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17"/>
  </p:notesMasterIdLst>
  <p:handoutMasterIdLst>
    <p:handoutMasterId r:id="rId18"/>
  </p:handoutMasterIdLst>
  <p:sldIdLst>
    <p:sldId id="256" r:id="rId5"/>
    <p:sldId id="258" r:id="rId6"/>
    <p:sldId id="259" r:id="rId7"/>
    <p:sldId id="260" r:id="rId8"/>
    <p:sldId id="261" r:id="rId9"/>
    <p:sldId id="283" r:id="rId10"/>
    <p:sldId id="267" r:id="rId11"/>
    <p:sldId id="285" r:id="rId12"/>
    <p:sldId id="286" r:id="rId13"/>
    <p:sldId id="287" r:id="rId14"/>
    <p:sldId id="288" r:id="rId15"/>
    <p:sldId id="284" r:id="rId16"/>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orient="horz" pos="3113"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53164"/>
    <a:srgbClr val="225B5F"/>
    <a:srgbClr val="E6E6E6"/>
    <a:srgbClr val="0F1722"/>
    <a:srgbClr val="348151"/>
    <a:srgbClr val="1B243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796" autoAdjust="0"/>
  </p:normalViewPr>
  <p:slideViewPr>
    <p:cSldViewPr snapToGrid="0" showGuides="1">
      <p:cViewPr varScale="1">
        <p:scale>
          <a:sx n="64" d="100"/>
          <a:sy n="64" d="100"/>
        </p:scale>
        <p:origin x="978" y="66"/>
      </p:cViewPr>
      <p:guideLst>
        <p:guide orient="horz" pos="2160"/>
        <p:guide pos="3840"/>
        <p:guide orient="horz" pos="3113"/>
      </p:guideLst>
    </p:cSldViewPr>
  </p:slideViewPr>
  <p:notesTextViewPr>
    <p:cViewPr>
      <p:scale>
        <a:sx n="1" d="1"/>
        <a:sy n="1" d="1"/>
      </p:scale>
      <p:origin x="0" y="0"/>
    </p:cViewPr>
  </p:notesTextViewPr>
  <p:sorterViewPr>
    <p:cViewPr>
      <p:scale>
        <a:sx n="66" d="100"/>
        <a:sy n="66" d="100"/>
      </p:scale>
      <p:origin x="0" y="0"/>
    </p:cViewPr>
  </p:sorterViewPr>
  <p:notesViewPr>
    <p:cSldViewPr snapToGrid="0">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E4FC509-A25D-4AC1-956B-244FAC61AF2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1EDCBDF-04F2-4646-A118-9A2CBABEDF9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DA3C146-E2BA-41EA-8AE9-0C67692768F2}" type="datetimeFigureOut">
              <a:rPr lang="en-US" smtClean="0"/>
              <a:pPr/>
              <a:t>12/8/2021</a:t>
            </a:fld>
            <a:endParaRPr lang="en-US" dirty="0"/>
          </a:p>
        </p:txBody>
      </p:sp>
      <p:sp>
        <p:nvSpPr>
          <p:cNvPr id="4" name="Footer Placeholder 3">
            <a:extLst>
              <a:ext uri="{FF2B5EF4-FFF2-40B4-BE49-F238E27FC236}">
                <a16:creationId xmlns:a16="http://schemas.microsoft.com/office/drawing/2014/main" id="{95BD4EF4-9023-4CAF-937E-F78CF009DBD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0300887-CA61-4CEF-BD28-E51D6F957D7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A00C303-0EDA-42E1-9745-6C6A39A7B5C4}" type="slidenum">
              <a:rPr lang="en-US" smtClean="0"/>
              <a:pPr/>
              <a:t>‹#›</a:t>
            </a:fld>
            <a:endParaRPr lang="en-US" dirty="0"/>
          </a:p>
        </p:txBody>
      </p:sp>
    </p:spTree>
    <p:extLst>
      <p:ext uri="{BB962C8B-B14F-4D97-AF65-F5344CB8AC3E}">
        <p14:creationId xmlns:p14="http://schemas.microsoft.com/office/powerpoint/2010/main" val="30167664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7D3EB6-8099-4744-9273-C8C1DD61A2EA}" type="datetimeFigureOut">
              <a:rPr lang="en-US" noProof="0" smtClean="0"/>
              <a:pPr/>
              <a:t>12/8/2021</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C40A10-6036-4879-816D-55C01FC94846}" type="slidenum">
              <a:rPr lang="en-US" noProof="0" smtClean="0"/>
              <a:pPr/>
              <a:t>‹#›</a:t>
            </a:fld>
            <a:endParaRPr lang="en-US" noProof="0" dirty="0"/>
          </a:p>
        </p:txBody>
      </p:sp>
    </p:spTree>
    <p:extLst>
      <p:ext uri="{BB962C8B-B14F-4D97-AF65-F5344CB8AC3E}">
        <p14:creationId xmlns:p14="http://schemas.microsoft.com/office/powerpoint/2010/main" val="765739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pPr/>
              <a:t>2</a:t>
            </a:fld>
            <a:endParaRPr lang="en-US" noProof="0"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order to recruit the correct people with respect to the organization, it is very important to have both academic </a:t>
            </a:r>
            <a:r>
              <a:rPr lang="en-US" sz="1200" kern="1200" dirty="0" err="1">
                <a:solidFill>
                  <a:schemeClr val="tx1"/>
                </a:solidFill>
                <a:latin typeface="+mn-lt"/>
                <a:ea typeface="+mn-ea"/>
                <a:cs typeface="+mn-cs"/>
              </a:rPr>
              <a:t>knowledges</a:t>
            </a:r>
            <a:r>
              <a:rPr lang="en-US" sz="1200" kern="1200" dirty="0">
                <a:solidFill>
                  <a:schemeClr val="tx1"/>
                </a:solidFill>
                <a:latin typeface="+mn-lt"/>
                <a:ea typeface="+mn-ea"/>
                <a:cs typeface="+mn-cs"/>
              </a:rPr>
              <a:t> as well as experience. It is better if the academic background of HR includes MBA in HR from a well-known institution. Apart from that, knowledge of the company, its policies, especially diversity and inclusion policies, and its practices are some of the factors which should not be ignored.  </a:t>
            </a:r>
          </a:p>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pPr/>
              <a:t>3</a:t>
            </a:fld>
            <a:endParaRPr lang="en-US" noProof="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importance of behavior can also be mentioned in this context. Being courageous should be included under the behavior of a HR. HR should be like those who can provide a solution to the candidate (</a:t>
            </a:r>
            <a:r>
              <a:rPr lang="en-US" sz="1200" kern="1200" dirty="0" err="1">
                <a:solidFill>
                  <a:schemeClr val="tx1"/>
                </a:solidFill>
                <a:latin typeface="+mn-lt"/>
                <a:ea typeface="+mn-ea"/>
                <a:cs typeface="+mn-cs"/>
              </a:rPr>
              <a:t>Dhar</a:t>
            </a:r>
            <a:r>
              <a:rPr lang="en-US" sz="1200" kern="1200" dirty="0">
                <a:solidFill>
                  <a:schemeClr val="tx1"/>
                </a:solidFill>
                <a:latin typeface="+mn-lt"/>
                <a:ea typeface="+mn-ea"/>
                <a:cs typeface="+mn-cs"/>
              </a:rPr>
              <a:t> et al.2017). Maintaining a good body language is also an integral part of it. It helps in becoming comfortable during the recruitment process in the company. </a:t>
            </a:r>
          </a:p>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pPr/>
              <a:t>4</a:t>
            </a:fld>
            <a:endParaRPr lang="en-US" noProof="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Different kinds of skills are required to become a good HR professional. It includes communication skills, Coaching skills, critical thinking skills, and coaching skills among others. In that context, it is important to mention that it is very important to have effective communication skills within a good HR professional. This is because, during recruitment, it is important to make the candidate know about the policy of the company. Moreover, the organization skill is another one which is helpful for the HR professionals when they give training to the candidates who are new to the company. </a:t>
            </a:r>
          </a:p>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pPr/>
              <a:t>5</a:t>
            </a:fld>
            <a:endParaRPr lang="en-US" noProof="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Considering personal skill audit, it can be said that communication is the skill on which maximum focus should be given. This is due to the fact that there are different kinds of candidates whose interview is required to be taken.  Apart from that, the aspect of time management can be mentioned in this regard. This is because as an HR, many things are required to be done by a professional (El-</a:t>
            </a:r>
            <a:r>
              <a:rPr lang="en-US" sz="1200" kern="1200" dirty="0" err="1">
                <a:solidFill>
                  <a:schemeClr val="tx1"/>
                </a:solidFill>
                <a:latin typeface="+mn-lt"/>
                <a:ea typeface="+mn-ea"/>
                <a:cs typeface="+mn-cs"/>
              </a:rPr>
              <a:t>Kassar</a:t>
            </a:r>
            <a:r>
              <a:rPr lang="en-US" sz="1200" kern="1200" dirty="0">
                <a:solidFill>
                  <a:schemeClr val="tx1"/>
                </a:solidFill>
                <a:latin typeface="+mn-lt"/>
                <a:ea typeface="+mn-ea"/>
                <a:cs typeface="+mn-cs"/>
              </a:rPr>
              <a:t> and Singh, 2019). </a:t>
            </a:r>
          </a:p>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pPr/>
              <a:t>6</a:t>
            </a:fld>
            <a:endParaRPr lang="en-US" noProof="0"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skill of presentation should not be ignored. In this context, it is important to mention that this particular skill may not be required for all the time. There are different kinds of templates available online. With the help of these templates, it becomes much easier to become skillful within a very short period of time (</a:t>
            </a:r>
            <a:r>
              <a:rPr lang="en-US" sz="1200" kern="1200" dirty="0" err="1">
                <a:solidFill>
                  <a:schemeClr val="tx1"/>
                </a:solidFill>
                <a:latin typeface="+mn-lt"/>
                <a:ea typeface="+mn-ea"/>
                <a:cs typeface="+mn-cs"/>
              </a:rPr>
              <a:t>Shabib</a:t>
            </a:r>
            <a:r>
              <a:rPr lang="en-US" sz="1200" kern="1200" dirty="0">
                <a:solidFill>
                  <a:schemeClr val="tx1"/>
                </a:solidFill>
                <a:latin typeface="+mn-lt"/>
                <a:ea typeface="+mn-ea"/>
                <a:cs typeface="+mn-cs"/>
              </a:rPr>
              <a:t>-</a:t>
            </a:r>
            <a:r>
              <a:rPr lang="en-US" sz="1200" kern="1200" dirty="0" err="1">
                <a:solidFill>
                  <a:schemeClr val="tx1"/>
                </a:solidFill>
                <a:latin typeface="+mn-lt"/>
                <a:ea typeface="+mn-ea"/>
                <a:cs typeface="+mn-cs"/>
              </a:rPr>
              <a:t>Ul</a:t>
            </a:r>
            <a:r>
              <a:rPr lang="en-US" sz="1200" kern="1200" dirty="0">
                <a:solidFill>
                  <a:schemeClr val="tx1"/>
                </a:solidFill>
                <a:latin typeface="+mn-lt"/>
                <a:ea typeface="+mn-ea"/>
                <a:cs typeface="+mn-cs"/>
              </a:rPr>
              <a:t>-Hassan, 2021, p.1085). These audits are helpful as well to identify training and development needs with respect to knowledge, skills, and behaviors.  </a:t>
            </a:r>
          </a:p>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pPr/>
              <a:t>7</a:t>
            </a:fld>
            <a:endParaRPr lang="en-US" noProof="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Human capital is an important part of the business and the responsibility of recruiting proper employees with respect to the organization depends on the HR department. From that context, the importance of giving them training can be mentioned. </a:t>
            </a:r>
          </a:p>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pPr/>
              <a:t>8</a:t>
            </a:fld>
            <a:endParaRPr lang="en-US" noProof="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competence of HR professionals can be mentioned in this regard. It involves staffing development, appraisals, planning, communication as well as organization. In order to improve rare talent, the importance of training can be mentioned (</a:t>
            </a:r>
            <a:r>
              <a:rPr lang="en-US" sz="1200" kern="1200" dirty="0" err="1">
                <a:solidFill>
                  <a:schemeClr val="tx1"/>
                </a:solidFill>
                <a:latin typeface="+mn-lt"/>
                <a:ea typeface="+mn-ea"/>
                <a:cs typeface="+mn-cs"/>
              </a:rPr>
              <a:t>Rana</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Malik</a:t>
            </a:r>
            <a:r>
              <a:rPr lang="en-US" sz="1200" kern="1200" dirty="0">
                <a:solidFill>
                  <a:schemeClr val="tx1"/>
                </a:solidFill>
                <a:latin typeface="+mn-lt"/>
                <a:ea typeface="+mn-ea"/>
                <a:cs typeface="+mn-cs"/>
              </a:rPr>
              <a:t>, 2017). Many times, it is seen that HR professionals are skilled but they do not have proper knowledge about the culture of different countries. This is very important for multinational </a:t>
            </a:r>
            <a:r>
              <a:rPr lang="en-US" sz="1200" kern="1200" dirty="0" err="1">
                <a:solidFill>
                  <a:schemeClr val="tx1"/>
                </a:solidFill>
                <a:latin typeface="+mn-lt"/>
                <a:ea typeface="+mn-ea"/>
                <a:cs typeface="+mn-cs"/>
              </a:rPr>
              <a:t>companies.The</a:t>
            </a:r>
            <a:r>
              <a:rPr lang="en-US" sz="1200" kern="1200" dirty="0">
                <a:solidFill>
                  <a:schemeClr val="tx1"/>
                </a:solidFill>
                <a:latin typeface="+mn-lt"/>
                <a:ea typeface="+mn-ea"/>
                <a:cs typeface="+mn-cs"/>
              </a:rPr>
              <a:t> context </a:t>
            </a:r>
            <a:r>
              <a:rPr lang="en-US" sz="1200" kern="1200">
                <a:solidFill>
                  <a:schemeClr val="tx1"/>
                </a:solidFill>
                <a:latin typeface="+mn-lt"/>
                <a:ea typeface="+mn-ea"/>
                <a:cs typeface="+mn-cs"/>
              </a:rPr>
              <a:t>of business practice </a:t>
            </a:r>
            <a:r>
              <a:rPr lang="en-US" sz="1200" kern="1200" dirty="0">
                <a:solidFill>
                  <a:schemeClr val="tx1"/>
                </a:solidFill>
                <a:latin typeface="+mn-lt"/>
                <a:ea typeface="+mn-ea"/>
                <a:cs typeface="+mn-cs"/>
              </a:rPr>
              <a:t>needs to be mentioned in this context. With the help of proper training, a company can get many expert employees which lead to both short term and long term benefits to the company (Para-</a:t>
            </a:r>
            <a:r>
              <a:rPr lang="en-US" sz="1200" kern="1200" dirty="0" err="1">
                <a:solidFill>
                  <a:schemeClr val="tx1"/>
                </a:solidFill>
                <a:latin typeface="+mn-lt"/>
                <a:ea typeface="+mn-ea"/>
                <a:cs typeface="+mn-cs"/>
              </a:rPr>
              <a:t>González</a:t>
            </a:r>
            <a:r>
              <a:rPr lang="en-US" sz="1200" kern="1200" dirty="0">
                <a:solidFill>
                  <a:schemeClr val="tx1"/>
                </a:solidFill>
                <a:latin typeface="+mn-lt"/>
                <a:ea typeface="+mn-ea"/>
                <a:cs typeface="+mn-cs"/>
              </a:rPr>
              <a:t> et al. 2018). </a:t>
            </a:r>
          </a:p>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pPr/>
              <a:t>9</a:t>
            </a:fld>
            <a:endParaRPr lang="en-US" noProof="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order to recruit expert HR, it is very important to provide them with various kinds of motivations. If a good work is done by the HR professional. It may be in terms of salary hike, provision of incentive or other types of facilities (Al-</a:t>
            </a:r>
            <a:r>
              <a:rPr lang="en-US" sz="1200" kern="1200" dirty="0" err="1">
                <a:solidFill>
                  <a:schemeClr val="tx1"/>
                </a:solidFill>
                <a:latin typeface="+mn-lt"/>
                <a:ea typeface="+mn-ea"/>
                <a:cs typeface="+mn-cs"/>
              </a:rPr>
              <a:t>Qudah</a:t>
            </a:r>
            <a:r>
              <a:rPr lang="en-US" sz="1200" kern="1200" dirty="0">
                <a:solidFill>
                  <a:schemeClr val="tx1"/>
                </a:solidFill>
                <a:latin typeface="+mn-lt"/>
                <a:ea typeface="+mn-ea"/>
                <a:cs typeface="+mn-cs"/>
              </a:rPr>
              <a:t> et al. 2020, p.319). It can be for the families of the HR candidates as well. Rendering a proper work environment is extremely important. </a:t>
            </a:r>
          </a:p>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pPr/>
              <a:t>10</a:t>
            </a:fld>
            <a:endParaRPr lang="en-US" noProof="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pPr/>
              <a:t>11</a:t>
            </a:fld>
            <a:endParaRPr lang="en-US" noProof="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pPr/>
              <a:t>12</a:t>
            </a:fld>
            <a:endParaRPr lang="en-US" noProof="0"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8196A9-689D-4410-BFC0-7ACB19755A0C}"/>
              </a:ext>
            </a:extLst>
          </p:cNvPr>
          <p:cNvSpPr/>
          <p:nvPr userDrawn="1"/>
        </p:nvSpPr>
        <p:spPr>
          <a:xfrm>
            <a:off x="0" y="0"/>
            <a:ext cx="12192000" cy="4416552"/>
          </a:xfrm>
          <a:prstGeom prst="rect">
            <a:avLst/>
          </a:prstGeom>
          <a:blipFill>
            <a:blip r:embed="rId2"/>
            <a:srcRect/>
            <a:stretch>
              <a:fillRect l="-842" r="-84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129BFEAD-57CF-438A-8084-C5AC7F47E544}"/>
              </a:ext>
            </a:extLst>
          </p:cNvPr>
          <p:cNvSpPr>
            <a:spLocks noGrp="1"/>
          </p:cNvSpPr>
          <p:nvPr>
            <p:ph type="ctrTitle" hasCustomPrompt="1"/>
          </p:nvPr>
        </p:nvSpPr>
        <p:spPr>
          <a:xfrm>
            <a:off x="1524000" y="2462986"/>
            <a:ext cx="9144000" cy="1786094"/>
          </a:xfrm>
        </p:spPr>
        <p:txBody>
          <a:bodyPr anchor="b"/>
          <a:lstStyle>
            <a:lvl1pPr algn="ctr">
              <a:defRPr sz="6000"/>
            </a:lvl1pPr>
          </a:lstStyle>
          <a:p>
            <a:r>
              <a:rPr lang="en-US" noProof="0"/>
              <a:t>CLICK TO EDIT MASTER TITLE STYLE</a:t>
            </a:r>
          </a:p>
        </p:txBody>
      </p:sp>
      <p:sp>
        <p:nvSpPr>
          <p:cNvPr id="4" name="Date Placeholder 3">
            <a:extLst>
              <a:ext uri="{FF2B5EF4-FFF2-40B4-BE49-F238E27FC236}">
                <a16:creationId xmlns:a16="http://schemas.microsoft.com/office/drawing/2014/main" id="{7E17A3CB-B083-4E49-9123-A5E47559DCDB}"/>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A8C4102C-4609-416C-A808-0FFE0051DAA1}"/>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2D7BCC5D-6F2C-472F-BD4C-4096793DFC2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7" name="Rectangle 6">
            <a:extLst>
              <a:ext uri="{FF2B5EF4-FFF2-40B4-BE49-F238E27FC236}">
                <a16:creationId xmlns:a16="http://schemas.microsoft.com/office/drawing/2014/main" id="{7BE854BB-FA44-4CAB-85DF-F5C412560348}"/>
              </a:ext>
            </a:extLst>
          </p:cNvPr>
          <p:cNvSpPr/>
          <p:nvPr userDrawn="1"/>
        </p:nvSpPr>
        <p:spPr>
          <a:xfrm>
            <a:off x="0" y="4416552"/>
            <a:ext cx="12192000" cy="2441448"/>
          </a:xfrm>
          <a:prstGeom prst="rect">
            <a:avLst/>
          </a:prstGeom>
          <a:gradFill flip="none" rotWithShape="1">
            <a:gsLst>
              <a:gs pos="0">
                <a:schemeClr val="accent2"/>
              </a:gs>
              <a:gs pos="34000">
                <a:srgbClr val="0F1722"/>
              </a:gs>
              <a:gs pos="69000">
                <a:srgbClr val="0F1722"/>
              </a:gs>
              <a:gs pos="100000">
                <a:schemeClr val="accent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Subtitle 2">
            <a:extLst>
              <a:ext uri="{FF2B5EF4-FFF2-40B4-BE49-F238E27FC236}">
                <a16:creationId xmlns:a16="http://schemas.microsoft.com/office/drawing/2014/main" id="{389BFFF1-5465-4317-B9DB-C23A5B1D76EF}"/>
              </a:ext>
            </a:extLst>
          </p:cNvPr>
          <p:cNvSpPr>
            <a:spLocks noGrp="1"/>
          </p:cNvSpPr>
          <p:nvPr>
            <p:ph type="subTitle" idx="1"/>
          </p:nvPr>
        </p:nvSpPr>
        <p:spPr>
          <a:xfrm>
            <a:off x="1524000" y="4734696"/>
            <a:ext cx="9144000" cy="459798"/>
          </a:xfrm>
        </p:spPr>
        <p:txBody>
          <a:bodyPr lIns="0" tIns="0" rIns="0" bIns="0">
            <a:normAutofit/>
          </a:bodyPr>
          <a:lstStyle>
            <a:lvl1pPr marL="0" indent="0" algn="ctr">
              <a:lnSpc>
                <a:spcPct val="100000"/>
              </a:lnSpc>
              <a:spcBef>
                <a:spcPts val="0"/>
              </a:spcBef>
              <a:buNone/>
              <a:defRPr sz="2800" b="1">
                <a:latin typeface="+mn-lt"/>
                <a:cs typeface="Segoe UI Semibold" panose="020B07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0" name="Picture Placeholder 9">
            <a:extLst>
              <a:ext uri="{FF2B5EF4-FFF2-40B4-BE49-F238E27FC236}">
                <a16:creationId xmlns:a16="http://schemas.microsoft.com/office/drawing/2014/main" id="{EA313B4B-5B98-4B33-885A-DF7669E72D7A}"/>
              </a:ext>
            </a:extLst>
          </p:cNvPr>
          <p:cNvSpPr>
            <a:spLocks noGrp="1"/>
          </p:cNvSpPr>
          <p:nvPr>
            <p:ph type="pic" sz="quarter" idx="13"/>
          </p:nvPr>
        </p:nvSpPr>
        <p:spPr>
          <a:xfrm>
            <a:off x="5355336" y="1172982"/>
            <a:ext cx="1481328" cy="758952"/>
          </a:xfrm>
        </p:spPr>
        <p:txBody>
          <a:bodyPr anchor="ctr" anchorCtr="0">
            <a:normAutofit/>
          </a:bodyPr>
          <a:lstStyle>
            <a:lvl1pPr marL="0" indent="0" algn="ctr">
              <a:buNone/>
              <a:defRPr sz="1400"/>
            </a:lvl1pPr>
          </a:lstStyle>
          <a:p>
            <a:r>
              <a:rPr lang="en-US" noProof="0"/>
              <a:t>Click icon to add picture</a:t>
            </a:r>
            <a:endParaRPr lang="en-US" noProof="0" dirty="0"/>
          </a:p>
        </p:txBody>
      </p:sp>
      <p:grpSp>
        <p:nvGrpSpPr>
          <p:cNvPr id="15" name="Group 14">
            <a:extLst>
              <a:ext uri="{FF2B5EF4-FFF2-40B4-BE49-F238E27FC236}">
                <a16:creationId xmlns:a16="http://schemas.microsoft.com/office/drawing/2014/main" id="{676B4374-8F24-43DE-860D-E5C6EA850AB4}"/>
              </a:ext>
            </a:extLst>
          </p:cNvPr>
          <p:cNvGrpSpPr/>
          <p:nvPr userDrawn="1"/>
        </p:nvGrpSpPr>
        <p:grpSpPr>
          <a:xfrm>
            <a:off x="3619265" y="2253996"/>
            <a:ext cx="4953471" cy="100584"/>
            <a:chOff x="3631692" y="2253996"/>
            <a:chExt cx="4953471" cy="100584"/>
          </a:xfrm>
        </p:grpSpPr>
        <p:sp>
          <p:nvSpPr>
            <p:cNvPr id="11" name="Oval 10">
              <a:extLst>
                <a:ext uri="{FF2B5EF4-FFF2-40B4-BE49-F238E27FC236}">
                  <a16:creationId xmlns:a16="http://schemas.microsoft.com/office/drawing/2014/main" id="{585C7755-9394-4129-AB48-1AC32DA80C75}"/>
                </a:ext>
              </a:extLst>
            </p:cNvPr>
            <p:cNvSpPr/>
            <p:nvPr userDrawn="1"/>
          </p:nvSpPr>
          <p:spPr>
            <a:xfrm>
              <a:off x="3631692" y="2253996"/>
              <a:ext cx="100584"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64C71ABE-575A-48CF-82B1-EDE8535F3993}"/>
                </a:ext>
              </a:extLst>
            </p:cNvPr>
            <p:cNvCxnSpPr/>
            <p:nvPr userDrawn="1"/>
          </p:nvCxnSpPr>
          <p:spPr>
            <a:xfrm>
              <a:off x="3681984" y="2307679"/>
              <a:ext cx="4828032"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E3C1EA63-78B2-4715-B4DC-63D98AC7F354}"/>
                </a:ext>
              </a:extLst>
            </p:cNvPr>
            <p:cNvSpPr/>
            <p:nvPr userDrawn="1"/>
          </p:nvSpPr>
          <p:spPr>
            <a:xfrm>
              <a:off x="8484579" y="2253996"/>
              <a:ext cx="100584"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6" name="Group 15">
            <a:extLst>
              <a:ext uri="{FF2B5EF4-FFF2-40B4-BE49-F238E27FC236}">
                <a16:creationId xmlns:a16="http://schemas.microsoft.com/office/drawing/2014/main" id="{E9BB74A1-0BEA-4AD8-8138-0641A45D8B40}"/>
              </a:ext>
            </a:extLst>
          </p:cNvPr>
          <p:cNvGrpSpPr/>
          <p:nvPr userDrawn="1"/>
        </p:nvGrpSpPr>
        <p:grpSpPr>
          <a:xfrm>
            <a:off x="4652581" y="5305363"/>
            <a:ext cx="2886839" cy="100584"/>
            <a:chOff x="3631690" y="2253996"/>
            <a:chExt cx="5028467" cy="100584"/>
          </a:xfrm>
        </p:grpSpPr>
        <p:sp>
          <p:nvSpPr>
            <p:cNvPr id="17" name="Oval 16">
              <a:extLst>
                <a:ext uri="{FF2B5EF4-FFF2-40B4-BE49-F238E27FC236}">
                  <a16:creationId xmlns:a16="http://schemas.microsoft.com/office/drawing/2014/main" id="{73D0026E-5270-4C52-A1AF-5631E8192DCD}"/>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A6085D92-5F70-4097-A2FF-C15B13788D08}"/>
                </a:ext>
              </a:extLst>
            </p:cNvPr>
            <p:cNvCxnSpPr/>
            <p:nvPr userDrawn="1"/>
          </p:nvCxnSpPr>
          <p:spPr>
            <a:xfrm>
              <a:off x="3681984" y="2307679"/>
              <a:ext cx="4828032"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BE68EB6C-48D0-4EBF-8541-926D16790F52}"/>
                </a:ext>
              </a:extLst>
            </p:cNvPr>
            <p:cNvSpPr/>
            <p:nvPr userDrawn="1"/>
          </p:nvSpPr>
          <p:spPr>
            <a:xfrm>
              <a:off x="8484578" y="2253996"/>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3424638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799DC18-D353-427C-B849-0204F13D9B3D}"/>
              </a:ext>
            </a:extLst>
          </p:cNvPr>
          <p:cNvSpPr>
            <a:spLocks noGrp="1"/>
          </p:cNvSpPr>
          <p:nvPr>
            <p:ph type="pic" sz="quarter" idx="14"/>
          </p:nvPr>
        </p:nvSpPr>
        <p:spPr>
          <a:xfrm>
            <a:off x="0" y="0"/>
            <a:ext cx="6083300" cy="6858000"/>
          </a:xfrm>
        </p:spPr>
        <p:txBody>
          <a:bodyPr anchor="ctr" anchorCtr="0">
            <a:normAutofit/>
          </a:bodyPr>
          <a:lstStyle>
            <a:lvl1pPr marL="0" indent="0" algn="ctr">
              <a:buNone/>
              <a:defRPr sz="1800"/>
            </a:lvl1pPr>
          </a:lstStyle>
          <a:p>
            <a:r>
              <a:rPr lang="en-US" noProof="0"/>
              <a:t>Click icon to add picture</a:t>
            </a:r>
            <a:endParaRPr lang="en-US" noProof="0" dirty="0"/>
          </a:p>
        </p:txBody>
      </p:sp>
      <p:sp>
        <p:nvSpPr>
          <p:cNvPr id="7" name="Rectangle 6">
            <a:extLst>
              <a:ext uri="{FF2B5EF4-FFF2-40B4-BE49-F238E27FC236}">
                <a16:creationId xmlns:a16="http://schemas.microsoft.com/office/drawing/2014/main" id="{45015858-8549-49EA-BB83-070E0D9D4890}"/>
              </a:ext>
            </a:extLst>
          </p:cNvPr>
          <p:cNvSpPr/>
          <p:nvPr userDrawn="1"/>
        </p:nvSpPr>
        <p:spPr>
          <a:xfrm>
            <a:off x="6083808" y="0"/>
            <a:ext cx="6108192" cy="6858000"/>
          </a:xfrm>
          <a:prstGeom prst="rect">
            <a:avLst/>
          </a:prstGeom>
          <a:gradFill flip="none" rotWithShape="1">
            <a:gsLst>
              <a:gs pos="0">
                <a:schemeClr val="accent2"/>
              </a:gs>
              <a:gs pos="36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206FBAC-B8FD-4768-B682-E0B93BA33105}"/>
              </a:ext>
            </a:extLst>
          </p:cNvPr>
          <p:cNvSpPr>
            <a:spLocks noGrp="1"/>
          </p:cNvSpPr>
          <p:nvPr>
            <p:ph type="title" hasCustomPrompt="1"/>
          </p:nvPr>
        </p:nvSpPr>
        <p:spPr>
          <a:xfrm>
            <a:off x="6769768" y="2133599"/>
            <a:ext cx="4618957" cy="2492461"/>
          </a:xfrm>
        </p:spPr>
        <p:txBody>
          <a:bodyPr lIns="0" tIns="0" rIns="0" bIns="0" anchor="b" anchorCtr="0">
            <a:noAutofit/>
          </a:bodyPr>
          <a:lstStyle>
            <a:lvl1pPr>
              <a:defRPr sz="6000"/>
            </a:lvl1pPr>
          </a:lstStyle>
          <a:p>
            <a:r>
              <a:rPr lang="en-US" noProof="0"/>
              <a:t>PITCH</a:t>
            </a:r>
            <a:br>
              <a:rPr lang="en-US" noProof="0"/>
            </a:br>
            <a:r>
              <a:rPr lang="en-US" noProof="0"/>
              <a:t>DECK</a:t>
            </a:r>
            <a:br>
              <a:rPr lang="en-US" noProof="0"/>
            </a:br>
            <a:r>
              <a:rPr lang="en-US" noProof="0"/>
              <a:t>TITLE</a:t>
            </a:r>
          </a:p>
        </p:txBody>
      </p:sp>
      <p:sp>
        <p:nvSpPr>
          <p:cNvPr id="4" name="Date Placeholder 3">
            <a:extLst>
              <a:ext uri="{FF2B5EF4-FFF2-40B4-BE49-F238E27FC236}">
                <a16:creationId xmlns:a16="http://schemas.microsoft.com/office/drawing/2014/main" id="{2472534F-03A6-408A-9BF1-303D0A440BA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0A24E181-0C50-4F43-A5A7-6FDD1500C708}"/>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3A749CC-EB55-4FEF-AA4C-9A9C6E2AA9C0}"/>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grpSp>
        <p:nvGrpSpPr>
          <p:cNvPr id="9" name="Group 8">
            <a:extLst>
              <a:ext uri="{FF2B5EF4-FFF2-40B4-BE49-F238E27FC236}">
                <a16:creationId xmlns:a16="http://schemas.microsoft.com/office/drawing/2014/main" id="{6F3E26A6-6962-4A35-AA86-805537D45296}"/>
              </a:ext>
            </a:extLst>
          </p:cNvPr>
          <p:cNvGrpSpPr/>
          <p:nvPr userDrawn="1"/>
        </p:nvGrpSpPr>
        <p:grpSpPr>
          <a:xfrm>
            <a:off x="6769768" y="1947412"/>
            <a:ext cx="2520148" cy="102440"/>
            <a:chOff x="3631690" y="2252140"/>
            <a:chExt cx="4389743" cy="102440"/>
          </a:xfrm>
        </p:grpSpPr>
        <p:sp>
          <p:nvSpPr>
            <p:cNvPr id="10" name="Oval 9">
              <a:extLst>
                <a:ext uri="{FF2B5EF4-FFF2-40B4-BE49-F238E27FC236}">
                  <a16:creationId xmlns:a16="http://schemas.microsoft.com/office/drawing/2014/main" id="{681504C4-12AC-4251-8E47-0089784BDB9B}"/>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id="{192040D0-01C2-4643-8F84-3B8F334E545C}"/>
                </a:ext>
              </a:extLst>
            </p:cNvPr>
            <p:cNvCxnSpPr/>
            <p:nvPr userDrawn="1"/>
          </p:nvCxnSpPr>
          <p:spPr>
            <a:xfrm>
              <a:off x="3681984" y="2307679"/>
              <a:ext cx="4201365"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7ED601E9-2BFC-460B-A2A8-69A787A4988E}"/>
                </a:ext>
              </a:extLst>
            </p:cNvPr>
            <p:cNvSpPr/>
            <p:nvPr userDrawn="1"/>
          </p:nvSpPr>
          <p:spPr>
            <a:xfrm>
              <a:off x="7845854" y="2252140"/>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3" name="Group 12">
            <a:extLst>
              <a:ext uri="{FF2B5EF4-FFF2-40B4-BE49-F238E27FC236}">
                <a16:creationId xmlns:a16="http://schemas.microsoft.com/office/drawing/2014/main" id="{BB49A8A6-FEDB-4D20-B581-A84DB8EFE977}"/>
              </a:ext>
            </a:extLst>
          </p:cNvPr>
          <p:cNvGrpSpPr/>
          <p:nvPr userDrawn="1"/>
        </p:nvGrpSpPr>
        <p:grpSpPr>
          <a:xfrm>
            <a:off x="6769768" y="4654084"/>
            <a:ext cx="2520148" cy="100584"/>
            <a:chOff x="3631690" y="2253996"/>
            <a:chExt cx="4389742" cy="100584"/>
          </a:xfrm>
        </p:grpSpPr>
        <p:sp>
          <p:nvSpPr>
            <p:cNvPr id="14" name="Oval 13">
              <a:extLst>
                <a:ext uri="{FF2B5EF4-FFF2-40B4-BE49-F238E27FC236}">
                  <a16:creationId xmlns:a16="http://schemas.microsoft.com/office/drawing/2014/main" id="{C2F65998-5EC3-446A-8307-1CF81A348CE3}"/>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5" name="Straight Connector 14">
              <a:extLst>
                <a:ext uri="{FF2B5EF4-FFF2-40B4-BE49-F238E27FC236}">
                  <a16:creationId xmlns:a16="http://schemas.microsoft.com/office/drawing/2014/main" id="{7CC5D776-F60A-4A0C-AA7C-EFACDA2CEA88}"/>
                </a:ext>
              </a:extLst>
            </p:cNvPr>
            <p:cNvCxnSpPr/>
            <p:nvPr userDrawn="1"/>
          </p:nvCxnSpPr>
          <p:spPr>
            <a:xfrm>
              <a:off x="3681984" y="2307679"/>
              <a:ext cx="4201364"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id="{AEAFE309-55C5-409C-92ED-748307C74318}"/>
                </a:ext>
              </a:extLst>
            </p:cNvPr>
            <p:cNvSpPr/>
            <p:nvPr userDrawn="1"/>
          </p:nvSpPr>
          <p:spPr>
            <a:xfrm>
              <a:off x="7845853" y="2253996"/>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Subtitle 2">
            <a:extLst>
              <a:ext uri="{FF2B5EF4-FFF2-40B4-BE49-F238E27FC236}">
                <a16:creationId xmlns:a16="http://schemas.microsoft.com/office/drawing/2014/main" id="{5B77B20B-76F5-4912-803D-5709F730D4FB}"/>
              </a:ext>
            </a:extLst>
          </p:cNvPr>
          <p:cNvSpPr>
            <a:spLocks noGrp="1"/>
          </p:cNvSpPr>
          <p:nvPr>
            <p:ph type="subTitle" idx="1"/>
          </p:nvPr>
        </p:nvSpPr>
        <p:spPr>
          <a:xfrm>
            <a:off x="6769767" y="4889444"/>
            <a:ext cx="4618957" cy="590626"/>
          </a:xfrm>
        </p:spPr>
        <p:txBody>
          <a:bodyPr lIns="0" tIns="0" rIns="0" bIns="0">
            <a:normAutofit/>
          </a:bodyPr>
          <a:lstStyle>
            <a:lvl1pPr marL="0" indent="0" algn="l">
              <a:lnSpc>
                <a:spcPct val="100000"/>
              </a:lnSpc>
              <a:spcBef>
                <a:spcPts val="0"/>
              </a:spcBef>
              <a:buNone/>
              <a:defRPr sz="2800" b="1">
                <a:latin typeface="+mn-lt"/>
                <a:cs typeface="Segoe UI Semibold" panose="020B07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8" name="Picture Placeholder 9">
            <a:extLst>
              <a:ext uri="{FF2B5EF4-FFF2-40B4-BE49-F238E27FC236}">
                <a16:creationId xmlns:a16="http://schemas.microsoft.com/office/drawing/2014/main" id="{4293BA4F-7776-4C41-BE4F-7247935D5CCC}"/>
              </a:ext>
            </a:extLst>
          </p:cNvPr>
          <p:cNvSpPr>
            <a:spLocks noGrp="1"/>
          </p:cNvSpPr>
          <p:nvPr>
            <p:ph type="pic" sz="quarter" idx="13"/>
          </p:nvPr>
        </p:nvSpPr>
        <p:spPr>
          <a:xfrm>
            <a:off x="3706368" y="3079602"/>
            <a:ext cx="1481328" cy="758952"/>
          </a:xfrm>
        </p:spPr>
        <p:txBody>
          <a:bodyPr anchor="ctr" anchorCtr="0">
            <a:normAutofit/>
          </a:bodyPr>
          <a:lstStyle>
            <a:lvl1pPr marL="0" indent="0" algn="ctr">
              <a:buNone/>
              <a:defRPr sz="1400"/>
            </a:lvl1pPr>
          </a:lstStyle>
          <a:p>
            <a:r>
              <a:rPr lang="en-US" noProof="0"/>
              <a:t>Click icon to add picture</a:t>
            </a:r>
            <a:endParaRPr lang="en-US" noProof="0" dirty="0"/>
          </a:p>
        </p:txBody>
      </p:sp>
    </p:spTree>
    <p:extLst>
      <p:ext uri="{BB962C8B-B14F-4D97-AF65-F5344CB8AC3E}">
        <p14:creationId xmlns:p14="http://schemas.microsoft.com/office/powerpoint/2010/main" val="907692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2091023"/>
            <a:ext cx="5021940" cy="804338"/>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0" y="3244567"/>
            <a:ext cx="4205904" cy="569085"/>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2993948"/>
            <a:ext cx="3434400" cy="100800"/>
            <a:chOff x="0" y="3240138"/>
            <a:chExt cx="3434400" cy="100800"/>
          </a:xfrm>
        </p:grpSpPr>
        <p:cxnSp>
          <p:nvCxnSpPr>
            <p:cNvPr id="13" name="Straight Connector 12">
              <a:extLst>
                <a:ext uri="{FF2B5EF4-FFF2-40B4-BE49-F238E27FC236}">
                  <a16:creationId xmlns:a16="http://schemas.microsoft.com/office/drawing/2014/main" id="{785A4134-866D-4143-AC1E-8A2FFDB49855}"/>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3333600"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6" name="Text Placeholder 2">
            <a:extLst>
              <a:ext uri="{FF2B5EF4-FFF2-40B4-BE49-F238E27FC236}">
                <a16:creationId xmlns:a16="http://schemas.microsoft.com/office/drawing/2014/main" id="{BB522941-5C7D-4701-9AD7-BB4C11C6EBCE}"/>
              </a:ext>
            </a:extLst>
          </p:cNvPr>
          <p:cNvSpPr>
            <a:spLocks noGrp="1"/>
          </p:cNvSpPr>
          <p:nvPr>
            <p:ph type="body" idx="14" hasCustomPrompt="1"/>
          </p:nvPr>
        </p:nvSpPr>
        <p:spPr>
          <a:xfrm>
            <a:off x="815720" y="3869349"/>
            <a:ext cx="4215201" cy="1328330"/>
          </a:xfrm>
        </p:spPr>
        <p:txBody>
          <a:bodyPr lIns="0" tIns="0" rIns="0" bIns="0">
            <a:normAutofit/>
          </a:bodyPr>
          <a:lstStyle>
            <a:lvl1pPr marL="0" indent="0">
              <a:lnSpc>
                <a:spcPct val="100000"/>
              </a:lnSpc>
              <a:spcBef>
                <a:spcPts val="600"/>
              </a:spcBef>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2" name="Picture Placeholder 7">
            <a:extLst>
              <a:ext uri="{FF2B5EF4-FFF2-40B4-BE49-F238E27FC236}">
                <a16:creationId xmlns:a16="http://schemas.microsoft.com/office/drawing/2014/main" id="{DE71F7A0-F439-470D-A1B8-556C960D112C}"/>
              </a:ext>
            </a:extLst>
          </p:cNvPr>
          <p:cNvSpPr>
            <a:spLocks noGrp="1"/>
          </p:cNvSpPr>
          <p:nvPr>
            <p:ph type="pic" sz="quarter" idx="15"/>
          </p:nvPr>
        </p:nvSpPr>
        <p:spPr>
          <a:xfrm>
            <a:off x="6103003" y="2490534"/>
            <a:ext cx="6083300" cy="2587752"/>
          </a:xfrm>
        </p:spPr>
        <p:txBody>
          <a:bodyPr anchor="ctr" anchorCtr="0">
            <a:normAutofit/>
          </a:bodyPr>
          <a:lstStyle>
            <a:lvl1pPr marL="0" indent="0" algn="ctr">
              <a:buNone/>
              <a:defRPr sz="1800"/>
            </a:lvl1pPr>
          </a:lstStyle>
          <a:p>
            <a:r>
              <a:rPr lang="en-US" noProof="0"/>
              <a:t>Click icon to add picture</a:t>
            </a:r>
            <a:endParaRPr lang="en-US" noProof="0" dirty="0"/>
          </a:p>
        </p:txBody>
      </p:sp>
    </p:spTree>
    <p:extLst>
      <p:ext uri="{BB962C8B-B14F-4D97-AF65-F5344CB8AC3E}">
        <p14:creationId xmlns:p14="http://schemas.microsoft.com/office/powerpoint/2010/main" val="2539969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Image and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6894591" y="1090118"/>
            <a:ext cx="4494133" cy="804338"/>
          </a:xfrm>
        </p:spPr>
        <p:txBody>
          <a:bodyPr lIns="0" tIns="0" rIns="0" bIns="0" anchor="b">
            <a:normAutofit/>
          </a:bodyPr>
          <a:lstStyle>
            <a:lvl1pPr>
              <a:defRPr sz="3600"/>
            </a:lvl1pPr>
          </a:lstStyle>
          <a:p>
            <a:r>
              <a:rPr lang="en-US" noProof="0"/>
              <a:t>CLICK TO EDIT</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6894591" y="2243662"/>
            <a:ext cx="4473108" cy="569085"/>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6924675" y="1993043"/>
            <a:ext cx="5267325" cy="100800"/>
            <a:chOff x="0" y="3240138"/>
            <a:chExt cx="3434400" cy="100800"/>
          </a:xfrm>
        </p:grpSpPr>
        <p:cxnSp>
          <p:nvCxnSpPr>
            <p:cNvPr id="12" name="Straight Connector 11">
              <a:extLst>
                <a:ext uri="{FF2B5EF4-FFF2-40B4-BE49-F238E27FC236}">
                  <a16:creationId xmlns:a16="http://schemas.microsoft.com/office/drawing/2014/main" id="{370B72A7-B625-48B8-88E6-BCE2A4DD531E}"/>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Text Placeholder 2">
            <a:extLst>
              <a:ext uri="{FF2B5EF4-FFF2-40B4-BE49-F238E27FC236}">
                <a16:creationId xmlns:a16="http://schemas.microsoft.com/office/drawing/2014/main" id="{BE12A846-0DFC-435B-BAE9-D90C353E0344}"/>
              </a:ext>
            </a:extLst>
          </p:cNvPr>
          <p:cNvSpPr>
            <a:spLocks noGrp="1"/>
          </p:cNvSpPr>
          <p:nvPr>
            <p:ph type="body" idx="14" hasCustomPrompt="1"/>
          </p:nvPr>
        </p:nvSpPr>
        <p:spPr>
          <a:xfrm>
            <a:off x="6894591" y="2868443"/>
            <a:ext cx="4482996" cy="2432603"/>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Picture Placeholder 7">
            <a:extLst>
              <a:ext uri="{FF2B5EF4-FFF2-40B4-BE49-F238E27FC236}">
                <a16:creationId xmlns:a16="http://schemas.microsoft.com/office/drawing/2014/main" id="{F0861AA2-8248-462C-B6D8-FFD829F41ED0}"/>
              </a:ext>
            </a:extLst>
          </p:cNvPr>
          <p:cNvSpPr>
            <a:spLocks noGrp="1"/>
          </p:cNvSpPr>
          <p:nvPr>
            <p:ph type="pic" sz="quarter" idx="15"/>
          </p:nvPr>
        </p:nvSpPr>
        <p:spPr>
          <a:xfrm>
            <a:off x="2854411" y="1472184"/>
            <a:ext cx="3246204" cy="5385816"/>
          </a:xfrm>
        </p:spPr>
        <p:txBody>
          <a:bodyPr anchor="ctr" anchorCtr="0">
            <a:normAutofit/>
          </a:bodyPr>
          <a:lstStyle>
            <a:lvl1pPr marL="0" indent="0" algn="ctr">
              <a:buNone/>
              <a:defRPr sz="1800"/>
            </a:lvl1pPr>
          </a:lstStyle>
          <a:p>
            <a:r>
              <a:rPr lang="en-US" noProof="0"/>
              <a:t>Click icon to add picture</a:t>
            </a:r>
            <a:endParaRPr lang="en-US" noProof="0" dirty="0"/>
          </a:p>
        </p:txBody>
      </p:sp>
    </p:spTree>
    <p:extLst>
      <p:ext uri="{BB962C8B-B14F-4D97-AF65-F5344CB8AC3E}">
        <p14:creationId xmlns:p14="http://schemas.microsoft.com/office/powerpoint/2010/main" val="1247638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Layout v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2219359"/>
            <a:ext cx="5021940" cy="804338"/>
          </a:xfrm>
        </p:spPr>
        <p:txBody>
          <a:bodyPr lIns="0" tIns="0" rIns="0" bIns="0" anchor="b">
            <a:normAutofit/>
          </a:bodyPr>
          <a:lstStyle>
            <a:lvl1pPr>
              <a:defRPr sz="3600"/>
            </a:lvl1pPr>
          </a:lstStyle>
          <a:p>
            <a:r>
              <a:rPr lang="en-US" noProof="0"/>
              <a:t>CLICK TO EDIT</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3122284"/>
            <a:ext cx="3434400" cy="100800"/>
            <a:chOff x="0" y="3240138"/>
            <a:chExt cx="3434400" cy="100800"/>
          </a:xfrm>
        </p:grpSpPr>
        <p:cxnSp>
          <p:nvCxnSpPr>
            <p:cNvPr id="13" name="Straight Connector 12">
              <a:extLst>
                <a:ext uri="{FF2B5EF4-FFF2-40B4-BE49-F238E27FC236}">
                  <a16:creationId xmlns:a16="http://schemas.microsoft.com/office/drawing/2014/main" id="{785A4134-866D-4143-AC1E-8A2FFDB49855}"/>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3333600"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4C9D5785-B116-4BE7-AC26-5CD6481FFA6A}"/>
              </a:ext>
            </a:extLst>
          </p:cNvPr>
          <p:cNvSpPr>
            <a:spLocks noGrp="1"/>
          </p:cNvSpPr>
          <p:nvPr>
            <p:ph type="body" idx="14" hasCustomPrompt="1"/>
          </p:nvPr>
        </p:nvSpPr>
        <p:spPr>
          <a:xfrm>
            <a:off x="815720" y="3392200"/>
            <a:ext cx="5009495" cy="2210173"/>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3" name="Picture Placeholder 7">
            <a:extLst>
              <a:ext uri="{FF2B5EF4-FFF2-40B4-BE49-F238E27FC236}">
                <a16:creationId xmlns:a16="http://schemas.microsoft.com/office/drawing/2014/main" id="{278C2B8F-0B29-449C-AFFD-42BB56FA1595}"/>
              </a:ext>
            </a:extLst>
          </p:cNvPr>
          <p:cNvSpPr>
            <a:spLocks noGrp="1"/>
          </p:cNvSpPr>
          <p:nvPr>
            <p:ph type="pic" sz="quarter" idx="15"/>
          </p:nvPr>
        </p:nvSpPr>
        <p:spPr>
          <a:xfrm>
            <a:off x="6108356" y="-20834"/>
            <a:ext cx="5245444" cy="5385816"/>
          </a:xfrm>
        </p:spPr>
        <p:txBody>
          <a:bodyPr anchor="ctr" anchorCtr="0">
            <a:normAutofit/>
          </a:bodyPr>
          <a:lstStyle>
            <a:lvl1pPr marL="0" indent="0" algn="ctr">
              <a:buNone/>
              <a:defRPr sz="1800"/>
            </a:lvl1pPr>
          </a:lstStyle>
          <a:p>
            <a:r>
              <a:rPr lang="en-US" noProof="0"/>
              <a:t>Click icon to add picture</a:t>
            </a:r>
            <a:endParaRPr lang="en-US" noProof="0" dirty="0"/>
          </a:p>
        </p:txBody>
      </p:sp>
    </p:spTree>
    <p:extLst>
      <p:ext uri="{BB962C8B-B14F-4D97-AF65-F5344CB8AC3E}">
        <p14:creationId xmlns:p14="http://schemas.microsoft.com/office/powerpoint/2010/main" val="23103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6400317" y="707529"/>
            <a:ext cx="4494133" cy="569086"/>
          </a:xfrm>
        </p:spPr>
        <p:txBody>
          <a:bodyPr lIns="0" tIns="0" rIns="0" bIns="0" anchor="b">
            <a:normAutofit/>
          </a:bodyPr>
          <a:lstStyle>
            <a:lvl1pPr>
              <a:defRPr sz="3600"/>
            </a:lvl1pPr>
          </a:lstStyle>
          <a:p>
            <a:r>
              <a:rPr lang="en-US" noProof="0"/>
              <a:t>CLICK TO EDIT</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6400317" y="1625821"/>
            <a:ext cx="4473108" cy="569085"/>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6430402" y="1375202"/>
            <a:ext cx="5761598" cy="100800"/>
            <a:chOff x="-322276" y="3240138"/>
            <a:chExt cx="3756676"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322276" y="3290538"/>
              <a:ext cx="3706276"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Text Placeholder 2">
            <a:extLst>
              <a:ext uri="{FF2B5EF4-FFF2-40B4-BE49-F238E27FC236}">
                <a16:creationId xmlns:a16="http://schemas.microsoft.com/office/drawing/2014/main" id="{BE12A846-0DFC-435B-BAE9-D90C353E0344}"/>
              </a:ext>
            </a:extLst>
          </p:cNvPr>
          <p:cNvSpPr>
            <a:spLocks noGrp="1"/>
          </p:cNvSpPr>
          <p:nvPr>
            <p:ph type="body" idx="14" hasCustomPrompt="1"/>
          </p:nvPr>
        </p:nvSpPr>
        <p:spPr>
          <a:xfrm>
            <a:off x="2920469" y="3291840"/>
            <a:ext cx="2670048" cy="640080"/>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3">
            <a:extLst>
              <a:ext uri="{FF2B5EF4-FFF2-40B4-BE49-F238E27FC236}">
                <a16:creationId xmlns:a16="http://schemas.microsoft.com/office/drawing/2014/main" id="{1EDA47E0-9B2C-45BF-A34A-E7069690AEF4}"/>
              </a:ext>
            </a:extLst>
          </p:cNvPr>
          <p:cNvSpPr>
            <a:spLocks noGrp="1"/>
          </p:cNvSpPr>
          <p:nvPr>
            <p:ph type="pic" sz="quarter" idx="15"/>
          </p:nvPr>
        </p:nvSpPr>
        <p:spPr>
          <a:xfrm>
            <a:off x="2090460" y="3273552"/>
            <a:ext cx="640080" cy="658368"/>
          </a:xfrm>
        </p:spPr>
        <p:txBody>
          <a:bodyPr anchor="ctr" anchorCtr="0">
            <a:normAutofit/>
          </a:bodyPr>
          <a:lstStyle>
            <a:lvl1pPr marL="0" indent="0" algn="ctr">
              <a:buNone/>
              <a:defRPr sz="900"/>
            </a:lvl1pPr>
          </a:lstStyle>
          <a:p>
            <a:r>
              <a:rPr lang="en-US" noProof="0"/>
              <a:t>Click icon to add picture</a:t>
            </a:r>
            <a:endParaRPr lang="en-US" noProof="0" dirty="0"/>
          </a:p>
        </p:txBody>
      </p:sp>
      <p:sp>
        <p:nvSpPr>
          <p:cNvPr id="22" name="Text Placeholder 2">
            <a:extLst>
              <a:ext uri="{FF2B5EF4-FFF2-40B4-BE49-F238E27FC236}">
                <a16:creationId xmlns:a16="http://schemas.microsoft.com/office/drawing/2014/main" id="{F2ACDD32-C1AB-4359-B055-2F910492987E}"/>
              </a:ext>
            </a:extLst>
          </p:cNvPr>
          <p:cNvSpPr>
            <a:spLocks noGrp="1"/>
          </p:cNvSpPr>
          <p:nvPr>
            <p:ph type="body" idx="16" hasCustomPrompt="1"/>
          </p:nvPr>
        </p:nvSpPr>
        <p:spPr>
          <a:xfrm>
            <a:off x="831850" y="3291840"/>
            <a:ext cx="1209357" cy="640080"/>
          </a:xfrm>
        </p:spPr>
        <p:txBody>
          <a:bodyPr lIns="0" tIns="0" rIns="0" bIns="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text styles</a:t>
            </a:r>
          </a:p>
        </p:txBody>
      </p:sp>
      <p:sp>
        <p:nvSpPr>
          <p:cNvPr id="23" name="Text Placeholder 2">
            <a:extLst>
              <a:ext uri="{FF2B5EF4-FFF2-40B4-BE49-F238E27FC236}">
                <a16:creationId xmlns:a16="http://schemas.microsoft.com/office/drawing/2014/main" id="{C7A796C4-1255-4B26-B034-EFB1284B77EB}"/>
              </a:ext>
            </a:extLst>
          </p:cNvPr>
          <p:cNvSpPr>
            <a:spLocks noGrp="1"/>
          </p:cNvSpPr>
          <p:nvPr>
            <p:ph type="body" idx="17" hasCustomPrompt="1"/>
          </p:nvPr>
        </p:nvSpPr>
        <p:spPr>
          <a:xfrm>
            <a:off x="2920469" y="4427608"/>
            <a:ext cx="2670048" cy="640080"/>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4" name="Picture Placeholder 3">
            <a:extLst>
              <a:ext uri="{FF2B5EF4-FFF2-40B4-BE49-F238E27FC236}">
                <a16:creationId xmlns:a16="http://schemas.microsoft.com/office/drawing/2014/main" id="{7F406E84-6EA1-4D34-8016-6A41F065FF76}"/>
              </a:ext>
            </a:extLst>
          </p:cNvPr>
          <p:cNvSpPr>
            <a:spLocks noGrp="1"/>
          </p:cNvSpPr>
          <p:nvPr>
            <p:ph type="pic" sz="quarter" idx="18"/>
          </p:nvPr>
        </p:nvSpPr>
        <p:spPr>
          <a:xfrm>
            <a:off x="2090460" y="4409320"/>
            <a:ext cx="640080" cy="658368"/>
          </a:xfrm>
        </p:spPr>
        <p:txBody>
          <a:bodyPr anchor="ctr" anchorCtr="0">
            <a:normAutofit/>
          </a:bodyPr>
          <a:lstStyle>
            <a:lvl1pPr marL="0" indent="0" algn="ctr">
              <a:buNone/>
              <a:defRPr sz="900"/>
            </a:lvl1pPr>
          </a:lstStyle>
          <a:p>
            <a:r>
              <a:rPr lang="en-US" noProof="0"/>
              <a:t>Click icon to add picture</a:t>
            </a:r>
            <a:endParaRPr lang="en-US" noProof="0" dirty="0"/>
          </a:p>
        </p:txBody>
      </p:sp>
      <p:sp>
        <p:nvSpPr>
          <p:cNvPr id="25" name="Text Placeholder 2">
            <a:extLst>
              <a:ext uri="{FF2B5EF4-FFF2-40B4-BE49-F238E27FC236}">
                <a16:creationId xmlns:a16="http://schemas.microsoft.com/office/drawing/2014/main" id="{7965133B-076D-4FAD-8D2A-C24FE2619C80}"/>
              </a:ext>
            </a:extLst>
          </p:cNvPr>
          <p:cNvSpPr>
            <a:spLocks noGrp="1"/>
          </p:cNvSpPr>
          <p:nvPr>
            <p:ph type="body" idx="19" hasCustomPrompt="1"/>
          </p:nvPr>
        </p:nvSpPr>
        <p:spPr>
          <a:xfrm>
            <a:off x="831850" y="4427608"/>
            <a:ext cx="1209357" cy="640080"/>
          </a:xfrm>
        </p:spPr>
        <p:txBody>
          <a:bodyPr lIns="0" tIns="0" rIns="0" bIns="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text styles</a:t>
            </a:r>
          </a:p>
        </p:txBody>
      </p:sp>
      <p:sp>
        <p:nvSpPr>
          <p:cNvPr id="26" name="Text Placeholder 2">
            <a:extLst>
              <a:ext uri="{FF2B5EF4-FFF2-40B4-BE49-F238E27FC236}">
                <a16:creationId xmlns:a16="http://schemas.microsoft.com/office/drawing/2014/main" id="{CABE6307-1A20-419D-A352-17FF0286600B}"/>
              </a:ext>
            </a:extLst>
          </p:cNvPr>
          <p:cNvSpPr>
            <a:spLocks noGrp="1"/>
          </p:cNvSpPr>
          <p:nvPr>
            <p:ph type="body" idx="20" hasCustomPrompt="1"/>
          </p:nvPr>
        </p:nvSpPr>
        <p:spPr>
          <a:xfrm>
            <a:off x="8549426" y="3291840"/>
            <a:ext cx="2670048" cy="640080"/>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7" name="Picture Placeholder 3">
            <a:extLst>
              <a:ext uri="{FF2B5EF4-FFF2-40B4-BE49-F238E27FC236}">
                <a16:creationId xmlns:a16="http://schemas.microsoft.com/office/drawing/2014/main" id="{D2C5C227-18EE-4D6A-AA31-30B8F7CD20AE}"/>
              </a:ext>
            </a:extLst>
          </p:cNvPr>
          <p:cNvSpPr>
            <a:spLocks noGrp="1"/>
          </p:cNvSpPr>
          <p:nvPr>
            <p:ph type="pic" sz="quarter" idx="21"/>
          </p:nvPr>
        </p:nvSpPr>
        <p:spPr>
          <a:xfrm>
            <a:off x="7719417" y="3273552"/>
            <a:ext cx="640080" cy="658368"/>
          </a:xfrm>
        </p:spPr>
        <p:txBody>
          <a:bodyPr anchor="ctr" anchorCtr="0">
            <a:normAutofit/>
          </a:bodyPr>
          <a:lstStyle>
            <a:lvl1pPr marL="0" indent="0" algn="ctr">
              <a:buNone/>
              <a:defRPr sz="900"/>
            </a:lvl1pPr>
          </a:lstStyle>
          <a:p>
            <a:r>
              <a:rPr lang="en-US" noProof="0"/>
              <a:t>Click icon to add picture</a:t>
            </a:r>
            <a:endParaRPr lang="en-US" noProof="0" dirty="0"/>
          </a:p>
        </p:txBody>
      </p:sp>
      <p:sp>
        <p:nvSpPr>
          <p:cNvPr id="28" name="Text Placeholder 2">
            <a:extLst>
              <a:ext uri="{FF2B5EF4-FFF2-40B4-BE49-F238E27FC236}">
                <a16:creationId xmlns:a16="http://schemas.microsoft.com/office/drawing/2014/main" id="{6ABEA821-83E0-4C10-98A8-5F29E246F741}"/>
              </a:ext>
            </a:extLst>
          </p:cNvPr>
          <p:cNvSpPr>
            <a:spLocks noGrp="1"/>
          </p:cNvSpPr>
          <p:nvPr>
            <p:ph type="body" idx="22" hasCustomPrompt="1"/>
          </p:nvPr>
        </p:nvSpPr>
        <p:spPr>
          <a:xfrm>
            <a:off x="6460807" y="3291840"/>
            <a:ext cx="1209357" cy="640080"/>
          </a:xfrm>
        </p:spPr>
        <p:txBody>
          <a:bodyPr lIns="0" tIns="0" rIns="0" bIns="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text</a:t>
            </a:r>
          </a:p>
        </p:txBody>
      </p:sp>
      <p:sp>
        <p:nvSpPr>
          <p:cNvPr id="29" name="Text Placeholder 2">
            <a:extLst>
              <a:ext uri="{FF2B5EF4-FFF2-40B4-BE49-F238E27FC236}">
                <a16:creationId xmlns:a16="http://schemas.microsoft.com/office/drawing/2014/main" id="{CA1DC741-B44F-4275-A1D5-B8D26A3390B3}"/>
              </a:ext>
            </a:extLst>
          </p:cNvPr>
          <p:cNvSpPr>
            <a:spLocks noGrp="1"/>
          </p:cNvSpPr>
          <p:nvPr>
            <p:ph type="body" idx="23" hasCustomPrompt="1"/>
          </p:nvPr>
        </p:nvSpPr>
        <p:spPr>
          <a:xfrm>
            <a:off x="8549426" y="4427608"/>
            <a:ext cx="2670048" cy="640080"/>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0" name="Picture Placeholder 3">
            <a:extLst>
              <a:ext uri="{FF2B5EF4-FFF2-40B4-BE49-F238E27FC236}">
                <a16:creationId xmlns:a16="http://schemas.microsoft.com/office/drawing/2014/main" id="{C550F6C4-BE33-415F-B0BC-B47EDC1BDACB}"/>
              </a:ext>
            </a:extLst>
          </p:cNvPr>
          <p:cNvSpPr>
            <a:spLocks noGrp="1"/>
          </p:cNvSpPr>
          <p:nvPr>
            <p:ph type="pic" sz="quarter" idx="24"/>
          </p:nvPr>
        </p:nvSpPr>
        <p:spPr>
          <a:xfrm>
            <a:off x="7719417" y="4409320"/>
            <a:ext cx="640080" cy="658368"/>
          </a:xfrm>
        </p:spPr>
        <p:txBody>
          <a:bodyPr anchor="ctr" anchorCtr="0">
            <a:normAutofit/>
          </a:bodyPr>
          <a:lstStyle>
            <a:lvl1pPr marL="0" indent="0" algn="ctr">
              <a:buNone/>
              <a:defRPr sz="900"/>
            </a:lvl1pPr>
          </a:lstStyle>
          <a:p>
            <a:r>
              <a:rPr lang="en-US" noProof="0"/>
              <a:t>Click icon to add picture</a:t>
            </a:r>
            <a:endParaRPr lang="en-US" noProof="0" dirty="0"/>
          </a:p>
        </p:txBody>
      </p:sp>
      <p:sp>
        <p:nvSpPr>
          <p:cNvPr id="31" name="Text Placeholder 2">
            <a:extLst>
              <a:ext uri="{FF2B5EF4-FFF2-40B4-BE49-F238E27FC236}">
                <a16:creationId xmlns:a16="http://schemas.microsoft.com/office/drawing/2014/main" id="{4C0830D2-D692-4161-8ECB-338703C94351}"/>
              </a:ext>
            </a:extLst>
          </p:cNvPr>
          <p:cNvSpPr>
            <a:spLocks noGrp="1"/>
          </p:cNvSpPr>
          <p:nvPr>
            <p:ph type="body" idx="25" hasCustomPrompt="1"/>
          </p:nvPr>
        </p:nvSpPr>
        <p:spPr>
          <a:xfrm>
            <a:off x="6460807" y="4427608"/>
            <a:ext cx="1209357" cy="640080"/>
          </a:xfrm>
        </p:spPr>
        <p:txBody>
          <a:bodyPr lIns="0" tIns="0" rIns="0" bIns="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text</a:t>
            </a:r>
          </a:p>
        </p:txBody>
      </p:sp>
    </p:spTree>
    <p:extLst>
      <p:ext uri="{BB962C8B-B14F-4D97-AF65-F5344CB8AC3E}">
        <p14:creationId xmlns:p14="http://schemas.microsoft.com/office/powerpoint/2010/main" val="331145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2091023"/>
            <a:ext cx="4464049" cy="804338"/>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0" y="3244567"/>
            <a:ext cx="4443165" cy="569085"/>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Rectangle 7">
            <a:extLst>
              <a:ext uri="{FF2B5EF4-FFF2-40B4-BE49-F238E27FC236}">
                <a16:creationId xmlns:a16="http://schemas.microsoft.com/office/drawing/2014/main" id="{4ACF4ED1-C6C8-4C5C-8C14-4FF197588C03}"/>
              </a:ext>
            </a:extLst>
          </p:cNvPr>
          <p:cNvSpPr/>
          <p:nvPr userDrawn="1"/>
        </p:nvSpPr>
        <p:spPr>
          <a:xfrm>
            <a:off x="6192163" y="1435133"/>
            <a:ext cx="5175504" cy="4187952"/>
          </a:xfrm>
          <a:prstGeom prst="rect">
            <a:avLst/>
          </a:prstGeom>
          <a:blipFill>
            <a:blip r:embed="rId2">
              <a:extLst>
                <a:ext uri="{96DAC541-7B7A-43D3-8B79-37D633B846F1}">
                  <asvg:svgBlip xmlns:asvg="http://schemas.microsoft.com/office/drawing/2016/SVG/main" r:embed="rId3"/>
                </a:ext>
              </a:extLst>
            </a:blip>
            <a:srcRect/>
            <a:stretch>
              <a:fillRect t="1504" b="150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2993948"/>
            <a:ext cx="3434400" cy="100800"/>
            <a:chOff x="0" y="3240138"/>
            <a:chExt cx="3434400" cy="100800"/>
          </a:xfrm>
        </p:grpSpPr>
        <p:cxnSp>
          <p:nvCxnSpPr>
            <p:cNvPr id="13" name="Straight Connector 12">
              <a:extLst>
                <a:ext uri="{FF2B5EF4-FFF2-40B4-BE49-F238E27FC236}">
                  <a16:creationId xmlns:a16="http://schemas.microsoft.com/office/drawing/2014/main" id="{785A4134-866D-4143-AC1E-8A2FFDB49855}"/>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3333600"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6" name="Text Placeholder 2">
            <a:extLst>
              <a:ext uri="{FF2B5EF4-FFF2-40B4-BE49-F238E27FC236}">
                <a16:creationId xmlns:a16="http://schemas.microsoft.com/office/drawing/2014/main" id="{BB522941-5C7D-4701-9AD7-BB4C11C6EBCE}"/>
              </a:ext>
            </a:extLst>
          </p:cNvPr>
          <p:cNvSpPr>
            <a:spLocks noGrp="1"/>
          </p:cNvSpPr>
          <p:nvPr>
            <p:ph type="body" idx="14" hasCustomPrompt="1"/>
          </p:nvPr>
        </p:nvSpPr>
        <p:spPr>
          <a:xfrm>
            <a:off x="815720" y="3869349"/>
            <a:ext cx="4452987" cy="1328330"/>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6B8B3AB3-C02D-418C-A9E2-AA65DE78350D}"/>
              </a:ext>
            </a:extLst>
          </p:cNvPr>
          <p:cNvSpPr>
            <a:spLocks noGrp="1"/>
          </p:cNvSpPr>
          <p:nvPr>
            <p:ph type="pic" sz="quarter" idx="15"/>
          </p:nvPr>
        </p:nvSpPr>
        <p:spPr>
          <a:xfrm>
            <a:off x="6362829" y="1673942"/>
            <a:ext cx="4853962" cy="3141406"/>
          </a:xfrm>
          <a:ln w="25400">
            <a:solidFill>
              <a:schemeClr val="tx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Tree>
    <p:extLst>
      <p:ext uri="{BB962C8B-B14F-4D97-AF65-F5344CB8AC3E}">
        <p14:creationId xmlns:p14="http://schemas.microsoft.com/office/powerpoint/2010/main" val="269886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Content Layout">
    <p:spTree>
      <p:nvGrpSpPr>
        <p:cNvPr id="1" name=""/>
        <p:cNvGrpSpPr/>
        <p:nvPr/>
      </p:nvGrpSpPr>
      <p:grpSpPr>
        <a:xfrm>
          <a:off x="0" y="0"/>
          <a:ext cx="0" cy="0"/>
          <a:chOff x="0" y="0"/>
          <a:chExt cx="0" cy="0"/>
        </a:xfrm>
      </p:grpSpPr>
      <p:sp>
        <p:nvSpPr>
          <p:cNvPr id="22" name="Picture Placeholder 7">
            <a:extLst>
              <a:ext uri="{FF2B5EF4-FFF2-40B4-BE49-F238E27FC236}">
                <a16:creationId xmlns:a16="http://schemas.microsoft.com/office/drawing/2014/main" id="{093DA11F-BC94-447C-B660-9C906BED01B1}"/>
              </a:ext>
            </a:extLst>
          </p:cNvPr>
          <p:cNvSpPr>
            <a:spLocks noGrp="1"/>
          </p:cNvSpPr>
          <p:nvPr>
            <p:ph type="pic" sz="quarter" idx="15"/>
          </p:nvPr>
        </p:nvSpPr>
        <p:spPr>
          <a:xfrm>
            <a:off x="0" y="1682496"/>
            <a:ext cx="12191999" cy="3493008"/>
          </a:xfrm>
        </p:spPr>
        <p:txBody>
          <a:bodyPr anchor="ctr" anchorCtr="0">
            <a:normAutofit/>
          </a:bodyPr>
          <a:lstStyle>
            <a:lvl1pPr marL="0" indent="0" algn="ctr">
              <a:buNone/>
              <a:defRPr sz="1800"/>
            </a:lvl1pPr>
          </a:lstStyle>
          <a:p>
            <a:r>
              <a:rPr lang="en-US" noProof="0"/>
              <a:t>Click icon to add picture</a:t>
            </a:r>
            <a:endParaRPr lang="en-US" noProof="0" dirty="0"/>
          </a:p>
        </p:txBody>
      </p:sp>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3863976" y="696584"/>
            <a:ext cx="4464049" cy="569086"/>
          </a:xfrm>
        </p:spPr>
        <p:txBody>
          <a:bodyPr lIns="0" tIns="0" rIns="0" bIns="0" anchor="b">
            <a:normAutofit/>
          </a:bodyPr>
          <a:lstStyle>
            <a:lvl1pPr algn="ctr">
              <a:defRPr sz="3600"/>
            </a:lvl1pPr>
          </a:lstStyle>
          <a:p>
            <a:r>
              <a:rPr lang="en-US"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3884860" y="1983086"/>
            <a:ext cx="4443165" cy="569085"/>
          </a:xfrm>
        </p:spPr>
        <p:txBody>
          <a:bodyPr lIns="0" tIns="0" rIns="0" bIns="0">
            <a:normAutofit/>
          </a:bodyPr>
          <a:lstStyle>
            <a:lvl1pPr marL="0" indent="0" algn="ctr">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78842051-6173-4CC2-8C4A-8AE31FE7BA54}"/>
              </a:ext>
            </a:extLst>
          </p:cNvPr>
          <p:cNvGrpSpPr/>
          <p:nvPr userDrawn="1"/>
        </p:nvGrpSpPr>
        <p:grpSpPr>
          <a:xfrm>
            <a:off x="5124396" y="1373283"/>
            <a:ext cx="1943208" cy="100800"/>
            <a:chOff x="3149478" y="1373283"/>
            <a:chExt cx="1943208" cy="100800"/>
          </a:xfrm>
        </p:grpSpPr>
        <p:grpSp>
          <p:nvGrpSpPr>
            <p:cNvPr id="15" name="Group 14">
              <a:extLst>
                <a:ext uri="{FF2B5EF4-FFF2-40B4-BE49-F238E27FC236}">
                  <a16:creationId xmlns:a16="http://schemas.microsoft.com/office/drawing/2014/main" id="{B7317392-EF87-4050-8BBE-32F74B0CF15A}"/>
                </a:ext>
              </a:extLst>
            </p:cNvPr>
            <p:cNvGrpSpPr/>
            <p:nvPr userDrawn="1"/>
          </p:nvGrpSpPr>
          <p:grpSpPr>
            <a:xfrm>
              <a:off x="3149478" y="1373283"/>
              <a:ext cx="1943208" cy="100800"/>
              <a:chOff x="0" y="3237441"/>
              <a:chExt cx="1943208" cy="100800"/>
            </a:xfrm>
          </p:grpSpPr>
          <p:cxnSp>
            <p:nvCxnSpPr>
              <p:cNvPr id="13" name="Straight Connector 12">
                <a:extLst>
                  <a:ext uri="{FF2B5EF4-FFF2-40B4-BE49-F238E27FC236}">
                    <a16:creationId xmlns:a16="http://schemas.microsoft.com/office/drawing/2014/main" id="{785A4134-866D-4143-AC1E-8A2FFDB49855}"/>
                  </a:ext>
                </a:extLst>
              </p:cNvPr>
              <p:cNvCxnSpPr/>
              <p:nvPr userDrawn="1"/>
            </p:nvCxnSpPr>
            <p:spPr>
              <a:xfrm>
                <a:off x="0" y="3290538"/>
                <a:ext cx="1892808"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1842408" y="3237441"/>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21" name="Oval 20">
              <a:extLst>
                <a:ext uri="{FF2B5EF4-FFF2-40B4-BE49-F238E27FC236}">
                  <a16:creationId xmlns:a16="http://schemas.microsoft.com/office/drawing/2014/main" id="{5D1C3636-C306-4492-8D46-194288459CAF}"/>
                </a:ext>
              </a:extLst>
            </p:cNvPr>
            <p:cNvSpPr/>
            <p:nvPr userDrawn="1"/>
          </p:nvSpPr>
          <p:spPr>
            <a:xfrm>
              <a:off x="3149478" y="1373283"/>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3235028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ABF87C9E-53A2-4DE1-89DC-3907BE2E3D3C}"/>
              </a:ext>
            </a:extLst>
          </p:cNvPr>
          <p:cNvSpPr>
            <a:spLocks noGrp="1"/>
          </p:cNvSpPr>
          <p:nvPr>
            <p:ph type="title"/>
          </p:nvPr>
        </p:nvSpPr>
        <p:spPr>
          <a:xfrm>
            <a:off x="5104263" y="707529"/>
            <a:ext cx="6310887" cy="569086"/>
          </a:xfrm>
        </p:spPr>
        <p:txBody>
          <a:bodyPr lIns="0" tIns="0" rIns="0" bIns="0" anchor="b">
            <a:normAutofit/>
          </a:bodyPr>
          <a:lstStyle>
            <a:lvl1pPr algn="r">
              <a:defRPr sz="3600"/>
            </a:lvl1pPr>
          </a:lstStyle>
          <a:p>
            <a:r>
              <a:rPr lang="en-US" noProof="0"/>
              <a:t>Click to edit Master title style</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5104263" y="1625821"/>
            <a:ext cx="6289862" cy="569085"/>
          </a:xfrm>
        </p:spPr>
        <p:txBody>
          <a:bodyPr lIns="0" tIns="0" rIns="0" bIns="0">
            <a:normAutofit/>
          </a:bodyPr>
          <a:lstStyle>
            <a:lvl1pPr marL="0" indent="0" algn="r">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7179281" y="1375202"/>
            <a:ext cx="5012719" cy="100800"/>
            <a:chOff x="304632" y="3240138"/>
            <a:chExt cx="3129768"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304632" y="3290538"/>
              <a:ext cx="307937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Text Placeholder 2">
            <a:extLst>
              <a:ext uri="{FF2B5EF4-FFF2-40B4-BE49-F238E27FC236}">
                <a16:creationId xmlns:a16="http://schemas.microsoft.com/office/drawing/2014/main" id="{BE12A846-0DFC-435B-BAE9-D90C353E0344}"/>
              </a:ext>
            </a:extLst>
          </p:cNvPr>
          <p:cNvSpPr>
            <a:spLocks noGrp="1"/>
          </p:cNvSpPr>
          <p:nvPr>
            <p:ph type="body" idx="14" hasCustomPrompt="1"/>
          </p:nvPr>
        </p:nvSpPr>
        <p:spPr>
          <a:xfrm>
            <a:off x="1226927" y="4271296"/>
            <a:ext cx="2944368" cy="1419822"/>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Text Placeholder 2">
            <a:extLst>
              <a:ext uri="{FF2B5EF4-FFF2-40B4-BE49-F238E27FC236}">
                <a16:creationId xmlns:a16="http://schemas.microsoft.com/office/drawing/2014/main" id="{F2ACDD32-C1AB-4359-B055-2F910492987E}"/>
              </a:ext>
            </a:extLst>
          </p:cNvPr>
          <p:cNvSpPr>
            <a:spLocks noGrp="1"/>
          </p:cNvSpPr>
          <p:nvPr>
            <p:ph type="body" idx="16" hasCustomPrompt="1"/>
          </p:nvPr>
        </p:nvSpPr>
        <p:spPr>
          <a:xfrm>
            <a:off x="1226927" y="3858610"/>
            <a:ext cx="2944368"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6" name="Text Placeholder 15">
            <a:extLst>
              <a:ext uri="{FF2B5EF4-FFF2-40B4-BE49-F238E27FC236}">
                <a16:creationId xmlns:a16="http://schemas.microsoft.com/office/drawing/2014/main" id="{D0092E26-7A96-4712-98A7-FFDA7C3D7721}"/>
              </a:ext>
            </a:extLst>
          </p:cNvPr>
          <p:cNvSpPr>
            <a:spLocks noGrp="1"/>
          </p:cNvSpPr>
          <p:nvPr>
            <p:ph type="body" sz="quarter" idx="26" hasCustomPrompt="1"/>
          </p:nvPr>
        </p:nvSpPr>
        <p:spPr>
          <a:xfrm>
            <a:off x="1226927" y="2760518"/>
            <a:ext cx="978408" cy="978408"/>
          </a:xfrm>
          <a:prstGeom prst="ellipse">
            <a:avLst/>
          </a:prstGeom>
          <a:ln w="6350">
            <a:solidFill>
              <a:schemeClr val="tx1"/>
            </a:solid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1</a:t>
            </a:r>
          </a:p>
        </p:txBody>
      </p:sp>
      <p:sp>
        <p:nvSpPr>
          <p:cNvPr id="34" name="Text Placeholder 2">
            <a:extLst>
              <a:ext uri="{FF2B5EF4-FFF2-40B4-BE49-F238E27FC236}">
                <a16:creationId xmlns:a16="http://schemas.microsoft.com/office/drawing/2014/main" id="{B17B484C-F876-40B2-89DE-FC7A9E54C835}"/>
              </a:ext>
            </a:extLst>
          </p:cNvPr>
          <p:cNvSpPr>
            <a:spLocks noGrp="1"/>
          </p:cNvSpPr>
          <p:nvPr>
            <p:ph type="body" idx="27" hasCustomPrompt="1"/>
          </p:nvPr>
        </p:nvSpPr>
        <p:spPr>
          <a:xfrm>
            <a:off x="4871314" y="4271296"/>
            <a:ext cx="2944368" cy="1419822"/>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5" name="Text Placeholder 15">
            <a:extLst>
              <a:ext uri="{FF2B5EF4-FFF2-40B4-BE49-F238E27FC236}">
                <a16:creationId xmlns:a16="http://schemas.microsoft.com/office/drawing/2014/main" id="{7A54608E-523B-47AC-B8A6-3E8FE9A15847}"/>
              </a:ext>
            </a:extLst>
          </p:cNvPr>
          <p:cNvSpPr>
            <a:spLocks noGrp="1"/>
          </p:cNvSpPr>
          <p:nvPr>
            <p:ph type="body" sz="quarter" idx="28" hasCustomPrompt="1"/>
          </p:nvPr>
        </p:nvSpPr>
        <p:spPr>
          <a:xfrm>
            <a:off x="4871314" y="2760518"/>
            <a:ext cx="978408" cy="978408"/>
          </a:xfrm>
          <a:prstGeom prst="ellipse">
            <a:avLst/>
          </a:prstGeom>
          <a:ln w="6350">
            <a:solidFill>
              <a:schemeClr val="tx1"/>
            </a:solid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2</a:t>
            </a:r>
          </a:p>
        </p:txBody>
      </p:sp>
      <p:sp>
        <p:nvSpPr>
          <p:cNvPr id="36" name="Text Placeholder 2">
            <a:extLst>
              <a:ext uri="{FF2B5EF4-FFF2-40B4-BE49-F238E27FC236}">
                <a16:creationId xmlns:a16="http://schemas.microsoft.com/office/drawing/2014/main" id="{99E02476-A734-4A74-BC42-F104B37C8C19}"/>
              </a:ext>
            </a:extLst>
          </p:cNvPr>
          <p:cNvSpPr>
            <a:spLocks noGrp="1"/>
          </p:cNvSpPr>
          <p:nvPr>
            <p:ph type="body" idx="29" hasCustomPrompt="1"/>
          </p:nvPr>
        </p:nvSpPr>
        <p:spPr>
          <a:xfrm>
            <a:off x="4871314" y="3858610"/>
            <a:ext cx="2944368"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7" name="Text Placeholder 2">
            <a:extLst>
              <a:ext uri="{FF2B5EF4-FFF2-40B4-BE49-F238E27FC236}">
                <a16:creationId xmlns:a16="http://schemas.microsoft.com/office/drawing/2014/main" id="{E0D32F26-CEE2-4420-A43D-B008AE2D1DDC}"/>
              </a:ext>
            </a:extLst>
          </p:cNvPr>
          <p:cNvSpPr>
            <a:spLocks noGrp="1"/>
          </p:cNvSpPr>
          <p:nvPr>
            <p:ph type="body" idx="30" hasCustomPrompt="1"/>
          </p:nvPr>
        </p:nvSpPr>
        <p:spPr>
          <a:xfrm>
            <a:off x="8515702" y="4271296"/>
            <a:ext cx="2944368" cy="1419822"/>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8" name="Text Placeholder 15">
            <a:extLst>
              <a:ext uri="{FF2B5EF4-FFF2-40B4-BE49-F238E27FC236}">
                <a16:creationId xmlns:a16="http://schemas.microsoft.com/office/drawing/2014/main" id="{DBC2890A-FFF7-4606-A262-6D464BA5D997}"/>
              </a:ext>
            </a:extLst>
          </p:cNvPr>
          <p:cNvSpPr>
            <a:spLocks noGrp="1"/>
          </p:cNvSpPr>
          <p:nvPr>
            <p:ph type="body" sz="quarter" idx="31" hasCustomPrompt="1"/>
          </p:nvPr>
        </p:nvSpPr>
        <p:spPr>
          <a:xfrm>
            <a:off x="8515702" y="2760518"/>
            <a:ext cx="978408" cy="978408"/>
          </a:xfrm>
          <a:prstGeom prst="ellipse">
            <a:avLst/>
          </a:prstGeom>
          <a:ln w="6350">
            <a:solidFill>
              <a:schemeClr val="tx1"/>
            </a:solid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3</a:t>
            </a:r>
          </a:p>
        </p:txBody>
      </p:sp>
      <p:sp>
        <p:nvSpPr>
          <p:cNvPr id="39" name="Text Placeholder 2">
            <a:extLst>
              <a:ext uri="{FF2B5EF4-FFF2-40B4-BE49-F238E27FC236}">
                <a16:creationId xmlns:a16="http://schemas.microsoft.com/office/drawing/2014/main" id="{268E1254-8C59-4B9B-A775-45CA3D655514}"/>
              </a:ext>
            </a:extLst>
          </p:cNvPr>
          <p:cNvSpPr>
            <a:spLocks noGrp="1"/>
          </p:cNvSpPr>
          <p:nvPr>
            <p:ph type="body" idx="32" hasCustomPrompt="1"/>
          </p:nvPr>
        </p:nvSpPr>
        <p:spPr>
          <a:xfrm>
            <a:off x="8515702" y="3858610"/>
            <a:ext cx="2944368"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8E47DC43-D8A0-4F17-B897-D8B07A6F1B47}"/>
              </a:ext>
            </a:extLst>
          </p:cNvPr>
          <p:cNvCxnSpPr/>
          <p:nvPr userDrawn="1"/>
        </p:nvCxnSpPr>
        <p:spPr>
          <a:xfrm>
            <a:off x="2205335" y="3256107"/>
            <a:ext cx="266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201F265-08ED-497A-BE5C-62220829348F}"/>
              </a:ext>
            </a:extLst>
          </p:cNvPr>
          <p:cNvCxnSpPr/>
          <p:nvPr userDrawn="1"/>
        </p:nvCxnSpPr>
        <p:spPr>
          <a:xfrm>
            <a:off x="5849839" y="3255785"/>
            <a:ext cx="266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6344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Numbers 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ABF87C9E-53A2-4DE1-89DC-3907BE2E3D3C}"/>
              </a:ext>
            </a:extLst>
          </p:cNvPr>
          <p:cNvSpPr>
            <a:spLocks noGrp="1"/>
          </p:cNvSpPr>
          <p:nvPr>
            <p:ph type="title"/>
          </p:nvPr>
        </p:nvSpPr>
        <p:spPr>
          <a:xfrm>
            <a:off x="4292016" y="707529"/>
            <a:ext cx="7118056" cy="569086"/>
          </a:xfrm>
        </p:spPr>
        <p:txBody>
          <a:bodyPr lIns="0" tIns="0" rIns="0" bIns="0" anchor="b">
            <a:normAutofit/>
          </a:bodyPr>
          <a:lstStyle>
            <a:lvl1pPr algn="l">
              <a:defRPr sz="3600"/>
            </a:lvl1pPr>
          </a:lstStyle>
          <a:p>
            <a:r>
              <a:rPr lang="en-US" noProof="0"/>
              <a:t>Click to edit Master title style</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4292016" y="1625821"/>
            <a:ext cx="7096709" cy="978407"/>
          </a:xfrm>
        </p:spPr>
        <p:txBody>
          <a:bodyPr lIns="0" tIns="0" rIns="0" bIns="0">
            <a:normAutofit/>
          </a:bodyPr>
          <a:lstStyle>
            <a:lvl1pPr marL="0" indent="0" algn="l">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4314481" y="1375202"/>
            <a:ext cx="7877519" cy="100800"/>
            <a:chOff x="245550" y="3240138"/>
            <a:chExt cx="4015976" cy="100800"/>
          </a:xfrm>
        </p:grpSpPr>
        <p:cxnSp>
          <p:nvCxnSpPr>
            <p:cNvPr id="12" name="Straight Connector 11">
              <a:extLst>
                <a:ext uri="{FF2B5EF4-FFF2-40B4-BE49-F238E27FC236}">
                  <a16:creationId xmlns:a16="http://schemas.microsoft.com/office/drawing/2014/main" id="{370B72A7-B625-48B8-88E6-BCE2A4DD531E}"/>
                </a:ext>
              </a:extLst>
            </p:cNvPr>
            <p:cNvCxnSpPr>
              <a:cxnSpLocks/>
              <a:endCxn id="13" idx="6"/>
            </p:cNvCxnSpPr>
            <p:nvPr userDrawn="1"/>
          </p:nvCxnSpPr>
          <p:spPr>
            <a:xfrm>
              <a:off x="245550" y="3290538"/>
              <a:ext cx="4015976"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4210138" y="324013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Text Placeholder 15">
            <a:extLst>
              <a:ext uri="{FF2B5EF4-FFF2-40B4-BE49-F238E27FC236}">
                <a16:creationId xmlns:a16="http://schemas.microsoft.com/office/drawing/2014/main" id="{D0092E26-7A96-4712-98A7-FFDA7C3D7721}"/>
              </a:ext>
            </a:extLst>
          </p:cNvPr>
          <p:cNvSpPr>
            <a:spLocks noGrp="1"/>
          </p:cNvSpPr>
          <p:nvPr>
            <p:ph type="body" sz="quarter" idx="26" hasCustomPrompt="1"/>
          </p:nvPr>
        </p:nvSpPr>
        <p:spPr>
          <a:xfrm>
            <a:off x="783723" y="3301941"/>
            <a:ext cx="3408243" cy="978408"/>
          </a:xfrm>
          <a:prstGeom prst="rect">
            <a:avLst/>
          </a:prstGeom>
          <a:ln w="6350">
            <a:noFill/>
          </a:ln>
        </p:spPr>
        <p:txBody>
          <a:bodyPr lIns="0" tIns="0" rIns="0" bIns="0" anchor="ctr" anchorCtr="0">
            <a:noAutofit/>
          </a:bodyPr>
          <a:lstStyle>
            <a:lvl1pPr marL="0" indent="0" algn="l">
              <a:buNone/>
              <a:defRPr sz="7000" b="1">
                <a:ln w="6350">
                  <a:solidFill>
                    <a:schemeClr val="tx1"/>
                  </a:solidFill>
                </a:ln>
                <a:noFill/>
                <a:latin typeface="+mj-lt"/>
              </a:defRPr>
            </a:lvl1pPr>
          </a:lstStyle>
          <a:p>
            <a:pPr lvl="0"/>
            <a:r>
              <a:rPr lang="en-US" noProof="0"/>
              <a:t>$12,345</a:t>
            </a:r>
          </a:p>
        </p:txBody>
      </p:sp>
      <p:sp>
        <p:nvSpPr>
          <p:cNvPr id="34" name="Text Placeholder 2">
            <a:extLst>
              <a:ext uri="{FF2B5EF4-FFF2-40B4-BE49-F238E27FC236}">
                <a16:creationId xmlns:a16="http://schemas.microsoft.com/office/drawing/2014/main" id="{B17B484C-F876-40B2-89DE-FC7A9E54C835}"/>
              </a:ext>
            </a:extLst>
          </p:cNvPr>
          <p:cNvSpPr>
            <a:spLocks noGrp="1"/>
          </p:cNvSpPr>
          <p:nvPr>
            <p:ph type="body" idx="27" hasCustomPrompt="1"/>
          </p:nvPr>
        </p:nvSpPr>
        <p:spPr>
          <a:xfrm>
            <a:off x="5716329" y="3394494"/>
            <a:ext cx="5678300" cy="978407"/>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6" name="Text Placeholder 2">
            <a:extLst>
              <a:ext uri="{FF2B5EF4-FFF2-40B4-BE49-F238E27FC236}">
                <a16:creationId xmlns:a16="http://schemas.microsoft.com/office/drawing/2014/main" id="{99E02476-A734-4A74-BC42-F104B37C8C19}"/>
              </a:ext>
            </a:extLst>
          </p:cNvPr>
          <p:cNvSpPr>
            <a:spLocks noGrp="1"/>
          </p:cNvSpPr>
          <p:nvPr>
            <p:ph type="body" idx="29" hasCustomPrompt="1"/>
          </p:nvPr>
        </p:nvSpPr>
        <p:spPr>
          <a:xfrm>
            <a:off x="4292016" y="3394494"/>
            <a:ext cx="1399099" cy="978407"/>
          </a:xfrm>
        </p:spPr>
        <p:txBody>
          <a:bodyPr lIns="0" tIns="0" rIns="0" bIns="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6" name="Text Placeholder 15">
            <a:extLst>
              <a:ext uri="{FF2B5EF4-FFF2-40B4-BE49-F238E27FC236}">
                <a16:creationId xmlns:a16="http://schemas.microsoft.com/office/drawing/2014/main" id="{EA5D8D7D-F37C-49AD-98F0-641CE42B8A83}"/>
              </a:ext>
            </a:extLst>
          </p:cNvPr>
          <p:cNvSpPr>
            <a:spLocks noGrp="1"/>
          </p:cNvSpPr>
          <p:nvPr>
            <p:ph type="body" sz="quarter" idx="30" hasCustomPrompt="1"/>
          </p:nvPr>
        </p:nvSpPr>
        <p:spPr>
          <a:xfrm>
            <a:off x="783723" y="4594663"/>
            <a:ext cx="3408243" cy="978408"/>
          </a:xfrm>
          <a:prstGeom prst="rect">
            <a:avLst/>
          </a:prstGeom>
          <a:ln w="6350">
            <a:noFill/>
          </a:ln>
        </p:spPr>
        <p:txBody>
          <a:bodyPr lIns="0" tIns="0" rIns="0" bIns="0" anchor="ctr" anchorCtr="0">
            <a:noAutofit/>
          </a:bodyPr>
          <a:lstStyle>
            <a:lvl1pPr marL="0" indent="0" algn="l">
              <a:buNone/>
              <a:defRPr sz="7000" b="1">
                <a:ln w="6350">
                  <a:solidFill>
                    <a:schemeClr val="tx1"/>
                  </a:solidFill>
                </a:ln>
                <a:noFill/>
                <a:latin typeface="+mj-lt"/>
              </a:defRPr>
            </a:lvl1pPr>
          </a:lstStyle>
          <a:p>
            <a:pPr lvl="0"/>
            <a:r>
              <a:rPr lang="en-US" noProof="0"/>
              <a:t>$6,789</a:t>
            </a:r>
          </a:p>
        </p:txBody>
      </p:sp>
      <p:sp>
        <p:nvSpPr>
          <p:cNvPr id="27" name="Text Placeholder 2">
            <a:extLst>
              <a:ext uri="{FF2B5EF4-FFF2-40B4-BE49-F238E27FC236}">
                <a16:creationId xmlns:a16="http://schemas.microsoft.com/office/drawing/2014/main" id="{521FF93D-8384-4E22-8645-BDE6AB983488}"/>
              </a:ext>
            </a:extLst>
          </p:cNvPr>
          <p:cNvSpPr>
            <a:spLocks noGrp="1"/>
          </p:cNvSpPr>
          <p:nvPr>
            <p:ph type="body" idx="31" hasCustomPrompt="1"/>
          </p:nvPr>
        </p:nvSpPr>
        <p:spPr>
          <a:xfrm>
            <a:off x="5716329" y="4687216"/>
            <a:ext cx="5678300" cy="978407"/>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8" name="Text Placeholder 2">
            <a:extLst>
              <a:ext uri="{FF2B5EF4-FFF2-40B4-BE49-F238E27FC236}">
                <a16:creationId xmlns:a16="http://schemas.microsoft.com/office/drawing/2014/main" id="{BA358F36-EA77-462E-9158-AFDF1D449A1A}"/>
              </a:ext>
            </a:extLst>
          </p:cNvPr>
          <p:cNvSpPr>
            <a:spLocks noGrp="1"/>
          </p:cNvSpPr>
          <p:nvPr>
            <p:ph type="body" idx="32" hasCustomPrompt="1"/>
          </p:nvPr>
        </p:nvSpPr>
        <p:spPr>
          <a:xfrm>
            <a:off x="4292016" y="4687216"/>
            <a:ext cx="1399099" cy="978407"/>
          </a:xfrm>
        </p:spPr>
        <p:txBody>
          <a:bodyPr lIns="0" tIns="0" rIns="0" bIns="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Tree>
    <p:extLst>
      <p:ext uri="{BB962C8B-B14F-4D97-AF65-F5344CB8AC3E}">
        <p14:creationId xmlns:p14="http://schemas.microsoft.com/office/powerpoint/2010/main" val="340411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Layout with circle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3242645"/>
            <a:ext cx="4464049" cy="1177174"/>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0" y="4872948"/>
            <a:ext cx="4443165" cy="882062"/>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4581382"/>
            <a:ext cx="4370400" cy="100800"/>
            <a:chOff x="-1228304" y="3240138"/>
            <a:chExt cx="4370400" cy="100800"/>
          </a:xfrm>
        </p:grpSpPr>
        <p:cxnSp>
          <p:nvCxnSpPr>
            <p:cNvPr id="13" name="Straight Connector 12">
              <a:extLst>
                <a:ext uri="{FF2B5EF4-FFF2-40B4-BE49-F238E27FC236}">
                  <a16:creationId xmlns:a16="http://schemas.microsoft.com/office/drawing/2014/main" id="{785A4134-866D-4143-AC1E-8A2FFDB49855}"/>
                </a:ext>
              </a:extLst>
            </p:cNvPr>
            <p:cNvCxnSpPr>
              <a:cxnSpLocks/>
            </p:cNvCxnSpPr>
            <p:nvPr userDrawn="1"/>
          </p:nvCxnSpPr>
          <p:spPr>
            <a:xfrm>
              <a:off x="-1228304" y="3290538"/>
              <a:ext cx="4320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3041296"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6" name="Text Placeholder 2">
            <a:extLst>
              <a:ext uri="{FF2B5EF4-FFF2-40B4-BE49-F238E27FC236}">
                <a16:creationId xmlns:a16="http://schemas.microsoft.com/office/drawing/2014/main" id="{BB522941-5C7D-4701-9AD7-BB4C11C6EBCE}"/>
              </a:ext>
            </a:extLst>
          </p:cNvPr>
          <p:cNvSpPr>
            <a:spLocks noGrp="1"/>
          </p:cNvSpPr>
          <p:nvPr>
            <p:ph type="body" idx="14" hasCustomPrompt="1"/>
          </p:nvPr>
        </p:nvSpPr>
        <p:spPr>
          <a:xfrm>
            <a:off x="5533023" y="4551485"/>
            <a:ext cx="5855702" cy="1208079"/>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ADC059E4-36DE-4100-8F15-85A9F37E84FE}"/>
              </a:ext>
            </a:extLst>
          </p:cNvPr>
          <p:cNvSpPr/>
          <p:nvPr userDrawn="1"/>
        </p:nvSpPr>
        <p:spPr>
          <a:xfrm>
            <a:off x="3616960" y="859665"/>
            <a:ext cx="2121408" cy="2121408"/>
          </a:xfrm>
          <a:prstGeom prst="ellipse">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1" name="Oval 20">
            <a:extLst>
              <a:ext uri="{FF2B5EF4-FFF2-40B4-BE49-F238E27FC236}">
                <a16:creationId xmlns:a16="http://schemas.microsoft.com/office/drawing/2014/main" id="{34E475F8-9B44-4A3E-9F99-CF0346C89B8E}"/>
              </a:ext>
            </a:extLst>
          </p:cNvPr>
          <p:cNvSpPr/>
          <p:nvPr userDrawn="1"/>
        </p:nvSpPr>
        <p:spPr>
          <a:xfrm>
            <a:off x="5522965" y="836613"/>
            <a:ext cx="2816352" cy="2816352"/>
          </a:xfrm>
          <a:prstGeom prst="ellipse">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Oval 21">
            <a:extLst>
              <a:ext uri="{FF2B5EF4-FFF2-40B4-BE49-F238E27FC236}">
                <a16:creationId xmlns:a16="http://schemas.microsoft.com/office/drawing/2014/main" id="{EF5FAF95-28E9-4D03-884C-A89CBC8B61DC}"/>
              </a:ext>
            </a:extLst>
          </p:cNvPr>
          <p:cNvSpPr/>
          <p:nvPr userDrawn="1"/>
        </p:nvSpPr>
        <p:spPr>
          <a:xfrm>
            <a:off x="8123915" y="859665"/>
            <a:ext cx="3273552" cy="3273552"/>
          </a:xfrm>
          <a:prstGeom prst="ellipse">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7" name="Text Placeholder 15">
            <a:extLst>
              <a:ext uri="{FF2B5EF4-FFF2-40B4-BE49-F238E27FC236}">
                <a16:creationId xmlns:a16="http://schemas.microsoft.com/office/drawing/2014/main" id="{5F221D05-AC12-4B7C-A00B-E28F93E23D7A}"/>
              </a:ext>
            </a:extLst>
          </p:cNvPr>
          <p:cNvSpPr>
            <a:spLocks noGrp="1"/>
          </p:cNvSpPr>
          <p:nvPr>
            <p:ph type="body" sz="quarter" idx="26" hasCustomPrompt="1"/>
          </p:nvPr>
        </p:nvSpPr>
        <p:spPr>
          <a:xfrm>
            <a:off x="3851931" y="1382322"/>
            <a:ext cx="1681092"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$25</a:t>
            </a:r>
          </a:p>
        </p:txBody>
      </p:sp>
      <p:sp>
        <p:nvSpPr>
          <p:cNvPr id="28" name="Text Placeholder 2">
            <a:extLst>
              <a:ext uri="{FF2B5EF4-FFF2-40B4-BE49-F238E27FC236}">
                <a16:creationId xmlns:a16="http://schemas.microsoft.com/office/drawing/2014/main" id="{A3904B01-A725-4CE3-9321-D42F3E296703}"/>
              </a:ext>
            </a:extLst>
          </p:cNvPr>
          <p:cNvSpPr>
            <a:spLocks noGrp="1"/>
          </p:cNvSpPr>
          <p:nvPr>
            <p:ph type="body" idx="29" hasCustomPrompt="1"/>
          </p:nvPr>
        </p:nvSpPr>
        <p:spPr>
          <a:xfrm>
            <a:off x="3927524" y="2363691"/>
            <a:ext cx="1519848" cy="617093"/>
          </a:xfrm>
        </p:spPr>
        <p:txBody>
          <a:bodyPr lIns="0" tIns="0" rIns="0" bIns="0" anchor="t"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1</a:t>
            </a:r>
            <a:br>
              <a:rPr lang="en-US" noProof="0"/>
            </a:br>
            <a:r>
              <a:rPr lang="en-US" noProof="0"/>
              <a:t>Title</a:t>
            </a:r>
          </a:p>
        </p:txBody>
      </p:sp>
      <p:sp>
        <p:nvSpPr>
          <p:cNvPr id="29" name="Text Placeholder 2">
            <a:extLst>
              <a:ext uri="{FF2B5EF4-FFF2-40B4-BE49-F238E27FC236}">
                <a16:creationId xmlns:a16="http://schemas.microsoft.com/office/drawing/2014/main" id="{D9CE08AF-782B-4514-BE33-D3AED71A7344}"/>
              </a:ext>
            </a:extLst>
          </p:cNvPr>
          <p:cNvSpPr>
            <a:spLocks noGrp="1"/>
          </p:cNvSpPr>
          <p:nvPr>
            <p:ph type="body" idx="30" hasCustomPrompt="1"/>
          </p:nvPr>
        </p:nvSpPr>
        <p:spPr>
          <a:xfrm>
            <a:off x="3806132" y="1185842"/>
            <a:ext cx="1519848" cy="250619"/>
          </a:xfrm>
        </p:spPr>
        <p:txBody>
          <a:bodyPr lIns="0" tIns="0" rIns="0" bIns="0" anchor="t" anchorCtr="0">
            <a:normAutofit/>
          </a:bodyPr>
          <a:lstStyle>
            <a:lvl1pPr marL="0" indent="0" algn="r">
              <a:spcBef>
                <a:spcPts val="600"/>
              </a:spcBef>
              <a:buClr>
                <a:schemeClr val="tx1"/>
              </a:buClr>
              <a:buFont typeface="Courier New" panose="02070309020205020404" pitchFamily="49" charset="0"/>
              <a:buNone/>
              <a:defRPr sz="1800" b="0">
                <a:solidFill>
                  <a:schemeClr val="tx1"/>
                </a:solidFill>
                <a:latin typeface="+mn-lt"/>
                <a:cs typeface="Segoe UI Light"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BILLION</a:t>
            </a:r>
          </a:p>
        </p:txBody>
      </p:sp>
      <p:sp>
        <p:nvSpPr>
          <p:cNvPr id="30" name="Text Placeholder 15">
            <a:extLst>
              <a:ext uri="{FF2B5EF4-FFF2-40B4-BE49-F238E27FC236}">
                <a16:creationId xmlns:a16="http://schemas.microsoft.com/office/drawing/2014/main" id="{614098B4-704D-42A8-B776-2C93C30C39DA}"/>
              </a:ext>
            </a:extLst>
          </p:cNvPr>
          <p:cNvSpPr>
            <a:spLocks noGrp="1"/>
          </p:cNvSpPr>
          <p:nvPr>
            <p:ph type="body" sz="quarter" idx="31" hasCustomPrompt="1"/>
          </p:nvPr>
        </p:nvSpPr>
        <p:spPr>
          <a:xfrm>
            <a:off x="6113495" y="1767897"/>
            <a:ext cx="1681092"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$50</a:t>
            </a:r>
          </a:p>
        </p:txBody>
      </p:sp>
      <p:sp>
        <p:nvSpPr>
          <p:cNvPr id="31" name="Text Placeholder 2">
            <a:extLst>
              <a:ext uri="{FF2B5EF4-FFF2-40B4-BE49-F238E27FC236}">
                <a16:creationId xmlns:a16="http://schemas.microsoft.com/office/drawing/2014/main" id="{CE6465F4-0B4D-4B43-BE59-BC984FE8EF05}"/>
              </a:ext>
            </a:extLst>
          </p:cNvPr>
          <p:cNvSpPr>
            <a:spLocks noGrp="1"/>
          </p:cNvSpPr>
          <p:nvPr>
            <p:ph type="body" idx="32" hasCustomPrompt="1"/>
          </p:nvPr>
        </p:nvSpPr>
        <p:spPr>
          <a:xfrm>
            <a:off x="6189088" y="2753338"/>
            <a:ext cx="1519848" cy="617093"/>
          </a:xfrm>
        </p:spPr>
        <p:txBody>
          <a:bodyPr lIns="0" tIns="0" rIns="0" bIns="0" anchor="t"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1</a:t>
            </a:r>
            <a:br>
              <a:rPr lang="en-US" noProof="0"/>
            </a:br>
            <a:r>
              <a:rPr lang="en-US" noProof="0"/>
              <a:t>Title</a:t>
            </a:r>
          </a:p>
        </p:txBody>
      </p:sp>
      <p:sp>
        <p:nvSpPr>
          <p:cNvPr id="32" name="Text Placeholder 2">
            <a:extLst>
              <a:ext uri="{FF2B5EF4-FFF2-40B4-BE49-F238E27FC236}">
                <a16:creationId xmlns:a16="http://schemas.microsoft.com/office/drawing/2014/main" id="{4DBC997E-F996-4F59-A610-3C8558F180CA}"/>
              </a:ext>
            </a:extLst>
          </p:cNvPr>
          <p:cNvSpPr>
            <a:spLocks noGrp="1"/>
          </p:cNvSpPr>
          <p:nvPr>
            <p:ph type="body" idx="33" hasCustomPrompt="1"/>
          </p:nvPr>
        </p:nvSpPr>
        <p:spPr>
          <a:xfrm>
            <a:off x="6067696" y="1537655"/>
            <a:ext cx="1519848" cy="250619"/>
          </a:xfrm>
        </p:spPr>
        <p:txBody>
          <a:bodyPr lIns="0" tIns="0" rIns="0" bIns="0" anchor="t" anchorCtr="0">
            <a:normAutofit/>
          </a:bodyPr>
          <a:lstStyle>
            <a:lvl1pPr marL="0" indent="0" algn="r">
              <a:spcBef>
                <a:spcPts val="600"/>
              </a:spcBef>
              <a:buClr>
                <a:schemeClr val="tx1"/>
              </a:buClr>
              <a:buFont typeface="Courier New" panose="02070309020205020404" pitchFamily="49" charset="0"/>
              <a:buNone/>
              <a:defRPr sz="1800" b="0">
                <a:solidFill>
                  <a:schemeClr val="tx1"/>
                </a:solidFill>
                <a:latin typeface="+mn-lt"/>
                <a:cs typeface="Segoe UI Light"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BILLION</a:t>
            </a:r>
          </a:p>
        </p:txBody>
      </p:sp>
      <p:sp>
        <p:nvSpPr>
          <p:cNvPr id="33" name="Text Placeholder 15">
            <a:extLst>
              <a:ext uri="{FF2B5EF4-FFF2-40B4-BE49-F238E27FC236}">
                <a16:creationId xmlns:a16="http://schemas.microsoft.com/office/drawing/2014/main" id="{D2098E46-8023-469E-86ED-39848BCA69B9}"/>
              </a:ext>
            </a:extLst>
          </p:cNvPr>
          <p:cNvSpPr>
            <a:spLocks noGrp="1"/>
          </p:cNvSpPr>
          <p:nvPr>
            <p:ph type="body" sz="quarter" idx="34" hasCustomPrompt="1"/>
          </p:nvPr>
        </p:nvSpPr>
        <p:spPr>
          <a:xfrm>
            <a:off x="8714444" y="2049128"/>
            <a:ext cx="2010420"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$100</a:t>
            </a:r>
          </a:p>
        </p:txBody>
      </p:sp>
      <p:sp>
        <p:nvSpPr>
          <p:cNvPr id="34" name="Text Placeholder 2">
            <a:extLst>
              <a:ext uri="{FF2B5EF4-FFF2-40B4-BE49-F238E27FC236}">
                <a16:creationId xmlns:a16="http://schemas.microsoft.com/office/drawing/2014/main" id="{93715D94-9DBE-476D-B2A4-208BC6D40C35}"/>
              </a:ext>
            </a:extLst>
          </p:cNvPr>
          <p:cNvSpPr>
            <a:spLocks noGrp="1"/>
          </p:cNvSpPr>
          <p:nvPr>
            <p:ph type="body" idx="35" hasCustomPrompt="1"/>
          </p:nvPr>
        </p:nvSpPr>
        <p:spPr>
          <a:xfrm>
            <a:off x="8981735" y="3034569"/>
            <a:ext cx="1519848" cy="617093"/>
          </a:xfrm>
        </p:spPr>
        <p:txBody>
          <a:bodyPr lIns="0" tIns="0" rIns="0" bIns="0" anchor="t"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1</a:t>
            </a:r>
            <a:br>
              <a:rPr lang="en-US" noProof="0"/>
            </a:br>
            <a:r>
              <a:rPr lang="en-US" noProof="0"/>
              <a:t>Title</a:t>
            </a:r>
          </a:p>
        </p:txBody>
      </p:sp>
      <p:sp>
        <p:nvSpPr>
          <p:cNvPr id="35" name="Text Placeholder 2">
            <a:extLst>
              <a:ext uri="{FF2B5EF4-FFF2-40B4-BE49-F238E27FC236}">
                <a16:creationId xmlns:a16="http://schemas.microsoft.com/office/drawing/2014/main" id="{C6E1A50B-8AFF-497B-8AEC-C61D95DC0685}"/>
              </a:ext>
            </a:extLst>
          </p:cNvPr>
          <p:cNvSpPr>
            <a:spLocks noGrp="1"/>
          </p:cNvSpPr>
          <p:nvPr>
            <p:ph type="body" idx="36" hasCustomPrompt="1"/>
          </p:nvPr>
        </p:nvSpPr>
        <p:spPr>
          <a:xfrm>
            <a:off x="9089050" y="1818886"/>
            <a:ext cx="1519848" cy="250619"/>
          </a:xfrm>
        </p:spPr>
        <p:txBody>
          <a:bodyPr lIns="0" tIns="0" rIns="0" bIns="0" anchor="t" anchorCtr="0">
            <a:normAutofit/>
          </a:bodyPr>
          <a:lstStyle>
            <a:lvl1pPr marL="0" indent="0" algn="r">
              <a:spcBef>
                <a:spcPts val="600"/>
              </a:spcBef>
              <a:buClr>
                <a:schemeClr val="tx1"/>
              </a:buClr>
              <a:buFont typeface="Courier New" panose="02070309020205020404" pitchFamily="49" charset="0"/>
              <a:buNone/>
              <a:defRPr sz="1800" b="0">
                <a:solidFill>
                  <a:schemeClr val="tx1"/>
                </a:solidFill>
                <a:latin typeface="+mn-lt"/>
                <a:cs typeface="Segoe UI Light"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BILLION</a:t>
            </a:r>
          </a:p>
        </p:txBody>
      </p:sp>
    </p:spTree>
    <p:extLst>
      <p:ext uri="{BB962C8B-B14F-4D97-AF65-F5344CB8AC3E}">
        <p14:creationId xmlns:p14="http://schemas.microsoft.com/office/powerpoint/2010/main" val="3942925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6096000" y="707529"/>
            <a:ext cx="5314072" cy="569086"/>
          </a:xfrm>
        </p:spPr>
        <p:txBody>
          <a:bodyPr lIns="0" tIns="0" rIns="0" bIns="0" anchor="b">
            <a:normAutofit/>
          </a:bodyPr>
          <a:lstStyle>
            <a:lvl1pPr algn="l">
              <a:defRPr sz="3600"/>
            </a:lvl1pPr>
          </a:lstStyle>
          <a:p>
            <a:r>
              <a:rPr lang="en-US" noProof="0"/>
              <a:t>CLICK TO EDIT TITLE</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6096000" y="1625821"/>
            <a:ext cx="5292725" cy="978407"/>
          </a:xfrm>
        </p:spPr>
        <p:txBody>
          <a:bodyPr lIns="0" tIns="0" rIns="0" bIns="0">
            <a:normAutofit/>
          </a:bodyPr>
          <a:lstStyle>
            <a:lvl1pPr marL="0" indent="0" algn="l">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6096000" y="1383372"/>
            <a:ext cx="6096000" cy="100800"/>
            <a:chOff x="646015" y="3248308"/>
            <a:chExt cx="3107749"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646015" y="3290538"/>
              <a:ext cx="3107749"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702376" y="324830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Text Placeholder 2">
            <a:extLst>
              <a:ext uri="{FF2B5EF4-FFF2-40B4-BE49-F238E27FC236}">
                <a16:creationId xmlns:a16="http://schemas.microsoft.com/office/drawing/2014/main" id="{B17B484C-F876-40B2-89DE-FC7A9E54C835}"/>
              </a:ext>
            </a:extLst>
          </p:cNvPr>
          <p:cNvSpPr>
            <a:spLocks noGrp="1"/>
          </p:cNvSpPr>
          <p:nvPr>
            <p:ph type="body" idx="27" hasCustomPrompt="1"/>
          </p:nvPr>
        </p:nvSpPr>
        <p:spPr>
          <a:xfrm>
            <a:off x="831851" y="3335524"/>
            <a:ext cx="4817836" cy="2248846"/>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6" name="Text Placeholder 2">
            <a:extLst>
              <a:ext uri="{FF2B5EF4-FFF2-40B4-BE49-F238E27FC236}">
                <a16:creationId xmlns:a16="http://schemas.microsoft.com/office/drawing/2014/main" id="{99E02476-A734-4A74-BC42-F104B37C8C19}"/>
              </a:ext>
            </a:extLst>
          </p:cNvPr>
          <p:cNvSpPr>
            <a:spLocks noGrp="1"/>
          </p:cNvSpPr>
          <p:nvPr>
            <p:ph type="body" idx="29" hasCustomPrompt="1"/>
          </p:nvPr>
        </p:nvSpPr>
        <p:spPr>
          <a:xfrm>
            <a:off x="831850" y="2905291"/>
            <a:ext cx="2915732" cy="360000"/>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3" name="Text Placeholder 2">
            <a:extLst>
              <a:ext uri="{FF2B5EF4-FFF2-40B4-BE49-F238E27FC236}">
                <a16:creationId xmlns:a16="http://schemas.microsoft.com/office/drawing/2014/main" id="{ABD2EF23-562D-4049-92E3-48371C9E83A4}"/>
              </a:ext>
            </a:extLst>
          </p:cNvPr>
          <p:cNvSpPr>
            <a:spLocks noGrp="1"/>
          </p:cNvSpPr>
          <p:nvPr>
            <p:ph type="body" idx="30" hasCustomPrompt="1"/>
          </p:nvPr>
        </p:nvSpPr>
        <p:spPr>
          <a:xfrm>
            <a:off x="6098826" y="3335524"/>
            <a:ext cx="5311245" cy="2248846"/>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4" name="Text Placeholder 2">
            <a:extLst>
              <a:ext uri="{FF2B5EF4-FFF2-40B4-BE49-F238E27FC236}">
                <a16:creationId xmlns:a16="http://schemas.microsoft.com/office/drawing/2014/main" id="{FB2A0B34-417C-46AC-95C0-9B2A2FCC8BFC}"/>
              </a:ext>
            </a:extLst>
          </p:cNvPr>
          <p:cNvSpPr>
            <a:spLocks noGrp="1"/>
          </p:cNvSpPr>
          <p:nvPr>
            <p:ph type="body" idx="31" hasCustomPrompt="1"/>
          </p:nvPr>
        </p:nvSpPr>
        <p:spPr>
          <a:xfrm>
            <a:off x="6098826" y="2905291"/>
            <a:ext cx="2915732" cy="360000"/>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Tree>
    <p:extLst>
      <p:ext uri="{BB962C8B-B14F-4D97-AF65-F5344CB8AC3E}">
        <p14:creationId xmlns:p14="http://schemas.microsoft.com/office/powerpoint/2010/main" val="778086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806105" y="707529"/>
            <a:ext cx="3704150" cy="569086"/>
          </a:xfrm>
        </p:spPr>
        <p:txBody>
          <a:bodyPr lIns="0" tIns="0" rIns="0" bIns="0" anchor="b">
            <a:normAutofit/>
          </a:bodyPr>
          <a:lstStyle>
            <a:lvl1pPr algn="l">
              <a:defRPr sz="3600"/>
            </a:lvl1pPr>
          </a:lstStyle>
          <a:p>
            <a:r>
              <a:rPr lang="en-US" noProof="0"/>
              <a:t>CLICK TO EDIT</a:t>
            </a:r>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a:off x="-6" y="1374243"/>
            <a:ext cx="4319045" cy="100800"/>
            <a:chOff x="646012" y="3239179"/>
            <a:chExt cx="2201856"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646012" y="3290538"/>
              <a:ext cx="2165636"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2796480" y="3239179"/>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Picture Placeholder 11" descr="Competitors logos quadrant">
            <a:extLst>
              <a:ext uri="{FF2B5EF4-FFF2-40B4-BE49-F238E27FC236}">
                <a16:creationId xmlns:a16="http://schemas.microsoft.com/office/drawing/2014/main" id="{58A093A6-410B-4E4B-BA54-D31E8313D9B1}"/>
              </a:ext>
            </a:extLst>
          </p:cNvPr>
          <p:cNvSpPr>
            <a:spLocks noGrp="1"/>
          </p:cNvSpPr>
          <p:nvPr>
            <p:ph type="pic" sz="quarter" idx="39" hasCustomPrompt="1"/>
          </p:nvPr>
        </p:nvSpPr>
        <p:spPr>
          <a:xfrm>
            <a:off x="3928670" y="2872719"/>
            <a:ext cx="1772153" cy="777240"/>
          </a:xfrm>
          <a:noFill/>
        </p:spPr>
        <p:txBody>
          <a:bodyPr anchor="ctr" anchorCtr="0">
            <a:noAutofit/>
          </a:bodyPr>
          <a:lstStyle>
            <a:lvl1pPr marL="0" indent="0" algn="ctr">
              <a:buNone/>
              <a:defRPr sz="2000" i="1">
                <a:solidFill>
                  <a:schemeClr val="tx1"/>
                </a:solidFill>
              </a:defRPr>
            </a:lvl1pPr>
          </a:lstStyle>
          <a:p>
            <a:r>
              <a:rPr lang="en-US" noProof="0" dirty="0"/>
              <a:t>Competitor 2</a:t>
            </a:r>
          </a:p>
          <a:p>
            <a:r>
              <a:rPr lang="en-US" noProof="0" dirty="0"/>
              <a:t>Logo</a:t>
            </a:r>
          </a:p>
        </p:txBody>
      </p:sp>
      <p:sp>
        <p:nvSpPr>
          <p:cNvPr id="22" name="Picture Placeholder 11" descr="Competitors logos quadrant">
            <a:extLst>
              <a:ext uri="{FF2B5EF4-FFF2-40B4-BE49-F238E27FC236}">
                <a16:creationId xmlns:a16="http://schemas.microsoft.com/office/drawing/2014/main" id="{C852F764-614E-4E0D-B231-E5EF9B5D3AFE}"/>
              </a:ext>
            </a:extLst>
          </p:cNvPr>
          <p:cNvSpPr>
            <a:spLocks noGrp="1"/>
          </p:cNvSpPr>
          <p:nvPr>
            <p:ph type="pic" sz="quarter" idx="40" hasCustomPrompt="1"/>
          </p:nvPr>
        </p:nvSpPr>
        <p:spPr>
          <a:xfrm>
            <a:off x="806105" y="2171148"/>
            <a:ext cx="1655064" cy="777240"/>
          </a:xfrm>
          <a:noFill/>
        </p:spPr>
        <p:txBody>
          <a:bodyPr anchor="ctr" anchorCtr="0">
            <a:noAutofit/>
          </a:bodyPr>
          <a:lstStyle>
            <a:lvl1pPr marL="0" indent="0" algn="ctr">
              <a:buNone/>
              <a:defRPr sz="2000" i="1">
                <a:solidFill>
                  <a:schemeClr val="tx1"/>
                </a:solidFill>
              </a:defRPr>
            </a:lvl1pPr>
          </a:lstStyle>
          <a:p>
            <a:r>
              <a:rPr lang="en-US" noProof="0" dirty="0"/>
              <a:t>Competitor 1</a:t>
            </a:r>
          </a:p>
          <a:p>
            <a:r>
              <a:rPr lang="en-US" noProof="0" dirty="0"/>
              <a:t>Logo</a:t>
            </a:r>
          </a:p>
        </p:txBody>
      </p:sp>
      <p:sp>
        <p:nvSpPr>
          <p:cNvPr id="25" name="Picture Placeholder 11" descr="Competitors logos quadrant">
            <a:extLst>
              <a:ext uri="{FF2B5EF4-FFF2-40B4-BE49-F238E27FC236}">
                <a16:creationId xmlns:a16="http://schemas.microsoft.com/office/drawing/2014/main" id="{0349F007-C349-4EF3-A61F-86C43BEB5478}"/>
              </a:ext>
            </a:extLst>
          </p:cNvPr>
          <p:cNvSpPr>
            <a:spLocks noGrp="1"/>
          </p:cNvSpPr>
          <p:nvPr>
            <p:ph type="pic" sz="quarter" idx="41" hasCustomPrompt="1"/>
          </p:nvPr>
        </p:nvSpPr>
        <p:spPr>
          <a:xfrm>
            <a:off x="2729582" y="4456262"/>
            <a:ext cx="1772153" cy="777240"/>
          </a:xfrm>
          <a:noFill/>
        </p:spPr>
        <p:txBody>
          <a:bodyPr anchor="ctr" anchorCtr="0">
            <a:noAutofit/>
          </a:bodyPr>
          <a:lstStyle>
            <a:lvl1pPr marL="0" indent="0" algn="ctr">
              <a:buNone/>
              <a:defRPr sz="2000" i="1">
                <a:solidFill>
                  <a:schemeClr val="tx1"/>
                </a:solidFill>
              </a:defRPr>
            </a:lvl1pPr>
          </a:lstStyle>
          <a:p>
            <a:r>
              <a:rPr lang="en-US" noProof="0" dirty="0"/>
              <a:t>Competitor 3</a:t>
            </a:r>
          </a:p>
          <a:p>
            <a:r>
              <a:rPr lang="en-US" noProof="0" dirty="0"/>
              <a:t>Logo</a:t>
            </a:r>
          </a:p>
        </p:txBody>
      </p:sp>
      <p:sp>
        <p:nvSpPr>
          <p:cNvPr id="26" name="Picture Placeholder 11" descr="Competitors logos quadrant">
            <a:extLst>
              <a:ext uri="{FF2B5EF4-FFF2-40B4-BE49-F238E27FC236}">
                <a16:creationId xmlns:a16="http://schemas.microsoft.com/office/drawing/2014/main" id="{FEA8BDDC-623F-4C67-AD04-E7801B537019}"/>
              </a:ext>
            </a:extLst>
          </p:cNvPr>
          <p:cNvSpPr>
            <a:spLocks noGrp="1"/>
          </p:cNvSpPr>
          <p:nvPr>
            <p:ph type="pic" sz="quarter" idx="42" hasCustomPrompt="1"/>
          </p:nvPr>
        </p:nvSpPr>
        <p:spPr>
          <a:xfrm>
            <a:off x="6829546" y="2770168"/>
            <a:ext cx="1772153" cy="777240"/>
          </a:xfrm>
          <a:noFill/>
        </p:spPr>
        <p:txBody>
          <a:bodyPr anchor="ctr" anchorCtr="0">
            <a:noAutofit/>
          </a:bodyPr>
          <a:lstStyle>
            <a:lvl1pPr marL="0" indent="0" algn="ctr">
              <a:buNone/>
              <a:defRPr sz="2000" i="1">
                <a:solidFill>
                  <a:schemeClr val="tx1"/>
                </a:solidFill>
              </a:defRPr>
            </a:lvl1pPr>
          </a:lstStyle>
          <a:p>
            <a:r>
              <a:rPr lang="en-US" noProof="0" dirty="0"/>
              <a:t>Competitor 4</a:t>
            </a:r>
          </a:p>
          <a:p>
            <a:r>
              <a:rPr lang="en-US" noProof="0" dirty="0"/>
              <a:t>Logo</a:t>
            </a:r>
          </a:p>
        </p:txBody>
      </p:sp>
      <p:sp>
        <p:nvSpPr>
          <p:cNvPr id="27" name="Picture Placeholder 11" descr="Competitors logos quadrant">
            <a:extLst>
              <a:ext uri="{FF2B5EF4-FFF2-40B4-BE49-F238E27FC236}">
                <a16:creationId xmlns:a16="http://schemas.microsoft.com/office/drawing/2014/main" id="{28B0D00B-97E7-4133-B35A-AC2EF334CD2B}"/>
              </a:ext>
            </a:extLst>
          </p:cNvPr>
          <p:cNvSpPr>
            <a:spLocks noGrp="1"/>
          </p:cNvSpPr>
          <p:nvPr>
            <p:ph type="pic" sz="quarter" idx="43" hasCustomPrompt="1"/>
          </p:nvPr>
        </p:nvSpPr>
        <p:spPr>
          <a:xfrm>
            <a:off x="6610067" y="4588832"/>
            <a:ext cx="1772153" cy="777240"/>
          </a:xfrm>
          <a:noFill/>
        </p:spPr>
        <p:txBody>
          <a:bodyPr anchor="ctr" anchorCtr="0">
            <a:noAutofit/>
          </a:bodyPr>
          <a:lstStyle>
            <a:lvl1pPr marL="0" indent="0" algn="ctr">
              <a:buNone/>
              <a:defRPr sz="2000" i="1">
                <a:solidFill>
                  <a:schemeClr val="tx1"/>
                </a:solidFill>
              </a:defRPr>
            </a:lvl1pPr>
          </a:lstStyle>
          <a:p>
            <a:r>
              <a:rPr lang="en-US" noProof="0" dirty="0"/>
              <a:t>Competitor 5</a:t>
            </a:r>
          </a:p>
          <a:p>
            <a:r>
              <a:rPr lang="en-US" noProof="0" dirty="0"/>
              <a:t>Logo</a:t>
            </a:r>
          </a:p>
        </p:txBody>
      </p:sp>
      <p:sp>
        <p:nvSpPr>
          <p:cNvPr id="28" name="Picture Placeholder 11" descr="Competitors logos quadrant">
            <a:extLst>
              <a:ext uri="{FF2B5EF4-FFF2-40B4-BE49-F238E27FC236}">
                <a16:creationId xmlns:a16="http://schemas.microsoft.com/office/drawing/2014/main" id="{8D1A7417-EFAD-46F6-ADA5-117D4C7B1A9D}"/>
              </a:ext>
            </a:extLst>
          </p:cNvPr>
          <p:cNvSpPr>
            <a:spLocks noGrp="1"/>
          </p:cNvSpPr>
          <p:nvPr>
            <p:ph type="pic" sz="quarter" idx="44" hasCustomPrompt="1"/>
          </p:nvPr>
        </p:nvSpPr>
        <p:spPr>
          <a:xfrm>
            <a:off x="9571158" y="4977452"/>
            <a:ext cx="1772153" cy="777240"/>
          </a:xfrm>
          <a:noFill/>
        </p:spPr>
        <p:txBody>
          <a:bodyPr anchor="ctr" anchorCtr="0">
            <a:noAutofit/>
          </a:bodyPr>
          <a:lstStyle>
            <a:lvl1pPr marL="0" indent="0" algn="ctr">
              <a:buNone/>
              <a:defRPr sz="2000" i="1">
                <a:solidFill>
                  <a:schemeClr val="tx1"/>
                </a:solidFill>
              </a:defRPr>
            </a:lvl1pPr>
          </a:lstStyle>
          <a:p>
            <a:r>
              <a:rPr lang="en-US" noProof="0" dirty="0"/>
              <a:t>Competitor 6</a:t>
            </a:r>
          </a:p>
          <a:p>
            <a:r>
              <a:rPr lang="en-US" noProof="0" dirty="0"/>
              <a:t>Logo</a:t>
            </a:r>
          </a:p>
        </p:txBody>
      </p:sp>
      <p:sp>
        <p:nvSpPr>
          <p:cNvPr id="29" name="Text Placeholder 7">
            <a:extLst>
              <a:ext uri="{FF2B5EF4-FFF2-40B4-BE49-F238E27FC236}">
                <a16:creationId xmlns:a16="http://schemas.microsoft.com/office/drawing/2014/main" id="{D4B80E14-BBC8-42CC-8777-FFF50D168A09}"/>
              </a:ext>
            </a:extLst>
          </p:cNvPr>
          <p:cNvSpPr>
            <a:spLocks noGrp="1"/>
          </p:cNvSpPr>
          <p:nvPr>
            <p:ph type="body" sz="quarter" idx="46" hasCustomPrompt="1"/>
          </p:nvPr>
        </p:nvSpPr>
        <p:spPr>
          <a:xfrm>
            <a:off x="789869" y="3642757"/>
            <a:ext cx="2741612" cy="248888"/>
          </a:xfrm>
        </p:spPr>
        <p:txBody>
          <a:bodyPr wrap="square" lIns="0" tIns="0" rIns="0" bIns="0">
            <a:noAutofit/>
          </a:bodyPr>
          <a:lstStyle>
            <a:lvl1pPr marL="0" indent="0">
              <a:buNone/>
              <a:defRPr sz="2000" b="0">
                <a:solidFill>
                  <a:schemeClr val="tx2"/>
                </a:solidFill>
                <a:latin typeface="+mj-lt"/>
              </a:defRPr>
            </a:lvl1pPr>
            <a:lvl2pPr marL="457200" indent="0">
              <a:buNone/>
              <a:defRPr sz="1200" b="1"/>
            </a:lvl2pPr>
            <a:lvl3pPr>
              <a:defRPr sz="1200" b="1"/>
            </a:lvl3pPr>
            <a:lvl4pPr>
              <a:defRPr sz="1200" b="1"/>
            </a:lvl4pPr>
            <a:lvl5pPr>
              <a:defRPr sz="1200" b="1"/>
            </a:lvl5pPr>
          </a:lstStyle>
          <a:p>
            <a:pPr lvl="0"/>
            <a:r>
              <a:rPr lang="en-US" noProof="0"/>
              <a:t>More expensive</a:t>
            </a:r>
          </a:p>
        </p:txBody>
      </p:sp>
      <p:sp>
        <p:nvSpPr>
          <p:cNvPr id="30" name="Text Placeholder 7">
            <a:extLst>
              <a:ext uri="{FF2B5EF4-FFF2-40B4-BE49-F238E27FC236}">
                <a16:creationId xmlns:a16="http://schemas.microsoft.com/office/drawing/2014/main" id="{95033551-3DD0-4EBE-8DFD-9335F8BA9268}"/>
              </a:ext>
            </a:extLst>
          </p:cNvPr>
          <p:cNvSpPr>
            <a:spLocks noGrp="1"/>
          </p:cNvSpPr>
          <p:nvPr>
            <p:ph type="body" sz="quarter" idx="48" hasCustomPrompt="1"/>
          </p:nvPr>
        </p:nvSpPr>
        <p:spPr>
          <a:xfrm>
            <a:off x="6315481" y="5884080"/>
            <a:ext cx="2741612" cy="248888"/>
          </a:xfrm>
        </p:spPr>
        <p:txBody>
          <a:bodyPr wrap="square" lIns="0" tIns="0" rIns="0" bIns="0">
            <a:noAutofit/>
          </a:bodyPr>
          <a:lstStyle>
            <a:lvl1pPr marL="0" indent="0" algn="l">
              <a:buNone/>
              <a:defRPr sz="2000" b="0">
                <a:solidFill>
                  <a:schemeClr val="tx2"/>
                </a:solidFill>
                <a:latin typeface="+mj-lt"/>
              </a:defRPr>
            </a:lvl1pPr>
            <a:lvl2pPr marL="457200" indent="0">
              <a:buNone/>
              <a:defRPr sz="1200" b="1"/>
            </a:lvl2pPr>
            <a:lvl3pPr>
              <a:defRPr sz="1200" b="1"/>
            </a:lvl3pPr>
            <a:lvl4pPr>
              <a:defRPr sz="1200" b="1"/>
            </a:lvl4pPr>
            <a:lvl5pPr>
              <a:defRPr sz="1200" b="1"/>
            </a:lvl5pPr>
          </a:lstStyle>
          <a:p>
            <a:pPr lvl="0"/>
            <a:r>
              <a:rPr lang="en-US" noProof="0"/>
              <a:t>Less convenient</a:t>
            </a:r>
          </a:p>
        </p:txBody>
      </p:sp>
      <p:sp>
        <p:nvSpPr>
          <p:cNvPr id="31" name="Text Placeholder 7">
            <a:extLst>
              <a:ext uri="{FF2B5EF4-FFF2-40B4-BE49-F238E27FC236}">
                <a16:creationId xmlns:a16="http://schemas.microsoft.com/office/drawing/2014/main" id="{CC507E62-D7F3-4E81-8DE2-5A7084588A33}"/>
              </a:ext>
            </a:extLst>
          </p:cNvPr>
          <p:cNvSpPr>
            <a:spLocks noGrp="1"/>
          </p:cNvSpPr>
          <p:nvPr>
            <p:ph type="body" sz="quarter" idx="49" hasCustomPrompt="1"/>
          </p:nvPr>
        </p:nvSpPr>
        <p:spPr>
          <a:xfrm>
            <a:off x="6315481" y="1343118"/>
            <a:ext cx="2741612" cy="248888"/>
          </a:xfrm>
        </p:spPr>
        <p:txBody>
          <a:bodyPr wrap="square" lIns="0" tIns="0" rIns="0" bIns="0">
            <a:noAutofit/>
          </a:bodyPr>
          <a:lstStyle>
            <a:lvl1pPr marL="0" indent="0" algn="l">
              <a:buNone/>
              <a:defRPr sz="2000" b="0">
                <a:solidFill>
                  <a:schemeClr val="tx2"/>
                </a:solidFill>
                <a:latin typeface="+mj-lt"/>
              </a:defRPr>
            </a:lvl1pPr>
            <a:lvl2pPr marL="457200" indent="0">
              <a:buNone/>
              <a:defRPr sz="1200" b="1"/>
            </a:lvl2pPr>
            <a:lvl3pPr>
              <a:defRPr sz="1200" b="1"/>
            </a:lvl3pPr>
            <a:lvl4pPr>
              <a:defRPr sz="1200" b="1"/>
            </a:lvl4pPr>
            <a:lvl5pPr>
              <a:defRPr sz="1200" b="1"/>
            </a:lvl5pPr>
          </a:lstStyle>
          <a:p>
            <a:pPr lvl="0"/>
            <a:r>
              <a:rPr lang="en-US" noProof="0"/>
              <a:t>More convenient</a:t>
            </a:r>
          </a:p>
        </p:txBody>
      </p:sp>
      <p:sp>
        <p:nvSpPr>
          <p:cNvPr id="32" name="Picture Placeholder 13">
            <a:extLst>
              <a:ext uri="{FF2B5EF4-FFF2-40B4-BE49-F238E27FC236}">
                <a16:creationId xmlns:a16="http://schemas.microsoft.com/office/drawing/2014/main" id="{61EF622D-8E08-41C3-BEBA-2274C2AB487A}"/>
              </a:ext>
            </a:extLst>
          </p:cNvPr>
          <p:cNvSpPr>
            <a:spLocks noGrp="1"/>
          </p:cNvSpPr>
          <p:nvPr>
            <p:ph type="pic" sz="quarter" idx="50"/>
          </p:nvPr>
        </p:nvSpPr>
        <p:spPr>
          <a:xfrm>
            <a:off x="9417999" y="1977257"/>
            <a:ext cx="1481328" cy="758952"/>
          </a:xfrm>
          <a:noFill/>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33" name="Text Placeholder 7">
            <a:extLst>
              <a:ext uri="{FF2B5EF4-FFF2-40B4-BE49-F238E27FC236}">
                <a16:creationId xmlns:a16="http://schemas.microsoft.com/office/drawing/2014/main" id="{690ADA54-0156-49A9-AEF7-A4972EEB15AA}"/>
              </a:ext>
            </a:extLst>
          </p:cNvPr>
          <p:cNvSpPr>
            <a:spLocks noGrp="1"/>
          </p:cNvSpPr>
          <p:nvPr>
            <p:ph type="body" sz="quarter" idx="51" hasCustomPrompt="1"/>
          </p:nvPr>
        </p:nvSpPr>
        <p:spPr>
          <a:xfrm>
            <a:off x="8651686" y="3642757"/>
            <a:ext cx="2741612" cy="248888"/>
          </a:xfrm>
        </p:spPr>
        <p:txBody>
          <a:bodyPr lIns="0" tIns="0" rIns="0" bIns="0">
            <a:noAutofit/>
          </a:bodyPr>
          <a:lstStyle>
            <a:lvl1pPr marL="0" indent="0" algn="r">
              <a:buNone/>
              <a:defRPr sz="2000" b="0">
                <a:solidFill>
                  <a:schemeClr val="tx2"/>
                </a:solidFill>
                <a:latin typeface="+mj-lt"/>
              </a:defRPr>
            </a:lvl1pPr>
            <a:lvl2pPr marL="457200" indent="0">
              <a:buNone/>
              <a:defRPr sz="1200" b="1"/>
            </a:lvl2pPr>
            <a:lvl3pPr>
              <a:defRPr sz="1200" b="1"/>
            </a:lvl3pPr>
            <a:lvl4pPr>
              <a:defRPr sz="1200" b="1"/>
            </a:lvl4pPr>
            <a:lvl5pPr>
              <a:defRPr sz="1200" b="1"/>
            </a:lvl5pPr>
          </a:lstStyle>
          <a:p>
            <a:pPr lvl="0"/>
            <a:r>
              <a:rPr lang="en-US" noProof="0"/>
              <a:t>Less expensive</a:t>
            </a:r>
          </a:p>
        </p:txBody>
      </p:sp>
      <p:grpSp>
        <p:nvGrpSpPr>
          <p:cNvPr id="4" name="Group 3">
            <a:extLst>
              <a:ext uri="{FF2B5EF4-FFF2-40B4-BE49-F238E27FC236}">
                <a16:creationId xmlns:a16="http://schemas.microsoft.com/office/drawing/2014/main" id="{32193FB7-0142-40DD-9186-F3156B0AE4B0}"/>
              </a:ext>
            </a:extLst>
          </p:cNvPr>
          <p:cNvGrpSpPr/>
          <p:nvPr userDrawn="1"/>
        </p:nvGrpSpPr>
        <p:grpSpPr>
          <a:xfrm>
            <a:off x="6045600" y="1376748"/>
            <a:ext cx="100800" cy="5481252"/>
            <a:chOff x="6045600" y="1376748"/>
            <a:chExt cx="100800" cy="5481252"/>
          </a:xfrm>
        </p:grpSpPr>
        <p:cxnSp>
          <p:nvCxnSpPr>
            <p:cNvPr id="3" name="Straight Connector 2">
              <a:extLst>
                <a:ext uri="{FF2B5EF4-FFF2-40B4-BE49-F238E27FC236}">
                  <a16:creationId xmlns:a16="http://schemas.microsoft.com/office/drawing/2014/main" id="{CD1389D4-2EB7-40E2-B21B-4EE70FCA2236}"/>
                </a:ext>
              </a:extLst>
            </p:cNvPr>
            <p:cNvCxnSpPr>
              <a:cxnSpLocks/>
            </p:cNvCxnSpPr>
            <p:nvPr userDrawn="1"/>
          </p:nvCxnSpPr>
          <p:spPr>
            <a:xfrm rot="16200000">
              <a:off x="3389377" y="4151376"/>
              <a:ext cx="541324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Oval 34">
              <a:extLst>
                <a:ext uri="{FF2B5EF4-FFF2-40B4-BE49-F238E27FC236}">
                  <a16:creationId xmlns:a16="http://schemas.microsoft.com/office/drawing/2014/main" id="{BA48E795-AD00-4819-94E4-A5211D331715}"/>
                </a:ext>
              </a:extLst>
            </p:cNvPr>
            <p:cNvSpPr/>
            <p:nvPr userDrawn="1"/>
          </p:nvSpPr>
          <p:spPr>
            <a:xfrm>
              <a:off x="6045600" y="1376748"/>
              <a:ext cx="100800" cy="100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grpSp>
        <p:nvGrpSpPr>
          <p:cNvPr id="37" name="Group 36">
            <a:extLst>
              <a:ext uri="{FF2B5EF4-FFF2-40B4-BE49-F238E27FC236}">
                <a16:creationId xmlns:a16="http://schemas.microsoft.com/office/drawing/2014/main" id="{41BD97BD-35F4-4534-8B74-24D44A99BC58}"/>
              </a:ext>
            </a:extLst>
          </p:cNvPr>
          <p:cNvGrpSpPr/>
          <p:nvPr userDrawn="1"/>
        </p:nvGrpSpPr>
        <p:grpSpPr>
          <a:xfrm rot="5400000">
            <a:off x="5669857" y="-1673474"/>
            <a:ext cx="100800" cy="11440514"/>
            <a:chOff x="6045600" y="1329588"/>
            <a:chExt cx="100800" cy="11440514"/>
          </a:xfrm>
        </p:grpSpPr>
        <p:cxnSp>
          <p:nvCxnSpPr>
            <p:cNvPr id="38" name="Straight Connector 37">
              <a:extLst>
                <a:ext uri="{FF2B5EF4-FFF2-40B4-BE49-F238E27FC236}">
                  <a16:creationId xmlns:a16="http://schemas.microsoft.com/office/drawing/2014/main" id="{D8351F13-467F-49F8-8279-C5B29A51798F}"/>
                </a:ext>
              </a:extLst>
            </p:cNvPr>
            <p:cNvCxnSpPr>
              <a:cxnSpLocks/>
            </p:cNvCxnSpPr>
            <p:nvPr userDrawn="1"/>
          </p:nvCxnSpPr>
          <p:spPr>
            <a:xfrm rot="16200000">
              <a:off x="408032" y="7082102"/>
              <a:ext cx="11376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Oval 38">
              <a:extLst>
                <a:ext uri="{FF2B5EF4-FFF2-40B4-BE49-F238E27FC236}">
                  <a16:creationId xmlns:a16="http://schemas.microsoft.com/office/drawing/2014/main" id="{09AA12FA-7959-4581-B344-DF9E7B0AD37A}"/>
                </a:ext>
              </a:extLst>
            </p:cNvPr>
            <p:cNvSpPr/>
            <p:nvPr userDrawn="1"/>
          </p:nvSpPr>
          <p:spPr>
            <a:xfrm>
              <a:off x="6045600" y="1329588"/>
              <a:ext cx="100800" cy="100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2939558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Section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7" y="1512271"/>
            <a:ext cx="2828198" cy="1286838"/>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1" y="3148315"/>
            <a:ext cx="2216876" cy="2098138"/>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2897696"/>
            <a:ext cx="3360726" cy="100800"/>
            <a:chOff x="0" y="3240138"/>
            <a:chExt cx="3360726" cy="100800"/>
          </a:xfrm>
        </p:grpSpPr>
        <p:cxnSp>
          <p:nvCxnSpPr>
            <p:cNvPr id="13" name="Straight Connector 12">
              <a:extLst>
                <a:ext uri="{FF2B5EF4-FFF2-40B4-BE49-F238E27FC236}">
                  <a16:creationId xmlns:a16="http://schemas.microsoft.com/office/drawing/2014/main" id="{785A4134-866D-4143-AC1E-8A2FFDB49855}"/>
                </a:ext>
              </a:extLst>
            </p:cNvPr>
            <p:cNvCxnSpPr/>
            <p:nvPr userDrawn="1"/>
          </p:nvCxnSpPr>
          <p:spPr>
            <a:xfrm>
              <a:off x="0" y="3290538"/>
              <a:ext cx="3276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3259926"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 name="Text Placeholder 15">
            <a:extLst>
              <a:ext uri="{FF2B5EF4-FFF2-40B4-BE49-F238E27FC236}">
                <a16:creationId xmlns:a16="http://schemas.microsoft.com/office/drawing/2014/main" id="{DA80730C-5AC9-41A0-ACC5-624F0652D685}"/>
              </a:ext>
            </a:extLst>
          </p:cNvPr>
          <p:cNvSpPr>
            <a:spLocks noGrp="1"/>
          </p:cNvSpPr>
          <p:nvPr>
            <p:ph type="body" sz="quarter" idx="26" hasCustomPrompt="1"/>
          </p:nvPr>
        </p:nvSpPr>
        <p:spPr>
          <a:xfrm>
            <a:off x="4475261" y="2631676"/>
            <a:ext cx="978408" cy="978408"/>
          </a:xfrm>
          <a:prstGeom prst="ellipse">
            <a:avLst/>
          </a:prstGeom>
          <a:ln w="6350">
            <a:solidFill>
              <a:schemeClr val="tx1"/>
            </a:solidFill>
          </a:ln>
        </p:spPr>
        <p:txBody>
          <a:bodyPr lIns="0" tIns="72000" rIns="0" bIns="0" anchor="ctr" anchorCtr="0">
            <a:noAutofit/>
          </a:bodyPr>
          <a:lstStyle>
            <a:lvl1pPr marL="0" indent="0" algn="ctr">
              <a:buNone/>
              <a:defRPr sz="7000" b="1">
                <a:ln w="6350">
                  <a:solidFill>
                    <a:schemeClr val="tx1"/>
                  </a:solidFill>
                </a:ln>
                <a:noFill/>
                <a:latin typeface="+mj-lt"/>
              </a:defRPr>
            </a:lvl1pPr>
          </a:lstStyle>
          <a:p>
            <a:pPr lvl="0"/>
            <a:r>
              <a:rPr lang="en-US" noProof="0"/>
              <a:t>1</a:t>
            </a:r>
          </a:p>
        </p:txBody>
      </p:sp>
      <p:sp>
        <p:nvSpPr>
          <p:cNvPr id="22" name="Text Placeholder 15">
            <a:extLst>
              <a:ext uri="{FF2B5EF4-FFF2-40B4-BE49-F238E27FC236}">
                <a16:creationId xmlns:a16="http://schemas.microsoft.com/office/drawing/2014/main" id="{515B23A8-23EB-4E6E-A24C-4154570D7DC0}"/>
              </a:ext>
            </a:extLst>
          </p:cNvPr>
          <p:cNvSpPr>
            <a:spLocks noGrp="1"/>
          </p:cNvSpPr>
          <p:nvPr>
            <p:ph type="body" sz="quarter" idx="28" hasCustomPrompt="1"/>
          </p:nvPr>
        </p:nvSpPr>
        <p:spPr>
          <a:xfrm>
            <a:off x="7436251" y="2015540"/>
            <a:ext cx="978408" cy="978408"/>
          </a:xfrm>
          <a:prstGeom prst="ellipse">
            <a:avLst/>
          </a:prstGeom>
          <a:ln w="6350">
            <a:solidFill>
              <a:schemeClr val="tx1"/>
            </a:solidFill>
          </a:ln>
        </p:spPr>
        <p:txBody>
          <a:bodyPr lIns="0" tIns="36000" rIns="0" bIns="0" anchor="ctr" anchorCtr="0">
            <a:noAutofit/>
          </a:bodyPr>
          <a:lstStyle>
            <a:lvl1pPr marL="0" indent="0" algn="ctr">
              <a:buNone/>
              <a:defRPr sz="7000" b="1">
                <a:ln w="6350">
                  <a:solidFill>
                    <a:schemeClr val="tx1"/>
                  </a:solidFill>
                </a:ln>
                <a:noFill/>
                <a:latin typeface="+mj-lt"/>
              </a:defRPr>
            </a:lvl1pPr>
          </a:lstStyle>
          <a:p>
            <a:pPr lvl="0"/>
            <a:r>
              <a:rPr lang="en-US" noProof="0"/>
              <a:t>2</a:t>
            </a:r>
          </a:p>
        </p:txBody>
      </p:sp>
      <p:sp>
        <p:nvSpPr>
          <p:cNvPr id="23" name="Text Placeholder 15">
            <a:extLst>
              <a:ext uri="{FF2B5EF4-FFF2-40B4-BE49-F238E27FC236}">
                <a16:creationId xmlns:a16="http://schemas.microsoft.com/office/drawing/2014/main" id="{C12919ED-FD55-4081-BB4A-2B2FDA3BED17}"/>
              </a:ext>
            </a:extLst>
          </p:cNvPr>
          <p:cNvSpPr>
            <a:spLocks noGrp="1"/>
          </p:cNvSpPr>
          <p:nvPr>
            <p:ph type="body" sz="quarter" idx="31" hasCustomPrompt="1"/>
          </p:nvPr>
        </p:nvSpPr>
        <p:spPr>
          <a:xfrm>
            <a:off x="10397240" y="1239687"/>
            <a:ext cx="978408" cy="978408"/>
          </a:xfrm>
          <a:prstGeom prst="ellipse">
            <a:avLst/>
          </a:prstGeom>
          <a:ln w="6350">
            <a:solidFill>
              <a:schemeClr val="tx1"/>
            </a:solidFill>
          </a:ln>
        </p:spPr>
        <p:txBody>
          <a:bodyPr lIns="0" tIns="36000" rIns="0" bIns="0" anchor="ctr" anchorCtr="0">
            <a:noAutofit/>
          </a:bodyPr>
          <a:lstStyle>
            <a:lvl1pPr marL="0" indent="0" algn="ctr">
              <a:buNone/>
              <a:defRPr sz="7000" b="1">
                <a:ln w="6350">
                  <a:solidFill>
                    <a:schemeClr val="tx1"/>
                  </a:solidFill>
                </a:ln>
                <a:noFill/>
                <a:latin typeface="+mj-lt"/>
              </a:defRPr>
            </a:lvl1pPr>
          </a:lstStyle>
          <a:p>
            <a:pPr lvl="0"/>
            <a:r>
              <a:rPr lang="en-US" noProof="0"/>
              <a:t>3</a:t>
            </a:r>
          </a:p>
        </p:txBody>
      </p:sp>
      <p:cxnSp>
        <p:nvCxnSpPr>
          <p:cNvPr id="24" name="Straight Connector 23">
            <a:extLst>
              <a:ext uri="{FF2B5EF4-FFF2-40B4-BE49-F238E27FC236}">
                <a16:creationId xmlns:a16="http://schemas.microsoft.com/office/drawing/2014/main" id="{56A6259C-432B-4405-9E82-995AF092FB7A}"/>
              </a:ext>
            </a:extLst>
          </p:cNvPr>
          <p:cNvCxnSpPr>
            <a:cxnSpLocks/>
          </p:cNvCxnSpPr>
          <p:nvPr userDrawn="1"/>
        </p:nvCxnSpPr>
        <p:spPr>
          <a:xfrm rot="16200000" flipV="1">
            <a:off x="4068065" y="1728891"/>
            <a:ext cx="17928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3BC485E-8BCE-479F-A7E9-7F9E193E6E96}"/>
              </a:ext>
            </a:extLst>
          </p:cNvPr>
          <p:cNvCxnSpPr>
            <a:cxnSpLocks/>
          </p:cNvCxnSpPr>
          <p:nvPr userDrawn="1"/>
        </p:nvCxnSpPr>
        <p:spPr>
          <a:xfrm>
            <a:off x="4964465" y="836613"/>
            <a:ext cx="5925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5094BC6-BA16-4E05-868C-3AE971AF3DA4}"/>
              </a:ext>
            </a:extLst>
          </p:cNvPr>
          <p:cNvCxnSpPr>
            <a:cxnSpLocks/>
          </p:cNvCxnSpPr>
          <p:nvPr userDrawn="1"/>
        </p:nvCxnSpPr>
        <p:spPr>
          <a:xfrm rot="16200000" flipV="1">
            <a:off x="10688444" y="1030491"/>
            <a:ext cx="39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9130EC6-4A8D-447F-862E-E5A693E68C8C}"/>
              </a:ext>
            </a:extLst>
          </p:cNvPr>
          <p:cNvCxnSpPr>
            <a:cxnSpLocks/>
          </p:cNvCxnSpPr>
          <p:nvPr userDrawn="1"/>
        </p:nvCxnSpPr>
        <p:spPr>
          <a:xfrm flipV="1">
            <a:off x="7925455" y="837355"/>
            <a:ext cx="0" cy="117818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 Placeholder 2">
            <a:extLst>
              <a:ext uri="{FF2B5EF4-FFF2-40B4-BE49-F238E27FC236}">
                <a16:creationId xmlns:a16="http://schemas.microsoft.com/office/drawing/2014/main" id="{1B29C9C1-9494-4E8B-A0F3-611E947A19B3}"/>
              </a:ext>
            </a:extLst>
          </p:cNvPr>
          <p:cNvSpPr>
            <a:spLocks noGrp="1"/>
          </p:cNvSpPr>
          <p:nvPr>
            <p:ph type="body" idx="27" hasCustomPrompt="1"/>
          </p:nvPr>
        </p:nvSpPr>
        <p:spPr>
          <a:xfrm>
            <a:off x="3151266" y="4543170"/>
            <a:ext cx="2589369" cy="1280958"/>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0" name="Text Placeholder 2">
            <a:extLst>
              <a:ext uri="{FF2B5EF4-FFF2-40B4-BE49-F238E27FC236}">
                <a16:creationId xmlns:a16="http://schemas.microsoft.com/office/drawing/2014/main" id="{ABB09D16-148A-45C2-B0B8-1495E8DC7D64}"/>
              </a:ext>
            </a:extLst>
          </p:cNvPr>
          <p:cNvSpPr>
            <a:spLocks noGrp="1"/>
          </p:cNvSpPr>
          <p:nvPr>
            <p:ph type="body" idx="29" hasCustomPrompt="1"/>
          </p:nvPr>
        </p:nvSpPr>
        <p:spPr>
          <a:xfrm>
            <a:off x="3151265" y="4246467"/>
            <a:ext cx="2415199" cy="236141"/>
          </a:xfrm>
        </p:spPr>
        <p:txBody>
          <a:bodyPr lIns="0" tIns="0" rIns="0" bIns="0" anchor="b" anchorCtr="0">
            <a:normAutofit/>
          </a:bodyPr>
          <a:lstStyle>
            <a:lvl1pPr marL="0" indent="0" algn="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1" name="Text Placeholder 2">
            <a:extLst>
              <a:ext uri="{FF2B5EF4-FFF2-40B4-BE49-F238E27FC236}">
                <a16:creationId xmlns:a16="http://schemas.microsoft.com/office/drawing/2014/main" id="{67814C7C-3597-4B16-A4AC-D81985C587BD}"/>
              </a:ext>
            </a:extLst>
          </p:cNvPr>
          <p:cNvSpPr>
            <a:spLocks noGrp="1"/>
          </p:cNvSpPr>
          <p:nvPr>
            <p:ph type="body" idx="32" hasCustomPrompt="1"/>
          </p:nvPr>
        </p:nvSpPr>
        <p:spPr>
          <a:xfrm>
            <a:off x="3151265" y="3883902"/>
            <a:ext cx="2415199" cy="360000"/>
          </a:xfrm>
        </p:spPr>
        <p:txBody>
          <a:bodyPr lIns="0" tIns="0" rIns="0" bIns="0" anchor="b" anchorCtr="0">
            <a:normAutofit/>
          </a:bodyPr>
          <a:lstStyle>
            <a:lvl1pPr marL="0" indent="0" algn="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43" name="Text Placeholder 2">
            <a:extLst>
              <a:ext uri="{FF2B5EF4-FFF2-40B4-BE49-F238E27FC236}">
                <a16:creationId xmlns:a16="http://schemas.microsoft.com/office/drawing/2014/main" id="{EFE2A8C5-F462-436C-B748-BBE5D58CB8B4}"/>
              </a:ext>
            </a:extLst>
          </p:cNvPr>
          <p:cNvSpPr>
            <a:spLocks noGrp="1"/>
          </p:cNvSpPr>
          <p:nvPr>
            <p:ph type="body" idx="33" hasCustomPrompt="1"/>
          </p:nvPr>
        </p:nvSpPr>
        <p:spPr>
          <a:xfrm>
            <a:off x="6048861" y="3849559"/>
            <a:ext cx="2589369" cy="1786953"/>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4" name="Text Placeholder 2">
            <a:extLst>
              <a:ext uri="{FF2B5EF4-FFF2-40B4-BE49-F238E27FC236}">
                <a16:creationId xmlns:a16="http://schemas.microsoft.com/office/drawing/2014/main" id="{586DAC0D-9859-40A1-8456-F0B43D96718B}"/>
              </a:ext>
            </a:extLst>
          </p:cNvPr>
          <p:cNvSpPr>
            <a:spLocks noGrp="1"/>
          </p:cNvSpPr>
          <p:nvPr>
            <p:ph type="body" idx="34" hasCustomPrompt="1"/>
          </p:nvPr>
        </p:nvSpPr>
        <p:spPr>
          <a:xfrm>
            <a:off x="6048860" y="3552857"/>
            <a:ext cx="2415199" cy="236141"/>
          </a:xfrm>
        </p:spPr>
        <p:txBody>
          <a:bodyPr lIns="0" tIns="0" rIns="0" bIns="0" anchor="b" anchorCtr="0">
            <a:normAutofit/>
          </a:bodyPr>
          <a:lstStyle>
            <a:lvl1pPr marL="0" indent="0" algn="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5" name="Text Placeholder 2">
            <a:extLst>
              <a:ext uri="{FF2B5EF4-FFF2-40B4-BE49-F238E27FC236}">
                <a16:creationId xmlns:a16="http://schemas.microsoft.com/office/drawing/2014/main" id="{37B983EE-F89D-4F09-8A9F-2347FA364217}"/>
              </a:ext>
            </a:extLst>
          </p:cNvPr>
          <p:cNvSpPr>
            <a:spLocks noGrp="1"/>
          </p:cNvSpPr>
          <p:nvPr>
            <p:ph type="body" idx="35" hasCustomPrompt="1"/>
          </p:nvPr>
        </p:nvSpPr>
        <p:spPr>
          <a:xfrm>
            <a:off x="6048860" y="3190292"/>
            <a:ext cx="2415199" cy="360000"/>
          </a:xfrm>
        </p:spPr>
        <p:txBody>
          <a:bodyPr lIns="0" tIns="0" rIns="0" bIns="0" anchor="b" anchorCtr="0">
            <a:normAutofit/>
          </a:bodyPr>
          <a:lstStyle>
            <a:lvl1pPr marL="0" indent="0" algn="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46" name="Text Placeholder 2">
            <a:extLst>
              <a:ext uri="{FF2B5EF4-FFF2-40B4-BE49-F238E27FC236}">
                <a16:creationId xmlns:a16="http://schemas.microsoft.com/office/drawing/2014/main" id="{D30DD128-A937-4A2F-B070-523A5BAAE260}"/>
              </a:ext>
            </a:extLst>
          </p:cNvPr>
          <p:cNvSpPr>
            <a:spLocks noGrp="1"/>
          </p:cNvSpPr>
          <p:nvPr>
            <p:ph type="body" idx="36" hasCustomPrompt="1"/>
          </p:nvPr>
        </p:nvSpPr>
        <p:spPr>
          <a:xfrm>
            <a:off x="8975159" y="3147170"/>
            <a:ext cx="2589369" cy="2311934"/>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7" name="Text Placeholder 2">
            <a:extLst>
              <a:ext uri="{FF2B5EF4-FFF2-40B4-BE49-F238E27FC236}">
                <a16:creationId xmlns:a16="http://schemas.microsoft.com/office/drawing/2014/main" id="{5737B87C-E3C0-46B2-8B79-63EB60491503}"/>
              </a:ext>
            </a:extLst>
          </p:cNvPr>
          <p:cNvSpPr>
            <a:spLocks noGrp="1"/>
          </p:cNvSpPr>
          <p:nvPr>
            <p:ph type="body" idx="37" hasCustomPrompt="1"/>
          </p:nvPr>
        </p:nvSpPr>
        <p:spPr>
          <a:xfrm>
            <a:off x="8975158" y="2850467"/>
            <a:ext cx="2415199" cy="236141"/>
          </a:xfrm>
        </p:spPr>
        <p:txBody>
          <a:bodyPr lIns="0" tIns="0" rIns="0" bIns="0" anchor="b" anchorCtr="0">
            <a:normAutofit/>
          </a:bodyPr>
          <a:lstStyle>
            <a:lvl1pPr marL="0" indent="0" algn="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8" name="Text Placeholder 2">
            <a:extLst>
              <a:ext uri="{FF2B5EF4-FFF2-40B4-BE49-F238E27FC236}">
                <a16:creationId xmlns:a16="http://schemas.microsoft.com/office/drawing/2014/main" id="{22F76863-7DCD-4365-80F0-001D51F08779}"/>
              </a:ext>
            </a:extLst>
          </p:cNvPr>
          <p:cNvSpPr>
            <a:spLocks noGrp="1"/>
          </p:cNvSpPr>
          <p:nvPr>
            <p:ph type="body" idx="38" hasCustomPrompt="1"/>
          </p:nvPr>
        </p:nvSpPr>
        <p:spPr>
          <a:xfrm>
            <a:off x="8975158" y="2487902"/>
            <a:ext cx="2415199" cy="360000"/>
          </a:xfrm>
        </p:spPr>
        <p:txBody>
          <a:bodyPr lIns="0" tIns="0" rIns="0" bIns="0" anchor="b" anchorCtr="0">
            <a:normAutofit/>
          </a:bodyPr>
          <a:lstStyle>
            <a:lvl1pPr marL="0" indent="0" algn="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Tree>
    <p:extLst>
      <p:ext uri="{BB962C8B-B14F-4D97-AF65-F5344CB8AC3E}">
        <p14:creationId xmlns:p14="http://schemas.microsoft.com/office/powerpoint/2010/main" val="3078273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6096000" y="707529"/>
            <a:ext cx="5314072" cy="569086"/>
          </a:xfrm>
        </p:spPr>
        <p:txBody>
          <a:bodyPr lIns="0" tIns="0" rIns="0" bIns="0" anchor="b">
            <a:normAutofit/>
          </a:bodyPr>
          <a:lstStyle>
            <a:lvl1pPr algn="l">
              <a:defRPr sz="3600"/>
            </a:lvl1pPr>
          </a:lstStyle>
          <a:p>
            <a:r>
              <a:rPr lang="en-US" noProof="0"/>
              <a:t>CLICK TO EDIT TITLE</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6096000" y="1383372"/>
            <a:ext cx="6096000" cy="100800"/>
            <a:chOff x="646015" y="3248308"/>
            <a:chExt cx="3107749"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646015" y="3290538"/>
              <a:ext cx="3107749"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702376" y="324830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6" name="Text Placeholder 2">
            <a:extLst>
              <a:ext uri="{FF2B5EF4-FFF2-40B4-BE49-F238E27FC236}">
                <a16:creationId xmlns:a16="http://schemas.microsoft.com/office/drawing/2014/main" id="{99E02476-A734-4A74-BC42-F104B37C8C19}"/>
              </a:ext>
            </a:extLst>
          </p:cNvPr>
          <p:cNvSpPr>
            <a:spLocks noGrp="1"/>
          </p:cNvSpPr>
          <p:nvPr>
            <p:ph type="body" idx="29" hasCustomPrompt="1"/>
          </p:nvPr>
        </p:nvSpPr>
        <p:spPr>
          <a:xfrm>
            <a:off x="831850" y="2031832"/>
            <a:ext cx="2915732" cy="360000"/>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4" name="Text Placeholder 2">
            <a:extLst>
              <a:ext uri="{FF2B5EF4-FFF2-40B4-BE49-F238E27FC236}">
                <a16:creationId xmlns:a16="http://schemas.microsoft.com/office/drawing/2014/main" id="{FB2A0B34-417C-46AC-95C0-9B2A2FCC8BFC}"/>
              </a:ext>
            </a:extLst>
          </p:cNvPr>
          <p:cNvSpPr>
            <a:spLocks noGrp="1"/>
          </p:cNvSpPr>
          <p:nvPr>
            <p:ph type="body" idx="31" hasCustomPrompt="1"/>
          </p:nvPr>
        </p:nvSpPr>
        <p:spPr>
          <a:xfrm>
            <a:off x="6096000" y="2031832"/>
            <a:ext cx="2915732" cy="360000"/>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 name="Content Placeholder 2">
            <a:extLst>
              <a:ext uri="{FF2B5EF4-FFF2-40B4-BE49-F238E27FC236}">
                <a16:creationId xmlns:a16="http://schemas.microsoft.com/office/drawing/2014/main" id="{7D36F8EF-728B-45C1-87D8-4AD8FA8F3716}"/>
              </a:ext>
            </a:extLst>
          </p:cNvPr>
          <p:cNvSpPr>
            <a:spLocks noGrp="1"/>
          </p:cNvSpPr>
          <p:nvPr>
            <p:ph sz="quarter" idx="32"/>
          </p:nvPr>
        </p:nvSpPr>
        <p:spPr>
          <a:xfrm>
            <a:off x="803275" y="2524125"/>
            <a:ext cx="4970463" cy="2935288"/>
          </a:xfrm>
        </p:spPr>
        <p:txBody>
          <a:bodyPr>
            <a:normAutofit/>
          </a:bodyPr>
          <a:lstStyle>
            <a:lvl1pPr>
              <a:defRPr sz="1400"/>
            </a:lvl1pPr>
            <a:lvl2pPr>
              <a:defRPr sz="1400"/>
            </a:lvl2pPr>
            <a:lvl3pPr>
              <a:defRPr sz="1400"/>
            </a:lvl3pPr>
            <a:lvl4pPr>
              <a:defRPr sz="1400"/>
            </a:lvl4pPr>
            <a:lvl5pPr>
              <a:defRPr sz="14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2" name="Content Placeholder 2">
            <a:extLst>
              <a:ext uri="{FF2B5EF4-FFF2-40B4-BE49-F238E27FC236}">
                <a16:creationId xmlns:a16="http://schemas.microsoft.com/office/drawing/2014/main" id="{7395C5B4-6B03-4F70-96F8-3AE3A7817B52}"/>
              </a:ext>
            </a:extLst>
          </p:cNvPr>
          <p:cNvSpPr>
            <a:spLocks noGrp="1"/>
          </p:cNvSpPr>
          <p:nvPr>
            <p:ph sz="quarter" idx="33"/>
          </p:nvPr>
        </p:nvSpPr>
        <p:spPr>
          <a:xfrm>
            <a:off x="6096000" y="2524125"/>
            <a:ext cx="4970463" cy="2935288"/>
          </a:xfrm>
        </p:spPr>
        <p:txBody>
          <a:bodyPr>
            <a:normAutofit/>
          </a:bodyPr>
          <a:lstStyle>
            <a:lvl1pPr>
              <a:defRPr sz="1400"/>
            </a:lvl1pPr>
            <a:lvl2pPr>
              <a:defRPr sz="1400"/>
            </a:lvl2pPr>
            <a:lvl3pPr>
              <a:defRPr sz="1400"/>
            </a:lvl3pPr>
            <a:lvl4pPr>
              <a:defRPr sz="1400"/>
            </a:lvl4pPr>
            <a:lvl5pPr>
              <a:defRPr sz="14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778915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8736466" y="707529"/>
            <a:ext cx="2673606" cy="569086"/>
          </a:xfrm>
        </p:spPr>
        <p:txBody>
          <a:bodyPr lIns="0" tIns="0" rIns="0" bIns="0" anchor="b">
            <a:normAutofit/>
          </a:bodyPr>
          <a:lstStyle>
            <a:lvl1pPr algn="r">
              <a:defRPr sz="3600"/>
            </a:lvl1pPr>
          </a:lstStyle>
          <a:p>
            <a:r>
              <a:rPr lang="en-US" noProof="0"/>
              <a:t>TIMELINE</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9147803" y="1625821"/>
            <a:ext cx="2262267" cy="2021536"/>
          </a:xfrm>
        </p:spPr>
        <p:txBody>
          <a:bodyPr lIns="0" tIns="0" rIns="0" bIns="0">
            <a:normAutofit/>
          </a:bodyPr>
          <a:lstStyle>
            <a:lvl1pPr marL="0" indent="0" algn="r">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9186215" y="1375202"/>
            <a:ext cx="3005785" cy="100800"/>
            <a:chOff x="2729180" y="3240138"/>
            <a:chExt cx="1532346"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2729180" y="3290538"/>
              <a:ext cx="1504927"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4210138" y="324013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Text Placeholder 15">
            <a:extLst>
              <a:ext uri="{FF2B5EF4-FFF2-40B4-BE49-F238E27FC236}">
                <a16:creationId xmlns:a16="http://schemas.microsoft.com/office/drawing/2014/main" id="{D0092E26-7A96-4712-98A7-FFDA7C3D7721}"/>
              </a:ext>
            </a:extLst>
          </p:cNvPr>
          <p:cNvSpPr>
            <a:spLocks noGrp="1"/>
          </p:cNvSpPr>
          <p:nvPr>
            <p:ph type="body" sz="quarter" idx="26" hasCustomPrompt="1"/>
          </p:nvPr>
        </p:nvSpPr>
        <p:spPr>
          <a:xfrm>
            <a:off x="2618284" y="685667"/>
            <a:ext cx="2616212"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20XX</a:t>
            </a:r>
          </a:p>
        </p:txBody>
      </p:sp>
      <p:sp>
        <p:nvSpPr>
          <p:cNvPr id="34" name="Text Placeholder 2">
            <a:extLst>
              <a:ext uri="{FF2B5EF4-FFF2-40B4-BE49-F238E27FC236}">
                <a16:creationId xmlns:a16="http://schemas.microsoft.com/office/drawing/2014/main" id="{B17B484C-F876-40B2-89DE-FC7A9E54C835}"/>
              </a:ext>
            </a:extLst>
          </p:cNvPr>
          <p:cNvSpPr>
            <a:spLocks noGrp="1"/>
          </p:cNvSpPr>
          <p:nvPr>
            <p:ph type="body" idx="27" hasCustomPrompt="1"/>
          </p:nvPr>
        </p:nvSpPr>
        <p:spPr>
          <a:xfrm>
            <a:off x="5930241" y="1079309"/>
            <a:ext cx="2810591" cy="758864"/>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6" name="Text Placeholder 2">
            <a:extLst>
              <a:ext uri="{FF2B5EF4-FFF2-40B4-BE49-F238E27FC236}">
                <a16:creationId xmlns:a16="http://schemas.microsoft.com/office/drawing/2014/main" id="{99E02476-A734-4A74-BC42-F104B37C8C19}"/>
              </a:ext>
            </a:extLst>
          </p:cNvPr>
          <p:cNvSpPr>
            <a:spLocks noGrp="1"/>
          </p:cNvSpPr>
          <p:nvPr>
            <p:ph type="body" idx="29" hasCustomPrompt="1"/>
          </p:nvPr>
        </p:nvSpPr>
        <p:spPr>
          <a:xfrm>
            <a:off x="5930241" y="786637"/>
            <a:ext cx="2810591" cy="292671"/>
          </a:xfrm>
        </p:spPr>
        <p:txBody>
          <a:bodyPr lIns="0" tIns="0" rIns="0" bIns="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14" name="Straight Connector 13">
            <a:extLst>
              <a:ext uri="{FF2B5EF4-FFF2-40B4-BE49-F238E27FC236}">
                <a16:creationId xmlns:a16="http://schemas.microsoft.com/office/drawing/2014/main" id="{1AD3A3AB-488E-4090-9FD5-E005D5A9ECF5}"/>
              </a:ext>
            </a:extLst>
          </p:cNvPr>
          <p:cNvCxnSpPr>
            <a:cxnSpLocks/>
          </p:cNvCxnSpPr>
          <p:nvPr userDrawn="1"/>
        </p:nvCxnSpPr>
        <p:spPr>
          <a:xfrm rot="16200000">
            <a:off x="2094269" y="3429000"/>
            <a:ext cx="6858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BD6729DC-C5B3-485B-B5CD-F06FC3CAFD9A}"/>
              </a:ext>
            </a:extLst>
          </p:cNvPr>
          <p:cNvSpPr/>
          <p:nvPr userDrawn="1"/>
        </p:nvSpPr>
        <p:spPr>
          <a:xfrm>
            <a:off x="5372392" y="959827"/>
            <a:ext cx="301752" cy="301752"/>
          </a:xfrm>
          <a:prstGeom prst="ellipse">
            <a:avLst/>
          </a:prstGeom>
          <a:solidFill>
            <a:srgbClr val="0F172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9" name="Oval 28">
            <a:extLst>
              <a:ext uri="{FF2B5EF4-FFF2-40B4-BE49-F238E27FC236}">
                <a16:creationId xmlns:a16="http://schemas.microsoft.com/office/drawing/2014/main" id="{C4046DD7-8FB2-43D4-8E94-3D35DC3E2891}"/>
              </a:ext>
            </a:extLst>
          </p:cNvPr>
          <p:cNvSpPr/>
          <p:nvPr userDrawn="1"/>
        </p:nvSpPr>
        <p:spPr>
          <a:xfrm>
            <a:off x="5372392" y="5362327"/>
            <a:ext cx="301752" cy="301752"/>
          </a:xfrm>
          <a:prstGeom prst="ellipse">
            <a:avLst/>
          </a:prstGeom>
          <a:solidFill>
            <a:srgbClr val="0F172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0" name="Oval 29">
            <a:extLst>
              <a:ext uri="{FF2B5EF4-FFF2-40B4-BE49-F238E27FC236}">
                <a16:creationId xmlns:a16="http://schemas.microsoft.com/office/drawing/2014/main" id="{A320A73A-D3CB-4E04-B7E2-F3696B8ACDEA}"/>
              </a:ext>
            </a:extLst>
          </p:cNvPr>
          <p:cNvSpPr/>
          <p:nvPr userDrawn="1"/>
        </p:nvSpPr>
        <p:spPr>
          <a:xfrm>
            <a:off x="5372392" y="2427327"/>
            <a:ext cx="301752" cy="301752"/>
          </a:xfrm>
          <a:prstGeom prst="ellipse">
            <a:avLst/>
          </a:prstGeom>
          <a:solidFill>
            <a:srgbClr val="0F172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1" name="Oval 30">
            <a:extLst>
              <a:ext uri="{FF2B5EF4-FFF2-40B4-BE49-F238E27FC236}">
                <a16:creationId xmlns:a16="http://schemas.microsoft.com/office/drawing/2014/main" id="{3E2B01F0-78A8-41AE-95B8-811603402031}"/>
              </a:ext>
            </a:extLst>
          </p:cNvPr>
          <p:cNvSpPr/>
          <p:nvPr userDrawn="1"/>
        </p:nvSpPr>
        <p:spPr>
          <a:xfrm>
            <a:off x="5372392" y="3894827"/>
            <a:ext cx="301752" cy="301752"/>
          </a:xfrm>
          <a:prstGeom prst="ellipse">
            <a:avLst/>
          </a:prstGeom>
          <a:solidFill>
            <a:srgbClr val="0F172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2" name="Text Placeholder 2">
            <a:extLst>
              <a:ext uri="{FF2B5EF4-FFF2-40B4-BE49-F238E27FC236}">
                <a16:creationId xmlns:a16="http://schemas.microsoft.com/office/drawing/2014/main" id="{A70E382B-B932-45B7-BD95-6D722A4A2480}"/>
              </a:ext>
            </a:extLst>
          </p:cNvPr>
          <p:cNvSpPr>
            <a:spLocks noGrp="1"/>
          </p:cNvSpPr>
          <p:nvPr>
            <p:ph type="body" idx="31" hasCustomPrompt="1"/>
          </p:nvPr>
        </p:nvSpPr>
        <p:spPr>
          <a:xfrm>
            <a:off x="5930241" y="2532448"/>
            <a:ext cx="2810591" cy="758864"/>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3" name="Text Placeholder 2">
            <a:extLst>
              <a:ext uri="{FF2B5EF4-FFF2-40B4-BE49-F238E27FC236}">
                <a16:creationId xmlns:a16="http://schemas.microsoft.com/office/drawing/2014/main" id="{2F096B52-06C2-46DF-BB33-70D931283F16}"/>
              </a:ext>
            </a:extLst>
          </p:cNvPr>
          <p:cNvSpPr>
            <a:spLocks noGrp="1"/>
          </p:cNvSpPr>
          <p:nvPr>
            <p:ph type="body" idx="32" hasCustomPrompt="1"/>
          </p:nvPr>
        </p:nvSpPr>
        <p:spPr>
          <a:xfrm>
            <a:off x="5930241" y="2239776"/>
            <a:ext cx="2810591" cy="292671"/>
          </a:xfrm>
        </p:spPr>
        <p:txBody>
          <a:bodyPr lIns="0" tIns="0" rIns="0" bIns="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5" name="Text Placeholder 2">
            <a:extLst>
              <a:ext uri="{FF2B5EF4-FFF2-40B4-BE49-F238E27FC236}">
                <a16:creationId xmlns:a16="http://schemas.microsoft.com/office/drawing/2014/main" id="{5D87FD43-95C9-4217-AD5F-FE02E28AD4CE}"/>
              </a:ext>
            </a:extLst>
          </p:cNvPr>
          <p:cNvSpPr>
            <a:spLocks noGrp="1"/>
          </p:cNvSpPr>
          <p:nvPr>
            <p:ph type="body" idx="33" hasCustomPrompt="1"/>
          </p:nvPr>
        </p:nvSpPr>
        <p:spPr>
          <a:xfrm>
            <a:off x="5930241" y="3985587"/>
            <a:ext cx="2810591" cy="758864"/>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7" name="Text Placeholder 2">
            <a:extLst>
              <a:ext uri="{FF2B5EF4-FFF2-40B4-BE49-F238E27FC236}">
                <a16:creationId xmlns:a16="http://schemas.microsoft.com/office/drawing/2014/main" id="{A6706CEB-523E-4248-9A66-5D139D8B0DE5}"/>
              </a:ext>
            </a:extLst>
          </p:cNvPr>
          <p:cNvSpPr>
            <a:spLocks noGrp="1"/>
          </p:cNvSpPr>
          <p:nvPr>
            <p:ph type="body" idx="34" hasCustomPrompt="1"/>
          </p:nvPr>
        </p:nvSpPr>
        <p:spPr>
          <a:xfrm>
            <a:off x="5930241" y="3692915"/>
            <a:ext cx="2810591" cy="292671"/>
          </a:xfrm>
        </p:spPr>
        <p:txBody>
          <a:bodyPr lIns="0" tIns="0" rIns="0" bIns="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8" name="Text Placeholder 2">
            <a:extLst>
              <a:ext uri="{FF2B5EF4-FFF2-40B4-BE49-F238E27FC236}">
                <a16:creationId xmlns:a16="http://schemas.microsoft.com/office/drawing/2014/main" id="{6ADC931C-F9B2-467E-A024-CB5BE74BAD85}"/>
              </a:ext>
            </a:extLst>
          </p:cNvPr>
          <p:cNvSpPr>
            <a:spLocks noGrp="1"/>
          </p:cNvSpPr>
          <p:nvPr>
            <p:ph type="body" idx="35" hasCustomPrompt="1"/>
          </p:nvPr>
        </p:nvSpPr>
        <p:spPr>
          <a:xfrm>
            <a:off x="5930241" y="5438727"/>
            <a:ext cx="2810591" cy="758864"/>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9" name="Text Placeholder 2">
            <a:extLst>
              <a:ext uri="{FF2B5EF4-FFF2-40B4-BE49-F238E27FC236}">
                <a16:creationId xmlns:a16="http://schemas.microsoft.com/office/drawing/2014/main" id="{0A301DE6-2E75-41F5-9314-B269815BA3F3}"/>
              </a:ext>
            </a:extLst>
          </p:cNvPr>
          <p:cNvSpPr>
            <a:spLocks noGrp="1"/>
          </p:cNvSpPr>
          <p:nvPr>
            <p:ph type="body" idx="36" hasCustomPrompt="1"/>
          </p:nvPr>
        </p:nvSpPr>
        <p:spPr>
          <a:xfrm>
            <a:off x="5930241" y="5146055"/>
            <a:ext cx="2810591" cy="292671"/>
          </a:xfrm>
        </p:spPr>
        <p:txBody>
          <a:bodyPr lIns="0" tIns="0" rIns="0" bIns="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0" name="Text Placeholder 15">
            <a:extLst>
              <a:ext uri="{FF2B5EF4-FFF2-40B4-BE49-F238E27FC236}">
                <a16:creationId xmlns:a16="http://schemas.microsoft.com/office/drawing/2014/main" id="{B9154606-4DE0-4DC7-830A-371423BE4201}"/>
              </a:ext>
            </a:extLst>
          </p:cNvPr>
          <p:cNvSpPr>
            <a:spLocks noGrp="1"/>
          </p:cNvSpPr>
          <p:nvPr>
            <p:ph type="body" sz="quarter" idx="37" hasCustomPrompt="1"/>
          </p:nvPr>
        </p:nvSpPr>
        <p:spPr>
          <a:xfrm>
            <a:off x="2618284" y="2153566"/>
            <a:ext cx="2616212"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20XX</a:t>
            </a:r>
          </a:p>
        </p:txBody>
      </p:sp>
      <p:sp>
        <p:nvSpPr>
          <p:cNvPr id="41" name="Text Placeholder 15">
            <a:extLst>
              <a:ext uri="{FF2B5EF4-FFF2-40B4-BE49-F238E27FC236}">
                <a16:creationId xmlns:a16="http://schemas.microsoft.com/office/drawing/2014/main" id="{5AC8C127-0F88-413C-B7BA-2ED0F81E7D4E}"/>
              </a:ext>
            </a:extLst>
          </p:cNvPr>
          <p:cNvSpPr>
            <a:spLocks noGrp="1"/>
          </p:cNvSpPr>
          <p:nvPr>
            <p:ph type="body" sz="quarter" idx="38" hasCustomPrompt="1"/>
          </p:nvPr>
        </p:nvSpPr>
        <p:spPr>
          <a:xfrm>
            <a:off x="2618284" y="3621465"/>
            <a:ext cx="2616212"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20XX</a:t>
            </a:r>
          </a:p>
        </p:txBody>
      </p:sp>
      <p:sp>
        <p:nvSpPr>
          <p:cNvPr id="42" name="Text Placeholder 15">
            <a:extLst>
              <a:ext uri="{FF2B5EF4-FFF2-40B4-BE49-F238E27FC236}">
                <a16:creationId xmlns:a16="http://schemas.microsoft.com/office/drawing/2014/main" id="{63C5707A-6E08-4B58-A5FE-40063DB6548E}"/>
              </a:ext>
            </a:extLst>
          </p:cNvPr>
          <p:cNvSpPr>
            <a:spLocks noGrp="1"/>
          </p:cNvSpPr>
          <p:nvPr>
            <p:ph type="body" sz="quarter" idx="39" hasCustomPrompt="1"/>
          </p:nvPr>
        </p:nvSpPr>
        <p:spPr>
          <a:xfrm>
            <a:off x="2618284" y="5089363"/>
            <a:ext cx="2616212"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20XX</a:t>
            </a:r>
          </a:p>
        </p:txBody>
      </p:sp>
    </p:spTree>
    <p:extLst>
      <p:ext uri="{BB962C8B-B14F-4D97-AF65-F5344CB8AC3E}">
        <p14:creationId xmlns:p14="http://schemas.microsoft.com/office/powerpoint/2010/main" val="36275356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able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2260000"/>
            <a:ext cx="3911599" cy="1177174"/>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0" y="3890303"/>
            <a:ext cx="3275463" cy="882062"/>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3598737"/>
            <a:ext cx="3764756" cy="100800"/>
            <a:chOff x="-1228304" y="3240138"/>
            <a:chExt cx="3764756" cy="100800"/>
          </a:xfrm>
        </p:grpSpPr>
        <p:cxnSp>
          <p:nvCxnSpPr>
            <p:cNvPr id="13" name="Straight Connector 12">
              <a:extLst>
                <a:ext uri="{FF2B5EF4-FFF2-40B4-BE49-F238E27FC236}">
                  <a16:creationId xmlns:a16="http://schemas.microsoft.com/office/drawing/2014/main" id="{785A4134-866D-4143-AC1E-8A2FFDB49855}"/>
                </a:ext>
              </a:extLst>
            </p:cNvPr>
            <p:cNvCxnSpPr>
              <a:cxnSpLocks/>
            </p:cNvCxnSpPr>
            <p:nvPr userDrawn="1"/>
          </p:nvCxnSpPr>
          <p:spPr>
            <a:xfrm>
              <a:off x="-1228304" y="3290538"/>
              <a:ext cx="367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2435652"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Table Placeholder 9">
            <a:extLst>
              <a:ext uri="{FF2B5EF4-FFF2-40B4-BE49-F238E27FC236}">
                <a16:creationId xmlns:a16="http://schemas.microsoft.com/office/drawing/2014/main" id="{3F646CE6-E75B-4112-896D-5A26E1F1520E}"/>
              </a:ext>
            </a:extLst>
          </p:cNvPr>
          <p:cNvSpPr>
            <a:spLocks noGrp="1"/>
          </p:cNvSpPr>
          <p:nvPr>
            <p:ph type="tbl" sz="quarter" idx="14"/>
          </p:nvPr>
        </p:nvSpPr>
        <p:spPr>
          <a:xfrm>
            <a:off x="5518150" y="860425"/>
            <a:ext cx="5870575" cy="4867275"/>
          </a:xfrm>
        </p:spPr>
        <p:txBody>
          <a:bodyPr anchor="ctr" anchorCtr="0">
            <a:normAutofit/>
          </a:bodyPr>
          <a:lstStyle>
            <a:lvl1pPr marL="0" indent="0" algn="ctr">
              <a:buNone/>
              <a:defRPr sz="2000"/>
            </a:lvl1pPr>
          </a:lstStyle>
          <a:p>
            <a:r>
              <a:rPr lang="en-US" noProof="0"/>
              <a:t>Click icon to add table</a:t>
            </a:r>
            <a:endParaRPr lang="en-US" noProof="0" dirty="0"/>
          </a:p>
        </p:txBody>
      </p:sp>
    </p:spTree>
    <p:extLst>
      <p:ext uri="{BB962C8B-B14F-4D97-AF65-F5344CB8AC3E}">
        <p14:creationId xmlns:p14="http://schemas.microsoft.com/office/powerpoint/2010/main" val="31839232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7" y="1608523"/>
            <a:ext cx="2828198" cy="1286838"/>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1" y="3244567"/>
            <a:ext cx="2828198" cy="2098138"/>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2993948"/>
            <a:ext cx="2258048" cy="100800"/>
            <a:chOff x="0" y="3240138"/>
            <a:chExt cx="2258048" cy="100800"/>
          </a:xfrm>
        </p:grpSpPr>
        <p:cxnSp>
          <p:nvCxnSpPr>
            <p:cNvPr id="13" name="Straight Connector 12">
              <a:extLst>
                <a:ext uri="{FF2B5EF4-FFF2-40B4-BE49-F238E27FC236}">
                  <a16:creationId xmlns:a16="http://schemas.microsoft.com/office/drawing/2014/main" id="{785A4134-866D-4143-AC1E-8A2FFDB49855}"/>
                </a:ext>
              </a:extLst>
            </p:cNvPr>
            <p:cNvCxnSpPr/>
            <p:nvPr userDrawn="1"/>
          </p:nvCxnSpPr>
          <p:spPr>
            <a:xfrm>
              <a:off x="0" y="3290538"/>
              <a:ext cx="2160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2157248"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9" name="Text Placeholder 2">
            <a:extLst>
              <a:ext uri="{FF2B5EF4-FFF2-40B4-BE49-F238E27FC236}">
                <a16:creationId xmlns:a16="http://schemas.microsoft.com/office/drawing/2014/main" id="{1B29C9C1-9494-4E8B-A0F3-611E947A19B3}"/>
              </a:ext>
            </a:extLst>
          </p:cNvPr>
          <p:cNvSpPr>
            <a:spLocks noGrp="1"/>
          </p:cNvSpPr>
          <p:nvPr>
            <p:ph type="body" idx="27" hasCustomPrompt="1"/>
          </p:nvPr>
        </p:nvSpPr>
        <p:spPr>
          <a:xfrm>
            <a:off x="4128617" y="4355032"/>
            <a:ext cx="2066544" cy="1280958"/>
          </a:xfrm>
        </p:spPr>
        <p:txBody>
          <a:bodyPr lIns="0" tIns="0" rIns="0" bIns="0">
            <a:normAutofit/>
          </a:bodyPr>
          <a:lstStyle>
            <a:lvl1pPr marL="0" indent="0" algn="ctr">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0" name="Text Placeholder 2">
            <a:extLst>
              <a:ext uri="{FF2B5EF4-FFF2-40B4-BE49-F238E27FC236}">
                <a16:creationId xmlns:a16="http://schemas.microsoft.com/office/drawing/2014/main" id="{ABB09D16-148A-45C2-B0B8-1495E8DC7D64}"/>
              </a:ext>
            </a:extLst>
          </p:cNvPr>
          <p:cNvSpPr>
            <a:spLocks noGrp="1"/>
          </p:cNvSpPr>
          <p:nvPr>
            <p:ph type="body" idx="29" hasCustomPrompt="1"/>
          </p:nvPr>
        </p:nvSpPr>
        <p:spPr>
          <a:xfrm>
            <a:off x="4128616" y="4042831"/>
            <a:ext cx="2066544" cy="282991"/>
          </a:xfrm>
        </p:spPr>
        <p:txBody>
          <a:bodyPr lIns="0" tIns="0" rIns="0" bIns="0" anchor="b" anchorCtr="0">
            <a:normAutofit/>
          </a:bodyPr>
          <a:lstStyle>
            <a:lvl1pPr marL="0" indent="0" algn="ct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1" name="Text Placeholder 2">
            <a:extLst>
              <a:ext uri="{FF2B5EF4-FFF2-40B4-BE49-F238E27FC236}">
                <a16:creationId xmlns:a16="http://schemas.microsoft.com/office/drawing/2014/main" id="{67814C7C-3597-4B16-A4AC-D81985C587BD}"/>
              </a:ext>
            </a:extLst>
          </p:cNvPr>
          <p:cNvSpPr>
            <a:spLocks noGrp="1"/>
          </p:cNvSpPr>
          <p:nvPr>
            <p:ph type="body" idx="32" hasCustomPrompt="1"/>
          </p:nvPr>
        </p:nvSpPr>
        <p:spPr>
          <a:xfrm>
            <a:off x="4128616" y="3428999"/>
            <a:ext cx="2066544" cy="615618"/>
          </a:xfrm>
        </p:spPr>
        <p:txBody>
          <a:bodyPr lIns="0" tIns="0" rIns="0" bIns="0" anchor="b"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9" name="Picture Placeholder 8">
            <a:extLst>
              <a:ext uri="{FF2B5EF4-FFF2-40B4-BE49-F238E27FC236}">
                <a16:creationId xmlns:a16="http://schemas.microsoft.com/office/drawing/2014/main" id="{B284A57B-147A-4287-AA6B-E508A9222F7F}"/>
              </a:ext>
            </a:extLst>
          </p:cNvPr>
          <p:cNvSpPr>
            <a:spLocks noGrp="1"/>
          </p:cNvSpPr>
          <p:nvPr>
            <p:ph type="pic" sz="quarter" idx="33"/>
          </p:nvPr>
        </p:nvSpPr>
        <p:spPr>
          <a:xfrm>
            <a:off x="4130072" y="1179843"/>
            <a:ext cx="2066544" cy="2066544"/>
          </a:xfrm>
          <a:prstGeom prst="ellipse">
            <a:avLst/>
          </a:prstGeom>
          <a:ln w="12700">
            <a:solidFill>
              <a:schemeClr val="tx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35" name="Picture Placeholder 8">
            <a:extLst>
              <a:ext uri="{FF2B5EF4-FFF2-40B4-BE49-F238E27FC236}">
                <a16:creationId xmlns:a16="http://schemas.microsoft.com/office/drawing/2014/main" id="{9DBE0996-CEA3-41C3-A75A-84DC3C2B5194}"/>
              </a:ext>
            </a:extLst>
          </p:cNvPr>
          <p:cNvSpPr>
            <a:spLocks noGrp="1"/>
          </p:cNvSpPr>
          <p:nvPr>
            <p:ph type="pic" sz="quarter" idx="34"/>
          </p:nvPr>
        </p:nvSpPr>
        <p:spPr>
          <a:xfrm>
            <a:off x="9128072" y="1179843"/>
            <a:ext cx="2066544" cy="2066544"/>
          </a:xfrm>
          <a:prstGeom prst="ellipse">
            <a:avLst/>
          </a:prstGeom>
          <a:ln w="12700">
            <a:solidFill>
              <a:schemeClr val="tx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36" name="Picture Placeholder 8">
            <a:extLst>
              <a:ext uri="{FF2B5EF4-FFF2-40B4-BE49-F238E27FC236}">
                <a16:creationId xmlns:a16="http://schemas.microsoft.com/office/drawing/2014/main" id="{F7B28261-CB14-4E4E-AA66-A0239B3DD28E}"/>
              </a:ext>
            </a:extLst>
          </p:cNvPr>
          <p:cNvSpPr>
            <a:spLocks noGrp="1"/>
          </p:cNvSpPr>
          <p:nvPr>
            <p:ph type="pic" sz="quarter" idx="35"/>
          </p:nvPr>
        </p:nvSpPr>
        <p:spPr>
          <a:xfrm>
            <a:off x="6629072" y="1179843"/>
            <a:ext cx="2066544" cy="2066544"/>
          </a:xfrm>
          <a:prstGeom prst="ellipse">
            <a:avLst/>
          </a:prstGeom>
          <a:ln w="12700">
            <a:solidFill>
              <a:schemeClr val="tx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37" name="Text Placeholder 2">
            <a:extLst>
              <a:ext uri="{FF2B5EF4-FFF2-40B4-BE49-F238E27FC236}">
                <a16:creationId xmlns:a16="http://schemas.microsoft.com/office/drawing/2014/main" id="{BAA53E0C-9536-4177-A63F-0E2565EC53CD}"/>
              </a:ext>
            </a:extLst>
          </p:cNvPr>
          <p:cNvSpPr>
            <a:spLocks noGrp="1"/>
          </p:cNvSpPr>
          <p:nvPr>
            <p:ph type="body" idx="36" hasCustomPrompt="1"/>
          </p:nvPr>
        </p:nvSpPr>
        <p:spPr>
          <a:xfrm>
            <a:off x="9127048" y="4355032"/>
            <a:ext cx="2066400" cy="1280958"/>
          </a:xfrm>
        </p:spPr>
        <p:txBody>
          <a:bodyPr lIns="0" tIns="0" rIns="0" bIns="0">
            <a:normAutofit/>
          </a:bodyPr>
          <a:lstStyle>
            <a:lvl1pPr marL="0" indent="0" algn="ctr">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8" name="Text Placeholder 2">
            <a:extLst>
              <a:ext uri="{FF2B5EF4-FFF2-40B4-BE49-F238E27FC236}">
                <a16:creationId xmlns:a16="http://schemas.microsoft.com/office/drawing/2014/main" id="{67EF8E36-183B-420B-AF25-17CFA963987A}"/>
              </a:ext>
            </a:extLst>
          </p:cNvPr>
          <p:cNvSpPr>
            <a:spLocks noGrp="1"/>
          </p:cNvSpPr>
          <p:nvPr>
            <p:ph type="body" idx="37" hasCustomPrompt="1"/>
          </p:nvPr>
        </p:nvSpPr>
        <p:spPr>
          <a:xfrm>
            <a:off x="9127047" y="4042831"/>
            <a:ext cx="2066400" cy="282991"/>
          </a:xfrm>
        </p:spPr>
        <p:txBody>
          <a:bodyPr lIns="0" tIns="0" rIns="0" bIns="0" anchor="b" anchorCtr="0">
            <a:normAutofit/>
          </a:bodyPr>
          <a:lstStyle>
            <a:lvl1pPr marL="0" indent="0" algn="ct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9" name="Text Placeholder 2">
            <a:extLst>
              <a:ext uri="{FF2B5EF4-FFF2-40B4-BE49-F238E27FC236}">
                <a16:creationId xmlns:a16="http://schemas.microsoft.com/office/drawing/2014/main" id="{58DA6E86-8039-4690-AFE1-7CCF07B7CBAF}"/>
              </a:ext>
            </a:extLst>
          </p:cNvPr>
          <p:cNvSpPr>
            <a:spLocks noGrp="1"/>
          </p:cNvSpPr>
          <p:nvPr>
            <p:ph type="body" idx="38" hasCustomPrompt="1"/>
          </p:nvPr>
        </p:nvSpPr>
        <p:spPr>
          <a:xfrm>
            <a:off x="9127047" y="3428999"/>
            <a:ext cx="2066400" cy="615618"/>
          </a:xfrm>
        </p:spPr>
        <p:txBody>
          <a:bodyPr lIns="0" tIns="0" rIns="0" bIns="0" anchor="b"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41" name="Text Placeholder 2">
            <a:extLst>
              <a:ext uri="{FF2B5EF4-FFF2-40B4-BE49-F238E27FC236}">
                <a16:creationId xmlns:a16="http://schemas.microsoft.com/office/drawing/2014/main" id="{933214B9-0452-4C8B-AB10-922F3C3BCF01}"/>
              </a:ext>
            </a:extLst>
          </p:cNvPr>
          <p:cNvSpPr>
            <a:spLocks noGrp="1"/>
          </p:cNvSpPr>
          <p:nvPr>
            <p:ph type="body" idx="39" hasCustomPrompt="1"/>
          </p:nvPr>
        </p:nvSpPr>
        <p:spPr>
          <a:xfrm>
            <a:off x="6629217" y="4355032"/>
            <a:ext cx="2066400" cy="1280958"/>
          </a:xfrm>
        </p:spPr>
        <p:txBody>
          <a:bodyPr lIns="0" tIns="0" rIns="0" bIns="0">
            <a:normAutofit/>
          </a:bodyPr>
          <a:lstStyle>
            <a:lvl1pPr marL="0" indent="0" algn="ctr">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2" name="Text Placeholder 2">
            <a:extLst>
              <a:ext uri="{FF2B5EF4-FFF2-40B4-BE49-F238E27FC236}">
                <a16:creationId xmlns:a16="http://schemas.microsoft.com/office/drawing/2014/main" id="{A5C23113-D98B-48C7-A675-4FD5F50333F3}"/>
              </a:ext>
            </a:extLst>
          </p:cNvPr>
          <p:cNvSpPr>
            <a:spLocks noGrp="1"/>
          </p:cNvSpPr>
          <p:nvPr>
            <p:ph type="body" idx="40" hasCustomPrompt="1"/>
          </p:nvPr>
        </p:nvSpPr>
        <p:spPr>
          <a:xfrm>
            <a:off x="6629216" y="4042831"/>
            <a:ext cx="2066400" cy="282991"/>
          </a:xfrm>
        </p:spPr>
        <p:txBody>
          <a:bodyPr lIns="0" tIns="0" rIns="0" bIns="0" anchor="b" anchorCtr="0">
            <a:normAutofit/>
          </a:bodyPr>
          <a:lstStyle>
            <a:lvl1pPr marL="0" indent="0" algn="ct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9" name="Text Placeholder 2">
            <a:extLst>
              <a:ext uri="{FF2B5EF4-FFF2-40B4-BE49-F238E27FC236}">
                <a16:creationId xmlns:a16="http://schemas.microsoft.com/office/drawing/2014/main" id="{09781257-B563-41E0-B9E6-9C7330084BCC}"/>
              </a:ext>
            </a:extLst>
          </p:cNvPr>
          <p:cNvSpPr>
            <a:spLocks noGrp="1"/>
          </p:cNvSpPr>
          <p:nvPr>
            <p:ph type="body" idx="41" hasCustomPrompt="1"/>
          </p:nvPr>
        </p:nvSpPr>
        <p:spPr>
          <a:xfrm>
            <a:off x="6627903" y="3428999"/>
            <a:ext cx="2066400" cy="615618"/>
          </a:xfrm>
        </p:spPr>
        <p:txBody>
          <a:bodyPr lIns="0" tIns="0" rIns="0" bIns="0" anchor="b"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cxnSp>
        <p:nvCxnSpPr>
          <p:cNvPr id="32" name="Straight Connector 31">
            <a:extLst>
              <a:ext uri="{FF2B5EF4-FFF2-40B4-BE49-F238E27FC236}">
                <a16:creationId xmlns:a16="http://schemas.microsoft.com/office/drawing/2014/main" id="{9A32EC27-ACD8-47C0-A3ED-E4ED58D88358}"/>
              </a:ext>
            </a:extLst>
          </p:cNvPr>
          <p:cNvCxnSpPr/>
          <p:nvPr userDrawn="1"/>
        </p:nvCxnSpPr>
        <p:spPr>
          <a:xfrm>
            <a:off x="6195160" y="2217849"/>
            <a:ext cx="43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9E8819A-135C-4A5C-9F6A-A3BE05AA294F}"/>
              </a:ext>
            </a:extLst>
          </p:cNvPr>
          <p:cNvCxnSpPr/>
          <p:nvPr userDrawn="1"/>
        </p:nvCxnSpPr>
        <p:spPr>
          <a:xfrm>
            <a:off x="8703909" y="2216687"/>
            <a:ext cx="43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83294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Layout Slide">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ABF87C9E-53A2-4DE1-89DC-3907BE2E3D3C}"/>
              </a:ext>
            </a:extLst>
          </p:cNvPr>
          <p:cNvSpPr>
            <a:spLocks noGrp="1"/>
          </p:cNvSpPr>
          <p:nvPr>
            <p:ph type="title"/>
          </p:nvPr>
        </p:nvSpPr>
        <p:spPr>
          <a:xfrm>
            <a:off x="5104263" y="707529"/>
            <a:ext cx="6310887" cy="569086"/>
          </a:xfrm>
        </p:spPr>
        <p:txBody>
          <a:bodyPr lIns="0" tIns="0" rIns="0" bIns="0" anchor="b">
            <a:normAutofit/>
          </a:bodyPr>
          <a:lstStyle>
            <a:lvl1pPr algn="r">
              <a:defRPr sz="3600"/>
            </a:lvl1pPr>
          </a:lstStyle>
          <a:p>
            <a:r>
              <a:rPr lang="en-US" noProof="0"/>
              <a:t>Click to edit Master title style</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5104263" y="1625821"/>
            <a:ext cx="6289862" cy="569085"/>
          </a:xfrm>
        </p:spPr>
        <p:txBody>
          <a:bodyPr lIns="0" tIns="0" rIns="0" bIns="0">
            <a:normAutofit/>
          </a:bodyPr>
          <a:lstStyle>
            <a:lvl1pPr marL="0" indent="0" algn="r">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7395281" y="1375202"/>
            <a:ext cx="4796719" cy="100800"/>
            <a:chOff x="439494" y="3240138"/>
            <a:chExt cx="2994906"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439494" y="3290538"/>
              <a:ext cx="2944508"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Text Placeholder 2">
            <a:extLst>
              <a:ext uri="{FF2B5EF4-FFF2-40B4-BE49-F238E27FC236}">
                <a16:creationId xmlns:a16="http://schemas.microsoft.com/office/drawing/2014/main" id="{BE12A846-0DFC-435B-BAE9-D90C353E0344}"/>
              </a:ext>
            </a:extLst>
          </p:cNvPr>
          <p:cNvSpPr>
            <a:spLocks noGrp="1"/>
          </p:cNvSpPr>
          <p:nvPr>
            <p:ph type="body" idx="14" hasCustomPrompt="1"/>
          </p:nvPr>
        </p:nvSpPr>
        <p:spPr>
          <a:xfrm>
            <a:off x="1958968" y="3372939"/>
            <a:ext cx="2297722"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Text Placeholder 2">
            <a:extLst>
              <a:ext uri="{FF2B5EF4-FFF2-40B4-BE49-F238E27FC236}">
                <a16:creationId xmlns:a16="http://schemas.microsoft.com/office/drawing/2014/main" id="{F2ACDD32-C1AB-4359-B055-2F910492987E}"/>
              </a:ext>
            </a:extLst>
          </p:cNvPr>
          <p:cNvSpPr>
            <a:spLocks noGrp="1"/>
          </p:cNvSpPr>
          <p:nvPr>
            <p:ph type="body" idx="16" hasCustomPrompt="1"/>
          </p:nvPr>
        </p:nvSpPr>
        <p:spPr>
          <a:xfrm>
            <a:off x="1958968" y="2960253"/>
            <a:ext cx="2297722"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3" name="Picture Placeholder 2">
            <a:extLst>
              <a:ext uri="{FF2B5EF4-FFF2-40B4-BE49-F238E27FC236}">
                <a16:creationId xmlns:a16="http://schemas.microsoft.com/office/drawing/2014/main" id="{F6FF07C5-314A-4EA8-B78F-7A51C234D3A1}"/>
              </a:ext>
            </a:extLst>
          </p:cNvPr>
          <p:cNvSpPr>
            <a:spLocks noGrp="1"/>
          </p:cNvSpPr>
          <p:nvPr>
            <p:ph type="pic" sz="quarter" idx="33"/>
          </p:nvPr>
        </p:nvSpPr>
        <p:spPr>
          <a:xfrm>
            <a:off x="721841" y="2764036"/>
            <a:ext cx="1106424" cy="1106423"/>
          </a:xfrm>
          <a:prstGeom prst="ellipse">
            <a:avLst/>
          </a:prstGeom>
          <a:ln w="12700">
            <a:solidFill>
              <a:schemeClr val="bg1">
                <a:lumMod val="50000"/>
                <a:lumOff val="50000"/>
              </a:schemeClr>
            </a:solidFill>
          </a:ln>
        </p:spPr>
        <p:txBody>
          <a:bodyPr anchor="ctr" anchorCtr="0">
            <a:normAutofit/>
          </a:bodyPr>
          <a:lstStyle>
            <a:lvl1pPr marL="0" indent="0" algn="ctr">
              <a:buNone/>
              <a:defRPr sz="1400"/>
            </a:lvl1pPr>
          </a:lstStyle>
          <a:p>
            <a:r>
              <a:rPr lang="en-US" noProof="0"/>
              <a:t>Click icon to add picture</a:t>
            </a:r>
            <a:endParaRPr lang="en-US" noProof="0" dirty="0"/>
          </a:p>
        </p:txBody>
      </p:sp>
      <p:cxnSp>
        <p:nvCxnSpPr>
          <p:cNvPr id="23" name="Straight Connector 22">
            <a:extLst>
              <a:ext uri="{FF2B5EF4-FFF2-40B4-BE49-F238E27FC236}">
                <a16:creationId xmlns:a16="http://schemas.microsoft.com/office/drawing/2014/main" id="{B691060D-E361-43B0-BFD7-43D7CC4E5CCD}"/>
              </a:ext>
            </a:extLst>
          </p:cNvPr>
          <p:cNvCxnSpPr>
            <a:cxnSpLocks/>
          </p:cNvCxnSpPr>
          <p:nvPr userDrawn="1"/>
        </p:nvCxnSpPr>
        <p:spPr>
          <a:xfrm>
            <a:off x="0" y="3288596"/>
            <a:ext cx="720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0" name="Text Placeholder 2">
            <a:extLst>
              <a:ext uri="{FF2B5EF4-FFF2-40B4-BE49-F238E27FC236}">
                <a16:creationId xmlns:a16="http://schemas.microsoft.com/office/drawing/2014/main" id="{4A98AB01-9578-4430-96AD-F434AF0CDA20}"/>
              </a:ext>
            </a:extLst>
          </p:cNvPr>
          <p:cNvSpPr>
            <a:spLocks noGrp="1"/>
          </p:cNvSpPr>
          <p:nvPr>
            <p:ph type="body" idx="34" hasCustomPrompt="1"/>
          </p:nvPr>
        </p:nvSpPr>
        <p:spPr>
          <a:xfrm>
            <a:off x="1957127" y="4800796"/>
            <a:ext cx="2297722"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1" name="Text Placeholder 2">
            <a:extLst>
              <a:ext uri="{FF2B5EF4-FFF2-40B4-BE49-F238E27FC236}">
                <a16:creationId xmlns:a16="http://schemas.microsoft.com/office/drawing/2014/main" id="{EF9D60F2-A1FB-4A95-997B-A4F1723AC1EC}"/>
              </a:ext>
            </a:extLst>
          </p:cNvPr>
          <p:cNvSpPr>
            <a:spLocks noGrp="1"/>
          </p:cNvSpPr>
          <p:nvPr>
            <p:ph type="body" idx="35" hasCustomPrompt="1"/>
          </p:nvPr>
        </p:nvSpPr>
        <p:spPr>
          <a:xfrm>
            <a:off x="1957127" y="4388110"/>
            <a:ext cx="2297722"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42" name="Picture Placeholder 2">
            <a:extLst>
              <a:ext uri="{FF2B5EF4-FFF2-40B4-BE49-F238E27FC236}">
                <a16:creationId xmlns:a16="http://schemas.microsoft.com/office/drawing/2014/main" id="{76A56D2A-42F0-40C5-96D7-B1AC33152A85}"/>
              </a:ext>
            </a:extLst>
          </p:cNvPr>
          <p:cNvSpPr>
            <a:spLocks noGrp="1"/>
          </p:cNvSpPr>
          <p:nvPr>
            <p:ph type="pic" sz="quarter" idx="36"/>
          </p:nvPr>
        </p:nvSpPr>
        <p:spPr>
          <a:xfrm>
            <a:off x="720000" y="4191893"/>
            <a:ext cx="1106424" cy="1106423"/>
          </a:xfrm>
          <a:prstGeom prst="ellipse">
            <a:avLst/>
          </a:prstGeom>
          <a:ln w="12700">
            <a:solidFill>
              <a:schemeClr val="bg1">
                <a:lumMod val="50000"/>
                <a:lumOff val="50000"/>
              </a:schemeClr>
            </a:solidFill>
          </a:ln>
        </p:spPr>
        <p:txBody>
          <a:bodyPr anchor="ctr" anchorCtr="0">
            <a:normAutofit/>
          </a:bodyPr>
          <a:lstStyle>
            <a:lvl1pPr marL="0" indent="0" algn="ctr">
              <a:buNone/>
              <a:defRPr sz="1400"/>
            </a:lvl1pPr>
          </a:lstStyle>
          <a:p>
            <a:r>
              <a:rPr lang="en-US" noProof="0"/>
              <a:t>Click icon to add picture</a:t>
            </a:r>
            <a:endParaRPr lang="en-US" noProof="0" dirty="0"/>
          </a:p>
        </p:txBody>
      </p:sp>
      <p:cxnSp>
        <p:nvCxnSpPr>
          <p:cNvPr id="43" name="Straight Connector 42">
            <a:extLst>
              <a:ext uri="{FF2B5EF4-FFF2-40B4-BE49-F238E27FC236}">
                <a16:creationId xmlns:a16="http://schemas.microsoft.com/office/drawing/2014/main" id="{CF6D1C91-9136-4678-A712-92BE9B3902C4}"/>
              </a:ext>
            </a:extLst>
          </p:cNvPr>
          <p:cNvCxnSpPr>
            <a:cxnSpLocks/>
          </p:cNvCxnSpPr>
          <p:nvPr userDrawn="1"/>
        </p:nvCxnSpPr>
        <p:spPr>
          <a:xfrm rot="16200000">
            <a:off x="1111670" y="4028309"/>
            <a:ext cx="324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4" name="Text Placeholder 2">
            <a:extLst>
              <a:ext uri="{FF2B5EF4-FFF2-40B4-BE49-F238E27FC236}">
                <a16:creationId xmlns:a16="http://schemas.microsoft.com/office/drawing/2014/main" id="{BACF15AB-FF8A-422B-840D-88503024E5D3}"/>
              </a:ext>
            </a:extLst>
          </p:cNvPr>
          <p:cNvSpPr>
            <a:spLocks noGrp="1"/>
          </p:cNvSpPr>
          <p:nvPr>
            <p:ph type="body" idx="37" hasCustomPrompt="1"/>
          </p:nvPr>
        </p:nvSpPr>
        <p:spPr>
          <a:xfrm>
            <a:off x="5708709" y="3372939"/>
            <a:ext cx="2297722"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5" name="Text Placeholder 2">
            <a:extLst>
              <a:ext uri="{FF2B5EF4-FFF2-40B4-BE49-F238E27FC236}">
                <a16:creationId xmlns:a16="http://schemas.microsoft.com/office/drawing/2014/main" id="{EFC2028F-7DFE-412D-97DF-707D128D95E0}"/>
              </a:ext>
            </a:extLst>
          </p:cNvPr>
          <p:cNvSpPr>
            <a:spLocks noGrp="1"/>
          </p:cNvSpPr>
          <p:nvPr>
            <p:ph type="body" idx="38" hasCustomPrompt="1"/>
          </p:nvPr>
        </p:nvSpPr>
        <p:spPr>
          <a:xfrm>
            <a:off x="5708709" y="2960253"/>
            <a:ext cx="2297722"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47" name="Text Placeholder 2">
            <a:extLst>
              <a:ext uri="{FF2B5EF4-FFF2-40B4-BE49-F238E27FC236}">
                <a16:creationId xmlns:a16="http://schemas.microsoft.com/office/drawing/2014/main" id="{4349A4F0-1181-4A58-BFD4-4783CD130356}"/>
              </a:ext>
            </a:extLst>
          </p:cNvPr>
          <p:cNvSpPr>
            <a:spLocks noGrp="1"/>
          </p:cNvSpPr>
          <p:nvPr>
            <p:ph type="body" idx="40" hasCustomPrompt="1"/>
          </p:nvPr>
        </p:nvSpPr>
        <p:spPr>
          <a:xfrm>
            <a:off x="5704578" y="4800796"/>
            <a:ext cx="2297722"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8" name="Text Placeholder 2">
            <a:extLst>
              <a:ext uri="{FF2B5EF4-FFF2-40B4-BE49-F238E27FC236}">
                <a16:creationId xmlns:a16="http://schemas.microsoft.com/office/drawing/2014/main" id="{DC1D5D83-8D32-491F-87EB-9DA9360D4F2B}"/>
              </a:ext>
            </a:extLst>
          </p:cNvPr>
          <p:cNvSpPr>
            <a:spLocks noGrp="1"/>
          </p:cNvSpPr>
          <p:nvPr>
            <p:ph type="body" idx="41" hasCustomPrompt="1"/>
          </p:nvPr>
        </p:nvSpPr>
        <p:spPr>
          <a:xfrm>
            <a:off x="5704578" y="4388110"/>
            <a:ext cx="2297722"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50" name="Text Placeholder 2">
            <a:extLst>
              <a:ext uri="{FF2B5EF4-FFF2-40B4-BE49-F238E27FC236}">
                <a16:creationId xmlns:a16="http://schemas.microsoft.com/office/drawing/2014/main" id="{8120723F-A42C-4B81-97FD-6F575E5C2584}"/>
              </a:ext>
            </a:extLst>
          </p:cNvPr>
          <p:cNvSpPr>
            <a:spLocks noGrp="1"/>
          </p:cNvSpPr>
          <p:nvPr>
            <p:ph type="body" idx="43" hasCustomPrompt="1"/>
          </p:nvPr>
        </p:nvSpPr>
        <p:spPr>
          <a:xfrm>
            <a:off x="9453870" y="3372939"/>
            <a:ext cx="2297722"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51" name="Text Placeholder 2">
            <a:extLst>
              <a:ext uri="{FF2B5EF4-FFF2-40B4-BE49-F238E27FC236}">
                <a16:creationId xmlns:a16="http://schemas.microsoft.com/office/drawing/2014/main" id="{27D068F1-398F-4D11-977C-080C8151C786}"/>
              </a:ext>
            </a:extLst>
          </p:cNvPr>
          <p:cNvSpPr>
            <a:spLocks noGrp="1"/>
          </p:cNvSpPr>
          <p:nvPr>
            <p:ph type="body" idx="44" hasCustomPrompt="1"/>
          </p:nvPr>
        </p:nvSpPr>
        <p:spPr>
          <a:xfrm>
            <a:off x="9453870" y="2960253"/>
            <a:ext cx="2297722"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53" name="Text Placeholder 2">
            <a:extLst>
              <a:ext uri="{FF2B5EF4-FFF2-40B4-BE49-F238E27FC236}">
                <a16:creationId xmlns:a16="http://schemas.microsoft.com/office/drawing/2014/main" id="{B795705E-C5CB-46CC-9E41-D2269E07BC15}"/>
              </a:ext>
            </a:extLst>
          </p:cNvPr>
          <p:cNvSpPr>
            <a:spLocks noGrp="1"/>
          </p:cNvSpPr>
          <p:nvPr>
            <p:ph type="body" idx="46" hasCustomPrompt="1"/>
          </p:nvPr>
        </p:nvSpPr>
        <p:spPr>
          <a:xfrm>
            <a:off x="9452029" y="4800796"/>
            <a:ext cx="2297722"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54" name="Text Placeholder 2">
            <a:extLst>
              <a:ext uri="{FF2B5EF4-FFF2-40B4-BE49-F238E27FC236}">
                <a16:creationId xmlns:a16="http://schemas.microsoft.com/office/drawing/2014/main" id="{80211A2B-0F3C-4DBE-AE01-069AE7FC3468}"/>
              </a:ext>
            </a:extLst>
          </p:cNvPr>
          <p:cNvSpPr>
            <a:spLocks noGrp="1"/>
          </p:cNvSpPr>
          <p:nvPr>
            <p:ph type="body" idx="47" hasCustomPrompt="1"/>
          </p:nvPr>
        </p:nvSpPr>
        <p:spPr>
          <a:xfrm>
            <a:off x="9452029" y="4388110"/>
            <a:ext cx="2297722"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cxnSp>
        <p:nvCxnSpPr>
          <p:cNvPr id="56" name="Straight Connector 55">
            <a:extLst>
              <a:ext uri="{FF2B5EF4-FFF2-40B4-BE49-F238E27FC236}">
                <a16:creationId xmlns:a16="http://schemas.microsoft.com/office/drawing/2014/main" id="{2E5E9742-C670-47AB-AA69-AE65D7915B06}"/>
              </a:ext>
            </a:extLst>
          </p:cNvPr>
          <p:cNvCxnSpPr>
            <a:cxnSpLocks/>
          </p:cNvCxnSpPr>
          <p:nvPr userDrawn="1"/>
        </p:nvCxnSpPr>
        <p:spPr>
          <a:xfrm rot="16200000">
            <a:off x="3531847" y="5364000"/>
            <a:ext cx="2988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58712DB-5183-45D8-9ABB-6E0795658012}"/>
              </a:ext>
            </a:extLst>
          </p:cNvPr>
          <p:cNvCxnSpPr>
            <a:cxnSpLocks/>
          </p:cNvCxnSpPr>
          <p:nvPr userDrawn="1"/>
        </p:nvCxnSpPr>
        <p:spPr>
          <a:xfrm rot="16200000">
            <a:off x="7274194" y="5363999"/>
            <a:ext cx="2988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9" name="Picture Placeholder 2">
            <a:extLst>
              <a:ext uri="{FF2B5EF4-FFF2-40B4-BE49-F238E27FC236}">
                <a16:creationId xmlns:a16="http://schemas.microsoft.com/office/drawing/2014/main" id="{417A32F4-3459-4A31-A90E-AA771FD4D491}"/>
              </a:ext>
            </a:extLst>
          </p:cNvPr>
          <p:cNvSpPr>
            <a:spLocks noGrp="1"/>
          </p:cNvSpPr>
          <p:nvPr>
            <p:ph type="pic" sz="quarter" idx="42"/>
          </p:nvPr>
        </p:nvSpPr>
        <p:spPr>
          <a:xfrm>
            <a:off x="4467451" y="4191893"/>
            <a:ext cx="1106424" cy="1106423"/>
          </a:xfrm>
          <a:prstGeom prst="ellipse">
            <a:avLst/>
          </a:prstGeom>
          <a:solidFill>
            <a:srgbClr val="0F1722"/>
          </a:solidFill>
          <a:ln w="12700">
            <a:solidFill>
              <a:schemeClr val="bg1">
                <a:lumMod val="50000"/>
                <a:lumOff val="50000"/>
              </a:schemeClr>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55" name="Picture Placeholder 2">
            <a:extLst>
              <a:ext uri="{FF2B5EF4-FFF2-40B4-BE49-F238E27FC236}">
                <a16:creationId xmlns:a16="http://schemas.microsoft.com/office/drawing/2014/main" id="{63549FA7-92E5-4DB1-92FA-15902DFD3753}"/>
              </a:ext>
            </a:extLst>
          </p:cNvPr>
          <p:cNvSpPr>
            <a:spLocks noGrp="1"/>
          </p:cNvSpPr>
          <p:nvPr>
            <p:ph type="pic" sz="quarter" idx="48"/>
          </p:nvPr>
        </p:nvSpPr>
        <p:spPr>
          <a:xfrm>
            <a:off x="8214902" y="4191893"/>
            <a:ext cx="1106424" cy="1106423"/>
          </a:xfrm>
          <a:prstGeom prst="ellipse">
            <a:avLst/>
          </a:prstGeom>
          <a:solidFill>
            <a:srgbClr val="0F1722"/>
          </a:solidFill>
          <a:ln w="12700">
            <a:solidFill>
              <a:schemeClr val="bg1">
                <a:lumMod val="50000"/>
                <a:lumOff val="50000"/>
              </a:schemeClr>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46" name="Picture Placeholder 2">
            <a:extLst>
              <a:ext uri="{FF2B5EF4-FFF2-40B4-BE49-F238E27FC236}">
                <a16:creationId xmlns:a16="http://schemas.microsoft.com/office/drawing/2014/main" id="{0F62D330-6A30-4A65-89DA-EDFE4AAD343E}"/>
              </a:ext>
            </a:extLst>
          </p:cNvPr>
          <p:cNvSpPr>
            <a:spLocks noGrp="1"/>
          </p:cNvSpPr>
          <p:nvPr>
            <p:ph type="pic" sz="quarter" idx="39"/>
          </p:nvPr>
        </p:nvSpPr>
        <p:spPr>
          <a:xfrm>
            <a:off x="4469292" y="2764036"/>
            <a:ext cx="1106424" cy="1106423"/>
          </a:xfrm>
          <a:prstGeom prst="ellipse">
            <a:avLst/>
          </a:prstGeom>
          <a:solidFill>
            <a:srgbClr val="0F1722"/>
          </a:solidFill>
          <a:ln w="12700">
            <a:solidFill>
              <a:schemeClr val="bg1">
                <a:lumMod val="50000"/>
                <a:lumOff val="50000"/>
              </a:schemeClr>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52" name="Picture Placeholder 2">
            <a:extLst>
              <a:ext uri="{FF2B5EF4-FFF2-40B4-BE49-F238E27FC236}">
                <a16:creationId xmlns:a16="http://schemas.microsoft.com/office/drawing/2014/main" id="{A3FC286B-05E7-4E48-A7FD-197800349118}"/>
              </a:ext>
            </a:extLst>
          </p:cNvPr>
          <p:cNvSpPr>
            <a:spLocks noGrp="1"/>
          </p:cNvSpPr>
          <p:nvPr>
            <p:ph type="pic" sz="quarter" idx="45"/>
          </p:nvPr>
        </p:nvSpPr>
        <p:spPr>
          <a:xfrm>
            <a:off x="8216743" y="2764036"/>
            <a:ext cx="1106424" cy="1106423"/>
          </a:xfrm>
          <a:prstGeom prst="ellipse">
            <a:avLst/>
          </a:prstGeom>
          <a:solidFill>
            <a:srgbClr val="0F1722"/>
          </a:solidFill>
          <a:ln w="12700">
            <a:solidFill>
              <a:schemeClr val="bg1">
                <a:lumMod val="50000"/>
                <a:lumOff val="50000"/>
              </a:schemeClr>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Tree>
    <p:extLst>
      <p:ext uri="{BB962C8B-B14F-4D97-AF65-F5344CB8AC3E}">
        <p14:creationId xmlns:p14="http://schemas.microsoft.com/office/powerpoint/2010/main" val="174431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e Char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1461974"/>
            <a:ext cx="4464049" cy="1177174"/>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0" y="3092276"/>
            <a:ext cx="4443165" cy="1008841"/>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2811097"/>
            <a:ext cx="3149152" cy="100800"/>
            <a:chOff x="-1228304" y="3250524"/>
            <a:chExt cx="3149152" cy="100800"/>
          </a:xfrm>
        </p:grpSpPr>
        <p:cxnSp>
          <p:nvCxnSpPr>
            <p:cNvPr id="13" name="Straight Connector 12">
              <a:extLst>
                <a:ext uri="{FF2B5EF4-FFF2-40B4-BE49-F238E27FC236}">
                  <a16:creationId xmlns:a16="http://schemas.microsoft.com/office/drawing/2014/main" id="{785A4134-866D-4143-AC1E-8A2FFDB49855}"/>
                </a:ext>
              </a:extLst>
            </p:cNvPr>
            <p:cNvCxnSpPr>
              <a:cxnSpLocks/>
            </p:cNvCxnSpPr>
            <p:nvPr userDrawn="1"/>
          </p:nvCxnSpPr>
          <p:spPr>
            <a:xfrm>
              <a:off x="-1228304" y="3290538"/>
              <a:ext cx="3096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1820048" y="3250524"/>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6" name="Text Placeholder 2">
            <a:extLst>
              <a:ext uri="{FF2B5EF4-FFF2-40B4-BE49-F238E27FC236}">
                <a16:creationId xmlns:a16="http://schemas.microsoft.com/office/drawing/2014/main" id="{9A5180A6-7D2B-4341-A749-16387D907EEF}"/>
              </a:ext>
            </a:extLst>
          </p:cNvPr>
          <p:cNvSpPr>
            <a:spLocks noGrp="1"/>
          </p:cNvSpPr>
          <p:nvPr>
            <p:ph type="body" idx="34" hasCustomPrompt="1"/>
          </p:nvPr>
        </p:nvSpPr>
        <p:spPr>
          <a:xfrm>
            <a:off x="1262770" y="4138611"/>
            <a:ext cx="1283894" cy="349611"/>
          </a:xfrm>
        </p:spPr>
        <p:txBody>
          <a:bodyPr lIns="0" tIns="0" rIns="0" bIns="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37" name="Text Placeholder 2">
            <a:extLst>
              <a:ext uri="{FF2B5EF4-FFF2-40B4-BE49-F238E27FC236}">
                <a16:creationId xmlns:a16="http://schemas.microsoft.com/office/drawing/2014/main" id="{79DFBEE7-50AA-4F4F-8B5D-AD23ECAD9919}"/>
              </a:ext>
            </a:extLst>
          </p:cNvPr>
          <p:cNvSpPr>
            <a:spLocks noGrp="1"/>
          </p:cNvSpPr>
          <p:nvPr>
            <p:ph type="body" idx="42" hasCustomPrompt="1"/>
          </p:nvPr>
        </p:nvSpPr>
        <p:spPr>
          <a:xfrm>
            <a:off x="1262769" y="4499972"/>
            <a:ext cx="1285861" cy="246279"/>
          </a:xfrm>
        </p:spPr>
        <p:txBody>
          <a:bodyPr lIns="0" tIns="0" rIns="0" bIns="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39" name="Text Placeholder 2">
            <a:extLst>
              <a:ext uri="{FF2B5EF4-FFF2-40B4-BE49-F238E27FC236}">
                <a16:creationId xmlns:a16="http://schemas.microsoft.com/office/drawing/2014/main" id="{306EAF0C-F17D-47D6-BAA1-16745F4F70D9}"/>
              </a:ext>
            </a:extLst>
          </p:cNvPr>
          <p:cNvSpPr>
            <a:spLocks noGrp="1"/>
          </p:cNvSpPr>
          <p:nvPr>
            <p:ph type="body" idx="45" hasCustomPrompt="1"/>
          </p:nvPr>
        </p:nvSpPr>
        <p:spPr>
          <a:xfrm>
            <a:off x="3193135" y="4138611"/>
            <a:ext cx="1283894" cy="349611"/>
          </a:xfrm>
        </p:spPr>
        <p:txBody>
          <a:bodyPr lIns="0" tIns="0" rIns="0" bIns="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40" name="Text Placeholder 2">
            <a:extLst>
              <a:ext uri="{FF2B5EF4-FFF2-40B4-BE49-F238E27FC236}">
                <a16:creationId xmlns:a16="http://schemas.microsoft.com/office/drawing/2014/main" id="{D091E31C-C1DC-4D72-8C9E-3B6BD91E72AF}"/>
              </a:ext>
            </a:extLst>
          </p:cNvPr>
          <p:cNvSpPr>
            <a:spLocks noGrp="1"/>
          </p:cNvSpPr>
          <p:nvPr>
            <p:ph type="body" idx="46" hasCustomPrompt="1"/>
          </p:nvPr>
        </p:nvSpPr>
        <p:spPr>
          <a:xfrm>
            <a:off x="3193134" y="4499972"/>
            <a:ext cx="1285861" cy="246279"/>
          </a:xfrm>
        </p:spPr>
        <p:txBody>
          <a:bodyPr lIns="0" tIns="0" rIns="0" bIns="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42" name="Text Placeholder 2">
            <a:extLst>
              <a:ext uri="{FF2B5EF4-FFF2-40B4-BE49-F238E27FC236}">
                <a16:creationId xmlns:a16="http://schemas.microsoft.com/office/drawing/2014/main" id="{F62E753C-C8BE-457D-9B22-6A8227347A67}"/>
              </a:ext>
            </a:extLst>
          </p:cNvPr>
          <p:cNvSpPr>
            <a:spLocks noGrp="1"/>
          </p:cNvSpPr>
          <p:nvPr>
            <p:ph type="body" idx="47" hasCustomPrompt="1"/>
          </p:nvPr>
        </p:nvSpPr>
        <p:spPr>
          <a:xfrm>
            <a:off x="5123499" y="4142294"/>
            <a:ext cx="1283894" cy="349611"/>
          </a:xfrm>
        </p:spPr>
        <p:txBody>
          <a:bodyPr lIns="0" tIns="0" rIns="0" bIns="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43" name="Text Placeholder 2">
            <a:extLst>
              <a:ext uri="{FF2B5EF4-FFF2-40B4-BE49-F238E27FC236}">
                <a16:creationId xmlns:a16="http://schemas.microsoft.com/office/drawing/2014/main" id="{BC1E8F6C-0BDD-4AFA-9E8D-5EF61AA59F50}"/>
              </a:ext>
            </a:extLst>
          </p:cNvPr>
          <p:cNvSpPr>
            <a:spLocks noGrp="1"/>
          </p:cNvSpPr>
          <p:nvPr>
            <p:ph type="body" idx="48" hasCustomPrompt="1"/>
          </p:nvPr>
        </p:nvSpPr>
        <p:spPr>
          <a:xfrm>
            <a:off x="5123498" y="4503655"/>
            <a:ext cx="1285861" cy="246279"/>
          </a:xfrm>
        </p:spPr>
        <p:txBody>
          <a:bodyPr lIns="0" tIns="0" rIns="0" bIns="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45" name="Text Placeholder 2">
            <a:extLst>
              <a:ext uri="{FF2B5EF4-FFF2-40B4-BE49-F238E27FC236}">
                <a16:creationId xmlns:a16="http://schemas.microsoft.com/office/drawing/2014/main" id="{C70C9772-55FF-4449-988F-6CDDE075E730}"/>
              </a:ext>
            </a:extLst>
          </p:cNvPr>
          <p:cNvSpPr>
            <a:spLocks noGrp="1"/>
          </p:cNvSpPr>
          <p:nvPr>
            <p:ph type="body" idx="49" hasCustomPrompt="1"/>
          </p:nvPr>
        </p:nvSpPr>
        <p:spPr>
          <a:xfrm>
            <a:off x="1262770" y="4826750"/>
            <a:ext cx="1283894" cy="349611"/>
          </a:xfrm>
        </p:spPr>
        <p:txBody>
          <a:bodyPr lIns="0" tIns="0" rIns="0" bIns="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46" name="Text Placeholder 2">
            <a:extLst>
              <a:ext uri="{FF2B5EF4-FFF2-40B4-BE49-F238E27FC236}">
                <a16:creationId xmlns:a16="http://schemas.microsoft.com/office/drawing/2014/main" id="{75EE6DCE-6A55-4D95-85F7-E22E3E268256}"/>
              </a:ext>
            </a:extLst>
          </p:cNvPr>
          <p:cNvSpPr>
            <a:spLocks noGrp="1"/>
          </p:cNvSpPr>
          <p:nvPr>
            <p:ph type="body" idx="50" hasCustomPrompt="1"/>
          </p:nvPr>
        </p:nvSpPr>
        <p:spPr>
          <a:xfrm>
            <a:off x="1262769" y="5188111"/>
            <a:ext cx="1285861" cy="246279"/>
          </a:xfrm>
        </p:spPr>
        <p:txBody>
          <a:bodyPr lIns="0" tIns="0" rIns="0" bIns="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48" name="Text Placeholder 2">
            <a:extLst>
              <a:ext uri="{FF2B5EF4-FFF2-40B4-BE49-F238E27FC236}">
                <a16:creationId xmlns:a16="http://schemas.microsoft.com/office/drawing/2014/main" id="{84DC7882-7541-4AEA-95FE-DDBCF6F9CA32}"/>
              </a:ext>
            </a:extLst>
          </p:cNvPr>
          <p:cNvSpPr>
            <a:spLocks noGrp="1"/>
          </p:cNvSpPr>
          <p:nvPr>
            <p:ph type="body" idx="51" hasCustomPrompt="1"/>
          </p:nvPr>
        </p:nvSpPr>
        <p:spPr>
          <a:xfrm>
            <a:off x="3193135" y="4826750"/>
            <a:ext cx="1283894" cy="349611"/>
          </a:xfrm>
        </p:spPr>
        <p:txBody>
          <a:bodyPr lIns="0" tIns="0" rIns="0" bIns="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49" name="Text Placeholder 2">
            <a:extLst>
              <a:ext uri="{FF2B5EF4-FFF2-40B4-BE49-F238E27FC236}">
                <a16:creationId xmlns:a16="http://schemas.microsoft.com/office/drawing/2014/main" id="{5542D500-4CD6-4FDE-9133-F8020797D9B5}"/>
              </a:ext>
            </a:extLst>
          </p:cNvPr>
          <p:cNvSpPr>
            <a:spLocks noGrp="1"/>
          </p:cNvSpPr>
          <p:nvPr>
            <p:ph type="body" idx="52" hasCustomPrompt="1"/>
          </p:nvPr>
        </p:nvSpPr>
        <p:spPr>
          <a:xfrm>
            <a:off x="3193134" y="5188111"/>
            <a:ext cx="1285861" cy="246279"/>
          </a:xfrm>
        </p:spPr>
        <p:txBody>
          <a:bodyPr lIns="0" tIns="0" rIns="0" bIns="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51" name="Text Placeholder 2">
            <a:extLst>
              <a:ext uri="{FF2B5EF4-FFF2-40B4-BE49-F238E27FC236}">
                <a16:creationId xmlns:a16="http://schemas.microsoft.com/office/drawing/2014/main" id="{500C362B-BA02-4F7D-86F6-3F6F2EF20D04}"/>
              </a:ext>
            </a:extLst>
          </p:cNvPr>
          <p:cNvSpPr>
            <a:spLocks noGrp="1"/>
          </p:cNvSpPr>
          <p:nvPr>
            <p:ph type="body" idx="53" hasCustomPrompt="1"/>
          </p:nvPr>
        </p:nvSpPr>
        <p:spPr>
          <a:xfrm>
            <a:off x="5123499" y="4830433"/>
            <a:ext cx="1283894" cy="349611"/>
          </a:xfrm>
        </p:spPr>
        <p:txBody>
          <a:bodyPr lIns="0" tIns="0" rIns="0" bIns="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52" name="Text Placeholder 2">
            <a:extLst>
              <a:ext uri="{FF2B5EF4-FFF2-40B4-BE49-F238E27FC236}">
                <a16:creationId xmlns:a16="http://schemas.microsoft.com/office/drawing/2014/main" id="{E213E497-634E-40E7-BF08-765CC21529E2}"/>
              </a:ext>
            </a:extLst>
          </p:cNvPr>
          <p:cNvSpPr>
            <a:spLocks noGrp="1"/>
          </p:cNvSpPr>
          <p:nvPr>
            <p:ph type="body" idx="54" hasCustomPrompt="1"/>
          </p:nvPr>
        </p:nvSpPr>
        <p:spPr>
          <a:xfrm>
            <a:off x="5123498" y="5191794"/>
            <a:ext cx="1285861" cy="246279"/>
          </a:xfrm>
        </p:spPr>
        <p:txBody>
          <a:bodyPr lIns="0" tIns="0" rIns="0" bIns="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8" name="Oval 7">
            <a:extLst>
              <a:ext uri="{FF2B5EF4-FFF2-40B4-BE49-F238E27FC236}">
                <a16:creationId xmlns:a16="http://schemas.microsoft.com/office/drawing/2014/main" id="{FA01C659-0131-449B-BA07-5BC568F00BF0}"/>
              </a:ext>
            </a:extLst>
          </p:cNvPr>
          <p:cNvSpPr/>
          <p:nvPr userDrawn="1"/>
        </p:nvSpPr>
        <p:spPr>
          <a:xfrm>
            <a:off x="790959" y="4258650"/>
            <a:ext cx="384048" cy="38404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54" name="Oval 53">
            <a:extLst>
              <a:ext uri="{FF2B5EF4-FFF2-40B4-BE49-F238E27FC236}">
                <a16:creationId xmlns:a16="http://schemas.microsoft.com/office/drawing/2014/main" id="{69CB80EA-A8D6-4099-9412-0C14095755FF}"/>
              </a:ext>
            </a:extLst>
          </p:cNvPr>
          <p:cNvSpPr/>
          <p:nvPr userDrawn="1"/>
        </p:nvSpPr>
        <p:spPr>
          <a:xfrm>
            <a:off x="790959" y="4965077"/>
            <a:ext cx="384048" cy="384048"/>
          </a:xfrm>
          <a:prstGeom prst="ellipse">
            <a:avLst/>
          </a:prstGeom>
          <a:solidFill>
            <a:srgbClr val="225B5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55" name="Oval 54">
            <a:extLst>
              <a:ext uri="{FF2B5EF4-FFF2-40B4-BE49-F238E27FC236}">
                <a16:creationId xmlns:a16="http://schemas.microsoft.com/office/drawing/2014/main" id="{2E20CCE5-B889-49FE-8FA6-A6F0F11A5D91}"/>
              </a:ext>
            </a:extLst>
          </p:cNvPr>
          <p:cNvSpPr/>
          <p:nvPr userDrawn="1"/>
        </p:nvSpPr>
        <p:spPr>
          <a:xfrm>
            <a:off x="2725217" y="4261982"/>
            <a:ext cx="384048" cy="384048"/>
          </a:xfrm>
          <a:prstGeom prst="ellipse">
            <a:avLst/>
          </a:prstGeom>
          <a:solidFill>
            <a:schemeClr val="tx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56" name="Oval 55">
            <a:extLst>
              <a:ext uri="{FF2B5EF4-FFF2-40B4-BE49-F238E27FC236}">
                <a16:creationId xmlns:a16="http://schemas.microsoft.com/office/drawing/2014/main" id="{769A77E3-4AFB-45BB-8FDC-4AD084EA9D23}"/>
              </a:ext>
            </a:extLst>
          </p:cNvPr>
          <p:cNvSpPr/>
          <p:nvPr userDrawn="1"/>
        </p:nvSpPr>
        <p:spPr>
          <a:xfrm>
            <a:off x="2725217" y="4968409"/>
            <a:ext cx="384048" cy="38404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57" name="Oval 56">
            <a:extLst>
              <a:ext uri="{FF2B5EF4-FFF2-40B4-BE49-F238E27FC236}">
                <a16:creationId xmlns:a16="http://schemas.microsoft.com/office/drawing/2014/main" id="{53A8B986-3280-4EAC-846B-9167ECC55646}"/>
              </a:ext>
            </a:extLst>
          </p:cNvPr>
          <p:cNvSpPr/>
          <p:nvPr userDrawn="1"/>
        </p:nvSpPr>
        <p:spPr>
          <a:xfrm>
            <a:off x="4660323" y="4257848"/>
            <a:ext cx="384048" cy="384048"/>
          </a:xfrm>
          <a:prstGeom prst="ellipse">
            <a:avLst/>
          </a:prstGeom>
          <a:solidFill>
            <a:srgbClr val="B5316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58" name="Oval 57">
            <a:extLst>
              <a:ext uri="{FF2B5EF4-FFF2-40B4-BE49-F238E27FC236}">
                <a16:creationId xmlns:a16="http://schemas.microsoft.com/office/drawing/2014/main" id="{0AE6D315-5EC0-4956-B7BF-B94D2AFE679B}"/>
              </a:ext>
            </a:extLst>
          </p:cNvPr>
          <p:cNvSpPr/>
          <p:nvPr userDrawn="1"/>
        </p:nvSpPr>
        <p:spPr>
          <a:xfrm>
            <a:off x="4660323" y="4964275"/>
            <a:ext cx="384048" cy="384048"/>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Chart Placeholder 11">
            <a:extLst>
              <a:ext uri="{FF2B5EF4-FFF2-40B4-BE49-F238E27FC236}">
                <a16:creationId xmlns:a16="http://schemas.microsoft.com/office/drawing/2014/main" id="{9ED8422E-0C74-45EF-B794-252146C6639A}"/>
              </a:ext>
            </a:extLst>
          </p:cNvPr>
          <p:cNvSpPr>
            <a:spLocks noGrp="1"/>
          </p:cNvSpPr>
          <p:nvPr>
            <p:ph type="chart" sz="quarter" idx="55"/>
          </p:nvPr>
        </p:nvSpPr>
        <p:spPr>
          <a:xfrm>
            <a:off x="6924675" y="860425"/>
            <a:ext cx="4483100" cy="4573588"/>
          </a:xfrm>
        </p:spPr>
        <p:txBody>
          <a:bodyPr anchor="ctr" anchorCtr="0">
            <a:normAutofit/>
          </a:bodyPr>
          <a:lstStyle>
            <a:lvl1pPr marL="0" indent="0" algn="ctr">
              <a:buNone/>
              <a:defRPr sz="1200"/>
            </a:lvl1pPr>
          </a:lstStyle>
          <a:p>
            <a:r>
              <a:rPr lang="en-US" noProof="0"/>
              <a:t>Click icon to add chart</a:t>
            </a:r>
            <a:endParaRPr lang="en-US" noProof="0" dirty="0"/>
          </a:p>
        </p:txBody>
      </p:sp>
      <p:sp>
        <p:nvSpPr>
          <p:cNvPr id="35" name="Oval 34">
            <a:extLst>
              <a:ext uri="{FF2B5EF4-FFF2-40B4-BE49-F238E27FC236}">
                <a16:creationId xmlns:a16="http://schemas.microsoft.com/office/drawing/2014/main" id="{E8B7C827-F016-49F6-B775-FAC0E6420466}"/>
              </a:ext>
            </a:extLst>
          </p:cNvPr>
          <p:cNvSpPr/>
          <p:nvPr userDrawn="1"/>
        </p:nvSpPr>
        <p:spPr>
          <a:xfrm>
            <a:off x="6905624" y="905669"/>
            <a:ext cx="4483100" cy="4483100"/>
          </a:xfrm>
          <a:prstGeom prst="ellipse">
            <a:avLst/>
          </a:prstGeom>
          <a:no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8" name="Oval 37">
            <a:extLst>
              <a:ext uri="{FF2B5EF4-FFF2-40B4-BE49-F238E27FC236}">
                <a16:creationId xmlns:a16="http://schemas.microsoft.com/office/drawing/2014/main" id="{C0F8D2C7-9093-4F92-B8A4-D819FEE69F1F}"/>
              </a:ext>
            </a:extLst>
          </p:cNvPr>
          <p:cNvSpPr/>
          <p:nvPr userDrawn="1"/>
        </p:nvSpPr>
        <p:spPr>
          <a:xfrm>
            <a:off x="8294757" y="2294802"/>
            <a:ext cx="1704834" cy="1704834"/>
          </a:xfrm>
          <a:prstGeom prst="ellipse">
            <a:avLst/>
          </a:prstGeom>
          <a:no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41" name="Straight Connector 40">
            <a:extLst>
              <a:ext uri="{FF2B5EF4-FFF2-40B4-BE49-F238E27FC236}">
                <a16:creationId xmlns:a16="http://schemas.microsoft.com/office/drawing/2014/main" id="{0DE9D0C0-04C1-4621-8B2D-E65A25A8DCF3}"/>
              </a:ext>
            </a:extLst>
          </p:cNvPr>
          <p:cNvCxnSpPr>
            <a:cxnSpLocks/>
          </p:cNvCxnSpPr>
          <p:nvPr userDrawn="1"/>
        </p:nvCxnSpPr>
        <p:spPr>
          <a:xfrm rot="16200000">
            <a:off x="8675514" y="450000"/>
            <a:ext cx="900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64905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mage and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6894591" y="1411243"/>
            <a:ext cx="4494133" cy="804338"/>
          </a:xfrm>
        </p:spPr>
        <p:txBody>
          <a:bodyPr lIns="0" tIns="0" rIns="0" bIns="0" anchor="b">
            <a:normAutofit/>
          </a:bodyPr>
          <a:lstStyle>
            <a:lvl1pPr>
              <a:defRPr sz="3600"/>
            </a:lvl1pPr>
          </a:lstStyle>
          <a:p>
            <a:r>
              <a:rPr lang="en-US" noProof="0"/>
              <a:t>CLICK TO EDIT</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6894591" y="2564787"/>
            <a:ext cx="4473108" cy="569085"/>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6924675" y="2314168"/>
            <a:ext cx="5267325" cy="100800"/>
            <a:chOff x="0" y="3240138"/>
            <a:chExt cx="3434400" cy="100800"/>
          </a:xfrm>
        </p:grpSpPr>
        <p:cxnSp>
          <p:nvCxnSpPr>
            <p:cNvPr id="12" name="Straight Connector 11">
              <a:extLst>
                <a:ext uri="{FF2B5EF4-FFF2-40B4-BE49-F238E27FC236}">
                  <a16:creationId xmlns:a16="http://schemas.microsoft.com/office/drawing/2014/main" id="{370B72A7-B625-48B8-88E6-BCE2A4DD531E}"/>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Text Placeholder 2">
            <a:extLst>
              <a:ext uri="{FF2B5EF4-FFF2-40B4-BE49-F238E27FC236}">
                <a16:creationId xmlns:a16="http://schemas.microsoft.com/office/drawing/2014/main" id="{BE12A846-0DFC-435B-BAE9-D90C353E0344}"/>
              </a:ext>
            </a:extLst>
          </p:cNvPr>
          <p:cNvSpPr>
            <a:spLocks noGrp="1"/>
          </p:cNvSpPr>
          <p:nvPr>
            <p:ph type="body" idx="14" hasCustomPrompt="1"/>
          </p:nvPr>
        </p:nvSpPr>
        <p:spPr>
          <a:xfrm>
            <a:off x="6894591" y="3189568"/>
            <a:ext cx="4482996" cy="2432603"/>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Picture Placeholder 7">
            <a:extLst>
              <a:ext uri="{FF2B5EF4-FFF2-40B4-BE49-F238E27FC236}">
                <a16:creationId xmlns:a16="http://schemas.microsoft.com/office/drawing/2014/main" id="{CF430BFB-0A7C-4FB8-B93B-8DA19F3E634A}"/>
              </a:ext>
            </a:extLst>
          </p:cNvPr>
          <p:cNvSpPr>
            <a:spLocks noGrp="1"/>
          </p:cNvSpPr>
          <p:nvPr>
            <p:ph type="pic" sz="quarter" idx="15"/>
          </p:nvPr>
        </p:nvSpPr>
        <p:spPr>
          <a:xfrm>
            <a:off x="-3710" y="1792784"/>
            <a:ext cx="6073999" cy="3721608"/>
          </a:xfrm>
        </p:spPr>
        <p:txBody>
          <a:bodyPr anchor="ctr" anchorCtr="0">
            <a:normAutofit/>
          </a:bodyPr>
          <a:lstStyle>
            <a:lvl1pPr marL="0" indent="0" algn="ctr">
              <a:buNone/>
              <a:defRPr sz="1800"/>
            </a:lvl1pPr>
          </a:lstStyle>
          <a:p>
            <a:r>
              <a:rPr lang="en-US" noProof="0"/>
              <a:t>Click icon to add picture</a:t>
            </a:r>
            <a:endParaRPr lang="en-US" noProof="0" dirty="0"/>
          </a:p>
        </p:txBody>
      </p:sp>
    </p:spTree>
    <p:extLst>
      <p:ext uri="{BB962C8B-B14F-4D97-AF65-F5344CB8AC3E}">
        <p14:creationId xmlns:p14="http://schemas.microsoft.com/office/powerpoint/2010/main" val="12869787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3" name="Picture Placeholder 2">
            <a:extLst>
              <a:ext uri="{FF2B5EF4-FFF2-40B4-BE49-F238E27FC236}">
                <a16:creationId xmlns:a16="http://schemas.microsoft.com/office/drawing/2014/main" id="{36EF099F-79D2-486F-A4B2-DD4F699752C8}"/>
              </a:ext>
            </a:extLst>
          </p:cNvPr>
          <p:cNvSpPr>
            <a:spLocks noGrp="1"/>
          </p:cNvSpPr>
          <p:nvPr>
            <p:ph type="pic" sz="quarter" idx="22"/>
          </p:nvPr>
        </p:nvSpPr>
        <p:spPr>
          <a:xfrm>
            <a:off x="6096000" y="0"/>
            <a:ext cx="6089650" cy="6858000"/>
          </a:xfrm>
        </p:spPr>
        <p:txBody>
          <a:bodyPr anchor="ctr" anchorCtr="0">
            <a:normAutofit/>
          </a:bodyPr>
          <a:lstStyle>
            <a:lvl1pPr marL="0" indent="0" algn="ctr">
              <a:buNone/>
              <a:defRPr sz="2000"/>
            </a:lvl1pPr>
          </a:lstStyle>
          <a:p>
            <a:r>
              <a:rPr lang="en-US" noProof="0"/>
              <a:t>Click icon to add picture</a:t>
            </a: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sp>
        <p:nvSpPr>
          <p:cNvPr id="21" name="Title 1">
            <a:extLst>
              <a:ext uri="{FF2B5EF4-FFF2-40B4-BE49-F238E27FC236}">
                <a16:creationId xmlns:a16="http://schemas.microsoft.com/office/drawing/2014/main" id="{1FF22294-F2E5-4C74-A30C-46BA988FD586}"/>
              </a:ext>
            </a:extLst>
          </p:cNvPr>
          <p:cNvSpPr>
            <a:spLocks noGrp="1"/>
          </p:cNvSpPr>
          <p:nvPr>
            <p:ph type="title" hasCustomPrompt="1"/>
          </p:nvPr>
        </p:nvSpPr>
        <p:spPr>
          <a:xfrm>
            <a:off x="809959" y="1546091"/>
            <a:ext cx="4846923" cy="1091078"/>
          </a:xfrm>
        </p:spPr>
        <p:txBody>
          <a:bodyPr lIns="0" tIns="0" rIns="0" bIns="0" anchor="b" anchorCtr="0">
            <a:noAutofit/>
          </a:bodyPr>
          <a:lstStyle>
            <a:lvl1pPr>
              <a:defRPr sz="5500"/>
            </a:lvl1pPr>
          </a:lstStyle>
          <a:p>
            <a:r>
              <a:rPr lang="en-US" noProof="0"/>
              <a:t>THANK YOU!</a:t>
            </a:r>
          </a:p>
        </p:txBody>
      </p:sp>
      <p:sp>
        <p:nvSpPr>
          <p:cNvPr id="22" name="Text Placeholder 3">
            <a:extLst>
              <a:ext uri="{FF2B5EF4-FFF2-40B4-BE49-F238E27FC236}">
                <a16:creationId xmlns:a16="http://schemas.microsoft.com/office/drawing/2014/main" id="{FC5C0DA6-1B31-4BDF-BAEB-BF7978102847}"/>
              </a:ext>
            </a:extLst>
          </p:cNvPr>
          <p:cNvSpPr>
            <a:spLocks noGrp="1"/>
          </p:cNvSpPr>
          <p:nvPr>
            <p:ph type="body" sz="quarter" idx="15" hasCustomPrompt="1"/>
          </p:nvPr>
        </p:nvSpPr>
        <p:spPr>
          <a:xfrm>
            <a:off x="825335" y="3083960"/>
            <a:ext cx="4586288" cy="509472"/>
          </a:xfrm>
        </p:spPr>
        <p:txBody>
          <a:bodyPr lIns="0" tIns="0" rIns="0" bIns="0" anchor="b" anchorCtr="0">
            <a:noAutofit/>
          </a:bodyPr>
          <a:lstStyle>
            <a:lvl1pPr marL="0" indent="0">
              <a:buNone/>
              <a:defRPr sz="2800" b="0">
                <a:solidFill>
                  <a:schemeClr val="tx1"/>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August Bergqvist</a:t>
            </a:r>
          </a:p>
        </p:txBody>
      </p:sp>
      <p:sp>
        <p:nvSpPr>
          <p:cNvPr id="23" name="Text Placeholder 3">
            <a:extLst>
              <a:ext uri="{FF2B5EF4-FFF2-40B4-BE49-F238E27FC236}">
                <a16:creationId xmlns:a16="http://schemas.microsoft.com/office/drawing/2014/main" id="{5E1647C9-9AC1-4500-A56E-94CABC656E0C}"/>
              </a:ext>
            </a:extLst>
          </p:cNvPr>
          <p:cNvSpPr>
            <a:spLocks noGrp="1"/>
          </p:cNvSpPr>
          <p:nvPr>
            <p:ph type="body" sz="quarter" idx="16" hasCustomPrompt="1"/>
          </p:nvPr>
        </p:nvSpPr>
        <p:spPr>
          <a:xfrm>
            <a:off x="831850" y="3703834"/>
            <a:ext cx="4586288" cy="230941"/>
          </a:xfrm>
        </p:spPr>
        <p:txBody>
          <a:bodyPr lIns="0" tIns="0" rIns="0" bIns="0">
            <a:noAutofit/>
          </a:bodyPr>
          <a:lstStyle>
            <a:lvl1pPr marL="0" indent="0">
              <a:buNone/>
              <a:defRPr sz="1700" b="0" i="1">
                <a:solidFill>
                  <a:schemeClr val="tx1"/>
                </a:solidFill>
                <a:latin typeface="+mn-lt"/>
                <a:cs typeface="Segoe UI" panose="020B0502040204020203" pitchFamily="34" charset="0"/>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Phone:</a:t>
            </a:r>
          </a:p>
        </p:txBody>
      </p:sp>
      <p:sp>
        <p:nvSpPr>
          <p:cNvPr id="24" name="Text Placeholder 3">
            <a:extLst>
              <a:ext uri="{FF2B5EF4-FFF2-40B4-BE49-F238E27FC236}">
                <a16:creationId xmlns:a16="http://schemas.microsoft.com/office/drawing/2014/main" id="{8605CECB-8164-4428-B478-98C42902F9FC}"/>
              </a:ext>
            </a:extLst>
          </p:cNvPr>
          <p:cNvSpPr>
            <a:spLocks noGrp="1"/>
          </p:cNvSpPr>
          <p:nvPr>
            <p:ph type="body" sz="quarter" idx="17" hasCustomPrompt="1"/>
          </p:nvPr>
        </p:nvSpPr>
        <p:spPr>
          <a:xfrm>
            <a:off x="824950" y="3946707"/>
            <a:ext cx="4586288" cy="290167"/>
          </a:xfrm>
        </p:spPr>
        <p:txBody>
          <a:bodyPr lIns="0" tIns="0" rIns="0" bIns="0">
            <a:noAutofit/>
          </a:bodyPr>
          <a:lstStyle>
            <a:lvl1pPr marL="0" indent="0">
              <a:buNone/>
              <a:defRPr sz="20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+7 888 999-000-11</a:t>
            </a:r>
          </a:p>
        </p:txBody>
      </p:sp>
      <p:sp>
        <p:nvSpPr>
          <p:cNvPr id="25" name="Text Placeholder 3">
            <a:extLst>
              <a:ext uri="{FF2B5EF4-FFF2-40B4-BE49-F238E27FC236}">
                <a16:creationId xmlns:a16="http://schemas.microsoft.com/office/drawing/2014/main" id="{D39B56C4-E128-4995-91CC-64C268BC7603}"/>
              </a:ext>
            </a:extLst>
          </p:cNvPr>
          <p:cNvSpPr>
            <a:spLocks noGrp="1"/>
          </p:cNvSpPr>
          <p:nvPr>
            <p:ph type="body" sz="quarter" idx="18" hasCustomPrompt="1"/>
          </p:nvPr>
        </p:nvSpPr>
        <p:spPr>
          <a:xfrm>
            <a:off x="838750" y="4423954"/>
            <a:ext cx="4586288" cy="230941"/>
          </a:xfrm>
        </p:spPr>
        <p:txBody>
          <a:bodyPr lIns="0" tIns="0" rIns="0" bIns="0">
            <a:noAutofit/>
          </a:bodyPr>
          <a:lstStyle>
            <a:lvl1pPr marL="0" indent="0">
              <a:buNone/>
              <a:defRPr lang="ru-RU" sz="1700" b="0" i="1" kern="1200" dirty="0">
                <a:solidFill>
                  <a:schemeClr val="tx1"/>
                </a:solidFill>
                <a:latin typeface="+mn-lt"/>
                <a:ea typeface="+mn-ea"/>
                <a:cs typeface="Segoe UI" panose="020B0502040204020203" pitchFamily="34" charset="0"/>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Email:</a:t>
            </a:r>
          </a:p>
        </p:txBody>
      </p:sp>
      <p:sp>
        <p:nvSpPr>
          <p:cNvPr id="26" name="Text Placeholder 3">
            <a:extLst>
              <a:ext uri="{FF2B5EF4-FFF2-40B4-BE49-F238E27FC236}">
                <a16:creationId xmlns:a16="http://schemas.microsoft.com/office/drawing/2014/main" id="{94772DA1-74CC-430C-9A8E-5A6586692CAB}"/>
              </a:ext>
            </a:extLst>
          </p:cNvPr>
          <p:cNvSpPr>
            <a:spLocks noGrp="1"/>
          </p:cNvSpPr>
          <p:nvPr>
            <p:ph type="body" sz="quarter" idx="19" hasCustomPrompt="1"/>
          </p:nvPr>
        </p:nvSpPr>
        <p:spPr>
          <a:xfrm>
            <a:off x="831850" y="4650785"/>
            <a:ext cx="4586288" cy="364479"/>
          </a:xfrm>
        </p:spPr>
        <p:txBody>
          <a:bodyPr lIns="0" tIns="0" rIns="0" bIns="0">
            <a:noAutofit/>
          </a:bodyPr>
          <a:lstStyle>
            <a:lvl1pPr marL="0" indent="0">
              <a:buNone/>
              <a:defRPr sz="20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Bergqvist@vanarsdelltd.com</a:t>
            </a:r>
          </a:p>
        </p:txBody>
      </p:sp>
      <p:sp>
        <p:nvSpPr>
          <p:cNvPr id="27" name="Text Placeholder 3">
            <a:extLst>
              <a:ext uri="{FF2B5EF4-FFF2-40B4-BE49-F238E27FC236}">
                <a16:creationId xmlns:a16="http://schemas.microsoft.com/office/drawing/2014/main" id="{7A073B5B-2BE3-49D1-A646-1492F534C94B}"/>
              </a:ext>
            </a:extLst>
          </p:cNvPr>
          <p:cNvSpPr>
            <a:spLocks noGrp="1"/>
          </p:cNvSpPr>
          <p:nvPr>
            <p:ph type="body" sz="quarter" idx="20" hasCustomPrompt="1"/>
          </p:nvPr>
        </p:nvSpPr>
        <p:spPr>
          <a:xfrm>
            <a:off x="831850" y="5153025"/>
            <a:ext cx="4586288" cy="230941"/>
          </a:xfrm>
        </p:spPr>
        <p:txBody>
          <a:bodyPr lIns="0" tIns="0" rIns="0" bIns="0">
            <a:noAutofit/>
          </a:bodyPr>
          <a:lstStyle>
            <a:lvl1pPr marL="0" indent="0">
              <a:buNone/>
              <a:defRPr lang="ru-RU" sz="1700" b="0" i="1" kern="1200" dirty="0">
                <a:solidFill>
                  <a:schemeClr val="tx1"/>
                </a:solidFill>
                <a:latin typeface="+mn-lt"/>
                <a:ea typeface="+mn-ea"/>
                <a:cs typeface="Segoe UI" panose="020B0502040204020203" pitchFamily="34" charset="0"/>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marL="0" lvl="0" indent="0" algn="l" defTabSz="914400" rtl="0" eaLnBrk="1" latinLnBrk="0" hangingPunct="1">
              <a:lnSpc>
                <a:spcPct val="90000"/>
              </a:lnSpc>
              <a:spcBef>
                <a:spcPts val="1000"/>
              </a:spcBef>
              <a:buFont typeface="Arial" panose="020B0604020202020204" pitchFamily="34" charset="0"/>
              <a:buNone/>
            </a:pPr>
            <a:r>
              <a:rPr lang="en-US" noProof="0"/>
              <a:t>Website:</a:t>
            </a:r>
          </a:p>
        </p:txBody>
      </p:sp>
      <p:sp>
        <p:nvSpPr>
          <p:cNvPr id="28" name="Text Placeholder 3">
            <a:extLst>
              <a:ext uri="{FF2B5EF4-FFF2-40B4-BE49-F238E27FC236}">
                <a16:creationId xmlns:a16="http://schemas.microsoft.com/office/drawing/2014/main" id="{52D10EDD-0329-4443-8665-7603E4A83B16}"/>
              </a:ext>
            </a:extLst>
          </p:cNvPr>
          <p:cNvSpPr>
            <a:spLocks noGrp="1"/>
          </p:cNvSpPr>
          <p:nvPr>
            <p:ph type="body" sz="quarter" idx="21" hasCustomPrompt="1"/>
          </p:nvPr>
        </p:nvSpPr>
        <p:spPr>
          <a:xfrm>
            <a:off x="824950" y="5363814"/>
            <a:ext cx="4586288" cy="364479"/>
          </a:xfrm>
        </p:spPr>
        <p:txBody>
          <a:bodyPr lIns="0" tIns="0" rIns="0" bIns="0">
            <a:noAutofit/>
          </a:bodyPr>
          <a:lstStyle>
            <a:lvl1pPr marL="0" indent="0">
              <a:buNone/>
              <a:defRPr sz="20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www.vanarsdelltd.com</a:t>
            </a:r>
          </a:p>
        </p:txBody>
      </p:sp>
      <p:grpSp>
        <p:nvGrpSpPr>
          <p:cNvPr id="4" name="Group 3">
            <a:extLst>
              <a:ext uri="{FF2B5EF4-FFF2-40B4-BE49-F238E27FC236}">
                <a16:creationId xmlns:a16="http://schemas.microsoft.com/office/drawing/2014/main" id="{5F591C52-0202-44BA-A6BE-E2362516B893}"/>
              </a:ext>
            </a:extLst>
          </p:cNvPr>
          <p:cNvGrpSpPr/>
          <p:nvPr userDrawn="1"/>
        </p:nvGrpSpPr>
        <p:grpSpPr>
          <a:xfrm>
            <a:off x="801543" y="2750589"/>
            <a:ext cx="4569895" cy="100800"/>
            <a:chOff x="808548" y="2750589"/>
            <a:chExt cx="4569895" cy="100800"/>
          </a:xfrm>
        </p:grpSpPr>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808548" y="2750589"/>
              <a:ext cx="4505297" cy="100800"/>
              <a:chOff x="496859" y="3240138"/>
              <a:chExt cx="2937541" cy="100800"/>
            </a:xfrm>
          </p:grpSpPr>
          <p:cxnSp>
            <p:nvCxnSpPr>
              <p:cNvPr id="12" name="Straight Connector 11">
                <a:extLst>
                  <a:ext uri="{FF2B5EF4-FFF2-40B4-BE49-F238E27FC236}">
                    <a16:creationId xmlns:a16="http://schemas.microsoft.com/office/drawing/2014/main" id="{370B72A7-B625-48B8-88E6-BCE2A4DD531E}"/>
                  </a:ext>
                </a:extLst>
              </p:cNvPr>
              <p:cNvCxnSpPr/>
              <p:nvPr userDrawn="1"/>
            </p:nvCxnSpPr>
            <p:spPr>
              <a:xfrm>
                <a:off x="496859" y="3285674"/>
                <a:ext cx="2887142"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29" name="Oval 28">
              <a:extLst>
                <a:ext uri="{FF2B5EF4-FFF2-40B4-BE49-F238E27FC236}">
                  <a16:creationId xmlns:a16="http://schemas.microsoft.com/office/drawing/2014/main" id="{BECBEDE0-51BB-48BD-AAAD-63B6F60C1D57}"/>
                </a:ext>
              </a:extLst>
            </p:cNvPr>
            <p:cNvSpPr/>
            <p:nvPr userDrawn="1"/>
          </p:nvSpPr>
          <p:spPr>
            <a:xfrm flipH="1">
              <a:off x="5277642" y="2750589"/>
              <a:ext cx="100801"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grpSp>
        <p:nvGrpSpPr>
          <p:cNvPr id="32" name="Group 31">
            <a:extLst>
              <a:ext uri="{FF2B5EF4-FFF2-40B4-BE49-F238E27FC236}">
                <a16:creationId xmlns:a16="http://schemas.microsoft.com/office/drawing/2014/main" id="{63E1608D-F119-4C0D-8D91-7CB089C037C8}"/>
              </a:ext>
            </a:extLst>
          </p:cNvPr>
          <p:cNvGrpSpPr/>
          <p:nvPr userDrawn="1"/>
        </p:nvGrpSpPr>
        <p:grpSpPr>
          <a:xfrm>
            <a:off x="801543" y="1660573"/>
            <a:ext cx="4575417" cy="105664"/>
            <a:chOff x="808548" y="2745725"/>
            <a:chExt cx="4575417" cy="105664"/>
          </a:xfrm>
        </p:grpSpPr>
        <p:grpSp>
          <p:nvGrpSpPr>
            <p:cNvPr id="33" name="Group 32">
              <a:extLst>
                <a:ext uri="{FF2B5EF4-FFF2-40B4-BE49-F238E27FC236}">
                  <a16:creationId xmlns:a16="http://schemas.microsoft.com/office/drawing/2014/main" id="{EBDC0121-6865-4B65-A28B-1CEDB16AAD9E}"/>
                </a:ext>
              </a:extLst>
            </p:cNvPr>
            <p:cNvGrpSpPr/>
            <p:nvPr userDrawn="1"/>
          </p:nvGrpSpPr>
          <p:grpSpPr>
            <a:xfrm flipH="1">
              <a:off x="808548" y="2750589"/>
              <a:ext cx="4505297" cy="100800"/>
              <a:chOff x="496859" y="3240138"/>
              <a:chExt cx="2937541" cy="100800"/>
            </a:xfrm>
          </p:grpSpPr>
          <p:cxnSp>
            <p:nvCxnSpPr>
              <p:cNvPr id="35" name="Straight Connector 34">
                <a:extLst>
                  <a:ext uri="{FF2B5EF4-FFF2-40B4-BE49-F238E27FC236}">
                    <a16:creationId xmlns:a16="http://schemas.microsoft.com/office/drawing/2014/main" id="{386E3714-07DE-4318-B5BC-25F879B97D59}"/>
                  </a:ext>
                </a:extLst>
              </p:cNvPr>
              <p:cNvCxnSpPr/>
              <p:nvPr userDrawn="1"/>
            </p:nvCxnSpPr>
            <p:spPr>
              <a:xfrm>
                <a:off x="496859" y="3285674"/>
                <a:ext cx="2887142"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6" name="Oval 35">
                <a:extLst>
                  <a:ext uri="{FF2B5EF4-FFF2-40B4-BE49-F238E27FC236}">
                    <a16:creationId xmlns:a16="http://schemas.microsoft.com/office/drawing/2014/main" id="{2ECCE30B-E848-4C5E-83A1-A811D489E7B8}"/>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34" name="Oval 33">
              <a:extLst>
                <a:ext uri="{FF2B5EF4-FFF2-40B4-BE49-F238E27FC236}">
                  <a16:creationId xmlns:a16="http://schemas.microsoft.com/office/drawing/2014/main" id="{09817AEC-C67C-49A3-AC5A-669FD4D6D586}"/>
                </a:ext>
              </a:extLst>
            </p:cNvPr>
            <p:cNvSpPr/>
            <p:nvPr userDrawn="1"/>
          </p:nvSpPr>
          <p:spPr>
            <a:xfrm flipH="1">
              <a:off x="5283164" y="2745725"/>
              <a:ext cx="100801"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27883942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3" name="Picture Placeholder 2">
            <a:extLst>
              <a:ext uri="{FF2B5EF4-FFF2-40B4-BE49-F238E27FC236}">
                <a16:creationId xmlns:a16="http://schemas.microsoft.com/office/drawing/2014/main" id="{96C5B5AA-0D95-4C33-8EBC-90401B51BDB4}"/>
              </a:ext>
            </a:extLst>
          </p:cNvPr>
          <p:cNvSpPr>
            <a:spLocks noGrp="1"/>
          </p:cNvSpPr>
          <p:nvPr>
            <p:ph type="pic" sz="quarter" idx="14"/>
          </p:nvPr>
        </p:nvSpPr>
        <p:spPr>
          <a:xfrm>
            <a:off x="6032" y="1912946"/>
            <a:ext cx="12185968" cy="3493008"/>
          </a:xfrm>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3848934" y="457496"/>
            <a:ext cx="4494133" cy="804338"/>
          </a:xfrm>
        </p:spPr>
        <p:txBody>
          <a:bodyPr lIns="0" tIns="0" rIns="0" bIns="0" anchor="b">
            <a:normAutofit/>
          </a:bodyPr>
          <a:lstStyle>
            <a:lvl1pPr algn="ctr">
              <a:defRPr sz="3600"/>
            </a:lvl1pPr>
          </a:lstStyle>
          <a:p>
            <a:r>
              <a:rPr lang="en-US" noProof="0"/>
              <a:t>APPENDIX</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4" name="Group 3">
            <a:extLst>
              <a:ext uri="{FF2B5EF4-FFF2-40B4-BE49-F238E27FC236}">
                <a16:creationId xmlns:a16="http://schemas.microsoft.com/office/drawing/2014/main" id="{908B302A-0F76-466E-9FCE-DCEECCBCF6C9}"/>
              </a:ext>
            </a:extLst>
          </p:cNvPr>
          <p:cNvGrpSpPr/>
          <p:nvPr userDrawn="1"/>
        </p:nvGrpSpPr>
        <p:grpSpPr>
          <a:xfrm>
            <a:off x="4736152" y="1509426"/>
            <a:ext cx="2719696" cy="100800"/>
            <a:chOff x="4732222" y="1509426"/>
            <a:chExt cx="2719696" cy="100800"/>
          </a:xfrm>
        </p:grpSpPr>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4732222" y="1509426"/>
              <a:ext cx="2669296" cy="100800"/>
              <a:chOff x="1693969" y="3240138"/>
              <a:chExt cx="1740431" cy="100800"/>
            </a:xfrm>
          </p:grpSpPr>
          <p:cxnSp>
            <p:nvCxnSpPr>
              <p:cNvPr id="12" name="Straight Connector 11">
                <a:extLst>
                  <a:ext uri="{FF2B5EF4-FFF2-40B4-BE49-F238E27FC236}">
                    <a16:creationId xmlns:a16="http://schemas.microsoft.com/office/drawing/2014/main" id="{370B72A7-B625-48B8-88E6-BCE2A4DD531E}"/>
                  </a:ext>
                </a:extLst>
              </p:cNvPr>
              <p:cNvCxnSpPr/>
              <p:nvPr userDrawn="1"/>
            </p:nvCxnSpPr>
            <p:spPr>
              <a:xfrm>
                <a:off x="1693969" y="3290538"/>
                <a:ext cx="1690032"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21" name="Oval 20">
              <a:extLst>
                <a:ext uri="{FF2B5EF4-FFF2-40B4-BE49-F238E27FC236}">
                  <a16:creationId xmlns:a16="http://schemas.microsoft.com/office/drawing/2014/main" id="{427C0C4F-6341-4BE0-931E-AAA6EA2AF137}"/>
                </a:ext>
              </a:extLst>
            </p:cNvPr>
            <p:cNvSpPr/>
            <p:nvPr userDrawn="1"/>
          </p:nvSpPr>
          <p:spPr>
            <a:xfrm flipH="1">
              <a:off x="7351117" y="1509426"/>
              <a:ext cx="100801"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25764489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5104263" y="707529"/>
            <a:ext cx="6310887" cy="569086"/>
          </a:xfrm>
        </p:spPr>
        <p:txBody>
          <a:bodyPr lIns="0" tIns="0" rIns="0" bIns="0" anchor="b">
            <a:normAutofit/>
          </a:bodyPr>
          <a:lstStyle>
            <a:lvl1pPr algn="r">
              <a:defRPr sz="3600"/>
            </a:lvl1pPr>
          </a:lstStyle>
          <a:p>
            <a:r>
              <a:rPr lang="en-US" noProof="0"/>
              <a:t>TESTIMONIALS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7773282" y="1375202"/>
            <a:ext cx="4418718" cy="100800"/>
            <a:chOff x="675503" y="3240138"/>
            <a:chExt cx="2758897"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675503" y="3290538"/>
              <a:ext cx="2708499"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0" name="Text Placeholder 2">
            <a:extLst>
              <a:ext uri="{FF2B5EF4-FFF2-40B4-BE49-F238E27FC236}">
                <a16:creationId xmlns:a16="http://schemas.microsoft.com/office/drawing/2014/main" id="{4A98AB01-9578-4430-96AD-F434AF0CDA20}"/>
              </a:ext>
            </a:extLst>
          </p:cNvPr>
          <p:cNvSpPr>
            <a:spLocks noGrp="1"/>
          </p:cNvSpPr>
          <p:nvPr>
            <p:ph type="body" idx="34" hasCustomPrompt="1"/>
          </p:nvPr>
        </p:nvSpPr>
        <p:spPr>
          <a:xfrm>
            <a:off x="822459" y="4996962"/>
            <a:ext cx="1625324"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Customer Title</a:t>
            </a:r>
          </a:p>
        </p:txBody>
      </p:sp>
      <p:sp>
        <p:nvSpPr>
          <p:cNvPr id="41" name="Text Placeholder 2">
            <a:extLst>
              <a:ext uri="{FF2B5EF4-FFF2-40B4-BE49-F238E27FC236}">
                <a16:creationId xmlns:a16="http://schemas.microsoft.com/office/drawing/2014/main" id="{EF9D60F2-A1FB-4A95-997B-A4F1723AC1EC}"/>
              </a:ext>
            </a:extLst>
          </p:cNvPr>
          <p:cNvSpPr>
            <a:spLocks noGrp="1"/>
          </p:cNvSpPr>
          <p:nvPr>
            <p:ph type="body" idx="35" hasCustomPrompt="1"/>
          </p:nvPr>
        </p:nvSpPr>
        <p:spPr>
          <a:xfrm>
            <a:off x="822459" y="4191894"/>
            <a:ext cx="1625324" cy="720726"/>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a:t>
            </a:r>
            <a:br>
              <a:rPr lang="en-US" noProof="0"/>
            </a:br>
            <a:r>
              <a:rPr lang="en-US" noProof="0"/>
              <a:t>text</a:t>
            </a:r>
          </a:p>
        </p:txBody>
      </p:sp>
      <p:sp>
        <p:nvSpPr>
          <p:cNvPr id="42" name="Picture Placeholder 2">
            <a:extLst>
              <a:ext uri="{FF2B5EF4-FFF2-40B4-BE49-F238E27FC236}">
                <a16:creationId xmlns:a16="http://schemas.microsoft.com/office/drawing/2014/main" id="{76A56D2A-42F0-40C5-96D7-B1AC33152A85}"/>
              </a:ext>
            </a:extLst>
          </p:cNvPr>
          <p:cNvSpPr>
            <a:spLocks noGrp="1"/>
          </p:cNvSpPr>
          <p:nvPr>
            <p:ph type="pic" sz="quarter" idx="36"/>
          </p:nvPr>
        </p:nvSpPr>
        <p:spPr>
          <a:xfrm>
            <a:off x="2447783" y="4435460"/>
            <a:ext cx="1106424" cy="1106423"/>
          </a:xfrm>
          <a:prstGeom prst="ellipse">
            <a:avLst/>
          </a:prstGeom>
          <a:ln w="12700">
            <a:solidFill>
              <a:schemeClr val="bg1">
                <a:lumMod val="50000"/>
                <a:lumOff val="50000"/>
              </a:schemeClr>
            </a:solidFill>
          </a:ln>
        </p:spPr>
        <p:txBody>
          <a:bodyPr anchor="ctr" anchorCtr="0">
            <a:normAutofit/>
          </a:bodyPr>
          <a:lstStyle>
            <a:lvl1pPr marL="0" indent="0" algn="ctr">
              <a:buNone/>
              <a:defRPr sz="1400"/>
            </a:lvl1pPr>
          </a:lstStyle>
          <a:p>
            <a:r>
              <a:rPr lang="en-US" noProof="0"/>
              <a:t>Click icon to add picture</a:t>
            </a:r>
            <a:endParaRPr lang="en-US" noProof="0" dirty="0"/>
          </a:p>
        </p:txBody>
      </p:sp>
      <p:cxnSp>
        <p:nvCxnSpPr>
          <p:cNvPr id="43" name="Straight Connector 42">
            <a:extLst>
              <a:ext uri="{FF2B5EF4-FFF2-40B4-BE49-F238E27FC236}">
                <a16:creationId xmlns:a16="http://schemas.microsoft.com/office/drawing/2014/main" id="{CF6D1C91-9136-4678-A712-92BE9B3902C4}"/>
              </a:ext>
            </a:extLst>
          </p:cNvPr>
          <p:cNvCxnSpPr>
            <a:cxnSpLocks/>
          </p:cNvCxnSpPr>
          <p:nvPr userDrawn="1"/>
        </p:nvCxnSpPr>
        <p:spPr>
          <a:xfrm flipV="1">
            <a:off x="3000995" y="3984820"/>
            <a:ext cx="0" cy="442551"/>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F2D92A7B-1C40-4AEB-92C3-C35F8C01F1FA}"/>
              </a:ext>
            </a:extLst>
          </p:cNvPr>
          <p:cNvSpPr>
            <a:spLocks noGrp="1"/>
          </p:cNvSpPr>
          <p:nvPr>
            <p:ph type="body" sz="quarter" idx="49"/>
          </p:nvPr>
        </p:nvSpPr>
        <p:spPr>
          <a:xfrm>
            <a:off x="803253" y="1769589"/>
            <a:ext cx="3044973" cy="2212848"/>
          </a:xfrm>
          <a:custGeom>
            <a:avLst/>
            <a:gdLst>
              <a:gd name="connsiteX0" fmla="*/ 0 w 3044952"/>
              <a:gd name="connsiteY0" fmla="*/ 368815 h 2212848"/>
              <a:gd name="connsiteX1" fmla="*/ 3688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842392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368836 w 3044973"/>
              <a:gd name="connsiteY6" fmla="*/ 2212848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842413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44973" h="2212848">
                <a:moveTo>
                  <a:pt x="21" y="368815"/>
                </a:moveTo>
                <a:cubicBezTo>
                  <a:pt x="21" y="165124"/>
                  <a:pt x="-6305" y="0"/>
                  <a:pt x="197386" y="0"/>
                </a:cubicBezTo>
                <a:lnTo>
                  <a:pt x="2842413" y="0"/>
                </a:lnTo>
                <a:cubicBezTo>
                  <a:pt x="3046104" y="0"/>
                  <a:pt x="3044973" y="165124"/>
                  <a:pt x="3044973" y="368815"/>
                </a:cubicBezTo>
                <a:lnTo>
                  <a:pt x="3044973" y="1844033"/>
                </a:lnTo>
                <a:cubicBezTo>
                  <a:pt x="3044973" y="2047724"/>
                  <a:pt x="3046104" y="2212848"/>
                  <a:pt x="2842413" y="2212848"/>
                </a:cubicBezTo>
                <a:lnTo>
                  <a:pt x="233754" y="2207652"/>
                </a:lnTo>
                <a:cubicBezTo>
                  <a:pt x="30063" y="2207652"/>
                  <a:pt x="21" y="2047724"/>
                  <a:pt x="21" y="1844033"/>
                </a:cubicBezTo>
                <a:lnTo>
                  <a:pt x="21" y="368815"/>
                </a:lnTo>
                <a:close/>
              </a:path>
            </a:pathLst>
          </a:custGeom>
          <a:ln>
            <a:solidFill>
              <a:schemeClr val="bg1">
                <a:lumMod val="50000"/>
                <a:lumOff val="50000"/>
              </a:schemeClr>
            </a:solidFill>
          </a:ln>
        </p:spPr>
        <p:txBody>
          <a:bodyPr lIns="216000" tIns="180000" rIns="216000" bIns="180000">
            <a:normAutofit/>
          </a:bodyPr>
          <a:lstStyle>
            <a:lvl1pPr marL="0" indent="0">
              <a:buNone/>
              <a:defRPr sz="1400">
                <a:solidFill>
                  <a:schemeClr val="tx2"/>
                </a:solidFill>
              </a:defRPr>
            </a:lvl1pPr>
          </a:lstStyle>
          <a:p>
            <a:pPr lvl="0"/>
            <a:r>
              <a:rPr lang="en-US" noProof="0"/>
              <a:t>Edit Master text styles</a:t>
            </a:r>
          </a:p>
        </p:txBody>
      </p:sp>
      <p:sp>
        <p:nvSpPr>
          <p:cNvPr id="24" name="Oval 23">
            <a:extLst>
              <a:ext uri="{FF2B5EF4-FFF2-40B4-BE49-F238E27FC236}">
                <a16:creationId xmlns:a16="http://schemas.microsoft.com/office/drawing/2014/main" id="{F2E312F1-B417-47B6-97E4-7CCA31034F82}"/>
              </a:ext>
            </a:extLst>
          </p:cNvPr>
          <p:cNvSpPr/>
          <p:nvPr userDrawn="1"/>
        </p:nvSpPr>
        <p:spPr>
          <a:xfrm>
            <a:off x="2950595" y="3930376"/>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58" name="Text Placeholder 2">
            <a:extLst>
              <a:ext uri="{FF2B5EF4-FFF2-40B4-BE49-F238E27FC236}">
                <a16:creationId xmlns:a16="http://schemas.microsoft.com/office/drawing/2014/main" id="{13DB5D84-04D8-4536-A06B-AED76E7C51D7}"/>
              </a:ext>
            </a:extLst>
          </p:cNvPr>
          <p:cNvSpPr>
            <a:spLocks noGrp="1"/>
          </p:cNvSpPr>
          <p:nvPr>
            <p:ph type="body" idx="50" hasCustomPrompt="1"/>
          </p:nvPr>
        </p:nvSpPr>
        <p:spPr>
          <a:xfrm>
            <a:off x="4586638" y="4996962"/>
            <a:ext cx="1625324"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Customer Title</a:t>
            </a:r>
          </a:p>
        </p:txBody>
      </p:sp>
      <p:sp>
        <p:nvSpPr>
          <p:cNvPr id="59" name="Text Placeholder 2">
            <a:extLst>
              <a:ext uri="{FF2B5EF4-FFF2-40B4-BE49-F238E27FC236}">
                <a16:creationId xmlns:a16="http://schemas.microsoft.com/office/drawing/2014/main" id="{3AB0AC7E-7919-422E-95A1-82E8B125756D}"/>
              </a:ext>
            </a:extLst>
          </p:cNvPr>
          <p:cNvSpPr>
            <a:spLocks noGrp="1"/>
          </p:cNvSpPr>
          <p:nvPr>
            <p:ph type="body" idx="51" hasCustomPrompt="1"/>
          </p:nvPr>
        </p:nvSpPr>
        <p:spPr>
          <a:xfrm>
            <a:off x="4586638" y="4191894"/>
            <a:ext cx="1625324" cy="720726"/>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a:t>
            </a:r>
            <a:br>
              <a:rPr lang="en-US" noProof="0"/>
            </a:br>
            <a:r>
              <a:rPr lang="en-US" noProof="0"/>
              <a:t>text</a:t>
            </a:r>
          </a:p>
        </p:txBody>
      </p:sp>
      <p:sp>
        <p:nvSpPr>
          <p:cNvPr id="60" name="Picture Placeholder 2">
            <a:extLst>
              <a:ext uri="{FF2B5EF4-FFF2-40B4-BE49-F238E27FC236}">
                <a16:creationId xmlns:a16="http://schemas.microsoft.com/office/drawing/2014/main" id="{B44FD76B-D1AE-458B-AF32-E4AA246B0881}"/>
              </a:ext>
            </a:extLst>
          </p:cNvPr>
          <p:cNvSpPr>
            <a:spLocks noGrp="1"/>
          </p:cNvSpPr>
          <p:nvPr>
            <p:ph type="pic" sz="quarter" idx="52"/>
          </p:nvPr>
        </p:nvSpPr>
        <p:spPr>
          <a:xfrm>
            <a:off x="6211962" y="4435460"/>
            <a:ext cx="1106424" cy="1106423"/>
          </a:xfrm>
          <a:prstGeom prst="ellipse">
            <a:avLst/>
          </a:prstGeom>
          <a:ln w="12700">
            <a:solidFill>
              <a:schemeClr val="bg1">
                <a:lumMod val="50000"/>
                <a:lumOff val="50000"/>
              </a:schemeClr>
            </a:solidFill>
          </a:ln>
        </p:spPr>
        <p:txBody>
          <a:bodyPr anchor="ctr" anchorCtr="0">
            <a:normAutofit/>
          </a:bodyPr>
          <a:lstStyle>
            <a:lvl1pPr marL="0" indent="0" algn="ctr">
              <a:buNone/>
              <a:defRPr sz="1400"/>
            </a:lvl1pPr>
          </a:lstStyle>
          <a:p>
            <a:r>
              <a:rPr lang="en-US" noProof="0"/>
              <a:t>Click icon to add picture</a:t>
            </a:r>
            <a:endParaRPr lang="en-US" noProof="0" dirty="0"/>
          </a:p>
        </p:txBody>
      </p:sp>
      <p:cxnSp>
        <p:nvCxnSpPr>
          <p:cNvPr id="61" name="Straight Connector 60">
            <a:extLst>
              <a:ext uri="{FF2B5EF4-FFF2-40B4-BE49-F238E27FC236}">
                <a16:creationId xmlns:a16="http://schemas.microsoft.com/office/drawing/2014/main" id="{07D22CD4-7F86-495D-B381-7D706058B916}"/>
              </a:ext>
            </a:extLst>
          </p:cNvPr>
          <p:cNvCxnSpPr>
            <a:cxnSpLocks/>
          </p:cNvCxnSpPr>
          <p:nvPr userDrawn="1"/>
        </p:nvCxnSpPr>
        <p:spPr>
          <a:xfrm flipV="1">
            <a:off x="6765174" y="3984820"/>
            <a:ext cx="0" cy="442551"/>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62" name="Text Placeholder 3">
            <a:extLst>
              <a:ext uri="{FF2B5EF4-FFF2-40B4-BE49-F238E27FC236}">
                <a16:creationId xmlns:a16="http://schemas.microsoft.com/office/drawing/2014/main" id="{1BA0EB90-BA97-4A18-AD3D-1E839B636DEB}"/>
              </a:ext>
            </a:extLst>
          </p:cNvPr>
          <p:cNvSpPr>
            <a:spLocks noGrp="1"/>
          </p:cNvSpPr>
          <p:nvPr>
            <p:ph type="body" sz="quarter" idx="53"/>
          </p:nvPr>
        </p:nvSpPr>
        <p:spPr>
          <a:xfrm>
            <a:off x="4567432" y="1769589"/>
            <a:ext cx="3044973" cy="2212848"/>
          </a:xfrm>
          <a:custGeom>
            <a:avLst/>
            <a:gdLst>
              <a:gd name="connsiteX0" fmla="*/ 0 w 3044952"/>
              <a:gd name="connsiteY0" fmla="*/ 368815 h 2212848"/>
              <a:gd name="connsiteX1" fmla="*/ 3688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842392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368836 w 3044973"/>
              <a:gd name="connsiteY6" fmla="*/ 2212848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842413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44973" h="2212848">
                <a:moveTo>
                  <a:pt x="21" y="368815"/>
                </a:moveTo>
                <a:cubicBezTo>
                  <a:pt x="21" y="165124"/>
                  <a:pt x="-6305" y="0"/>
                  <a:pt x="197386" y="0"/>
                </a:cubicBezTo>
                <a:lnTo>
                  <a:pt x="2842413" y="0"/>
                </a:lnTo>
                <a:cubicBezTo>
                  <a:pt x="3046104" y="0"/>
                  <a:pt x="3044973" y="165124"/>
                  <a:pt x="3044973" y="368815"/>
                </a:cubicBezTo>
                <a:lnTo>
                  <a:pt x="3044973" y="1844033"/>
                </a:lnTo>
                <a:cubicBezTo>
                  <a:pt x="3044973" y="2047724"/>
                  <a:pt x="3046104" y="2212848"/>
                  <a:pt x="2842413" y="2212848"/>
                </a:cubicBezTo>
                <a:lnTo>
                  <a:pt x="233754" y="2207652"/>
                </a:lnTo>
                <a:cubicBezTo>
                  <a:pt x="30063" y="2207652"/>
                  <a:pt x="21" y="2047724"/>
                  <a:pt x="21" y="1844033"/>
                </a:cubicBezTo>
                <a:lnTo>
                  <a:pt x="21" y="368815"/>
                </a:lnTo>
                <a:close/>
              </a:path>
            </a:pathLst>
          </a:custGeom>
          <a:ln>
            <a:solidFill>
              <a:schemeClr val="bg1">
                <a:lumMod val="50000"/>
                <a:lumOff val="50000"/>
              </a:schemeClr>
            </a:solidFill>
          </a:ln>
        </p:spPr>
        <p:txBody>
          <a:bodyPr lIns="216000" tIns="180000" rIns="216000" bIns="180000">
            <a:normAutofit/>
          </a:bodyPr>
          <a:lstStyle>
            <a:lvl1pPr marL="0" indent="0">
              <a:buNone/>
              <a:defRPr sz="1400">
                <a:solidFill>
                  <a:schemeClr val="tx2"/>
                </a:solidFill>
              </a:defRPr>
            </a:lvl1pPr>
          </a:lstStyle>
          <a:p>
            <a:pPr lvl="0"/>
            <a:r>
              <a:rPr lang="en-US" noProof="0"/>
              <a:t>Edit Master text styles</a:t>
            </a:r>
          </a:p>
        </p:txBody>
      </p:sp>
      <p:sp>
        <p:nvSpPr>
          <p:cNvPr id="63" name="Oval 62">
            <a:extLst>
              <a:ext uri="{FF2B5EF4-FFF2-40B4-BE49-F238E27FC236}">
                <a16:creationId xmlns:a16="http://schemas.microsoft.com/office/drawing/2014/main" id="{ED057A87-963C-4F8A-BD4C-959BF8AF699B}"/>
              </a:ext>
            </a:extLst>
          </p:cNvPr>
          <p:cNvSpPr/>
          <p:nvPr userDrawn="1"/>
        </p:nvSpPr>
        <p:spPr>
          <a:xfrm>
            <a:off x="6714774" y="3930376"/>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64" name="Text Placeholder 2">
            <a:extLst>
              <a:ext uri="{FF2B5EF4-FFF2-40B4-BE49-F238E27FC236}">
                <a16:creationId xmlns:a16="http://schemas.microsoft.com/office/drawing/2014/main" id="{B6BAFE05-9EC0-4C3C-AB0F-89A83361452F}"/>
              </a:ext>
            </a:extLst>
          </p:cNvPr>
          <p:cNvSpPr>
            <a:spLocks noGrp="1"/>
          </p:cNvSpPr>
          <p:nvPr>
            <p:ph type="body" idx="54" hasCustomPrompt="1"/>
          </p:nvPr>
        </p:nvSpPr>
        <p:spPr>
          <a:xfrm>
            <a:off x="8350818" y="4992196"/>
            <a:ext cx="1625324"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Customer Title</a:t>
            </a:r>
          </a:p>
        </p:txBody>
      </p:sp>
      <p:sp>
        <p:nvSpPr>
          <p:cNvPr id="65" name="Text Placeholder 2">
            <a:extLst>
              <a:ext uri="{FF2B5EF4-FFF2-40B4-BE49-F238E27FC236}">
                <a16:creationId xmlns:a16="http://schemas.microsoft.com/office/drawing/2014/main" id="{290BF8E2-78CA-4427-9231-3C5EDC272DEE}"/>
              </a:ext>
            </a:extLst>
          </p:cNvPr>
          <p:cNvSpPr>
            <a:spLocks noGrp="1"/>
          </p:cNvSpPr>
          <p:nvPr>
            <p:ph type="body" idx="55" hasCustomPrompt="1"/>
          </p:nvPr>
        </p:nvSpPr>
        <p:spPr>
          <a:xfrm>
            <a:off x="8350818" y="4187128"/>
            <a:ext cx="1625324" cy="720726"/>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a:t>
            </a:r>
            <a:br>
              <a:rPr lang="en-US" noProof="0"/>
            </a:br>
            <a:r>
              <a:rPr lang="en-US" noProof="0"/>
              <a:t>text</a:t>
            </a:r>
          </a:p>
        </p:txBody>
      </p:sp>
      <p:sp>
        <p:nvSpPr>
          <p:cNvPr id="66" name="Picture Placeholder 2">
            <a:extLst>
              <a:ext uri="{FF2B5EF4-FFF2-40B4-BE49-F238E27FC236}">
                <a16:creationId xmlns:a16="http://schemas.microsoft.com/office/drawing/2014/main" id="{ACA8732F-AB9E-4253-BB5A-5ADD5BA9B153}"/>
              </a:ext>
            </a:extLst>
          </p:cNvPr>
          <p:cNvSpPr>
            <a:spLocks noGrp="1"/>
          </p:cNvSpPr>
          <p:nvPr>
            <p:ph type="pic" sz="quarter" idx="56"/>
          </p:nvPr>
        </p:nvSpPr>
        <p:spPr>
          <a:xfrm>
            <a:off x="9976142" y="4430694"/>
            <a:ext cx="1106424" cy="1106423"/>
          </a:xfrm>
          <a:prstGeom prst="ellipse">
            <a:avLst/>
          </a:prstGeom>
          <a:ln w="12700">
            <a:solidFill>
              <a:schemeClr val="bg1">
                <a:lumMod val="50000"/>
                <a:lumOff val="50000"/>
              </a:schemeClr>
            </a:solidFill>
          </a:ln>
        </p:spPr>
        <p:txBody>
          <a:bodyPr anchor="ctr" anchorCtr="0">
            <a:normAutofit/>
          </a:bodyPr>
          <a:lstStyle>
            <a:lvl1pPr marL="0" indent="0" algn="ctr">
              <a:buNone/>
              <a:defRPr sz="1400"/>
            </a:lvl1pPr>
          </a:lstStyle>
          <a:p>
            <a:r>
              <a:rPr lang="en-US" noProof="0"/>
              <a:t>Click icon to add picture</a:t>
            </a:r>
            <a:endParaRPr lang="en-US" noProof="0" dirty="0"/>
          </a:p>
        </p:txBody>
      </p:sp>
      <p:cxnSp>
        <p:nvCxnSpPr>
          <p:cNvPr id="67" name="Straight Connector 66">
            <a:extLst>
              <a:ext uri="{FF2B5EF4-FFF2-40B4-BE49-F238E27FC236}">
                <a16:creationId xmlns:a16="http://schemas.microsoft.com/office/drawing/2014/main" id="{BB9A566A-8C97-4AE6-B9EF-701587499889}"/>
              </a:ext>
            </a:extLst>
          </p:cNvPr>
          <p:cNvCxnSpPr>
            <a:cxnSpLocks/>
          </p:cNvCxnSpPr>
          <p:nvPr userDrawn="1"/>
        </p:nvCxnSpPr>
        <p:spPr>
          <a:xfrm flipV="1">
            <a:off x="10529354" y="3980054"/>
            <a:ext cx="0" cy="442551"/>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68" name="Text Placeholder 3">
            <a:extLst>
              <a:ext uri="{FF2B5EF4-FFF2-40B4-BE49-F238E27FC236}">
                <a16:creationId xmlns:a16="http://schemas.microsoft.com/office/drawing/2014/main" id="{45B69021-5E85-4B37-B529-366AC57512FD}"/>
              </a:ext>
            </a:extLst>
          </p:cNvPr>
          <p:cNvSpPr>
            <a:spLocks noGrp="1"/>
          </p:cNvSpPr>
          <p:nvPr>
            <p:ph type="body" sz="quarter" idx="57"/>
          </p:nvPr>
        </p:nvSpPr>
        <p:spPr>
          <a:xfrm>
            <a:off x="8331612" y="1769589"/>
            <a:ext cx="3044973" cy="2212848"/>
          </a:xfrm>
          <a:custGeom>
            <a:avLst/>
            <a:gdLst>
              <a:gd name="connsiteX0" fmla="*/ 0 w 3044952"/>
              <a:gd name="connsiteY0" fmla="*/ 368815 h 2212848"/>
              <a:gd name="connsiteX1" fmla="*/ 3688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842392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368836 w 3044973"/>
              <a:gd name="connsiteY6" fmla="*/ 2212848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842413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44973" h="2212848">
                <a:moveTo>
                  <a:pt x="21" y="368815"/>
                </a:moveTo>
                <a:cubicBezTo>
                  <a:pt x="21" y="165124"/>
                  <a:pt x="-6305" y="0"/>
                  <a:pt x="197386" y="0"/>
                </a:cubicBezTo>
                <a:lnTo>
                  <a:pt x="2842413" y="0"/>
                </a:lnTo>
                <a:cubicBezTo>
                  <a:pt x="3046104" y="0"/>
                  <a:pt x="3044973" y="165124"/>
                  <a:pt x="3044973" y="368815"/>
                </a:cubicBezTo>
                <a:lnTo>
                  <a:pt x="3044973" y="1844033"/>
                </a:lnTo>
                <a:cubicBezTo>
                  <a:pt x="3044973" y="2047724"/>
                  <a:pt x="3046104" y="2212848"/>
                  <a:pt x="2842413" y="2212848"/>
                </a:cubicBezTo>
                <a:lnTo>
                  <a:pt x="233754" y="2207652"/>
                </a:lnTo>
                <a:cubicBezTo>
                  <a:pt x="30063" y="2207652"/>
                  <a:pt x="21" y="2047724"/>
                  <a:pt x="21" y="1844033"/>
                </a:cubicBezTo>
                <a:lnTo>
                  <a:pt x="21" y="368815"/>
                </a:lnTo>
                <a:close/>
              </a:path>
            </a:pathLst>
          </a:custGeom>
          <a:ln>
            <a:solidFill>
              <a:schemeClr val="bg1">
                <a:lumMod val="50000"/>
                <a:lumOff val="50000"/>
              </a:schemeClr>
            </a:solidFill>
          </a:ln>
        </p:spPr>
        <p:txBody>
          <a:bodyPr lIns="216000" tIns="180000" rIns="216000" bIns="180000">
            <a:normAutofit/>
          </a:bodyPr>
          <a:lstStyle>
            <a:lvl1pPr marL="0" indent="0">
              <a:buNone/>
              <a:defRPr sz="1400">
                <a:solidFill>
                  <a:schemeClr val="tx2"/>
                </a:solidFill>
              </a:defRPr>
            </a:lvl1pPr>
          </a:lstStyle>
          <a:p>
            <a:pPr lvl="0"/>
            <a:r>
              <a:rPr lang="en-US" noProof="0"/>
              <a:t>Edit Master text styles</a:t>
            </a:r>
          </a:p>
        </p:txBody>
      </p:sp>
      <p:sp>
        <p:nvSpPr>
          <p:cNvPr id="69" name="Oval 68">
            <a:extLst>
              <a:ext uri="{FF2B5EF4-FFF2-40B4-BE49-F238E27FC236}">
                <a16:creationId xmlns:a16="http://schemas.microsoft.com/office/drawing/2014/main" id="{E407CD49-808A-445A-96C0-E3083C9FB390}"/>
              </a:ext>
            </a:extLst>
          </p:cNvPr>
          <p:cNvSpPr/>
          <p:nvPr userDrawn="1"/>
        </p:nvSpPr>
        <p:spPr>
          <a:xfrm>
            <a:off x="10478954" y="3925610"/>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Tree>
    <p:extLst>
      <p:ext uri="{BB962C8B-B14F-4D97-AF65-F5344CB8AC3E}">
        <p14:creationId xmlns:p14="http://schemas.microsoft.com/office/powerpoint/2010/main" val="8641312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ase Study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1980591"/>
            <a:ext cx="4187903" cy="1177174"/>
          </a:xfrm>
        </p:spPr>
        <p:txBody>
          <a:bodyPr lIns="0" tIns="0" rIns="0" bIns="0" anchor="b">
            <a:normAutofit/>
          </a:bodyPr>
          <a:lstStyle>
            <a:lvl1pPr>
              <a:defRPr sz="3600"/>
            </a:lvl1pPr>
          </a:lstStyle>
          <a:p>
            <a:r>
              <a:rPr lang="en-US" noProof="0"/>
              <a:t>CASE STUDY</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0" y="3610893"/>
            <a:ext cx="4168311" cy="1897530"/>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3319328"/>
            <a:ext cx="3866400" cy="100800"/>
            <a:chOff x="-1228304" y="3240138"/>
            <a:chExt cx="3866400" cy="100800"/>
          </a:xfrm>
        </p:grpSpPr>
        <p:cxnSp>
          <p:nvCxnSpPr>
            <p:cNvPr id="13" name="Straight Connector 12">
              <a:extLst>
                <a:ext uri="{FF2B5EF4-FFF2-40B4-BE49-F238E27FC236}">
                  <a16:creationId xmlns:a16="http://schemas.microsoft.com/office/drawing/2014/main" id="{785A4134-866D-4143-AC1E-8A2FFDB49855}"/>
                </a:ext>
              </a:extLst>
            </p:cNvPr>
            <p:cNvCxnSpPr>
              <a:cxnSpLocks/>
            </p:cNvCxnSpPr>
            <p:nvPr userDrawn="1"/>
          </p:nvCxnSpPr>
          <p:spPr>
            <a:xfrm>
              <a:off x="-1228304" y="3290538"/>
              <a:ext cx="3816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2537296"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5" name="Text Placeholder 2">
            <a:extLst>
              <a:ext uri="{FF2B5EF4-FFF2-40B4-BE49-F238E27FC236}">
                <a16:creationId xmlns:a16="http://schemas.microsoft.com/office/drawing/2014/main" id="{82DA762C-1D45-43AA-9DB3-3D8DBE3EACFE}"/>
              </a:ext>
            </a:extLst>
          </p:cNvPr>
          <p:cNvSpPr>
            <a:spLocks noGrp="1"/>
          </p:cNvSpPr>
          <p:nvPr>
            <p:ph type="body" idx="33" hasCustomPrompt="1"/>
          </p:nvPr>
        </p:nvSpPr>
        <p:spPr>
          <a:xfrm>
            <a:off x="5267325" y="1126345"/>
            <a:ext cx="6086475" cy="2662466"/>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8" name="Text Placeholder 2">
            <a:extLst>
              <a:ext uri="{FF2B5EF4-FFF2-40B4-BE49-F238E27FC236}">
                <a16:creationId xmlns:a16="http://schemas.microsoft.com/office/drawing/2014/main" id="{4C3C1BF4-C955-4D71-87E4-BE0F7B619575}"/>
              </a:ext>
            </a:extLst>
          </p:cNvPr>
          <p:cNvSpPr>
            <a:spLocks noGrp="1"/>
          </p:cNvSpPr>
          <p:nvPr>
            <p:ph type="body" idx="34" hasCustomPrompt="1"/>
          </p:nvPr>
        </p:nvSpPr>
        <p:spPr>
          <a:xfrm>
            <a:off x="5269967" y="3909256"/>
            <a:ext cx="6086475" cy="1822399"/>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Tree>
    <p:extLst>
      <p:ext uri="{BB962C8B-B14F-4D97-AF65-F5344CB8AC3E}">
        <p14:creationId xmlns:p14="http://schemas.microsoft.com/office/powerpoint/2010/main" val="22059565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Phone and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6096000" y="1294387"/>
            <a:ext cx="5314072" cy="569086"/>
          </a:xfrm>
        </p:spPr>
        <p:txBody>
          <a:bodyPr lIns="0" tIns="0" rIns="0" bIns="0" anchor="b">
            <a:normAutofit/>
          </a:bodyPr>
          <a:lstStyle>
            <a:lvl1pPr algn="l">
              <a:defRPr sz="3600"/>
            </a:lvl1pPr>
          </a:lstStyle>
          <a:p>
            <a:r>
              <a:rPr lang="en-US" noProof="0"/>
              <a:t>CLICK TO EDIT TITLE</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6096000" y="2212679"/>
            <a:ext cx="5292725" cy="978407"/>
          </a:xfrm>
        </p:spPr>
        <p:txBody>
          <a:bodyPr lIns="0" tIns="0" rIns="0" bIns="0">
            <a:normAutofit/>
          </a:bodyPr>
          <a:lstStyle>
            <a:lvl1pPr marL="0" indent="0" algn="l">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a:t>Click icon to add picture</a:t>
            </a:r>
            <a:endParaRPr lang="en-US" noProof="0" dirty="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6096000" y="1970230"/>
            <a:ext cx="6096000" cy="100800"/>
            <a:chOff x="646015" y="3248308"/>
            <a:chExt cx="3107749"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646015" y="3290538"/>
              <a:ext cx="3107749"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702376" y="324830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Text Placeholder 2">
            <a:extLst>
              <a:ext uri="{FF2B5EF4-FFF2-40B4-BE49-F238E27FC236}">
                <a16:creationId xmlns:a16="http://schemas.microsoft.com/office/drawing/2014/main" id="{ABD2EF23-562D-4049-92E3-48371C9E83A4}"/>
              </a:ext>
            </a:extLst>
          </p:cNvPr>
          <p:cNvSpPr>
            <a:spLocks noGrp="1"/>
          </p:cNvSpPr>
          <p:nvPr>
            <p:ph type="body" idx="30" hasCustomPrompt="1"/>
          </p:nvPr>
        </p:nvSpPr>
        <p:spPr>
          <a:xfrm>
            <a:off x="6098826" y="3335524"/>
            <a:ext cx="5311245" cy="2248846"/>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 name="Rectangle 2">
            <a:extLst>
              <a:ext uri="{FF2B5EF4-FFF2-40B4-BE49-F238E27FC236}">
                <a16:creationId xmlns:a16="http://schemas.microsoft.com/office/drawing/2014/main" id="{496B07E0-C579-4C5F-9AD4-6AF791562924}"/>
              </a:ext>
            </a:extLst>
          </p:cNvPr>
          <p:cNvSpPr/>
          <p:nvPr userDrawn="1"/>
        </p:nvSpPr>
        <p:spPr>
          <a:xfrm>
            <a:off x="963549" y="1819285"/>
            <a:ext cx="4306824" cy="3648456"/>
          </a:xfrm>
          <a:prstGeom prst="rect">
            <a:avLst/>
          </a:prstGeom>
          <a:blipFill>
            <a:blip r:embed="rId2">
              <a:extLst>
                <a:ext uri="{96DAC541-7B7A-43D3-8B79-37D633B846F1}">
                  <asvg:svgBlip xmlns:asvg="http://schemas.microsoft.com/office/drawing/2016/SVG/main" r:embed="rId3"/>
                </a:ext>
              </a:extLst>
            </a:blip>
            <a:srcRect/>
            <a:stretch>
              <a:fillRect t="-195" b="-195"/>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1" name="Picture Placeholder 2">
            <a:extLst>
              <a:ext uri="{FF2B5EF4-FFF2-40B4-BE49-F238E27FC236}">
                <a16:creationId xmlns:a16="http://schemas.microsoft.com/office/drawing/2014/main" id="{D5639F99-011E-49CF-8ABD-A4DB4439FB47}"/>
              </a:ext>
            </a:extLst>
          </p:cNvPr>
          <p:cNvSpPr>
            <a:spLocks noGrp="1"/>
          </p:cNvSpPr>
          <p:nvPr>
            <p:ph type="pic" sz="quarter" idx="14"/>
          </p:nvPr>
        </p:nvSpPr>
        <p:spPr>
          <a:xfrm>
            <a:off x="3315505" y="1976894"/>
            <a:ext cx="1819656" cy="3108960"/>
          </a:xfrm>
          <a:ln w="25400">
            <a:solidFill>
              <a:schemeClr val="tx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22" name="Picture Placeholder 2">
            <a:extLst>
              <a:ext uri="{FF2B5EF4-FFF2-40B4-BE49-F238E27FC236}">
                <a16:creationId xmlns:a16="http://schemas.microsoft.com/office/drawing/2014/main" id="{028483B2-B562-448D-AEE1-556BC9366BBA}"/>
              </a:ext>
            </a:extLst>
          </p:cNvPr>
          <p:cNvSpPr>
            <a:spLocks noGrp="1"/>
          </p:cNvSpPr>
          <p:nvPr>
            <p:ph type="pic" sz="quarter" idx="31"/>
          </p:nvPr>
        </p:nvSpPr>
        <p:spPr>
          <a:xfrm>
            <a:off x="1102188" y="3517926"/>
            <a:ext cx="2057400" cy="1819656"/>
          </a:xfrm>
          <a:ln w="25400">
            <a:solidFill>
              <a:schemeClr val="tx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Tree>
    <p:extLst>
      <p:ext uri="{BB962C8B-B14F-4D97-AF65-F5344CB8AC3E}">
        <p14:creationId xmlns:p14="http://schemas.microsoft.com/office/powerpoint/2010/main" val="319576342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42737603-04DB-411C-B2D9-BDFF9AEE89D6}"/>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618756"/>
          </a:xfrm>
        </p:spPr>
        <p:txBody>
          <a:bodyPr lIns="0" tIns="0" rIns="0" bIns="0" anchor="t" anchorCtr="0">
            <a:normAutofit/>
          </a:bodyPr>
          <a:lstStyle>
            <a:lvl1pPr marL="0" indent="0">
              <a:lnSpc>
                <a:spcPct val="100000"/>
              </a:lnSpc>
              <a:spcBef>
                <a:spcPts val="0"/>
              </a:spcBef>
              <a:buNone/>
              <a:defRPr lang="en-US" sz="140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2023761"/>
            <a:ext cx="2469965" cy="982274"/>
          </a:xfrm>
        </p:spPr>
        <p:txBody>
          <a:bodyPr lIns="0" rIns="0" bIns="0" anchor="ctr" anchorCtr="0">
            <a:normAutofit/>
          </a:bodyPr>
          <a:lstStyle>
            <a:lvl1pPr marL="0" indent="0">
              <a:spcBef>
                <a:spcPts val="0"/>
              </a:spcBef>
              <a:buNone/>
              <a:defRPr lang="en-US" sz="2000" b="1" kern="1200" dirty="0">
                <a:solidFill>
                  <a:schemeClr val="bg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618756"/>
          </a:xfrm>
        </p:spPr>
        <p:txBody>
          <a:bodyPr lIns="0" tIns="0" rIns="0" bIns="0" anchor="t" anchorCtr="0">
            <a:normAutofit/>
          </a:bodyPr>
          <a:lstStyle>
            <a:lvl1pPr marL="0" indent="0">
              <a:lnSpc>
                <a:spcPct val="100000"/>
              </a:lnSpc>
              <a:spcBef>
                <a:spcPts val="0"/>
              </a:spcBef>
              <a:buNone/>
              <a:defRPr lang="en-US" sz="140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731781"/>
            <a:ext cx="1636776" cy="1618488"/>
          </a:xfrm>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731781"/>
            <a:ext cx="1636776" cy="1618488"/>
          </a:xfrm>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618756"/>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2023761"/>
            <a:ext cx="1943702" cy="982274"/>
          </a:xfrm>
        </p:spPr>
        <p:txBody>
          <a:bodyPr lIns="0" rIns="0" bIns="0" anchor="ctr" anchorCtr="0">
            <a:normAutofit/>
          </a:bodyPr>
          <a:lstStyle>
            <a:lvl1pPr marL="0" indent="0">
              <a:spcBef>
                <a:spcPts val="0"/>
              </a:spcBef>
              <a:buNone/>
              <a:defRPr lang="en-US" sz="2000" b="1" kern="1200" dirty="0">
                <a:solidFill>
                  <a:schemeClr val="bg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731781"/>
            <a:ext cx="2048256" cy="896112"/>
          </a:xfrm>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618756"/>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2023761"/>
            <a:ext cx="1943702" cy="982274"/>
          </a:xfrm>
        </p:spPr>
        <p:txBody>
          <a:bodyPr lIns="0" rIns="0" bIns="0" anchor="ctr" anchorCtr="0">
            <a:normAutofit/>
          </a:bodyPr>
          <a:lstStyle>
            <a:lvl1pPr marL="0" indent="0">
              <a:spcBef>
                <a:spcPts val="0"/>
              </a:spcBef>
              <a:buNone/>
              <a:defRPr lang="en-US" sz="2000" b="1" kern="1200" dirty="0">
                <a:solidFill>
                  <a:schemeClr val="bg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900319" y="4671712"/>
            <a:ext cx="2223939" cy="519503"/>
          </a:xfrm>
        </p:spPr>
        <p:txBody>
          <a:bodyPr lIns="0" tIns="0" rIns="0" bIns="0" anchor="t" anchorCtr="0">
            <a:normAutofit/>
          </a:bodyPr>
          <a:lstStyle>
            <a:lvl1pPr marL="0" indent="0">
              <a:lnSpc>
                <a:spcPct val="100000"/>
              </a:lnSpc>
              <a:spcBef>
                <a:spcPts val="0"/>
              </a:spcBef>
              <a:buNone/>
              <a:defRPr lang="en-US" sz="1400" i="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830765"/>
            <a:ext cx="2048256" cy="519503"/>
          </a:xfrm>
        </p:spPr>
        <p:txBody>
          <a:bodyPr lIns="0" tIns="0" rIns="0" bIns="0" anchor="t" anchorCtr="0">
            <a:normAutofit/>
          </a:bodyPr>
          <a:lstStyle>
            <a:lvl1pPr marL="0" indent="0">
              <a:lnSpc>
                <a:spcPct val="100000"/>
              </a:lnSpc>
              <a:spcBef>
                <a:spcPts val="0"/>
              </a:spcBef>
              <a:buNone/>
              <a:defRPr lang="en-US" sz="1400" i="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a:noAutofit/>
          </a:bodyPr>
          <a:lstStyle>
            <a:lvl1pPr marL="0" indent="0" algn="l">
              <a:buNone/>
              <a:defRPr sz="7000" b="1">
                <a:ln>
                  <a:solidFill>
                    <a:schemeClr val="tx1"/>
                  </a:solidFill>
                </a:ln>
                <a:noFill/>
                <a:latin typeface="+mj-lt"/>
                <a:ea typeface="Tahoma" panose="020B0604030504040204" pitchFamily="34" charset="0"/>
                <a:cs typeface="Tahoma" panose="020B0604030504040204" pitchFamily="34" charset="0"/>
              </a:defRPr>
            </a:lvl1pPr>
          </a:lstStyle>
          <a:p>
            <a:pPr lvl="0"/>
            <a:r>
              <a:rPr lang="en-US" noProof="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a:noAutofit/>
          </a:bodyPr>
          <a:lstStyle>
            <a:lvl1pPr marL="0" indent="0" algn="l">
              <a:buNone/>
              <a:defRPr lang="ru-RU" sz="7000" b="1" kern="1200" dirty="0">
                <a:ln>
                  <a:solidFill>
                    <a:schemeClr val="tx1"/>
                  </a:solidFill>
                </a:ln>
                <a:noFill/>
                <a:latin typeface="+mj-lt"/>
                <a:ea typeface="Tahoma" panose="020B0604030504040204" pitchFamily="34" charset="0"/>
                <a:cs typeface="Tahoma" panose="020B0604030504040204" pitchFamily="34" charset="0"/>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noProof="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a:noAutofit/>
          </a:bodyPr>
          <a:lstStyle>
            <a:lvl1pPr marL="0" indent="0" algn="l">
              <a:buNone/>
              <a:defRPr lang="ru-RU" sz="7000" b="1" kern="1200" dirty="0">
                <a:ln>
                  <a:solidFill>
                    <a:schemeClr val="tx1"/>
                  </a:solidFill>
                </a:ln>
                <a:noFill/>
                <a:latin typeface="+mj-lt"/>
                <a:ea typeface="Tahoma" panose="020B0604030504040204" pitchFamily="34" charset="0"/>
                <a:cs typeface="Tahoma" panose="020B0604030504040204" pitchFamily="34" charset="0"/>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noProof="0"/>
              <a:t>1</a:t>
            </a:r>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anchor="t" anchorCtr="0">
            <a:normAutofit/>
          </a:bodyPr>
          <a:lstStyle>
            <a:lvl1pPr marL="0" indent="0" algn="r">
              <a:lnSpc>
                <a:spcPct val="100000"/>
              </a:lnSpc>
              <a:spcBef>
                <a:spcPts val="0"/>
              </a:spcBef>
              <a:buNone/>
              <a:defRPr lang="en-US" sz="1400" i="0" kern="120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780001"/>
            <a:ext cx="10512424" cy="606677"/>
          </a:xfrm>
        </p:spPr>
        <p:txBody>
          <a:bodyPr lIns="0" tIns="0" rIns="0" bIns="0" anchor="t" anchorCtr="0">
            <a:normAutofit/>
          </a:bodyPr>
          <a:lstStyle>
            <a:lvl1pPr marL="0" algn="r" defTabSz="914400" rtl="0" eaLnBrk="1" latinLnBrk="0" hangingPunct="1">
              <a:lnSpc>
                <a:spcPct val="90000"/>
              </a:lnSpc>
              <a:spcBef>
                <a:spcPct val="0"/>
              </a:spcBef>
              <a:buNone/>
              <a:defRPr lang="ru-RU" sz="3600" b="1" kern="1200" dirty="0">
                <a:solidFill>
                  <a:schemeClr val="bg2"/>
                </a:solidFill>
                <a:latin typeface="+mj-lt"/>
                <a:ea typeface="+mj-ea"/>
                <a:cs typeface="+mj-cs"/>
              </a:defRPr>
            </a:lvl1pPr>
          </a:lstStyle>
          <a:p>
            <a:r>
              <a:rPr lang="en-US" noProof="0"/>
              <a:t>HOW TO USE THIS TEMPLATE</a:t>
            </a:r>
          </a:p>
        </p:txBody>
      </p:sp>
      <p:sp>
        <p:nvSpPr>
          <p:cNvPr id="41" name="Picture Placeholder 9">
            <a:extLst>
              <a:ext uri="{FF2B5EF4-FFF2-40B4-BE49-F238E27FC236}">
                <a16:creationId xmlns:a16="http://schemas.microsoft.com/office/drawing/2014/main" id="{8A4896B5-1C5E-47F0-8F0C-4EF97E356C86}"/>
              </a:ext>
            </a:extLst>
          </p:cNvPr>
          <p:cNvSpPr>
            <a:spLocks noGrp="1"/>
          </p:cNvSpPr>
          <p:nvPr>
            <p:ph type="pic" sz="quarter" idx="13"/>
          </p:nvPr>
        </p:nvSpPr>
        <p:spPr>
          <a:xfrm>
            <a:off x="7900319" y="3779907"/>
            <a:ext cx="1481328" cy="758952"/>
          </a:xfrm>
        </p:spPr>
        <p:txBody>
          <a:bodyPr anchor="ctr" anchorCtr="0">
            <a:normAutofit/>
          </a:bodyPr>
          <a:lstStyle>
            <a:lvl1pPr marL="0" indent="0" algn="ctr">
              <a:buNone/>
              <a:defRPr sz="1400"/>
            </a:lvl1pPr>
          </a:lstStyle>
          <a:p>
            <a:r>
              <a:rPr lang="en-US" noProof="0"/>
              <a:t>Click icon to add picture</a:t>
            </a:r>
            <a:endParaRPr lang="en-US" noProof="0" dirty="0"/>
          </a:p>
        </p:txBody>
      </p:sp>
      <p:grpSp>
        <p:nvGrpSpPr>
          <p:cNvPr id="31" name="Group 30">
            <a:extLst>
              <a:ext uri="{FF2B5EF4-FFF2-40B4-BE49-F238E27FC236}">
                <a16:creationId xmlns:a16="http://schemas.microsoft.com/office/drawing/2014/main" id="{D87F4783-C8BA-411C-A188-4A4DAED10C02}"/>
              </a:ext>
            </a:extLst>
          </p:cNvPr>
          <p:cNvGrpSpPr/>
          <p:nvPr userDrawn="1"/>
        </p:nvGrpSpPr>
        <p:grpSpPr>
          <a:xfrm flipH="1">
            <a:off x="4416000" y="1375202"/>
            <a:ext cx="7776000" cy="100800"/>
            <a:chOff x="-322289" y="3240138"/>
            <a:chExt cx="5070122" cy="100800"/>
          </a:xfrm>
        </p:grpSpPr>
        <p:cxnSp>
          <p:nvCxnSpPr>
            <p:cNvPr id="39" name="Straight Connector 38">
              <a:extLst>
                <a:ext uri="{FF2B5EF4-FFF2-40B4-BE49-F238E27FC236}">
                  <a16:creationId xmlns:a16="http://schemas.microsoft.com/office/drawing/2014/main" id="{959A2713-966D-4694-A067-D6BE1B2986D1}"/>
                </a:ext>
              </a:extLst>
            </p:cNvPr>
            <p:cNvCxnSpPr>
              <a:cxnSpLocks/>
            </p:cNvCxnSpPr>
            <p:nvPr userDrawn="1"/>
          </p:nvCxnSpPr>
          <p:spPr>
            <a:xfrm>
              <a:off x="-322289" y="3290538"/>
              <a:ext cx="5070122"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2" name="Oval 41">
              <a:extLst>
                <a:ext uri="{FF2B5EF4-FFF2-40B4-BE49-F238E27FC236}">
                  <a16:creationId xmlns:a16="http://schemas.microsoft.com/office/drawing/2014/main" id="{FCA15F19-C2FE-4F13-9359-69E884CA83B9}"/>
                </a:ext>
              </a:extLst>
            </p:cNvPr>
            <p:cNvSpPr/>
            <p:nvPr userDrawn="1"/>
          </p:nvSpPr>
          <p:spPr>
            <a:xfrm>
              <a:off x="4682109"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32535776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8196A9-689D-4410-BFC0-7ACB19755A0C}"/>
              </a:ext>
            </a:extLst>
          </p:cNvPr>
          <p:cNvSpPr/>
          <p:nvPr userDrawn="1"/>
        </p:nvSpPr>
        <p:spPr>
          <a:xfrm>
            <a:off x="0" y="0"/>
            <a:ext cx="12192000" cy="4416552"/>
          </a:xfrm>
          <a:prstGeom prst="rect">
            <a:avLst/>
          </a:prstGeom>
          <a:blipFill>
            <a:blip r:embed="rId2"/>
            <a:srcRect/>
            <a:stretch>
              <a:fillRect l="-842" r="-84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129BFEAD-57CF-438A-8084-C5AC7F47E544}"/>
              </a:ext>
            </a:extLst>
          </p:cNvPr>
          <p:cNvSpPr>
            <a:spLocks noGrp="1"/>
          </p:cNvSpPr>
          <p:nvPr>
            <p:ph type="ctrTitle" hasCustomPrompt="1"/>
          </p:nvPr>
        </p:nvSpPr>
        <p:spPr>
          <a:xfrm>
            <a:off x="1524000" y="2462986"/>
            <a:ext cx="9144000" cy="1786094"/>
          </a:xfrm>
        </p:spPr>
        <p:txBody>
          <a:bodyPr anchor="b"/>
          <a:lstStyle>
            <a:lvl1pPr algn="ctr">
              <a:defRPr sz="6000"/>
            </a:lvl1pPr>
          </a:lstStyle>
          <a:p>
            <a:r>
              <a:rPr lang="en-US" noProof="0"/>
              <a:t>CLICK TO EDIT MASTER TITLE STYLE</a:t>
            </a:r>
          </a:p>
        </p:txBody>
      </p:sp>
      <p:sp>
        <p:nvSpPr>
          <p:cNvPr id="4" name="Date Placeholder 3">
            <a:extLst>
              <a:ext uri="{FF2B5EF4-FFF2-40B4-BE49-F238E27FC236}">
                <a16:creationId xmlns:a16="http://schemas.microsoft.com/office/drawing/2014/main" id="{7E17A3CB-B083-4E49-9123-A5E47559DCDB}"/>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A8C4102C-4609-416C-A808-0FFE0051DAA1}"/>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2D7BCC5D-6F2C-472F-BD4C-4096793DFC24}"/>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7" name="Rectangle 6">
            <a:extLst>
              <a:ext uri="{FF2B5EF4-FFF2-40B4-BE49-F238E27FC236}">
                <a16:creationId xmlns:a16="http://schemas.microsoft.com/office/drawing/2014/main" id="{7BE854BB-FA44-4CAB-85DF-F5C412560348}"/>
              </a:ext>
            </a:extLst>
          </p:cNvPr>
          <p:cNvSpPr/>
          <p:nvPr userDrawn="1"/>
        </p:nvSpPr>
        <p:spPr>
          <a:xfrm>
            <a:off x="0" y="4416552"/>
            <a:ext cx="12192000" cy="2441448"/>
          </a:xfrm>
          <a:prstGeom prst="rect">
            <a:avLst/>
          </a:prstGeom>
          <a:gradFill flip="none" rotWithShape="1">
            <a:gsLst>
              <a:gs pos="0">
                <a:schemeClr val="accent2"/>
              </a:gs>
              <a:gs pos="34000">
                <a:srgbClr val="0F1722"/>
              </a:gs>
              <a:gs pos="69000">
                <a:srgbClr val="0F1722"/>
              </a:gs>
              <a:gs pos="100000">
                <a:schemeClr val="accent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Subtitle 2">
            <a:extLst>
              <a:ext uri="{FF2B5EF4-FFF2-40B4-BE49-F238E27FC236}">
                <a16:creationId xmlns:a16="http://schemas.microsoft.com/office/drawing/2014/main" id="{389BFFF1-5465-4317-B9DB-C23A5B1D76EF}"/>
              </a:ext>
            </a:extLst>
          </p:cNvPr>
          <p:cNvSpPr>
            <a:spLocks noGrp="1"/>
          </p:cNvSpPr>
          <p:nvPr>
            <p:ph type="subTitle" idx="1"/>
          </p:nvPr>
        </p:nvSpPr>
        <p:spPr>
          <a:xfrm>
            <a:off x="1524000" y="4734696"/>
            <a:ext cx="9144000" cy="459798"/>
          </a:xfrm>
        </p:spPr>
        <p:txBody>
          <a:bodyPr lIns="0" tIns="0" rIns="0" bIns="0">
            <a:normAutofit/>
          </a:bodyPr>
          <a:lstStyle>
            <a:lvl1pPr marL="0" indent="0" algn="ctr">
              <a:lnSpc>
                <a:spcPct val="100000"/>
              </a:lnSpc>
              <a:spcBef>
                <a:spcPts val="0"/>
              </a:spcBef>
              <a:buNone/>
              <a:defRPr sz="2800" b="1">
                <a:latin typeface="+mn-lt"/>
                <a:cs typeface="Segoe UI Semibold" panose="020B07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grpSp>
        <p:nvGrpSpPr>
          <p:cNvPr id="15" name="Group 14">
            <a:extLst>
              <a:ext uri="{FF2B5EF4-FFF2-40B4-BE49-F238E27FC236}">
                <a16:creationId xmlns:a16="http://schemas.microsoft.com/office/drawing/2014/main" id="{676B4374-8F24-43DE-860D-E5C6EA850AB4}"/>
              </a:ext>
            </a:extLst>
          </p:cNvPr>
          <p:cNvGrpSpPr/>
          <p:nvPr userDrawn="1"/>
        </p:nvGrpSpPr>
        <p:grpSpPr>
          <a:xfrm>
            <a:off x="3619265" y="2253996"/>
            <a:ext cx="4953471" cy="100584"/>
            <a:chOff x="3631692" y="2253996"/>
            <a:chExt cx="4953471" cy="100584"/>
          </a:xfrm>
        </p:grpSpPr>
        <p:sp>
          <p:nvSpPr>
            <p:cNvPr id="11" name="Oval 10">
              <a:extLst>
                <a:ext uri="{FF2B5EF4-FFF2-40B4-BE49-F238E27FC236}">
                  <a16:creationId xmlns:a16="http://schemas.microsoft.com/office/drawing/2014/main" id="{585C7755-9394-4129-AB48-1AC32DA80C75}"/>
                </a:ext>
              </a:extLst>
            </p:cNvPr>
            <p:cNvSpPr/>
            <p:nvPr userDrawn="1"/>
          </p:nvSpPr>
          <p:spPr>
            <a:xfrm>
              <a:off x="3631692" y="2253996"/>
              <a:ext cx="100584"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64C71ABE-575A-48CF-82B1-EDE8535F3993}"/>
                </a:ext>
              </a:extLst>
            </p:cNvPr>
            <p:cNvCxnSpPr/>
            <p:nvPr userDrawn="1"/>
          </p:nvCxnSpPr>
          <p:spPr>
            <a:xfrm>
              <a:off x="3681984" y="2307679"/>
              <a:ext cx="4828032"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E3C1EA63-78B2-4715-B4DC-63D98AC7F354}"/>
                </a:ext>
              </a:extLst>
            </p:cNvPr>
            <p:cNvSpPr/>
            <p:nvPr userDrawn="1"/>
          </p:nvSpPr>
          <p:spPr>
            <a:xfrm>
              <a:off x="8484579" y="2253996"/>
              <a:ext cx="100584"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6" name="Group 15">
            <a:extLst>
              <a:ext uri="{FF2B5EF4-FFF2-40B4-BE49-F238E27FC236}">
                <a16:creationId xmlns:a16="http://schemas.microsoft.com/office/drawing/2014/main" id="{E9BB74A1-0BEA-4AD8-8138-0641A45D8B40}"/>
              </a:ext>
            </a:extLst>
          </p:cNvPr>
          <p:cNvGrpSpPr/>
          <p:nvPr userDrawn="1"/>
        </p:nvGrpSpPr>
        <p:grpSpPr>
          <a:xfrm>
            <a:off x="4652581" y="5305363"/>
            <a:ext cx="2886839" cy="100584"/>
            <a:chOff x="3631690" y="2253996"/>
            <a:chExt cx="5028467" cy="100584"/>
          </a:xfrm>
        </p:grpSpPr>
        <p:sp>
          <p:nvSpPr>
            <p:cNvPr id="17" name="Oval 16">
              <a:extLst>
                <a:ext uri="{FF2B5EF4-FFF2-40B4-BE49-F238E27FC236}">
                  <a16:creationId xmlns:a16="http://schemas.microsoft.com/office/drawing/2014/main" id="{73D0026E-5270-4C52-A1AF-5631E8192DCD}"/>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A6085D92-5F70-4097-A2FF-C15B13788D08}"/>
                </a:ext>
              </a:extLst>
            </p:cNvPr>
            <p:cNvCxnSpPr/>
            <p:nvPr userDrawn="1"/>
          </p:nvCxnSpPr>
          <p:spPr>
            <a:xfrm>
              <a:off x="3681984" y="2307679"/>
              <a:ext cx="4828032"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BE68EB6C-48D0-4EBF-8541-926D16790F52}"/>
                </a:ext>
              </a:extLst>
            </p:cNvPr>
            <p:cNvSpPr/>
            <p:nvPr userDrawn="1"/>
          </p:nvSpPr>
          <p:spPr>
            <a:xfrm>
              <a:off x="8484578" y="2253996"/>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13641896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5015858-8549-49EA-BB83-070E0D9D4890}"/>
              </a:ext>
            </a:extLst>
          </p:cNvPr>
          <p:cNvSpPr/>
          <p:nvPr userDrawn="1"/>
        </p:nvSpPr>
        <p:spPr>
          <a:xfrm>
            <a:off x="6083808" y="0"/>
            <a:ext cx="6108192" cy="6858000"/>
          </a:xfrm>
          <a:prstGeom prst="rect">
            <a:avLst/>
          </a:prstGeom>
          <a:gradFill flip="none" rotWithShape="1">
            <a:gsLst>
              <a:gs pos="0">
                <a:schemeClr val="accent2"/>
              </a:gs>
              <a:gs pos="36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206FBAC-B8FD-4768-B682-E0B93BA33105}"/>
              </a:ext>
            </a:extLst>
          </p:cNvPr>
          <p:cNvSpPr>
            <a:spLocks noGrp="1"/>
          </p:cNvSpPr>
          <p:nvPr>
            <p:ph type="title" hasCustomPrompt="1"/>
          </p:nvPr>
        </p:nvSpPr>
        <p:spPr>
          <a:xfrm>
            <a:off x="6769768" y="2133599"/>
            <a:ext cx="4618957" cy="2492461"/>
          </a:xfrm>
        </p:spPr>
        <p:txBody>
          <a:bodyPr lIns="0" tIns="0" rIns="0" bIns="0" anchor="b" anchorCtr="0">
            <a:noAutofit/>
          </a:bodyPr>
          <a:lstStyle>
            <a:lvl1pPr>
              <a:defRPr sz="6000"/>
            </a:lvl1pPr>
          </a:lstStyle>
          <a:p>
            <a:r>
              <a:rPr lang="en-US" noProof="0"/>
              <a:t>PITCH</a:t>
            </a:r>
            <a:br>
              <a:rPr lang="en-US" noProof="0"/>
            </a:br>
            <a:r>
              <a:rPr lang="en-US" noProof="0"/>
              <a:t>DECK</a:t>
            </a:r>
            <a:br>
              <a:rPr lang="en-US" noProof="0"/>
            </a:br>
            <a:r>
              <a:rPr lang="en-US" noProof="0"/>
              <a:t>TITLE</a:t>
            </a:r>
          </a:p>
        </p:txBody>
      </p:sp>
      <p:sp>
        <p:nvSpPr>
          <p:cNvPr id="4" name="Date Placeholder 3">
            <a:extLst>
              <a:ext uri="{FF2B5EF4-FFF2-40B4-BE49-F238E27FC236}">
                <a16:creationId xmlns:a16="http://schemas.microsoft.com/office/drawing/2014/main" id="{2472534F-03A6-408A-9BF1-303D0A440BA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0A24E181-0C50-4F43-A5A7-6FDD1500C708}"/>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3A749CC-EB55-4FEF-AA4C-9A9C6E2AA9C0}"/>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grpSp>
        <p:nvGrpSpPr>
          <p:cNvPr id="9" name="Group 8">
            <a:extLst>
              <a:ext uri="{FF2B5EF4-FFF2-40B4-BE49-F238E27FC236}">
                <a16:creationId xmlns:a16="http://schemas.microsoft.com/office/drawing/2014/main" id="{6F3E26A6-6962-4A35-AA86-805537D45296}"/>
              </a:ext>
            </a:extLst>
          </p:cNvPr>
          <p:cNvGrpSpPr/>
          <p:nvPr userDrawn="1"/>
        </p:nvGrpSpPr>
        <p:grpSpPr>
          <a:xfrm>
            <a:off x="6769768" y="1947412"/>
            <a:ext cx="2520148" cy="102440"/>
            <a:chOff x="3631690" y="2252140"/>
            <a:chExt cx="4389743" cy="102440"/>
          </a:xfrm>
        </p:grpSpPr>
        <p:sp>
          <p:nvSpPr>
            <p:cNvPr id="10" name="Oval 9">
              <a:extLst>
                <a:ext uri="{FF2B5EF4-FFF2-40B4-BE49-F238E27FC236}">
                  <a16:creationId xmlns:a16="http://schemas.microsoft.com/office/drawing/2014/main" id="{681504C4-12AC-4251-8E47-0089784BDB9B}"/>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id="{192040D0-01C2-4643-8F84-3B8F334E545C}"/>
                </a:ext>
              </a:extLst>
            </p:cNvPr>
            <p:cNvCxnSpPr/>
            <p:nvPr userDrawn="1"/>
          </p:nvCxnSpPr>
          <p:spPr>
            <a:xfrm>
              <a:off x="3681984" y="2307679"/>
              <a:ext cx="4201365"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7ED601E9-2BFC-460B-A2A8-69A787A4988E}"/>
                </a:ext>
              </a:extLst>
            </p:cNvPr>
            <p:cNvSpPr/>
            <p:nvPr userDrawn="1"/>
          </p:nvSpPr>
          <p:spPr>
            <a:xfrm>
              <a:off x="7845854" y="2252140"/>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3" name="Group 12">
            <a:extLst>
              <a:ext uri="{FF2B5EF4-FFF2-40B4-BE49-F238E27FC236}">
                <a16:creationId xmlns:a16="http://schemas.microsoft.com/office/drawing/2014/main" id="{BB49A8A6-FEDB-4D20-B581-A84DB8EFE977}"/>
              </a:ext>
            </a:extLst>
          </p:cNvPr>
          <p:cNvGrpSpPr/>
          <p:nvPr userDrawn="1"/>
        </p:nvGrpSpPr>
        <p:grpSpPr>
          <a:xfrm>
            <a:off x="6769768" y="4654084"/>
            <a:ext cx="2520148" cy="100584"/>
            <a:chOff x="3631690" y="2253996"/>
            <a:chExt cx="4389742" cy="100584"/>
          </a:xfrm>
        </p:grpSpPr>
        <p:sp>
          <p:nvSpPr>
            <p:cNvPr id="14" name="Oval 13">
              <a:extLst>
                <a:ext uri="{FF2B5EF4-FFF2-40B4-BE49-F238E27FC236}">
                  <a16:creationId xmlns:a16="http://schemas.microsoft.com/office/drawing/2014/main" id="{C2F65998-5EC3-446A-8307-1CF81A348CE3}"/>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5" name="Straight Connector 14">
              <a:extLst>
                <a:ext uri="{FF2B5EF4-FFF2-40B4-BE49-F238E27FC236}">
                  <a16:creationId xmlns:a16="http://schemas.microsoft.com/office/drawing/2014/main" id="{7CC5D776-F60A-4A0C-AA7C-EFACDA2CEA88}"/>
                </a:ext>
              </a:extLst>
            </p:cNvPr>
            <p:cNvCxnSpPr/>
            <p:nvPr userDrawn="1"/>
          </p:nvCxnSpPr>
          <p:spPr>
            <a:xfrm>
              <a:off x="3681984" y="2307679"/>
              <a:ext cx="4201364"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id="{AEAFE309-55C5-409C-92ED-748307C74318}"/>
                </a:ext>
              </a:extLst>
            </p:cNvPr>
            <p:cNvSpPr/>
            <p:nvPr userDrawn="1"/>
          </p:nvSpPr>
          <p:spPr>
            <a:xfrm>
              <a:off x="7845853" y="2253996"/>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Subtitle 2">
            <a:extLst>
              <a:ext uri="{FF2B5EF4-FFF2-40B4-BE49-F238E27FC236}">
                <a16:creationId xmlns:a16="http://schemas.microsoft.com/office/drawing/2014/main" id="{5B77B20B-76F5-4912-803D-5709F730D4FB}"/>
              </a:ext>
            </a:extLst>
          </p:cNvPr>
          <p:cNvSpPr>
            <a:spLocks noGrp="1"/>
          </p:cNvSpPr>
          <p:nvPr>
            <p:ph type="subTitle" idx="1"/>
          </p:nvPr>
        </p:nvSpPr>
        <p:spPr>
          <a:xfrm>
            <a:off x="6769767" y="4889444"/>
            <a:ext cx="4618957" cy="590626"/>
          </a:xfrm>
        </p:spPr>
        <p:txBody>
          <a:bodyPr lIns="0" tIns="0" rIns="0" bIns="0">
            <a:normAutofit/>
          </a:bodyPr>
          <a:lstStyle>
            <a:lvl1pPr marL="0" indent="0" algn="l">
              <a:lnSpc>
                <a:spcPct val="100000"/>
              </a:lnSpc>
              <a:spcBef>
                <a:spcPts val="0"/>
              </a:spcBef>
              <a:buNone/>
              <a:defRPr sz="2800" b="1">
                <a:latin typeface="+mn-lt"/>
                <a:cs typeface="Segoe UI Semibold" panose="020B07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37919589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16E3F0B-343E-4C97-A8D6-C47FCC915F74}"/>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7215E379-3C1C-4942-917E-02E25E8CB910}"/>
              </a:ext>
            </a:extLst>
          </p:cNvPr>
          <p:cNvSpPr>
            <a:spLocks noGrp="1"/>
          </p:cNvSpPr>
          <p:nvPr>
            <p:ph type="title"/>
          </p:nvPr>
        </p:nvSpPr>
        <p:spPr>
          <a:xfrm>
            <a:off x="838200" y="365126"/>
            <a:ext cx="10515600" cy="652969"/>
          </a:xfrm>
        </p:spPr>
        <p:txBody>
          <a:bodyPr/>
          <a:lstStyle/>
          <a:p>
            <a:r>
              <a:rPr lang="en-US" noProof="0"/>
              <a:t>Click to edit Master title style</a:t>
            </a:r>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6" name="Content Placeholder 2">
            <a:extLst>
              <a:ext uri="{FF2B5EF4-FFF2-40B4-BE49-F238E27FC236}">
                <a16:creationId xmlns:a16="http://schemas.microsoft.com/office/drawing/2014/main" id="{DEA943F6-C418-4339-8C7E-A12127BDE29C}"/>
              </a:ext>
            </a:extLst>
          </p:cNvPr>
          <p:cNvSpPr>
            <a:spLocks noGrp="1"/>
          </p:cNvSpPr>
          <p:nvPr>
            <p:ph idx="1"/>
          </p:nvPr>
        </p:nvSpPr>
        <p:spPr>
          <a:xfrm>
            <a:off x="838200" y="1187777"/>
            <a:ext cx="10515600" cy="4534293"/>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7844681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6FE9A2-5CE4-4652-97CE-3FF947D5485F}"/>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7215E379-3C1C-4942-917E-02E25E8CB910}"/>
              </a:ext>
            </a:extLst>
          </p:cNvPr>
          <p:cNvSpPr>
            <a:spLocks noGrp="1"/>
          </p:cNvSpPr>
          <p:nvPr>
            <p:ph type="title"/>
          </p:nvPr>
        </p:nvSpPr>
        <p:spPr>
          <a:xfrm>
            <a:off x="838200" y="365126"/>
            <a:ext cx="10515600" cy="652969"/>
          </a:xfrm>
        </p:spPr>
        <p:txBody>
          <a:bodyPr/>
          <a:lstStyle/>
          <a:p>
            <a:r>
              <a:rPr lang="en-US" noProof="0"/>
              <a:t>Click to edit Master title style</a:t>
            </a:r>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7" name="Content Placeholder 2">
            <a:extLst>
              <a:ext uri="{FF2B5EF4-FFF2-40B4-BE49-F238E27FC236}">
                <a16:creationId xmlns:a16="http://schemas.microsoft.com/office/drawing/2014/main" id="{3FD6D4E1-CC57-4556-9CB7-31B375477219}"/>
              </a:ext>
            </a:extLst>
          </p:cNvPr>
          <p:cNvSpPr>
            <a:spLocks noGrp="1"/>
          </p:cNvSpPr>
          <p:nvPr>
            <p:ph sz="half" idx="1"/>
          </p:nvPr>
        </p:nvSpPr>
        <p:spPr>
          <a:xfrm>
            <a:off x="838200" y="1159497"/>
            <a:ext cx="5181600" cy="4543719"/>
          </a:xfrm>
        </p:spPr>
        <p:txBody>
          <a:bodyPr>
            <a:normAutofit/>
          </a:bodyPr>
          <a:lstStyle>
            <a:lvl1pPr>
              <a:defRPr sz="2000">
                <a:solidFill>
                  <a:schemeClr val="bg2"/>
                </a:solidFill>
              </a:defRPr>
            </a:lvl1pPr>
            <a:lvl2pPr>
              <a:defRPr sz="1800">
                <a:solidFill>
                  <a:schemeClr val="bg2"/>
                </a:solidFill>
              </a:defRPr>
            </a:lvl2pPr>
            <a:lvl3pPr>
              <a:defRPr sz="1600">
                <a:solidFill>
                  <a:schemeClr val="bg2"/>
                </a:solidFill>
              </a:defRPr>
            </a:lvl3pPr>
            <a:lvl4pPr>
              <a:defRPr sz="1400">
                <a:solidFill>
                  <a:schemeClr val="bg2"/>
                </a:solidFill>
              </a:defRPr>
            </a:lvl4pPr>
            <a:lvl5pPr>
              <a:defRPr sz="1400">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Content Placeholder 3">
            <a:extLst>
              <a:ext uri="{FF2B5EF4-FFF2-40B4-BE49-F238E27FC236}">
                <a16:creationId xmlns:a16="http://schemas.microsoft.com/office/drawing/2014/main" id="{2AE7A31C-D605-4363-B037-1938B9304C13}"/>
              </a:ext>
            </a:extLst>
          </p:cNvPr>
          <p:cNvSpPr>
            <a:spLocks noGrp="1"/>
          </p:cNvSpPr>
          <p:nvPr>
            <p:ph sz="half" idx="2"/>
          </p:nvPr>
        </p:nvSpPr>
        <p:spPr>
          <a:xfrm>
            <a:off x="6172200" y="1159497"/>
            <a:ext cx="5181600" cy="4543719"/>
          </a:xfrm>
        </p:spPr>
        <p:txBody>
          <a:bodyPr>
            <a:normAutofit/>
          </a:bodyPr>
          <a:lstStyle>
            <a:lvl1pPr>
              <a:defRPr sz="2000">
                <a:solidFill>
                  <a:schemeClr val="bg2"/>
                </a:solidFill>
              </a:defRPr>
            </a:lvl1pPr>
            <a:lvl2pPr>
              <a:defRPr sz="1800">
                <a:solidFill>
                  <a:schemeClr val="bg2"/>
                </a:solidFill>
              </a:defRPr>
            </a:lvl2pPr>
            <a:lvl3pPr>
              <a:defRPr sz="1600">
                <a:solidFill>
                  <a:schemeClr val="bg2"/>
                </a:solidFill>
              </a:defRPr>
            </a:lvl3pPr>
            <a:lvl4pPr>
              <a:defRPr sz="1400">
                <a:solidFill>
                  <a:schemeClr val="bg2"/>
                </a:solidFill>
              </a:defRPr>
            </a:lvl4pPr>
            <a:lvl5pPr>
              <a:defRPr sz="1400">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88491594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4B5E40D-C1A5-4C5A-BBA0-C3E41F028D0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7215E379-3C1C-4942-917E-02E25E8CB910}"/>
              </a:ext>
            </a:extLst>
          </p:cNvPr>
          <p:cNvSpPr>
            <a:spLocks noGrp="1"/>
          </p:cNvSpPr>
          <p:nvPr>
            <p:ph type="title"/>
          </p:nvPr>
        </p:nvSpPr>
        <p:spPr>
          <a:xfrm>
            <a:off x="838200" y="365126"/>
            <a:ext cx="10515600" cy="652969"/>
          </a:xfrm>
        </p:spPr>
        <p:txBody>
          <a:bodyPr/>
          <a:lstStyle/>
          <a:p>
            <a:r>
              <a:rPr lang="en-US" noProof="0"/>
              <a:t>Click to edit Master title style</a:t>
            </a:r>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7" name="Text Placeholder 2">
            <a:extLst>
              <a:ext uri="{FF2B5EF4-FFF2-40B4-BE49-F238E27FC236}">
                <a16:creationId xmlns:a16="http://schemas.microsoft.com/office/drawing/2014/main" id="{85C650EE-495E-44EB-870B-AC85B18EBDB8}"/>
              </a:ext>
            </a:extLst>
          </p:cNvPr>
          <p:cNvSpPr>
            <a:spLocks noGrp="1"/>
          </p:cNvSpPr>
          <p:nvPr>
            <p:ph type="body" idx="1"/>
          </p:nvPr>
        </p:nvSpPr>
        <p:spPr>
          <a:xfrm>
            <a:off x="839788" y="1256955"/>
            <a:ext cx="5157787" cy="823912"/>
          </a:xfrm>
        </p:spPr>
        <p:txBody>
          <a:bodyPr anchor="b"/>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8" name="Content Placeholder 3">
            <a:extLst>
              <a:ext uri="{FF2B5EF4-FFF2-40B4-BE49-F238E27FC236}">
                <a16:creationId xmlns:a16="http://schemas.microsoft.com/office/drawing/2014/main" id="{77DCC2A5-8A6A-431F-BD6C-93E32539A0F4}"/>
              </a:ext>
            </a:extLst>
          </p:cNvPr>
          <p:cNvSpPr>
            <a:spLocks noGrp="1"/>
          </p:cNvSpPr>
          <p:nvPr>
            <p:ph sz="half" idx="2"/>
          </p:nvPr>
        </p:nvSpPr>
        <p:spPr>
          <a:xfrm>
            <a:off x="839788" y="2203414"/>
            <a:ext cx="5157787" cy="3397631"/>
          </a:xfrm>
        </p:spPr>
        <p:txBody>
          <a:bodyPr>
            <a:normAutofit/>
          </a:bodyPr>
          <a:lstStyle>
            <a:lvl1pPr>
              <a:defRPr sz="2000">
                <a:solidFill>
                  <a:schemeClr val="bg2"/>
                </a:solidFill>
              </a:defRPr>
            </a:lvl1pPr>
            <a:lvl2pPr>
              <a:defRPr sz="1800">
                <a:solidFill>
                  <a:schemeClr val="bg2"/>
                </a:solidFill>
              </a:defRPr>
            </a:lvl2pPr>
            <a:lvl3pPr>
              <a:defRPr sz="1600">
                <a:solidFill>
                  <a:schemeClr val="bg2"/>
                </a:solidFill>
              </a:defRPr>
            </a:lvl3pPr>
            <a:lvl4pPr>
              <a:defRPr sz="1400">
                <a:solidFill>
                  <a:schemeClr val="bg2"/>
                </a:solidFill>
              </a:defRPr>
            </a:lvl4pPr>
            <a:lvl5pPr>
              <a:defRPr sz="1400">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Text Placeholder 4">
            <a:extLst>
              <a:ext uri="{FF2B5EF4-FFF2-40B4-BE49-F238E27FC236}">
                <a16:creationId xmlns:a16="http://schemas.microsoft.com/office/drawing/2014/main" id="{7FE620E9-8AD3-4771-8897-E65B461E2801}"/>
              </a:ext>
            </a:extLst>
          </p:cNvPr>
          <p:cNvSpPr>
            <a:spLocks noGrp="1"/>
          </p:cNvSpPr>
          <p:nvPr>
            <p:ph type="body" sz="quarter" idx="3"/>
          </p:nvPr>
        </p:nvSpPr>
        <p:spPr>
          <a:xfrm>
            <a:off x="6172200" y="1256955"/>
            <a:ext cx="5183188" cy="823912"/>
          </a:xfrm>
        </p:spPr>
        <p:txBody>
          <a:bodyPr anchor="b"/>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0" name="Content Placeholder 5">
            <a:extLst>
              <a:ext uri="{FF2B5EF4-FFF2-40B4-BE49-F238E27FC236}">
                <a16:creationId xmlns:a16="http://schemas.microsoft.com/office/drawing/2014/main" id="{B75F265B-9F81-4A64-A8D4-7D0A31CEA45A}"/>
              </a:ext>
            </a:extLst>
          </p:cNvPr>
          <p:cNvSpPr>
            <a:spLocks noGrp="1"/>
          </p:cNvSpPr>
          <p:nvPr>
            <p:ph sz="quarter" idx="4"/>
          </p:nvPr>
        </p:nvSpPr>
        <p:spPr>
          <a:xfrm>
            <a:off x="6172200" y="2203414"/>
            <a:ext cx="5183188" cy="3397631"/>
          </a:xfrm>
        </p:spPr>
        <p:txBody>
          <a:bodyPr>
            <a:normAutofit/>
          </a:bodyPr>
          <a:lstStyle>
            <a:lvl1pPr>
              <a:defRPr sz="2000">
                <a:solidFill>
                  <a:schemeClr val="bg2"/>
                </a:solidFill>
              </a:defRPr>
            </a:lvl1pPr>
            <a:lvl2pPr>
              <a:defRPr sz="1800">
                <a:solidFill>
                  <a:schemeClr val="bg2"/>
                </a:solidFill>
              </a:defRPr>
            </a:lvl2pPr>
            <a:lvl3pPr>
              <a:defRPr sz="1600">
                <a:solidFill>
                  <a:schemeClr val="bg2"/>
                </a:solidFill>
              </a:defRPr>
            </a:lvl3pPr>
            <a:lvl4pPr>
              <a:defRPr sz="1400">
                <a:solidFill>
                  <a:schemeClr val="bg2"/>
                </a:solidFill>
              </a:defRPr>
            </a:lvl4pPr>
            <a:lvl5pPr>
              <a:defRPr sz="1400">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1408030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16E3F0B-343E-4C97-A8D6-C47FCC915F74}"/>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8A02905C-2C7D-4445-B47F-3EBBA44657F7}"/>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9" name="Text Placeholder 3">
            <a:extLst>
              <a:ext uri="{FF2B5EF4-FFF2-40B4-BE49-F238E27FC236}">
                <a16:creationId xmlns:a16="http://schemas.microsoft.com/office/drawing/2014/main" id="{17BC8A51-D50F-4F98-9402-8FF90BD2D1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Content Placeholder 2">
            <a:extLst>
              <a:ext uri="{FF2B5EF4-FFF2-40B4-BE49-F238E27FC236}">
                <a16:creationId xmlns:a16="http://schemas.microsoft.com/office/drawing/2014/main" id="{3AE79E65-3D1E-4444-9BD4-8578BF0C6484}"/>
              </a:ext>
            </a:extLst>
          </p:cNvPr>
          <p:cNvSpPr>
            <a:spLocks noGrp="1"/>
          </p:cNvSpPr>
          <p:nvPr>
            <p:ph idx="1"/>
          </p:nvPr>
        </p:nvSpPr>
        <p:spPr>
          <a:xfrm>
            <a:off x="5183188" y="457201"/>
            <a:ext cx="6172200" cy="5403850"/>
          </a:xfrm>
        </p:spPr>
        <p:txBody>
          <a:bodyPr>
            <a:normAutofit/>
          </a:bodyPr>
          <a:lstStyle>
            <a:lvl1pPr>
              <a:defRPr sz="2400">
                <a:solidFill>
                  <a:schemeClr val="bg2"/>
                </a:solidFill>
              </a:defRPr>
            </a:lvl1pPr>
            <a:lvl2pPr>
              <a:defRPr sz="2000">
                <a:solidFill>
                  <a:schemeClr val="bg2"/>
                </a:solidFill>
              </a:defRPr>
            </a:lvl2pPr>
            <a:lvl3pPr>
              <a:defRPr sz="1800">
                <a:solidFill>
                  <a:schemeClr val="bg2"/>
                </a:solidFill>
              </a:defRPr>
            </a:lvl3pPr>
            <a:lvl4pPr>
              <a:defRPr sz="1600">
                <a:solidFill>
                  <a:schemeClr val="bg2"/>
                </a:solidFill>
              </a:defRPr>
            </a:lvl4pPr>
            <a:lvl5pPr>
              <a:defRPr sz="1600">
                <a:solidFill>
                  <a:schemeClr val="bg2"/>
                </a:solidFill>
              </a:defRPr>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1279995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16E3F0B-343E-4C97-A8D6-C47FCC915F74}"/>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id="{8A02905C-2C7D-4445-B47F-3EBBA44657F7}"/>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9" name="Text Placeholder 3">
            <a:extLst>
              <a:ext uri="{FF2B5EF4-FFF2-40B4-BE49-F238E27FC236}">
                <a16:creationId xmlns:a16="http://schemas.microsoft.com/office/drawing/2014/main" id="{17BC8A51-D50F-4F98-9402-8FF90BD2D1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1" name="Picture Placeholder 2">
            <a:extLst>
              <a:ext uri="{FF2B5EF4-FFF2-40B4-BE49-F238E27FC236}">
                <a16:creationId xmlns:a16="http://schemas.microsoft.com/office/drawing/2014/main" id="{1D23A006-AC57-4A0B-BC20-6D226A80CC78}"/>
              </a:ext>
            </a:extLst>
          </p:cNvPr>
          <p:cNvSpPr>
            <a:spLocks noGrp="1"/>
          </p:cNvSpPr>
          <p:nvPr>
            <p:ph type="pic" idx="1"/>
          </p:nvPr>
        </p:nvSpPr>
        <p:spPr>
          <a:xfrm>
            <a:off x="5183188" y="457201"/>
            <a:ext cx="6172200" cy="5403850"/>
          </a:xfrm>
        </p:spPr>
        <p:txBody>
          <a:bodyPr>
            <a:normAutofit/>
          </a:bodyPr>
          <a:lstStyle>
            <a:lvl1pPr marL="0" indent="0">
              <a:buNone/>
              <a:defRPr sz="2400">
                <a:solidFill>
                  <a:schemeClr val="bg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5853051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F05564D-C546-470F-B93C-274AA86CE01F}"/>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7215E379-3C1C-4942-917E-02E25E8CB910}"/>
              </a:ext>
            </a:extLst>
          </p:cNvPr>
          <p:cNvSpPr>
            <a:spLocks noGrp="1"/>
          </p:cNvSpPr>
          <p:nvPr>
            <p:ph type="title"/>
          </p:nvPr>
        </p:nvSpPr>
        <p:spPr>
          <a:xfrm>
            <a:off x="838200" y="365126"/>
            <a:ext cx="10515600" cy="652969"/>
          </a:xfrm>
        </p:spPr>
        <p:txBody>
          <a:bodyPr/>
          <a:lstStyle/>
          <a:p>
            <a:r>
              <a:rPr lang="en-US" noProof="0"/>
              <a:t>Click to edit Master title style</a:t>
            </a:r>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ext Placeholder 7">
            <a:extLst>
              <a:ext uri="{FF2B5EF4-FFF2-40B4-BE49-F238E27FC236}">
                <a16:creationId xmlns:a16="http://schemas.microsoft.com/office/drawing/2014/main" id="{FE102DC0-E499-4C34-9CD9-CDABF71081B3}"/>
              </a:ext>
            </a:extLst>
          </p:cNvPr>
          <p:cNvSpPr>
            <a:spLocks noGrp="1"/>
          </p:cNvSpPr>
          <p:nvPr>
            <p:ph type="body" sz="quarter" idx="13"/>
          </p:nvPr>
        </p:nvSpPr>
        <p:spPr>
          <a:xfrm>
            <a:off x="1470819" y="2355057"/>
            <a:ext cx="9250363" cy="2147887"/>
          </a:xfrm>
        </p:spPr>
        <p:txBody>
          <a:bodyPr anchor="ctr">
            <a:normAutofit/>
          </a:bodyPr>
          <a:lstStyle>
            <a:lvl1pPr marL="0" indent="0" algn="ctr">
              <a:buNone/>
              <a:defRPr sz="6000"/>
            </a:lvl1pPr>
          </a:lstStyle>
          <a:p>
            <a:pPr lvl="0"/>
            <a:r>
              <a:rPr lang="en-US" noProof="0"/>
              <a:t>Edit Master text styles</a:t>
            </a:r>
          </a:p>
        </p:txBody>
      </p:sp>
    </p:spTree>
    <p:extLst>
      <p:ext uri="{BB962C8B-B14F-4D97-AF65-F5344CB8AC3E}">
        <p14:creationId xmlns:p14="http://schemas.microsoft.com/office/powerpoint/2010/main" val="8839916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F05564D-C546-470F-B93C-274AA86CE01F}"/>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id="{7215E379-3C1C-4942-917E-02E25E8CB910}"/>
              </a:ext>
            </a:extLst>
          </p:cNvPr>
          <p:cNvSpPr>
            <a:spLocks noGrp="1"/>
          </p:cNvSpPr>
          <p:nvPr>
            <p:ph type="title"/>
          </p:nvPr>
        </p:nvSpPr>
        <p:spPr>
          <a:xfrm>
            <a:off x="838200" y="365126"/>
            <a:ext cx="10515600" cy="652969"/>
          </a:xfrm>
        </p:spPr>
        <p:txBody>
          <a:bodyPr/>
          <a:lstStyle/>
          <a:p>
            <a:r>
              <a:rPr lang="en-US" noProof="0"/>
              <a:t>Click to edit Master title style</a:t>
            </a:r>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Tree>
    <p:extLst>
      <p:ext uri="{BB962C8B-B14F-4D97-AF65-F5344CB8AC3E}">
        <p14:creationId xmlns:p14="http://schemas.microsoft.com/office/powerpoint/2010/main" val="285453007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9E60A5F-CE74-4F00-A5C2-F9742DDFFF1F}"/>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Tree>
    <p:extLst>
      <p:ext uri="{BB962C8B-B14F-4D97-AF65-F5344CB8AC3E}">
        <p14:creationId xmlns:p14="http://schemas.microsoft.com/office/powerpoint/2010/main" val="223171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67058B-89E0-4460-AB21-21747CB3A1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7201C5EB-04D6-4050-930C-5F6907528D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A732220F-109C-4A57-81E9-C6279EDA1374}"/>
              </a:ext>
            </a:extLst>
          </p:cNvPr>
          <p:cNvSpPr>
            <a:spLocks noGrp="1"/>
          </p:cNvSpPr>
          <p:nvPr>
            <p:ph type="dt" sz="half" idx="2"/>
          </p:nvPr>
        </p:nvSpPr>
        <p:spPr>
          <a:xfrm>
            <a:off x="10016836" y="5878720"/>
            <a:ext cx="1336964" cy="298800"/>
          </a:xfrm>
          <a:prstGeom prst="rect">
            <a:avLst/>
          </a:prstGeom>
        </p:spPr>
        <p:txBody>
          <a:bodyPr vert="horz" lIns="0" tIns="0" rIns="0" bIns="0" rtlCol="0" anchor="ctr"/>
          <a:lstStyle>
            <a:lvl1pPr algn="r">
              <a:defRPr sz="1000">
                <a:solidFill>
                  <a:schemeClr val="bg1">
                    <a:lumMod val="50000"/>
                    <a:lumOff val="50000"/>
                  </a:schemeClr>
                </a:solidFill>
              </a:defRPr>
            </a:lvl1pPr>
          </a:lstStyle>
          <a:p>
            <a:r>
              <a:rPr lang="en-US" noProof="0" dirty="0"/>
              <a:t>MM.DD.20XX</a:t>
            </a:r>
          </a:p>
        </p:txBody>
      </p:sp>
      <p:sp>
        <p:nvSpPr>
          <p:cNvPr id="5" name="Footer Placeholder 4">
            <a:extLst>
              <a:ext uri="{FF2B5EF4-FFF2-40B4-BE49-F238E27FC236}">
                <a16:creationId xmlns:a16="http://schemas.microsoft.com/office/drawing/2014/main" id="{0A25404F-F26F-42E5-BA15-C0373FC1CF2B}"/>
              </a:ext>
            </a:extLst>
          </p:cNvPr>
          <p:cNvSpPr>
            <a:spLocks noGrp="1"/>
          </p:cNvSpPr>
          <p:nvPr>
            <p:ph type="ftr" sz="quarter" idx="3"/>
          </p:nvPr>
        </p:nvSpPr>
        <p:spPr>
          <a:xfrm>
            <a:off x="1169960" y="5878720"/>
            <a:ext cx="2915733" cy="298800"/>
          </a:xfrm>
          <a:prstGeom prst="rect">
            <a:avLst/>
          </a:prstGeom>
        </p:spPr>
        <p:txBody>
          <a:bodyPr vert="horz" lIns="91440" tIns="45720" rIns="91440" bIns="45720" rtlCol="0" anchor="ctr"/>
          <a:lstStyle>
            <a:lvl1pPr algn="l">
              <a:defRPr sz="1000">
                <a:solidFill>
                  <a:schemeClr val="bg1">
                    <a:lumMod val="50000"/>
                    <a:lumOff val="50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41725174-FA04-488F-9F0C-3CD1D1483FA9}"/>
              </a:ext>
            </a:extLst>
          </p:cNvPr>
          <p:cNvSpPr>
            <a:spLocks noGrp="1"/>
          </p:cNvSpPr>
          <p:nvPr>
            <p:ph type="sldNum" sz="quarter" idx="4"/>
          </p:nvPr>
        </p:nvSpPr>
        <p:spPr>
          <a:xfrm>
            <a:off x="778643" y="5879656"/>
            <a:ext cx="354492" cy="297307"/>
          </a:xfrm>
          <a:prstGeom prst="rect">
            <a:avLst/>
          </a:prstGeom>
        </p:spPr>
        <p:txBody>
          <a:bodyPr vert="horz" lIns="91440" tIns="45720" rIns="91440" bIns="45720" rtlCol="0" anchor="ctr"/>
          <a:lstStyle>
            <a:lvl1pPr algn="ctr">
              <a:defRPr sz="1000">
                <a:solidFill>
                  <a:schemeClr val="bg2"/>
                </a:solidFill>
              </a:defRPr>
            </a:lvl1pPr>
          </a:lstStyle>
          <a:p>
            <a:fld id="{8D581BC7-E183-40DB-AC97-C19EA4EB8894}" type="slidenum">
              <a:rPr lang="en-US" noProof="0" smtClean="0"/>
              <a:pPr/>
              <a:t>‹#›</a:t>
            </a:fld>
            <a:endParaRPr lang="en-US" noProof="0" dirty="0"/>
          </a:p>
        </p:txBody>
      </p:sp>
      <p:sp>
        <p:nvSpPr>
          <p:cNvPr id="7" name="Oval 6">
            <a:extLst>
              <a:ext uri="{FF2B5EF4-FFF2-40B4-BE49-F238E27FC236}">
                <a16:creationId xmlns:a16="http://schemas.microsoft.com/office/drawing/2014/main" id="{7FEF1588-F385-48F3-800A-554A9423E77A}"/>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0" name="Straight Connector 9">
            <a:extLst>
              <a:ext uri="{FF2B5EF4-FFF2-40B4-BE49-F238E27FC236}">
                <a16:creationId xmlns:a16="http://schemas.microsoft.com/office/drawing/2014/main" id="{440B0943-F568-4674-8FA4-B435B1E466AF}"/>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62DE7FD5-7941-43A1-8663-42AE40546A4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97791EE5-EF06-4BF8-84C6-EC24114E73F5}"/>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18611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60" r:id="rId5"/>
    <p:sldLayoutId id="2147483661" r:id="rId6"/>
    <p:sldLayoutId id="2147483662" r:id="rId7"/>
    <p:sldLayoutId id="2147483663" r:id="rId8"/>
    <p:sldLayoutId id="2147483664" r:id="rId9"/>
    <p:sldLayoutId id="2147483665" r:id="rId10"/>
    <p:sldLayoutId id="2147483666" r:id="rId11"/>
    <p:sldLayoutId id="2147483667" r:id="rId12"/>
    <p:sldLayoutId id="2147483668" r:id="rId13"/>
    <p:sldLayoutId id="2147483669" r:id="rId14"/>
    <p:sldLayoutId id="2147483670" r:id="rId15"/>
    <p:sldLayoutId id="2147483671" r:id="rId16"/>
    <p:sldLayoutId id="2147483672" r:id="rId17"/>
    <p:sldLayoutId id="2147483673" r:id="rId18"/>
    <p:sldLayoutId id="2147483674" r:id="rId19"/>
    <p:sldLayoutId id="2147483675" r:id="rId20"/>
    <p:sldLayoutId id="2147483676" r:id="rId21"/>
    <p:sldLayoutId id="2147483677" r:id="rId22"/>
    <p:sldLayoutId id="2147483678" r:id="rId23"/>
    <p:sldLayoutId id="2147483679" r:id="rId24"/>
    <p:sldLayoutId id="2147483680" r:id="rId25"/>
    <p:sldLayoutId id="2147483681" r:id="rId26"/>
    <p:sldLayoutId id="2147483682" r:id="rId27"/>
    <p:sldLayoutId id="2147483683" r:id="rId28"/>
    <p:sldLayoutId id="2147483684" r:id="rId29"/>
    <p:sldLayoutId id="2147483685" r:id="rId30"/>
    <p:sldLayoutId id="2147483686" r:id="rId31"/>
    <p:sldLayoutId id="2147483687" r:id="rId32"/>
    <p:sldLayoutId id="2147483690" r:id="rId33"/>
    <p:sldLayoutId id="2147483691" r:id="rId34"/>
    <p:sldLayoutId id="2147483688" r:id="rId35"/>
    <p:sldLayoutId id="2147483692" r:id="rId36"/>
    <p:sldLayoutId id="2147483689" r:id="rId37"/>
  </p:sldLayoutIdLst>
  <p:hf hdr="0"/>
  <p:txStyles>
    <p:titleStyle>
      <a:lvl1pPr algn="l" defTabSz="914400" rtl="0" eaLnBrk="1" latinLnBrk="0" hangingPunct="1">
        <a:lnSpc>
          <a:spcPct val="90000"/>
        </a:lnSpc>
        <a:spcBef>
          <a:spcPct val="0"/>
        </a:spcBef>
        <a:buNone/>
        <a:defRPr sz="3600" b="1" kern="1200">
          <a:solidFill>
            <a:schemeClr val="bg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74" userDrawn="1">
          <p15:clr>
            <a:srgbClr val="F26B43"/>
          </p15:clr>
        </p15:guide>
        <p15:guide id="3" pos="506"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guide id="7" pos="3318" userDrawn="1">
          <p15:clr>
            <a:srgbClr val="F26B43"/>
          </p15:clr>
        </p15:guide>
        <p15:guide id="8" pos="4362"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F6FF42-70E3-4A7F-B5D8-2928FCB71A74}"/>
              </a:ext>
            </a:extLst>
          </p:cNvPr>
          <p:cNvSpPr>
            <a:spLocks noGrp="1"/>
          </p:cNvSpPr>
          <p:nvPr>
            <p:ph type="ctrTitle"/>
          </p:nvPr>
        </p:nvSpPr>
        <p:spPr>
          <a:xfrm>
            <a:off x="1866215" y="3623872"/>
            <a:ext cx="9144000" cy="1183774"/>
          </a:xfrm>
        </p:spPr>
        <p:txBody>
          <a:bodyPr>
            <a:normAutofit fontScale="90000"/>
          </a:bodyPr>
          <a:lstStyle/>
          <a:p>
            <a:r>
              <a:rPr lang="en-US" dirty="0">
                <a:latin typeface="Times New Roman" pitchFamily="18" charset="0"/>
                <a:cs typeface="Times New Roman" pitchFamily="18" charset="0"/>
              </a:rPr>
              <a:t>Training and Development</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needs for a HR officer</a:t>
            </a:r>
            <a:br>
              <a:rPr lang="en-US" dirty="0">
                <a:latin typeface="Times New Roman" pitchFamily="18" charset="0"/>
                <a:cs typeface="Times New Roman" pitchFamily="18" charset="0"/>
              </a:rPr>
            </a:br>
            <a:r>
              <a:rPr lang="en-US" sz="3200" dirty="0">
                <a:latin typeface="Times New Roman" pitchFamily="18" charset="0"/>
                <a:cs typeface="Times New Roman" pitchFamily="18" charset="0"/>
              </a:rPr>
              <a:t>STUDENT NAME : ANDRADA BALABAN 1920286</a:t>
            </a:r>
            <a:br>
              <a:rPr lang="en-US" sz="3200" dirty="0">
                <a:latin typeface="Times New Roman" pitchFamily="18" charset="0"/>
                <a:cs typeface="Times New Roman" pitchFamily="18" charset="0"/>
              </a:rPr>
            </a:br>
            <a:r>
              <a:rPr lang="en-US" sz="3200" dirty="0">
                <a:latin typeface="Times New Roman" pitchFamily="18" charset="0"/>
                <a:cs typeface="Times New Roman" pitchFamily="18" charset="0"/>
              </a:rPr>
              <a:t>LECTURE NAME: GREGORY COWAN</a:t>
            </a:r>
            <a:endParaRPr lang="ru-RU" dirty="0">
              <a:latin typeface="Times New Roman" pitchFamily="18" charset="0"/>
              <a:cs typeface="Times New Roman" pitchFamily="18" charset="0"/>
            </a:endParaRPr>
          </a:p>
        </p:txBody>
      </p:sp>
    </p:spTree>
    <p:extLst>
      <p:ext uri="{BB962C8B-B14F-4D97-AF65-F5344CB8AC3E}">
        <p14:creationId xmlns:p14="http://schemas.microsoft.com/office/powerpoint/2010/main" val="210404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B26A0-76B0-4D92-8A3B-F4FB7FCBBD52}"/>
              </a:ext>
            </a:extLst>
          </p:cNvPr>
          <p:cNvSpPr>
            <a:spLocks noGrp="1"/>
          </p:cNvSpPr>
          <p:nvPr>
            <p:ph type="title"/>
          </p:nvPr>
        </p:nvSpPr>
        <p:spPr>
          <a:xfrm>
            <a:off x="418752" y="400768"/>
            <a:ext cx="5021940" cy="804338"/>
          </a:xfrm>
        </p:spPr>
        <p:txBody>
          <a:bodyPr/>
          <a:lstStyle/>
          <a:p>
            <a:r>
              <a:rPr lang="en-US" dirty="0">
                <a:latin typeface="Times New Roman" pitchFamily="18" charset="0"/>
                <a:cs typeface="Times New Roman" pitchFamily="18" charset="0"/>
              </a:rPr>
              <a:t>Introduction </a:t>
            </a:r>
          </a:p>
        </p:txBody>
      </p:sp>
      <p:sp>
        <p:nvSpPr>
          <p:cNvPr id="5" name="Text Placeholder 4">
            <a:extLst>
              <a:ext uri="{FF2B5EF4-FFF2-40B4-BE49-F238E27FC236}">
                <a16:creationId xmlns:a16="http://schemas.microsoft.com/office/drawing/2014/main" id="{C7BC30F8-1890-4494-869A-DCD11E9F5FF4}"/>
              </a:ext>
            </a:extLst>
          </p:cNvPr>
          <p:cNvSpPr>
            <a:spLocks noGrp="1"/>
          </p:cNvSpPr>
          <p:nvPr>
            <p:ph type="body" idx="14"/>
          </p:nvPr>
        </p:nvSpPr>
        <p:spPr>
          <a:xfrm>
            <a:off x="4572000" y="583325"/>
            <a:ext cx="6905297" cy="3767958"/>
          </a:xfrm>
        </p:spPr>
        <p:txBody>
          <a:bodyPr>
            <a:noAutofit/>
          </a:bodyPr>
          <a:lstStyle/>
          <a:p>
            <a:pPr algn="just">
              <a:lnSpc>
                <a:spcPct val="150000"/>
              </a:lnSpc>
            </a:pPr>
            <a:r>
              <a:rPr lang="en-US" sz="2000" dirty="0">
                <a:solidFill>
                  <a:schemeClr val="bg2"/>
                </a:solidFill>
                <a:latin typeface="Times New Roman" pitchFamily="18" charset="0"/>
                <a:cs typeface="Times New Roman" pitchFamily="18" charset="0"/>
              </a:rPr>
              <a:t>The main responsibility of the HR professionals is to hire the right employees with respect to the organization. Apart from that, there are other roles as well. From that context, the importance of training and development sessions can be mentioned. Considering this factor, the study will discuss the importance of knowledge, skill, and behavior of an HR professional. The significance of personal audit skills is required to be mentioned in this context. Moreover, the study includes different kinds of benefits that an organization may get from providing proper training to the HR officer of the company. </a:t>
            </a:r>
          </a:p>
          <a:p>
            <a:pPr algn="just"/>
            <a:endParaRPr lang="en-IN" sz="2000" dirty="0">
              <a:latin typeface="Times New Roman" panose="02020603050405020304" pitchFamily="18" charset="0"/>
              <a:cs typeface="Times New Roman" panose="02020603050405020304" pitchFamily="18" charset="0"/>
            </a:endParaRPr>
          </a:p>
        </p:txBody>
      </p:sp>
      <p:sp>
        <p:nvSpPr>
          <p:cNvPr id="8" name="Slide Number Placeholder 7">
            <a:extLst>
              <a:ext uri="{FF2B5EF4-FFF2-40B4-BE49-F238E27FC236}">
                <a16:creationId xmlns:a16="http://schemas.microsoft.com/office/drawing/2014/main" id="{FE91C663-2D66-4255-91B4-906F720EB8BA}"/>
              </a:ext>
            </a:extLst>
          </p:cNvPr>
          <p:cNvSpPr>
            <a:spLocks noGrp="1"/>
          </p:cNvSpPr>
          <p:nvPr>
            <p:ph type="sldNum" sz="quarter" idx="12"/>
          </p:nvPr>
        </p:nvSpPr>
        <p:spPr/>
        <p:txBody>
          <a:bodyPr/>
          <a:lstStyle/>
          <a:p>
            <a:fld id="{8D581BC7-E183-40DB-AC97-C19EA4EB8894}" type="slidenum">
              <a:rPr lang="en-US" smtClean="0"/>
              <a:pPr/>
              <a:t>2</a:t>
            </a:fld>
            <a:endParaRPr lang="en-US" dirty="0"/>
          </a:p>
        </p:txBody>
      </p:sp>
      <p:sp>
        <p:nvSpPr>
          <p:cNvPr id="7" name="Footer Placeholder 6">
            <a:extLst>
              <a:ext uri="{FF2B5EF4-FFF2-40B4-BE49-F238E27FC236}">
                <a16:creationId xmlns:a16="http://schemas.microsoft.com/office/drawing/2014/main" id="{80B83D80-B29B-48B9-9B34-76AD9399E64D}"/>
              </a:ext>
            </a:extLst>
          </p:cNvPr>
          <p:cNvSpPr>
            <a:spLocks noGrp="1"/>
          </p:cNvSpPr>
          <p:nvPr>
            <p:ph type="ftr" sz="quarter" idx="11"/>
          </p:nvPr>
        </p:nvSpPr>
        <p:spPr/>
        <p:txBody>
          <a:bodyPr/>
          <a:lstStyle/>
          <a:p>
            <a:r>
              <a:rPr lang="en-US" dirty="0"/>
              <a:t>ADD A FOOTER</a:t>
            </a:r>
          </a:p>
        </p:txBody>
      </p:sp>
      <p:sp>
        <p:nvSpPr>
          <p:cNvPr id="6" name="Date Placeholder 5">
            <a:extLst>
              <a:ext uri="{FF2B5EF4-FFF2-40B4-BE49-F238E27FC236}">
                <a16:creationId xmlns:a16="http://schemas.microsoft.com/office/drawing/2014/main" id="{5EC88EDC-DE1B-4E22-AB2A-B461D5C81354}"/>
              </a:ext>
            </a:extLst>
          </p:cNvPr>
          <p:cNvSpPr>
            <a:spLocks noGrp="1"/>
          </p:cNvSpPr>
          <p:nvPr>
            <p:ph type="dt" sz="half" idx="10"/>
          </p:nvPr>
        </p:nvSpPr>
        <p:spPr/>
        <p:txBody>
          <a:bodyPr/>
          <a:lstStyle/>
          <a:p>
            <a:r>
              <a:rPr lang="en-US" dirty="0"/>
              <a:t>MM.DD.20XX</a:t>
            </a:r>
          </a:p>
        </p:txBody>
      </p:sp>
      <p:pic>
        <p:nvPicPr>
          <p:cNvPr id="9" name="Picture 8" descr="7-Human-Resource-Best-Practices (1).png"/>
          <p:cNvPicPr>
            <a:picLocks noChangeAspect="1"/>
          </p:cNvPicPr>
          <p:nvPr/>
        </p:nvPicPr>
        <p:blipFill>
          <a:blip r:embed="rId3"/>
          <a:stretch>
            <a:fillRect/>
          </a:stretch>
        </p:blipFill>
        <p:spPr>
          <a:xfrm>
            <a:off x="365599" y="4288221"/>
            <a:ext cx="3811168" cy="2128345"/>
          </a:xfrm>
          <a:prstGeom prst="rect">
            <a:avLst/>
          </a:prstGeom>
        </p:spPr>
      </p:pic>
    </p:spTree>
    <p:extLst>
      <p:ext uri="{BB962C8B-B14F-4D97-AF65-F5344CB8AC3E}">
        <p14:creationId xmlns:p14="http://schemas.microsoft.com/office/powerpoint/2010/main" val="2905111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F93F71D-1663-42FA-A91E-FA23F03F0287}"/>
              </a:ext>
            </a:extLst>
          </p:cNvPr>
          <p:cNvSpPr>
            <a:spLocks noGrp="1"/>
          </p:cNvSpPr>
          <p:nvPr>
            <p:ph type="title"/>
          </p:nvPr>
        </p:nvSpPr>
        <p:spPr>
          <a:xfrm>
            <a:off x="3657601" y="1090118"/>
            <a:ext cx="7731124" cy="804338"/>
          </a:xfrm>
        </p:spPr>
        <p:txBody>
          <a:bodyPr>
            <a:normAutofit fontScale="90000"/>
          </a:bodyPr>
          <a:lstStyle/>
          <a:p>
            <a:r>
              <a:rPr lang="en-US" dirty="0">
                <a:latin typeface="Times New Roman" pitchFamily="18" charset="0"/>
                <a:cs typeface="Times New Roman" pitchFamily="18" charset="0"/>
              </a:rPr>
              <a:t>Knowledge, behavior, and skills are required for HR professionals</a:t>
            </a:r>
            <a:br>
              <a:rPr lang="en-US" dirty="0"/>
            </a:br>
            <a:endParaRPr lang="en-IN" dirty="0"/>
          </a:p>
        </p:txBody>
      </p:sp>
      <p:sp>
        <p:nvSpPr>
          <p:cNvPr id="8" name="Text Placeholder 7">
            <a:extLst>
              <a:ext uri="{FF2B5EF4-FFF2-40B4-BE49-F238E27FC236}">
                <a16:creationId xmlns:a16="http://schemas.microsoft.com/office/drawing/2014/main" id="{1C19D996-1EAD-4EC5-92CC-5A60F9A9E91F}"/>
              </a:ext>
            </a:extLst>
          </p:cNvPr>
          <p:cNvSpPr>
            <a:spLocks noGrp="1"/>
          </p:cNvSpPr>
          <p:nvPr>
            <p:ph type="body" idx="14"/>
          </p:nvPr>
        </p:nvSpPr>
        <p:spPr>
          <a:xfrm>
            <a:off x="3962397" y="2207491"/>
            <a:ext cx="8081817" cy="3671229"/>
          </a:xfrm>
        </p:spPr>
        <p:txBody>
          <a:bodyPr>
            <a:noAutofit/>
          </a:bodyPr>
          <a:lstStyle/>
          <a:p>
            <a:r>
              <a:rPr lang="en-US" sz="2400" dirty="0">
                <a:solidFill>
                  <a:schemeClr val="bg2"/>
                </a:solidFill>
                <a:latin typeface="Times New Roman" pitchFamily="18" charset="0"/>
                <a:cs typeface="Times New Roman" pitchFamily="18" charset="0"/>
              </a:rPr>
              <a:t>Importance of academic knowledge and experience</a:t>
            </a:r>
          </a:p>
          <a:p>
            <a:r>
              <a:rPr lang="en-US" sz="2400" dirty="0">
                <a:solidFill>
                  <a:schemeClr val="bg2"/>
                </a:solidFill>
                <a:latin typeface="Times New Roman" pitchFamily="18" charset="0"/>
                <a:cs typeface="Times New Roman" pitchFamily="18" charset="0"/>
              </a:rPr>
              <a:t>MBA in HR from a reputed institution</a:t>
            </a:r>
          </a:p>
          <a:p>
            <a:r>
              <a:rPr lang="en-US" sz="2400" dirty="0">
                <a:solidFill>
                  <a:schemeClr val="bg2"/>
                </a:solidFill>
                <a:latin typeface="Times New Roman" pitchFamily="18" charset="0"/>
                <a:cs typeface="Times New Roman" pitchFamily="18" charset="0"/>
              </a:rPr>
              <a:t>Knowledge of policies and practices of the company .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94C7D40-6709-40D4-B0FB-9D6311AF439F}"/>
              </a:ext>
            </a:extLst>
          </p:cNvPr>
          <p:cNvSpPr>
            <a:spLocks noGrp="1"/>
          </p:cNvSpPr>
          <p:nvPr>
            <p:ph type="sldNum" sz="quarter" idx="12"/>
          </p:nvPr>
        </p:nvSpPr>
        <p:spPr/>
        <p:txBody>
          <a:bodyPr/>
          <a:lstStyle/>
          <a:p>
            <a:fld id="{8D581BC7-E183-40DB-AC97-C19EA4EB8894}" type="slidenum">
              <a:rPr lang="en-US" smtClean="0"/>
              <a:pPr/>
              <a:t>3</a:t>
            </a:fld>
            <a:endParaRPr lang="en-US" dirty="0"/>
          </a:p>
        </p:txBody>
      </p:sp>
      <p:sp>
        <p:nvSpPr>
          <p:cNvPr id="3" name="Footer Placeholder 2">
            <a:extLst>
              <a:ext uri="{FF2B5EF4-FFF2-40B4-BE49-F238E27FC236}">
                <a16:creationId xmlns:a16="http://schemas.microsoft.com/office/drawing/2014/main" id="{101DB817-586B-493A-922D-54010C888E74}"/>
              </a:ext>
            </a:extLst>
          </p:cNvPr>
          <p:cNvSpPr>
            <a:spLocks noGrp="1"/>
          </p:cNvSpPr>
          <p:nvPr>
            <p:ph type="ftr" sz="quarter" idx="11"/>
          </p:nvPr>
        </p:nvSpPr>
        <p:spPr/>
        <p:txBody>
          <a:bodyPr/>
          <a:lstStyle/>
          <a:p>
            <a:r>
              <a:rPr lang="en-US" dirty="0"/>
              <a:t>ADD A FOOTER</a:t>
            </a:r>
          </a:p>
        </p:txBody>
      </p:sp>
      <p:sp>
        <p:nvSpPr>
          <p:cNvPr id="2" name="Date Placeholder 1">
            <a:extLst>
              <a:ext uri="{FF2B5EF4-FFF2-40B4-BE49-F238E27FC236}">
                <a16:creationId xmlns:a16="http://schemas.microsoft.com/office/drawing/2014/main" id="{A96AB769-C08B-4A71-BEE7-D771D274389A}"/>
              </a:ext>
            </a:extLst>
          </p:cNvPr>
          <p:cNvSpPr>
            <a:spLocks noGrp="1"/>
          </p:cNvSpPr>
          <p:nvPr>
            <p:ph type="dt" sz="half" idx="10"/>
          </p:nvPr>
        </p:nvSpPr>
        <p:spPr/>
        <p:txBody>
          <a:bodyPr/>
          <a:lstStyle/>
          <a:p>
            <a:r>
              <a:rPr lang="en-US" dirty="0"/>
              <a:t>MM.DD.20XX</a:t>
            </a:r>
          </a:p>
        </p:txBody>
      </p:sp>
      <p:pic>
        <p:nvPicPr>
          <p:cNvPr id="9" name="Picture 8" descr="AIHR-skills-value-300x273.png"/>
          <p:cNvPicPr>
            <a:picLocks noChangeAspect="1"/>
          </p:cNvPicPr>
          <p:nvPr/>
        </p:nvPicPr>
        <p:blipFill>
          <a:blip r:embed="rId3"/>
          <a:stretch>
            <a:fillRect/>
          </a:stretch>
        </p:blipFill>
        <p:spPr>
          <a:xfrm>
            <a:off x="773167" y="1955417"/>
            <a:ext cx="2857500" cy="3735935"/>
          </a:xfrm>
          <a:prstGeom prst="rect">
            <a:avLst/>
          </a:prstGeom>
        </p:spPr>
      </p:pic>
    </p:spTree>
    <p:extLst>
      <p:ext uri="{BB962C8B-B14F-4D97-AF65-F5344CB8AC3E}">
        <p14:creationId xmlns:p14="http://schemas.microsoft.com/office/powerpoint/2010/main" val="764296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06C22-D0C4-4D8E-86F7-1A902F1CA7AB}"/>
              </a:ext>
            </a:extLst>
          </p:cNvPr>
          <p:cNvSpPr>
            <a:spLocks noGrp="1"/>
          </p:cNvSpPr>
          <p:nvPr>
            <p:ph type="title"/>
          </p:nvPr>
        </p:nvSpPr>
        <p:spPr>
          <a:xfrm>
            <a:off x="609312" y="122703"/>
            <a:ext cx="8987270" cy="1375021"/>
          </a:xfrm>
        </p:spPr>
        <p:txBody>
          <a:bodyPr>
            <a:normAutofit/>
          </a:bodyPr>
          <a:lstStyle/>
          <a:p>
            <a:r>
              <a:rPr lang="en-US" dirty="0">
                <a:latin typeface="Times New Roman" pitchFamily="18" charset="0"/>
                <a:cs typeface="Times New Roman" pitchFamily="18" charset="0"/>
              </a:rPr>
              <a:t>Knowledge, behavior, and skills are required for HR professionals</a:t>
            </a:r>
          </a:p>
        </p:txBody>
      </p:sp>
      <p:sp>
        <p:nvSpPr>
          <p:cNvPr id="5" name="Slide Number Placeholder 4">
            <a:extLst>
              <a:ext uri="{FF2B5EF4-FFF2-40B4-BE49-F238E27FC236}">
                <a16:creationId xmlns:a16="http://schemas.microsoft.com/office/drawing/2014/main" id="{1C5328BF-D489-4F39-BA27-5AD38E9116D8}"/>
              </a:ext>
            </a:extLst>
          </p:cNvPr>
          <p:cNvSpPr>
            <a:spLocks noGrp="1"/>
          </p:cNvSpPr>
          <p:nvPr>
            <p:ph type="sldNum" sz="quarter" idx="12"/>
          </p:nvPr>
        </p:nvSpPr>
        <p:spPr/>
        <p:txBody>
          <a:bodyPr/>
          <a:lstStyle/>
          <a:p>
            <a:fld id="{8D581BC7-E183-40DB-AC97-C19EA4EB8894}" type="slidenum">
              <a:rPr lang="en-US" smtClean="0"/>
              <a:pPr/>
              <a:t>4</a:t>
            </a:fld>
            <a:endParaRPr lang="en-US" dirty="0"/>
          </a:p>
        </p:txBody>
      </p:sp>
      <p:sp>
        <p:nvSpPr>
          <p:cNvPr id="4" name="Footer Placeholder 3">
            <a:extLst>
              <a:ext uri="{FF2B5EF4-FFF2-40B4-BE49-F238E27FC236}">
                <a16:creationId xmlns:a16="http://schemas.microsoft.com/office/drawing/2014/main" id="{577B5262-30A5-4063-A21E-56FCACC40308}"/>
              </a:ext>
            </a:extLst>
          </p:cNvPr>
          <p:cNvSpPr>
            <a:spLocks noGrp="1"/>
          </p:cNvSpPr>
          <p:nvPr>
            <p:ph type="ftr" sz="quarter" idx="11"/>
          </p:nvPr>
        </p:nvSpPr>
        <p:spPr/>
        <p:txBody>
          <a:bodyPr/>
          <a:lstStyle/>
          <a:p>
            <a:r>
              <a:rPr lang="en-US" dirty="0"/>
              <a:t>ADD A FOOTER</a:t>
            </a:r>
          </a:p>
        </p:txBody>
      </p:sp>
      <p:sp>
        <p:nvSpPr>
          <p:cNvPr id="6145" name="Rectangle 1"/>
          <p:cNvSpPr>
            <a:spLocks noChangeArrowheads="1"/>
          </p:cNvSpPr>
          <p:nvPr/>
        </p:nvSpPr>
        <p:spPr bwMode="auto">
          <a:xfrm>
            <a:off x="0" y="0"/>
            <a:ext cx="2353529" cy="276999"/>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Char char="•"/>
              <a:tabLst/>
            </a:pPr>
            <a:r>
              <a:rPr kumimoji="0" lang="en-US" sz="1200" b="0" i="0" u="none" strike="noStrike" cap="none" normalizeH="0" baseline="0" dirty="0">
                <a:ln>
                  <a:noFill/>
                </a:ln>
                <a:solidFill>
                  <a:srgbClr val="202124"/>
                </a:solidFill>
                <a:effectLst/>
                <a:latin typeface="Arial" pitchFamily="34" charset="0"/>
                <a:ea typeface="Times New Roman" pitchFamily="18" charset="0"/>
                <a:cs typeface="Arial" pitchFamily="34" charset="0"/>
              </a:rPr>
              <a:t>Being courageous is important </a:t>
            </a:r>
            <a:endParaRPr kumimoji="0" lang="en-US" sz="1100" b="0" i="0" u="none" strike="noStrike" cap="none" normalizeH="0" baseline="0" dirty="0">
              <a:ln>
                <a:noFill/>
              </a:ln>
              <a:solidFill>
                <a:schemeClr val="tx1"/>
              </a:solidFill>
              <a:effectLst/>
              <a:latin typeface="Arial" pitchFamily="34" charset="0"/>
              <a:cs typeface="Arial" pitchFamily="34" charset="0"/>
            </a:endParaRPr>
          </a:p>
        </p:txBody>
      </p:sp>
      <p:sp>
        <p:nvSpPr>
          <p:cNvPr id="6147" name="Rectangle 3"/>
          <p:cNvSpPr>
            <a:spLocks noGrp="1" noChangeArrowheads="1"/>
          </p:cNvSpPr>
          <p:nvPr>
            <p:ph type="dt" sz="half" idx="10"/>
          </p:nvPr>
        </p:nvSpPr>
        <p:spPr bwMode="auto">
          <a:xfrm>
            <a:off x="4703122" y="1997221"/>
            <a:ext cx="6211613" cy="209288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457200" lvl="0" indent="-457200" algn="just">
              <a:buFont typeface="Arial" panose="020B0604020202020204" pitchFamily="34" charset="0"/>
              <a:buChar char="•"/>
            </a:pPr>
            <a:r>
              <a:rPr lang="en-US" sz="2800" dirty="0">
                <a:solidFill>
                  <a:schemeClr val="bg2"/>
                </a:solidFill>
                <a:latin typeface="Times New Roman" pitchFamily="18" charset="0"/>
                <a:cs typeface="Times New Roman" pitchFamily="18" charset="0"/>
              </a:rPr>
              <a:t>Being courageous is important </a:t>
            </a:r>
          </a:p>
          <a:p>
            <a:pPr marL="457200" lvl="0" indent="-457200" algn="just">
              <a:buFont typeface="Arial" panose="020B0604020202020204" pitchFamily="34" charset="0"/>
              <a:buChar char="•"/>
            </a:pPr>
            <a:r>
              <a:rPr lang="en-US" sz="2800" dirty="0">
                <a:solidFill>
                  <a:schemeClr val="bg2"/>
                </a:solidFill>
                <a:latin typeface="Times New Roman" pitchFamily="18" charset="0"/>
                <a:cs typeface="Times New Roman" pitchFamily="18" charset="0"/>
              </a:rPr>
              <a:t>Maintaining a good body language</a:t>
            </a:r>
          </a:p>
          <a:p>
            <a:pPr marL="457200" lvl="0" indent="-457200" algn="just">
              <a:buFont typeface="Arial" panose="020B0604020202020204" pitchFamily="34" charset="0"/>
              <a:buChar char="•"/>
            </a:pPr>
            <a:r>
              <a:rPr lang="en-US" sz="2800" dirty="0">
                <a:solidFill>
                  <a:schemeClr val="bg2"/>
                </a:solidFill>
                <a:latin typeface="Times New Roman" pitchFamily="18" charset="0"/>
                <a:cs typeface="Times New Roman" pitchFamily="18" charset="0"/>
              </a:rPr>
              <a:t>The comfort of the candidate during the recruitment process </a:t>
            </a:r>
          </a:p>
          <a:p>
            <a:pPr marL="285750" marR="0" lvl="0" indent="-285750" algn="just" defTabSz="914400" rtl="0" eaLnBrk="1" fontAlgn="base" latinLnBrk="0" hangingPunct="1">
              <a:lnSpc>
                <a:spcPct val="100000"/>
              </a:lnSpc>
              <a:spcBef>
                <a:spcPct val="0"/>
              </a:spcBef>
              <a:spcAft>
                <a:spcPct val="0"/>
              </a:spcAft>
              <a:buClrTx/>
              <a:buSzTx/>
              <a:buFont typeface="Arial" panose="020B0604020202020204" pitchFamily="34" charset="0"/>
              <a:buChar char="•"/>
              <a:tabLst/>
            </a:pPr>
            <a:endParaRPr kumimoji="0" lang="en-US" sz="1800" b="0" i="0" u="none" strike="noStrike" cap="none" normalizeH="0" baseline="0" dirty="0">
              <a:ln>
                <a:noFill/>
              </a:ln>
              <a:solidFill>
                <a:schemeClr val="bg2"/>
              </a:solidFill>
              <a:effectLst/>
              <a:latin typeface="Times New Roman" pitchFamily="18" charset="0"/>
              <a:cs typeface="Times New Roman" pitchFamily="18" charset="0"/>
            </a:endParaRPr>
          </a:p>
        </p:txBody>
      </p:sp>
    </p:spTree>
    <p:extLst>
      <p:ext uri="{BB962C8B-B14F-4D97-AF65-F5344CB8AC3E}">
        <p14:creationId xmlns:p14="http://schemas.microsoft.com/office/powerpoint/2010/main" val="2149445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Title 66">
            <a:extLst>
              <a:ext uri="{FF2B5EF4-FFF2-40B4-BE49-F238E27FC236}">
                <a16:creationId xmlns:a16="http://schemas.microsoft.com/office/drawing/2014/main" id="{E72CC338-4598-4AF3-B140-D7F632D20BA5}"/>
              </a:ext>
            </a:extLst>
          </p:cNvPr>
          <p:cNvSpPr>
            <a:spLocks noGrp="1"/>
          </p:cNvSpPr>
          <p:nvPr>
            <p:ph type="title"/>
          </p:nvPr>
        </p:nvSpPr>
        <p:spPr>
          <a:xfrm>
            <a:off x="6400317" y="707528"/>
            <a:ext cx="5471117" cy="1231631"/>
          </a:xfrm>
        </p:spPr>
        <p:txBody>
          <a:bodyPr>
            <a:normAutofit fontScale="90000"/>
          </a:bodyPr>
          <a:lstStyle/>
          <a:p>
            <a:r>
              <a:rPr lang="en-US" dirty="0">
                <a:latin typeface="Times New Roman" pitchFamily="18" charset="0"/>
                <a:cs typeface="Times New Roman" pitchFamily="18" charset="0"/>
              </a:rPr>
              <a:t>Knowledge, behavior, and skills are required for HR professionals</a:t>
            </a:r>
            <a:br>
              <a:rPr lang="en-US" dirty="0"/>
            </a:br>
            <a:endParaRPr lang="en-IN" dirty="0"/>
          </a:p>
        </p:txBody>
      </p:sp>
      <p:sp>
        <p:nvSpPr>
          <p:cNvPr id="8" name="Text Placeholder 7">
            <a:extLst>
              <a:ext uri="{FF2B5EF4-FFF2-40B4-BE49-F238E27FC236}">
                <a16:creationId xmlns:a16="http://schemas.microsoft.com/office/drawing/2014/main" id="{C8E5EEAD-1427-4576-B8F8-C485CAE758A4}"/>
              </a:ext>
            </a:extLst>
          </p:cNvPr>
          <p:cNvSpPr>
            <a:spLocks noGrp="1"/>
          </p:cNvSpPr>
          <p:nvPr>
            <p:ph type="body" idx="14"/>
          </p:nvPr>
        </p:nvSpPr>
        <p:spPr>
          <a:xfrm>
            <a:off x="535709" y="2222937"/>
            <a:ext cx="11508509" cy="3771463"/>
          </a:xfrm>
        </p:spPr>
        <p:txBody>
          <a:bodyPr>
            <a:normAutofit/>
          </a:bodyPr>
          <a:lstStyle/>
          <a:p>
            <a:pPr lvl="0">
              <a:buFont typeface="Arial" pitchFamily="34" charset="0"/>
              <a:buChar char="•"/>
            </a:pPr>
            <a:r>
              <a:rPr lang="en-US" sz="2400" dirty="0">
                <a:solidFill>
                  <a:schemeClr val="bg2"/>
                </a:solidFill>
                <a:latin typeface="Times New Roman" pitchFamily="18" charset="0"/>
                <a:cs typeface="Times New Roman" pitchFamily="18" charset="0"/>
              </a:rPr>
              <a:t>Communication skills and coaching skills are some of the important skills </a:t>
            </a:r>
          </a:p>
          <a:p>
            <a:pPr lvl="0">
              <a:buFont typeface="Arial" pitchFamily="34" charset="0"/>
              <a:buChar char="•"/>
            </a:pPr>
            <a:r>
              <a:rPr lang="en-US" sz="2400" dirty="0">
                <a:solidFill>
                  <a:schemeClr val="bg2"/>
                </a:solidFill>
                <a:latin typeface="Times New Roman" pitchFamily="18" charset="0"/>
                <a:cs typeface="Times New Roman" pitchFamily="18" charset="0"/>
              </a:rPr>
              <a:t>Significance of effective communication skill </a:t>
            </a:r>
          </a:p>
          <a:p>
            <a:pPr lvl="0">
              <a:buFont typeface="Arial" pitchFamily="34" charset="0"/>
              <a:buChar char="•"/>
            </a:pPr>
            <a:r>
              <a:rPr lang="en-US" sz="2400" dirty="0">
                <a:solidFill>
                  <a:schemeClr val="bg2"/>
                </a:solidFill>
                <a:latin typeface="Times New Roman" pitchFamily="18" charset="0"/>
                <a:cs typeface="Times New Roman" pitchFamily="18" charset="0"/>
              </a:rPr>
              <a:t>Critical thinking skill is also another important skill </a:t>
            </a:r>
          </a:p>
          <a:p>
            <a:endParaRPr lang="en-IN" sz="16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3581DBA-A3EE-4E75-90A6-DC25DF9DABFC}"/>
              </a:ext>
            </a:extLst>
          </p:cNvPr>
          <p:cNvSpPr>
            <a:spLocks noGrp="1"/>
          </p:cNvSpPr>
          <p:nvPr>
            <p:ph type="sldNum" sz="quarter" idx="12"/>
          </p:nvPr>
        </p:nvSpPr>
        <p:spPr/>
        <p:txBody>
          <a:bodyPr/>
          <a:lstStyle/>
          <a:p>
            <a:fld id="{8D581BC7-E183-40DB-AC97-C19EA4EB8894}" type="slidenum">
              <a:rPr lang="en-US" smtClean="0"/>
              <a:pPr/>
              <a:t>5</a:t>
            </a:fld>
            <a:endParaRPr lang="en-US" dirty="0"/>
          </a:p>
        </p:txBody>
      </p:sp>
      <p:sp>
        <p:nvSpPr>
          <p:cNvPr id="3" name="Footer Placeholder 2">
            <a:extLst>
              <a:ext uri="{FF2B5EF4-FFF2-40B4-BE49-F238E27FC236}">
                <a16:creationId xmlns:a16="http://schemas.microsoft.com/office/drawing/2014/main" id="{6A109C3A-84E8-4719-8AE7-A66B8CA97997}"/>
              </a:ext>
            </a:extLst>
          </p:cNvPr>
          <p:cNvSpPr>
            <a:spLocks noGrp="1"/>
          </p:cNvSpPr>
          <p:nvPr>
            <p:ph type="ftr" sz="quarter" idx="11"/>
          </p:nvPr>
        </p:nvSpPr>
        <p:spPr/>
        <p:txBody>
          <a:bodyPr/>
          <a:lstStyle/>
          <a:p>
            <a:r>
              <a:rPr lang="en-US" dirty="0"/>
              <a:t>ADD A FOOTER</a:t>
            </a:r>
          </a:p>
        </p:txBody>
      </p:sp>
      <p:sp>
        <p:nvSpPr>
          <p:cNvPr id="2" name="Date Placeholder 1">
            <a:extLst>
              <a:ext uri="{FF2B5EF4-FFF2-40B4-BE49-F238E27FC236}">
                <a16:creationId xmlns:a16="http://schemas.microsoft.com/office/drawing/2014/main" id="{8B2EEAA2-E066-4E86-A51B-FAC3333192BD}"/>
              </a:ext>
            </a:extLst>
          </p:cNvPr>
          <p:cNvSpPr>
            <a:spLocks noGrp="1"/>
          </p:cNvSpPr>
          <p:nvPr>
            <p:ph type="dt" sz="half" idx="10"/>
          </p:nvPr>
        </p:nvSpPr>
        <p:spPr/>
        <p:txBody>
          <a:bodyPr/>
          <a:lstStyle/>
          <a:p>
            <a:r>
              <a:rPr lang="en-US" dirty="0"/>
              <a:t>MM.DD.20XX</a:t>
            </a:r>
          </a:p>
        </p:txBody>
      </p:sp>
      <p:pic>
        <p:nvPicPr>
          <p:cNvPr id="7" name="Picture 6" descr="download.png"/>
          <p:cNvPicPr>
            <a:picLocks noChangeAspect="1"/>
          </p:cNvPicPr>
          <p:nvPr/>
        </p:nvPicPr>
        <p:blipFill>
          <a:blip r:embed="rId3"/>
          <a:stretch>
            <a:fillRect/>
          </a:stretch>
        </p:blipFill>
        <p:spPr>
          <a:xfrm>
            <a:off x="7819697" y="3654807"/>
            <a:ext cx="3405351" cy="2509509"/>
          </a:xfrm>
          <a:prstGeom prst="rect">
            <a:avLst/>
          </a:prstGeom>
        </p:spPr>
      </p:pic>
    </p:spTree>
    <p:extLst>
      <p:ext uri="{BB962C8B-B14F-4D97-AF65-F5344CB8AC3E}">
        <p14:creationId xmlns:p14="http://schemas.microsoft.com/office/powerpoint/2010/main" val="4006072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7754" y="527641"/>
            <a:ext cx="5021940" cy="804338"/>
          </a:xfrm>
        </p:spPr>
        <p:txBody>
          <a:bodyPr>
            <a:normAutofit fontScale="90000"/>
          </a:bodyPr>
          <a:lstStyle/>
          <a:p>
            <a:br>
              <a:rPr lang="en-IN" dirty="0"/>
            </a:br>
            <a:endParaRPr lang="en-IN" dirty="0"/>
          </a:p>
        </p:txBody>
      </p:sp>
      <p:sp>
        <p:nvSpPr>
          <p:cNvPr id="3" name="Date Placeholder 2"/>
          <p:cNvSpPr>
            <a:spLocks noGrp="1"/>
          </p:cNvSpPr>
          <p:nvPr>
            <p:ph type="dt" sz="half" idx="10"/>
          </p:nvPr>
        </p:nvSpPr>
        <p:spPr/>
        <p:txBody>
          <a:bodyPr/>
          <a:lstStyle/>
          <a:p>
            <a:r>
              <a:rPr lang="en-US" noProof="0"/>
              <a:t>MM.DD.20XX</a:t>
            </a:r>
            <a:endParaRPr lang="en-US" noProof="0" dirty="0"/>
          </a:p>
        </p:txBody>
      </p:sp>
      <p:sp>
        <p:nvSpPr>
          <p:cNvPr id="4" name="Footer Placeholder 3"/>
          <p:cNvSpPr>
            <a:spLocks noGrp="1"/>
          </p:cNvSpPr>
          <p:nvPr>
            <p:ph type="ftr" sz="quarter" idx="11"/>
          </p:nvPr>
        </p:nvSpPr>
        <p:spPr/>
        <p:txBody>
          <a:bodyPr/>
          <a:lstStyle/>
          <a:p>
            <a:r>
              <a:rPr lang="en-US" noProof="0"/>
              <a:t>ADD A FOOTER</a:t>
            </a:r>
            <a:endParaRPr lang="en-US" noProof="0" dirty="0"/>
          </a:p>
        </p:txBody>
      </p:sp>
      <p:sp>
        <p:nvSpPr>
          <p:cNvPr id="5" name="Slide Number Placeholder 4"/>
          <p:cNvSpPr>
            <a:spLocks noGrp="1"/>
          </p:cNvSpPr>
          <p:nvPr>
            <p:ph type="sldNum" sz="quarter" idx="12"/>
          </p:nvPr>
        </p:nvSpPr>
        <p:spPr/>
        <p:txBody>
          <a:bodyPr/>
          <a:lstStyle/>
          <a:p>
            <a:fld id="{8D581BC7-E183-40DB-AC97-C19EA4EB8894}" type="slidenum">
              <a:rPr lang="en-US" noProof="0" smtClean="0"/>
              <a:pPr/>
              <a:t>6</a:t>
            </a:fld>
            <a:endParaRPr lang="en-US" noProof="0" dirty="0"/>
          </a:p>
        </p:txBody>
      </p:sp>
      <p:sp>
        <p:nvSpPr>
          <p:cNvPr id="9" name="Text Placeholder 7">
            <a:extLst>
              <a:ext uri="{FF2B5EF4-FFF2-40B4-BE49-F238E27FC236}">
                <a16:creationId xmlns:a16="http://schemas.microsoft.com/office/drawing/2014/main" id="{EEA947F5-DD66-4D26-BA34-D1D8F7CE9010}"/>
              </a:ext>
            </a:extLst>
          </p:cNvPr>
          <p:cNvSpPr>
            <a:spLocks noGrp="1"/>
          </p:cNvSpPr>
          <p:nvPr>
            <p:ph type="body" idx="14"/>
          </p:nvPr>
        </p:nvSpPr>
        <p:spPr>
          <a:xfrm>
            <a:off x="3644105" y="1469060"/>
            <a:ext cx="8285018" cy="4135497"/>
          </a:xfrm>
        </p:spPr>
        <p:txBody>
          <a:bodyPr>
            <a:noAutofit/>
          </a:bodyPr>
          <a:lstStyle/>
          <a:p>
            <a:pPr algn="just">
              <a:buNone/>
            </a:pPr>
            <a:r>
              <a:rPr lang="en-US" sz="3200" b="1" dirty="0">
                <a:solidFill>
                  <a:schemeClr val="bg2"/>
                </a:solidFill>
                <a:latin typeface="Times New Roman" pitchFamily="18" charset="0"/>
                <a:cs typeface="Times New Roman" pitchFamily="18" charset="0"/>
              </a:rPr>
              <a:t>Conduction of personal skill audit </a:t>
            </a:r>
            <a:endParaRPr lang="en-US" sz="3200" dirty="0">
              <a:solidFill>
                <a:schemeClr val="bg2"/>
              </a:solidFill>
              <a:latin typeface="Times New Roman" pitchFamily="18" charset="0"/>
              <a:cs typeface="Times New Roman" pitchFamily="18" charset="0"/>
            </a:endParaRPr>
          </a:p>
          <a:p>
            <a:pPr algn="just">
              <a:buNone/>
            </a:pPr>
            <a:endParaRPr lang="en-US" sz="1200" dirty="0">
              <a:latin typeface="Times New Roman" panose="02020603050405020304" pitchFamily="18" charset="0"/>
              <a:cs typeface="Times New Roman" panose="02020603050405020304" pitchFamily="18" charset="0"/>
            </a:endParaRPr>
          </a:p>
          <a:p>
            <a:pPr algn="just">
              <a:buNone/>
            </a:pPr>
            <a:endParaRPr lang="en-US" sz="1200" dirty="0">
              <a:latin typeface="Times New Roman" panose="02020603050405020304" pitchFamily="18" charset="0"/>
              <a:cs typeface="Times New Roman" panose="02020603050405020304" pitchFamily="18" charset="0"/>
            </a:endParaRPr>
          </a:p>
          <a:p>
            <a:pPr algn="just">
              <a:buNone/>
            </a:pPr>
            <a:endParaRPr lang="en-US" sz="1200" dirty="0">
              <a:latin typeface="Times New Roman" panose="02020603050405020304" pitchFamily="18" charset="0"/>
              <a:cs typeface="Times New Roman" panose="02020603050405020304" pitchFamily="18" charset="0"/>
            </a:endParaRPr>
          </a:p>
          <a:p>
            <a:pPr lvl="0"/>
            <a:r>
              <a:rPr lang="en-US" sz="2000" dirty="0">
                <a:solidFill>
                  <a:schemeClr val="bg2"/>
                </a:solidFill>
                <a:latin typeface="Times New Roman" panose="02020603050405020304" pitchFamily="18" charset="0"/>
                <a:cs typeface="Times New Roman" panose="02020603050405020304" pitchFamily="18" charset="0"/>
              </a:rPr>
              <a:t>Improvement of communication skill </a:t>
            </a:r>
          </a:p>
          <a:p>
            <a:pPr lvl="0"/>
            <a:r>
              <a:rPr lang="en-US" sz="2000" dirty="0">
                <a:solidFill>
                  <a:schemeClr val="bg2"/>
                </a:solidFill>
                <a:latin typeface="Times New Roman" panose="02020603050405020304" pitchFamily="18" charset="0"/>
                <a:cs typeface="Times New Roman" panose="02020603050405020304" pitchFamily="18" charset="0"/>
              </a:rPr>
              <a:t>Time management is another important factor that needs to be considered </a:t>
            </a:r>
          </a:p>
          <a:p>
            <a:pPr lvl="0"/>
            <a:r>
              <a:rPr lang="en-US" sz="2000" dirty="0">
                <a:solidFill>
                  <a:schemeClr val="bg2"/>
                </a:solidFill>
                <a:latin typeface="Times New Roman" panose="02020603050405020304" pitchFamily="18" charset="0"/>
                <a:cs typeface="Times New Roman" panose="02020603050405020304" pitchFamily="18" charset="0"/>
              </a:rPr>
              <a:t>Being an HR, it is important to conduct many things </a:t>
            </a:r>
          </a:p>
          <a:p>
            <a:pPr algn="just"/>
            <a:endParaRPr lang="en-US" sz="1200" dirty="0">
              <a:latin typeface="Times New Roman" panose="02020603050405020304" pitchFamily="18" charset="0"/>
              <a:cs typeface="Times New Roman" panose="02020603050405020304" pitchFamily="18" charset="0"/>
            </a:endParaRPr>
          </a:p>
        </p:txBody>
      </p:sp>
      <p:pic>
        <p:nvPicPr>
          <p:cNvPr id="7" name="Picture 6" descr="hr-best-practices-slide4.png"/>
          <p:cNvPicPr>
            <a:picLocks noChangeAspect="1"/>
          </p:cNvPicPr>
          <p:nvPr/>
        </p:nvPicPr>
        <p:blipFill>
          <a:blip r:embed="rId3"/>
          <a:stretch>
            <a:fillRect/>
          </a:stretch>
        </p:blipFill>
        <p:spPr>
          <a:xfrm>
            <a:off x="399133" y="3909848"/>
            <a:ext cx="3027760" cy="2569780"/>
          </a:xfrm>
          <a:prstGeom prst="rect">
            <a:avLst/>
          </a:prstGeom>
        </p:spPr>
      </p:pic>
    </p:spTree>
    <p:extLst>
      <p:ext uri="{BB962C8B-B14F-4D97-AF65-F5344CB8AC3E}">
        <p14:creationId xmlns:p14="http://schemas.microsoft.com/office/powerpoint/2010/main" val="4127673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A634A5-7FE6-42E8-939A-FEBD82600891}"/>
              </a:ext>
            </a:extLst>
          </p:cNvPr>
          <p:cNvSpPr>
            <a:spLocks noGrp="1"/>
          </p:cNvSpPr>
          <p:nvPr>
            <p:ph type="title"/>
          </p:nvPr>
        </p:nvSpPr>
        <p:spPr>
          <a:xfrm>
            <a:off x="6096000" y="707528"/>
            <a:ext cx="5314072" cy="932085"/>
          </a:xfrm>
        </p:spPr>
        <p:txBody>
          <a:bodyPr>
            <a:normAutofit fontScale="90000"/>
          </a:bodyPr>
          <a:lstStyle/>
          <a:p>
            <a:r>
              <a:rPr lang="en-US" dirty="0">
                <a:latin typeface="Times New Roman" pitchFamily="18" charset="0"/>
                <a:cs typeface="Times New Roman" pitchFamily="18" charset="0"/>
              </a:rPr>
              <a:t>Conduction of personal skill audit </a:t>
            </a:r>
            <a:br>
              <a:rPr lang="en-US" dirty="0"/>
            </a:br>
            <a:endParaRPr lang="en-IN" dirty="0"/>
          </a:p>
        </p:txBody>
      </p:sp>
      <p:sp>
        <p:nvSpPr>
          <p:cNvPr id="8" name="Text Placeholder 7">
            <a:extLst>
              <a:ext uri="{FF2B5EF4-FFF2-40B4-BE49-F238E27FC236}">
                <a16:creationId xmlns:a16="http://schemas.microsoft.com/office/drawing/2014/main" id="{99DFBDB4-30C1-4168-A5E2-42A184496F62}"/>
              </a:ext>
            </a:extLst>
          </p:cNvPr>
          <p:cNvSpPr>
            <a:spLocks noGrp="1"/>
          </p:cNvSpPr>
          <p:nvPr>
            <p:ph type="body" idx="27"/>
          </p:nvPr>
        </p:nvSpPr>
        <p:spPr>
          <a:xfrm>
            <a:off x="535934" y="1860384"/>
            <a:ext cx="11499047" cy="4316579"/>
          </a:xfrm>
        </p:spPr>
        <p:txBody>
          <a:bodyPr>
            <a:normAutofit/>
          </a:bodyPr>
          <a:lstStyle/>
          <a:p>
            <a:pPr lvl="0"/>
            <a:r>
              <a:rPr lang="en-US" sz="2400" dirty="0">
                <a:solidFill>
                  <a:schemeClr val="bg2"/>
                </a:solidFill>
                <a:latin typeface="Times New Roman" pitchFamily="18" charset="0"/>
                <a:cs typeface="Times New Roman" pitchFamily="18" charset="0"/>
              </a:rPr>
              <a:t>The skill of presentation is important as well.</a:t>
            </a:r>
          </a:p>
          <a:p>
            <a:pPr lvl="0"/>
            <a:r>
              <a:rPr lang="en-US" sz="2400" dirty="0">
                <a:solidFill>
                  <a:schemeClr val="bg2"/>
                </a:solidFill>
                <a:latin typeface="Times New Roman" pitchFamily="18" charset="0"/>
                <a:cs typeface="Times New Roman" pitchFamily="18" charset="0"/>
              </a:rPr>
              <a:t>Availability of templates online</a:t>
            </a:r>
          </a:p>
          <a:p>
            <a:pPr lvl="0"/>
            <a:r>
              <a:rPr lang="en-US" sz="2400" dirty="0">
                <a:solidFill>
                  <a:schemeClr val="bg2"/>
                </a:solidFill>
                <a:latin typeface="Times New Roman" pitchFamily="18" charset="0"/>
                <a:cs typeface="Times New Roman" pitchFamily="18" charset="0"/>
              </a:rPr>
              <a:t>These are helpful to overcome those skills within a short period of time.  </a:t>
            </a:r>
          </a:p>
          <a:p>
            <a:pPr marL="0" indent="0" algn="just">
              <a:buNone/>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70F84A1-DCA9-4894-82EA-A83237ACA8B7}"/>
              </a:ext>
            </a:extLst>
          </p:cNvPr>
          <p:cNvSpPr>
            <a:spLocks noGrp="1"/>
          </p:cNvSpPr>
          <p:nvPr>
            <p:ph type="sldNum" sz="quarter" idx="12"/>
          </p:nvPr>
        </p:nvSpPr>
        <p:spPr/>
        <p:txBody>
          <a:bodyPr/>
          <a:lstStyle/>
          <a:p>
            <a:fld id="{8D581BC7-E183-40DB-AC97-C19EA4EB8894}" type="slidenum">
              <a:rPr lang="en-US" smtClean="0"/>
              <a:pPr/>
              <a:t>7</a:t>
            </a:fld>
            <a:endParaRPr lang="en-US" dirty="0"/>
          </a:p>
        </p:txBody>
      </p:sp>
      <p:sp>
        <p:nvSpPr>
          <p:cNvPr id="3" name="Footer Placeholder 2">
            <a:extLst>
              <a:ext uri="{FF2B5EF4-FFF2-40B4-BE49-F238E27FC236}">
                <a16:creationId xmlns:a16="http://schemas.microsoft.com/office/drawing/2014/main" id="{375E9DB8-C5FF-491C-87D4-2A6ED2915442}"/>
              </a:ext>
            </a:extLst>
          </p:cNvPr>
          <p:cNvSpPr>
            <a:spLocks noGrp="1"/>
          </p:cNvSpPr>
          <p:nvPr>
            <p:ph type="ftr" sz="quarter" idx="11"/>
          </p:nvPr>
        </p:nvSpPr>
        <p:spPr/>
        <p:txBody>
          <a:bodyPr/>
          <a:lstStyle/>
          <a:p>
            <a:r>
              <a:rPr lang="en-US" dirty="0"/>
              <a:t>ADD A FOOTER</a:t>
            </a:r>
          </a:p>
        </p:txBody>
      </p:sp>
      <p:sp>
        <p:nvSpPr>
          <p:cNvPr id="2" name="Date Placeholder 1">
            <a:extLst>
              <a:ext uri="{FF2B5EF4-FFF2-40B4-BE49-F238E27FC236}">
                <a16:creationId xmlns:a16="http://schemas.microsoft.com/office/drawing/2014/main" id="{FC52B98C-5C1E-46B1-B54D-F830C622743A}"/>
              </a:ext>
            </a:extLst>
          </p:cNvPr>
          <p:cNvSpPr>
            <a:spLocks noGrp="1"/>
          </p:cNvSpPr>
          <p:nvPr>
            <p:ph type="dt" sz="half" idx="10"/>
          </p:nvPr>
        </p:nvSpPr>
        <p:spPr/>
        <p:txBody>
          <a:bodyPr/>
          <a:lstStyle/>
          <a:p>
            <a:r>
              <a:rPr lang="en-US" dirty="0"/>
              <a:t>MM.DD.20XX</a:t>
            </a:r>
          </a:p>
        </p:txBody>
      </p:sp>
      <p:pic>
        <p:nvPicPr>
          <p:cNvPr id="7" name="Picture 6" descr="IC-human-resources-operational-functions.jpg"/>
          <p:cNvPicPr>
            <a:picLocks noChangeAspect="1"/>
          </p:cNvPicPr>
          <p:nvPr/>
        </p:nvPicPr>
        <p:blipFill>
          <a:blip r:embed="rId3"/>
          <a:stretch>
            <a:fillRect/>
          </a:stretch>
        </p:blipFill>
        <p:spPr>
          <a:xfrm>
            <a:off x="2743200" y="3736428"/>
            <a:ext cx="6642538" cy="2623066"/>
          </a:xfrm>
          <a:prstGeom prst="rect">
            <a:avLst/>
          </a:prstGeom>
        </p:spPr>
      </p:pic>
    </p:spTree>
    <p:extLst>
      <p:ext uri="{BB962C8B-B14F-4D97-AF65-F5344CB8AC3E}">
        <p14:creationId xmlns:p14="http://schemas.microsoft.com/office/powerpoint/2010/main" val="265098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67559" y="1497724"/>
            <a:ext cx="11335407" cy="614855"/>
          </a:xfrm>
        </p:spPr>
        <p:txBody>
          <a:bodyPr>
            <a:normAutofit fontScale="90000"/>
          </a:bodyPr>
          <a:lstStyle/>
          <a:p>
            <a:r>
              <a:rPr lang="en-US" sz="4400" dirty="0">
                <a:latin typeface="Times New Roman" pitchFamily="18" charset="0"/>
                <a:cs typeface="Times New Roman" pitchFamily="18" charset="0"/>
              </a:rPr>
              <a:t>Benefits of the organization by providing training </a:t>
            </a:r>
            <a:br>
              <a:rPr lang="en-US" dirty="0"/>
            </a:br>
            <a:endParaRPr lang="en-US" dirty="0"/>
          </a:p>
        </p:txBody>
      </p:sp>
      <p:sp>
        <p:nvSpPr>
          <p:cNvPr id="3" name="Subtitle 2"/>
          <p:cNvSpPr>
            <a:spLocks noGrp="1"/>
          </p:cNvSpPr>
          <p:nvPr>
            <p:ph type="subTitle" idx="1"/>
          </p:nvPr>
        </p:nvSpPr>
        <p:spPr>
          <a:xfrm>
            <a:off x="1213945" y="2743201"/>
            <a:ext cx="6164317" cy="2963916"/>
          </a:xfrm>
        </p:spPr>
        <p:txBody>
          <a:bodyPr>
            <a:normAutofit/>
          </a:bodyPr>
          <a:lstStyle/>
          <a:p>
            <a:pPr lvl="0" algn="just">
              <a:buFont typeface="Arial" pitchFamily="34" charset="0"/>
              <a:buChar char="•"/>
            </a:pPr>
            <a:r>
              <a:rPr lang="en-US" sz="2400" dirty="0">
                <a:solidFill>
                  <a:schemeClr val="bg2"/>
                </a:solidFill>
                <a:latin typeface="Times New Roman" pitchFamily="18" charset="0"/>
                <a:cs typeface="Times New Roman" pitchFamily="18" charset="0"/>
              </a:rPr>
              <a:t>Human capital is a very significant part of the business </a:t>
            </a:r>
          </a:p>
          <a:p>
            <a:pPr lvl="0" algn="just">
              <a:buFont typeface="Arial" pitchFamily="34" charset="0"/>
              <a:buChar char="•"/>
            </a:pPr>
            <a:r>
              <a:rPr lang="en-US" sz="2400" dirty="0">
                <a:solidFill>
                  <a:schemeClr val="bg2"/>
                </a:solidFill>
                <a:latin typeface="Times New Roman" pitchFamily="18" charset="0"/>
                <a:cs typeface="Times New Roman" pitchFamily="18" charset="0"/>
              </a:rPr>
              <a:t>Roles of  recruiting expert people with respect to the company </a:t>
            </a:r>
          </a:p>
          <a:p>
            <a:pPr lvl="0" algn="just">
              <a:buFont typeface="Arial" pitchFamily="34" charset="0"/>
              <a:buChar char="•"/>
            </a:pPr>
            <a:r>
              <a:rPr lang="en-US" sz="2400" dirty="0">
                <a:solidFill>
                  <a:schemeClr val="bg2"/>
                </a:solidFill>
                <a:latin typeface="Times New Roman" pitchFamily="18" charset="0"/>
                <a:cs typeface="Times New Roman" pitchFamily="18" charset="0"/>
              </a:rPr>
              <a:t>The competence of HR professionals needs to be mentioned </a:t>
            </a:r>
          </a:p>
          <a:p>
            <a:endParaRPr lang="en-US" dirty="0"/>
          </a:p>
        </p:txBody>
      </p:sp>
      <p:pic>
        <p:nvPicPr>
          <p:cNvPr id="5" name="Picture 4" descr="Top-15-Best-Practices-in-Core-HR-Implementation.png"/>
          <p:cNvPicPr>
            <a:picLocks noChangeAspect="1"/>
          </p:cNvPicPr>
          <p:nvPr/>
        </p:nvPicPr>
        <p:blipFill>
          <a:blip r:embed="rId3"/>
          <a:stretch>
            <a:fillRect/>
          </a:stretch>
        </p:blipFill>
        <p:spPr>
          <a:xfrm>
            <a:off x="8933942" y="1450427"/>
            <a:ext cx="2261977" cy="487154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40524"/>
            <a:ext cx="9144000" cy="1245476"/>
          </a:xfrm>
        </p:spPr>
        <p:txBody>
          <a:bodyPr>
            <a:normAutofit fontScale="90000"/>
          </a:bodyPr>
          <a:lstStyle/>
          <a:p>
            <a:r>
              <a:rPr lang="en-US" sz="4000" dirty="0">
                <a:latin typeface="Times New Roman" pitchFamily="18" charset="0"/>
                <a:cs typeface="Times New Roman" pitchFamily="18" charset="0"/>
              </a:rPr>
              <a:t>Benefits of the organization by providing training </a:t>
            </a:r>
            <a:br>
              <a:rPr lang="en-US" dirty="0"/>
            </a:br>
            <a:endParaRPr lang="en-US" dirty="0"/>
          </a:p>
        </p:txBody>
      </p:sp>
      <p:sp>
        <p:nvSpPr>
          <p:cNvPr id="3" name="Subtitle 2"/>
          <p:cNvSpPr>
            <a:spLocks noGrp="1"/>
          </p:cNvSpPr>
          <p:nvPr>
            <p:ph type="subTitle" idx="1"/>
          </p:nvPr>
        </p:nvSpPr>
        <p:spPr>
          <a:xfrm>
            <a:off x="977462" y="2349062"/>
            <a:ext cx="5912069" cy="3736427"/>
          </a:xfrm>
        </p:spPr>
        <p:txBody>
          <a:bodyPr>
            <a:normAutofit/>
          </a:bodyPr>
          <a:lstStyle/>
          <a:p>
            <a:pPr lvl="0" algn="just">
              <a:buFont typeface="Arial" pitchFamily="34" charset="0"/>
              <a:buChar char="•"/>
            </a:pPr>
            <a:r>
              <a:rPr lang="en-US" dirty="0">
                <a:solidFill>
                  <a:schemeClr val="bg2"/>
                </a:solidFill>
                <a:latin typeface="Times New Roman" pitchFamily="18" charset="0"/>
                <a:cs typeface="Times New Roman" pitchFamily="18" charset="0"/>
              </a:rPr>
              <a:t>Appraisals, staffing development, and communication </a:t>
            </a:r>
          </a:p>
          <a:p>
            <a:pPr lvl="0" algn="just">
              <a:buFont typeface="Arial" pitchFamily="34" charset="0"/>
              <a:buChar char="•"/>
            </a:pPr>
            <a:r>
              <a:rPr lang="en-US" dirty="0">
                <a:solidFill>
                  <a:schemeClr val="bg2"/>
                </a:solidFill>
                <a:latin typeface="Times New Roman" pitchFamily="18" charset="0"/>
                <a:cs typeface="Times New Roman" pitchFamily="18" charset="0"/>
              </a:rPr>
              <a:t>Importance of short term training </a:t>
            </a:r>
          </a:p>
          <a:p>
            <a:pPr lvl="0" algn="just">
              <a:buFont typeface="Arial" pitchFamily="34" charset="0"/>
              <a:buChar char="•"/>
            </a:pPr>
            <a:r>
              <a:rPr lang="en-US" dirty="0" err="1">
                <a:solidFill>
                  <a:schemeClr val="bg2"/>
                </a:solidFill>
                <a:latin typeface="Times New Roman" pitchFamily="18" charset="0"/>
                <a:cs typeface="Times New Roman" pitchFamily="18" charset="0"/>
              </a:rPr>
              <a:t>Improvment</a:t>
            </a:r>
            <a:r>
              <a:rPr lang="en-US" dirty="0">
                <a:solidFill>
                  <a:schemeClr val="bg2"/>
                </a:solidFill>
                <a:latin typeface="Times New Roman" pitchFamily="18" charset="0"/>
                <a:cs typeface="Times New Roman" pitchFamily="18" charset="0"/>
              </a:rPr>
              <a:t> of rare talent </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99091"/>
            <a:ext cx="9144000" cy="1150882"/>
          </a:xfrm>
        </p:spPr>
        <p:txBody>
          <a:bodyPr>
            <a:normAutofit fontScale="90000"/>
          </a:bodyPr>
          <a:lstStyle/>
          <a:p>
            <a:r>
              <a:rPr lang="en-US" sz="4900" dirty="0">
                <a:latin typeface="Times New Roman" pitchFamily="18" charset="0"/>
                <a:cs typeface="Times New Roman" pitchFamily="18" charset="0"/>
              </a:rPr>
              <a:t>Recommendation</a:t>
            </a:r>
            <a:r>
              <a:rPr lang="en-US" dirty="0">
                <a:latin typeface="Times New Roman" pitchFamily="18" charset="0"/>
                <a:cs typeface="Times New Roman" pitchFamily="18" charset="0"/>
              </a:rPr>
              <a:t> </a:t>
            </a:r>
            <a:br>
              <a:rPr lang="en-US" dirty="0"/>
            </a:br>
            <a:endParaRPr lang="en-US" dirty="0"/>
          </a:p>
        </p:txBody>
      </p:sp>
      <p:sp>
        <p:nvSpPr>
          <p:cNvPr id="3" name="Date Placeholder 2"/>
          <p:cNvSpPr>
            <a:spLocks noGrp="1"/>
          </p:cNvSpPr>
          <p:nvPr>
            <p:ph type="dt" sz="half" idx="10"/>
          </p:nvPr>
        </p:nvSpPr>
        <p:spPr/>
        <p:txBody>
          <a:bodyPr/>
          <a:lstStyle/>
          <a:p>
            <a:r>
              <a:rPr lang="en-US" noProof="0"/>
              <a:t>MM.DD.20XX</a:t>
            </a:r>
            <a:endParaRPr lang="en-US" noProof="0" dirty="0"/>
          </a:p>
        </p:txBody>
      </p:sp>
      <p:sp>
        <p:nvSpPr>
          <p:cNvPr id="4" name="Footer Placeholder 3"/>
          <p:cNvSpPr>
            <a:spLocks noGrp="1"/>
          </p:cNvSpPr>
          <p:nvPr>
            <p:ph type="ftr" sz="quarter" idx="11"/>
          </p:nvPr>
        </p:nvSpPr>
        <p:spPr/>
        <p:txBody>
          <a:bodyPr/>
          <a:lstStyle/>
          <a:p>
            <a:r>
              <a:rPr lang="en-US" noProof="0"/>
              <a:t>ADD A FOOTER</a:t>
            </a:r>
            <a:endParaRPr lang="en-US" noProof="0" dirty="0"/>
          </a:p>
        </p:txBody>
      </p:sp>
      <p:sp>
        <p:nvSpPr>
          <p:cNvPr id="5" name="Slide Number Placeholder 4"/>
          <p:cNvSpPr>
            <a:spLocks noGrp="1"/>
          </p:cNvSpPr>
          <p:nvPr>
            <p:ph type="sldNum" sz="quarter" idx="12"/>
          </p:nvPr>
        </p:nvSpPr>
        <p:spPr/>
        <p:txBody>
          <a:bodyPr/>
          <a:lstStyle/>
          <a:p>
            <a:fld id="{8D581BC7-E183-40DB-AC97-C19EA4EB8894}" type="slidenum">
              <a:rPr lang="en-US" noProof="0" smtClean="0"/>
              <a:pPr/>
              <a:t>10</a:t>
            </a:fld>
            <a:endParaRPr lang="en-US" noProof="0" dirty="0"/>
          </a:p>
        </p:txBody>
      </p:sp>
      <p:sp>
        <p:nvSpPr>
          <p:cNvPr id="6" name="Subtitle 5"/>
          <p:cNvSpPr>
            <a:spLocks noGrp="1"/>
          </p:cNvSpPr>
          <p:nvPr>
            <p:ph type="subTitle" idx="1"/>
          </p:nvPr>
        </p:nvSpPr>
        <p:spPr>
          <a:xfrm>
            <a:off x="788276" y="1560786"/>
            <a:ext cx="6589986" cy="4650829"/>
          </a:xfrm>
        </p:spPr>
        <p:txBody>
          <a:bodyPr>
            <a:normAutofit/>
          </a:bodyPr>
          <a:lstStyle/>
          <a:p>
            <a:pPr lvl="0" algn="just">
              <a:lnSpc>
                <a:spcPct val="150000"/>
              </a:lnSpc>
              <a:buFont typeface="Arial" pitchFamily="34" charset="0"/>
              <a:buChar char="•"/>
            </a:pPr>
            <a:r>
              <a:rPr lang="en-US" sz="2400" dirty="0">
                <a:solidFill>
                  <a:schemeClr val="bg2"/>
                </a:solidFill>
                <a:latin typeface="Times New Roman" pitchFamily="18" charset="0"/>
                <a:cs typeface="Times New Roman" pitchFamily="18" charset="0"/>
              </a:rPr>
              <a:t>Importance of giving various kinds of motivation to the HR experts </a:t>
            </a:r>
          </a:p>
          <a:p>
            <a:pPr lvl="0" algn="just">
              <a:lnSpc>
                <a:spcPct val="150000"/>
              </a:lnSpc>
              <a:buFont typeface="Arial" pitchFamily="34" charset="0"/>
              <a:buChar char="•"/>
            </a:pPr>
            <a:r>
              <a:rPr lang="en-US" sz="2400" dirty="0">
                <a:solidFill>
                  <a:schemeClr val="bg2"/>
                </a:solidFill>
                <a:latin typeface="Times New Roman" pitchFamily="18" charset="0"/>
                <a:cs typeface="Times New Roman" pitchFamily="18" charset="0"/>
              </a:rPr>
              <a:t>Salary hike or provision of incentives can be examples </a:t>
            </a:r>
          </a:p>
          <a:p>
            <a:pPr lvl="0" algn="just">
              <a:lnSpc>
                <a:spcPct val="150000"/>
              </a:lnSpc>
              <a:buFont typeface="Arial" pitchFamily="34" charset="0"/>
              <a:buChar char="•"/>
            </a:pPr>
            <a:r>
              <a:rPr lang="en-US" sz="2400" dirty="0">
                <a:solidFill>
                  <a:schemeClr val="bg2"/>
                </a:solidFill>
                <a:latin typeface="Times New Roman" pitchFamily="18" charset="0"/>
                <a:cs typeface="Times New Roman" pitchFamily="18" charset="0"/>
              </a:rPr>
              <a:t>Things can be provided for the family members of HR company .</a:t>
            </a:r>
          </a:p>
          <a:p>
            <a:endParaRPr lang="en-US" dirty="0"/>
          </a:p>
        </p:txBody>
      </p:sp>
      <p:pic>
        <p:nvPicPr>
          <p:cNvPr id="7" name="Picture 6" descr="Top_10_HR_Best_Practices_to_build_Better_Workplaces_in_2020-1.jpg"/>
          <p:cNvPicPr>
            <a:picLocks noChangeAspect="1"/>
          </p:cNvPicPr>
          <p:nvPr/>
        </p:nvPicPr>
        <p:blipFill>
          <a:blip r:embed="rId3"/>
          <a:srcRect b="12903"/>
          <a:stretch>
            <a:fillRect/>
          </a:stretch>
        </p:blipFill>
        <p:spPr>
          <a:xfrm>
            <a:off x="8515072" y="2475187"/>
            <a:ext cx="3230237" cy="384678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46386"/>
            <a:ext cx="9144000" cy="1340069"/>
          </a:xfrm>
        </p:spPr>
        <p:txBody>
          <a:bodyPr>
            <a:normAutofit fontScale="90000"/>
          </a:bodyPr>
          <a:lstStyle/>
          <a:p>
            <a:r>
              <a:rPr lang="en-US" sz="5300" dirty="0">
                <a:latin typeface="Times New Roman" pitchFamily="18" charset="0"/>
                <a:cs typeface="Times New Roman" pitchFamily="18" charset="0"/>
              </a:rPr>
              <a:t>Conclusion </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Subtitle 2"/>
          <p:cNvSpPr>
            <a:spLocks noGrp="1"/>
          </p:cNvSpPr>
          <p:nvPr>
            <p:ph type="subTitle" idx="1"/>
          </p:nvPr>
        </p:nvSpPr>
        <p:spPr>
          <a:xfrm>
            <a:off x="893632" y="1952616"/>
            <a:ext cx="10846676" cy="3578388"/>
          </a:xfrm>
        </p:spPr>
        <p:txBody>
          <a:bodyPr>
            <a:normAutofit lnSpcReduction="10000"/>
          </a:bodyPr>
          <a:lstStyle/>
          <a:p>
            <a:pPr algn="just"/>
            <a:r>
              <a:rPr lang="en-US" b="0" dirty="0">
                <a:solidFill>
                  <a:schemeClr val="bg2"/>
                </a:solidFill>
                <a:latin typeface="Times New Roman" pitchFamily="18" charset="0"/>
                <a:cs typeface="Times New Roman" pitchFamily="18" charset="0"/>
              </a:rPr>
              <a:t>Based on the above discussion it can be concluded that HR plays an important role with respect to the organization. Therefore various types of skills are also required. An Hr may not have all types of skill and therefore the audit plan can be helpful. The discussion denotes the importance of training to the HR professionals. With hiring proper HR, an organization can have different kinds of benefits which lead to both short run and long run benefits. It is suggested to provide incentive facilities which encourage workers to do more effective work which is beneficial for both HR professional and the company.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A634A5-7FE6-42E8-939A-FEBD82600891}"/>
              </a:ext>
            </a:extLst>
          </p:cNvPr>
          <p:cNvSpPr>
            <a:spLocks noGrp="1"/>
          </p:cNvSpPr>
          <p:nvPr>
            <p:ph type="title"/>
          </p:nvPr>
        </p:nvSpPr>
        <p:spPr/>
        <p:txBody>
          <a:bodyPr>
            <a:normAutofit/>
          </a:bodyPr>
          <a:lstStyle/>
          <a:p>
            <a:r>
              <a:rPr lang="en-IN" dirty="0">
                <a:latin typeface="Times New Roman" pitchFamily="18" charset="0"/>
                <a:cs typeface="Times New Roman" pitchFamily="18" charset="0"/>
              </a:rPr>
              <a:t>Reference List</a:t>
            </a:r>
          </a:p>
        </p:txBody>
      </p:sp>
      <p:sp>
        <p:nvSpPr>
          <p:cNvPr id="8" name="Text Placeholder 7">
            <a:extLst>
              <a:ext uri="{FF2B5EF4-FFF2-40B4-BE49-F238E27FC236}">
                <a16:creationId xmlns:a16="http://schemas.microsoft.com/office/drawing/2014/main" id="{99DFBDB4-30C1-4168-A5E2-42A184496F62}"/>
              </a:ext>
            </a:extLst>
          </p:cNvPr>
          <p:cNvSpPr>
            <a:spLocks noGrp="1"/>
          </p:cNvSpPr>
          <p:nvPr>
            <p:ph type="body" idx="27"/>
          </p:nvPr>
        </p:nvSpPr>
        <p:spPr>
          <a:xfrm>
            <a:off x="461818" y="1545022"/>
            <a:ext cx="11573163" cy="4792716"/>
          </a:xfrm>
        </p:spPr>
        <p:txBody>
          <a:bodyPr>
            <a:noAutofit/>
          </a:bodyPr>
          <a:lstStyle/>
          <a:p>
            <a:pPr>
              <a:lnSpc>
                <a:spcPct val="150000"/>
              </a:lnSpc>
            </a:pPr>
            <a:r>
              <a:rPr lang="en-US" dirty="0">
                <a:solidFill>
                  <a:schemeClr val="bg2"/>
                </a:solidFill>
                <a:latin typeface="Times New Roman" pitchFamily="18" charset="0"/>
                <a:cs typeface="Times New Roman" pitchFamily="18" charset="0"/>
              </a:rPr>
              <a:t>Al-</a:t>
            </a:r>
            <a:r>
              <a:rPr lang="en-US" dirty="0" err="1">
                <a:solidFill>
                  <a:schemeClr val="bg2"/>
                </a:solidFill>
                <a:latin typeface="Times New Roman" pitchFamily="18" charset="0"/>
                <a:cs typeface="Times New Roman" pitchFamily="18" charset="0"/>
              </a:rPr>
              <a:t>Qudah</a:t>
            </a:r>
            <a:r>
              <a:rPr lang="en-US" dirty="0">
                <a:solidFill>
                  <a:schemeClr val="bg2"/>
                </a:solidFill>
                <a:latin typeface="Times New Roman" pitchFamily="18" charset="0"/>
                <a:cs typeface="Times New Roman" pitchFamily="18" charset="0"/>
              </a:rPr>
              <a:t>, S., </a:t>
            </a:r>
            <a:r>
              <a:rPr lang="en-US" dirty="0" err="1">
                <a:solidFill>
                  <a:schemeClr val="bg2"/>
                </a:solidFill>
                <a:latin typeface="Times New Roman" pitchFamily="18" charset="0"/>
                <a:cs typeface="Times New Roman" pitchFamily="18" charset="0"/>
              </a:rPr>
              <a:t>Obeidat</a:t>
            </a:r>
            <a:r>
              <a:rPr lang="en-US" dirty="0">
                <a:solidFill>
                  <a:schemeClr val="bg2"/>
                </a:solidFill>
                <a:latin typeface="Times New Roman" pitchFamily="18" charset="0"/>
                <a:cs typeface="Times New Roman" pitchFamily="18" charset="0"/>
              </a:rPr>
              <a:t>, A. M., and </a:t>
            </a:r>
            <a:r>
              <a:rPr lang="en-US" dirty="0" err="1">
                <a:solidFill>
                  <a:schemeClr val="bg2"/>
                </a:solidFill>
                <a:latin typeface="Times New Roman" pitchFamily="18" charset="0"/>
                <a:cs typeface="Times New Roman" pitchFamily="18" charset="0"/>
              </a:rPr>
              <a:t>Shrouf</a:t>
            </a:r>
            <a:r>
              <a:rPr lang="en-US" dirty="0">
                <a:solidFill>
                  <a:schemeClr val="bg2"/>
                </a:solidFill>
                <a:latin typeface="Times New Roman" pitchFamily="18" charset="0"/>
                <a:cs typeface="Times New Roman" pitchFamily="18" charset="0"/>
              </a:rPr>
              <a:t>, H. (2020). The impact of strategic human resources planning on the organizational performance of public shareholding companies in Jordan. </a:t>
            </a:r>
            <a:r>
              <a:rPr lang="en-US" i="1" dirty="0">
                <a:solidFill>
                  <a:schemeClr val="bg2"/>
                </a:solidFill>
                <a:latin typeface="Times New Roman" pitchFamily="18" charset="0"/>
                <a:cs typeface="Times New Roman" pitchFamily="18" charset="0"/>
              </a:rPr>
              <a:t>Problems and Perspectives in Management</a:t>
            </a:r>
            <a:r>
              <a:rPr lang="en-US" dirty="0">
                <a:solidFill>
                  <a:schemeClr val="bg2"/>
                </a:solidFill>
                <a:latin typeface="Times New Roman" pitchFamily="18" charset="0"/>
                <a:cs typeface="Times New Roman" pitchFamily="18" charset="0"/>
              </a:rPr>
              <a:t>, </a:t>
            </a:r>
            <a:r>
              <a:rPr lang="en-US" i="1" dirty="0">
                <a:solidFill>
                  <a:schemeClr val="bg2"/>
                </a:solidFill>
                <a:latin typeface="Times New Roman" pitchFamily="18" charset="0"/>
                <a:cs typeface="Times New Roman" pitchFamily="18" charset="0"/>
              </a:rPr>
              <a:t>18</a:t>
            </a:r>
            <a:r>
              <a:rPr lang="en-US" dirty="0">
                <a:solidFill>
                  <a:schemeClr val="bg2"/>
                </a:solidFill>
                <a:latin typeface="Times New Roman" pitchFamily="18" charset="0"/>
                <a:cs typeface="Times New Roman" pitchFamily="18" charset="0"/>
              </a:rPr>
              <a:t>(1), 219.</a:t>
            </a:r>
          </a:p>
          <a:p>
            <a:pPr>
              <a:lnSpc>
                <a:spcPct val="150000"/>
              </a:lnSpc>
            </a:pPr>
            <a:r>
              <a:rPr lang="en-US" dirty="0" err="1">
                <a:solidFill>
                  <a:schemeClr val="bg2"/>
                </a:solidFill>
                <a:latin typeface="Times New Roman" pitchFamily="18" charset="0"/>
                <a:cs typeface="Times New Roman" pitchFamily="18" charset="0"/>
              </a:rPr>
              <a:t>Dhar</a:t>
            </a:r>
            <a:r>
              <a:rPr lang="en-US" dirty="0">
                <a:solidFill>
                  <a:schemeClr val="bg2"/>
                </a:solidFill>
                <a:latin typeface="Times New Roman" pitchFamily="18" charset="0"/>
                <a:cs typeface="Times New Roman" pitchFamily="18" charset="0"/>
              </a:rPr>
              <a:t>, B. K., </a:t>
            </a:r>
            <a:r>
              <a:rPr lang="en-US" dirty="0" err="1">
                <a:solidFill>
                  <a:schemeClr val="bg2"/>
                </a:solidFill>
                <a:latin typeface="Times New Roman" pitchFamily="18" charset="0"/>
                <a:cs typeface="Times New Roman" pitchFamily="18" charset="0"/>
              </a:rPr>
              <a:t>Rahouma</a:t>
            </a:r>
            <a:r>
              <a:rPr lang="en-US" dirty="0">
                <a:solidFill>
                  <a:schemeClr val="bg2"/>
                </a:solidFill>
                <a:latin typeface="Times New Roman" pitchFamily="18" charset="0"/>
                <a:cs typeface="Times New Roman" pitchFamily="18" charset="0"/>
              </a:rPr>
              <a:t>, H. M., </a:t>
            </a:r>
            <a:r>
              <a:rPr lang="en-US" dirty="0" err="1">
                <a:solidFill>
                  <a:schemeClr val="bg2"/>
                </a:solidFill>
                <a:latin typeface="Times New Roman" pitchFamily="18" charset="0"/>
                <a:cs typeface="Times New Roman" pitchFamily="18" charset="0"/>
              </a:rPr>
              <a:t>Masruki</a:t>
            </a:r>
            <a:r>
              <a:rPr lang="en-US" dirty="0">
                <a:solidFill>
                  <a:schemeClr val="bg2"/>
                </a:solidFill>
                <a:latin typeface="Times New Roman" pitchFamily="18" charset="0"/>
                <a:cs typeface="Times New Roman" pitchFamily="18" charset="0"/>
              </a:rPr>
              <a:t>, R., and </a:t>
            </a:r>
            <a:r>
              <a:rPr lang="en-US" dirty="0" err="1">
                <a:solidFill>
                  <a:schemeClr val="bg2"/>
                </a:solidFill>
                <a:latin typeface="Times New Roman" pitchFamily="18" charset="0"/>
                <a:cs typeface="Times New Roman" pitchFamily="18" charset="0"/>
              </a:rPr>
              <a:t>Absar</a:t>
            </a:r>
            <a:r>
              <a:rPr lang="en-US" dirty="0">
                <a:solidFill>
                  <a:schemeClr val="bg2"/>
                </a:solidFill>
                <a:latin typeface="Times New Roman" pitchFamily="18" charset="0"/>
                <a:cs typeface="Times New Roman" pitchFamily="18" charset="0"/>
              </a:rPr>
              <a:t>, M. M. N. (2017). Impact of Islamic human resource practices on organizational performance through organizational commitment in the banking sector of Bangladesh. In </a:t>
            </a:r>
            <a:r>
              <a:rPr lang="en-US" i="1" dirty="0">
                <a:solidFill>
                  <a:schemeClr val="bg2"/>
                </a:solidFill>
                <a:latin typeface="Times New Roman" pitchFamily="18" charset="0"/>
                <a:cs typeface="Times New Roman" pitchFamily="18" charset="0"/>
              </a:rPr>
              <a:t>7th Islamic Economic System Conference (</a:t>
            </a:r>
            <a:r>
              <a:rPr lang="en-US" i="1" dirty="0" err="1">
                <a:solidFill>
                  <a:schemeClr val="bg2"/>
                </a:solidFill>
                <a:latin typeface="Times New Roman" pitchFamily="18" charset="0"/>
                <a:cs typeface="Times New Roman" pitchFamily="18" charset="0"/>
              </a:rPr>
              <a:t>iEcons</a:t>
            </a:r>
            <a:r>
              <a:rPr lang="en-US" i="1" dirty="0">
                <a:solidFill>
                  <a:schemeClr val="bg2"/>
                </a:solidFill>
                <a:latin typeface="Times New Roman" pitchFamily="18" charset="0"/>
                <a:cs typeface="Times New Roman" pitchFamily="18" charset="0"/>
              </a:rPr>
              <a:t>), Muscat, Oman</a:t>
            </a:r>
            <a:r>
              <a:rPr lang="en-US" dirty="0">
                <a:solidFill>
                  <a:schemeClr val="bg2"/>
                </a:solidFill>
                <a:latin typeface="Times New Roman" pitchFamily="18" charset="0"/>
                <a:cs typeface="Times New Roman" pitchFamily="18" charset="0"/>
              </a:rPr>
              <a:t>.</a:t>
            </a:r>
          </a:p>
          <a:p>
            <a:pPr>
              <a:lnSpc>
                <a:spcPct val="150000"/>
              </a:lnSpc>
            </a:pPr>
            <a:r>
              <a:rPr lang="en-US" dirty="0">
                <a:solidFill>
                  <a:schemeClr val="bg2"/>
                </a:solidFill>
                <a:latin typeface="Times New Roman" pitchFamily="18" charset="0"/>
                <a:cs typeface="Times New Roman" pitchFamily="18" charset="0"/>
              </a:rPr>
              <a:t>El-</a:t>
            </a:r>
            <a:r>
              <a:rPr lang="en-US" dirty="0" err="1">
                <a:solidFill>
                  <a:schemeClr val="bg2"/>
                </a:solidFill>
                <a:latin typeface="Times New Roman" pitchFamily="18" charset="0"/>
                <a:cs typeface="Times New Roman" pitchFamily="18" charset="0"/>
              </a:rPr>
              <a:t>Kassar</a:t>
            </a:r>
            <a:r>
              <a:rPr lang="en-US" dirty="0">
                <a:solidFill>
                  <a:schemeClr val="bg2"/>
                </a:solidFill>
                <a:latin typeface="Times New Roman" pitchFamily="18" charset="0"/>
                <a:cs typeface="Times New Roman" pitchFamily="18" charset="0"/>
              </a:rPr>
              <a:t>, A. N., and Singh, S. K. (2019). Green innovation and organizational performance: the influence of big data and the moderating role of management commitment and HR practices. </a:t>
            </a:r>
            <a:r>
              <a:rPr lang="en-US" i="1" dirty="0">
                <a:solidFill>
                  <a:schemeClr val="bg2"/>
                </a:solidFill>
                <a:latin typeface="Times New Roman" pitchFamily="18" charset="0"/>
                <a:cs typeface="Times New Roman" pitchFamily="18" charset="0"/>
              </a:rPr>
              <a:t>Technological Forecasting and Social Change</a:t>
            </a:r>
            <a:r>
              <a:rPr lang="en-US" dirty="0">
                <a:solidFill>
                  <a:schemeClr val="bg2"/>
                </a:solidFill>
                <a:latin typeface="Times New Roman" pitchFamily="18" charset="0"/>
                <a:cs typeface="Times New Roman" pitchFamily="18" charset="0"/>
              </a:rPr>
              <a:t>, </a:t>
            </a:r>
            <a:r>
              <a:rPr lang="en-US" i="1" dirty="0">
                <a:solidFill>
                  <a:schemeClr val="bg2"/>
                </a:solidFill>
                <a:latin typeface="Times New Roman" pitchFamily="18" charset="0"/>
                <a:cs typeface="Times New Roman" pitchFamily="18" charset="0"/>
              </a:rPr>
              <a:t>144</a:t>
            </a:r>
            <a:r>
              <a:rPr lang="en-US" dirty="0">
                <a:solidFill>
                  <a:schemeClr val="bg2"/>
                </a:solidFill>
                <a:latin typeface="Times New Roman" pitchFamily="18" charset="0"/>
                <a:cs typeface="Times New Roman" pitchFamily="18" charset="0"/>
              </a:rPr>
              <a:t>, 483-498.</a:t>
            </a:r>
          </a:p>
          <a:p>
            <a:pPr>
              <a:lnSpc>
                <a:spcPct val="150000"/>
              </a:lnSpc>
            </a:pPr>
            <a:r>
              <a:rPr lang="en-US" dirty="0">
                <a:solidFill>
                  <a:schemeClr val="bg2"/>
                </a:solidFill>
                <a:latin typeface="Times New Roman" pitchFamily="18" charset="0"/>
                <a:cs typeface="Times New Roman" pitchFamily="18" charset="0"/>
              </a:rPr>
              <a:t>Para-</a:t>
            </a:r>
            <a:r>
              <a:rPr lang="en-US" dirty="0" err="1">
                <a:solidFill>
                  <a:schemeClr val="bg2"/>
                </a:solidFill>
                <a:latin typeface="Times New Roman" pitchFamily="18" charset="0"/>
                <a:cs typeface="Times New Roman" pitchFamily="18" charset="0"/>
              </a:rPr>
              <a:t>González</a:t>
            </a:r>
            <a:r>
              <a:rPr lang="en-US" dirty="0">
                <a:solidFill>
                  <a:schemeClr val="bg2"/>
                </a:solidFill>
                <a:latin typeface="Times New Roman" pitchFamily="18" charset="0"/>
                <a:cs typeface="Times New Roman" pitchFamily="18" charset="0"/>
              </a:rPr>
              <a:t>, L., </a:t>
            </a:r>
            <a:r>
              <a:rPr lang="en-US" dirty="0" err="1">
                <a:solidFill>
                  <a:schemeClr val="bg2"/>
                </a:solidFill>
                <a:latin typeface="Times New Roman" pitchFamily="18" charset="0"/>
                <a:cs typeface="Times New Roman" pitchFamily="18" charset="0"/>
              </a:rPr>
              <a:t>Jiménez-Jiménez</a:t>
            </a:r>
            <a:r>
              <a:rPr lang="en-US" dirty="0">
                <a:solidFill>
                  <a:schemeClr val="bg2"/>
                </a:solidFill>
                <a:latin typeface="Times New Roman" pitchFamily="18" charset="0"/>
                <a:cs typeface="Times New Roman" pitchFamily="18" charset="0"/>
              </a:rPr>
              <a:t>, D., and </a:t>
            </a:r>
            <a:r>
              <a:rPr lang="en-US" dirty="0" err="1">
                <a:solidFill>
                  <a:schemeClr val="bg2"/>
                </a:solidFill>
                <a:latin typeface="Times New Roman" pitchFamily="18" charset="0"/>
                <a:cs typeface="Times New Roman" pitchFamily="18" charset="0"/>
              </a:rPr>
              <a:t>Martínez-Lorente</a:t>
            </a:r>
            <a:r>
              <a:rPr lang="en-US" dirty="0">
                <a:solidFill>
                  <a:schemeClr val="bg2"/>
                </a:solidFill>
                <a:latin typeface="Times New Roman" pitchFamily="18" charset="0"/>
                <a:cs typeface="Times New Roman" pitchFamily="18" charset="0"/>
              </a:rPr>
              <a:t>, A. R. (2018). Exploring the mediating effects between transformational leadership and organizational performance. </a:t>
            </a:r>
            <a:r>
              <a:rPr lang="en-US" i="1" dirty="0">
                <a:solidFill>
                  <a:schemeClr val="bg2"/>
                </a:solidFill>
                <a:latin typeface="Times New Roman" pitchFamily="18" charset="0"/>
                <a:cs typeface="Times New Roman" pitchFamily="18" charset="0"/>
              </a:rPr>
              <a:t>Employee Relations</a:t>
            </a:r>
            <a:r>
              <a:rPr lang="en-US" dirty="0">
                <a:solidFill>
                  <a:schemeClr val="bg2"/>
                </a:solidFill>
                <a:latin typeface="Times New Roman" pitchFamily="18" charset="0"/>
                <a:cs typeface="Times New Roman" pitchFamily="18" charset="0"/>
              </a:rPr>
              <a:t>.</a:t>
            </a:r>
          </a:p>
          <a:p>
            <a:pPr>
              <a:lnSpc>
                <a:spcPct val="150000"/>
              </a:lnSpc>
            </a:pPr>
            <a:r>
              <a:rPr lang="en-US" dirty="0" err="1">
                <a:solidFill>
                  <a:schemeClr val="bg2"/>
                </a:solidFill>
                <a:latin typeface="Times New Roman" pitchFamily="18" charset="0"/>
                <a:cs typeface="Times New Roman" pitchFamily="18" charset="0"/>
              </a:rPr>
              <a:t>Rana</a:t>
            </a:r>
            <a:r>
              <a:rPr lang="en-US" dirty="0">
                <a:solidFill>
                  <a:schemeClr val="bg2"/>
                </a:solidFill>
                <a:latin typeface="Times New Roman" pitchFamily="18" charset="0"/>
                <a:cs typeface="Times New Roman" pitchFamily="18" charset="0"/>
              </a:rPr>
              <a:t>, M. H., and </a:t>
            </a:r>
            <a:r>
              <a:rPr lang="en-US" dirty="0" err="1">
                <a:solidFill>
                  <a:schemeClr val="bg2"/>
                </a:solidFill>
                <a:latin typeface="Times New Roman" pitchFamily="18" charset="0"/>
                <a:cs typeface="Times New Roman" pitchFamily="18" charset="0"/>
              </a:rPr>
              <a:t>Malik</a:t>
            </a:r>
            <a:r>
              <a:rPr lang="en-US" dirty="0">
                <a:solidFill>
                  <a:schemeClr val="bg2"/>
                </a:solidFill>
                <a:latin typeface="Times New Roman" pitchFamily="18" charset="0"/>
                <a:cs typeface="Times New Roman" pitchFamily="18" charset="0"/>
              </a:rPr>
              <a:t>, M. S. (2017). Impact of human resource (HR) practices on organizational performance: Moderating role of Islamic principles. </a:t>
            </a:r>
            <a:r>
              <a:rPr lang="en-US" i="1" dirty="0">
                <a:solidFill>
                  <a:schemeClr val="bg2"/>
                </a:solidFill>
                <a:latin typeface="Times New Roman" pitchFamily="18" charset="0"/>
                <a:cs typeface="Times New Roman" pitchFamily="18" charset="0"/>
              </a:rPr>
              <a:t>International Journal of Islamic and Middle Eastern Finance and Management</a:t>
            </a:r>
            <a:r>
              <a:rPr lang="en-US" dirty="0">
                <a:solidFill>
                  <a:schemeClr val="bg2"/>
                </a:solidFill>
                <a:latin typeface="Times New Roman" pitchFamily="18" charset="0"/>
                <a:cs typeface="Times New Roman" pitchFamily="18" charset="0"/>
              </a:rPr>
              <a:t>.</a:t>
            </a:r>
          </a:p>
          <a:p>
            <a:pPr>
              <a:lnSpc>
                <a:spcPct val="150000"/>
              </a:lnSpc>
            </a:pPr>
            <a:r>
              <a:rPr lang="en-US" dirty="0" err="1">
                <a:solidFill>
                  <a:schemeClr val="bg2"/>
                </a:solidFill>
                <a:latin typeface="Times New Roman" pitchFamily="18" charset="0"/>
                <a:cs typeface="Times New Roman" pitchFamily="18" charset="0"/>
              </a:rPr>
              <a:t>Shabib</a:t>
            </a:r>
            <a:r>
              <a:rPr lang="en-US" dirty="0">
                <a:solidFill>
                  <a:schemeClr val="bg2"/>
                </a:solidFill>
                <a:latin typeface="Times New Roman" pitchFamily="18" charset="0"/>
                <a:cs typeface="Times New Roman" pitchFamily="18" charset="0"/>
              </a:rPr>
              <a:t>-</a:t>
            </a:r>
            <a:r>
              <a:rPr lang="en-US" dirty="0" err="1">
                <a:solidFill>
                  <a:schemeClr val="bg2"/>
                </a:solidFill>
                <a:latin typeface="Times New Roman" pitchFamily="18" charset="0"/>
                <a:cs typeface="Times New Roman" pitchFamily="18" charset="0"/>
              </a:rPr>
              <a:t>Ul</a:t>
            </a:r>
            <a:r>
              <a:rPr lang="en-US" dirty="0">
                <a:solidFill>
                  <a:schemeClr val="bg2"/>
                </a:solidFill>
                <a:latin typeface="Times New Roman" pitchFamily="18" charset="0"/>
                <a:cs typeface="Times New Roman" pitchFamily="18" charset="0"/>
              </a:rPr>
              <a:t>-Hassan, S. (2021). ENHANCING ORGANIZATIONAL PERFORMANCE THROUGH EMPLOYEE ENGAGEMENT–AN ANALYSIS OF HR PRACTICES AT PUBLIC SECTOR UNIVERSITIES IN Karachi. </a:t>
            </a:r>
            <a:r>
              <a:rPr lang="en-US" i="1" dirty="0" err="1">
                <a:solidFill>
                  <a:schemeClr val="bg2"/>
                </a:solidFill>
                <a:latin typeface="Times New Roman" pitchFamily="18" charset="0"/>
                <a:cs typeface="Times New Roman" pitchFamily="18" charset="0"/>
              </a:rPr>
              <a:t>PalArch's</a:t>
            </a:r>
            <a:r>
              <a:rPr lang="en-US" i="1" dirty="0">
                <a:solidFill>
                  <a:schemeClr val="bg2"/>
                </a:solidFill>
                <a:latin typeface="Times New Roman" pitchFamily="18" charset="0"/>
                <a:cs typeface="Times New Roman" pitchFamily="18" charset="0"/>
              </a:rPr>
              <a:t> Journal of Archaeology of Egypt/Egyptology</a:t>
            </a:r>
            <a:r>
              <a:rPr lang="en-US" dirty="0">
                <a:solidFill>
                  <a:schemeClr val="bg2"/>
                </a:solidFill>
                <a:latin typeface="Times New Roman" pitchFamily="18" charset="0"/>
                <a:cs typeface="Times New Roman" pitchFamily="18" charset="0"/>
              </a:rPr>
              <a:t>, </a:t>
            </a:r>
            <a:r>
              <a:rPr lang="en-US" i="1" dirty="0">
                <a:solidFill>
                  <a:schemeClr val="bg2"/>
                </a:solidFill>
                <a:latin typeface="Times New Roman" pitchFamily="18" charset="0"/>
                <a:cs typeface="Times New Roman" pitchFamily="18" charset="0"/>
              </a:rPr>
              <a:t>18</a:t>
            </a:r>
            <a:r>
              <a:rPr lang="en-US" dirty="0">
                <a:solidFill>
                  <a:schemeClr val="bg2"/>
                </a:solidFill>
                <a:latin typeface="Times New Roman" pitchFamily="18" charset="0"/>
                <a:cs typeface="Times New Roman" pitchFamily="18" charset="0"/>
              </a:rPr>
              <a:t>(09), 1070-1084.</a:t>
            </a:r>
          </a:p>
          <a:p>
            <a:r>
              <a:rPr lang="en-US" sz="1800" dirty="0"/>
              <a:t> </a:t>
            </a:r>
          </a:p>
          <a:p>
            <a:r>
              <a:rPr lang="en-US" sz="1800" dirty="0"/>
              <a:t> </a:t>
            </a:r>
          </a:p>
          <a:p>
            <a:r>
              <a:rPr lang="en-US" sz="1800" dirty="0"/>
              <a:t> </a:t>
            </a:r>
          </a:p>
          <a:p>
            <a:endParaRPr lang="en-IN" sz="1800" dirty="0"/>
          </a:p>
        </p:txBody>
      </p:sp>
      <p:sp>
        <p:nvSpPr>
          <p:cNvPr id="4" name="Slide Number Placeholder 3">
            <a:extLst>
              <a:ext uri="{FF2B5EF4-FFF2-40B4-BE49-F238E27FC236}">
                <a16:creationId xmlns:a16="http://schemas.microsoft.com/office/drawing/2014/main" id="{670F84A1-DCA9-4894-82EA-A83237ACA8B7}"/>
              </a:ext>
            </a:extLst>
          </p:cNvPr>
          <p:cNvSpPr>
            <a:spLocks noGrp="1"/>
          </p:cNvSpPr>
          <p:nvPr>
            <p:ph type="sldNum" sz="quarter" idx="12"/>
          </p:nvPr>
        </p:nvSpPr>
        <p:spPr/>
        <p:txBody>
          <a:bodyPr/>
          <a:lstStyle/>
          <a:p>
            <a:fld id="{8D581BC7-E183-40DB-AC97-C19EA4EB8894}" type="slidenum">
              <a:rPr lang="en-US" smtClean="0"/>
              <a:pPr/>
              <a:t>12</a:t>
            </a:fld>
            <a:endParaRPr lang="en-US" dirty="0"/>
          </a:p>
        </p:txBody>
      </p:sp>
      <p:sp>
        <p:nvSpPr>
          <p:cNvPr id="3" name="Footer Placeholder 2">
            <a:extLst>
              <a:ext uri="{FF2B5EF4-FFF2-40B4-BE49-F238E27FC236}">
                <a16:creationId xmlns:a16="http://schemas.microsoft.com/office/drawing/2014/main" id="{375E9DB8-C5FF-491C-87D4-2A6ED2915442}"/>
              </a:ext>
            </a:extLst>
          </p:cNvPr>
          <p:cNvSpPr>
            <a:spLocks noGrp="1"/>
          </p:cNvSpPr>
          <p:nvPr>
            <p:ph type="ftr" sz="quarter" idx="11"/>
          </p:nvPr>
        </p:nvSpPr>
        <p:spPr/>
        <p:txBody>
          <a:bodyPr/>
          <a:lstStyle/>
          <a:p>
            <a:r>
              <a:rPr lang="en-US" dirty="0"/>
              <a:t>ADD A FOOTER</a:t>
            </a:r>
          </a:p>
        </p:txBody>
      </p:sp>
      <p:sp>
        <p:nvSpPr>
          <p:cNvPr id="2" name="Date Placeholder 1">
            <a:extLst>
              <a:ext uri="{FF2B5EF4-FFF2-40B4-BE49-F238E27FC236}">
                <a16:creationId xmlns:a16="http://schemas.microsoft.com/office/drawing/2014/main" id="{FC52B98C-5C1E-46B1-B54D-F830C622743A}"/>
              </a:ext>
            </a:extLst>
          </p:cNvPr>
          <p:cNvSpPr>
            <a:spLocks noGrp="1"/>
          </p:cNvSpPr>
          <p:nvPr>
            <p:ph type="dt" sz="half" idx="10"/>
          </p:nvPr>
        </p:nvSpPr>
        <p:spPr/>
        <p:txBody>
          <a:bodyPr/>
          <a:lstStyle/>
          <a:p>
            <a:r>
              <a:rPr lang="en-US" dirty="0"/>
              <a:t>MM.DD.20XX</a:t>
            </a:r>
          </a:p>
        </p:txBody>
      </p:sp>
    </p:spTree>
    <p:extLst>
      <p:ext uri="{BB962C8B-B14F-4D97-AF65-F5344CB8AC3E}">
        <p14:creationId xmlns:p14="http://schemas.microsoft.com/office/powerpoint/2010/main" val="2762113867"/>
      </p:ext>
    </p:extLst>
  </p:cSld>
  <p:clrMapOvr>
    <a:masterClrMapping/>
  </p:clrMapOvr>
</p:sld>
</file>

<file path=ppt/theme/theme1.xml><?xml version="1.0" encoding="utf-8"?>
<a:theme xmlns:a="http://schemas.openxmlformats.org/drawingml/2006/main" name="Office Theme">
  <a:themeElements>
    <a:clrScheme name="Custom 12">
      <a:dk1>
        <a:srgbClr val="00BBBB"/>
      </a:dk1>
      <a:lt1>
        <a:srgbClr val="000000"/>
      </a:lt1>
      <a:dk2>
        <a:srgbClr val="999999"/>
      </a:dk2>
      <a:lt2>
        <a:srgbClr val="FFFFFF"/>
      </a:lt2>
      <a:accent1>
        <a:srgbClr val="004448"/>
      </a:accent1>
      <a:accent2>
        <a:srgbClr val="482845"/>
      </a:accent2>
      <a:accent3>
        <a:srgbClr val="7A0000"/>
      </a:accent3>
      <a:accent4>
        <a:srgbClr val="969959"/>
      </a:accent4>
      <a:accent5>
        <a:srgbClr val="225B5F"/>
      </a:accent5>
      <a:accent6>
        <a:srgbClr val="3D8C41"/>
      </a:accent6>
      <a:hlink>
        <a:srgbClr val="7F7F7F"/>
      </a:hlink>
      <a:folHlink>
        <a:srgbClr val="7F7F7F"/>
      </a:folHlink>
    </a:clrScheme>
    <a:fontScheme name="Custom 13">
      <a:majorFont>
        <a:latin typeface="Gill Sans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noFill/>
        <a:ln>
          <a:solidFill>
            <a:schemeClr val="tx2"/>
          </a:solid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56488565_Futuristic pitch deck_AAS_v4" id="{81C854B4-8588-4171-B50E-9B042741D072}" vid="{97BC3161-E59E-4E12-8009-4336211748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726A944-A9F4-4295-9B5E-C397EB1318B9}">
  <ds:schemaRef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16c05727-aa75-4e4a-9b5f-8a80a1165891"/>
    <ds:schemaRef ds:uri="http://www.w3.org/XML/1998/namespace"/>
    <ds:schemaRef ds:uri="71af3243-3dd4-4a8d-8c0d-dd76da1f02a5"/>
    <ds:schemaRef ds:uri="http://purl.org/dc/dcmitype/"/>
  </ds:schemaRefs>
</ds:datastoreItem>
</file>

<file path=customXml/itemProps2.xml><?xml version="1.0" encoding="utf-8"?>
<ds:datastoreItem xmlns:ds="http://schemas.openxmlformats.org/officeDocument/2006/customXml" ds:itemID="{472965D8-9C19-4E48-8421-5D6B21FC44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1743C61-8CA7-48FF-B2A3-6055DA854CF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Futuristic pitch deck</Template>
  <TotalTime>0</TotalTime>
  <Words>1538</Words>
  <Application>Microsoft Office PowerPoint</Application>
  <PresentationFormat>Widescreen</PresentationFormat>
  <Paragraphs>94</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Courier New</vt:lpstr>
      <vt:lpstr>Gill Sans MT</vt:lpstr>
      <vt:lpstr>Segoe UI Light</vt:lpstr>
      <vt:lpstr>Times New Roman</vt:lpstr>
      <vt:lpstr>Office Theme</vt:lpstr>
      <vt:lpstr>Training and Development needs for a HR officer STUDENT NAME : ANDRADA BALABAN 1920286 LECTURE NAME: GREGORY COWAN</vt:lpstr>
      <vt:lpstr>Introduction </vt:lpstr>
      <vt:lpstr>Knowledge, behavior, and skills are required for HR professionals </vt:lpstr>
      <vt:lpstr>Knowledge, behavior, and skills are required for HR professionals</vt:lpstr>
      <vt:lpstr>Knowledge, behavior, and skills are required for HR professionals </vt:lpstr>
      <vt:lpstr> </vt:lpstr>
      <vt:lpstr>Conduction of personal skill audit  </vt:lpstr>
      <vt:lpstr>Benefits of the organization by providing training  </vt:lpstr>
      <vt:lpstr>Benefits of the organization by providing training  </vt:lpstr>
      <vt:lpstr>Recommendation  </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2021-10-03T15:52:07Z</dcterms:created>
  <dcterms:modified xsi:type="dcterms:W3CDTF">2021-12-08T05:34:56Z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