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65A7C-1739-70CF-8EF9-133716DD5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CDE8F3-E71A-77BF-86AB-C4486CBE99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A92B3-10C5-5E18-E66D-48DF3985E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30D48E-6B26-C7B6-9F9C-30B9AD48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2BAE7A-3A3C-7605-58B5-3D3DD8DE1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103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4C22C-7931-C521-AE97-01116C7C0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08DA3-2D60-C76A-2F83-9F9765E70F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A9B27-EE01-9130-1087-98A4515F3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192A1-80A6-775B-EFB4-263518F3C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506C2-A42B-FA5B-FFF3-6EFA96542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9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7217A-32AC-5E8D-EDAE-5C0852992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A2A584-8E6F-342A-77A7-5034CD5BF5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D7DA29-7D77-84E2-6B6E-2471E16EE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FDBC6-FC66-11DB-E43D-21180AE5F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EAFC6-7C63-EE68-1FAC-F1A72DC39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745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D722C-4C6D-4150-8E24-1930DD86B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E2E5D-46ED-F195-BB7F-853A6ECFD6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1A15D8-5728-0AC8-68BE-28AE9D3326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1F46CF-1506-A6B1-EF15-BCE8A5F7E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5C9142-92B1-7984-2F5B-F747A6075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0E75A5-3C6C-4326-D541-61B7A5095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73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2EA04-DB72-4458-7C1B-57A860B09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FC0324-E56B-2823-1F2E-CCBCACA691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51338C-0670-038A-C7AC-BDC7D79469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56FA8D-1D15-2C8C-ECF8-3DB1DB8DCF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A19177-F505-97E8-E211-391840EB2C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00CE9-79BD-E7CC-1FD2-D2F7C248A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12ED92-5F7B-1A32-EFBE-0BEDC6874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61AB92-B31E-C050-E020-1C19C6842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83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84CF6-859F-8655-DC97-A2D842200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723599-0F35-F015-42AF-962AA1F9A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69F592-AAED-48EA-BDC3-9BC843FBF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2B85D0-044A-EB4D-2615-035FD6CF4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706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E40946-552F-60ED-F3F7-1322651AD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735E0E-F111-636B-F069-9627FF98E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B5CCE-DEAE-EBBB-01BD-FE8F480A6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657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39D55-6C1D-5510-E4C3-F4BB195E7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1D269-34D4-A834-695E-DB7DB48B3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DB15B4-B56D-F1EF-19E6-7ED07C42C7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A749F-D98B-B452-0E10-AAC6BE29F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3E7FA9-F4B8-2B0C-6167-4EDFB551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223C3F-044A-B543-8488-50084AB28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260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6588B-8356-03AD-F1AE-2266F22C4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593D1D-4457-FE7F-C70E-785CA2B34C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C657B0-E331-1888-2F06-B53B11960F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D4BCC2-A493-3CB7-E80D-C9ECB8A72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9B73BD-DED3-7B74-B812-7F5CEC4B2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539273-74A7-1D57-2AD4-DCE90F405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900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FD5BA-937B-77B9-C571-2EA324FD5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0A2B0E-1336-6C84-3E9E-C3E4242928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82E4F1-BE3F-3FD9-7B7C-C5A797D7D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9E7E2-FB8F-2ED7-546D-1599E6E4C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E1887-0027-E2BE-804E-7A2D30186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433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AF2022-231C-A32A-9F00-B9791D17E3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E8C132-F31F-8361-DF73-230EE3045A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6850B-EACC-F870-F2BF-94526C697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6250BD-2114-2330-5C94-DA138CECB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C2D07-8ED7-0849-0FE9-495B3C2ED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428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184A74-E385-2B10-D3D9-776C035DD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A1BE2-8DFA-55A9-2E70-0868C39B03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610908-A312-10C8-72C5-542BDC0477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CF4C0A-6FA5-4970-AA16-AC5B4E9BAD3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2ABB8-AECE-4819-2224-4EF1D5501C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BA384-A492-D8D2-9EDC-6BB8825D96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CBAEE-56CD-4511-88BD-EDF252ABE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256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D588A-34E3-64E3-AFDE-AD22897C9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Terrorism vs Crimes ag Humanity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49568-B6E3-EB4D-6F56-AA182E6AA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u="sng"/>
          </a:p>
          <a:p>
            <a:r>
              <a:rPr lang="en-GB" sz="3200" u="sng"/>
              <a:t>Terrorism</a:t>
            </a:r>
            <a:r>
              <a:rPr lang="en-GB" sz="3200" u="sng" dirty="0"/>
              <a:t>: </a:t>
            </a:r>
            <a:r>
              <a:rPr lang="en-GB" sz="3200" dirty="0"/>
              <a:t>Organized violence by non-state actors against </a:t>
            </a:r>
            <a:r>
              <a:rPr lang="en-GB" sz="3200"/>
              <a:t>civilians 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u="sng" dirty="0"/>
              <a:t>Crimes against Humanity: </a:t>
            </a:r>
            <a:r>
              <a:rPr lang="en-GB" sz="3200" dirty="0"/>
              <a:t>Mass violations of human rights by states and state actors against civilians </a:t>
            </a:r>
          </a:p>
        </p:txBody>
      </p:sp>
    </p:spTree>
    <p:extLst>
      <p:ext uri="{BB962C8B-B14F-4D97-AF65-F5344CB8AC3E}">
        <p14:creationId xmlns:p14="http://schemas.microsoft.com/office/powerpoint/2010/main" val="22782286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30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Terrorism vs Crimes ag Humanity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janieyh 10</dc:creator>
  <cp:lastModifiedBy>janieyh 10</cp:lastModifiedBy>
  <cp:revision>2</cp:revision>
  <dcterms:created xsi:type="dcterms:W3CDTF">2025-03-23T08:38:02Z</dcterms:created>
  <dcterms:modified xsi:type="dcterms:W3CDTF">2025-03-23T08:40:34Z</dcterms:modified>
</cp:coreProperties>
</file>