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8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7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87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80"/>
    </p:cViewPr>
  </p:sorter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8A27A7-C024-4AA2-8D67-4CAF7E90A36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F437B92-AF1E-4480-9FBA-C3D009130BCE}">
      <dgm:prSet/>
      <dgm:spPr/>
      <dgm:t>
        <a:bodyPr/>
        <a:lstStyle/>
        <a:p>
          <a:r>
            <a:rPr lang="en-GB"/>
            <a:t>Dissertation title</a:t>
          </a:r>
          <a:endParaRPr lang="en-US"/>
        </a:p>
      </dgm:t>
    </dgm:pt>
    <dgm:pt modelId="{C500DC31-F430-4445-AB2A-5A483A321745}" type="parTrans" cxnId="{8AD3B656-82C3-4E7B-93BC-8E438186B2E8}">
      <dgm:prSet/>
      <dgm:spPr/>
      <dgm:t>
        <a:bodyPr/>
        <a:lstStyle/>
        <a:p>
          <a:endParaRPr lang="en-US"/>
        </a:p>
      </dgm:t>
    </dgm:pt>
    <dgm:pt modelId="{759A8701-EFBF-4393-A830-2AAE4F61C238}" type="sibTrans" cxnId="{8AD3B656-82C3-4E7B-93BC-8E438186B2E8}">
      <dgm:prSet/>
      <dgm:spPr/>
      <dgm:t>
        <a:bodyPr/>
        <a:lstStyle/>
        <a:p>
          <a:endParaRPr lang="en-US"/>
        </a:p>
      </dgm:t>
    </dgm:pt>
    <dgm:pt modelId="{293D4C0D-3AEB-4DC1-86C8-17A134F72F92}">
      <dgm:prSet/>
      <dgm:spPr/>
      <dgm:t>
        <a:bodyPr/>
        <a:lstStyle/>
        <a:p>
          <a:r>
            <a:rPr lang="en-GB"/>
            <a:t>Your name</a:t>
          </a:r>
          <a:endParaRPr lang="en-US"/>
        </a:p>
      </dgm:t>
    </dgm:pt>
    <dgm:pt modelId="{F57D0329-BCB9-48EC-A916-FB3B745A7CD2}" type="parTrans" cxnId="{554909A0-555D-44AA-A8E6-4676BDD25387}">
      <dgm:prSet/>
      <dgm:spPr/>
      <dgm:t>
        <a:bodyPr/>
        <a:lstStyle/>
        <a:p>
          <a:endParaRPr lang="en-US"/>
        </a:p>
      </dgm:t>
    </dgm:pt>
    <dgm:pt modelId="{EE6871B3-62D0-455A-8C43-3714A580CDD6}" type="sibTrans" cxnId="{554909A0-555D-44AA-A8E6-4676BDD25387}">
      <dgm:prSet/>
      <dgm:spPr/>
      <dgm:t>
        <a:bodyPr/>
        <a:lstStyle/>
        <a:p>
          <a:endParaRPr lang="en-US"/>
        </a:p>
      </dgm:t>
    </dgm:pt>
    <dgm:pt modelId="{6320F502-99ED-4506-AAD0-E1AEBDA5C892}">
      <dgm:prSet/>
      <dgm:spPr/>
      <dgm:t>
        <a:bodyPr/>
        <a:lstStyle/>
        <a:p>
          <a:r>
            <a:rPr lang="en-GB"/>
            <a:t>Type of document</a:t>
          </a:r>
          <a:endParaRPr lang="en-US"/>
        </a:p>
      </dgm:t>
    </dgm:pt>
    <dgm:pt modelId="{2C232CDE-AA48-47F4-AA85-14C0BBB8A2F0}" type="parTrans" cxnId="{B1CC8CD8-8084-4A18-9C54-B4983EE4622E}">
      <dgm:prSet/>
      <dgm:spPr/>
      <dgm:t>
        <a:bodyPr/>
        <a:lstStyle/>
        <a:p>
          <a:endParaRPr lang="en-US"/>
        </a:p>
      </dgm:t>
    </dgm:pt>
    <dgm:pt modelId="{3EE4FA43-5853-406F-A44E-8C5382D1CBD7}" type="sibTrans" cxnId="{B1CC8CD8-8084-4A18-9C54-B4983EE4622E}">
      <dgm:prSet/>
      <dgm:spPr/>
      <dgm:t>
        <a:bodyPr/>
        <a:lstStyle/>
        <a:p>
          <a:endParaRPr lang="en-US"/>
        </a:p>
      </dgm:t>
    </dgm:pt>
    <dgm:pt modelId="{2114FA2A-59BE-41B8-A136-9B2FD6886C69}">
      <dgm:prSet/>
      <dgm:spPr/>
      <dgm:t>
        <a:bodyPr/>
        <a:lstStyle/>
        <a:p>
          <a:r>
            <a:rPr lang="en-GB"/>
            <a:t>Department and institution</a:t>
          </a:r>
          <a:endParaRPr lang="en-US"/>
        </a:p>
      </dgm:t>
    </dgm:pt>
    <dgm:pt modelId="{3C08530C-2AE3-481E-97FB-BD698C1E03CB}" type="parTrans" cxnId="{54975F19-9B33-4877-B982-B01913C2B692}">
      <dgm:prSet/>
      <dgm:spPr/>
      <dgm:t>
        <a:bodyPr/>
        <a:lstStyle/>
        <a:p>
          <a:endParaRPr lang="en-US"/>
        </a:p>
      </dgm:t>
    </dgm:pt>
    <dgm:pt modelId="{3ADD04E1-6A4B-4337-8B96-2721CDCB53F9}" type="sibTrans" cxnId="{54975F19-9B33-4877-B982-B01913C2B692}">
      <dgm:prSet/>
      <dgm:spPr/>
      <dgm:t>
        <a:bodyPr/>
        <a:lstStyle/>
        <a:p>
          <a:endParaRPr lang="en-US"/>
        </a:p>
      </dgm:t>
    </dgm:pt>
    <dgm:pt modelId="{46A13D34-8E5F-4ACF-9B21-EDB8FA040823}">
      <dgm:prSet/>
      <dgm:spPr/>
      <dgm:t>
        <a:bodyPr/>
        <a:lstStyle/>
        <a:p>
          <a:r>
            <a:rPr lang="en-GB"/>
            <a:t>Degree program</a:t>
          </a:r>
          <a:endParaRPr lang="en-US"/>
        </a:p>
      </dgm:t>
    </dgm:pt>
    <dgm:pt modelId="{8CD3A49E-C80D-407E-AB46-C8C0FEEE8E63}" type="parTrans" cxnId="{CCF675F8-9128-4867-A609-A5C4CD532DA9}">
      <dgm:prSet/>
      <dgm:spPr/>
      <dgm:t>
        <a:bodyPr/>
        <a:lstStyle/>
        <a:p>
          <a:endParaRPr lang="en-US"/>
        </a:p>
      </dgm:t>
    </dgm:pt>
    <dgm:pt modelId="{400CBF3A-4D36-44CF-99AE-BCD1981F4E37}" type="sibTrans" cxnId="{CCF675F8-9128-4867-A609-A5C4CD532DA9}">
      <dgm:prSet/>
      <dgm:spPr/>
      <dgm:t>
        <a:bodyPr/>
        <a:lstStyle/>
        <a:p>
          <a:endParaRPr lang="en-US"/>
        </a:p>
      </dgm:t>
    </dgm:pt>
    <dgm:pt modelId="{51551925-957A-4033-9856-603B1FBB1EA2}">
      <dgm:prSet/>
      <dgm:spPr/>
      <dgm:t>
        <a:bodyPr/>
        <a:lstStyle/>
        <a:p>
          <a:r>
            <a:rPr lang="en-GB"/>
            <a:t>Date of submission</a:t>
          </a:r>
          <a:endParaRPr lang="en-US"/>
        </a:p>
      </dgm:t>
    </dgm:pt>
    <dgm:pt modelId="{E81E526C-4C88-47C7-86A3-58FFC373E4F1}" type="parTrans" cxnId="{15F1E36C-A8B1-4D6D-903F-09B2855E350B}">
      <dgm:prSet/>
      <dgm:spPr/>
      <dgm:t>
        <a:bodyPr/>
        <a:lstStyle/>
        <a:p>
          <a:endParaRPr lang="en-US"/>
        </a:p>
      </dgm:t>
    </dgm:pt>
    <dgm:pt modelId="{50155CDF-F0F7-4B31-A51F-86C649131EC8}" type="sibTrans" cxnId="{15F1E36C-A8B1-4D6D-903F-09B2855E350B}">
      <dgm:prSet/>
      <dgm:spPr/>
      <dgm:t>
        <a:bodyPr/>
        <a:lstStyle/>
        <a:p>
          <a:endParaRPr lang="en-US"/>
        </a:p>
      </dgm:t>
    </dgm:pt>
    <dgm:pt modelId="{E2E35B77-C263-4965-831A-064C4B1F2764}" type="pres">
      <dgm:prSet presAssocID="{268A27A7-C024-4AA2-8D67-4CAF7E90A36E}" presName="diagram" presStyleCnt="0">
        <dgm:presLayoutVars>
          <dgm:dir/>
          <dgm:resizeHandles val="exact"/>
        </dgm:presLayoutVars>
      </dgm:prSet>
      <dgm:spPr/>
    </dgm:pt>
    <dgm:pt modelId="{4AB9B7A0-1F55-4B9C-AAAC-31884C6C0480}" type="pres">
      <dgm:prSet presAssocID="{0F437B92-AF1E-4480-9FBA-C3D009130BCE}" presName="node" presStyleLbl="node1" presStyleIdx="0" presStyleCnt="6">
        <dgm:presLayoutVars>
          <dgm:bulletEnabled val="1"/>
        </dgm:presLayoutVars>
      </dgm:prSet>
      <dgm:spPr/>
    </dgm:pt>
    <dgm:pt modelId="{C7B0B43D-A479-4E25-BA62-030D7BAC12A4}" type="pres">
      <dgm:prSet presAssocID="{759A8701-EFBF-4393-A830-2AAE4F61C238}" presName="sibTrans" presStyleCnt="0"/>
      <dgm:spPr/>
    </dgm:pt>
    <dgm:pt modelId="{FB46B7B1-94F9-45C9-B175-E676649EEDA7}" type="pres">
      <dgm:prSet presAssocID="{293D4C0D-3AEB-4DC1-86C8-17A134F72F92}" presName="node" presStyleLbl="node1" presStyleIdx="1" presStyleCnt="6">
        <dgm:presLayoutVars>
          <dgm:bulletEnabled val="1"/>
        </dgm:presLayoutVars>
      </dgm:prSet>
      <dgm:spPr/>
    </dgm:pt>
    <dgm:pt modelId="{09D85E78-EB24-44CB-96DB-D942B127BFE8}" type="pres">
      <dgm:prSet presAssocID="{EE6871B3-62D0-455A-8C43-3714A580CDD6}" presName="sibTrans" presStyleCnt="0"/>
      <dgm:spPr/>
    </dgm:pt>
    <dgm:pt modelId="{46D1F258-386D-4542-9685-9DF09FF97C5F}" type="pres">
      <dgm:prSet presAssocID="{6320F502-99ED-4506-AAD0-E1AEBDA5C892}" presName="node" presStyleLbl="node1" presStyleIdx="2" presStyleCnt="6">
        <dgm:presLayoutVars>
          <dgm:bulletEnabled val="1"/>
        </dgm:presLayoutVars>
      </dgm:prSet>
      <dgm:spPr/>
    </dgm:pt>
    <dgm:pt modelId="{27186A68-1EB4-4F2C-AC5B-0E47C4CCD864}" type="pres">
      <dgm:prSet presAssocID="{3EE4FA43-5853-406F-A44E-8C5382D1CBD7}" presName="sibTrans" presStyleCnt="0"/>
      <dgm:spPr/>
    </dgm:pt>
    <dgm:pt modelId="{E5504AA7-D95B-4906-9212-A6EFD2E11FDA}" type="pres">
      <dgm:prSet presAssocID="{2114FA2A-59BE-41B8-A136-9B2FD6886C69}" presName="node" presStyleLbl="node1" presStyleIdx="3" presStyleCnt="6">
        <dgm:presLayoutVars>
          <dgm:bulletEnabled val="1"/>
        </dgm:presLayoutVars>
      </dgm:prSet>
      <dgm:spPr/>
    </dgm:pt>
    <dgm:pt modelId="{BF2E7E9D-34EA-4886-B5E1-EB293E92DFD4}" type="pres">
      <dgm:prSet presAssocID="{3ADD04E1-6A4B-4337-8B96-2721CDCB53F9}" presName="sibTrans" presStyleCnt="0"/>
      <dgm:spPr/>
    </dgm:pt>
    <dgm:pt modelId="{44F0C8CC-C573-478E-9CE5-A1DDC5CD92BE}" type="pres">
      <dgm:prSet presAssocID="{46A13D34-8E5F-4ACF-9B21-EDB8FA040823}" presName="node" presStyleLbl="node1" presStyleIdx="4" presStyleCnt="6">
        <dgm:presLayoutVars>
          <dgm:bulletEnabled val="1"/>
        </dgm:presLayoutVars>
      </dgm:prSet>
      <dgm:spPr/>
    </dgm:pt>
    <dgm:pt modelId="{85E96C31-B95E-415B-9F22-E30CC38B8FE7}" type="pres">
      <dgm:prSet presAssocID="{400CBF3A-4D36-44CF-99AE-BCD1981F4E37}" presName="sibTrans" presStyleCnt="0"/>
      <dgm:spPr/>
    </dgm:pt>
    <dgm:pt modelId="{629D7B1B-04D1-4BFB-85AA-7ECBBDB147C2}" type="pres">
      <dgm:prSet presAssocID="{51551925-957A-4033-9856-603B1FBB1EA2}" presName="node" presStyleLbl="node1" presStyleIdx="5" presStyleCnt="6">
        <dgm:presLayoutVars>
          <dgm:bulletEnabled val="1"/>
        </dgm:presLayoutVars>
      </dgm:prSet>
      <dgm:spPr/>
    </dgm:pt>
  </dgm:ptLst>
  <dgm:cxnLst>
    <dgm:cxn modelId="{54975F19-9B33-4877-B982-B01913C2B692}" srcId="{268A27A7-C024-4AA2-8D67-4CAF7E90A36E}" destId="{2114FA2A-59BE-41B8-A136-9B2FD6886C69}" srcOrd="3" destOrd="0" parTransId="{3C08530C-2AE3-481E-97FB-BD698C1E03CB}" sibTransId="{3ADD04E1-6A4B-4337-8B96-2721CDCB53F9}"/>
    <dgm:cxn modelId="{15F1E36C-A8B1-4D6D-903F-09B2855E350B}" srcId="{268A27A7-C024-4AA2-8D67-4CAF7E90A36E}" destId="{51551925-957A-4033-9856-603B1FBB1EA2}" srcOrd="5" destOrd="0" parTransId="{E81E526C-4C88-47C7-86A3-58FFC373E4F1}" sibTransId="{50155CDF-F0F7-4B31-A51F-86C649131EC8}"/>
    <dgm:cxn modelId="{EC42D76F-B734-4FF2-8725-F987FA02B553}" type="presOf" srcId="{46A13D34-8E5F-4ACF-9B21-EDB8FA040823}" destId="{44F0C8CC-C573-478E-9CE5-A1DDC5CD92BE}" srcOrd="0" destOrd="0" presId="urn:microsoft.com/office/officeart/2005/8/layout/default"/>
    <dgm:cxn modelId="{8AD3B656-82C3-4E7B-93BC-8E438186B2E8}" srcId="{268A27A7-C024-4AA2-8D67-4CAF7E90A36E}" destId="{0F437B92-AF1E-4480-9FBA-C3D009130BCE}" srcOrd="0" destOrd="0" parTransId="{C500DC31-F430-4445-AB2A-5A483A321745}" sibTransId="{759A8701-EFBF-4393-A830-2AAE4F61C238}"/>
    <dgm:cxn modelId="{4340DD88-E4FF-4A94-9A50-3C7D4FC27E1E}" type="presOf" srcId="{268A27A7-C024-4AA2-8D67-4CAF7E90A36E}" destId="{E2E35B77-C263-4965-831A-064C4B1F2764}" srcOrd="0" destOrd="0" presId="urn:microsoft.com/office/officeart/2005/8/layout/default"/>
    <dgm:cxn modelId="{554909A0-555D-44AA-A8E6-4676BDD25387}" srcId="{268A27A7-C024-4AA2-8D67-4CAF7E90A36E}" destId="{293D4C0D-3AEB-4DC1-86C8-17A134F72F92}" srcOrd="1" destOrd="0" parTransId="{F57D0329-BCB9-48EC-A916-FB3B745A7CD2}" sibTransId="{EE6871B3-62D0-455A-8C43-3714A580CDD6}"/>
    <dgm:cxn modelId="{522D2CBE-360B-457E-9871-985B0D55B9DA}" type="presOf" srcId="{0F437B92-AF1E-4480-9FBA-C3D009130BCE}" destId="{4AB9B7A0-1F55-4B9C-AAAC-31884C6C0480}" srcOrd="0" destOrd="0" presId="urn:microsoft.com/office/officeart/2005/8/layout/default"/>
    <dgm:cxn modelId="{8ABAC6BE-E421-46EC-AEC9-70A1702F5E5B}" type="presOf" srcId="{6320F502-99ED-4506-AAD0-E1AEBDA5C892}" destId="{46D1F258-386D-4542-9685-9DF09FF97C5F}" srcOrd="0" destOrd="0" presId="urn:microsoft.com/office/officeart/2005/8/layout/default"/>
    <dgm:cxn modelId="{42A657C3-2C18-487F-BCBA-5C4E197DF615}" type="presOf" srcId="{51551925-957A-4033-9856-603B1FBB1EA2}" destId="{629D7B1B-04D1-4BFB-85AA-7ECBBDB147C2}" srcOrd="0" destOrd="0" presId="urn:microsoft.com/office/officeart/2005/8/layout/default"/>
    <dgm:cxn modelId="{488E13CC-3FF5-4BDF-87BB-779902AC74A7}" type="presOf" srcId="{293D4C0D-3AEB-4DC1-86C8-17A134F72F92}" destId="{FB46B7B1-94F9-45C9-B175-E676649EEDA7}" srcOrd="0" destOrd="0" presId="urn:microsoft.com/office/officeart/2005/8/layout/default"/>
    <dgm:cxn modelId="{B1CC8CD8-8084-4A18-9C54-B4983EE4622E}" srcId="{268A27A7-C024-4AA2-8D67-4CAF7E90A36E}" destId="{6320F502-99ED-4506-AAD0-E1AEBDA5C892}" srcOrd="2" destOrd="0" parTransId="{2C232CDE-AA48-47F4-AA85-14C0BBB8A2F0}" sibTransId="{3EE4FA43-5853-406F-A44E-8C5382D1CBD7}"/>
    <dgm:cxn modelId="{A6D593D9-8461-4428-8EAE-CB18B3610273}" type="presOf" srcId="{2114FA2A-59BE-41B8-A136-9B2FD6886C69}" destId="{E5504AA7-D95B-4906-9212-A6EFD2E11FDA}" srcOrd="0" destOrd="0" presId="urn:microsoft.com/office/officeart/2005/8/layout/default"/>
    <dgm:cxn modelId="{CCF675F8-9128-4867-A609-A5C4CD532DA9}" srcId="{268A27A7-C024-4AA2-8D67-4CAF7E90A36E}" destId="{46A13D34-8E5F-4ACF-9B21-EDB8FA040823}" srcOrd="4" destOrd="0" parTransId="{8CD3A49E-C80D-407E-AB46-C8C0FEEE8E63}" sibTransId="{400CBF3A-4D36-44CF-99AE-BCD1981F4E37}"/>
    <dgm:cxn modelId="{528345EC-CE00-4977-9BC7-A6DF0EC197B7}" type="presParOf" srcId="{E2E35B77-C263-4965-831A-064C4B1F2764}" destId="{4AB9B7A0-1F55-4B9C-AAAC-31884C6C0480}" srcOrd="0" destOrd="0" presId="urn:microsoft.com/office/officeart/2005/8/layout/default"/>
    <dgm:cxn modelId="{60D74F88-2B91-49F4-BE16-5851311330C1}" type="presParOf" srcId="{E2E35B77-C263-4965-831A-064C4B1F2764}" destId="{C7B0B43D-A479-4E25-BA62-030D7BAC12A4}" srcOrd="1" destOrd="0" presId="urn:microsoft.com/office/officeart/2005/8/layout/default"/>
    <dgm:cxn modelId="{68B74A51-8329-4952-B187-AB707AF9A2DF}" type="presParOf" srcId="{E2E35B77-C263-4965-831A-064C4B1F2764}" destId="{FB46B7B1-94F9-45C9-B175-E676649EEDA7}" srcOrd="2" destOrd="0" presId="urn:microsoft.com/office/officeart/2005/8/layout/default"/>
    <dgm:cxn modelId="{CB95960F-80AE-4326-BCC6-6AE4E67A30BE}" type="presParOf" srcId="{E2E35B77-C263-4965-831A-064C4B1F2764}" destId="{09D85E78-EB24-44CB-96DB-D942B127BFE8}" srcOrd="3" destOrd="0" presId="urn:microsoft.com/office/officeart/2005/8/layout/default"/>
    <dgm:cxn modelId="{35AF8799-0A52-422C-ACC1-044F2CCC0770}" type="presParOf" srcId="{E2E35B77-C263-4965-831A-064C4B1F2764}" destId="{46D1F258-386D-4542-9685-9DF09FF97C5F}" srcOrd="4" destOrd="0" presId="urn:microsoft.com/office/officeart/2005/8/layout/default"/>
    <dgm:cxn modelId="{6C2E96D3-DDE1-4223-ABB3-276D2A007E53}" type="presParOf" srcId="{E2E35B77-C263-4965-831A-064C4B1F2764}" destId="{27186A68-1EB4-4F2C-AC5B-0E47C4CCD864}" srcOrd="5" destOrd="0" presId="urn:microsoft.com/office/officeart/2005/8/layout/default"/>
    <dgm:cxn modelId="{706BCFC3-A6E0-4C5D-84F0-FBBF24004688}" type="presParOf" srcId="{E2E35B77-C263-4965-831A-064C4B1F2764}" destId="{E5504AA7-D95B-4906-9212-A6EFD2E11FDA}" srcOrd="6" destOrd="0" presId="urn:microsoft.com/office/officeart/2005/8/layout/default"/>
    <dgm:cxn modelId="{EDD3F19D-DA6C-49B3-B0E4-6D604E6E8B73}" type="presParOf" srcId="{E2E35B77-C263-4965-831A-064C4B1F2764}" destId="{BF2E7E9D-34EA-4886-B5E1-EB293E92DFD4}" srcOrd="7" destOrd="0" presId="urn:microsoft.com/office/officeart/2005/8/layout/default"/>
    <dgm:cxn modelId="{9D8E0706-7488-49C4-9146-FD9DDBE4D9A1}" type="presParOf" srcId="{E2E35B77-C263-4965-831A-064C4B1F2764}" destId="{44F0C8CC-C573-478E-9CE5-A1DDC5CD92BE}" srcOrd="8" destOrd="0" presId="urn:microsoft.com/office/officeart/2005/8/layout/default"/>
    <dgm:cxn modelId="{98066271-D360-4249-B201-1BF982035440}" type="presParOf" srcId="{E2E35B77-C263-4965-831A-064C4B1F2764}" destId="{85E96C31-B95E-415B-9F22-E30CC38B8FE7}" srcOrd="9" destOrd="0" presId="urn:microsoft.com/office/officeart/2005/8/layout/default"/>
    <dgm:cxn modelId="{58EE8BAE-66BD-4AB5-8E26-0B9310287A10}" type="presParOf" srcId="{E2E35B77-C263-4965-831A-064C4B1F2764}" destId="{629D7B1B-04D1-4BFB-85AA-7ECBBDB147C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141614-9E93-4E75-881B-9E9645DE44E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16E8C4-641B-4F8F-B169-4FA94D5AA81D}">
      <dgm:prSet/>
      <dgm:spPr/>
      <dgm:t>
        <a:bodyPr/>
        <a:lstStyle/>
        <a:p>
          <a:r>
            <a:rPr lang="en-GB"/>
            <a:t>Less formal, more personal</a:t>
          </a:r>
          <a:endParaRPr lang="en-US"/>
        </a:p>
      </dgm:t>
    </dgm:pt>
    <dgm:pt modelId="{4AA352CD-EDF5-4727-9613-825ACE4F88EA}" type="parTrans" cxnId="{2709352B-B820-4993-AED5-0546E3E27618}">
      <dgm:prSet/>
      <dgm:spPr/>
      <dgm:t>
        <a:bodyPr/>
        <a:lstStyle/>
        <a:p>
          <a:endParaRPr lang="en-US"/>
        </a:p>
      </dgm:t>
    </dgm:pt>
    <dgm:pt modelId="{458B0EE2-AF21-4378-883C-94AF622976D7}" type="sibTrans" cxnId="{2709352B-B820-4993-AED5-0546E3E27618}">
      <dgm:prSet/>
      <dgm:spPr/>
      <dgm:t>
        <a:bodyPr/>
        <a:lstStyle/>
        <a:p>
          <a:endParaRPr lang="en-US"/>
        </a:p>
      </dgm:t>
    </dgm:pt>
    <dgm:pt modelId="{DD997793-6663-46AC-AD79-C3739EEB4E48}">
      <dgm:prSet/>
      <dgm:spPr/>
      <dgm:t>
        <a:bodyPr/>
        <a:lstStyle/>
        <a:p>
          <a:r>
            <a:rPr lang="en-GB"/>
            <a:t>No longer than a page</a:t>
          </a:r>
          <a:endParaRPr lang="en-US"/>
        </a:p>
      </dgm:t>
    </dgm:pt>
    <dgm:pt modelId="{188A7BC1-F45E-4D49-B9DF-DFD92C8E7C72}" type="parTrans" cxnId="{9329C2FF-B603-436C-8FB0-BC0572BE8CDA}">
      <dgm:prSet/>
      <dgm:spPr/>
      <dgm:t>
        <a:bodyPr/>
        <a:lstStyle/>
        <a:p>
          <a:endParaRPr lang="en-US"/>
        </a:p>
      </dgm:t>
    </dgm:pt>
    <dgm:pt modelId="{47D13E0B-2517-4B5C-B471-1F9BF1BD1B22}" type="sibTrans" cxnId="{9329C2FF-B603-436C-8FB0-BC0572BE8CDA}">
      <dgm:prSet/>
      <dgm:spPr/>
      <dgm:t>
        <a:bodyPr/>
        <a:lstStyle/>
        <a:p>
          <a:endParaRPr lang="en-US"/>
        </a:p>
      </dgm:t>
    </dgm:pt>
    <dgm:pt modelId="{1D15D6FE-C88B-4FF5-8166-645BC3FA826D}">
      <dgm:prSet/>
      <dgm:spPr/>
      <dgm:t>
        <a:bodyPr/>
        <a:lstStyle/>
        <a:p>
          <a:r>
            <a:rPr lang="en-GB"/>
            <a:t>Thank people who helped you complete your dissertation</a:t>
          </a:r>
          <a:endParaRPr lang="en-US"/>
        </a:p>
      </dgm:t>
    </dgm:pt>
    <dgm:pt modelId="{565EF562-93C9-4708-A271-20122E686236}" type="parTrans" cxnId="{967382AA-90C5-4D33-932D-CC737728DAB6}">
      <dgm:prSet/>
      <dgm:spPr/>
      <dgm:t>
        <a:bodyPr/>
        <a:lstStyle/>
        <a:p>
          <a:endParaRPr lang="en-US"/>
        </a:p>
      </dgm:t>
    </dgm:pt>
    <dgm:pt modelId="{E956E7D7-1D84-4F50-B15A-E1FCA4124BB8}" type="sibTrans" cxnId="{967382AA-90C5-4D33-932D-CC737728DAB6}">
      <dgm:prSet/>
      <dgm:spPr/>
      <dgm:t>
        <a:bodyPr/>
        <a:lstStyle/>
        <a:p>
          <a:endParaRPr lang="en-US"/>
        </a:p>
      </dgm:t>
    </dgm:pt>
    <dgm:pt modelId="{EBDFE591-0145-452B-8EEC-0C895CF4679A}">
      <dgm:prSet/>
      <dgm:spPr/>
      <dgm:t>
        <a:bodyPr/>
        <a:lstStyle/>
        <a:p>
          <a:r>
            <a:rPr lang="en-GB"/>
            <a:t>E.g. supervisors, friends and family, pets!</a:t>
          </a:r>
          <a:endParaRPr lang="en-US"/>
        </a:p>
      </dgm:t>
    </dgm:pt>
    <dgm:pt modelId="{6FFDA2D5-24C6-4AF8-B77B-3D5A89D08D7B}" type="parTrans" cxnId="{8CC7C806-C9B0-4D4B-8A51-AE8BFCE9401A}">
      <dgm:prSet/>
      <dgm:spPr/>
      <dgm:t>
        <a:bodyPr/>
        <a:lstStyle/>
        <a:p>
          <a:endParaRPr lang="en-US"/>
        </a:p>
      </dgm:t>
    </dgm:pt>
    <dgm:pt modelId="{5DDB4764-E575-40A9-88BE-64F365B1598E}" type="sibTrans" cxnId="{8CC7C806-C9B0-4D4B-8A51-AE8BFCE9401A}">
      <dgm:prSet/>
      <dgm:spPr/>
      <dgm:t>
        <a:bodyPr/>
        <a:lstStyle/>
        <a:p>
          <a:endParaRPr lang="en-US"/>
        </a:p>
      </dgm:t>
    </dgm:pt>
    <dgm:pt modelId="{6A3454E1-6267-4C04-84F9-306934B03498}" type="pres">
      <dgm:prSet presAssocID="{78141614-9E93-4E75-881B-9E9645DE44E0}" presName="linear" presStyleCnt="0">
        <dgm:presLayoutVars>
          <dgm:animLvl val="lvl"/>
          <dgm:resizeHandles val="exact"/>
        </dgm:presLayoutVars>
      </dgm:prSet>
      <dgm:spPr/>
    </dgm:pt>
    <dgm:pt modelId="{F87C7B5C-D342-4223-ABA3-5B9B28BD17D0}" type="pres">
      <dgm:prSet presAssocID="{1916E8C4-641B-4F8F-B169-4FA94D5AA8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B6D171D-A48E-49AC-93A5-AA973C823969}" type="pres">
      <dgm:prSet presAssocID="{458B0EE2-AF21-4378-883C-94AF622976D7}" presName="spacer" presStyleCnt="0"/>
      <dgm:spPr/>
    </dgm:pt>
    <dgm:pt modelId="{F12F8384-E917-478F-9D2B-18DD95E00CB1}" type="pres">
      <dgm:prSet presAssocID="{DD997793-6663-46AC-AD79-C3739EEB4E4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86B5F53-FD17-41A2-8F6F-1EAA672CA939}" type="pres">
      <dgm:prSet presAssocID="{47D13E0B-2517-4B5C-B471-1F9BF1BD1B22}" presName="spacer" presStyleCnt="0"/>
      <dgm:spPr/>
    </dgm:pt>
    <dgm:pt modelId="{4BA931FB-78C6-49C7-9C1D-942A3BDBF318}" type="pres">
      <dgm:prSet presAssocID="{1D15D6FE-C88B-4FF5-8166-645BC3FA826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051DE97-01FB-430F-9E7B-97FEF8F2AC99}" type="pres">
      <dgm:prSet presAssocID="{E956E7D7-1D84-4F50-B15A-E1FCA4124BB8}" presName="spacer" presStyleCnt="0"/>
      <dgm:spPr/>
    </dgm:pt>
    <dgm:pt modelId="{1F540D42-4DC2-4DF5-9A5E-B66CA167ACD0}" type="pres">
      <dgm:prSet presAssocID="{EBDFE591-0145-452B-8EEC-0C895CF467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CC7C806-C9B0-4D4B-8A51-AE8BFCE9401A}" srcId="{78141614-9E93-4E75-881B-9E9645DE44E0}" destId="{EBDFE591-0145-452B-8EEC-0C895CF4679A}" srcOrd="3" destOrd="0" parTransId="{6FFDA2D5-24C6-4AF8-B77B-3D5A89D08D7B}" sibTransId="{5DDB4764-E575-40A9-88BE-64F365B1598E}"/>
    <dgm:cxn modelId="{A9646C0C-48F7-41DF-A17E-EE9EE06E7491}" type="presOf" srcId="{78141614-9E93-4E75-881B-9E9645DE44E0}" destId="{6A3454E1-6267-4C04-84F9-306934B03498}" srcOrd="0" destOrd="0" presId="urn:microsoft.com/office/officeart/2005/8/layout/vList2"/>
    <dgm:cxn modelId="{2709352B-B820-4993-AED5-0546E3E27618}" srcId="{78141614-9E93-4E75-881B-9E9645DE44E0}" destId="{1916E8C4-641B-4F8F-B169-4FA94D5AA81D}" srcOrd="0" destOrd="0" parTransId="{4AA352CD-EDF5-4727-9613-825ACE4F88EA}" sibTransId="{458B0EE2-AF21-4378-883C-94AF622976D7}"/>
    <dgm:cxn modelId="{F25D6B52-6F1F-4437-8AB5-046C0126C5C7}" type="presOf" srcId="{1916E8C4-641B-4F8F-B169-4FA94D5AA81D}" destId="{F87C7B5C-D342-4223-ABA3-5B9B28BD17D0}" srcOrd="0" destOrd="0" presId="urn:microsoft.com/office/officeart/2005/8/layout/vList2"/>
    <dgm:cxn modelId="{A67A047B-8598-4A00-AE66-C886EB019C2D}" type="presOf" srcId="{EBDFE591-0145-452B-8EEC-0C895CF4679A}" destId="{1F540D42-4DC2-4DF5-9A5E-B66CA167ACD0}" srcOrd="0" destOrd="0" presId="urn:microsoft.com/office/officeart/2005/8/layout/vList2"/>
    <dgm:cxn modelId="{9E76FB7C-6C60-4BBF-881A-C4D18515778F}" type="presOf" srcId="{DD997793-6663-46AC-AD79-C3739EEB4E48}" destId="{F12F8384-E917-478F-9D2B-18DD95E00CB1}" srcOrd="0" destOrd="0" presId="urn:microsoft.com/office/officeart/2005/8/layout/vList2"/>
    <dgm:cxn modelId="{72D62F95-87CB-4BF3-AAF6-C34BE1FEF062}" type="presOf" srcId="{1D15D6FE-C88B-4FF5-8166-645BC3FA826D}" destId="{4BA931FB-78C6-49C7-9C1D-942A3BDBF318}" srcOrd="0" destOrd="0" presId="urn:microsoft.com/office/officeart/2005/8/layout/vList2"/>
    <dgm:cxn modelId="{967382AA-90C5-4D33-932D-CC737728DAB6}" srcId="{78141614-9E93-4E75-881B-9E9645DE44E0}" destId="{1D15D6FE-C88B-4FF5-8166-645BC3FA826D}" srcOrd="2" destOrd="0" parTransId="{565EF562-93C9-4708-A271-20122E686236}" sibTransId="{E956E7D7-1D84-4F50-B15A-E1FCA4124BB8}"/>
    <dgm:cxn modelId="{9329C2FF-B603-436C-8FB0-BC0572BE8CDA}" srcId="{78141614-9E93-4E75-881B-9E9645DE44E0}" destId="{DD997793-6663-46AC-AD79-C3739EEB4E48}" srcOrd="1" destOrd="0" parTransId="{188A7BC1-F45E-4D49-B9DF-DFD92C8E7C72}" sibTransId="{47D13E0B-2517-4B5C-B471-1F9BF1BD1B22}"/>
    <dgm:cxn modelId="{F6EA7BFB-3B93-4E9A-9051-2B48AC337C63}" type="presParOf" srcId="{6A3454E1-6267-4C04-84F9-306934B03498}" destId="{F87C7B5C-D342-4223-ABA3-5B9B28BD17D0}" srcOrd="0" destOrd="0" presId="urn:microsoft.com/office/officeart/2005/8/layout/vList2"/>
    <dgm:cxn modelId="{411BFD4B-4888-4CEF-9456-F3499B239EA1}" type="presParOf" srcId="{6A3454E1-6267-4C04-84F9-306934B03498}" destId="{7B6D171D-A48E-49AC-93A5-AA973C823969}" srcOrd="1" destOrd="0" presId="urn:microsoft.com/office/officeart/2005/8/layout/vList2"/>
    <dgm:cxn modelId="{B7032171-B17B-4840-89C9-CA8D0F4B2B11}" type="presParOf" srcId="{6A3454E1-6267-4C04-84F9-306934B03498}" destId="{F12F8384-E917-478F-9D2B-18DD95E00CB1}" srcOrd="2" destOrd="0" presId="urn:microsoft.com/office/officeart/2005/8/layout/vList2"/>
    <dgm:cxn modelId="{3A090A30-2376-4A66-9F66-60F642648AF4}" type="presParOf" srcId="{6A3454E1-6267-4C04-84F9-306934B03498}" destId="{186B5F53-FD17-41A2-8F6F-1EAA672CA939}" srcOrd="3" destOrd="0" presId="urn:microsoft.com/office/officeart/2005/8/layout/vList2"/>
    <dgm:cxn modelId="{54460171-2316-40F3-88EA-46EAD5EAFC4C}" type="presParOf" srcId="{6A3454E1-6267-4C04-84F9-306934B03498}" destId="{4BA931FB-78C6-49C7-9C1D-942A3BDBF318}" srcOrd="4" destOrd="0" presId="urn:microsoft.com/office/officeart/2005/8/layout/vList2"/>
    <dgm:cxn modelId="{321BE32E-A2BF-476F-9F9E-E781F7A5C08A}" type="presParOf" srcId="{6A3454E1-6267-4C04-84F9-306934B03498}" destId="{0051DE97-01FB-430F-9E7B-97FEF8F2AC99}" srcOrd="5" destOrd="0" presId="urn:microsoft.com/office/officeart/2005/8/layout/vList2"/>
    <dgm:cxn modelId="{8F3EC932-CB65-4481-B4B9-702E3BFA740D}" type="presParOf" srcId="{6A3454E1-6267-4C04-84F9-306934B03498}" destId="{1F540D42-4DC2-4DF5-9A5E-B66CA167ACD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227CA4-6E8A-4053-98C1-D6AE3ABABD4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56AC36-2DC0-48FA-B5F4-6F46D47F3AB5}">
      <dgm:prSet/>
      <dgm:spPr/>
      <dgm:t>
        <a:bodyPr/>
        <a:lstStyle/>
        <a:p>
          <a:r>
            <a:rPr lang="en-GB"/>
            <a:t>State the main topic and aims of your research</a:t>
          </a:r>
          <a:endParaRPr lang="en-US"/>
        </a:p>
      </dgm:t>
    </dgm:pt>
    <dgm:pt modelId="{12B5E4BB-C4E1-4105-BF61-21A80448C02B}" type="parTrans" cxnId="{FCB6DB23-A9C0-4126-9D91-92CBD9CFE760}">
      <dgm:prSet/>
      <dgm:spPr/>
      <dgm:t>
        <a:bodyPr/>
        <a:lstStyle/>
        <a:p>
          <a:endParaRPr lang="en-US"/>
        </a:p>
      </dgm:t>
    </dgm:pt>
    <dgm:pt modelId="{6E6068AE-C963-49DA-8ECD-7DAE7782E2A3}" type="sibTrans" cxnId="{FCB6DB23-A9C0-4126-9D91-92CBD9CFE760}">
      <dgm:prSet/>
      <dgm:spPr/>
      <dgm:t>
        <a:bodyPr/>
        <a:lstStyle/>
        <a:p>
          <a:endParaRPr lang="en-US"/>
        </a:p>
      </dgm:t>
    </dgm:pt>
    <dgm:pt modelId="{F78A8C59-9C68-4FE1-ACAD-3630872A9817}">
      <dgm:prSet/>
      <dgm:spPr/>
      <dgm:t>
        <a:bodyPr/>
        <a:lstStyle/>
        <a:p>
          <a:r>
            <a:rPr lang="en-GB"/>
            <a:t>Describe the methods you used</a:t>
          </a:r>
          <a:endParaRPr lang="en-US"/>
        </a:p>
      </dgm:t>
    </dgm:pt>
    <dgm:pt modelId="{E1AF026F-C085-497A-904F-C12E42F5AD87}" type="parTrans" cxnId="{4AFDC9A7-80CC-4653-90B2-A1BFFE1F6148}">
      <dgm:prSet/>
      <dgm:spPr/>
      <dgm:t>
        <a:bodyPr/>
        <a:lstStyle/>
        <a:p>
          <a:endParaRPr lang="en-US"/>
        </a:p>
      </dgm:t>
    </dgm:pt>
    <dgm:pt modelId="{05C8A321-A0AC-4D51-B35A-88EBC71051CC}" type="sibTrans" cxnId="{4AFDC9A7-80CC-4653-90B2-A1BFFE1F6148}">
      <dgm:prSet/>
      <dgm:spPr/>
      <dgm:t>
        <a:bodyPr/>
        <a:lstStyle/>
        <a:p>
          <a:endParaRPr lang="en-US"/>
        </a:p>
      </dgm:t>
    </dgm:pt>
    <dgm:pt modelId="{CD367F9E-1826-4F89-B7AC-31104378D9AF}">
      <dgm:prSet/>
      <dgm:spPr/>
      <dgm:t>
        <a:bodyPr/>
        <a:lstStyle/>
        <a:p>
          <a:r>
            <a:rPr lang="en-GB"/>
            <a:t>Summarize the main results</a:t>
          </a:r>
          <a:endParaRPr lang="en-US"/>
        </a:p>
      </dgm:t>
    </dgm:pt>
    <dgm:pt modelId="{1D904D4C-487F-424B-864C-9B4774C37979}" type="parTrans" cxnId="{E32E5436-8366-4629-B220-CC78464A4E81}">
      <dgm:prSet/>
      <dgm:spPr/>
      <dgm:t>
        <a:bodyPr/>
        <a:lstStyle/>
        <a:p>
          <a:endParaRPr lang="en-US"/>
        </a:p>
      </dgm:t>
    </dgm:pt>
    <dgm:pt modelId="{C03F42DD-3D71-4156-9CAF-8E1D6D2B1C71}" type="sibTrans" cxnId="{E32E5436-8366-4629-B220-CC78464A4E81}">
      <dgm:prSet/>
      <dgm:spPr/>
      <dgm:t>
        <a:bodyPr/>
        <a:lstStyle/>
        <a:p>
          <a:endParaRPr lang="en-US"/>
        </a:p>
      </dgm:t>
    </dgm:pt>
    <dgm:pt modelId="{52409E86-F7E3-4BFA-B438-289EF84309CF}">
      <dgm:prSet/>
      <dgm:spPr/>
      <dgm:t>
        <a:bodyPr/>
        <a:lstStyle/>
        <a:p>
          <a:r>
            <a:rPr lang="en-GB"/>
            <a:t>State your conclusions</a:t>
          </a:r>
          <a:endParaRPr lang="en-US"/>
        </a:p>
      </dgm:t>
    </dgm:pt>
    <dgm:pt modelId="{1616A3B9-1C41-452F-8FAD-7BF1FF888F4E}" type="parTrans" cxnId="{5F6D2F02-5B68-4BC4-876B-50D7C7CAB8EF}">
      <dgm:prSet/>
      <dgm:spPr/>
      <dgm:t>
        <a:bodyPr/>
        <a:lstStyle/>
        <a:p>
          <a:endParaRPr lang="en-US"/>
        </a:p>
      </dgm:t>
    </dgm:pt>
    <dgm:pt modelId="{04B0CD3D-5760-4E33-BF29-A7397BD4A890}" type="sibTrans" cxnId="{5F6D2F02-5B68-4BC4-876B-50D7C7CAB8EF}">
      <dgm:prSet/>
      <dgm:spPr/>
      <dgm:t>
        <a:bodyPr/>
        <a:lstStyle/>
        <a:p>
          <a:endParaRPr lang="en-US"/>
        </a:p>
      </dgm:t>
    </dgm:pt>
    <dgm:pt modelId="{BF16D6B2-52F1-40A3-B18A-56670D394FA0}">
      <dgm:prSet/>
      <dgm:spPr/>
      <dgm:t>
        <a:bodyPr/>
        <a:lstStyle/>
        <a:p>
          <a:r>
            <a:rPr lang="en-GB" b="1"/>
            <a:t>Not</a:t>
          </a:r>
          <a:r>
            <a:rPr lang="en-GB"/>
            <a:t> an introduction but a summary</a:t>
          </a:r>
          <a:endParaRPr lang="en-US"/>
        </a:p>
      </dgm:t>
    </dgm:pt>
    <dgm:pt modelId="{E324DCA8-4EB2-4F7A-BE61-B280CA6AD1C2}" type="parTrans" cxnId="{05B3EC59-9A92-42CB-9E63-77641A1ED7DC}">
      <dgm:prSet/>
      <dgm:spPr/>
      <dgm:t>
        <a:bodyPr/>
        <a:lstStyle/>
        <a:p>
          <a:endParaRPr lang="en-US"/>
        </a:p>
      </dgm:t>
    </dgm:pt>
    <dgm:pt modelId="{0CD541CD-13BF-4E17-97D3-4FA173990888}" type="sibTrans" cxnId="{05B3EC59-9A92-42CB-9E63-77641A1ED7DC}">
      <dgm:prSet/>
      <dgm:spPr/>
      <dgm:t>
        <a:bodyPr/>
        <a:lstStyle/>
        <a:p>
          <a:endParaRPr lang="en-US"/>
        </a:p>
      </dgm:t>
    </dgm:pt>
    <dgm:pt modelId="{239343FF-3326-410E-910D-80116CD1A5EF}" type="pres">
      <dgm:prSet presAssocID="{AB227CA4-6E8A-4053-98C1-D6AE3ABABD48}" presName="linear" presStyleCnt="0">
        <dgm:presLayoutVars>
          <dgm:animLvl val="lvl"/>
          <dgm:resizeHandles val="exact"/>
        </dgm:presLayoutVars>
      </dgm:prSet>
      <dgm:spPr/>
    </dgm:pt>
    <dgm:pt modelId="{D361D288-5B25-4A7B-966E-CA6443E8EAD4}" type="pres">
      <dgm:prSet presAssocID="{7456AC36-2DC0-48FA-B5F4-6F46D47F3AB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80346E3-D729-4847-932C-95A9645F0A51}" type="pres">
      <dgm:prSet presAssocID="{6E6068AE-C963-49DA-8ECD-7DAE7782E2A3}" presName="spacer" presStyleCnt="0"/>
      <dgm:spPr/>
    </dgm:pt>
    <dgm:pt modelId="{2701AAE2-E9D7-4A7F-ADC6-398DC4D417C4}" type="pres">
      <dgm:prSet presAssocID="{F78A8C59-9C68-4FE1-ACAD-3630872A98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E267D3D-6F89-4DBC-B817-A9D25297E8C3}" type="pres">
      <dgm:prSet presAssocID="{05C8A321-A0AC-4D51-B35A-88EBC71051CC}" presName="spacer" presStyleCnt="0"/>
      <dgm:spPr/>
    </dgm:pt>
    <dgm:pt modelId="{B10DD216-F663-4816-B633-62A19F2207FC}" type="pres">
      <dgm:prSet presAssocID="{CD367F9E-1826-4F89-B7AC-31104378D9A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382A26C-2A3C-4827-A873-D103B76263F9}" type="pres">
      <dgm:prSet presAssocID="{C03F42DD-3D71-4156-9CAF-8E1D6D2B1C71}" presName="spacer" presStyleCnt="0"/>
      <dgm:spPr/>
    </dgm:pt>
    <dgm:pt modelId="{29A6F276-5B2C-496B-BF84-33F3AA4D988F}" type="pres">
      <dgm:prSet presAssocID="{52409E86-F7E3-4BFA-B438-289EF84309C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349C812-8AB8-48F8-AE6B-85BF2F704B6F}" type="pres">
      <dgm:prSet presAssocID="{04B0CD3D-5760-4E33-BF29-A7397BD4A890}" presName="spacer" presStyleCnt="0"/>
      <dgm:spPr/>
    </dgm:pt>
    <dgm:pt modelId="{6C47029A-5C1C-410B-9B50-03D08C34DDAD}" type="pres">
      <dgm:prSet presAssocID="{BF16D6B2-52F1-40A3-B18A-56670D394FA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F6D2F02-5B68-4BC4-876B-50D7C7CAB8EF}" srcId="{AB227CA4-6E8A-4053-98C1-D6AE3ABABD48}" destId="{52409E86-F7E3-4BFA-B438-289EF84309CF}" srcOrd="3" destOrd="0" parTransId="{1616A3B9-1C41-452F-8FAD-7BF1FF888F4E}" sibTransId="{04B0CD3D-5760-4E33-BF29-A7397BD4A890}"/>
    <dgm:cxn modelId="{8E5E1F10-60E9-4C79-A8D8-9DEBB9197447}" type="presOf" srcId="{52409E86-F7E3-4BFA-B438-289EF84309CF}" destId="{29A6F276-5B2C-496B-BF84-33F3AA4D988F}" srcOrd="0" destOrd="0" presId="urn:microsoft.com/office/officeart/2005/8/layout/vList2"/>
    <dgm:cxn modelId="{FCB6DB23-A9C0-4126-9D91-92CBD9CFE760}" srcId="{AB227CA4-6E8A-4053-98C1-D6AE3ABABD48}" destId="{7456AC36-2DC0-48FA-B5F4-6F46D47F3AB5}" srcOrd="0" destOrd="0" parTransId="{12B5E4BB-C4E1-4105-BF61-21A80448C02B}" sibTransId="{6E6068AE-C963-49DA-8ECD-7DAE7782E2A3}"/>
    <dgm:cxn modelId="{E32E5436-8366-4629-B220-CC78464A4E81}" srcId="{AB227CA4-6E8A-4053-98C1-D6AE3ABABD48}" destId="{CD367F9E-1826-4F89-B7AC-31104378D9AF}" srcOrd="2" destOrd="0" parTransId="{1D904D4C-487F-424B-864C-9B4774C37979}" sibTransId="{C03F42DD-3D71-4156-9CAF-8E1D6D2B1C71}"/>
    <dgm:cxn modelId="{C33B3167-BC23-4F7A-89E3-A7BD2F38E35D}" type="presOf" srcId="{F78A8C59-9C68-4FE1-ACAD-3630872A9817}" destId="{2701AAE2-E9D7-4A7F-ADC6-398DC4D417C4}" srcOrd="0" destOrd="0" presId="urn:microsoft.com/office/officeart/2005/8/layout/vList2"/>
    <dgm:cxn modelId="{D1C60968-D893-4FC8-948C-0A91B10851CC}" type="presOf" srcId="{AB227CA4-6E8A-4053-98C1-D6AE3ABABD48}" destId="{239343FF-3326-410E-910D-80116CD1A5EF}" srcOrd="0" destOrd="0" presId="urn:microsoft.com/office/officeart/2005/8/layout/vList2"/>
    <dgm:cxn modelId="{3FA60650-0048-4163-AFF4-355A124158CB}" type="presOf" srcId="{BF16D6B2-52F1-40A3-B18A-56670D394FA0}" destId="{6C47029A-5C1C-410B-9B50-03D08C34DDAD}" srcOrd="0" destOrd="0" presId="urn:microsoft.com/office/officeart/2005/8/layout/vList2"/>
    <dgm:cxn modelId="{19AD6C54-8061-4D84-84CB-596187280E89}" type="presOf" srcId="{CD367F9E-1826-4F89-B7AC-31104378D9AF}" destId="{B10DD216-F663-4816-B633-62A19F2207FC}" srcOrd="0" destOrd="0" presId="urn:microsoft.com/office/officeart/2005/8/layout/vList2"/>
    <dgm:cxn modelId="{05B3EC59-9A92-42CB-9E63-77641A1ED7DC}" srcId="{AB227CA4-6E8A-4053-98C1-D6AE3ABABD48}" destId="{BF16D6B2-52F1-40A3-B18A-56670D394FA0}" srcOrd="4" destOrd="0" parTransId="{E324DCA8-4EB2-4F7A-BE61-B280CA6AD1C2}" sibTransId="{0CD541CD-13BF-4E17-97D3-4FA173990888}"/>
    <dgm:cxn modelId="{4AFDC9A7-80CC-4653-90B2-A1BFFE1F6148}" srcId="{AB227CA4-6E8A-4053-98C1-D6AE3ABABD48}" destId="{F78A8C59-9C68-4FE1-ACAD-3630872A9817}" srcOrd="1" destOrd="0" parTransId="{E1AF026F-C085-497A-904F-C12E42F5AD87}" sibTransId="{05C8A321-A0AC-4D51-B35A-88EBC71051CC}"/>
    <dgm:cxn modelId="{61F1E6E0-982D-4BC4-B871-68C43937256C}" type="presOf" srcId="{7456AC36-2DC0-48FA-B5F4-6F46D47F3AB5}" destId="{D361D288-5B25-4A7B-966E-CA6443E8EAD4}" srcOrd="0" destOrd="0" presId="urn:microsoft.com/office/officeart/2005/8/layout/vList2"/>
    <dgm:cxn modelId="{5D8FFDDD-6394-4BB2-A787-A4D52B956D35}" type="presParOf" srcId="{239343FF-3326-410E-910D-80116CD1A5EF}" destId="{D361D288-5B25-4A7B-966E-CA6443E8EAD4}" srcOrd="0" destOrd="0" presId="urn:microsoft.com/office/officeart/2005/8/layout/vList2"/>
    <dgm:cxn modelId="{5DDC563D-D493-4737-94C6-A6050D896438}" type="presParOf" srcId="{239343FF-3326-410E-910D-80116CD1A5EF}" destId="{680346E3-D729-4847-932C-95A9645F0A51}" srcOrd="1" destOrd="0" presId="urn:microsoft.com/office/officeart/2005/8/layout/vList2"/>
    <dgm:cxn modelId="{5F90B9CC-D037-4033-8422-478671457690}" type="presParOf" srcId="{239343FF-3326-410E-910D-80116CD1A5EF}" destId="{2701AAE2-E9D7-4A7F-ADC6-398DC4D417C4}" srcOrd="2" destOrd="0" presId="urn:microsoft.com/office/officeart/2005/8/layout/vList2"/>
    <dgm:cxn modelId="{60826942-5B21-4271-8E1C-1E49094F056D}" type="presParOf" srcId="{239343FF-3326-410E-910D-80116CD1A5EF}" destId="{BE267D3D-6F89-4DBC-B817-A9D25297E8C3}" srcOrd="3" destOrd="0" presId="urn:microsoft.com/office/officeart/2005/8/layout/vList2"/>
    <dgm:cxn modelId="{32658267-88E7-4201-9089-421689C17C43}" type="presParOf" srcId="{239343FF-3326-410E-910D-80116CD1A5EF}" destId="{B10DD216-F663-4816-B633-62A19F2207FC}" srcOrd="4" destOrd="0" presId="urn:microsoft.com/office/officeart/2005/8/layout/vList2"/>
    <dgm:cxn modelId="{E9A91892-920F-46F3-8846-FA30DA70317D}" type="presParOf" srcId="{239343FF-3326-410E-910D-80116CD1A5EF}" destId="{1382A26C-2A3C-4827-A873-D103B76263F9}" srcOrd="5" destOrd="0" presId="urn:microsoft.com/office/officeart/2005/8/layout/vList2"/>
    <dgm:cxn modelId="{E988CEFF-63D9-409E-AC27-E3204F434996}" type="presParOf" srcId="{239343FF-3326-410E-910D-80116CD1A5EF}" destId="{29A6F276-5B2C-496B-BF84-33F3AA4D988F}" srcOrd="6" destOrd="0" presId="urn:microsoft.com/office/officeart/2005/8/layout/vList2"/>
    <dgm:cxn modelId="{B54AAE90-29FF-4ED9-9EC3-E93DADD6787E}" type="presParOf" srcId="{239343FF-3326-410E-910D-80116CD1A5EF}" destId="{C349C812-8AB8-48F8-AE6B-85BF2F704B6F}" srcOrd="7" destOrd="0" presId="urn:microsoft.com/office/officeart/2005/8/layout/vList2"/>
    <dgm:cxn modelId="{E882ACDB-A34B-44C0-B186-84499714D53D}" type="presParOf" srcId="{239343FF-3326-410E-910D-80116CD1A5EF}" destId="{6C47029A-5C1C-410B-9B50-03D08C34DDA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91F5AC-1920-4998-B725-01D350053AE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5C4DD3F-C4B6-488C-AEA5-CFD49A7F5C78}">
      <dgm:prSet/>
      <dgm:spPr/>
      <dgm:t>
        <a:bodyPr/>
        <a:lstStyle/>
        <a:p>
          <a:r>
            <a:rPr lang="en-GB"/>
            <a:t>Lists all sections that come </a:t>
          </a:r>
          <a:r>
            <a:rPr lang="en-GB" b="1"/>
            <a:t>after</a:t>
          </a:r>
          <a:r>
            <a:rPr lang="en-GB"/>
            <a:t> it</a:t>
          </a:r>
          <a:endParaRPr lang="en-US"/>
        </a:p>
      </dgm:t>
    </dgm:pt>
    <dgm:pt modelId="{230CE1EE-37E7-4A62-99AE-EE7B567EFED4}" type="parTrans" cxnId="{22FDA94B-6362-4651-BFE5-9AF416BD0E10}">
      <dgm:prSet/>
      <dgm:spPr/>
      <dgm:t>
        <a:bodyPr/>
        <a:lstStyle/>
        <a:p>
          <a:endParaRPr lang="en-US"/>
        </a:p>
      </dgm:t>
    </dgm:pt>
    <dgm:pt modelId="{5537BC38-E465-4016-BA66-10A5A79BB65F}" type="sibTrans" cxnId="{22FDA94B-6362-4651-BFE5-9AF416BD0E10}">
      <dgm:prSet/>
      <dgm:spPr/>
      <dgm:t>
        <a:bodyPr/>
        <a:lstStyle/>
        <a:p>
          <a:endParaRPr lang="en-US"/>
        </a:p>
      </dgm:t>
    </dgm:pt>
    <dgm:pt modelId="{B5FA1DF9-AA40-413B-BBB0-E45EE6B52E3B}">
      <dgm:prSet/>
      <dgm:spPr/>
      <dgm:t>
        <a:bodyPr/>
        <a:lstStyle/>
        <a:p>
          <a:r>
            <a:rPr lang="en-GB"/>
            <a:t>Can be auto-generated in Word</a:t>
          </a:r>
          <a:endParaRPr lang="en-US"/>
        </a:p>
      </dgm:t>
    </dgm:pt>
    <dgm:pt modelId="{F94FBB3B-13B2-41A3-A4D3-35D08B4FA22A}" type="parTrans" cxnId="{9738A67E-A077-47B4-AC0F-E8BE266A61D8}">
      <dgm:prSet/>
      <dgm:spPr/>
      <dgm:t>
        <a:bodyPr/>
        <a:lstStyle/>
        <a:p>
          <a:endParaRPr lang="en-US"/>
        </a:p>
      </dgm:t>
    </dgm:pt>
    <dgm:pt modelId="{F01EFB26-65F7-4E84-84D1-B68A4922D685}" type="sibTrans" cxnId="{9738A67E-A077-47B4-AC0F-E8BE266A61D8}">
      <dgm:prSet/>
      <dgm:spPr/>
      <dgm:t>
        <a:bodyPr/>
        <a:lstStyle/>
        <a:p>
          <a:endParaRPr lang="en-US"/>
        </a:p>
      </dgm:t>
    </dgm:pt>
    <dgm:pt modelId="{788746ED-AC21-4AFE-9A98-C2CB6DF7F69D}">
      <dgm:prSet/>
      <dgm:spPr/>
      <dgm:t>
        <a:bodyPr/>
        <a:lstStyle/>
        <a:p>
          <a:r>
            <a:rPr lang="en-GB"/>
            <a:t>Clear, consistent headings</a:t>
          </a:r>
          <a:endParaRPr lang="en-US"/>
        </a:p>
      </dgm:t>
    </dgm:pt>
    <dgm:pt modelId="{246E7285-FCE8-4956-BD53-0633E58C09BE}" type="parTrans" cxnId="{30977CD8-89C6-4E17-BFA3-DD554388A5E0}">
      <dgm:prSet/>
      <dgm:spPr/>
      <dgm:t>
        <a:bodyPr/>
        <a:lstStyle/>
        <a:p>
          <a:endParaRPr lang="en-US"/>
        </a:p>
      </dgm:t>
    </dgm:pt>
    <dgm:pt modelId="{BDBC782C-7DE6-4D7C-B9F1-417F0095EBE7}" type="sibTrans" cxnId="{30977CD8-89C6-4E17-BFA3-DD554388A5E0}">
      <dgm:prSet/>
      <dgm:spPr/>
      <dgm:t>
        <a:bodyPr/>
        <a:lstStyle/>
        <a:p>
          <a:endParaRPr lang="en-US"/>
        </a:p>
      </dgm:t>
    </dgm:pt>
    <dgm:pt modelId="{95C9F5FB-D84A-4B08-B944-2D6312DDF1A0}" type="pres">
      <dgm:prSet presAssocID="{2391F5AC-1920-4998-B725-01D350053AEB}" presName="root" presStyleCnt="0">
        <dgm:presLayoutVars>
          <dgm:dir/>
          <dgm:resizeHandles val="exact"/>
        </dgm:presLayoutVars>
      </dgm:prSet>
      <dgm:spPr/>
    </dgm:pt>
    <dgm:pt modelId="{0FBE007E-F74D-45C1-840E-BBC5782E9ED9}" type="pres">
      <dgm:prSet presAssocID="{2391F5AC-1920-4998-B725-01D350053AEB}" presName="container" presStyleCnt="0">
        <dgm:presLayoutVars>
          <dgm:dir/>
          <dgm:resizeHandles val="exact"/>
        </dgm:presLayoutVars>
      </dgm:prSet>
      <dgm:spPr/>
    </dgm:pt>
    <dgm:pt modelId="{F195C9D6-F61D-419C-BC65-779E57720CEB}" type="pres">
      <dgm:prSet presAssocID="{15C4DD3F-C4B6-488C-AEA5-CFD49A7F5C78}" presName="compNode" presStyleCnt="0"/>
      <dgm:spPr/>
    </dgm:pt>
    <dgm:pt modelId="{1C266E46-62EB-40F3-83CD-0C60F12988C0}" type="pres">
      <dgm:prSet presAssocID="{15C4DD3F-C4B6-488C-AEA5-CFD49A7F5C78}" presName="iconBgRect" presStyleLbl="bgShp" presStyleIdx="0" presStyleCnt="3"/>
      <dgm:spPr/>
    </dgm:pt>
    <dgm:pt modelId="{CE480380-625C-4B90-9127-0E39C1F21DF3}" type="pres">
      <dgm:prSet presAssocID="{15C4DD3F-C4B6-488C-AEA5-CFD49A7F5C7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15B32B1-614F-4443-81E4-3AD7ACB069C5}" type="pres">
      <dgm:prSet presAssocID="{15C4DD3F-C4B6-488C-AEA5-CFD49A7F5C78}" presName="spaceRect" presStyleCnt="0"/>
      <dgm:spPr/>
    </dgm:pt>
    <dgm:pt modelId="{DB6B1BA7-A5AE-4ED6-8CF2-07FE99731C26}" type="pres">
      <dgm:prSet presAssocID="{15C4DD3F-C4B6-488C-AEA5-CFD49A7F5C78}" presName="textRect" presStyleLbl="revTx" presStyleIdx="0" presStyleCnt="3">
        <dgm:presLayoutVars>
          <dgm:chMax val="1"/>
          <dgm:chPref val="1"/>
        </dgm:presLayoutVars>
      </dgm:prSet>
      <dgm:spPr/>
    </dgm:pt>
    <dgm:pt modelId="{759A4538-22B7-4BAC-835A-768ADDEAEF23}" type="pres">
      <dgm:prSet presAssocID="{5537BC38-E465-4016-BA66-10A5A79BB65F}" presName="sibTrans" presStyleLbl="sibTrans2D1" presStyleIdx="0" presStyleCnt="0"/>
      <dgm:spPr/>
    </dgm:pt>
    <dgm:pt modelId="{DA1D591B-7102-413A-9D8E-7472075F112F}" type="pres">
      <dgm:prSet presAssocID="{B5FA1DF9-AA40-413B-BBB0-E45EE6B52E3B}" presName="compNode" presStyleCnt="0"/>
      <dgm:spPr/>
    </dgm:pt>
    <dgm:pt modelId="{A69800E1-48AD-4404-A8D1-BF1111FF0E38}" type="pres">
      <dgm:prSet presAssocID="{B5FA1DF9-AA40-413B-BBB0-E45EE6B52E3B}" presName="iconBgRect" presStyleLbl="bgShp" presStyleIdx="1" presStyleCnt="3"/>
      <dgm:spPr/>
    </dgm:pt>
    <dgm:pt modelId="{D54900E3-9627-4E65-9FDE-F6AF4D2189D4}" type="pres">
      <dgm:prSet presAssocID="{B5FA1DF9-AA40-413B-BBB0-E45EE6B52E3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BCACA900-8528-48A6-AC3E-26A1217C36BF}" type="pres">
      <dgm:prSet presAssocID="{B5FA1DF9-AA40-413B-BBB0-E45EE6B52E3B}" presName="spaceRect" presStyleCnt="0"/>
      <dgm:spPr/>
    </dgm:pt>
    <dgm:pt modelId="{9CF65C0C-6465-4A4E-B077-662CFF460297}" type="pres">
      <dgm:prSet presAssocID="{B5FA1DF9-AA40-413B-BBB0-E45EE6B52E3B}" presName="textRect" presStyleLbl="revTx" presStyleIdx="1" presStyleCnt="3">
        <dgm:presLayoutVars>
          <dgm:chMax val="1"/>
          <dgm:chPref val="1"/>
        </dgm:presLayoutVars>
      </dgm:prSet>
      <dgm:spPr/>
    </dgm:pt>
    <dgm:pt modelId="{4644BA64-5E58-4099-AABA-A74309E3C20C}" type="pres">
      <dgm:prSet presAssocID="{F01EFB26-65F7-4E84-84D1-B68A4922D685}" presName="sibTrans" presStyleLbl="sibTrans2D1" presStyleIdx="0" presStyleCnt="0"/>
      <dgm:spPr/>
    </dgm:pt>
    <dgm:pt modelId="{5524CCCD-7D05-43A1-9C27-4DCDD7B2D9F1}" type="pres">
      <dgm:prSet presAssocID="{788746ED-AC21-4AFE-9A98-C2CB6DF7F69D}" presName="compNode" presStyleCnt="0"/>
      <dgm:spPr/>
    </dgm:pt>
    <dgm:pt modelId="{ED5977CC-EA7D-48B2-82DE-4C753697362D}" type="pres">
      <dgm:prSet presAssocID="{788746ED-AC21-4AFE-9A98-C2CB6DF7F69D}" presName="iconBgRect" presStyleLbl="bgShp" presStyleIdx="2" presStyleCnt="3"/>
      <dgm:spPr/>
    </dgm:pt>
    <dgm:pt modelId="{2636904E-4F27-4178-AF24-49F3E676A8C4}" type="pres">
      <dgm:prSet presAssocID="{788746ED-AC21-4AFE-9A98-C2CB6DF7F6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3650327-E24B-4B82-9759-3D15B0D713C0}" type="pres">
      <dgm:prSet presAssocID="{788746ED-AC21-4AFE-9A98-C2CB6DF7F69D}" presName="spaceRect" presStyleCnt="0"/>
      <dgm:spPr/>
    </dgm:pt>
    <dgm:pt modelId="{0587E397-4D8D-4E77-B754-79C44E7D7DA5}" type="pres">
      <dgm:prSet presAssocID="{788746ED-AC21-4AFE-9A98-C2CB6DF7F69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51F4809-FD1B-4C44-B263-D61DFCE02C62}" type="presOf" srcId="{5537BC38-E465-4016-BA66-10A5A79BB65F}" destId="{759A4538-22B7-4BAC-835A-768ADDEAEF23}" srcOrd="0" destOrd="0" presId="urn:microsoft.com/office/officeart/2018/2/layout/IconCircleList"/>
    <dgm:cxn modelId="{22FDA94B-6362-4651-BFE5-9AF416BD0E10}" srcId="{2391F5AC-1920-4998-B725-01D350053AEB}" destId="{15C4DD3F-C4B6-488C-AEA5-CFD49A7F5C78}" srcOrd="0" destOrd="0" parTransId="{230CE1EE-37E7-4A62-99AE-EE7B567EFED4}" sibTransId="{5537BC38-E465-4016-BA66-10A5A79BB65F}"/>
    <dgm:cxn modelId="{9738A67E-A077-47B4-AC0F-E8BE266A61D8}" srcId="{2391F5AC-1920-4998-B725-01D350053AEB}" destId="{B5FA1DF9-AA40-413B-BBB0-E45EE6B52E3B}" srcOrd="1" destOrd="0" parTransId="{F94FBB3B-13B2-41A3-A4D3-35D08B4FA22A}" sibTransId="{F01EFB26-65F7-4E84-84D1-B68A4922D685}"/>
    <dgm:cxn modelId="{64363697-267B-4F01-AAA2-ADF724707CA4}" type="presOf" srcId="{F01EFB26-65F7-4E84-84D1-B68A4922D685}" destId="{4644BA64-5E58-4099-AABA-A74309E3C20C}" srcOrd="0" destOrd="0" presId="urn:microsoft.com/office/officeart/2018/2/layout/IconCircleList"/>
    <dgm:cxn modelId="{2C3728AF-9076-42F2-A68E-55D0D4804ED9}" type="presOf" srcId="{B5FA1DF9-AA40-413B-BBB0-E45EE6B52E3B}" destId="{9CF65C0C-6465-4A4E-B077-662CFF460297}" srcOrd="0" destOrd="0" presId="urn:microsoft.com/office/officeart/2018/2/layout/IconCircleList"/>
    <dgm:cxn modelId="{27B2F4B5-9BAF-403F-AB74-5F35D7F89C98}" type="presOf" srcId="{2391F5AC-1920-4998-B725-01D350053AEB}" destId="{95C9F5FB-D84A-4B08-B944-2D6312DDF1A0}" srcOrd="0" destOrd="0" presId="urn:microsoft.com/office/officeart/2018/2/layout/IconCircleList"/>
    <dgm:cxn modelId="{2DCC52C4-B1A8-4E62-815D-4F97C5C7196F}" type="presOf" srcId="{15C4DD3F-C4B6-488C-AEA5-CFD49A7F5C78}" destId="{DB6B1BA7-A5AE-4ED6-8CF2-07FE99731C26}" srcOrd="0" destOrd="0" presId="urn:microsoft.com/office/officeart/2018/2/layout/IconCircleList"/>
    <dgm:cxn modelId="{249F41CD-A190-4534-B9F6-A203C05E62F6}" type="presOf" srcId="{788746ED-AC21-4AFE-9A98-C2CB6DF7F69D}" destId="{0587E397-4D8D-4E77-B754-79C44E7D7DA5}" srcOrd="0" destOrd="0" presId="urn:microsoft.com/office/officeart/2018/2/layout/IconCircleList"/>
    <dgm:cxn modelId="{30977CD8-89C6-4E17-BFA3-DD554388A5E0}" srcId="{2391F5AC-1920-4998-B725-01D350053AEB}" destId="{788746ED-AC21-4AFE-9A98-C2CB6DF7F69D}" srcOrd="2" destOrd="0" parTransId="{246E7285-FCE8-4956-BD53-0633E58C09BE}" sibTransId="{BDBC782C-7DE6-4D7C-B9F1-417F0095EBE7}"/>
    <dgm:cxn modelId="{59C96CA9-F867-4055-AD15-31553DCDC998}" type="presParOf" srcId="{95C9F5FB-D84A-4B08-B944-2D6312DDF1A0}" destId="{0FBE007E-F74D-45C1-840E-BBC5782E9ED9}" srcOrd="0" destOrd="0" presId="urn:microsoft.com/office/officeart/2018/2/layout/IconCircleList"/>
    <dgm:cxn modelId="{16015FEA-DCDF-46BB-B9DA-0F0EF298A46D}" type="presParOf" srcId="{0FBE007E-F74D-45C1-840E-BBC5782E9ED9}" destId="{F195C9D6-F61D-419C-BC65-779E57720CEB}" srcOrd="0" destOrd="0" presId="urn:microsoft.com/office/officeart/2018/2/layout/IconCircleList"/>
    <dgm:cxn modelId="{3AEBBF86-E535-48BE-AFDE-CD6AA9237D9C}" type="presParOf" srcId="{F195C9D6-F61D-419C-BC65-779E57720CEB}" destId="{1C266E46-62EB-40F3-83CD-0C60F12988C0}" srcOrd="0" destOrd="0" presId="urn:microsoft.com/office/officeart/2018/2/layout/IconCircleList"/>
    <dgm:cxn modelId="{7FD25AB9-4BDE-4CAF-A789-AEF9A16DA93E}" type="presParOf" srcId="{F195C9D6-F61D-419C-BC65-779E57720CEB}" destId="{CE480380-625C-4B90-9127-0E39C1F21DF3}" srcOrd="1" destOrd="0" presId="urn:microsoft.com/office/officeart/2018/2/layout/IconCircleList"/>
    <dgm:cxn modelId="{38EDBF5B-DFA0-4AF1-BCC0-9D2F89F1CFC9}" type="presParOf" srcId="{F195C9D6-F61D-419C-BC65-779E57720CEB}" destId="{B15B32B1-614F-4443-81E4-3AD7ACB069C5}" srcOrd="2" destOrd="0" presId="urn:microsoft.com/office/officeart/2018/2/layout/IconCircleList"/>
    <dgm:cxn modelId="{69947019-9CA4-4921-8261-D8750511B300}" type="presParOf" srcId="{F195C9D6-F61D-419C-BC65-779E57720CEB}" destId="{DB6B1BA7-A5AE-4ED6-8CF2-07FE99731C26}" srcOrd="3" destOrd="0" presId="urn:microsoft.com/office/officeart/2018/2/layout/IconCircleList"/>
    <dgm:cxn modelId="{AFFBCDA3-4333-410D-B180-6B4A3959421B}" type="presParOf" srcId="{0FBE007E-F74D-45C1-840E-BBC5782E9ED9}" destId="{759A4538-22B7-4BAC-835A-768ADDEAEF23}" srcOrd="1" destOrd="0" presId="urn:microsoft.com/office/officeart/2018/2/layout/IconCircleList"/>
    <dgm:cxn modelId="{A3A0D988-C882-445A-81DF-ABFB97D81057}" type="presParOf" srcId="{0FBE007E-F74D-45C1-840E-BBC5782E9ED9}" destId="{DA1D591B-7102-413A-9D8E-7472075F112F}" srcOrd="2" destOrd="0" presId="urn:microsoft.com/office/officeart/2018/2/layout/IconCircleList"/>
    <dgm:cxn modelId="{086402B6-4795-472B-893A-C06AABE7FE8C}" type="presParOf" srcId="{DA1D591B-7102-413A-9D8E-7472075F112F}" destId="{A69800E1-48AD-4404-A8D1-BF1111FF0E38}" srcOrd="0" destOrd="0" presId="urn:microsoft.com/office/officeart/2018/2/layout/IconCircleList"/>
    <dgm:cxn modelId="{4C241807-0E0B-4552-BC29-B1C6EE5250D5}" type="presParOf" srcId="{DA1D591B-7102-413A-9D8E-7472075F112F}" destId="{D54900E3-9627-4E65-9FDE-F6AF4D2189D4}" srcOrd="1" destOrd="0" presId="urn:microsoft.com/office/officeart/2018/2/layout/IconCircleList"/>
    <dgm:cxn modelId="{73D33633-D2CC-4F1A-9BDA-F20E2CFD8A3F}" type="presParOf" srcId="{DA1D591B-7102-413A-9D8E-7472075F112F}" destId="{BCACA900-8528-48A6-AC3E-26A1217C36BF}" srcOrd="2" destOrd="0" presId="urn:microsoft.com/office/officeart/2018/2/layout/IconCircleList"/>
    <dgm:cxn modelId="{F0730E22-DABF-4115-8FB0-D53243AA9226}" type="presParOf" srcId="{DA1D591B-7102-413A-9D8E-7472075F112F}" destId="{9CF65C0C-6465-4A4E-B077-662CFF460297}" srcOrd="3" destOrd="0" presId="urn:microsoft.com/office/officeart/2018/2/layout/IconCircleList"/>
    <dgm:cxn modelId="{41476A9F-4EE6-4654-B0CB-618D9E52643F}" type="presParOf" srcId="{0FBE007E-F74D-45C1-840E-BBC5782E9ED9}" destId="{4644BA64-5E58-4099-AABA-A74309E3C20C}" srcOrd="3" destOrd="0" presId="urn:microsoft.com/office/officeart/2018/2/layout/IconCircleList"/>
    <dgm:cxn modelId="{8EC4312B-3A1D-4C0E-A010-FE6CDB28FC81}" type="presParOf" srcId="{0FBE007E-F74D-45C1-840E-BBC5782E9ED9}" destId="{5524CCCD-7D05-43A1-9C27-4DCDD7B2D9F1}" srcOrd="4" destOrd="0" presId="urn:microsoft.com/office/officeart/2018/2/layout/IconCircleList"/>
    <dgm:cxn modelId="{56B336D5-D2F0-4074-BB5F-4F0C3A7D5B4B}" type="presParOf" srcId="{5524CCCD-7D05-43A1-9C27-4DCDD7B2D9F1}" destId="{ED5977CC-EA7D-48B2-82DE-4C753697362D}" srcOrd="0" destOrd="0" presId="urn:microsoft.com/office/officeart/2018/2/layout/IconCircleList"/>
    <dgm:cxn modelId="{D209EF72-546C-4DC1-A931-41B7884B3473}" type="presParOf" srcId="{5524CCCD-7D05-43A1-9C27-4DCDD7B2D9F1}" destId="{2636904E-4F27-4178-AF24-49F3E676A8C4}" srcOrd="1" destOrd="0" presId="urn:microsoft.com/office/officeart/2018/2/layout/IconCircleList"/>
    <dgm:cxn modelId="{87F1D91B-1967-4C5B-8ECC-CE6480C5F601}" type="presParOf" srcId="{5524CCCD-7D05-43A1-9C27-4DCDD7B2D9F1}" destId="{B3650327-E24B-4B82-9759-3D15B0D713C0}" srcOrd="2" destOrd="0" presId="urn:microsoft.com/office/officeart/2018/2/layout/IconCircleList"/>
    <dgm:cxn modelId="{24216A91-FA38-4DD8-9149-65B0FFB1D96F}" type="presParOf" srcId="{5524CCCD-7D05-43A1-9C27-4DCDD7B2D9F1}" destId="{0587E397-4D8D-4E77-B754-79C44E7D7DA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2F82E3-109E-48BA-A2F6-383D0A59917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5BAD5F-EA0F-406F-A5BC-69279FC0A819}">
      <dgm:prSet/>
      <dgm:spPr/>
      <dgm:t>
        <a:bodyPr/>
        <a:lstStyle/>
        <a:p>
          <a:r>
            <a:rPr lang="en-GB"/>
            <a:t>Include if your dissertation has a lot of tables and figures</a:t>
          </a:r>
          <a:endParaRPr lang="en-US"/>
        </a:p>
      </dgm:t>
    </dgm:pt>
    <dgm:pt modelId="{66BBEC33-43A8-433A-995C-3DDAB597CCDC}" type="parTrans" cxnId="{BC03C0C5-2F03-42CF-A74F-E4E48C1F4E2E}">
      <dgm:prSet/>
      <dgm:spPr/>
      <dgm:t>
        <a:bodyPr/>
        <a:lstStyle/>
        <a:p>
          <a:endParaRPr lang="en-US"/>
        </a:p>
      </dgm:t>
    </dgm:pt>
    <dgm:pt modelId="{8C529D38-C94B-4291-9F3A-DCD32D115857}" type="sibTrans" cxnId="{BC03C0C5-2F03-42CF-A74F-E4E48C1F4E2E}">
      <dgm:prSet/>
      <dgm:spPr/>
      <dgm:t>
        <a:bodyPr/>
        <a:lstStyle/>
        <a:p>
          <a:endParaRPr lang="en-US"/>
        </a:p>
      </dgm:t>
    </dgm:pt>
    <dgm:pt modelId="{D25EB48B-45C9-4A3A-94D8-404E5BEED7BA}">
      <dgm:prSet/>
      <dgm:spPr/>
      <dgm:t>
        <a:bodyPr/>
        <a:lstStyle/>
        <a:p>
          <a:r>
            <a:rPr lang="en-GB"/>
            <a:t>Tables and figures listed and numbered separately</a:t>
          </a:r>
          <a:endParaRPr lang="en-US"/>
        </a:p>
      </dgm:t>
    </dgm:pt>
    <dgm:pt modelId="{112D2177-9EE1-4204-98C4-E63ABBC1B69A}" type="parTrans" cxnId="{78056E0B-E43D-4C57-8F2A-B1DCE392EF1A}">
      <dgm:prSet/>
      <dgm:spPr/>
      <dgm:t>
        <a:bodyPr/>
        <a:lstStyle/>
        <a:p>
          <a:endParaRPr lang="en-US"/>
        </a:p>
      </dgm:t>
    </dgm:pt>
    <dgm:pt modelId="{9EECA24B-E9DF-4D5D-9803-A7C16E4046DF}" type="sibTrans" cxnId="{78056E0B-E43D-4C57-8F2A-B1DCE392EF1A}">
      <dgm:prSet/>
      <dgm:spPr/>
      <dgm:t>
        <a:bodyPr/>
        <a:lstStyle/>
        <a:p>
          <a:endParaRPr lang="en-US"/>
        </a:p>
      </dgm:t>
    </dgm:pt>
    <dgm:pt modelId="{BC68D707-4CB0-4DF2-BE20-EE3214564055}">
      <dgm:prSet/>
      <dgm:spPr/>
      <dgm:t>
        <a:bodyPr/>
        <a:lstStyle/>
        <a:p>
          <a:r>
            <a:rPr lang="en-GB"/>
            <a:t>Make sure all tables and figures are included</a:t>
          </a:r>
          <a:endParaRPr lang="en-US"/>
        </a:p>
      </dgm:t>
    </dgm:pt>
    <dgm:pt modelId="{BA40E0F3-8AA1-457A-ABFD-8210B5A0DC5E}" type="parTrans" cxnId="{20B31B1E-6482-4E94-BCE7-EE4C1AD5C4A3}">
      <dgm:prSet/>
      <dgm:spPr/>
      <dgm:t>
        <a:bodyPr/>
        <a:lstStyle/>
        <a:p>
          <a:endParaRPr lang="en-US"/>
        </a:p>
      </dgm:t>
    </dgm:pt>
    <dgm:pt modelId="{BCC27E41-4817-4A1D-A652-E20FE3C1CCFA}" type="sibTrans" cxnId="{20B31B1E-6482-4E94-BCE7-EE4C1AD5C4A3}">
      <dgm:prSet/>
      <dgm:spPr/>
      <dgm:t>
        <a:bodyPr/>
        <a:lstStyle/>
        <a:p>
          <a:endParaRPr lang="en-US"/>
        </a:p>
      </dgm:t>
    </dgm:pt>
    <dgm:pt modelId="{4546F3EE-6C38-4D5A-A951-24F3D2D7E033}">
      <dgm:prSet/>
      <dgm:spPr/>
      <dgm:t>
        <a:bodyPr/>
        <a:lstStyle/>
        <a:p>
          <a:r>
            <a:rPr lang="en-GB"/>
            <a:t>List in the order they appear in the text</a:t>
          </a:r>
          <a:endParaRPr lang="en-US"/>
        </a:p>
      </dgm:t>
    </dgm:pt>
    <dgm:pt modelId="{896A18A5-ECEA-43E3-8FC8-8E7E6D1022D1}" type="parTrans" cxnId="{90E58AD0-EDC5-415E-B61E-C6E84406E7CB}">
      <dgm:prSet/>
      <dgm:spPr/>
      <dgm:t>
        <a:bodyPr/>
        <a:lstStyle/>
        <a:p>
          <a:endParaRPr lang="en-US"/>
        </a:p>
      </dgm:t>
    </dgm:pt>
    <dgm:pt modelId="{5A1327E8-D8E2-463D-B037-8EACBDE27E88}" type="sibTrans" cxnId="{90E58AD0-EDC5-415E-B61E-C6E84406E7CB}">
      <dgm:prSet/>
      <dgm:spPr/>
      <dgm:t>
        <a:bodyPr/>
        <a:lstStyle/>
        <a:p>
          <a:endParaRPr lang="en-US"/>
        </a:p>
      </dgm:t>
    </dgm:pt>
    <dgm:pt modelId="{0EC86F78-DBF4-4153-A99F-672C2AC1350D}" type="pres">
      <dgm:prSet presAssocID="{B32F82E3-109E-48BA-A2F6-383D0A599174}" presName="matrix" presStyleCnt="0">
        <dgm:presLayoutVars>
          <dgm:chMax val="1"/>
          <dgm:dir/>
          <dgm:resizeHandles val="exact"/>
        </dgm:presLayoutVars>
      </dgm:prSet>
      <dgm:spPr/>
    </dgm:pt>
    <dgm:pt modelId="{03097CDC-44BE-4BC4-9DAC-C01B34A6FE79}" type="pres">
      <dgm:prSet presAssocID="{B32F82E3-109E-48BA-A2F6-383D0A599174}" presName="diamond" presStyleLbl="bgShp" presStyleIdx="0" presStyleCnt="1"/>
      <dgm:spPr/>
    </dgm:pt>
    <dgm:pt modelId="{977CCFBE-41FD-4050-B98D-871938B84215}" type="pres">
      <dgm:prSet presAssocID="{B32F82E3-109E-48BA-A2F6-383D0A59917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4A2E678-C510-4B6A-AD0B-0CB638F71303}" type="pres">
      <dgm:prSet presAssocID="{B32F82E3-109E-48BA-A2F6-383D0A59917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77B3B6C-D59F-4C6C-8254-2E0528B76587}" type="pres">
      <dgm:prSet presAssocID="{B32F82E3-109E-48BA-A2F6-383D0A59917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54E7223-C94B-4FD3-8A99-1C29D49F8DCC}" type="pres">
      <dgm:prSet presAssocID="{B32F82E3-109E-48BA-A2F6-383D0A59917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8056E0B-E43D-4C57-8F2A-B1DCE392EF1A}" srcId="{B32F82E3-109E-48BA-A2F6-383D0A599174}" destId="{D25EB48B-45C9-4A3A-94D8-404E5BEED7BA}" srcOrd="1" destOrd="0" parTransId="{112D2177-9EE1-4204-98C4-E63ABBC1B69A}" sibTransId="{9EECA24B-E9DF-4D5D-9803-A7C16E4046DF}"/>
    <dgm:cxn modelId="{20B31B1E-6482-4E94-BCE7-EE4C1AD5C4A3}" srcId="{B32F82E3-109E-48BA-A2F6-383D0A599174}" destId="{BC68D707-4CB0-4DF2-BE20-EE3214564055}" srcOrd="2" destOrd="0" parTransId="{BA40E0F3-8AA1-457A-ABFD-8210B5A0DC5E}" sibTransId="{BCC27E41-4817-4A1D-A652-E20FE3C1CCFA}"/>
    <dgm:cxn modelId="{4CB70A3B-A551-4ECE-B576-1EA2F7E1E717}" type="presOf" srcId="{AB5BAD5F-EA0F-406F-A5BC-69279FC0A819}" destId="{977CCFBE-41FD-4050-B98D-871938B84215}" srcOrd="0" destOrd="0" presId="urn:microsoft.com/office/officeart/2005/8/layout/matrix3"/>
    <dgm:cxn modelId="{1AD0165B-46B4-4C5C-805D-BC47DE16B804}" type="presOf" srcId="{4546F3EE-6C38-4D5A-A951-24F3D2D7E033}" destId="{754E7223-C94B-4FD3-8A99-1C29D49F8DCC}" srcOrd="0" destOrd="0" presId="urn:microsoft.com/office/officeart/2005/8/layout/matrix3"/>
    <dgm:cxn modelId="{0BCE3441-CE45-42A1-BD40-52454DE3D39A}" type="presOf" srcId="{BC68D707-4CB0-4DF2-BE20-EE3214564055}" destId="{977B3B6C-D59F-4C6C-8254-2E0528B76587}" srcOrd="0" destOrd="0" presId="urn:microsoft.com/office/officeart/2005/8/layout/matrix3"/>
    <dgm:cxn modelId="{5905AF71-CA7F-4FC2-8F93-3FDF95300EC3}" type="presOf" srcId="{B32F82E3-109E-48BA-A2F6-383D0A599174}" destId="{0EC86F78-DBF4-4153-A99F-672C2AC1350D}" srcOrd="0" destOrd="0" presId="urn:microsoft.com/office/officeart/2005/8/layout/matrix3"/>
    <dgm:cxn modelId="{DDD5CAC0-7148-4760-8566-6B80FA813846}" type="presOf" srcId="{D25EB48B-45C9-4A3A-94D8-404E5BEED7BA}" destId="{B4A2E678-C510-4B6A-AD0B-0CB638F71303}" srcOrd="0" destOrd="0" presId="urn:microsoft.com/office/officeart/2005/8/layout/matrix3"/>
    <dgm:cxn modelId="{BC03C0C5-2F03-42CF-A74F-E4E48C1F4E2E}" srcId="{B32F82E3-109E-48BA-A2F6-383D0A599174}" destId="{AB5BAD5F-EA0F-406F-A5BC-69279FC0A819}" srcOrd="0" destOrd="0" parTransId="{66BBEC33-43A8-433A-995C-3DDAB597CCDC}" sibTransId="{8C529D38-C94B-4291-9F3A-DCD32D115857}"/>
    <dgm:cxn modelId="{90E58AD0-EDC5-415E-B61E-C6E84406E7CB}" srcId="{B32F82E3-109E-48BA-A2F6-383D0A599174}" destId="{4546F3EE-6C38-4D5A-A951-24F3D2D7E033}" srcOrd="3" destOrd="0" parTransId="{896A18A5-ECEA-43E3-8FC8-8E7E6D1022D1}" sibTransId="{5A1327E8-D8E2-463D-B037-8EACBDE27E88}"/>
    <dgm:cxn modelId="{664FC67A-8494-4C24-BC13-C5211B8DCC1E}" type="presParOf" srcId="{0EC86F78-DBF4-4153-A99F-672C2AC1350D}" destId="{03097CDC-44BE-4BC4-9DAC-C01B34A6FE79}" srcOrd="0" destOrd="0" presId="urn:microsoft.com/office/officeart/2005/8/layout/matrix3"/>
    <dgm:cxn modelId="{956DDF91-0F1F-4E9C-87FB-477D364B38ED}" type="presParOf" srcId="{0EC86F78-DBF4-4153-A99F-672C2AC1350D}" destId="{977CCFBE-41FD-4050-B98D-871938B84215}" srcOrd="1" destOrd="0" presId="urn:microsoft.com/office/officeart/2005/8/layout/matrix3"/>
    <dgm:cxn modelId="{59C3B050-6684-42E5-A8E3-D95194B883D1}" type="presParOf" srcId="{0EC86F78-DBF4-4153-A99F-672C2AC1350D}" destId="{B4A2E678-C510-4B6A-AD0B-0CB638F71303}" srcOrd="2" destOrd="0" presId="urn:microsoft.com/office/officeart/2005/8/layout/matrix3"/>
    <dgm:cxn modelId="{653C206F-8491-4EFD-B949-084BA2D52284}" type="presParOf" srcId="{0EC86F78-DBF4-4153-A99F-672C2AC1350D}" destId="{977B3B6C-D59F-4C6C-8254-2E0528B76587}" srcOrd="3" destOrd="0" presId="urn:microsoft.com/office/officeart/2005/8/layout/matrix3"/>
    <dgm:cxn modelId="{328B475F-A93C-4151-A636-C472DE55A5FB}" type="presParOf" srcId="{0EC86F78-DBF4-4153-A99F-672C2AC1350D}" destId="{754E7223-C94B-4FD3-8A99-1C29D49F8DC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E33D9DB-A4DF-40C5-8BE7-60FBB4A6AF3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690EC9-FDCA-4676-BCE2-2A49EDC8DF48}">
      <dgm:prSet/>
      <dgm:spPr/>
      <dgm:t>
        <a:bodyPr/>
        <a:lstStyle/>
        <a:p>
          <a:r>
            <a:rPr lang="en-GB"/>
            <a:t>Define abbreviations here</a:t>
          </a:r>
          <a:endParaRPr lang="en-US"/>
        </a:p>
      </dgm:t>
    </dgm:pt>
    <dgm:pt modelId="{9CEAAD5A-1643-4D42-83A6-22FC2D78F0EA}" type="parTrans" cxnId="{6C14DB08-C4C1-47B0-A865-BF5A0BA358D9}">
      <dgm:prSet/>
      <dgm:spPr/>
      <dgm:t>
        <a:bodyPr/>
        <a:lstStyle/>
        <a:p>
          <a:endParaRPr lang="en-US"/>
        </a:p>
      </dgm:t>
    </dgm:pt>
    <dgm:pt modelId="{32C0BBD3-5FB8-43F6-AE96-9659F57D939B}" type="sibTrans" cxnId="{6C14DB08-C4C1-47B0-A865-BF5A0BA358D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F004E26-F148-4777-8D2A-5C34FEC9D1D6}">
      <dgm:prSet/>
      <dgm:spPr/>
      <dgm:t>
        <a:bodyPr/>
        <a:lstStyle/>
        <a:p>
          <a:r>
            <a:rPr lang="en-GB"/>
            <a:t>List alphabetically</a:t>
          </a:r>
          <a:endParaRPr lang="en-US"/>
        </a:p>
      </dgm:t>
    </dgm:pt>
    <dgm:pt modelId="{E521250D-BAD9-439C-8BA8-8A393EEBA432}" type="parTrans" cxnId="{F2498643-D2CA-4C32-959E-815F3CCE069B}">
      <dgm:prSet/>
      <dgm:spPr/>
      <dgm:t>
        <a:bodyPr/>
        <a:lstStyle/>
        <a:p>
          <a:endParaRPr lang="en-US"/>
        </a:p>
      </dgm:t>
    </dgm:pt>
    <dgm:pt modelId="{FF6446DF-6215-422B-8671-FD3456CBF524}" type="sibTrans" cxnId="{F2498643-D2CA-4C32-959E-815F3CCE069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69967B6-7BBF-4B3B-8292-6BDCBCBEAE15}">
      <dgm:prSet/>
      <dgm:spPr/>
      <dgm:t>
        <a:bodyPr/>
        <a:lstStyle/>
        <a:p>
          <a:r>
            <a:rPr lang="en-GB"/>
            <a:t>Very well-known abbreviations not included</a:t>
          </a:r>
          <a:endParaRPr lang="en-US"/>
        </a:p>
      </dgm:t>
    </dgm:pt>
    <dgm:pt modelId="{79463A41-C343-44BC-A668-67A04EA55C24}" type="parTrans" cxnId="{86ECAE97-B496-4A3E-8DA8-D57E5AF0A36E}">
      <dgm:prSet/>
      <dgm:spPr/>
      <dgm:t>
        <a:bodyPr/>
        <a:lstStyle/>
        <a:p>
          <a:endParaRPr lang="en-US"/>
        </a:p>
      </dgm:t>
    </dgm:pt>
    <dgm:pt modelId="{43522444-0D23-4104-87CD-8E59C76D28BA}" type="sibTrans" cxnId="{86ECAE97-B496-4A3E-8DA8-D57E5AF0A36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54F6EEF-6EB8-4392-9FCF-96CA24459B2C}" type="pres">
      <dgm:prSet presAssocID="{FE33D9DB-A4DF-40C5-8BE7-60FBB4A6AF3E}" presName="Name0" presStyleCnt="0">
        <dgm:presLayoutVars>
          <dgm:animLvl val="lvl"/>
          <dgm:resizeHandles val="exact"/>
        </dgm:presLayoutVars>
      </dgm:prSet>
      <dgm:spPr/>
    </dgm:pt>
    <dgm:pt modelId="{A9864771-24FE-41BE-AD73-C912A5858730}" type="pres">
      <dgm:prSet presAssocID="{B4690EC9-FDCA-4676-BCE2-2A49EDC8DF48}" presName="compositeNode" presStyleCnt="0">
        <dgm:presLayoutVars>
          <dgm:bulletEnabled val="1"/>
        </dgm:presLayoutVars>
      </dgm:prSet>
      <dgm:spPr/>
    </dgm:pt>
    <dgm:pt modelId="{ECE0E4DB-DD63-47F9-B325-DCB4392034CC}" type="pres">
      <dgm:prSet presAssocID="{B4690EC9-FDCA-4676-BCE2-2A49EDC8DF48}" presName="bgRect" presStyleLbl="bgAccFollowNode1" presStyleIdx="0" presStyleCnt="3"/>
      <dgm:spPr/>
    </dgm:pt>
    <dgm:pt modelId="{5BDFE8E4-CCAB-498C-9DD0-9988F9FF362F}" type="pres">
      <dgm:prSet presAssocID="{32C0BBD3-5FB8-43F6-AE96-9659F57D939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EA3903A8-E5B6-4E27-B0F5-F94A40EDCFE9}" type="pres">
      <dgm:prSet presAssocID="{B4690EC9-FDCA-4676-BCE2-2A49EDC8DF48}" presName="bottomLine" presStyleLbl="alignNode1" presStyleIdx="1" presStyleCnt="6">
        <dgm:presLayoutVars/>
      </dgm:prSet>
      <dgm:spPr/>
    </dgm:pt>
    <dgm:pt modelId="{9168215B-4153-4092-AD58-85F9F749DE90}" type="pres">
      <dgm:prSet presAssocID="{B4690EC9-FDCA-4676-BCE2-2A49EDC8DF48}" presName="nodeText" presStyleLbl="bgAccFollowNode1" presStyleIdx="0" presStyleCnt="3">
        <dgm:presLayoutVars>
          <dgm:bulletEnabled val="1"/>
        </dgm:presLayoutVars>
      </dgm:prSet>
      <dgm:spPr/>
    </dgm:pt>
    <dgm:pt modelId="{A0ADBC61-2687-4D66-A796-5D1A5EDB506B}" type="pres">
      <dgm:prSet presAssocID="{32C0BBD3-5FB8-43F6-AE96-9659F57D939B}" presName="sibTrans" presStyleCnt="0"/>
      <dgm:spPr/>
    </dgm:pt>
    <dgm:pt modelId="{1EAA24A9-70D6-43D3-8B8C-6D66F33C85CE}" type="pres">
      <dgm:prSet presAssocID="{2F004E26-F148-4777-8D2A-5C34FEC9D1D6}" presName="compositeNode" presStyleCnt="0">
        <dgm:presLayoutVars>
          <dgm:bulletEnabled val="1"/>
        </dgm:presLayoutVars>
      </dgm:prSet>
      <dgm:spPr/>
    </dgm:pt>
    <dgm:pt modelId="{B8559A9F-A53E-4A2E-BBA7-334E95A93B1E}" type="pres">
      <dgm:prSet presAssocID="{2F004E26-F148-4777-8D2A-5C34FEC9D1D6}" presName="bgRect" presStyleLbl="bgAccFollowNode1" presStyleIdx="1" presStyleCnt="3"/>
      <dgm:spPr/>
    </dgm:pt>
    <dgm:pt modelId="{5C5B7707-9A60-441B-8E24-9D4C4FA6BCBA}" type="pres">
      <dgm:prSet presAssocID="{FF6446DF-6215-422B-8671-FD3456CBF52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A81270D-0EA9-4507-B088-DD03B78BEED2}" type="pres">
      <dgm:prSet presAssocID="{2F004E26-F148-4777-8D2A-5C34FEC9D1D6}" presName="bottomLine" presStyleLbl="alignNode1" presStyleIdx="3" presStyleCnt="6">
        <dgm:presLayoutVars/>
      </dgm:prSet>
      <dgm:spPr/>
    </dgm:pt>
    <dgm:pt modelId="{1689B7C8-AE69-4515-8AF2-3ED1A10981EA}" type="pres">
      <dgm:prSet presAssocID="{2F004E26-F148-4777-8D2A-5C34FEC9D1D6}" presName="nodeText" presStyleLbl="bgAccFollowNode1" presStyleIdx="1" presStyleCnt="3">
        <dgm:presLayoutVars>
          <dgm:bulletEnabled val="1"/>
        </dgm:presLayoutVars>
      </dgm:prSet>
      <dgm:spPr/>
    </dgm:pt>
    <dgm:pt modelId="{616B47D7-B498-4915-87E0-E75EEE3D94A2}" type="pres">
      <dgm:prSet presAssocID="{FF6446DF-6215-422B-8671-FD3456CBF524}" presName="sibTrans" presStyleCnt="0"/>
      <dgm:spPr/>
    </dgm:pt>
    <dgm:pt modelId="{223636B9-97D3-4C92-8829-240B1DC17B2C}" type="pres">
      <dgm:prSet presAssocID="{A69967B6-7BBF-4B3B-8292-6BDCBCBEAE15}" presName="compositeNode" presStyleCnt="0">
        <dgm:presLayoutVars>
          <dgm:bulletEnabled val="1"/>
        </dgm:presLayoutVars>
      </dgm:prSet>
      <dgm:spPr/>
    </dgm:pt>
    <dgm:pt modelId="{2D2C9293-88A2-4D22-A311-B635E434076D}" type="pres">
      <dgm:prSet presAssocID="{A69967B6-7BBF-4B3B-8292-6BDCBCBEAE15}" presName="bgRect" presStyleLbl="bgAccFollowNode1" presStyleIdx="2" presStyleCnt="3"/>
      <dgm:spPr/>
    </dgm:pt>
    <dgm:pt modelId="{E3C88E36-ADE7-45C8-BA08-E6D2DA4AFEB9}" type="pres">
      <dgm:prSet presAssocID="{43522444-0D23-4104-87CD-8E59C76D28BA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187CAACC-9BC6-43AF-8CA5-846268F73780}" type="pres">
      <dgm:prSet presAssocID="{A69967B6-7BBF-4B3B-8292-6BDCBCBEAE15}" presName="bottomLine" presStyleLbl="alignNode1" presStyleIdx="5" presStyleCnt="6">
        <dgm:presLayoutVars/>
      </dgm:prSet>
      <dgm:spPr/>
    </dgm:pt>
    <dgm:pt modelId="{E18540E1-6544-4840-BDE3-21FBE74FD84C}" type="pres">
      <dgm:prSet presAssocID="{A69967B6-7BBF-4B3B-8292-6BDCBCBEAE15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C3CE601-DCE2-43B2-B438-F798E43D3CA2}" type="presOf" srcId="{A69967B6-7BBF-4B3B-8292-6BDCBCBEAE15}" destId="{E18540E1-6544-4840-BDE3-21FBE74FD84C}" srcOrd="1" destOrd="0" presId="urn:microsoft.com/office/officeart/2016/7/layout/BasicLinearProcessNumbered"/>
    <dgm:cxn modelId="{6C14DB08-C4C1-47B0-A865-BF5A0BA358D9}" srcId="{FE33D9DB-A4DF-40C5-8BE7-60FBB4A6AF3E}" destId="{B4690EC9-FDCA-4676-BCE2-2A49EDC8DF48}" srcOrd="0" destOrd="0" parTransId="{9CEAAD5A-1643-4D42-83A6-22FC2D78F0EA}" sibTransId="{32C0BBD3-5FB8-43F6-AE96-9659F57D939B}"/>
    <dgm:cxn modelId="{00C00B0F-CE33-497A-9E95-186E7C56F3E3}" type="presOf" srcId="{43522444-0D23-4104-87CD-8E59C76D28BA}" destId="{E3C88E36-ADE7-45C8-BA08-E6D2DA4AFEB9}" srcOrd="0" destOrd="0" presId="urn:microsoft.com/office/officeart/2016/7/layout/BasicLinearProcessNumbered"/>
    <dgm:cxn modelId="{3615160F-788A-432B-9D76-F00611C4F7F8}" type="presOf" srcId="{2F004E26-F148-4777-8D2A-5C34FEC9D1D6}" destId="{1689B7C8-AE69-4515-8AF2-3ED1A10981EA}" srcOrd="1" destOrd="0" presId="urn:microsoft.com/office/officeart/2016/7/layout/BasicLinearProcessNumbered"/>
    <dgm:cxn modelId="{024B0E2D-4DA8-4728-A928-439D268648E4}" type="presOf" srcId="{2F004E26-F148-4777-8D2A-5C34FEC9D1D6}" destId="{B8559A9F-A53E-4A2E-BBA7-334E95A93B1E}" srcOrd="0" destOrd="0" presId="urn:microsoft.com/office/officeart/2016/7/layout/BasicLinearProcessNumbered"/>
    <dgm:cxn modelId="{F2498643-D2CA-4C32-959E-815F3CCE069B}" srcId="{FE33D9DB-A4DF-40C5-8BE7-60FBB4A6AF3E}" destId="{2F004E26-F148-4777-8D2A-5C34FEC9D1D6}" srcOrd="1" destOrd="0" parTransId="{E521250D-BAD9-439C-8BA8-8A393EEBA432}" sibTransId="{FF6446DF-6215-422B-8671-FD3456CBF524}"/>
    <dgm:cxn modelId="{CE19A466-935A-4DD4-9D3A-E5E0D822EDEB}" type="presOf" srcId="{A69967B6-7BBF-4B3B-8292-6BDCBCBEAE15}" destId="{2D2C9293-88A2-4D22-A311-B635E434076D}" srcOrd="0" destOrd="0" presId="urn:microsoft.com/office/officeart/2016/7/layout/BasicLinearProcessNumbered"/>
    <dgm:cxn modelId="{99070654-96AC-4EBA-B6BF-D8B2B03017FC}" type="presOf" srcId="{B4690EC9-FDCA-4676-BCE2-2A49EDC8DF48}" destId="{ECE0E4DB-DD63-47F9-B325-DCB4392034CC}" srcOrd="0" destOrd="0" presId="urn:microsoft.com/office/officeart/2016/7/layout/BasicLinearProcessNumbered"/>
    <dgm:cxn modelId="{86ECAE97-B496-4A3E-8DA8-D57E5AF0A36E}" srcId="{FE33D9DB-A4DF-40C5-8BE7-60FBB4A6AF3E}" destId="{A69967B6-7BBF-4B3B-8292-6BDCBCBEAE15}" srcOrd="2" destOrd="0" parTransId="{79463A41-C343-44BC-A668-67A04EA55C24}" sibTransId="{43522444-0D23-4104-87CD-8E59C76D28BA}"/>
    <dgm:cxn modelId="{E9EC339E-FE8D-4C9E-8AE8-CC288D586015}" type="presOf" srcId="{B4690EC9-FDCA-4676-BCE2-2A49EDC8DF48}" destId="{9168215B-4153-4092-AD58-85F9F749DE90}" srcOrd="1" destOrd="0" presId="urn:microsoft.com/office/officeart/2016/7/layout/BasicLinearProcessNumbered"/>
    <dgm:cxn modelId="{CC31BDB7-BA71-4862-990A-DCA8E877EFD3}" type="presOf" srcId="{32C0BBD3-5FB8-43F6-AE96-9659F57D939B}" destId="{5BDFE8E4-CCAB-498C-9DD0-9988F9FF362F}" srcOrd="0" destOrd="0" presId="urn:microsoft.com/office/officeart/2016/7/layout/BasicLinearProcessNumbered"/>
    <dgm:cxn modelId="{84DFC5CA-C919-4EDF-AA71-74E3E88A5697}" type="presOf" srcId="{FE33D9DB-A4DF-40C5-8BE7-60FBB4A6AF3E}" destId="{F54F6EEF-6EB8-4392-9FCF-96CA24459B2C}" srcOrd="0" destOrd="0" presId="urn:microsoft.com/office/officeart/2016/7/layout/BasicLinearProcessNumbered"/>
    <dgm:cxn modelId="{FA0486F7-F414-43E9-B77A-A3EDD2D7ACEF}" type="presOf" srcId="{FF6446DF-6215-422B-8671-FD3456CBF524}" destId="{5C5B7707-9A60-441B-8E24-9D4C4FA6BCBA}" srcOrd="0" destOrd="0" presId="urn:microsoft.com/office/officeart/2016/7/layout/BasicLinearProcessNumbered"/>
    <dgm:cxn modelId="{9D61CA83-7D05-4882-8362-961785DC7148}" type="presParOf" srcId="{F54F6EEF-6EB8-4392-9FCF-96CA24459B2C}" destId="{A9864771-24FE-41BE-AD73-C912A5858730}" srcOrd="0" destOrd="0" presId="urn:microsoft.com/office/officeart/2016/7/layout/BasicLinearProcessNumbered"/>
    <dgm:cxn modelId="{F1DA160B-B78F-45E4-BDB5-CD45D7F989C6}" type="presParOf" srcId="{A9864771-24FE-41BE-AD73-C912A5858730}" destId="{ECE0E4DB-DD63-47F9-B325-DCB4392034CC}" srcOrd="0" destOrd="0" presId="urn:microsoft.com/office/officeart/2016/7/layout/BasicLinearProcessNumbered"/>
    <dgm:cxn modelId="{3CC031C4-85A8-49AE-9593-92DB913842B3}" type="presParOf" srcId="{A9864771-24FE-41BE-AD73-C912A5858730}" destId="{5BDFE8E4-CCAB-498C-9DD0-9988F9FF362F}" srcOrd="1" destOrd="0" presId="urn:microsoft.com/office/officeart/2016/7/layout/BasicLinearProcessNumbered"/>
    <dgm:cxn modelId="{DC81B082-0A1D-45F2-A29D-06C30F2B6312}" type="presParOf" srcId="{A9864771-24FE-41BE-AD73-C912A5858730}" destId="{EA3903A8-E5B6-4E27-B0F5-F94A40EDCFE9}" srcOrd="2" destOrd="0" presId="urn:microsoft.com/office/officeart/2016/7/layout/BasicLinearProcessNumbered"/>
    <dgm:cxn modelId="{8A479892-5FF3-4A36-A75D-CA40231E53D6}" type="presParOf" srcId="{A9864771-24FE-41BE-AD73-C912A5858730}" destId="{9168215B-4153-4092-AD58-85F9F749DE90}" srcOrd="3" destOrd="0" presId="urn:microsoft.com/office/officeart/2016/7/layout/BasicLinearProcessNumbered"/>
    <dgm:cxn modelId="{77C7B884-7AF9-436C-B832-60A6E6107E60}" type="presParOf" srcId="{F54F6EEF-6EB8-4392-9FCF-96CA24459B2C}" destId="{A0ADBC61-2687-4D66-A796-5D1A5EDB506B}" srcOrd="1" destOrd="0" presId="urn:microsoft.com/office/officeart/2016/7/layout/BasicLinearProcessNumbered"/>
    <dgm:cxn modelId="{BA54CDEB-6411-48BA-9FB9-336764BB48E8}" type="presParOf" srcId="{F54F6EEF-6EB8-4392-9FCF-96CA24459B2C}" destId="{1EAA24A9-70D6-43D3-8B8C-6D66F33C85CE}" srcOrd="2" destOrd="0" presId="urn:microsoft.com/office/officeart/2016/7/layout/BasicLinearProcessNumbered"/>
    <dgm:cxn modelId="{EA18AAE5-5A68-4196-9887-8E097298CFAD}" type="presParOf" srcId="{1EAA24A9-70D6-43D3-8B8C-6D66F33C85CE}" destId="{B8559A9F-A53E-4A2E-BBA7-334E95A93B1E}" srcOrd="0" destOrd="0" presId="urn:microsoft.com/office/officeart/2016/7/layout/BasicLinearProcessNumbered"/>
    <dgm:cxn modelId="{7095382E-D0A3-46ED-8253-D95524667801}" type="presParOf" srcId="{1EAA24A9-70D6-43D3-8B8C-6D66F33C85CE}" destId="{5C5B7707-9A60-441B-8E24-9D4C4FA6BCBA}" srcOrd="1" destOrd="0" presId="urn:microsoft.com/office/officeart/2016/7/layout/BasicLinearProcessNumbered"/>
    <dgm:cxn modelId="{FAF9E856-0AA6-4C72-99DF-D6958684116F}" type="presParOf" srcId="{1EAA24A9-70D6-43D3-8B8C-6D66F33C85CE}" destId="{1A81270D-0EA9-4507-B088-DD03B78BEED2}" srcOrd="2" destOrd="0" presId="urn:microsoft.com/office/officeart/2016/7/layout/BasicLinearProcessNumbered"/>
    <dgm:cxn modelId="{C64F5E59-B786-4D05-81E8-3F717176D9D5}" type="presParOf" srcId="{1EAA24A9-70D6-43D3-8B8C-6D66F33C85CE}" destId="{1689B7C8-AE69-4515-8AF2-3ED1A10981EA}" srcOrd="3" destOrd="0" presId="urn:microsoft.com/office/officeart/2016/7/layout/BasicLinearProcessNumbered"/>
    <dgm:cxn modelId="{4AA0C6FE-6940-4423-BD13-54FF7FD0FA76}" type="presParOf" srcId="{F54F6EEF-6EB8-4392-9FCF-96CA24459B2C}" destId="{616B47D7-B498-4915-87E0-E75EEE3D94A2}" srcOrd="3" destOrd="0" presId="urn:microsoft.com/office/officeart/2016/7/layout/BasicLinearProcessNumbered"/>
    <dgm:cxn modelId="{9E3A9093-B0B7-4CC8-BD64-F6691133D856}" type="presParOf" srcId="{F54F6EEF-6EB8-4392-9FCF-96CA24459B2C}" destId="{223636B9-97D3-4C92-8829-240B1DC17B2C}" srcOrd="4" destOrd="0" presId="urn:microsoft.com/office/officeart/2016/7/layout/BasicLinearProcessNumbered"/>
    <dgm:cxn modelId="{E7DFE5A9-BC5B-413B-BD88-C08F13D27715}" type="presParOf" srcId="{223636B9-97D3-4C92-8829-240B1DC17B2C}" destId="{2D2C9293-88A2-4D22-A311-B635E434076D}" srcOrd="0" destOrd="0" presId="urn:microsoft.com/office/officeart/2016/7/layout/BasicLinearProcessNumbered"/>
    <dgm:cxn modelId="{928DF595-F0F2-4DC8-A030-F8DD50BED7C2}" type="presParOf" srcId="{223636B9-97D3-4C92-8829-240B1DC17B2C}" destId="{E3C88E36-ADE7-45C8-BA08-E6D2DA4AFEB9}" srcOrd="1" destOrd="0" presId="urn:microsoft.com/office/officeart/2016/7/layout/BasicLinearProcessNumbered"/>
    <dgm:cxn modelId="{B4BF0094-81FE-4F0F-AC40-B1252C07EDD7}" type="presParOf" srcId="{223636B9-97D3-4C92-8829-240B1DC17B2C}" destId="{187CAACC-9BC6-43AF-8CA5-846268F73780}" srcOrd="2" destOrd="0" presId="urn:microsoft.com/office/officeart/2016/7/layout/BasicLinearProcessNumbered"/>
    <dgm:cxn modelId="{AD8A3E3E-46BB-4938-ADF7-F29188C52897}" type="presParOf" srcId="{223636B9-97D3-4C92-8829-240B1DC17B2C}" destId="{E18540E1-6544-4840-BDE3-21FBE74FD84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85D7BCA-0636-41B6-BB80-AE2A24FFDEA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90AEC7-6E9E-47F4-885B-18BA6484A459}">
      <dgm:prSet/>
      <dgm:spPr/>
      <dgm:t>
        <a:bodyPr/>
        <a:lstStyle/>
        <a:p>
          <a:r>
            <a:rPr lang="en-GB"/>
            <a:t>Establish your research </a:t>
          </a:r>
          <a:r>
            <a:rPr lang="en-GB" b="1"/>
            <a:t>topic</a:t>
          </a:r>
          <a:endParaRPr lang="en-US"/>
        </a:p>
      </dgm:t>
    </dgm:pt>
    <dgm:pt modelId="{83F17C8C-AF0E-422A-98EB-488D92138C35}" type="parTrans" cxnId="{FBE4FEB6-3157-480D-B5C1-52E209D4A44A}">
      <dgm:prSet/>
      <dgm:spPr/>
      <dgm:t>
        <a:bodyPr/>
        <a:lstStyle/>
        <a:p>
          <a:endParaRPr lang="en-US"/>
        </a:p>
      </dgm:t>
    </dgm:pt>
    <dgm:pt modelId="{E7C514BD-1D9B-4A93-B409-21BBAAAAEA2D}" type="sibTrans" cxnId="{FBE4FEB6-3157-480D-B5C1-52E209D4A44A}">
      <dgm:prSet/>
      <dgm:spPr/>
      <dgm:t>
        <a:bodyPr/>
        <a:lstStyle/>
        <a:p>
          <a:endParaRPr lang="en-US"/>
        </a:p>
      </dgm:t>
    </dgm:pt>
    <dgm:pt modelId="{D8F9F111-2196-4789-85F8-1FD23BAF24A4}">
      <dgm:prSet/>
      <dgm:spPr/>
      <dgm:t>
        <a:bodyPr/>
        <a:lstStyle/>
        <a:p>
          <a:r>
            <a:rPr lang="en-GB"/>
            <a:t>Provide </a:t>
          </a:r>
          <a:r>
            <a:rPr lang="en-GB" b="1"/>
            <a:t>background</a:t>
          </a:r>
          <a:r>
            <a:rPr lang="en-GB"/>
            <a:t> information</a:t>
          </a:r>
          <a:endParaRPr lang="en-US"/>
        </a:p>
      </dgm:t>
    </dgm:pt>
    <dgm:pt modelId="{411FE694-1D69-42FB-9870-D40968478658}" type="parTrans" cxnId="{BC5DBDA6-91A8-4437-9BD4-BD81BEB70780}">
      <dgm:prSet/>
      <dgm:spPr/>
      <dgm:t>
        <a:bodyPr/>
        <a:lstStyle/>
        <a:p>
          <a:endParaRPr lang="en-US"/>
        </a:p>
      </dgm:t>
    </dgm:pt>
    <dgm:pt modelId="{746313C1-209A-40A5-BF7B-B4C9BB8469A7}" type="sibTrans" cxnId="{BC5DBDA6-91A8-4437-9BD4-BD81BEB70780}">
      <dgm:prSet/>
      <dgm:spPr/>
      <dgm:t>
        <a:bodyPr/>
        <a:lstStyle/>
        <a:p>
          <a:endParaRPr lang="en-US"/>
        </a:p>
      </dgm:t>
    </dgm:pt>
    <dgm:pt modelId="{72A1385A-F226-4DC2-8AA9-028898C7E873}">
      <dgm:prSet/>
      <dgm:spPr/>
      <dgm:t>
        <a:bodyPr/>
        <a:lstStyle/>
        <a:p>
          <a:r>
            <a:rPr lang="en-GB"/>
            <a:t>Define the </a:t>
          </a:r>
          <a:r>
            <a:rPr lang="en-GB" b="1"/>
            <a:t>scope</a:t>
          </a:r>
          <a:r>
            <a:rPr lang="en-GB"/>
            <a:t> of your research</a:t>
          </a:r>
          <a:endParaRPr lang="en-US"/>
        </a:p>
      </dgm:t>
    </dgm:pt>
    <dgm:pt modelId="{ECB9CCC8-CEFA-494B-996D-9AE2A9C0AFEE}" type="parTrans" cxnId="{A68B40FD-DDD8-44A3-8D2A-0A97240CCB10}">
      <dgm:prSet/>
      <dgm:spPr/>
      <dgm:t>
        <a:bodyPr/>
        <a:lstStyle/>
        <a:p>
          <a:endParaRPr lang="en-US"/>
        </a:p>
      </dgm:t>
    </dgm:pt>
    <dgm:pt modelId="{C914D27B-C116-4359-A4EC-F5396A150297}" type="sibTrans" cxnId="{A68B40FD-DDD8-44A3-8D2A-0A97240CCB10}">
      <dgm:prSet/>
      <dgm:spPr/>
      <dgm:t>
        <a:bodyPr/>
        <a:lstStyle/>
        <a:p>
          <a:endParaRPr lang="en-US"/>
        </a:p>
      </dgm:t>
    </dgm:pt>
    <dgm:pt modelId="{A3A63166-7CBC-4CE0-B66D-FB34BEE116C3}">
      <dgm:prSet/>
      <dgm:spPr/>
      <dgm:t>
        <a:bodyPr/>
        <a:lstStyle/>
        <a:p>
          <a:r>
            <a:rPr lang="en-GB"/>
            <a:t>Show your work’s </a:t>
          </a:r>
          <a:r>
            <a:rPr lang="en-GB" b="1"/>
            <a:t>relevance</a:t>
          </a:r>
          <a:endParaRPr lang="en-US"/>
        </a:p>
      </dgm:t>
    </dgm:pt>
    <dgm:pt modelId="{8FE36C21-C502-4AB0-BA37-28549F107053}" type="parTrans" cxnId="{8F409BC4-F483-48C5-97EF-7AF5A7DC9179}">
      <dgm:prSet/>
      <dgm:spPr/>
      <dgm:t>
        <a:bodyPr/>
        <a:lstStyle/>
        <a:p>
          <a:endParaRPr lang="en-US"/>
        </a:p>
      </dgm:t>
    </dgm:pt>
    <dgm:pt modelId="{DAA59AF7-9E2C-46DB-97E2-1A77556B22E7}" type="sibTrans" cxnId="{8F409BC4-F483-48C5-97EF-7AF5A7DC9179}">
      <dgm:prSet/>
      <dgm:spPr/>
      <dgm:t>
        <a:bodyPr/>
        <a:lstStyle/>
        <a:p>
          <a:endParaRPr lang="en-US"/>
        </a:p>
      </dgm:t>
    </dgm:pt>
    <dgm:pt modelId="{7BFA0F60-6F1B-4387-9541-CE792DCC6A15}">
      <dgm:prSet/>
      <dgm:spPr/>
      <dgm:t>
        <a:bodyPr/>
        <a:lstStyle/>
        <a:p>
          <a:r>
            <a:rPr lang="en-GB"/>
            <a:t>State your </a:t>
          </a:r>
          <a:r>
            <a:rPr lang="en-GB" b="1"/>
            <a:t>research questions</a:t>
          </a:r>
          <a:r>
            <a:rPr lang="en-GB"/>
            <a:t> and objectives</a:t>
          </a:r>
          <a:endParaRPr lang="en-US"/>
        </a:p>
      </dgm:t>
    </dgm:pt>
    <dgm:pt modelId="{946CCB57-7078-4B69-9AED-4893D3A163F8}" type="parTrans" cxnId="{14C6E9B4-1E24-4429-A5E2-58DCC2F5B520}">
      <dgm:prSet/>
      <dgm:spPr/>
      <dgm:t>
        <a:bodyPr/>
        <a:lstStyle/>
        <a:p>
          <a:endParaRPr lang="en-US"/>
        </a:p>
      </dgm:t>
    </dgm:pt>
    <dgm:pt modelId="{0708C413-D7F0-4C57-9187-97E30A917110}" type="sibTrans" cxnId="{14C6E9B4-1E24-4429-A5E2-58DCC2F5B520}">
      <dgm:prSet/>
      <dgm:spPr/>
      <dgm:t>
        <a:bodyPr/>
        <a:lstStyle/>
        <a:p>
          <a:endParaRPr lang="en-US"/>
        </a:p>
      </dgm:t>
    </dgm:pt>
    <dgm:pt modelId="{9AA63914-D01C-4A23-8011-8D183F390677}">
      <dgm:prSet/>
      <dgm:spPr/>
      <dgm:t>
        <a:bodyPr/>
        <a:lstStyle/>
        <a:p>
          <a:r>
            <a:rPr lang="en-GB"/>
            <a:t>Give an </a:t>
          </a:r>
          <a:r>
            <a:rPr lang="en-GB" b="1"/>
            <a:t>overview</a:t>
          </a:r>
          <a:r>
            <a:rPr lang="en-GB"/>
            <a:t> of your structure</a:t>
          </a:r>
          <a:endParaRPr lang="en-US"/>
        </a:p>
      </dgm:t>
    </dgm:pt>
    <dgm:pt modelId="{A3C655F7-79D5-45E8-A9AD-DA896D65E4AE}" type="parTrans" cxnId="{1358635C-4F34-43FB-94BD-A61D20F00DF2}">
      <dgm:prSet/>
      <dgm:spPr/>
      <dgm:t>
        <a:bodyPr/>
        <a:lstStyle/>
        <a:p>
          <a:endParaRPr lang="en-US"/>
        </a:p>
      </dgm:t>
    </dgm:pt>
    <dgm:pt modelId="{CCFD8D3F-64C9-40B8-B919-B104B67AC2B6}" type="sibTrans" cxnId="{1358635C-4F34-43FB-94BD-A61D20F00DF2}">
      <dgm:prSet/>
      <dgm:spPr/>
      <dgm:t>
        <a:bodyPr/>
        <a:lstStyle/>
        <a:p>
          <a:endParaRPr lang="en-US"/>
        </a:p>
      </dgm:t>
    </dgm:pt>
    <dgm:pt modelId="{3EB5673C-9A14-46E1-8290-ACEE26F53192}" type="pres">
      <dgm:prSet presAssocID="{F85D7BCA-0636-41B6-BB80-AE2A24FFDEA1}" presName="Name0" presStyleCnt="0">
        <dgm:presLayoutVars>
          <dgm:dir/>
          <dgm:resizeHandles val="exact"/>
        </dgm:presLayoutVars>
      </dgm:prSet>
      <dgm:spPr/>
    </dgm:pt>
    <dgm:pt modelId="{98995247-14B6-4F34-B331-F7B87A3590FB}" type="pres">
      <dgm:prSet presAssocID="{3C90AEC7-6E9E-47F4-885B-18BA6484A459}" presName="node" presStyleLbl="node1" presStyleIdx="0" presStyleCnt="6">
        <dgm:presLayoutVars>
          <dgm:bulletEnabled val="1"/>
        </dgm:presLayoutVars>
      </dgm:prSet>
      <dgm:spPr/>
    </dgm:pt>
    <dgm:pt modelId="{C4EA7EB7-C0CA-43F7-A8D0-EE9857A01669}" type="pres">
      <dgm:prSet presAssocID="{E7C514BD-1D9B-4A93-B409-21BBAAAAEA2D}" presName="sibTrans" presStyleLbl="sibTrans1D1" presStyleIdx="0" presStyleCnt="5"/>
      <dgm:spPr/>
    </dgm:pt>
    <dgm:pt modelId="{23CFE061-9D07-4F94-9D5D-1CF5C7798177}" type="pres">
      <dgm:prSet presAssocID="{E7C514BD-1D9B-4A93-B409-21BBAAAAEA2D}" presName="connectorText" presStyleLbl="sibTrans1D1" presStyleIdx="0" presStyleCnt="5"/>
      <dgm:spPr/>
    </dgm:pt>
    <dgm:pt modelId="{ACC21070-50DB-40D9-B7D5-7713AFE08512}" type="pres">
      <dgm:prSet presAssocID="{D8F9F111-2196-4789-85F8-1FD23BAF24A4}" presName="node" presStyleLbl="node1" presStyleIdx="1" presStyleCnt="6">
        <dgm:presLayoutVars>
          <dgm:bulletEnabled val="1"/>
        </dgm:presLayoutVars>
      </dgm:prSet>
      <dgm:spPr/>
    </dgm:pt>
    <dgm:pt modelId="{27641476-0F89-4E5E-B514-4BD7830BF365}" type="pres">
      <dgm:prSet presAssocID="{746313C1-209A-40A5-BF7B-B4C9BB8469A7}" presName="sibTrans" presStyleLbl="sibTrans1D1" presStyleIdx="1" presStyleCnt="5"/>
      <dgm:spPr/>
    </dgm:pt>
    <dgm:pt modelId="{6494A9F0-A819-4CBE-A178-24F7FA331257}" type="pres">
      <dgm:prSet presAssocID="{746313C1-209A-40A5-BF7B-B4C9BB8469A7}" presName="connectorText" presStyleLbl="sibTrans1D1" presStyleIdx="1" presStyleCnt="5"/>
      <dgm:spPr/>
    </dgm:pt>
    <dgm:pt modelId="{39F706D7-CB98-4A76-ABB4-9EA4A62B95D9}" type="pres">
      <dgm:prSet presAssocID="{72A1385A-F226-4DC2-8AA9-028898C7E873}" presName="node" presStyleLbl="node1" presStyleIdx="2" presStyleCnt="6">
        <dgm:presLayoutVars>
          <dgm:bulletEnabled val="1"/>
        </dgm:presLayoutVars>
      </dgm:prSet>
      <dgm:spPr/>
    </dgm:pt>
    <dgm:pt modelId="{8C3C1E08-19C1-46FB-8BB4-AAFAE89A0BE4}" type="pres">
      <dgm:prSet presAssocID="{C914D27B-C116-4359-A4EC-F5396A150297}" presName="sibTrans" presStyleLbl="sibTrans1D1" presStyleIdx="2" presStyleCnt="5"/>
      <dgm:spPr/>
    </dgm:pt>
    <dgm:pt modelId="{A3542E29-A13A-4FF0-9BDE-98A73FB9E662}" type="pres">
      <dgm:prSet presAssocID="{C914D27B-C116-4359-A4EC-F5396A150297}" presName="connectorText" presStyleLbl="sibTrans1D1" presStyleIdx="2" presStyleCnt="5"/>
      <dgm:spPr/>
    </dgm:pt>
    <dgm:pt modelId="{F43A744E-3430-4C34-B7C0-C4F49ECE7A15}" type="pres">
      <dgm:prSet presAssocID="{A3A63166-7CBC-4CE0-B66D-FB34BEE116C3}" presName="node" presStyleLbl="node1" presStyleIdx="3" presStyleCnt="6">
        <dgm:presLayoutVars>
          <dgm:bulletEnabled val="1"/>
        </dgm:presLayoutVars>
      </dgm:prSet>
      <dgm:spPr/>
    </dgm:pt>
    <dgm:pt modelId="{56E53FC0-0B65-4E54-A84A-2A47B9C0AD0A}" type="pres">
      <dgm:prSet presAssocID="{DAA59AF7-9E2C-46DB-97E2-1A77556B22E7}" presName="sibTrans" presStyleLbl="sibTrans1D1" presStyleIdx="3" presStyleCnt="5"/>
      <dgm:spPr/>
    </dgm:pt>
    <dgm:pt modelId="{D7BE50DA-3B31-4A60-A70B-51F0758B2172}" type="pres">
      <dgm:prSet presAssocID="{DAA59AF7-9E2C-46DB-97E2-1A77556B22E7}" presName="connectorText" presStyleLbl="sibTrans1D1" presStyleIdx="3" presStyleCnt="5"/>
      <dgm:spPr/>
    </dgm:pt>
    <dgm:pt modelId="{44AEF0CF-23CD-47D1-B3B0-53328CBECF14}" type="pres">
      <dgm:prSet presAssocID="{7BFA0F60-6F1B-4387-9541-CE792DCC6A15}" presName="node" presStyleLbl="node1" presStyleIdx="4" presStyleCnt="6">
        <dgm:presLayoutVars>
          <dgm:bulletEnabled val="1"/>
        </dgm:presLayoutVars>
      </dgm:prSet>
      <dgm:spPr/>
    </dgm:pt>
    <dgm:pt modelId="{B3859D05-D929-4563-A00C-7EC13D11C8F5}" type="pres">
      <dgm:prSet presAssocID="{0708C413-D7F0-4C57-9187-97E30A917110}" presName="sibTrans" presStyleLbl="sibTrans1D1" presStyleIdx="4" presStyleCnt="5"/>
      <dgm:spPr/>
    </dgm:pt>
    <dgm:pt modelId="{E2B9D4F1-3DCF-494A-9AD8-D5A77038ED61}" type="pres">
      <dgm:prSet presAssocID="{0708C413-D7F0-4C57-9187-97E30A917110}" presName="connectorText" presStyleLbl="sibTrans1D1" presStyleIdx="4" presStyleCnt="5"/>
      <dgm:spPr/>
    </dgm:pt>
    <dgm:pt modelId="{01C6C4FD-12F2-49D1-B12A-D35A4949C6C6}" type="pres">
      <dgm:prSet presAssocID="{9AA63914-D01C-4A23-8011-8D183F390677}" presName="node" presStyleLbl="node1" presStyleIdx="5" presStyleCnt="6">
        <dgm:presLayoutVars>
          <dgm:bulletEnabled val="1"/>
        </dgm:presLayoutVars>
      </dgm:prSet>
      <dgm:spPr/>
    </dgm:pt>
  </dgm:ptLst>
  <dgm:cxnLst>
    <dgm:cxn modelId="{FA5D3408-185F-4A4C-AB91-6584435CD605}" type="presOf" srcId="{C914D27B-C116-4359-A4EC-F5396A150297}" destId="{A3542E29-A13A-4FF0-9BDE-98A73FB9E662}" srcOrd="1" destOrd="0" presId="urn:microsoft.com/office/officeart/2016/7/layout/RepeatingBendingProcessNew"/>
    <dgm:cxn modelId="{E0F5C90D-689F-44C4-BE10-38479AE7D494}" type="presOf" srcId="{E7C514BD-1D9B-4A93-B409-21BBAAAAEA2D}" destId="{C4EA7EB7-C0CA-43F7-A8D0-EE9857A01669}" srcOrd="0" destOrd="0" presId="urn:microsoft.com/office/officeart/2016/7/layout/RepeatingBendingProcessNew"/>
    <dgm:cxn modelId="{003C3A0F-1E9F-40DB-A552-65E74C23CBDF}" type="presOf" srcId="{F85D7BCA-0636-41B6-BB80-AE2A24FFDEA1}" destId="{3EB5673C-9A14-46E1-8290-ACEE26F53192}" srcOrd="0" destOrd="0" presId="urn:microsoft.com/office/officeart/2016/7/layout/RepeatingBendingProcessNew"/>
    <dgm:cxn modelId="{3EC06B17-D822-46C5-9757-D64769E6516A}" type="presOf" srcId="{72A1385A-F226-4DC2-8AA9-028898C7E873}" destId="{39F706D7-CB98-4A76-ABB4-9EA4A62B95D9}" srcOrd="0" destOrd="0" presId="urn:microsoft.com/office/officeart/2016/7/layout/RepeatingBendingProcessNew"/>
    <dgm:cxn modelId="{15283632-276B-4701-BDED-81F027ECA5CE}" type="presOf" srcId="{D8F9F111-2196-4789-85F8-1FD23BAF24A4}" destId="{ACC21070-50DB-40D9-B7D5-7713AFE08512}" srcOrd="0" destOrd="0" presId="urn:microsoft.com/office/officeart/2016/7/layout/RepeatingBendingProcessNew"/>
    <dgm:cxn modelId="{1358635C-4F34-43FB-94BD-A61D20F00DF2}" srcId="{F85D7BCA-0636-41B6-BB80-AE2A24FFDEA1}" destId="{9AA63914-D01C-4A23-8011-8D183F390677}" srcOrd="5" destOrd="0" parTransId="{A3C655F7-79D5-45E8-A9AD-DA896D65E4AE}" sibTransId="{CCFD8D3F-64C9-40B8-B919-B104B67AC2B6}"/>
    <dgm:cxn modelId="{4E726E65-9FA6-4613-89FA-9C2BC2120845}" type="presOf" srcId="{0708C413-D7F0-4C57-9187-97E30A917110}" destId="{E2B9D4F1-3DCF-494A-9AD8-D5A77038ED61}" srcOrd="1" destOrd="0" presId="urn:microsoft.com/office/officeart/2016/7/layout/RepeatingBendingProcessNew"/>
    <dgm:cxn modelId="{605E6969-F1F3-46EC-94E8-764159114EE3}" type="presOf" srcId="{DAA59AF7-9E2C-46DB-97E2-1A77556B22E7}" destId="{D7BE50DA-3B31-4A60-A70B-51F0758B2172}" srcOrd="1" destOrd="0" presId="urn:microsoft.com/office/officeart/2016/7/layout/RepeatingBendingProcessNew"/>
    <dgm:cxn modelId="{1CB8FD6A-6793-43FD-9A4D-5315A09F19AF}" type="presOf" srcId="{0708C413-D7F0-4C57-9187-97E30A917110}" destId="{B3859D05-D929-4563-A00C-7EC13D11C8F5}" srcOrd="0" destOrd="0" presId="urn:microsoft.com/office/officeart/2016/7/layout/RepeatingBendingProcessNew"/>
    <dgm:cxn modelId="{D5F6DF6E-F7F6-4A1B-90F7-6B75265AF66D}" type="presOf" srcId="{E7C514BD-1D9B-4A93-B409-21BBAAAAEA2D}" destId="{23CFE061-9D07-4F94-9D5D-1CF5C7798177}" srcOrd="1" destOrd="0" presId="urn:microsoft.com/office/officeart/2016/7/layout/RepeatingBendingProcessNew"/>
    <dgm:cxn modelId="{25C97358-575D-465D-8892-15AF30072B74}" type="presOf" srcId="{746313C1-209A-40A5-BF7B-B4C9BB8469A7}" destId="{27641476-0F89-4E5E-B514-4BD7830BF365}" srcOrd="0" destOrd="0" presId="urn:microsoft.com/office/officeart/2016/7/layout/RepeatingBendingProcessNew"/>
    <dgm:cxn modelId="{0053CE78-B549-4532-9755-ADD565DB5531}" type="presOf" srcId="{9AA63914-D01C-4A23-8011-8D183F390677}" destId="{01C6C4FD-12F2-49D1-B12A-D35A4949C6C6}" srcOrd="0" destOrd="0" presId="urn:microsoft.com/office/officeart/2016/7/layout/RepeatingBendingProcessNew"/>
    <dgm:cxn modelId="{82C36F86-E7C4-41B2-AE48-62AE85D1C640}" type="presOf" srcId="{7BFA0F60-6F1B-4387-9541-CE792DCC6A15}" destId="{44AEF0CF-23CD-47D1-B3B0-53328CBECF14}" srcOrd="0" destOrd="0" presId="urn:microsoft.com/office/officeart/2016/7/layout/RepeatingBendingProcessNew"/>
    <dgm:cxn modelId="{BC5DBDA6-91A8-4437-9BD4-BD81BEB70780}" srcId="{F85D7BCA-0636-41B6-BB80-AE2A24FFDEA1}" destId="{D8F9F111-2196-4789-85F8-1FD23BAF24A4}" srcOrd="1" destOrd="0" parTransId="{411FE694-1D69-42FB-9870-D40968478658}" sibTransId="{746313C1-209A-40A5-BF7B-B4C9BB8469A7}"/>
    <dgm:cxn modelId="{73EA0BA7-A344-407C-BC1C-E76E082B675B}" type="presOf" srcId="{C914D27B-C116-4359-A4EC-F5396A150297}" destId="{8C3C1E08-19C1-46FB-8BB4-AAFAE89A0BE4}" srcOrd="0" destOrd="0" presId="urn:microsoft.com/office/officeart/2016/7/layout/RepeatingBendingProcessNew"/>
    <dgm:cxn modelId="{707251AF-F2D4-409B-A83D-FA1A22D37168}" type="presOf" srcId="{3C90AEC7-6E9E-47F4-885B-18BA6484A459}" destId="{98995247-14B6-4F34-B331-F7B87A3590FB}" srcOrd="0" destOrd="0" presId="urn:microsoft.com/office/officeart/2016/7/layout/RepeatingBendingProcessNew"/>
    <dgm:cxn modelId="{14C6E9B4-1E24-4429-A5E2-58DCC2F5B520}" srcId="{F85D7BCA-0636-41B6-BB80-AE2A24FFDEA1}" destId="{7BFA0F60-6F1B-4387-9541-CE792DCC6A15}" srcOrd="4" destOrd="0" parTransId="{946CCB57-7078-4B69-9AED-4893D3A163F8}" sibTransId="{0708C413-D7F0-4C57-9187-97E30A917110}"/>
    <dgm:cxn modelId="{FBE4FEB6-3157-480D-B5C1-52E209D4A44A}" srcId="{F85D7BCA-0636-41B6-BB80-AE2A24FFDEA1}" destId="{3C90AEC7-6E9E-47F4-885B-18BA6484A459}" srcOrd="0" destOrd="0" parTransId="{83F17C8C-AF0E-422A-98EB-488D92138C35}" sibTransId="{E7C514BD-1D9B-4A93-B409-21BBAAAAEA2D}"/>
    <dgm:cxn modelId="{8F409BC4-F483-48C5-97EF-7AF5A7DC9179}" srcId="{F85D7BCA-0636-41B6-BB80-AE2A24FFDEA1}" destId="{A3A63166-7CBC-4CE0-B66D-FB34BEE116C3}" srcOrd="3" destOrd="0" parTransId="{8FE36C21-C502-4AB0-BA37-28549F107053}" sibTransId="{DAA59AF7-9E2C-46DB-97E2-1A77556B22E7}"/>
    <dgm:cxn modelId="{F0918ADA-5362-4DF5-ADAC-001F3DAA3BCF}" type="presOf" srcId="{A3A63166-7CBC-4CE0-B66D-FB34BEE116C3}" destId="{F43A744E-3430-4C34-B7C0-C4F49ECE7A15}" srcOrd="0" destOrd="0" presId="urn:microsoft.com/office/officeart/2016/7/layout/RepeatingBendingProcessNew"/>
    <dgm:cxn modelId="{0841FEDA-4A76-46F9-B561-5F5DB0BD50CE}" type="presOf" srcId="{DAA59AF7-9E2C-46DB-97E2-1A77556B22E7}" destId="{56E53FC0-0B65-4E54-A84A-2A47B9C0AD0A}" srcOrd="0" destOrd="0" presId="urn:microsoft.com/office/officeart/2016/7/layout/RepeatingBendingProcessNew"/>
    <dgm:cxn modelId="{69600FF0-49D7-4226-A31C-038B3B5CBEB8}" type="presOf" srcId="{746313C1-209A-40A5-BF7B-B4C9BB8469A7}" destId="{6494A9F0-A819-4CBE-A178-24F7FA331257}" srcOrd="1" destOrd="0" presId="urn:microsoft.com/office/officeart/2016/7/layout/RepeatingBendingProcessNew"/>
    <dgm:cxn modelId="{A68B40FD-DDD8-44A3-8D2A-0A97240CCB10}" srcId="{F85D7BCA-0636-41B6-BB80-AE2A24FFDEA1}" destId="{72A1385A-F226-4DC2-8AA9-028898C7E873}" srcOrd="2" destOrd="0" parTransId="{ECB9CCC8-CEFA-494B-996D-9AE2A9C0AFEE}" sibTransId="{C914D27B-C116-4359-A4EC-F5396A150297}"/>
    <dgm:cxn modelId="{AE4AF294-37F3-4927-BF1F-7A52B3C46AE6}" type="presParOf" srcId="{3EB5673C-9A14-46E1-8290-ACEE26F53192}" destId="{98995247-14B6-4F34-B331-F7B87A3590FB}" srcOrd="0" destOrd="0" presId="urn:microsoft.com/office/officeart/2016/7/layout/RepeatingBendingProcessNew"/>
    <dgm:cxn modelId="{7A9BAE10-27E3-411C-BD3C-E575F0AF2473}" type="presParOf" srcId="{3EB5673C-9A14-46E1-8290-ACEE26F53192}" destId="{C4EA7EB7-C0CA-43F7-A8D0-EE9857A01669}" srcOrd="1" destOrd="0" presId="urn:microsoft.com/office/officeart/2016/7/layout/RepeatingBendingProcessNew"/>
    <dgm:cxn modelId="{6B9E6BF4-1DD0-4F06-895B-8BD0B476C4D0}" type="presParOf" srcId="{C4EA7EB7-C0CA-43F7-A8D0-EE9857A01669}" destId="{23CFE061-9D07-4F94-9D5D-1CF5C7798177}" srcOrd="0" destOrd="0" presId="urn:microsoft.com/office/officeart/2016/7/layout/RepeatingBendingProcessNew"/>
    <dgm:cxn modelId="{142B2AC8-7E68-476D-A281-CC6AB3041ACF}" type="presParOf" srcId="{3EB5673C-9A14-46E1-8290-ACEE26F53192}" destId="{ACC21070-50DB-40D9-B7D5-7713AFE08512}" srcOrd="2" destOrd="0" presId="urn:microsoft.com/office/officeart/2016/7/layout/RepeatingBendingProcessNew"/>
    <dgm:cxn modelId="{476F9655-11A9-4B32-802D-9616AFDAE639}" type="presParOf" srcId="{3EB5673C-9A14-46E1-8290-ACEE26F53192}" destId="{27641476-0F89-4E5E-B514-4BD7830BF365}" srcOrd="3" destOrd="0" presId="urn:microsoft.com/office/officeart/2016/7/layout/RepeatingBendingProcessNew"/>
    <dgm:cxn modelId="{0E51CB81-4A2E-4A75-9191-12A85914A154}" type="presParOf" srcId="{27641476-0F89-4E5E-B514-4BD7830BF365}" destId="{6494A9F0-A819-4CBE-A178-24F7FA331257}" srcOrd="0" destOrd="0" presId="urn:microsoft.com/office/officeart/2016/7/layout/RepeatingBendingProcessNew"/>
    <dgm:cxn modelId="{15147550-FCD4-443E-9FC1-BB35E2CF0611}" type="presParOf" srcId="{3EB5673C-9A14-46E1-8290-ACEE26F53192}" destId="{39F706D7-CB98-4A76-ABB4-9EA4A62B95D9}" srcOrd="4" destOrd="0" presId="urn:microsoft.com/office/officeart/2016/7/layout/RepeatingBendingProcessNew"/>
    <dgm:cxn modelId="{31D18DFB-4A0A-4756-98E9-9F9B49EC6B25}" type="presParOf" srcId="{3EB5673C-9A14-46E1-8290-ACEE26F53192}" destId="{8C3C1E08-19C1-46FB-8BB4-AAFAE89A0BE4}" srcOrd="5" destOrd="0" presId="urn:microsoft.com/office/officeart/2016/7/layout/RepeatingBendingProcessNew"/>
    <dgm:cxn modelId="{501928E7-3E0C-4784-98CA-D1FF98F41447}" type="presParOf" srcId="{8C3C1E08-19C1-46FB-8BB4-AAFAE89A0BE4}" destId="{A3542E29-A13A-4FF0-9BDE-98A73FB9E662}" srcOrd="0" destOrd="0" presId="urn:microsoft.com/office/officeart/2016/7/layout/RepeatingBendingProcessNew"/>
    <dgm:cxn modelId="{A2A9677A-7A1A-423A-9296-A9CCCC5BB4C7}" type="presParOf" srcId="{3EB5673C-9A14-46E1-8290-ACEE26F53192}" destId="{F43A744E-3430-4C34-B7C0-C4F49ECE7A15}" srcOrd="6" destOrd="0" presId="urn:microsoft.com/office/officeart/2016/7/layout/RepeatingBendingProcessNew"/>
    <dgm:cxn modelId="{01CFDF13-7CBD-4BA5-ACAA-4E6ED412AA25}" type="presParOf" srcId="{3EB5673C-9A14-46E1-8290-ACEE26F53192}" destId="{56E53FC0-0B65-4E54-A84A-2A47B9C0AD0A}" srcOrd="7" destOrd="0" presId="urn:microsoft.com/office/officeart/2016/7/layout/RepeatingBendingProcessNew"/>
    <dgm:cxn modelId="{34436739-8514-4D93-901A-F4F9AAD8F848}" type="presParOf" srcId="{56E53FC0-0B65-4E54-A84A-2A47B9C0AD0A}" destId="{D7BE50DA-3B31-4A60-A70B-51F0758B2172}" srcOrd="0" destOrd="0" presId="urn:microsoft.com/office/officeart/2016/7/layout/RepeatingBendingProcessNew"/>
    <dgm:cxn modelId="{129269C2-734B-465E-8C08-7CE2E348A753}" type="presParOf" srcId="{3EB5673C-9A14-46E1-8290-ACEE26F53192}" destId="{44AEF0CF-23CD-47D1-B3B0-53328CBECF14}" srcOrd="8" destOrd="0" presId="urn:microsoft.com/office/officeart/2016/7/layout/RepeatingBendingProcessNew"/>
    <dgm:cxn modelId="{01F52698-3807-4590-9E45-FC9B42932152}" type="presParOf" srcId="{3EB5673C-9A14-46E1-8290-ACEE26F53192}" destId="{B3859D05-D929-4563-A00C-7EC13D11C8F5}" srcOrd="9" destOrd="0" presId="urn:microsoft.com/office/officeart/2016/7/layout/RepeatingBendingProcessNew"/>
    <dgm:cxn modelId="{E357294F-7174-4BE4-8E36-2CE043A627FD}" type="presParOf" srcId="{B3859D05-D929-4563-A00C-7EC13D11C8F5}" destId="{E2B9D4F1-3DCF-494A-9AD8-D5A77038ED61}" srcOrd="0" destOrd="0" presId="urn:microsoft.com/office/officeart/2016/7/layout/RepeatingBendingProcessNew"/>
    <dgm:cxn modelId="{467D0513-98C6-4353-B4C4-6490FB310E40}" type="presParOf" srcId="{3EB5673C-9A14-46E1-8290-ACEE26F53192}" destId="{01C6C4FD-12F2-49D1-B12A-D35A4949C6C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2B8BE1B-A130-4721-A136-583FCE0E67DF}" type="doc">
      <dgm:prSet loTypeId="urn:microsoft.com/office/officeart/2016/7/layout/ChevronBlockProcess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B6D66BA-2FC4-4034-9EDC-5B1BD2CD439F}">
      <dgm:prSet/>
      <dgm:spPr/>
      <dgm:t>
        <a:bodyPr/>
        <a:lstStyle/>
        <a:p>
          <a:r>
            <a:rPr lang="en-US"/>
            <a:t>Search</a:t>
          </a:r>
        </a:p>
      </dgm:t>
    </dgm:pt>
    <dgm:pt modelId="{8706ED07-7393-4C8B-9FD6-8480E045783A}" type="parTrans" cxnId="{6285D951-2922-4FD3-8144-9FD6C2B80F4B}">
      <dgm:prSet/>
      <dgm:spPr/>
      <dgm:t>
        <a:bodyPr/>
        <a:lstStyle/>
        <a:p>
          <a:endParaRPr lang="en-US"/>
        </a:p>
      </dgm:t>
    </dgm:pt>
    <dgm:pt modelId="{4E349122-3986-46E9-8CE5-E268DEE8EF16}" type="sibTrans" cxnId="{6285D951-2922-4FD3-8144-9FD6C2B80F4B}">
      <dgm:prSet/>
      <dgm:spPr/>
      <dgm:t>
        <a:bodyPr/>
        <a:lstStyle/>
        <a:p>
          <a:endParaRPr lang="en-US"/>
        </a:p>
      </dgm:t>
    </dgm:pt>
    <dgm:pt modelId="{9B92A605-7901-47FD-B052-D50CD1DAED1B}">
      <dgm:prSet/>
      <dgm:spPr/>
      <dgm:t>
        <a:bodyPr/>
        <a:lstStyle/>
        <a:p>
          <a:r>
            <a:rPr lang="en-US"/>
            <a:t>Search for sources</a:t>
          </a:r>
        </a:p>
      </dgm:t>
    </dgm:pt>
    <dgm:pt modelId="{FAC360BB-8A32-4008-A590-1DE4CBA65DCA}" type="parTrans" cxnId="{8E373BE4-FD52-4126-BFFD-0DFE40A87386}">
      <dgm:prSet/>
      <dgm:spPr/>
      <dgm:t>
        <a:bodyPr/>
        <a:lstStyle/>
        <a:p>
          <a:endParaRPr lang="en-US"/>
        </a:p>
      </dgm:t>
    </dgm:pt>
    <dgm:pt modelId="{779FF7B5-D29E-4C47-9320-C8C49A1C28EB}" type="sibTrans" cxnId="{8E373BE4-FD52-4126-BFFD-0DFE40A87386}">
      <dgm:prSet/>
      <dgm:spPr/>
      <dgm:t>
        <a:bodyPr/>
        <a:lstStyle/>
        <a:p>
          <a:endParaRPr lang="en-US"/>
        </a:p>
      </dgm:t>
    </dgm:pt>
    <dgm:pt modelId="{3913F91E-91A7-4E52-A3CD-6722CCAEBF3F}">
      <dgm:prSet/>
      <dgm:spPr/>
      <dgm:t>
        <a:bodyPr/>
        <a:lstStyle/>
        <a:p>
          <a:r>
            <a:rPr lang="en-US"/>
            <a:t>Select</a:t>
          </a:r>
        </a:p>
      </dgm:t>
    </dgm:pt>
    <dgm:pt modelId="{23964A59-2DAE-4D6C-93F0-F3B5E58FBC0B}" type="parTrans" cxnId="{549E2CB1-FAD1-4D68-9B7C-A8136A943491}">
      <dgm:prSet/>
      <dgm:spPr/>
      <dgm:t>
        <a:bodyPr/>
        <a:lstStyle/>
        <a:p>
          <a:endParaRPr lang="en-US"/>
        </a:p>
      </dgm:t>
    </dgm:pt>
    <dgm:pt modelId="{8866F7E9-39E1-47EF-9E37-3F95E8B3EE94}" type="sibTrans" cxnId="{549E2CB1-FAD1-4D68-9B7C-A8136A943491}">
      <dgm:prSet/>
      <dgm:spPr/>
      <dgm:t>
        <a:bodyPr/>
        <a:lstStyle/>
        <a:p>
          <a:endParaRPr lang="en-US"/>
        </a:p>
      </dgm:t>
    </dgm:pt>
    <dgm:pt modelId="{95C14375-016D-426D-9B0C-2AD441E0B6A5}">
      <dgm:prSet/>
      <dgm:spPr/>
      <dgm:t>
        <a:bodyPr/>
        <a:lstStyle/>
        <a:p>
          <a:r>
            <a:rPr lang="en-US"/>
            <a:t>Select the most relevant</a:t>
          </a:r>
        </a:p>
      </dgm:t>
    </dgm:pt>
    <dgm:pt modelId="{7B358EE8-6523-4E35-B94C-B1C0D109C0D3}" type="parTrans" cxnId="{A1FFAEE8-FEE8-43F8-B014-2DF4C58E177B}">
      <dgm:prSet/>
      <dgm:spPr/>
      <dgm:t>
        <a:bodyPr/>
        <a:lstStyle/>
        <a:p>
          <a:endParaRPr lang="en-US"/>
        </a:p>
      </dgm:t>
    </dgm:pt>
    <dgm:pt modelId="{EFB75522-2D5D-4F0C-82A4-E9D1B8423F00}" type="sibTrans" cxnId="{A1FFAEE8-FEE8-43F8-B014-2DF4C58E177B}">
      <dgm:prSet/>
      <dgm:spPr/>
      <dgm:t>
        <a:bodyPr/>
        <a:lstStyle/>
        <a:p>
          <a:endParaRPr lang="en-US"/>
        </a:p>
      </dgm:t>
    </dgm:pt>
    <dgm:pt modelId="{7DBBE99E-649C-4113-8FBB-5008CC749475}">
      <dgm:prSet/>
      <dgm:spPr/>
      <dgm:t>
        <a:bodyPr/>
        <a:lstStyle/>
        <a:p>
          <a:r>
            <a:rPr lang="en-US"/>
            <a:t>Evaluate</a:t>
          </a:r>
        </a:p>
      </dgm:t>
    </dgm:pt>
    <dgm:pt modelId="{CD859895-80AF-4C2A-8823-C02BD4167CBB}" type="parTrans" cxnId="{90A1331F-6DA5-4817-BD6D-5EF3BB443CD1}">
      <dgm:prSet/>
      <dgm:spPr/>
      <dgm:t>
        <a:bodyPr/>
        <a:lstStyle/>
        <a:p>
          <a:endParaRPr lang="en-US"/>
        </a:p>
      </dgm:t>
    </dgm:pt>
    <dgm:pt modelId="{C1894A9C-B413-4E06-BCDD-66C74A3607C8}" type="sibTrans" cxnId="{90A1331F-6DA5-4817-BD6D-5EF3BB443CD1}">
      <dgm:prSet/>
      <dgm:spPr/>
      <dgm:t>
        <a:bodyPr/>
        <a:lstStyle/>
        <a:p>
          <a:endParaRPr lang="en-US"/>
        </a:p>
      </dgm:t>
    </dgm:pt>
    <dgm:pt modelId="{FD9ED0F5-F5A7-439A-910A-63F256E57B45}">
      <dgm:prSet/>
      <dgm:spPr/>
      <dgm:t>
        <a:bodyPr/>
        <a:lstStyle/>
        <a:p>
          <a:r>
            <a:rPr lang="en-US"/>
            <a:t>Critically evaluate sources</a:t>
          </a:r>
        </a:p>
      </dgm:t>
    </dgm:pt>
    <dgm:pt modelId="{00053F01-3C0E-477B-87D9-3244AB9D2A02}" type="parTrans" cxnId="{10ECC360-DF8B-42EE-8046-E3C86EAD36F0}">
      <dgm:prSet/>
      <dgm:spPr/>
      <dgm:t>
        <a:bodyPr/>
        <a:lstStyle/>
        <a:p>
          <a:endParaRPr lang="en-US"/>
        </a:p>
      </dgm:t>
    </dgm:pt>
    <dgm:pt modelId="{52F54739-C67B-45B8-88E9-70A1CED8EDCD}" type="sibTrans" cxnId="{10ECC360-DF8B-42EE-8046-E3C86EAD36F0}">
      <dgm:prSet/>
      <dgm:spPr/>
      <dgm:t>
        <a:bodyPr/>
        <a:lstStyle/>
        <a:p>
          <a:endParaRPr lang="en-US"/>
        </a:p>
      </dgm:t>
    </dgm:pt>
    <dgm:pt modelId="{6E8FAA60-2861-4BC4-BF99-886D86C146BE}">
      <dgm:prSet/>
      <dgm:spPr/>
      <dgm:t>
        <a:bodyPr/>
        <a:lstStyle/>
        <a:p>
          <a:r>
            <a:rPr lang="en-US"/>
            <a:t>Make</a:t>
          </a:r>
        </a:p>
      </dgm:t>
    </dgm:pt>
    <dgm:pt modelId="{20C0D5DD-C7C7-40FB-8C73-40B844C10645}" type="parTrans" cxnId="{31B3602A-B9E4-47D3-93C2-D2562D45A453}">
      <dgm:prSet/>
      <dgm:spPr/>
      <dgm:t>
        <a:bodyPr/>
        <a:lstStyle/>
        <a:p>
          <a:endParaRPr lang="en-US"/>
        </a:p>
      </dgm:t>
    </dgm:pt>
    <dgm:pt modelId="{1BF3C329-9D70-4B47-B106-FFC640793A9E}" type="sibTrans" cxnId="{31B3602A-B9E4-47D3-93C2-D2562D45A453}">
      <dgm:prSet/>
      <dgm:spPr/>
      <dgm:t>
        <a:bodyPr/>
        <a:lstStyle/>
        <a:p>
          <a:endParaRPr lang="en-US"/>
        </a:p>
      </dgm:t>
    </dgm:pt>
    <dgm:pt modelId="{43B28FE4-683D-4AE3-95EF-A7B47090759A}">
      <dgm:prSet/>
      <dgm:spPr/>
      <dgm:t>
        <a:bodyPr/>
        <a:lstStyle/>
        <a:p>
          <a:r>
            <a:rPr lang="en-US"/>
            <a:t>Make connections between them</a:t>
          </a:r>
        </a:p>
      </dgm:t>
    </dgm:pt>
    <dgm:pt modelId="{B54321B4-40F6-4410-B773-F56AB99C388A}" type="parTrans" cxnId="{465C4F9A-28FB-48E1-B618-058CC78FC71C}">
      <dgm:prSet/>
      <dgm:spPr/>
      <dgm:t>
        <a:bodyPr/>
        <a:lstStyle/>
        <a:p>
          <a:endParaRPr lang="en-US"/>
        </a:p>
      </dgm:t>
    </dgm:pt>
    <dgm:pt modelId="{21F60375-D577-412D-906E-8D3F72FDC9BB}" type="sibTrans" cxnId="{465C4F9A-28FB-48E1-B618-058CC78FC71C}">
      <dgm:prSet/>
      <dgm:spPr/>
      <dgm:t>
        <a:bodyPr/>
        <a:lstStyle/>
        <a:p>
          <a:endParaRPr lang="en-US"/>
        </a:p>
      </dgm:t>
    </dgm:pt>
    <dgm:pt modelId="{255E7CF6-A5CD-428E-BDFF-F1002BF26B27}">
      <dgm:prSet/>
      <dgm:spPr/>
      <dgm:t>
        <a:bodyPr/>
        <a:lstStyle/>
        <a:p>
          <a:r>
            <a:rPr lang="en-US"/>
            <a:t>Draw</a:t>
          </a:r>
        </a:p>
      </dgm:t>
    </dgm:pt>
    <dgm:pt modelId="{D0E97F02-ED6F-4064-92CA-11E6E249A3EA}" type="parTrans" cxnId="{8C4CBA5F-5295-42B4-826D-17FF91885934}">
      <dgm:prSet/>
      <dgm:spPr/>
      <dgm:t>
        <a:bodyPr/>
        <a:lstStyle/>
        <a:p>
          <a:endParaRPr lang="en-US"/>
        </a:p>
      </dgm:t>
    </dgm:pt>
    <dgm:pt modelId="{C9A86C9B-BC4C-4AA8-ABB5-3A10B262F772}" type="sibTrans" cxnId="{8C4CBA5F-5295-42B4-826D-17FF91885934}">
      <dgm:prSet/>
      <dgm:spPr/>
      <dgm:t>
        <a:bodyPr/>
        <a:lstStyle/>
        <a:p>
          <a:endParaRPr lang="en-US"/>
        </a:p>
      </dgm:t>
    </dgm:pt>
    <dgm:pt modelId="{C7F9DEBF-F0F5-4A90-AE9D-0D56C635D84A}">
      <dgm:prSet/>
      <dgm:spPr/>
      <dgm:t>
        <a:bodyPr/>
        <a:lstStyle/>
        <a:p>
          <a:r>
            <a:rPr lang="en-US"/>
            <a:t>Draw conclusions based on your review</a:t>
          </a:r>
        </a:p>
      </dgm:t>
    </dgm:pt>
    <dgm:pt modelId="{09B62DED-F1BA-4733-B8AB-C635BAD044DA}" type="parTrans" cxnId="{A2E0BE2A-362D-4D5E-AC5B-966AAC9C502F}">
      <dgm:prSet/>
      <dgm:spPr/>
      <dgm:t>
        <a:bodyPr/>
        <a:lstStyle/>
        <a:p>
          <a:endParaRPr lang="en-US"/>
        </a:p>
      </dgm:t>
    </dgm:pt>
    <dgm:pt modelId="{CE63AA74-64AC-4A66-AA62-CD4C5D9DB5B2}" type="sibTrans" cxnId="{A2E0BE2A-362D-4D5E-AC5B-966AAC9C502F}">
      <dgm:prSet/>
      <dgm:spPr/>
      <dgm:t>
        <a:bodyPr/>
        <a:lstStyle/>
        <a:p>
          <a:endParaRPr lang="en-US"/>
        </a:p>
      </dgm:t>
    </dgm:pt>
    <dgm:pt modelId="{A8EE833C-C8CB-4F11-8A94-7AC59D306CD6}">
      <dgm:prSet/>
      <dgm:spPr/>
      <dgm:t>
        <a:bodyPr/>
        <a:lstStyle/>
        <a:p>
          <a:r>
            <a:rPr lang="en-US"/>
            <a:t>Show</a:t>
          </a:r>
        </a:p>
      </dgm:t>
    </dgm:pt>
    <dgm:pt modelId="{AC663951-2FFF-4F8C-9182-ACFEF655B189}" type="parTrans" cxnId="{75DCCB3F-AAE5-4443-8013-630B523D6F15}">
      <dgm:prSet/>
      <dgm:spPr/>
      <dgm:t>
        <a:bodyPr/>
        <a:lstStyle/>
        <a:p>
          <a:endParaRPr lang="en-US"/>
        </a:p>
      </dgm:t>
    </dgm:pt>
    <dgm:pt modelId="{EBC55D7E-7148-41C7-AD84-BBF2F5C7CA56}" type="sibTrans" cxnId="{75DCCB3F-AAE5-4443-8013-630B523D6F15}">
      <dgm:prSet/>
      <dgm:spPr/>
      <dgm:t>
        <a:bodyPr/>
        <a:lstStyle/>
        <a:p>
          <a:endParaRPr lang="en-US"/>
        </a:p>
      </dgm:t>
    </dgm:pt>
    <dgm:pt modelId="{FFB43C2F-64E1-4746-9729-7BF49A934BF9}">
      <dgm:prSet/>
      <dgm:spPr/>
      <dgm:t>
        <a:bodyPr/>
        <a:lstStyle/>
        <a:p>
          <a:r>
            <a:rPr lang="en-US"/>
            <a:t>Show how your own research builds on what you found</a:t>
          </a:r>
        </a:p>
      </dgm:t>
    </dgm:pt>
    <dgm:pt modelId="{8CC200B2-6B76-421B-8169-6E91B28804FF}" type="parTrans" cxnId="{C781C6C9-1EDA-4E65-99DA-E9744A2289C4}">
      <dgm:prSet/>
      <dgm:spPr/>
      <dgm:t>
        <a:bodyPr/>
        <a:lstStyle/>
        <a:p>
          <a:endParaRPr lang="en-US"/>
        </a:p>
      </dgm:t>
    </dgm:pt>
    <dgm:pt modelId="{7B024171-08E3-44F1-9A5B-30750BA182E2}" type="sibTrans" cxnId="{C781C6C9-1EDA-4E65-99DA-E9744A2289C4}">
      <dgm:prSet/>
      <dgm:spPr/>
      <dgm:t>
        <a:bodyPr/>
        <a:lstStyle/>
        <a:p>
          <a:endParaRPr lang="en-US"/>
        </a:p>
      </dgm:t>
    </dgm:pt>
    <dgm:pt modelId="{0621CB8A-41D4-4F98-AB5E-1941653893BA}" type="pres">
      <dgm:prSet presAssocID="{12B8BE1B-A130-4721-A136-583FCE0E67DF}" presName="Name0" presStyleCnt="0">
        <dgm:presLayoutVars>
          <dgm:dir/>
          <dgm:animLvl val="lvl"/>
          <dgm:resizeHandles val="exact"/>
        </dgm:presLayoutVars>
      </dgm:prSet>
      <dgm:spPr/>
    </dgm:pt>
    <dgm:pt modelId="{772FBA58-C2F2-477B-B021-8E456C3537A3}" type="pres">
      <dgm:prSet presAssocID="{AB6D66BA-2FC4-4034-9EDC-5B1BD2CD439F}" presName="composite" presStyleCnt="0"/>
      <dgm:spPr/>
    </dgm:pt>
    <dgm:pt modelId="{D97E87FA-AB81-4641-BCA3-DC6BE3B566A5}" type="pres">
      <dgm:prSet presAssocID="{AB6D66BA-2FC4-4034-9EDC-5B1BD2CD439F}" presName="parTx" presStyleLbl="alignNode1" presStyleIdx="0" presStyleCnt="6">
        <dgm:presLayoutVars>
          <dgm:chMax val="0"/>
          <dgm:chPref val="0"/>
        </dgm:presLayoutVars>
      </dgm:prSet>
      <dgm:spPr/>
    </dgm:pt>
    <dgm:pt modelId="{D6C6F550-239A-46AB-8F62-8BD52ACB69ED}" type="pres">
      <dgm:prSet presAssocID="{AB6D66BA-2FC4-4034-9EDC-5B1BD2CD439F}" presName="desTx" presStyleLbl="alignAccFollowNode1" presStyleIdx="0" presStyleCnt="6">
        <dgm:presLayoutVars/>
      </dgm:prSet>
      <dgm:spPr/>
    </dgm:pt>
    <dgm:pt modelId="{3393092F-7AAF-4250-8741-88CEA9AC1CF5}" type="pres">
      <dgm:prSet presAssocID="{4E349122-3986-46E9-8CE5-E268DEE8EF16}" presName="space" presStyleCnt="0"/>
      <dgm:spPr/>
    </dgm:pt>
    <dgm:pt modelId="{6203B060-2003-47C0-9EC9-BCE8C88C413F}" type="pres">
      <dgm:prSet presAssocID="{3913F91E-91A7-4E52-A3CD-6722CCAEBF3F}" presName="composite" presStyleCnt="0"/>
      <dgm:spPr/>
    </dgm:pt>
    <dgm:pt modelId="{CF288AE8-2481-4BE3-9A4F-27DC820232D4}" type="pres">
      <dgm:prSet presAssocID="{3913F91E-91A7-4E52-A3CD-6722CCAEBF3F}" presName="parTx" presStyleLbl="alignNode1" presStyleIdx="1" presStyleCnt="6">
        <dgm:presLayoutVars>
          <dgm:chMax val="0"/>
          <dgm:chPref val="0"/>
        </dgm:presLayoutVars>
      </dgm:prSet>
      <dgm:spPr/>
    </dgm:pt>
    <dgm:pt modelId="{ADB8F0DC-7F78-42C6-BF9A-BB46AFE5DD2D}" type="pres">
      <dgm:prSet presAssocID="{3913F91E-91A7-4E52-A3CD-6722CCAEBF3F}" presName="desTx" presStyleLbl="alignAccFollowNode1" presStyleIdx="1" presStyleCnt="6">
        <dgm:presLayoutVars/>
      </dgm:prSet>
      <dgm:spPr/>
    </dgm:pt>
    <dgm:pt modelId="{E54D42E9-2033-4DC2-BFEA-22B62D2D99F3}" type="pres">
      <dgm:prSet presAssocID="{8866F7E9-39E1-47EF-9E37-3F95E8B3EE94}" presName="space" presStyleCnt="0"/>
      <dgm:spPr/>
    </dgm:pt>
    <dgm:pt modelId="{CD25F21F-AE0F-47FA-818B-DD1DD10CE8B3}" type="pres">
      <dgm:prSet presAssocID="{7DBBE99E-649C-4113-8FBB-5008CC749475}" presName="composite" presStyleCnt="0"/>
      <dgm:spPr/>
    </dgm:pt>
    <dgm:pt modelId="{EFFB06DA-6031-4319-BA82-238C376716C8}" type="pres">
      <dgm:prSet presAssocID="{7DBBE99E-649C-4113-8FBB-5008CC749475}" presName="parTx" presStyleLbl="alignNode1" presStyleIdx="2" presStyleCnt="6">
        <dgm:presLayoutVars>
          <dgm:chMax val="0"/>
          <dgm:chPref val="0"/>
        </dgm:presLayoutVars>
      </dgm:prSet>
      <dgm:spPr/>
    </dgm:pt>
    <dgm:pt modelId="{D1715F39-2D4E-42BF-9A54-E140D71E854C}" type="pres">
      <dgm:prSet presAssocID="{7DBBE99E-649C-4113-8FBB-5008CC749475}" presName="desTx" presStyleLbl="alignAccFollowNode1" presStyleIdx="2" presStyleCnt="6">
        <dgm:presLayoutVars/>
      </dgm:prSet>
      <dgm:spPr/>
    </dgm:pt>
    <dgm:pt modelId="{E67F62D9-9FE5-4A11-B51F-9A96181128F8}" type="pres">
      <dgm:prSet presAssocID="{C1894A9C-B413-4E06-BCDD-66C74A3607C8}" presName="space" presStyleCnt="0"/>
      <dgm:spPr/>
    </dgm:pt>
    <dgm:pt modelId="{21CF2BD1-9493-46D0-8493-A9856269D122}" type="pres">
      <dgm:prSet presAssocID="{6E8FAA60-2861-4BC4-BF99-886D86C146BE}" presName="composite" presStyleCnt="0"/>
      <dgm:spPr/>
    </dgm:pt>
    <dgm:pt modelId="{05FEB24D-3E15-4262-A2F3-ADA16F55129D}" type="pres">
      <dgm:prSet presAssocID="{6E8FAA60-2861-4BC4-BF99-886D86C146BE}" presName="parTx" presStyleLbl="alignNode1" presStyleIdx="3" presStyleCnt="6">
        <dgm:presLayoutVars>
          <dgm:chMax val="0"/>
          <dgm:chPref val="0"/>
        </dgm:presLayoutVars>
      </dgm:prSet>
      <dgm:spPr/>
    </dgm:pt>
    <dgm:pt modelId="{7A77325B-F3F1-41E6-8523-51B944CC2522}" type="pres">
      <dgm:prSet presAssocID="{6E8FAA60-2861-4BC4-BF99-886D86C146BE}" presName="desTx" presStyleLbl="alignAccFollowNode1" presStyleIdx="3" presStyleCnt="6">
        <dgm:presLayoutVars/>
      </dgm:prSet>
      <dgm:spPr/>
    </dgm:pt>
    <dgm:pt modelId="{B9192A9E-067D-4D94-80B3-158F2CE62CCC}" type="pres">
      <dgm:prSet presAssocID="{1BF3C329-9D70-4B47-B106-FFC640793A9E}" presName="space" presStyleCnt="0"/>
      <dgm:spPr/>
    </dgm:pt>
    <dgm:pt modelId="{71347552-3D0B-401A-8ACA-43FFA24169A0}" type="pres">
      <dgm:prSet presAssocID="{255E7CF6-A5CD-428E-BDFF-F1002BF26B27}" presName="composite" presStyleCnt="0"/>
      <dgm:spPr/>
    </dgm:pt>
    <dgm:pt modelId="{CCC13713-2D13-4814-95E1-1348FB6CA2B7}" type="pres">
      <dgm:prSet presAssocID="{255E7CF6-A5CD-428E-BDFF-F1002BF26B27}" presName="parTx" presStyleLbl="alignNode1" presStyleIdx="4" presStyleCnt="6">
        <dgm:presLayoutVars>
          <dgm:chMax val="0"/>
          <dgm:chPref val="0"/>
        </dgm:presLayoutVars>
      </dgm:prSet>
      <dgm:spPr/>
    </dgm:pt>
    <dgm:pt modelId="{B3855BB8-ECE0-4CED-A303-2EB632231094}" type="pres">
      <dgm:prSet presAssocID="{255E7CF6-A5CD-428E-BDFF-F1002BF26B27}" presName="desTx" presStyleLbl="alignAccFollowNode1" presStyleIdx="4" presStyleCnt="6">
        <dgm:presLayoutVars/>
      </dgm:prSet>
      <dgm:spPr/>
    </dgm:pt>
    <dgm:pt modelId="{B3A363FC-5E88-4BD2-8FC2-8BAE35EF119D}" type="pres">
      <dgm:prSet presAssocID="{C9A86C9B-BC4C-4AA8-ABB5-3A10B262F772}" presName="space" presStyleCnt="0"/>
      <dgm:spPr/>
    </dgm:pt>
    <dgm:pt modelId="{FAB080D5-31A7-4B56-BA5F-1C15C23AB4CB}" type="pres">
      <dgm:prSet presAssocID="{A8EE833C-C8CB-4F11-8A94-7AC59D306CD6}" presName="composite" presStyleCnt="0"/>
      <dgm:spPr/>
    </dgm:pt>
    <dgm:pt modelId="{AAA059E5-C876-4A15-B3EE-9BD2C16160F3}" type="pres">
      <dgm:prSet presAssocID="{A8EE833C-C8CB-4F11-8A94-7AC59D306CD6}" presName="parTx" presStyleLbl="alignNode1" presStyleIdx="5" presStyleCnt="6">
        <dgm:presLayoutVars>
          <dgm:chMax val="0"/>
          <dgm:chPref val="0"/>
        </dgm:presLayoutVars>
      </dgm:prSet>
      <dgm:spPr/>
    </dgm:pt>
    <dgm:pt modelId="{5E803C21-27A4-418F-A3F9-245926D372DB}" type="pres">
      <dgm:prSet presAssocID="{A8EE833C-C8CB-4F11-8A94-7AC59D306CD6}" presName="desTx" presStyleLbl="alignAccFollowNode1" presStyleIdx="5" presStyleCnt="6">
        <dgm:presLayoutVars/>
      </dgm:prSet>
      <dgm:spPr/>
    </dgm:pt>
  </dgm:ptLst>
  <dgm:cxnLst>
    <dgm:cxn modelId="{3741270D-8E95-4307-BFC7-C8565095862F}" type="presOf" srcId="{FFB43C2F-64E1-4746-9729-7BF49A934BF9}" destId="{5E803C21-27A4-418F-A3F9-245926D372DB}" srcOrd="0" destOrd="0" presId="urn:microsoft.com/office/officeart/2016/7/layout/ChevronBlockProcess"/>
    <dgm:cxn modelId="{90A1331F-6DA5-4817-BD6D-5EF3BB443CD1}" srcId="{12B8BE1B-A130-4721-A136-583FCE0E67DF}" destId="{7DBBE99E-649C-4113-8FBB-5008CC749475}" srcOrd="2" destOrd="0" parTransId="{CD859895-80AF-4C2A-8823-C02BD4167CBB}" sibTransId="{C1894A9C-B413-4E06-BCDD-66C74A3607C8}"/>
    <dgm:cxn modelId="{9846B124-2881-48FF-A98D-A3D2D746C3E4}" type="presOf" srcId="{3913F91E-91A7-4E52-A3CD-6722CCAEBF3F}" destId="{CF288AE8-2481-4BE3-9A4F-27DC820232D4}" srcOrd="0" destOrd="0" presId="urn:microsoft.com/office/officeart/2016/7/layout/ChevronBlockProcess"/>
    <dgm:cxn modelId="{31B3602A-B9E4-47D3-93C2-D2562D45A453}" srcId="{12B8BE1B-A130-4721-A136-583FCE0E67DF}" destId="{6E8FAA60-2861-4BC4-BF99-886D86C146BE}" srcOrd="3" destOrd="0" parTransId="{20C0D5DD-C7C7-40FB-8C73-40B844C10645}" sibTransId="{1BF3C329-9D70-4B47-B106-FFC640793A9E}"/>
    <dgm:cxn modelId="{A2E0BE2A-362D-4D5E-AC5B-966AAC9C502F}" srcId="{255E7CF6-A5CD-428E-BDFF-F1002BF26B27}" destId="{C7F9DEBF-F0F5-4A90-AE9D-0D56C635D84A}" srcOrd="0" destOrd="0" parTransId="{09B62DED-F1BA-4733-B8AB-C635BAD044DA}" sibTransId="{CE63AA74-64AC-4A66-AA62-CD4C5D9DB5B2}"/>
    <dgm:cxn modelId="{F5971232-E632-4020-9CB4-C69C234019D9}" type="presOf" srcId="{A8EE833C-C8CB-4F11-8A94-7AC59D306CD6}" destId="{AAA059E5-C876-4A15-B3EE-9BD2C16160F3}" srcOrd="0" destOrd="0" presId="urn:microsoft.com/office/officeart/2016/7/layout/ChevronBlockProcess"/>
    <dgm:cxn modelId="{991B883A-B020-49D9-AFC2-810A8FAB074C}" type="presOf" srcId="{12B8BE1B-A130-4721-A136-583FCE0E67DF}" destId="{0621CB8A-41D4-4F98-AB5E-1941653893BA}" srcOrd="0" destOrd="0" presId="urn:microsoft.com/office/officeart/2016/7/layout/ChevronBlockProcess"/>
    <dgm:cxn modelId="{75DCCB3F-AAE5-4443-8013-630B523D6F15}" srcId="{12B8BE1B-A130-4721-A136-583FCE0E67DF}" destId="{A8EE833C-C8CB-4F11-8A94-7AC59D306CD6}" srcOrd="5" destOrd="0" parTransId="{AC663951-2FFF-4F8C-9182-ACFEF655B189}" sibTransId="{EBC55D7E-7148-41C7-AD84-BBF2F5C7CA56}"/>
    <dgm:cxn modelId="{8C4CBA5F-5295-42B4-826D-17FF91885934}" srcId="{12B8BE1B-A130-4721-A136-583FCE0E67DF}" destId="{255E7CF6-A5CD-428E-BDFF-F1002BF26B27}" srcOrd="4" destOrd="0" parTransId="{D0E97F02-ED6F-4064-92CA-11E6E249A3EA}" sibTransId="{C9A86C9B-BC4C-4AA8-ABB5-3A10B262F772}"/>
    <dgm:cxn modelId="{10ECC360-DF8B-42EE-8046-E3C86EAD36F0}" srcId="{7DBBE99E-649C-4113-8FBB-5008CC749475}" destId="{FD9ED0F5-F5A7-439A-910A-63F256E57B45}" srcOrd="0" destOrd="0" parTransId="{00053F01-3C0E-477B-87D9-3244AB9D2A02}" sibTransId="{52F54739-C67B-45B8-88E9-70A1CED8EDCD}"/>
    <dgm:cxn modelId="{07AF344B-7D36-4B19-80BB-0D9ECA7AF0EC}" type="presOf" srcId="{43B28FE4-683D-4AE3-95EF-A7B47090759A}" destId="{7A77325B-F3F1-41E6-8523-51B944CC2522}" srcOrd="0" destOrd="0" presId="urn:microsoft.com/office/officeart/2016/7/layout/ChevronBlockProcess"/>
    <dgm:cxn modelId="{6285D951-2922-4FD3-8144-9FD6C2B80F4B}" srcId="{12B8BE1B-A130-4721-A136-583FCE0E67DF}" destId="{AB6D66BA-2FC4-4034-9EDC-5B1BD2CD439F}" srcOrd="0" destOrd="0" parTransId="{8706ED07-7393-4C8B-9FD6-8480E045783A}" sibTransId="{4E349122-3986-46E9-8CE5-E268DEE8EF16}"/>
    <dgm:cxn modelId="{00EE5F5A-66B8-4B25-AEF5-1FAE42570997}" type="presOf" srcId="{C7F9DEBF-F0F5-4A90-AE9D-0D56C635D84A}" destId="{B3855BB8-ECE0-4CED-A303-2EB632231094}" srcOrd="0" destOrd="0" presId="urn:microsoft.com/office/officeart/2016/7/layout/ChevronBlockProcess"/>
    <dgm:cxn modelId="{9FF39F87-C6EE-41EC-B8FC-5483FC92C33B}" type="presOf" srcId="{AB6D66BA-2FC4-4034-9EDC-5B1BD2CD439F}" destId="{D97E87FA-AB81-4641-BCA3-DC6BE3B566A5}" srcOrd="0" destOrd="0" presId="urn:microsoft.com/office/officeart/2016/7/layout/ChevronBlockProcess"/>
    <dgm:cxn modelId="{465C4F9A-28FB-48E1-B618-058CC78FC71C}" srcId="{6E8FAA60-2861-4BC4-BF99-886D86C146BE}" destId="{43B28FE4-683D-4AE3-95EF-A7B47090759A}" srcOrd="0" destOrd="0" parTransId="{B54321B4-40F6-4410-B773-F56AB99C388A}" sibTransId="{21F60375-D577-412D-906E-8D3F72FDC9BB}"/>
    <dgm:cxn modelId="{DC54A0A4-C83F-4C73-B28C-957BE916BD52}" type="presOf" srcId="{7DBBE99E-649C-4113-8FBB-5008CC749475}" destId="{EFFB06DA-6031-4319-BA82-238C376716C8}" srcOrd="0" destOrd="0" presId="urn:microsoft.com/office/officeart/2016/7/layout/ChevronBlockProcess"/>
    <dgm:cxn modelId="{CDE391AE-76FB-4FB5-957A-BA954A72DA26}" type="presOf" srcId="{9B92A605-7901-47FD-B052-D50CD1DAED1B}" destId="{D6C6F550-239A-46AB-8F62-8BD52ACB69ED}" srcOrd="0" destOrd="0" presId="urn:microsoft.com/office/officeart/2016/7/layout/ChevronBlockProcess"/>
    <dgm:cxn modelId="{549E2CB1-FAD1-4D68-9B7C-A8136A943491}" srcId="{12B8BE1B-A130-4721-A136-583FCE0E67DF}" destId="{3913F91E-91A7-4E52-A3CD-6722CCAEBF3F}" srcOrd="1" destOrd="0" parTransId="{23964A59-2DAE-4D6C-93F0-F3B5E58FBC0B}" sibTransId="{8866F7E9-39E1-47EF-9E37-3F95E8B3EE94}"/>
    <dgm:cxn modelId="{811934BB-8D95-4DD3-A23D-D8CD7F11E930}" type="presOf" srcId="{95C14375-016D-426D-9B0C-2AD441E0B6A5}" destId="{ADB8F0DC-7F78-42C6-BF9A-BB46AFE5DD2D}" srcOrd="0" destOrd="0" presId="urn:microsoft.com/office/officeart/2016/7/layout/ChevronBlockProcess"/>
    <dgm:cxn modelId="{C781C6C9-1EDA-4E65-99DA-E9744A2289C4}" srcId="{A8EE833C-C8CB-4F11-8A94-7AC59D306CD6}" destId="{FFB43C2F-64E1-4746-9729-7BF49A934BF9}" srcOrd="0" destOrd="0" parTransId="{8CC200B2-6B76-421B-8169-6E91B28804FF}" sibTransId="{7B024171-08E3-44F1-9A5B-30750BA182E2}"/>
    <dgm:cxn modelId="{8E373BE4-FD52-4126-BFFD-0DFE40A87386}" srcId="{AB6D66BA-2FC4-4034-9EDC-5B1BD2CD439F}" destId="{9B92A605-7901-47FD-B052-D50CD1DAED1B}" srcOrd="0" destOrd="0" parTransId="{FAC360BB-8A32-4008-A590-1DE4CBA65DCA}" sibTransId="{779FF7B5-D29E-4C47-9320-C8C49A1C28EB}"/>
    <dgm:cxn modelId="{A1FFAEE8-FEE8-43F8-B014-2DF4C58E177B}" srcId="{3913F91E-91A7-4E52-A3CD-6722CCAEBF3F}" destId="{95C14375-016D-426D-9B0C-2AD441E0B6A5}" srcOrd="0" destOrd="0" parTransId="{7B358EE8-6523-4E35-B94C-B1C0D109C0D3}" sibTransId="{EFB75522-2D5D-4F0C-82A4-E9D1B8423F00}"/>
    <dgm:cxn modelId="{B86787EB-783D-47E8-B3F8-80771E4FAEEC}" type="presOf" srcId="{FD9ED0F5-F5A7-439A-910A-63F256E57B45}" destId="{D1715F39-2D4E-42BF-9A54-E140D71E854C}" srcOrd="0" destOrd="0" presId="urn:microsoft.com/office/officeart/2016/7/layout/ChevronBlockProcess"/>
    <dgm:cxn modelId="{0E0771F6-2F01-4421-A7A4-753D318DA00D}" type="presOf" srcId="{6E8FAA60-2861-4BC4-BF99-886D86C146BE}" destId="{05FEB24D-3E15-4262-A2F3-ADA16F55129D}" srcOrd="0" destOrd="0" presId="urn:microsoft.com/office/officeart/2016/7/layout/ChevronBlockProcess"/>
    <dgm:cxn modelId="{E510A9FB-11DA-4596-A684-4BCBBEC403EE}" type="presOf" srcId="{255E7CF6-A5CD-428E-BDFF-F1002BF26B27}" destId="{CCC13713-2D13-4814-95E1-1348FB6CA2B7}" srcOrd="0" destOrd="0" presId="urn:microsoft.com/office/officeart/2016/7/layout/ChevronBlockProcess"/>
    <dgm:cxn modelId="{BF82A040-61EF-4655-8EA2-64A117423617}" type="presParOf" srcId="{0621CB8A-41D4-4F98-AB5E-1941653893BA}" destId="{772FBA58-C2F2-477B-B021-8E456C3537A3}" srcOrd="0" destOrd="0" presId="urn:microsoft.com/office/officeart/2016/7/layout/ChevronBlockProcess"/>
    <dgm:cxn modelId="{D9C33746-F783-4EC9-911A-18E1F7348ADF}" type="presParOf" srcId="{772FBA58-C2F2-477B-B021-8E456C3537A3}" destId="{D97E87FA-AB81-4641-BCA3-DC6BE3B566A5}" srcOrd="0" destOrd="0" presId="urn:microsoft.com/office/officeart/2016/7/layout/ChevronBlockProcess"/>
    <dgm:cxn modelId="{10AD2F78-7E56-4FE0-AA8D-A4AE43A79BAA}" type="presParOf" srcId="{772FBA58-C2F2-477B-B021-8E456C3537A3}" destId="{D6C6F550-239A-46AB-8F62-8BD52ACB69ED}" srcOrd="1" destOrd="0" presId="urn:microsoft.com/office/officeart/2016/7/layout/ChevronBlockProcess"/>
    <dgm:cxn modelId="{F173127C-685F-4A5A-94F6-7ED5256171D1}" type="presParOf" srcId="{0621CB8A-41D4-4F98-AB5E-1941653893BA}" destId="{3393092F-7AAF-4250-8741-88CEA9AC1CF5}" srcOrd="1" destOrd="0" presId="urn:microsoft.com/office/officeart/2016/7/layout/ChevronBlockProcess"/>
    <dgm:cxn modelId="{8242AF66-B516-493E-A5A1-C2203FD60AA7}" type="presParOf" srcId="{0621CB8A-41D4-4F98-AB5E-1941653893BA}" destId="{6203B060-2003-47C0-9EC9-BCE8C88C413F}" srcOrd="2" destOrd="0" presId="urn:microsoft.com/office/officeart/2016/7/layout/ChevronBlockProcess"/>
    <dgm:cxn modelId="{95DE97F5-EFFC-43C0-A587-B3653AD6CA15}" type="presParOf" srcId="{6203B060-2003-47C0-9EC9-BCE8C88C413F}" destId="{CF288AE8-2481-4BE3-9A4F-27DC820232D4}" srcOrd="0" destOrd="0" presId="urn:microsoft.com/office/officeart/2016/7/layout/ChevronBlockProcess"/>
    <dgm:cxn modelId="{7B189246-F9BE-408F-B010-619E5CFF9295}" type="presParOf" srcId="{6203B060-2003-47C0-9EC9-BCE8C88C413F}" destId="{ADB8F0DC-7F78-42C6-BF9A-BB46AFE5DD2D}" srcOrd="1" destOrd="0" presId="urn:microsoft.com/office/officeart/2016/7/layout/ChevronBlockProcess"/>
    <dgm:cxn modelId="{7434583F-4239-43F6-98C1-6E63FF201DF2}" type="presParOf" srcId="{0621CB8A-41D4-4F98-AB5E-1941653893BA}" destId="{E54D42E9-2033-4DC2-BFEA-22B62D2D99F3}" srcOrd="3" destOrd="0" presId="urn:microsoft.com/office/officeart/2016/7/layout/ChevronBlockProcess"/>
    <dgm:cxn modelId="{593B583F-8FB2-4D5C-BC0B-C1A6EE859F38}" type="presParOf" srcId="{0621CB8A-41D4-4F98-AB5E-1941653893BA}" destId="{CD25F21F-AE0F-47FA-818B-DD1DD10CE8B3}" srcOrd="4" destOrd="0" presId="urn:microsoft.com/office/officeart/2016/7/layout/ChevronBlockProcess"/>
    <dgm:cxn modelId="{1060A189-DD1E-4554-9906-37282BB16263}" type="presParOf" srcId="{CD25F21F-AE0F-47FA-818B-DD1DD10CE8B3}" destId="{EFFB06DA-6031-4319-BA82-238C376716C8}" srcOrd="0" destOrd="0" presId="urn:microsoft.com/office/officeart/2016/7/layout/ChevronBlockProcess"/>
    <dgm:cxn modelId="{7A025859-0F57-4887-94F4-1792179FC695}" type="presParOf" srcId="{CD25F21F-AE0F-47FA-818B-DD1DD10CE8B3}" destId="{D1715F39-2D4E-42BF-9A54-E140D71E854C}" srcOrd="1" destOrd="0" presId="urn:microsoft.com/office/officeart/2016/7/layout/ChevronBlockProcess"/>
    <dgm:cxn modelId="{6B3D30DB-A163-4987-A506-5E113A28ACB2}" type="presParOf" srcId="{0621CB8A-41D4-4F98-AB5E-1941653893BA}" destId="{E67F62D9-9FE5-4A11-B51F-9A96181128F8}" srcOrd="5" destOrd="0" presId="urn:microsoft.com/office/officeart/2016/7/layout/ChevronBlockProcess"/>
    <dgm:cxn modelId="{5A635A2E-55BD-4D52-99BF-AE3FFDF56B7B}" type="presParOf" srcId="{0621CB8A-41D4-4F98-AB5E-1941653893BA}" destId="{21CF2BD1-9493-46D0-8493-A9856269D122}" srcOrd="6" destOrd="0" presId="urn:microsoft.com/office/officeart/2016/7/layout/ChevronBlockProcess"/>
    <dgm:cxn modelId="{DBEC69CE-8AE4-49BD-9884-831A882D64DC}" type="presParOf" srcId="{21CF2BD1-9493-46D0-8493-A9856269D122}" destId="{05FEB24D-3E15-4262-A2F3-ADA16F55129D}" srcOrd="0" destOrd="0" presId="urn:microsoft.com/office/officeart/2016/7/layout/ChevronBlockProcess"/>
    <dgm:cxn modelId="{386E8C78-CC4C-41B5-A71A-5352857E3344}" type="presParOf" srcId="{21CF2BD1-9493-46D0-8493-A9856269D122}" destId="{7A77325B-F3F1-41E6-8523-51B944CC2522}" srcOrd="1" destOrd="0" presId="urn:microsoft.com/office/officeart/2016/7/layout/ChevronBlockProcess"/>
    <dgm:cxn modelId="{684CA72F-7940-4327-A6B3-0FD8926C031D}" type="presParOf" srcId="{0621CB8A-41D4-4F98-AB5E-1941653893BA}" destId="{B9192A9E-067D-4D94-80B3-158F2CE62CCC}" srcOrd="7" destOrd="0" presId="urn:microsoft.com/office/officeart/2016/7/layout/ChevronBlockProcess"/>
    <dgm:cxn modelId="{D543CC2B-DD12-463F-B012-8D2C3BD6333E}" type="presParOf" srcId="{0621CB8A-41D4-4F98-AB5E-1941653893BA}" destId="{71347552-3D0B-401A-8ACA-43FFA24169A0}" srcOrd="8" destOrd="0" presId="urn:microsoft.com/office/officeart/2016/7/layout/ChevronBlockProcess"/>
    <dgm:cxn modelId="{B725EC84-A1A6-4D62-89A3-3BED235CFB98}" type="presParOf" srcId="{71347552-3D0B-401A-8ACA-43FFA24169A0}" destId="{CCC13713-2D13-4814-95E1-1348FB6CA2B7}" srcOrd="0" destOrd="0" presId="urn:microsoft.com/office/officeart/2016/7/layout/ChevronBlockProcess"/>
    <dgm:cxn modelId="{6304AF46-AAE0-47C9-B86A-06109F77A8AC}" type="presParOf" srcId="{71347552-3D0B-401A-8ACA-43FFA24169A0}" destId="{B3855BB8-ECE0-4CED-A303-2EB632231094}" srcOrd="1" destOrd="0" presId="urn:microsoft.com/office/officeart/2016/7/layout/ChevronBlockProcess"/>
    <dgm:cxn modelId="{BD9A48C0-3DAD-4771-9830-C55E2854C4B4}" type="presParOf" srcId="{0621CB8A-41D4-4F98-AB5E-1941653893BA}" destId="{B3A363FC-5E88-4BD2-8FC2-8BAE35EF119D}" srcOrd="9" destOrd="0" presId="urn:microsoft.com/office/officeart/2016/7/layout/ChevronBlockProcess"/>
    <dgm:cxn modelId="{6F299042-467B-40D2-8476-61AE04357391}" type="presParOf" srcId="{0621CB8A-41D4-4F98-AB5E-1941653893BA}" destId="{FAB080D5-31A7-4B56-BA5F-1C15C23AB4CB}" srcOrd="10" destOrd="0" presId="urn:microsoft.com/office/officeart/2016/7/layout/ChevronBlockProcess"/>
    <dgm:cxn modelId="{42590B52-4EED-4A0A-985F-C06F2BBC43A9}" type="presParOf" srcId="{FAB080D5-31A7-4B56-BA5F-1C15C23AB4CB}" destId="{AAA059E5-C876-4A15-B3EE-9BD2C16160F3}" srcOrd="0" destOrd="0" presId="urn:microsoft.com/office/officeart/2016/7/layout/ChevronBlockProcess"/>
    <dgm:cxn modelId="{D6DA5A6E-EF97-43B1-9911-A49FA04F26C2}" type="presParOf" srcId="{FAB080D5-31A7-4B56-BA5F-1C15C23AB4CB}" destId="{5E803C21-27A4-418F-A3F9-245926D372DB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3E17B80-7CB5-4D42-9573-E95D18DB8B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BDDE183-38C2-45A7-9F3D-5F38A4CF8F7D}">
      <dgm:prSet/>
      <dgm:spPr/>
      <dgm:t>
        <a:bodyPr/>
        <a:lstStyle/>
        <a:p>
          <a:r>
            <a:rPr lang="en-GB"/>
            <a:t>Overall approach (e.g. qualitative, quantitative, experimental, ethnographic)</a:t>
          </a:r>
          <a:endParaRPr lang="en-US"/>
        </a:p>
      </dgm:t>
    </dgm:pt>
    <dgm:pt modelId="{200A273A-FFCB-4180-B9E0-7C1A43280AD8}" type="parTrans" cxnId="{FAE0EED2-B4B4-4A0A-9DD4-320A180B229F}">
      <dgm:prSet/>
      <dgm:spPr/>
      <dgm:t>
        <a:bodyPr/>
        <a:lstStyle/>
        <a:p>
          <a:endParaRPr lang="en-US"/>
        </a:p>
      </dgm:t>
    </dgm:pt>
    <dgm:pt modelId="{FC6C0C3F-4C58-4A53-965D-A0082897704F}" type="sibTrans" cxnId="{FAE0EED2-B4B4-4A0A-9DD4-320A180B229F}">
      <dgm:prSet/>
      <dgm:spPr/>
      <dgm:t>
        <a:bodyPr/>
        <a:lstStyle/>
        <a:p>
          <a:endParaRPr lang="en-US"/>
        </a:p>
      </dgm:t>
    </dgm:pt>
    <dgm:pt modelId="{E2201FE8-B417-4B8E-B88E-E66077A0C76C}">
      <dgm:prSet/>
      <dgm:spPr/>
      <dgm:t>
        <a:bodyPr/>
        <a:lstStyle/>
        <a:p>
          <a:r>
            <a:rPr lang="en-GB" dirty="0"/>
            <a:t>Data collection methods (e.g. surveys, interviews, focus groups, archives)</a:t>
          </a:r>
          <a:endParaRPr lang="en-US" dirty="0"/>
        </a:p>
      </dgm:t>
    </dgm:pt>
    <dgm:pt modelId="{B0CF0D75-C033-4D92-8BB1-991DBE4D1520}" type="parTrans" cxnId="{D76D43F3-2156-41F5-828E-C83EC2323C58}">
      <dgm:prSet/>
      <dgm:spPr/>
      <dgm:t>
        <a:bodyPr/>
        <a:lstStyle/>
        <a:p>
          <a:endParaRPr lang="en-US"/>
        </a:p>
      </dgm:t>
    </dgm:pt>
    <dgm:pt modelId="{FCF1FB76-DB0C-415B-8467-C1A6B62E3C8D}" type="sibTrans" cxnId="{D76D43F3-2156-41F5-828E-C83EC2323C58}">
      <dgm:prSet/>
      <dgm:spPr/>
      <dgm:t>
        <a:bodyPr/>
        <a:lstStyle/>
        <a:p>
          <a:endParaRPr lang="en-US"/>
        </a:p>
      </dgm:t>
    </dgm:pt>
    <dgm:pt modelId="{DD86BBEB-7431-4831-9BAA-7A52974A56CA}">
      <dgm:prSet/>
      <dgm:spPr/>
      <dgm:t>
        <a:bodyPr/>
        <a:lstStyle/>
        <a:p>
          <a:r>
            <a:rPr lang="en-GB" dirty="0"/>
            <a:t>Details: where, when, how and who?</a:t>
          </a:r>
          <a:endParaRPr lang="en-US" dirty="0"/>
        </a:p>
      </dgm:t>
    </dgm:pt>
    <dgm:pt modelId="{01961594-C557-4A47-BAE2-91824D767B16}" type="parTrans" cxnId="{122FAD0D-5071-45E2-904C-D6E9C14819D5}">
      <dgm:prSet/>
      <dgm:spPr/>
      <dgm:t>
        <a:bodyPr/>
        <a:lstStyle/>
        <a:p>
          <a:endParaRPr lang="en-US"/>
        </a:p>
      </dgm:t>
    </dgm:pt>
    <dgm:pt modelId="{8A44D239-9C5E-47A3-8EE8-36246134C163}" type="sibTrans" cxnId="{122FAD0D-5071-45E2-904C-D6E9C14819D5}">
      <dgm:prSet/>
      <dgm:spPr/>
      <dgm:t>
        <a:bodyPr/>
        <a:lstStyle/>
        <a:p>
          <a:endParaRPr lang="en-US"/>
        </a:p>
      </dgm:t>
    </dgm:pt>
    <dgm:pt modelId="{D07C3F56-F361-4E1E-A3A9-4D3E5BCB11C5}">
      <dgm:prSet/>
      <dgm:spPr/>
      <dgm:t>
        <a:bodyPr/>
        <a:lstStyle/>
        <a:p>
          <a:r>
            <a:rPr lang="en-GB"/>
            <a:t>Tools and materials (e.g. programs, lab equipment)</a:t>
          </a:r>
          <a:endParaRPr lang="en-US"/>
        </a:p>
      </dgm:t>
    </dgm:pt>
    <dgm:pt modelId="{E716867B-7076-42E5-AC61-2E681DD1A999}" type="parTrans" cxnId="{E75875E2-4EE1-46D6-B107-83C68CA35484}">
      <dgm:prSet/>
      <dgm:spPr/>
      <dgm:t>
        <a:bodyPr/>
        <a:lstStyle/>
        <a:p>
          <a:endParaRPr lang="en-US"/>
        </a:p>
      </dgm:t>
    </dgm:pt>
    <dgm:pt modelId="{95CF33D3-4FEE-40E5-BBE4-8C522E67B581}" type="sibTrans" cxnId="{E75875E2-4EE1-46D6-B107-83C68CA35484}">
      <dgm:prSet/>
      <dgm:spPr/>
      <dgm:t>
        <a:bodyPr/>
        <a:lstStyle/>
        <a:p>
          <a:endParaRPr lang="en-US"/>
        </a:p>
      </dgm:t>
    </dgm:pt>
    <dgm:pt modelId="{C4F24B37-88B6-47F0-A64E-2E57E975466B}">
      <dgm:prSet/>
      <dgm:spPr/>
      <dgm:t>
        <a:bodyPr/>
        <a:lstStyle/>
        <a:p>
          <a:r>
            <a:rPr lang="en-GB" dirty="0"/>
            <a:t>Data analysis methods</a:t>
          </a:r>
          <a:endParaRPr lang="en-US" dirty="0"/>
        </a:p>
      </dgm:t>
    </dgm:pt>
    <dgm:pt modelId="{E2B74744-A5E6-4959-A9EC-A2FD6CC36A22}" type="parTrans" cxnId="{1A73C4A1-D2CD-4496-8EA5-5389987D6221}">
      <dgm:prSet/>
      <dgm:spPr/>
      <dgm:t>
        <a:bodyPr/>
        <a:lstStyle/>
        <a:p>
          <a:endParaRPr lang="en-US"/>
        </a:p>
      </dgm:t>
    </dgm:pt>
    <dgm:pt modelId="{F19B9AC1-2B8E-4891-AA1B-3AB4248750DA}" type="sibTrans" cxnId="{1A73C4A1-D2CD-4496-8EA5-5389987D6221}">
      <dgm:prSet/>
      <dgm:spPr/>
      <dgm:t>
        <a:bodyPr/>
        <a:lstStyle/>
        <a:p>
          <a:endParaRPr lang="en-US"/>
        </a:p>
      </dgm:t>
    </dgm:pt>
    <dgm:pt modelId="{78C7213C-D61C-4479-BB91-C462B519F58A}">
      <dgm:prSet/>
      <dgm:spPr/>
      <dgm:t>
        <a:bodyPr/>
        <a:lstStyle/>
        <a:p>
          <a:r>
            <a:rPr lang="en-US" dirty="0"/>
            <a:t>HOW you conducted your research</a:t>
          </a:r>
        </a:p>
      </dgm:t>
    </dgm:pt>
    <dgm:pt modelId="{98307E24-D8CC-40B9-B2E4-D92F4DD9C91B}" type="parTrans" cxnId="{AC7391E0-3DC0-4984-BB4B-2B2A19B42DD2}">
      <dgm:prSet/>
      <dgm:spPr/>
      <dgm:t>
        <a:bodyPr/>
        <a:lstStyle/>
        <a:p>
          <a:endParaRPr lang="en-US"/>
        </a:p>
      </dgm:t>
    </dgm:pt>
    <dgm:pt modelId="{600ADE63-CF2B-4144-8A65-8AF445B24856}" type="sibTrans" cxnId="{AC7391E0-3DC0-4984-BB4B-2B2A19B42DD2}">
      <dgm:prSet/>
      <dgm:spPr/>
      <dgm:t>
        <a:bodyPr/>
        <a:lstStyle/>
        <a:p>
          <a:endParaRPr lang="en-US"/>
        </a:p>
      </dgm:t>
    </dgm:pt>
    <dgm:pt modelId="{E6D671AA-041E-4517-B326-4B523D35C2F1}" type="pres">
      <dgm:prSet presAssocID="{83E17B80-7CB5-4D42-9573-E95D18DB8BE3}" presName="root" presStyleCnt="0">
        <dgm:presLayoutVars>
          <dgm:dir/>
          <dgm:resizeHandles val="exact"/>
        </dgm:presLayoutVars>
      </dgm:prSet>
      <dgm:spPr/>
    </dgm:pt>
    <dgm:pt modelId="{98460BD4-7E2E-4C5A-940E-599F76CCACFC}" type="pres">
      <dgm:prSet presAssocID="{CBDDE183-38C2-45A7-9F3D-5F38A4CF8F7D}" presName="compNode" presStyleCnt="0"/>
      <dgm:spPr/>
    </dgm:pt>
    <dgm:pt modelId="{AD63E0F7-A32E-4C47-AF2D-E11FAE0F43C8}" type="pres">
      <dgm:prSet presAssocID="{CBDDE183-38C2-45A7-9F3D-5F38A4CF8F7D}" presName="bgRect" presStyleLbl="bgShp" presStyleIdx="0" presStyleCnt="6"/>
      <dgm:spPr/>
    </dgm:pt>
    <dgm:pt modelId="{8D5D7250-46D2-406A-ABE1-C25AF6843854}" type="pres">
      <dgm:prSet presAssocID="{CBDDE183-38C2-45A7-9F3D-5F38A4CF8F7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F87BF960-2A1E-4B8C-BF42-D6D22B3F23A5}" type="pres">
      <dgm:prSet presAssocID="{CBDDE183-38C2-45A7-9F3D-5F38A4CF8F7D}" presName="spaceRect" presStyleCnt="0"/>
      <dgm:spPr/>
    </dgm:pt>
    <dgm:pt modelId="{1F3548EC-A624-4530-B8E8-B6AA9F0A9F35}" type="pres">
      <dgm:prSet presAssocID="{CBDDE183-38C2-45A7-9F3D-5F38A4CF8F7D}" presName="parTx" presStyleLbl="revTx" presStyleIdx="0" presStyleCnt="6">
        <dgm:presLayoutVars>
          <dgm:chMax val="0"/>
          <dgm:chPref val="0"/>
        </dgm:presLayoutVars>
      </dgm:prSet>
      <dgm:spPr/>
    </dgm:pt>
    <dgm:pt modelId="{86148609-A225-4605-9EDD-82D3AAD9D75A}" type="pres">
      <dgm:prSet presAssocID="{FC6C0C3F-4C58-4A53-965D-A0082897704F}" presName="sibTrans" presStyleCnt="0"/>
      <dgm:spPr/>
    </dgm:pt>
    <dgm:pt modelId="{856FB7DE-AAFC-4E4A-AE7E-A6A02B26FF92}" type="pres">
      <dgm:prSet presAssocID="{E2201FE8-B417-4B8E-B88E-E66077A0C76C}" presName="compNode" presStyleCnt="0"/>
      <dgm:spPr/>
    </dgm:pt>
    <dgm:pt modelId="{D1FE4A04-7F49-48C9-9A33-0165ACE1CD79}" type="pres">
      <dgm:prSet presAssocID="{E2201FE8-B417-4B8E-B88E-E66077A0C76C}" presName="bgRect" presStyleLbl="bgShp" presStyleIdx="1" presStyleCnt="6"/>
      <dgm:spPr/>
    </dgm:pt>
    <dgm:pt modelId="{76971D11-8BA5-407D-BA0C-8D89384DA87E}" type="pres">
      <dgm:prSet presAssocID="{E2201FE8-B417-4B8E-B88E-E66077A0C76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6548F23-680E-4C86-A370-AC88403B707D}" type="pres">
      <dgm:prSet presAssocID="{E2201FE8-B417-4B8E-B88E-E66077A0C76C}" presName="spaceRect" presStyleCnt="0"/>
      <dgm:spPr/>
    </dgm:pt>
    <dgm:pt modelId="{D3FFC58C-DD86-4390-9E56-7D40551D6D2F}" type="pres">
      <dgm:prSet presAssocID="{E2201FE8-B417-4B8E-B88E-E66077A0C76C}" presName="parTx" presStyleLbl="revTx" presStyleIdx="1" presStyleCnt="6">
        <dgm:presLayoutVars>
          <dgm:chMax val="0"/>
          <dgm:chPref val="0"/>
        </dgm:presLayoutVars>
      </dgm:prSet>
      <dgm:spPr/>
    </dgm:pt>
    <dgm:pt modelId="{7FC738EB-57C0-466F-8CAD-4548BC6F007F}" type="pres">
      <dgm:prSet presAssocID="{FCF1FB76-DB0C-415B-8467-C1A6B62E3C8D}" presName="sibTrans" presStyleCnt="0"/>
      <dgm:spPr/>
    </dgm:pt>
    <dgm:pt modelId="{E7540718-DF8A-44E8-8612-B0D032B2FD20}" type="pres">
      <dgm:prSet presAssocID="{DD86BBEB-7431-4831-9BAA-7A52974A56CA}" presName="compNode" presStyleCnt="0"/>
      <dgm:spPr/>
    </dgm:pt>
    <dgm:pt modelId="{0832F4D7-F740-4059-9CF8-8A72ECABA99D}" type="pres">
      <dgm:prSet presAssocID="{DD86BBEB-7431-4831-9BAA-7A52974A56CA}" presName="bgRect" presStyleLbl="bgShp" presStyleIdx="2" presStyleCnt="6"/>
      <dgm:spPr/>
    </dgm:pt>
    <dgm:pt modelId="{16B07FFB-CB01-49D1-B69E-244296479606}" type="pres">
      <dgm:prSet presAssocID="{DD86BBEB-7431-4831-9BAA-7A52974A56C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DD61DF2-CE77-429B-889A-2E6F419CBBD3}" type="pres">
      <dgm:prSet presAssocID="{DD86BBEB-7431-4831-9BAA-7A52974A56CA}" presName="spaceRect" presStyleCnt="0"/>
      <dgm:spPr/>
    </dgm:pt>
    <dgm:pt modelId="{32DD992D-AF9A-4A18-B0BE-A06C4D72AAB0}" type="pres">
      <dgm:prSet presAssocID="{DD86BBEB-7431-4831-9BAA-7A52974A56CA}" presName="parTx" presStyleLbl="revTx" presStyleIdx="2" presStyleCnt="6">
        <dgm:presLayoutVars>
          <dgm:chMax val="0"/>
          <dgm:chPref val="0"/>
        </dgm:presLayoutVars>
      </dgm:prSet>
      <dgm:spPr/>
    </dgm:pt>
    <dgm:pt modelId="{D5BCBE6C-FD75-4DC4-98C9-D3342A3E0DDC}" type="pres">
      <dgm:prSet presAssocID="{8A44D239-9C5E-47A3-8EE8-36246134C163}" presName="sibTrans" presStyleCnt="0"/>
      <dgm:spPr/>
    </dgm:pt>
    <dgm:pt modelId="{2411C664-880E-49D1-9778-301028BF17C6}" type="pres">
      <dgm:prSet presAssocID="{D07C3F56-F361-4E1E-A3A9-4D3E5BCB11C5}" presName="compNode" presStyleCnt="0"/>
      <dgm:spPr/>
    </dgm:pt>
    <dgm:pt modelId="{A0595BB1-A3F3-4882-8CA5-36A7B5BE0EC6}" type="pres">
      <dgm:prSet presAssocID="{D07C3F56-F361-4E1E-A3A9-4D3E5BCB11C5}" presName="bgRect" presStyleLbl="bgShp" presStyleIdx="3" presStyleCnt="6"/>
      <dgm:spPr/>
    </dgm:pt>
    <dgm:pt modelId="{B687CFEB-427B-4A80-B00A-49098375879E}" type="pres">
      <dgm:prSet presAssocID="{D07C3F56-F361-4E1E-A3A9-4D3E5BCB11C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B0D196C5-03B5-4DDC-9152-2D59A36AA576}" type="pres">
      <dgm:prSet presAssocID="{D07C3F56-F361-4E1E-A3A9-4D3E5BCB11C5}" presName="spaceRect" presStyleCnt="0"/>
      <dgm:spPr/>
    </dgm:pt>
    <dgm:pt modelId="{CB2E6BBC-18E6-4D9A-BE1C-EC0AD0C8B52A}" type="pres">
      <dgm:prSet presAssocID="{D07C3F56-F361-4E1E-A3A9-4D3E5BCB11C5}" presName="parTx" presStyleLbl="revTx" presStyleIdx="3" presStyleCnt="6">
        <dgm:presLayoutVars>
          <dgm:chMax val="0"/>
          <dgm:chPref val="0"/>
        </dgm:presLayoutVars>
      </dgm:prSet>
      <dgm:spPr/>
    </dgm:pt>
    <dgm:pt modelId="{ECED416D-7EB5-43E4-8676-F3CBB9B44244}" type="pres">
      <dgm:prSet presAssocID="{95CF33D3-4FEE-40E5-BBE4-8C522E67B581}" presName="sibTrans" presStyleCnt="0"/>
      <dgm:spPr/>
    </dgm:pt>
    <dgm:pt modelId="{7CA7EA3B-D9E6-4DD9-927F-3F873FE33BCF}" type="pres">
      <dgm:prSet presAssocID="{C4F24B37-88B6-47F0-A64E-2E57E975466B}" presName="compNode" presStyleCnt="0"/>
      <dgm:spPr/>
    </dgm:pt>
    <dgm:pt modelId="{24468B39-37C1-40E5-9C9A-B687CE35EE67}" type="pres">
      <dgm:prSet presAssocID="{C4F24B37-88B6-47F0-A64E-2E57E975466B}" presName="bgRect" presStyleLbl="bgShp" presStyleIdx="4" presStyleCnt="6"/>
      <dgm:spPr/>
    </dgm:pt>
    <dgm:pt modelId="{1B16E575-41CE-4EB2-916E-75D34AD4FFEC}" type="pres">
      <dgm:prSet presAssocID="{C4F24B37-88B6-47F0-A64E-2E57E975466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E8D3EA1-2F3C-4E63-81DC-6A264ADA5755}" type="pres">
      <dgm:prSet presAssocID="{C4F24B37-88B6-47F0-A64E-2E57E975466B}" presName="spaceRect" presStyleCnt="0"/>
      <dgm:spPr/>
    </dgm:pt>
    <dgm:pt modelId="{C7BD8330-E8C1-4033-B09B-4F5FF9DA3B15}" type="pres">
      <dgm:prSet presAssocID="{C4F24B37-88B6-47F0-A64E-2E57E975466B}" presName="parTx" presStyleLbl="revTx" presStyleIdx="4" presStyleCnt="6">
        <dgm:presLayoutVars>
          <dgm:chMax val="0"/>
          <dgm:chPref val="0"/>
        </dgm:presLayoutVars>
      </dgm:prSet>
      <dgm:spPr/>
    </dgm:pt>
    <dgm:pt modelId="{66CD2D04-D81A-4E30-900F-998700821256}" type="pres">
      <dgm:prSet presAssocID="{F19B9AC1-2B8E-4891-AA1B-3AB4248750DA}" presName="sibTrans" presStyleCnt="0"/>
      <dgm:spPr/>
    </dgm:pt>
    <dgm:pt modelId="{C319A269-1724-47E5-A9D8-3DB1661DE11C}" type="pres">
      <dgm:prSet presAssocID="{78C7213C-D61C-4479-BB91-C462B519F58A}" presName="compNode" presStyleCnt="0"/>
      <dgm:spPr/>
    </dgm:pt>
    <dgm:pt modelId="{9EBF9AF9-4391-4D75-BBE8-2D49BED21D3C}" type="pres">
      <dgm:prSet presAssocID="{78C7213C-D61C-4479-BB91-C462B519F58A}" presName="bgRect" presStyleLbl="bgShp" presStyleIdx="5" presStyleCnt="6"/>
      <dgm:spPr/>
    </dgm:pt>
    <dgm:pt modelId="{9267BFF7-817C-46B8-B159-34FC24EF2D84}" type="pres">
      <dgm:prSet presAssocID="{78C7213C-D61C-4479-BB91-C462B519F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6D3C4D4-ADAB-4E85-8B9F-F40473378DF7}" type="pres">
      <dgm:prSet presAssocID="{78C7213C-D61C-4479-BB91-C462B519F58A}" presName="spaceRect" presStyleCnt="0"/>
      <dgm:spPr/>
    </dgm:pt>
    <dgm:pt modelId="{D8BFB045-95A8-444E-9B6A-DF5D919E0F31}" type="pres">
      <dgm:prSet presAssocID="{78C7213C-D61C-4479-BB91-C462B519F58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22FAD0D-5071-45E2-904C-D6E9C14819D5}" srcId="{83E17B80-7CB5-4D42-9573-E95D18DB8BE3}" destId="{DD86BBEB-7431-4831-9BAA-7A52974A56CA}" srcOrd="2" destOrd="0" parTransId="{01961594-C557-4A47-BAE2-91824D767B16}" sibTransId="{8A44D239-9C5E-47A3-8EE8-36246134C163}"/>
    <dgm:cxn modelId="{4C85540F-0583-4D19-B8A5-5913D14A721E}" type="presOf" srcId="{DD86BBEB-7431-4831-9BAA-7A52974A56CA}" destId="{32DD992D-AF9A-4A18-B0BE-A06C4D72AAB0}" srcOrd="0" destOrd="0" presId="urn:microsoft.com/office/officeart/2018/2/layout/IconVerticalSolidList"/>
    <dgm:cxn modelId="{21153E1A-5255-4C2B-898E-8C555A112E8D}" type="presOf" srcId="{E2201FE8-B417-4B8E-B88E-E66077A0C76C}" destId="{D3FFC58C-DD86-4390-9E56-7D40551D6D2F}" srcOrd="0" destOrd="0" presId="urn:microsoft.com/office/officeart/2018/2/layout/IconVerticalSolidList"/>
    <dgm:cxn modelId="{A38B7343-B997-4D58-8B4D-D3FF5ACA2FCE}" type="presOf" srcId="{D07C3F56-F361-4E1E-A3A9-4D3E5BCB11C5}" destId="{CB2E6BBC-18E6-4D9A-BE1C-EC0AD0C8B52A}" srcOrd="0" destOrd="0" presId="urn:microsoft.com/office/officeart/2018/2/layout/IconVerticalSolidList"/>
    <dgm:cxn modelId="{26441584-46DF-438F-A5C7-E59B563A977F}" type="presOf" srcId="{CBDDE183-38C2-45A7-9F3D-5F38A4CF8F7D}" destId="{1F3548EC-A624-4530-B8E8-B6AA9F0A9F35}" srcOrd="0" destOrd="0" presId="urn:microsoft.com/office/officeart/2018/2/layout/IconVerticalSolidList"/>
    <dgm:cxn modelId="{1A73C4A1-D2CD-4496-8EA5-5389987D6221}" srcId="{83E17B80-7CB5-4D42-9573-E95D18DB8BE3}" destId="{C4F24B37-88B6-47F0-A64E-2E57E975466B}" srcOrd="4" destOrd="0" parTransId="{E2B74744-A5E6-4959-A9EC-A2FD6CC36A22}" sibTransId="{F19B9AC1-2B8E-4891-AA1B-3AB4248750DA}"/>
    <dgm:cxn modelId="{087832B0-FAB0-4EBB-B896-02D4FEECBC9B}" type="presOf" srcId="{78C7213C-D61C-4479-BB91-C462B519F58A}" destId="{D8BFB045-95A8-444E-9B6A-DF5D919E0F31}" srcOrd="0" destOrd="0" presId="urn:microsoft.com/office/officeart/2018/2/layout/IconVerticalSolidList"/>
    <dgm:cxn modelId="{A6BAE3C4-F142-485B-B044-7A5B87549759}" type="presOf" srcId="{83E17B80-7CB5-4D42-9573-E95D18DB8BE3}" destId="{E6D671AA-041E-4517-B326-4B523D35C2F1}" srcOrd="0" destOrd="0" presId="urn:microsoft.com/office/officeart/2018/2/layout/IconVerticalSolidList"/>
    <dgm:cxn modelId="{FAE0EED2-B4B4-4A0A-9DD4-320A180B229F}" srcId="{83E17B80-7CB5-4D42-9573-E95D18DB8BE3}" destId="{CBDDE183-38C2-45A7-9F3D-5F38A4CF8F7D}" srcOrd="0" destOrd="0" parTransId="{200A273A-FFCB-4180-B9E0-7C1A43280AD8}" sibTransId="{FC6C0C3F-4C58-4A53-965D-A0082897704F}"/>
    <dgm:cxn modelId="{02CC30D7-94CB-437E-9234-DCE7C6156881}" type="presOf" srcId="{C4F24B37-88B6-47F0-A64E-2E57E975466B}" destId="{C7BD8330-E8C1-4033-B09B-4F5FF9DA3B15}" srcOrd="0" destOrd="0" presId="urn:microsoft.com/office/officeart/2018/2/layout/IconVerticalSolidList"/>
    <dgm:cxn modelId="{AC7391E0-3DC0-4984-BB4B-2B2A19B42DD2}" srcId="{83E17B80-7CB5-4D42-9573-E95D18DB8BE3}" destId="{78C7213C-D61C-4479-BB91-C462B519F58A}" srcOrd="5" destOrd="0" parTransId="{98307E24-D8CC-40B9-B2E4-D92F4DD9C91B}" sibTransId="{600ADE63-CF2B-4144-8A65-8AF445B24856}"/>
    <dgm:cxn modelId="{E75875E2-4EE1-46D6-B107-83C68CA35484}" srcId="{83E17B80-7CB5-4D42-9573-E95D18DB8BE3}" destId="{D07C3F56-F361-4E1E-A3A9-4D3E5BCB11C5}" srcOrd="3" destOrd="0" parTransId="{E716867B-7076-42E5-AC61-2E681DD1A999}" sibTransId="{95CF33D3-4FEE-40E5-BBE4-8C522E67B581}"/>
    <dgm:cxn modelId="{D76D43F3-2156-41F5-828E-C83EC2323C58}" srcId="{83E17B80-7CB5-4D42-9573-E95D18DB8BE3}" destId="{E2201FE8-B417-4B8E-B88E-E66077A0C76C}" srcOrd="1" destOrd="0" parTransId="{B0CF0D75-C033-4D92-8BB1-991DBE4D1520}" sibTransId="{FCF1FB76-DB0C-415B-8467-C1A6B62E3C8D}"/>
    <dgm:cxn modelId="{3B5882B6-E5FB-46DD-9E7D-F8F645AF5305}" type="presParOf" srcId="{E6D671AA-041E-4517-B326-4B523D35C2F1}" destId="{98460BD4-7E2E-4C5A-940E-599F76CCACFC}" srcOrd="0" destOrd="0" presId="urn:microsoft.com/office/officeart/2018/2/layout/IconVerticalSolidList"/>
    <dgm:cxn modelId="{ED4E8879-1A6F-40EF-8FC4-E18309E1D464}" type="presParOf" srcId="{98460BD4-7E2E-4C5A-940E-599F76CCACFC}" destId="{AD63E0F7-A32E-4C47-AF2D-E11FAE0F43C8}" srcOrd="0" destOrd="0" presId="urn:microsoft.com/office/officeart/2018/2/layout/IconVerticalSolidList"/>
    <dgm:cxn modelId="{3E374FE7-75D6-45BD-9979-C00222CB54FE}" type="presParOf" srcId="{98460BD4-7E2E-4C5A-940E-599F76CCACFC}" destId="{8D5D7250-46D2-406A-ABE1-C25AF6843854}" srcOrd="1" destOrd="0" presId="urn:microsoft.com/office/officeart/2018/2/layout/IconVerticalSolidList"/>
    <dgm:cxn modelId="{69C35DFA-9E4F-4A74-88B2-085D3FB7042E}" type="presParOf" srcId="{98460BD4-7E2E-4C5A-940E-599F76CCACFC}" destId="{F87BF960-2A1E-4B8C-BF42-D6D22B3F23A5}" srcOrd="2" destOrd="0" presId="urn:microsoft.com/office/officeart/2018/2/layout/IconVerticalSolidList"/>
    <dgm:cxn modelId="{9ED93216-A254-45CF-8651-95D5A9774AB8}" type="presParOf" srcId="{98460BD4-7E2E-4C5A-940E-599F76CCACFC}" destId="{1F3548EC-A624-4530-B8E8-B6AA9F0A9F35}" srcOrd="3" destOrd="0" presId="urn:microsoft.com/office/officeart/2018/2/layout/IconVerticalSolidList"/>
    <dgm:cxn modelId="{8364DA1A-B218-442D-8FD6-0796A4966AF5}" type="presParOf" srcId="{E6D671AA-041E-4517-B326-4B523D35C2F1}" destId="{86148609-A225-4605-9EDD-82D3AAD9D75A}" srcOrd="1" destOrd="0" presId="urn:microsoft.com/office/officeart/2018/2/layout/IconVerticalSolidList"/>
    <dgm:cxn modelId="{F39A8344-D85B-482F-8EA0-4C93997FEF71}" type="presParOf" srcId="{E6D671AA-041E-4517-B326-4B523D35C2F1}" destId="{856FB7DE-AAFC-4E4A-AE7E-A6A02B26FF92}" srcOrd="2" destOrd="0" presId="urn:microsoft.com/office/officeart/2018/2/layout/IconVerticalSolidList"/>
    <dgm:cxn modelId="{65AFFD11-4A20-4ACA-9AB2-B98B4FDD4E9A}" type="presParOf" srcId="{856FB7DE-AAFC-4E4A-AE7E-A6A02B26FF92}" destId="{D1FE4A04-7F49-48C9-9A33-0165ACE1CD79}" srcOrd="0" destOrd="0" presId="urn:microsoft.com/office/officeart/2018/2/layout/IconVerticalSolidList"/>
    <dgm:cxn modelId="{67324724-7002-4D2A-97B2-D6AD82DA1591}" type="presParOf" srcId="{856FB7DE-AAFC-4E4A-AE7E-A6A02B26FF92}" destId="{76971D11-8BA5-407D-BA0C-8D89384DA87E}" srcOrd="1" destOrd="0" presId="urn:microsoft.com/office/officeart/2018/2/layout/IconVerticalSolidList"/>
    <dgm:cxn modelId="{7F1FD82F-F08F-4BF8-8BAE-C542BD09BF93}" type="presParOf" srcId="{856FB7DE-AAFC-4E4A-AE7E-A6A02B26FF92}" destId="{B6548F23-680E-4C86-A370-AC88403B707D}" srcOrd="2" destOrd="0" presId="urn:microsoft.com/office/officeart/2018/2/layout/IconVerticalSolidList"/>
    <dgm:cxn modelId="{DD0D28C2-4431-4333-964D-EAE2F56ADA32}" type="presParOf" srcId="{856FB7DE-AAFC-4E4A-AE7E-A6A02B26FF92}" destId="{D3FFC58C-DD86-4390-9E56-7D40551D6D2F}" srcOrd="3" destOrd="0" presId="urn:microsoft.com/office/officeart/2018/2/layout/IconVerticalSolidList"/>
    <dgm:cxn modelId="{2C65C2BB-70AA-4C4B-AE7E-9AF207B01025}" type="presParOf" srcId="{E6D671AA-041E-4517-B326-4B523D35C2F1}" destId="{7FC738EB-57C0-466F-8CAD-4548BC6F007F}" srcOrd="3" destOrd="0" presId="urn:microsoft.com/office/officeart/2018/2/layout/IconVerticalSolidList"/>
    <dgm:cxn modelId="{BD2B3E18-8F68-4BA2-96EE-248E4869084B}" type="presParOf" srcId="{E6D671AA-041E-4517-B326-4B523D35C2F1}" destId="{E7540718-DF8A-44E8-8612-B0D032B2FD20}" srcOrd="4" destOrd="0" presId="urn:microsoft.com/office/officeart/2018/2/layout/IconVerticalSolidList"/>
    <dgm:cxn modelId="{A47DDFD2-0967-4CA8-948E-0BA8460AE9AD}" type="presParOf" srcId="{E7540718-DF8A-44E8-8612-B0D032B2FD20}" destId="{0832F4D7-F740-4059-9CF8-8A72ECABA99D}" srcOrd="0" destOrd="0" presId="urn:microsoft.com/office/officeart/2018/2/layout/IconVerticalSolidList"/>
    <dgm:cxn modelId="{AC4829FE-EA12-48D8-9DFA-1E6E08B657C2}" type="presParOf" srcId="{E7540718-DF8A-44E8-8612-B0D032B2FD20}" destId="{16B07FFB-CB01-49D1-B69E-244296479606}" srcOrd="1" destOrd="0" presId="urn:microsoft.com/office/officeart/2018/2/layout/IconVerticalSolidList"/>
    <dgm:cxn modelId="{3BB45FF0-53EB-4D17-B915-22960AA53757}" type="presParOf" srcId="{E7540718-DF8A-44E8-8612-B0D032B2FD20}" destId="{4DD61DF2-CE77-429B-889A-2E6F419CBBD3}" srcOrd="2" destOrd="0" presId="urn:microsoft.com/office/officeart/2018/2/layout/IconVerticalSolidList"/>
    <dgm:cxn modelId="{A5443D1C-43A1-485D-878D-BA94DEF573D2}" type="presParOf" srcId="{E7540718-DF8A-44E8-8612-B0D032B2FD20}" destId="{32DD992D-AF9A-4A18-B0BE-A06C4D72AAB0}" srcOrd="3" destOrd="0" presId="urn:microsoft.com/office/officeart/2018/2/layout/IconVerticalSolidList"/>
    <dgm:cxn modelId="{3FD9727D-EDA5-4A0D-9F40-57417032BBF8}" type="presParOf" srcId="{E6D671AA-041E-4517-B326-4B523D35C2F1}" destId="{D5BCBE6C-FD75-4DC4-98C9-D3342A3E0DDC}" srcOrd="5" destOrd="0" presId="urn:microsoft.com/office/officeart/2018/2/layout/IconVerticalSolidList"/>
    <dgm:cxn modelId="{E1B708E4-7265-41AC-9BF4-BD3D7E1188B7}" type="presParOf" srcId="{E6D671AA-041E-4517-B326-4B523D35C2F1}" destId="{2411C664-880E-49D1-9778-301028BF17C6}" srcOrd="6" destOrd="0" presId="urn:microsoft.com/office/officeart/2018/2/layout/IconVerticalSolidList"/>
    <dgm:cxn modelId="{91C8F318-5E16-4C1F-A033-947F4BE1882A}" type="presParOf" srcId="{2411C664-880E-49D1-9778-301028BF17C6}" destId="{A0595BB1-A3F3-4882-8CA5-36A7B5BE0EC6}" srcOrd="0" destOrd="0" presId="urn:microsoft.com/office/officeart/2018/2/layout/IconVerticalSolidList"/>
    <dgm:cxn modelId="{98FD3365-3FCD-42C4-B805-4EFC58FF540E}" type="presParOf" srcId="{2411C664-880E-49D1-9778-301028BF17C6}" destId="{B687CFEB-427B-4A80-B00A-49098375879E}" srcOrd="1" destOrd="0" presId="urn:microsoft.com/office/officeart/2018/2/layout/IconVerticalSolidList"/>
    <dgm:cxn modelId="{ECBBC3D3-7120-4BAC-9C92-3BC52B154847}" type="presParOf" srcId="{2411C664-880E-49D1-9778-301028BF17C6}" destId="{B0D196C5-03B5-4DDC-9152-2D59A36AA576}" srcOrd="2" destOrd="0" presId="urn:microsoft.com/office/officeart/2018/2/layout/IconVerticalSolidList"/>
    <dgm:cxn modelId="{5F52A036-8BB0-44AF-B13A-1B870A8E7902}" type="presParOf" srcId="{2411C664-880E-49D1-9778-301028BF17C6}" destId="{CB2E6BBC-18E6-4D9A-BE1C-EC0AD0C8B52A}" srcOrd="3" destOrd="0" presId="urn:microsoft.com/office/officeart/2018/2/layout/IconVerticalSolidList"/>
    <dgm:cxn modelId="{7F9EB383-BBAE-4E31-B46B-52B3E65315C5}" type="presParOf" srcId="{E6D671AA-041E-4517-B326-4B523D35C2F1}" destId="{ECED416D-7EB5-43E4-8676-F3CBB9B44244}" srcOrd="7" destOrd="0" presId="urn:microsoft.com/office/officeart/2018/2/layout/IconVerticalSolidList"/>
    <dgm:cxn modelId="{C470B68F-CFA0-41A7-A85C-2A0840726287}" type="presParOf" srcId="{E6D671AA-041E-4517-B326-4B523D35C2F1}" destId="{7CA7EA3B-D9E6-4DD9-927F-3F873FE33BCF}" srcOrd="8" destOrd="0" presId="urn:microsoft.com/office/officeart/2018/2/layout/IconVerticalSolidList"/>
    <dgm:cxn modelId="{A2BED157-99E0-4827-B132-C52F536B5C7A}" type="presParOf" srcId="{7CA7EA3B-D9E6-4DD9-927F-3F873FE33BCF}" destId="{24468B39-37C1-40E5-9C9A-B687CE35EE67}" srcOrd="0" destOrd="0" presId="urn:microsoft.com/office/officeart/2018/2/layout/IconVerticalSolidList"/>
    <dgm:cxn modelId="{1A7DA2E8-3E2D-4D49-8397-DC725E07717A}" type="presParOf" srcId="{7CA7EA3B-D9E6-4DD9-927F-3F873FE33BCF}" destId="{1B16E575-41CE-4EB2-916E-75D34AD4FFEC}" srcOrd="1" destOrd="0" presId="urn:microsoft.com/office/officeart/2018/2/layout/IconVerticalSolidList"/>
    <dgm:cxn modelId="{D596C0A8-F1C6-46F5-B4FF-20E0B5F7964D}" type="presParOf" srcId="{7CA7EA3B-D9E6-4DD9-927F-3F873FE33BCF}" destId="{1E8D3EA1-2F3C-4E63-81DC-6A264ADA5755}" srcOrd="2" destOrd="0" presId="urn:microsoft.com/office/officeart/2018/2/layout/IconVerticalSolidList"/>
    <dgm:cxn modelId="{F22A5082-B719-470E-97C4-0D9912CE032D}" type="presParOf" srcId="{7CA7EA3B-D9E6-4DD9-927F-3F873FE33BCF}" destId="{C7BD8330-E8C1-4033-B09B-4F5FF9DA3B15}" srcOrd="3" destOrd="0" presId="urn:microsoft.com/office/officeart/2018/2/layout/IconVerticalSolidList"/>
    <dgm:cxn modelId="{90E26A66-DCD1-4AFE-B7AC-A3A78B5CD758}" type="presParOf" srcId="{E6D671AA-041E-4517-B326-4B523D35C2F1}" destId="{66CD2D04-D81A-4E30-900F-998700821256}" srcOrd="9" destOrd="0" presId="urn:microsoft.com/office/officeart/2018/2/layout/IconVerticalSolidList"/>
    <dgm:cxn modelId="{AB6DDE8E-16CF-4DB6-8C88-A61BD651D4F1}" type="presParOf" srcId="{E6D671AA-041E-4517-B326-4B523D35C2F1}" destId="{C319A269-1724-47E5-A9D8-3DB1661DE11C}" srcOrd="10" destOrd="0" presId="urn:microsoft.com/office/officeart/2018/2/layout/IconVerticalSolidList"/>
    <dgm:cxn modelId="{10F0C5DA-84BA-40B4-B2DF-13A89C40138C}" type="presParOf" srcId="{C319A269-1724-47E5-A9D8-3DB1661DE11C}" destId="{9EBF9AF9-4391-4D75-BBE8-2D49BED21D3C}" srcOrd="0" destOrd="0" presId="urn:microsoft.com/office/officeart/2018/2/layout/IconVerticalSolidList"/>
    <dgm:cxn modelId="{1DDBFB98-BE5B-4355-89E0-D5A53DB90C7A}" type="presParOf" srcId="{C319A269-1724-47E5-A9D8-3DB1661DE11C}" destId="{9267BFF7-817C-46B8-B159-34FC24EF2D84}" srcOrd="1" destOrd="0" presId="urn:microsoft.com/office/officeart/2018/2/layout/IconVerticalSolidList"/>
    <dgm:cxn modelId="{497F1D3E-5FDD-4A67-8A7D-D6B244D64540}" type="presParOf" srcId="{C319A269-1724-47E5-A9D8-3DB1661DE11C}" destId="{96D3C4D4-ADAB-4E85-8B9F-F40473378DF7}" srcOrd="2" destOrd="0" presId="urn:microsoft.com/office/officeart/2018/2/layout/IconVerticalSolidList"/>
    <dgm:cxn modelId="{A26772E9-B785-49BF-8B9E-8AA84DCA4E39}" type="presParOf" srcId="{C319A269-1724-47E5-A9D8-3DB1661DE11C}" destId="{D8BFB045-95A8-444E-9B6A-DF5D919E0F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B9BA58A-F3DF-4303-9C78-9FCBC395706E}" type="doc">
      <dgm:prSet loTypeId="urn:microsoft.com/office/officeart/2005/8/layout/arrow5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976751-A948-4362-8BA6-15028EF05DDE}">
      <dgm:prSet/>
      <dgm:spPr/>
      <dgm:t>
        <a:bodyPr/>
        <a:lstStyle/>
        <a:p>
          <a:r>
            <a:rPr lang="en-GB"/>
            <a:t>Report your results concisely and objectively</a:t>
          </a:r>
          <a:endParaRPr lang="en-US"/>
        </a:p>
      </dgm:t>
    </dgm:pt>
    <dgm:pt modelId="{AE30B2D0-5640-40E7-BC22-1899EB726909}" type="parTrans" cxnId="{F73C8072-9810-4887-924D-EA9742CDD3DA}">
      <dgm:prSet/>
      <dgm:spPr/>
      <dgm:t>
        <a:bodyPr/>
        <a:lstStyle/>
        <a:p>
          <a:endParaRPr lang="en-US"/>
        </a:p>
      </dgm:t>
    </dgm:pt>
    <dgm:pt modelId="{1F315C8D-36A7-4CEC-B874-9F55C0709A49}" type="sibTrans" cxnId="{F73C8072-9810-4887-924D-EA9742CDD3DA}">
      <dgm:prSet/>
      <dgm:spPr/>
      <dgm:t>
        <a:bodyPr/>
        <a:lstStyle/>
        <a:p>
          <a:endParaRPr lang="en-US"/>
        </a:p>
      </dgm:t>
    </dgm:pt>
    <dgm:pt modelId="{3193C412-91D2-451B-97A0-5A756CB63B06}">
      <dgm:prSet/>
      <dgm:spPr/>
      <dgm:t>
        <a:bodyPr/>
        <a:lstStyle/>
        <a:p>
          <a:r>
            <a:rPr lang="en-GB"/>
            <a:t>Include results relevant to your research questions</a:t>
          </a:r>
          <a:endParaRPr lang="en-US"/>
        </a:p>
      </dgm:t>
    </dgm:pt>
    <dgm:pt modelId="{A7D9D328-E37C-4BB6-B0EE-198FFD2548F7}" type="parTrans" cxnId="{F5B60FE7-C04A-459A-A9D3-8501FA937F2C}">
      <dgm:prSet/>
      <dgm:spPr/>
      <dgm:t>
        <a:bodyPr/>
        <a:lstStyle/>
        <a:p>
          <a:endParaRPr lang="en-US"/>
        </a:p>
      </dgm:t>
    </dgm:pt>
    <dgm:pt modelId="{AD2C6E60-F4D3-49DE-9E4D-17F8D7AB835D}" type="sibTrans" cxnId="{F5B60FE7-C04A-459A-A9D3-8501FA937F2C}">
      <dgm:prSet/>
      <dgm:spPr/>
      <dgm:t>
        <a:bodyPr/>
        <a:lstStyle/>
        <a:p>
          <a:endParaRPr lang="en-US"/>
        </a:p>
      </dgm:t>
    </dgm:pt>
    <dgm:pt modelId="{8FEFF0E4-3273-4CFF-8976-EE0E432FA898}">
      <dgm:prSet/>
      <dgm:spPr/>
      <dgm:t>
        <a:bodyPr/>
        <a:lstStyle/>
        <a:p>
          <a:r>
            <a:rPr lang="en-GB"/>
            <a:t>May include data visualizations (e.g. graphs, tables)</a:t>
          </a:r>
          <a:endParaRPr lang="en-US"/>
        </a:p>
      </dgm:t>
    </dgm:pt>
    <dgm:pt modelId="{00925D0C-843E-4117-BC31-EBDBEDDB97F4}" type="parTrans" cxnId="{F76827C6-AAC0-4A67-BD72-FCD43B4A2783}">
      <dgm:prSet/>
      <dgm:spPr/>
      <dgm:t>
        <a:bodyPr/>
        <a:lstStyle/>
        <a:p>
          <a:endParaRPr lang="en-US"/>
        </a:p>
      </dgm:t>
    </dgm:pt>
    <dgm:pt modelId="{1AEA53B5-D42F-442A-A3D9-A6F4103E762B}" type="sibTrans" cxnId="{F76827C6-AAC0-4A67-BD72-FCD43B4A2783}">
      <dgm:prSet/>
      <dgm:spPr/>
      <dgm:t>
        <a:bodyPr/>
        <a:lstStyle/>
        <a:p>
          <a:endParaRPr lang="en-US"/>
        </a:p>
      </dgm:t>
    </dgm:pt>
    <dgm:pt modelId="{F3DF1955-AFD9-4F6E-A9E5-6821ECCE75B5}" type="pres">
      <dgm:prSet presAssocID="{BB9BA58A-F3DF-4303-9C78-9FCBC395706E}" presName="diagram" presStyleCnt="0">
        <dgm:presLayoutVars>
          <dgm:dir/>
          <dgm:resizeHandles val="exact"/>
        </dgm:presLayoutVars>
      </dgm:prSet>
      <dgm:spPr/>
    </dgm:pt>
    <dgm:pt modelId="{576E8BB8-5259-4E4F-A54E-89CA4DDA0BF0}" type="pres">
      <dgm:prSet presAssocID="{48976751-A948-4362-8BA6-15028EF05DDE}" presName="arrow" presStyleLbl="node1" presStyleIdx="0" presStyleCnt="3">
        <dgm:presLayoutVars>
          <dgm:bulletEnabled val="1"/>
        </dgm:presLayoutVars>
      </dgm:prSet>
      <dgm:spPr/>
    </dgm:pt>
    <dgm:pt modelId="{BF5AEED4-11D2-4B3D-9FA0-7B777DFD8C10}" type="pres">
      <dgm:prSet presAssocID="{3193C412-91D2-451B-97A0-5A756CB63B06}" presName="arrow" presStyleLbl="node1" presStyleIdx="1" presStyleCnt="3">
        <dgm:presLayoutVars>
          <dgm:bulletEnabled val="1"/>
        </dgm:presLayoutVars>
      </dgm:prSet>
      <dgm:spPr/>
    </dgm:pt>
    <dgm:pt modelId="{B955725A-B6F4-4C8B-BD71-3D93CF60790E}" type="pres">
      <dgm:prSet presAssocID="{8FEFF0E4-3273-4CFF-8976-EE0E432FA898}" presName="arrow" presStyleLbl="node1" presStyleIdx="2" presStyleCnt="3">
        <dgm:presLayoutVars>
          <dgm:bulletEnabled val="1"/>
        </dgm:presLayoutVars>
      </dgm:prSet>
      <dgm:spPr/>
    </dgm:pt>
  </dgm:ptLst>
  <dgm:cxnLst>
    <dgm:cxn modelId="{0C16825D-D7BE-4166-885F-228B9E7504CC}" type="presOf" srcId="{3193C412-91D2-451B-97A0-5A756CB63B06}" destId="{BF5AEED4-11D2-4B3D-9FA0-7B777DFD8C10}" srcOrd="0" destOrd="0" presId="urn:microsoft.com/office/officeart/2005/8/layout/arrow5"/>
    <dgm:cxn modelId="{2D1DDF5F-FB70-4904-A887-01A2F94D41EC}" type="presOf" srcId="{48976751-A948-4362-8BA6-15028EF05DDE}" destId="{576E8BB8-5259-4E4F-A54E-89CA4DDA0BF0}" srcOrd="0" destOrd="0" presId="urn:microsoft.com/office/officeart/2005/8/layout/arrow5"/>
    <dgm:cxn modelId="{F73C8072-9810-4887-924D-EA9742CDD3DA}" srcId="{BB9BA58A-F3DF-4303-9C78-9FCBC395706E}" destId="{48976751-A948-4362-8BA6-15028EF05DDE}" srcOrd="0" destOrd="0" parTransId="{AE30B2D0-5640-40E7-BC22-1899EB726909}" sibTransId="{1F315C8D-36A7-4CEC-B874-9F55C0709A49}"/>
    <dgm:cxn modelId="{83DCD490-25D7-4DA7-8037-84FD5F50820C}" type="presOf" srcId="{BB9BA58A-F3DF-4303-9C78-9FCBC395706E}" destId="{F3DF1955-AFD9-4F6E-A9E5-6821ECCE75B5}" srcOrd="0" destOrd="0" presId="urn:microsoft.com/office/officeart/2005/8/layout/arrow5"/>
    <dgm:cxn modelId="{6BFB04A6-F7F8-477D-BEE2-53876BA690FE}" type="presOf" srcId="{8FEFF0E4-3273-4CFF-8976-EE0E432FA898}" destId="{B955725A-B6F4-4C8B-BD71-3D93CF60790E}" srcOrd="0" destOrd="0" presId="urn:microsoft.com/office/officeart/2005/8/layout/arrow5"/>
    <dgm:cxn modelId="{F76827C6-AAC0-4A67-BD72-FCD43B4A2783}" srcId="{BB9BA58A-F3DF-4303-9C78-9FCBC395706E}" destId="{8FEFF0E4-3273-4CFF-8976-EE0E432FA898}" srcOrd="2" destOrd="0" parTransId="{00925D0C-843E-4117-BC31-EBDBEDDB97F4}" sibTransId="{1AEA53B5-D42F-442A-A3D9-A6F4103E762B}"/>
    <dgm:cxn modelId="{F5B60FE7-C04A-459A-A9D3-8501FA937F2C}" srcId="{BB9BA58A-F3DF-4303-9C78-9FCBC395706E}" destId="{3193C412-91D2-451B-97A0-5A756CB63B06}" srcOrd="1" destOrd="0" parTransId="{A7D9D328-E37C-4BB6-B0EE-198FFD2548F7}" sibTransId="{AD2C6E60-F4D3-49DE-9E4D-17F8D7AB835D}"/>
    <dgm:cxn modelId="{738F0257-535D-4AD9-89A0-E0096ABCCFE8}" type="presParOf" srcId="{F3DF1955-AFD9-4F6E-A9E5-6821ECCE75B5}" destId="{576E8BB8-5259-4E4F-A54E-89CA4DDA0BF0}" srcOrd="0" destOrd="0" presId="urn:microsoft.com/office/officeart/2005/8/layout/arrow5"/>
    <dgm:cxn modelId="{0FDD69D4-6561-4AC7-A9C8-00673ACB62C7}" type="presParOf" srcId="{F3DF1955-AFD9-4F6E-A9E5-6821ECCE75B5}" destId="{BF5AEED4-11D2-4B3D-9FA0-7B777DFD8C10}" srcOrd="1" destOrd="0" presId="urn:microsoft.com/office/officeart/2005/8/layout/arrow5"/>
    <dgm:cxn modelId="{DE726B26-7BC7-4350-9A2C-CE82F73CB815}" type="presParOf" srcId="{F3DF1955-AFD9-4F6E-A9E5-6821ECCE75B5}" destId="{B955725A-B6F4-4C8B-BD71-3D93CF60790E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36FC977-0756-48F3-ADBC-5A61DC13FF3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7C53BB6-E1DA-4E9F-9DB2-94BEE08EA703}">
      <dgm:prSet/>
      <dgm:spPr/>
      <dgm:t>
        <a:bodyPr/>
        <a:lstStyle/>
        <a:p>
          <a:r>
            <a:rPr lang="en-GB"/>
            <a:t>Interpret your results</a:t>
          </a:r>
          <a:endParaRPr lang="en-US"/>
        </a:p>
      </dgm:t>
    </dgm:pt>
    <dgm:pt modelId="{701B2705-5D72-4E2B-ADB8-6034C671DE51}" type="parTrans" cxnId="{AAF6E405-288C-4E26-A106-2C326F5802AD}">
      <dgm:prSet/>
      <dgm:spPr/>
      <dgm:t>
        <a:bodyPr/>
        <a:lstStyle/>
        <a:p>
          <a:endParaRPr lang="en-US"/>
        </a:p>
      </dgm:t>
    </dgm:pt>
    <dgm:pt modelId="{EFD9B1CA-C08C-4D5A-8399-F758D058E7A0}" type="sibTrans" cxnId="{AAF6E405-288C-4E26-A106-2C326F5802AD}">
      <dgm:prSet/>
      <dgm:spPr/>
      <dgm:t>
        <a:bodyPr/>
        <a:lstStyle/>
        <a:p>
          <a:endParaRPr lang="en-US"/>
        </a:p>
      </dgm:t>
    </dgm:pt>
    <dgm:pt modelId="{80F77D93-C7C9-41D3-9B8B-F7509F62B91E}">
      <dgm:prSet/>
      <dgm:spPr/>
      <dgm:t>
        <a:bodyPr/>
        <a:lstStyle/>
        <a:p>
          <a:r>
            <a:rPr lang="en-GB"/>
            <a:t>Did they meet your expectations?</a:t>
          </a:r>
          <a:endParaRPr lang="en-US"/>
        </a:p>
      </dgm:t>
    </dgm:pt>
    <dgm:pt modelId="{6839695E-8521-416D-8FF1-FDAEDFBAD06A}" type="parTrans" cxnId="{82A7E765-DB29-4EE3-99BF-EB53976F035F}">
      <dgm:prSet/>
      <dgm:spPr/>
      <dgm:t>
        <a:bodyPr/>
        <a:lstStyle/>
        <a:p>
          <a:endParaRPr lang="en-US"/>
        </a:p>
      </dgm:t>
    </dgm:pt>
    <dgm:pt modelId="{A6A04DDA-5C54-4527-8EB2-8298E3DE843B}" type="sibTrans" cxnId="{82A7E765-DB29-4EE3-99BF-EB53976F035F}">
      <dgm:prSet/>
      <dgm:spPr/>
      <dgm:t>
        <a:bodyPr/>
        <a:lstStyle/>
        <a:p>
          <a:endParaRPr lang="en-US"/>
        </a:p>
      </dgm:t>
    </dgm:pt>
    <dgm:pt modelId="{4296550F-5754-4DAD-A752-C6AE851AA315}">
      <dgm:prSet/>
      <dgm:spPr/>
      <dgm:t>
        <a:bodyPr/>
        <a:lstStyle/>
        <a:p>
          <a:r>
            <a:rPr lang="en-GB"/>
            <a:t>Did they fit the established framework?</a:t>
          </a:r>
          <a:endParaRPr lang="en-US"/>
        </a:p>
      </dgm:t>
    </dgm:pt>
    <dgm:pt modelId="{D78482D7-A3A2-402B-98A1-1B61DF7FCFAF}" type="parTrans" cxnId="{EF988942-9A47-4B16-8827-1664979050AE}">
      <dgm:prSet/>
      <dgm:spPr/>
      <dgm:t>
        <a:bodyPr/>
        <a:lstStyle/>
        <a:p>
          <a:endParaRPr lang="en-US"/>
        </a:p>
      </dgm:t>
    </dgm:pt>
    <dgm:pt modelId="{35C22101-A0D8-4ABB-8188-A1F4D9780FBF}" type="sibTrans" cxnId="{EF988942-9A47-4B16-8827-1664979050AE}">
      <dgm:prSet/>
      <dgm:spPr/>
      <dgm:t>
        <a:bodyPr/>
        <a:lstStyle/>
        <a:p>
          <a:endParaRPr lang="en-US"/>
        </a:p>
      </dgm:t>
    </dgm:pt>
    <dgm:pt modelId="{99E1F30C-C7CF-4226-B24A-72C0B371FAE1}">
      <dgm:prSet/>
      <dgm:spPr/>
      <dgm:t>
        <a:bodyPr/>
        <a:lstStyle/>
        <a:p>
          <a:r>
            <a:rPr lang="en-GB"/>
            <a:t>What factors might have influenced any unexpected results?</a:t>
          </a:r>
          <a:endParaRPr lang="en-US"/>
        </a:p>
      </dgm:t>
    </dgm:pt>
    <dgm:pt modelId="{C03244FB-2F9C-4F04-839B-5BC70902139A}" type="parTrans" cxnId="{027EE6BB-A642-48E5-AD9F-430ADA0F2DDC}">
      <dgm:prSet/>
      <dgm:spPr/>
      <dgm:t>
        <a:bodyPr/>
        <a:lstStyle/>
        <a:p>
          <a:endParaRPr lang="en-US"/>
        </a:p>
      </dgm:t>
    </dgm:pt>
    <dgm:pt modelId="{0EF4E0D8-CFD5-45FE-8455-43FFA2D058E9}" type="sibTrans" cxnId="{027EE6BB-A642-48E5-AD9F-430ADA0F2DDC}">
      <dgm:prSet/>
      <dgm:spPr/>
      <dgm:t>
        <a:bodyPr/>
        <a:lstStyle/>
        <a:p>
          <a:endParaRPr lang="en-US"/>
        </a:p>
      </dgm:t>
    </dgm:pt>
    <dgm:pt modelId="{C61E072B-671F-4BCF-884E-093EAEC074AA}">
      <dgm:prSet/>
      <dgm:spPr/>
      <dgm:t>
        <a:bodyPr/>
        <a:lstStyle/>
        <a:p>
          <a:r>
            <a:rPr lang="en-GB"/>
            <a:t>Consider alternative interpretations</a:t>
          </a:r>
          <a:endParaRPr lang="en-US"/>
        </a:p>
      </dgm:t>
    </dgm:pt>
    <dgm:pt modelId="{4C5B8F02-16AB-4960-96F7-169CA1740D5E}" type="parTrans" cxnId="{3AFA663C-052E-4FE2-8469-96CDE7A32996}">
      <dgm:prSet/>
      <dgm:spPr/>
      <dgm:t>
        <a:bodyPr/>
        <a:lstStyle/>
        <a:p>
          <a:endParaRPr lang="en-US"/>
        </a:p>
      </dgm:t>
    </dgm:pt>
    <dgm:pt modelId="{2D2DBC77-7B26-479D-9A4D-336F19CA0B11}" type="sibTrans" cxnId="{3AFA663C-052E-4FE2-8469-96CDE7A32996}">
      <dgm:prSet/>
      <dgm:spPr/>
      <dgm:t>
        <a:bodyPr/>
        <a:lstStyle/>
        <a:p>
          <a:endParaRPr lang="en-US"/>
        </a:p>
      </dgm:t>
    </dgm:pt>
    <dgm:pt modelId="{AA62244E-982B-4EAA-8AB6-CA261EA0EC98}">
      <dgm:prSet/>
      <dgm:spPr/>
      <dgm:t>
        <a:bodyPr/>
        <a:lstStyle/>
        <a:p>
          <a:r>
            <a:rPr lang="en-GB"/>
            <a:t>Acknowledge limitations</a:t>
          </a:r>
          <a:endParaRPr lang="en-US"/>
        </a:p>
      </dgm:t>
    </dgm:pt>
    <dgm:pt modelId="{F63E0579-56BA-475D-9DE8-6E9574970421}" type="parTrans" cxnId="{8B025652-07BC-4D04-8E3A-0982FB2CFA88}">
      <dgm:prSet/>
      <dgm:spPr/>
      <dgm:t>
        <a:bodyPr/>
        <a:lstStyle/>
        <a:p>
          <a:endParaRPr lang="en-US"/>
        </a:p>
      </dgm:t>
    </dgm:pt>
    <dgm:pt modelId="{2FE95A84-233E-431D-BEA3-1DE4E1EAD6E0}" type="sibTrans" cxnId="{8B025652-07BC-4D04-8E3A-0982FB2CFA88}">
      <dgm:prSet/>
      <dgm:spPr/>
      <dgm:t>
        <a:bodyPr/>
        <a:lstStyle/>
        <a:p>
          <a:endParaRPr lang="en-US"/>
        </a:p>
      </dgm:t>
    </dgm:pt>
    <dgm:pt modelId="{8226E4A0-E1C1-41EA-B68D-68197C9D01BA}" type="pres">
      <dgm:prSet presAssocID="{636FC977-0756-48F3-ADBC-5A61DC13FF3D}" presName="root" presStyleCnt="0">
        <dgm:presLayoutVars>
          <dgm:dir/>
          <dgm:resizeHandles val="exact"/>
        </dgm:presLayoutVars>
      </dgm:prSet>
      <dgm:spPr/>
    </dgm:pt>
    <dgm:pt modelId="{3E27B086-59B7-4A82-940A-5D9CA55052AF}" type="pres">
      <dgm:prSet presAssocID="{636FC977-0756-48F3-ADBC-5A61DC13FF3D}" presName="container" presStyleCnt="0">
        <dgm:presLayoutVars>
          <dgm:dir/>
          <dgm:resizeHandles val="exact"/>
        </dgm:presLayoutVars>
      </dgm:prSet>
      <dgm:spPr/>
    </dgm:pt>
    <dgm:pt modelId="{C8C065D3-F0CF-4991-B96E-E08D018F8B9A}" type="pres">
      <dgm:prSet presAssocID="{A7C53BB6-E1DA-4E9F-9DB2-94BEE08EA703}" presName="compNode" presStyleCnt="0"/>
      <dgm:spPr/>
    </dgm:pt>
    <dgm:pt modelId="{26331D9B-0E8C-428E-B986-0EF376A3717B}" type="pres">
      <dgm:prSet presAssocID="{A7C53BB6-E1DA-4E9F-9DB2-94BEE08EA703}" presName="iconBgRect" presStyleLbl="bgShp" presStyleIdx="0" presStyleCnt="6"/>
      <dgm:spPr/>
    </dgm:pt>
    <dgm:pt modelId="{9707753D-C0AD-4BD8-B837-234F89546079}" type="pres">
      <dgm:prSet presAssocID="{A7C53BB6-E1DA-4E9F-9DB2-94BEE08EA70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F7CCF81-A7A9-46A1-91DE-F1D868EC9C2F}" type="pres">
      <dgm:prSet presAssocID="{A7C53BB6-E1DA-4E9F-9DB2-94BEE08EA703}" presName="spaceRect" presStyleCnt="0"/>
      <dgm:spPr/>
    </dgm:pt>
    <dgm:pt modelId="{86D7C93A-BDFD-4640-ACAC-C843C6088358}" type="pres">
      <dgm:prSet presAssocID="{A7C53BB6-E1DA-4E9F-9DB2-94BEE08EA703}" presName="textRect" presStyleLbl="revTx" presStyleIdx="0" presStyleCnt="6">
        <dgm:presLayoutVars>
          <dgm:chMax val="1"/>
          <dgm:chPref val="1"/>
        </dgm:presLayoutVars>
      </dgm:prSet>
      <dgm:spPr/>
    </dgm:pt>
    <dgm:pt modelId="{0E501476-A49A-4734-B9F4-7C0D83B1CE93}" type="pres">
      <dgm:prSet presAssocID="{EFD9B1CA-C08C-4D5A-8399-F758D058E7A0}" presName="sibTrans" presStyleLbl="sibTrans2D1" presStyleIdx="0" presStyleCnt="0"/>
      <dgm:spPr/>
    </dgm:pt>
    <dgm:pt modelId="{44A61EA3-541F-491F-988E-1C655541D7CC}" type="pres">
      <dgm:prSet presAssocID="{80F77D93-C7C9-41D3-9B8B-F7509F62B91E}" presName="compNode" presStyleCnt="0"/>
      <dgm:spPr/>
    </dgm:pt>
    <dgm:pt modelId="{77F88A59-C9A4-4746-83D9-473793A8A23C}" type="pres">
      <dgm:prSet presAssocID="{80F77D93-C7C9-41D3-9B8B-F7509F62B91E}" presName="iconBgRect" presStyleLbl="bgShp" presStyleIdx="1" presStyleCnt="6"/>
      <dgm:spPr/>
    </dgm:pt>
    <dgm:pt modelId="{93164A01-947A-41AB-B6DF-B2F0ED34BFDE}" type="pres">
      <dgm:prSet presAssocID="{80F77D93-C7C9-41D3-9B8B-F7509F62B91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1EEDBF39-0A1A-404C-B801-D9C51B9EBDA2}" type="pres">
      <dgm:prSet presAssocID="{80F77D93-C7C9-41D3-9B8B-F7509F62B91E}" presName="spaceRect" presStyleCnt="0"/>
      <dgm:spPr/>
    </dgm:pt>
    <dgm:pt modelId="{227CD284-B107-4D11-BAA7-048163E23BC3}" type="pres">
      <dgm:prSet presAssocID="{80F77D93-C7C9-41D3-9B8B-F7509F62B91E}" presName="textRect" presStyleLbl="revTx" presStyleIdx="1" presStyleCnt="6">
        <dgm:presLayoutVars>
          <dgm:chMax val="1"/>
          <dgm:chPref val="1"/>
        </dgm:presLayoutVars>
      </dgm:prSet>
      <dgm:spPr/>
    </dgm:pt>
    <dgm:pt modelId="{3499D1DD-7DFD-41CA-895B-D7B809A36C4F}" type="pres">
      <dgm:prSet presAssocID="{A6A04DDA-5C54-4527-8EB2-8298E3DE843B}" presName="sibTrans" presStyleLbl="sibTrans2D1" presStyleIdx="0" presStyleCnt="0"/>
      <dgm:spPr/>
    </dgm:pt>
    <dgm:pt modelId="{70AC041A-2C0A-43E3-9F73-07740850C0C6}" type="pres">
      <dgm:prSet presAssocID="{4296550F-5754-4DAD-A752-C6AE851AA315}" presName="compNode" presStyleCnt="0"/>
      <dgm:spPr/>
    </dgm:pt>
    <dgm:pt modelId="{552541B0-DB13-4A28-8DA6-39238C5ECA7A}" type="pres">
      <dgm:prSet presAssocID="{4296550F-5754-4DAD-A752-C6AE851AA315}" presName="iconBgRect" presStyleLbl="bgShp" presStyleIdx="2" presStyleCnt="6"/>
      <dgm:spPr/>
    </dgm:pt>
    <dgm:pt modelId="{93FB22F7-2AD4-42D4-B03B-6B2AA8FA9AA1}" type="pres">
      <dgm:prSet presAssocID="{4296550F-5754-4DAD-A752-C6AE851AA31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1CD728D-2E66-4F45-BB80-1C07E0B5F70C}" type="pres">
      <dgm:prSet presAssocID="{4296550F-5754-4DAD-A752-C6AE851AA315}" presName="spaceRect" presStyleCnt="0"/>
      <dgm:spPr/>
    </dgm:pt>
    <dgm:pt modelId="{F4F50688-E9F8-421B-B0ED-C270A44A64C0}" type="pres">
      <dgm:prSet presAssocID="{4296550F-5754-4DAD-A752-C6AE851AA315}" presName="textRect" presStyleLbl="revTx" presStyleIdx="2" presStyleCnt="6">
        <dgm:presLayoutVars>
          <dgm:chMax val="1"/>
          <dgm:chPref val="1"/>
        </dgm:presLayoutVars>
      </dgm:prSet>
      <dgm:spPr/>
    </dgm:pt>
    <dgm:pt modelId="{F1AE27A5-9944-4471-9DE4-F3C572015E47}" type="pres">
      <dgm:prSet presAssocID="{35C22101-A0D8-4ABB-8188-A1F4D9780FBF}" presName="sibTrans" presStyleLbl="sibTrans2D1" presStyleIdx="0" presStyleCnt="0"/>
      <dgm:spPr/>
    </dgm:pt>
    <dgm:pt modelId="{D63E59F4-A40F-46F8-83B8-FD43A5821A1A}" type="pres">
      <dgm:prSet presAssocID="{99E1F30C-C7CF-4226-B24A-72C0B371FAE1}" presName="compNode" presStyleCnt="0"/>
      <dgm:spPr/>
    </dgm:pt>
    <dgm:pt modelId="{C8D22B93-7924-4AB0-9C7F-3AF01C2487C7}" type="pres">
      <dgm:prSet presAssocID="{99E1F30C-C7CF-4226-B24A-72C0B371FAE1}" presName="iconBgRect" presStyleLbl="bgShp" presStyleIdx="3" presStyleCnt="6"/>
      <dgm:spPr/>
    </dgm:pt>
    <dgm:pt modelId="{222B8196-CC56-489B-B3C1-FF5EF287B94A}" type="pres">
      <dgm:prSet presAssocID="{99E1F30C-C7CF-4226-B24A-72C0B371FAE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A35EBF2-FD5C-4B69-B2EC-AB7A710F635E}" type="pres">
      <dgm:prSet presAssocID="{99E1F30C-C7CF-4226-B24A-72C0B371FAE1}" presName="spaceRect" presStyleCnt="0"/>
      <dgm:spPr/>
    </dgm:pt>
    <dgm:pt modelId="{17584EB2-2A17-440E-ADDC-48CB1A274D71}" type="pres">
      <dgm:prSet presAssocID="{99E1F30C-C7CF-4226-B24A-72C0B371FAE1}" presName="textRect" presStyleLbl="revTx" presStyleIdx="3" presStyleCnt="6">
        <dgm:presLayoutVars>
          <dgm:chMax val="1"/>
          <dgm:chPref val="1"/>
        </dgm:presLayoutVars>
      </dgm:prSet>
      <dgm:spPr/>
    </dgm:pt>
    <dgm:pt modelId="{1C5700A6-998D-46DA-9E20-165413CDE164}" type="pres">
      <dgm:prSet presAssocID="{0EF4E0D8-CFD5-45FE-8455-43FFA2D058E9}" presName="sibTrans" presStyleLbl="sibTrans2D1" presStyleIdx="0" presStyleCnt="0"/>
      <dgm:spPr/>
    </dgm:pt>
    <dgm:pt modelId="{B7A1E600-C561-4828-900B-4F569631F386}" type="pres">
      <dgm:prSet presAssocID="{C61E072B-671F-4BCF-884E-093EAEC074AA}" presName="compNode" presStyleCnt="0"/>
      <dgm:spPr/>
    </dgm:pt>
    <dgm:pt modelId="{AB5FCE3A-27AF-4EB8-B6F4-AC1564D8FCB6}" type="pres">
      <dgm:prSet presAssocID="{C61E072B-671F-4BCF-884E-093EAEC074AA}" presName="iconBgRect" presStyleLbl="bgShp" presStyleIdx="4" presStyleCnt="6"/>
      <dgm:spPr/>
    </dgm:pt>
    <dgm:pt modelId="{E23F943B-CFA6-4EAD-A300-870D81B2D57C}" type="pres">
      <dgm:prSet presAssocID="{C61E072B-671F-4BCF-884E-093EAEC074A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D47DFDF-9334-481D-9AE0-93AB70319414}" type="pres">
      <dgm:prSet presAssocID="{C61E072B-671F-4BCF-884E-093EAEC074AA}" presName="spaceRect" presStyleCnt="0"/>
      <dgm:spPr/>
    </dgm:pt>
    <dgm:pt modelId="{7265FBC4-4DCF-441B-B8CD-E1060346C07A}" type="pres">
      <dgm:prSet presAssocID="{C61E072B-671F-4BCF-884E-093EAEC074AA}" presName="textRect" presStyleLbl="revTx" presStyleIdx="4" presStyleCnt="6">
        <dgm:presLayoutVars>
          <dgm:chMax val="1"/>
          <dgm:chPref val="1"/>
        </dgm:presLayoutVars>
      </dgm:prSet>
      <dgm:spPr/>
    </dgm:pt>
    <dgm:pt modelId="{9B1496C0-5898-49BE-AA97-4B536AB6E3C4}" type="pres">
      <dgm:prSet presAssocID="{2D2DBC77-7B26-479D-9A4D-336F19CA0B11}" presName="sibTrans" presStyleLbl="sibTrans2D1" presStyleIdx="0" presStyleCnt="0"/>
      <dgm:spPr/>
    </dgm:pt>
    <dgm:pt modelId="{16B6D3F9-911E-4AE5-97E5-5E57D14FE951}" type="pres">
      <dgm:prSet presAssocID="{AA62244E-982B-4EAA-8AB6-CA261EA0EC98}" presName="compNode" presStyleCnt="0"/>
      <dgm:spPr/>
    </dgm:pt>
    <dgm:pt modelId="{DB188762-81CE-4138-A125-BD83B4D2A047}" type="pres">
      <dgm:prSet presAssocID="{AA62244E-982B-4EAA-8AB6-CA261EA0EC98}" presName="iconBgRect" presStyleLbl="bgShp" presStyleIdx="5" presStyleCnt="6"/>
      <dgm:spPr/>
    </dgm:pt>
    <dgm:pt modelId="{91AA0C89-74E5-4DBF-A812-A128CD840C62}" type="pres">
      <dgm:prSet presAssocID="{AA62244E-982B-4EAA-8AB6-CA261EA0EC9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D890F77-FD21-4D1B-952C-891D635A069C}" type="pres">
      <dgm:prSet presAssocID="{AA62244E-982B-4EAA-8AB6-CA261EA0EC98}" presName="spaceRect" presStyleCnt="0"/>
      <dgm:spPr/>
    </dgm:pt>
    <dgm:pt modelId="{91900870-A8B9-43FD-83BD-3CD59A7ED0BE}" type="pres">
      <dgm:prSet presAssocID="{AA62244E-982B-4EAA-8AB6-CA261EA0EC9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339DD05-C408-496D-902C-9FC074EAE605}" type="presOf" srcId="{4296550F-5754-4DAD-A752-C6AE851AA315}" destId="{F4F50688-E9F8-421B-B0ED-C270A44A64C0}" srcOrd="0" destOrd="0" presId="urn:microsoft.com/office/officeart/2018/2/layout/IconCircleList"/>
    <dgm:cxn modelId="{AAF6E405-288C-4E26-A106-2C326F5802AD}" srcId="{636FC977-0756-48F3-ADBC-5A61DC13FF3D}" destId="{A7C53BB6-E1DA-4E9F-9DB2-94BEE08EA703}" srcOrd="0" destOrd="0" parTransId="{701B2705-5D72-4E2B-ADB8-6034C671DE51}" sibTransId="{EFD9B1CA-C08C-4D5A-8399-F758D058E7A0}"/>
    <dgm:cxn modelId="{C65A523A-2700-4FBF-9E3C-BF559918D4AB}" type="presOf" srcId="{2D2DBC77-7B26-479D-9A4D-336F19CA0B11}" destId="{9B1496C0-5898-49BE-AA97-4B536AB6E3C4}" srcOrd="0" destOrd="0" presId="urn:microsoft.com/office/officeart/2018/2/layout/IconCircleList"/>
    <dgm:cxn modelId="{3AFA663C-052E-4FE2-8469-96CDE7A32996}" srcId="{636FC977-0756-48F3-ADBC-5A61DC13FF3D}" destId="{C61E072B-671F-4BCF-884E-093EAEC074AA}" srcOrd="4" destOrd="0" parTransId="{4C5B8F02-16AB-4960-96F7-169CA1740D5E}" sibTransId="{2D2DBC77-7B26-479D-9A4D-336F19CA0B11}"/>
    <dgm:cxn modelId="{EF988942-9A47-4B16-8827-1664979050AE}" srcId="{636FC977-0756-48F3-ADBC-5A61DC13FF3D}" destId="{4296550F-5754-4DAD-A752-C6AE851AA315}" srcOrd="2" destOrd="0" parTransId="{D78482D7-A3A2-402B-98A1-1B61DF7FCFAF}" sibTransId="{35C22101-A0D8-4ABB-8188-A1F4D9780FBF}"/>
    <dgm:cxn modelId="{BEA5A042-2DB5-41F6-9976-72856722B47D}" type="presOf" srcId="{636FC977-0756-48F3-ADBC-5A61DC13FF3D}" destId="{8226E4A0-E1C1-41EA-B68D-68197C9D01BA}" srcOrd="0" destOrd="0" presId="urn:microsoft.com/office/officeart/2018/2/layout/IconCircleList"/>
    <dgm:cxn modelId="{82A7E765-DB29-4EE3-99BF-EB53976F035F}" srcId="{636FC977-0756-48F3-ADBC-5A61DC13FF3D}" destId="{80F77D93-C7C9-41D3-9B8B-F7509F62B91E}" srcOrd="1" destOrd="0" parTransId="{6839695E-8521-416D-8FF1-FDAEDFBAD06A}" sibTransId="{A6A04DDA-5C54-4527-8EB2-8298E3DE843B}"/>
    <dgm:cxn modelId="{384C9246-A7A6-4530-B2FA-4E332BFD3A95}" type="presOf" srcId="{80F77D93-C7C9-41D3-9B8B-F7509F62B91E}" destId="{227CD284-B107-4D11-BAA7-048163E23BC3}" srcOrd="0" destOrd="0" presId="urn:microsoft.com/office/officeart/2018/2/layout/IconCircleList"/>
    <dgm:cxn modelId="{36BB5347-93A5-46B6-BB34-BBAA7718A463}" type="presOf" srcId="{99E1F30C-C7CF-4226-B24A-72C0B371FAE1}" destId="{17584EB2-2A17-440E-ADDC-48CB1A274D71}" srcOrd="0" destOrd="0" presId="urn:microsoft.com/office/officeart/2018/2/layout/IconCircleList"/>
    <dgm:cxn modelId="{741BEB69-D193-450F-B630-DC26B57BEEC8}" type="presOf" srcId="{35C22101-A0D8-4ABB-8188-A1F4D9780FBF}" destId="{F1AE27A5-9944-4471-9DE4-F3C572015E47}" srcOrd="0" destOrd="0" presId="urn:microsoft.com/office/officeart/2018/2/layout/IconCircleList"/>
    <dgm:cxn modelId="{8B025652-07BC-4D04-8E3A-0982FB2CFA88}" srcId="{636FC977-0756-48F3-ADBC-5A61DC13FF3D}" destId="{AA62244E-982B-4EAA-8AB6-CA261EA0EC98}" srcOrd="5" destOrd="0" parTransId="{F63E0579-56BA-475D-9DE8-6E9574970421}" sibTransId="{2FE95A84-233E-431D-BEA3-1DE4E1EAD6E0}"/>
    <dgm:cxn modelId="{3CE51156-1E39-452B-BDD3-88A8206587A3}" type="presOf" srcId="{C61E072B-671F-4BCF-884E-093EAEC074AA}" destId="{7265FBC4-4DCF-441B-B8CD-E1060346C07A}" srcOrd="0" destOrd="0" presId="urn:microsoft.com/office/officeart/2018/2/layout/IconCircleList"/>
    <dgm:cxn modelId="{D6FCAAA4-4E8D-4BA5-A156-0DD2BA487194}" type="presOf" srcId="{AA62244E-982B-4EAA-8AB6-CA261EA0EC98}" destId="{91900870-A8B9-43FD-83BD-3CD59A7ED0BE}" srcOrd="0" destOrd="0" presId="urn:microsoft.com/office/officeart/2018/2/layout/IconCircleList"/>
    <dgm:cxn modelId="{6D43B6A6-AF21-4643-8584-BD34FB5B2E95}" type="presOf" srcId="{EFD9B1CA-C08C-4D5A-8399-F758D058E7A0}" destId="{0E501476-A49A-4734-B9F4-7C0D83B1CE93}" srcOrd="0" destOrd="0" presId="urn:microsoft.com/office/officeart/2018/2/layout/IconCircleList"/>
    <dgm:cxn modelId="{A5738BB5-475A-415E-BBFB-9750A67B5207}" type="presOf" srcId="{A7C53BB6-E1DA-4E9F-9DB2-94BEE08EA703}" destId="{86D7C93A-BDFD-4640-ACAC-C843C6088358}" srcOrd="0" destOrd="0" presId="urn:microsoft.com/office/officeart/2018/2/layout/IconCircleList"/>
    <dgm:cxn modelId="{027EE6BB-A642-48E5-AD9F-430ADA0F2DDC}" srcId="{636FC977-0756-48F3-ADBC-5A61DC13FF3D}" destId="{99E1F30C-C7CF-4226-B24A-72C0B371FAE1}" srcOrd="3" destOrd="0" parTransId="{C03244FB-2F9C-4F04-839B-5BC70902139A}" sibTransId="{0EF4E0D8-CFD5-45FE-8455-43FFA2D058E9}"/>
    <dgm:cxn modelId="{0AAE87E4-DA4A-4761-8A88-24D353B02D18}" type="presOf" srcId="{0EF4E0D8-CFD5-45FE-8455-43FFA2D058E9}" destId="{1C5700A6-998D-46DA-9E20-165413CDE164}" srcOrd="0" destOrd="0" presId="urn:microsoft.com/office/officeart/2018/2/layout/IconCircleList"/>
    <dgm:cxn modelId="{133C0CE6-E13C-441C-8C57-1DE258CA148D}" type="presOf" srcId="{A6A04DDA-5C54-4527-8EB2-8298E3DE843B}" destId="{3499D1DD-7DFD-41CA-895B-D7B809A36C4F}" srcOrd="0" destOrd="0" presId="urn:microsoft.com/office/officeart/2018/2/layout/IconCircleList"/>
    <dgm:cxn modelId="{290767C4-4BCD-4273-AC0B-3EF7B8D61CF6}" type="presParOf" srcId="{8226E4A0-E1C1-41EA-B68D-68197C9D01BA}" destId="{3E27B086-59B7-4A82-940A-5D9CA55052AF}" srcOrd="0" destOrd="0" presId="urn:microsoft.com/office/officeart/2018/2/layout/IconCircleList"/>
    <dgm:cxn modelId="{B1A28F64-BA5B-48C9-A502-2EF6D40A5C7E}" type="presParOf" srcId="{3E27B086-59B7-4A82-940A-5D9CA55052AF}" destId="{C8C065D3-F0CF-4991-B96E-E08D018F8B9A}" srcOrd="0" destOrd="0" presId="urn:microsoft.com/office/officeart/2018/2/layout/IconCircleList"/>
    <dgm:cxn modelId="{AA4512F3-8CC8-4A14-9AE2-E9CD8A68473F}" type="presParOf" srcId="{C8C065D3-F0CF-4991-B96E-E08D018F8B9A}" destId="{26331D9B-0E8C-428E-B986-0EF376A3717B}" srcOrd="0" destOrd="0" presId="urn:microsoft.com/office/officeart/2018/2/layout/IconCircleList"/>
    <dgm:cxn modelId="{1CBCF55C-38CA-4007-8EFC-973C928477BA}" type="presParOf" srcId="{C8C065D3-F0CF-4991-B96E-E08D018F8B9A}" destId="{9707753D-C0AD-4BD8-B837-234F89546079}" srcOrd="1" destOrd="0" presId="urn:microsoft.com/office/officeart/2018/2/layout/IconCircleList"/>
    <dgm:cxn modelId="{40852A96-0B08-4800-99C8-BF1F62BA220F}" type="presParOf" srcId="{C8C065D3-F0CF-4991-B96E-E08D018F8B9A}" destId="{5F7CCF81-A7A9-46A1-91DE-F1D868EC9C2F}" srcOrd="2" destOrd="0" presId="urn:microsoft.com/office/officeart/2018/2/layout/IconCircleList"/>
    <dgm:cxn modelId="{1818DF4C-9F5F-4D79-9B70-B90F37DF864F}" type="presParOf" srcId="{C8C065D3-F0CF-4991-B96E-E08D018F8B9A}" destId="{86D7C93A-BDFD-4640-ACAC-C843C6088358}" srcOrd="3" destOrd="0" presId="urn:microsoft.com/office/officeart/2018/2/layout/IconCircleList"/>
    <dgm:cxn modelId="{7541DBA9-0139-40F4-97AF-E210EC34818F}" type="presParOf" srcId="{3E27B086-59B7-4A82-940A-5D9CA55052AF}" destId="{0E501476-A49A-4734-B9F4-7C0D83B1CE93}" srcOrd="1" destOrd="0" presId="urn:microsoft.com/office/officeart/2018/2/layout/IconCircleList"/>
    <dgm:cxn modelId="{8B396ABD-FDA1-44E4-BF0C-7C5758CEA95E}" type="presParOf" srcId="{3E27B086-59B7-4A82-940A-5D9CA55052AF}" destId="{44A61EA3-541F-491F-988E-1C655541D7CC}" srcOrd="2" destOrd="0" presId="urn:microsoft.com/office/officeart/2018/2/layout/IconCircleList"/>
    <dgm:cxn modelId="{222DEFBB-6919-4220-9D2D-94AA255BABBB}" type="presParOf" srcId="{44A61EA3-541F-491F-988E-1C655541D7CC}" destId="{77F88A59-C9A4-4746-83D9-473793A8A23C}" srcOrd="0" destOrd="0" presId="urn:microsoft.com/office/officeart/2018/2/layout/IconCircleList"/>
    <dgm:cxn modelId="{6C6FB4B5-FAF2-4F42-A06F-124DF66C90CD}" type="presParOf" srcId="{44A61EA3-541F-491F-988E-1C655541D7CC}" destId="{93164A01-947A-41AB-B6DF-B2F0ED34BFDE}" srcOrd="1" destOrd="0" presId="urn:microsoft.com/office/officeart/2018/2/layout/IconCircleList"/>
    <dgm:cxn modelId="{EDBE7849-1256-4A3F-BB20-B59F5FE22792}" type="presParOf" srcId="{44A61EA3-541F-491F-988E-1C655541D7CC}" destId="{1EEDBF39-0A1A-404C-B801-D9C51B9EBDA2}" srcOrd="2" destOrd="0" presId="urn:microsoft.com/office/officeart/2018/2/layout/IconCircleList"/>
    <dgm:cxn modelId="{9287D776-1979-4A31-87D5-1E18B98E3917}" type="presParOf" srcId="{44A61EA3-541F-491F-988E-1C655541D7CC}" destId="{227CD284-B107-4D11-BAA7-048163E23BC3}" srcOrd="3" destOrd="0" presId="urn:microsoft.com/office/officeart/2018/2/layout/IconCircleList"/>
    <dgm:cxn modelId="{88AB906E-55CE-4D15-956A-6D834CDF6ADD}" type="presParOf" srcId="{3E27B086-59B7-4A82-940A-5D9CA55052AF}" destId="{3499D1DD-7DFD-41CA-895B-D7B809A36C4F}" srcOrd="3" destOrd="0" presId="urn:microsoft.com/office/officeart/2018/2/layout/IconCircleList"/>
    <dgm:cxn modelId="{D445D459-498B-4913-9D71-8C93EFDEC25F}" type="presParOf" srcId="{3E27B086-59B7-4A82-940A-5D9CA55052AF}" destId="{70AC041A-2C0A-43E3-9F73-07740850C0C6}" srcOrd="4" destOrd="0" presId="urn:microsoft.com/office/officeart/2018/2/layout/IconCircleList"/>
    <dgm:cxn modelId="{F0394EB5-9893-4A8E-81AF-C45978F38E5E}" type="presParOf" srcId="{70AC041A-2C0A-43E3-9F73-07740850C0C6}" destId="{552541B0-DB13-4A28-8DA6-39238C5ECA7A}" srcOrd="0" destOrd="0" presId="urn:microsoft.com/office/officeart/2018/2/layout/IconCircleList"/>
    <dgm:cxn modelId="{44749DE4-BF91-436E-A129-79730E9B7D20}" type="presParOf" srcId="{70AC041A-2C0A-43E3-9F73-07740850C0C6}" destId="{93FB22F7-2AD4-42D4-B03B-6B2AA8FA9AA1}" srcOrd="1" destOrd="0" presId="urn:microsoft.com/office/officeart/2018/2/layout/IconCircleList"/>
    <dgm:cxn modelId="{7AAF68EC-BEE2-4E2E-BB89-F6C1B678841C}" type="presParOf" srcId="{70AC041A-2C0A-43E3-9F73-07740850C0C6}" destId="{91CD728D-2E66-4F45-BB80-1C07E0B5F70C}" srcOrd="2" destOrd="0" presId="urn:microsoft.com/office/officeart/2018/2/layout/IconCircleList"/>
    <dgm:cxn modelId="{07FCDF7D-0188-4FE4-8EE6-5321717AE13E}" type="presParOf" srcId="{70AC041A-2C0A-43E3-9F73-07740850C0C6}" destId="{F4F50688-E9F8-421B-B0ED-C270A44A64C0}" srcOrd="3" destOrd="0" presId="urn:microsoft.com/office/officeart/2018/2/layout/IconCircleList"/>
    <dgm:cxn modelId="{0222B9BC-2FBA-4E88-8D6A-F59F64B71F90}" type="presParOf" srcId="{3E27B086-59B7-4A82-940A-5D9CA55052AF}" destId="{F1AE27A5-9944-4471-9DE4-F3C572015E47}" srcOrd="5" destOrd="0" presId="urn:microsoft.com/office/officeart/2018/2/layout/IconCircleList"/>
    <dgm:cxn modelId="{FFC6F379-9997-4986-819D-1EACD0809D58}" type="presParOf" srcId="{3E27B086-59B7-4A82-940A-5D9CA55052AF}" destId="{D63E59F4-A40F-46F8-83B8-FD43A5821A1A}" srcOrd="6" destOrd="0" presId="urn:microsoft.com/office/officeart/2018/2/layout/IconCircleList"/>
    <dgm:cxn modelId="{E6396065-349C-4F15-809E-7C11B0DC207E}" type="presParOf" srcId="{D63E59F4-A40F-46F8-83B8-FD43A5821A1A}" destId="{C8D22B93-7924-4AB0-9C7F-3AF01C2487C7}" srcOrd="0" destOrd="0" presId="urn:microsoft.com/office/officeart/2018/2/layout/IconCircleList"/>
    <dgm:cxn modelId="{FC99719A-2CF3-49C0-9D49-C3BB99A29C96}" type="presParOf" srcId="{D63E59F4-A40F-46F8-83B8-FD43A5821A1A}" destId="{222B8196-CC56-489B-B3C1-FF5EF287B94A}" srcOrd="1" destOrd="0" presId="urn:microsoft.com/office/officeart/2018/2/layout/IconCircleList"/>
    <dgm:cxn modelId="{3F6D7AF6-0138-4143-BD64-AA73CB767729}" type="presParOf" srcId="{D63E59F4-A40F-46F8-83B8-FD43A5821A1A}" destId="{6A35EBF2-FD5C-4B69-B2EC-AB7A710F635E}" srcOrd="2" destOrd="0" presId="urn:microsoft.com/office/officeart/2018/2/layout/IconCircleList"/>
    <dgm:cxn modelId="{D22A2379-D3B8-42A1-BAF9-7D8BB70724F3}" type="presParOf" srcId="{D63E59F4-A40F-46F8-83B8-FD43A5821A1A}" destId="{17584EB2-2A17-440E-ADDC-48CB1A274D71}" srcOrd="3" destOrd="0" presId="urn:microsoft.com/office/officeart/2018/2/layout/IconCircleList"/>
    <dgm:cxn modelId="{676D3B7C-E666-4F6D-B322-F131514991A9}" type="presParOf" srcId="{3E27B086-59B7-4A82-940A-5D9CA55052AF}" destId="{1C5700A6-998D-46DA-9E20-165413CDE164}" srcOrd="7" destOrd="0" presId="urn:microsoft.com/office/officeart/2018/2/layout/IconCircleList"/>
    <dgm:cxn modelId="{6407332B-7599-4AAE-B84B-61D2254CE2C4}" type="presParOf" srcId="{3E27B086-59B7-4A82-940A-5D9CA55052AF}" destId="{B7A1E600-C561-4828-900B-4F569631F386}" srcOrd="8" destOrd="0" presId="urn:microsoft.com/office/officeart/2018/2/layout/IconCircleList"/>
    <dgm:cxn modelId="{8CC5A73C-2F81-4797-B520-E5BDC8FF5F69}" type="presParOf" srcId="{B7A1E600-C561-4828-900B-4F569631F386}" destId="{AB5FCE3A-27AF-4EB8-B6F4-AC1564D8FCB6}" srcOrd="0" destOrd="0" presId="urn:microsoft.com/office/officeart/2018/2/layout/IconCircleList"/>
    <dgm:cxn modelId="{CE5C9623-CAB9-4693-9EBE-8B968456DC46}" type="presParOf" srcId="{B7A1E600-C561-4828-900B-4F569631F386}" destId="{E23F943B-CFA6-4EAD-A300-870D81B2D57C}" srcOrd="1" destOrd="0" presId="urn:microsoft.com/office/officeart/2018/2/layout/IconCircleList"/>
    <dgm:cxn modelId="{5CA087A5-1B64-4A44-9F08-685CAF1B2059}" type="presParOf" srcId="{B7A1E600-C561-4828-900B-4F569631F386}" destId="{FD47DFDF-9334-481D-9AE0-93AB70319414}" srcOrd="2" destOrd="0" presId="urn:microsoft.com/office/officeart/2018/2/layout/IconCircleList"/>
    <dgm:cxn modelId="{20945A9B-ADF2-4D18-8EB0-1AD69EA5BB48}" type="presParOf" srcId="{B7A1E600-C561-4828-900B-4F569631F386}" destId="{7265FBC4-4DCF-441B-B8CD-E1060346C07A}" srcOrd="3" destOrd="0" presId="urn:microsoft.com/office/officeart/2018/2/layout/IconCircleList"/>
    <dgm:cxn modelId="{7887C725-F200-40AE-99F6-96A43669969C}" type="presParOf" srcId="{3E27B086-59B7-4A82-940A-5D9CA55052AF}" destId="{9B1496C0-5898-49BE-AA97-4B536AB6E3C4}" srcOrd="9" destOrd="0" presId="urn:microsoft.com/office/officeart/2018/2/layout/IconCircleList"/>
    <dgm:cxn modelId="{4D475EF5-AE3B-43B0-8C2C-4A97089A3F1A}" type="presParOf" srcId="{3E27B086-59B7-4A82-940A-5D9CA55052AF}" destId="{16B6D3F9-911E-4AE5-97E5-5E57D14FE951}" srcOrd="10" destOrd="0" presId="urn:microsoft.com/office/officeart/2018/2/layout/IconCircleList"/>
    <dgm:cxn modelId="{20C42E54-21FF-42BF-99C0-4C744E43A1CA}" type="presParOf" srcId="{16B6D3F9-911E-4AE5-97E5-5E57D14FE951}" destId="{DB188762-81CE-4138-A125-BD83B4D2A047}" srcOrd="0" destOrd="0" presId="urn:microsoft.com/office/officeart/2018/2/layout/IconCircleList"/>
    <dgm:cxn modelId="{C18EF3B8-2353-42CE-A31D-0BFB0D964352}" type="presParOf" srcId="{16B6D3F9-911E-4AE5-97E5-5E57D14FE951}" destId="{91AA0C89-74E5-4DBF-A812-A128CD840C62}" srcOrd="1" destOrd="0" presId="urn:microsoft.com/office/officeart/2018/2/layout/IconCircleList"/>
    <dgm:cxn modelId="{602F8DB7-CF69-4629-8C8C-745E61FEFECE}" type="presParOf" srcId="{16B6D3F9-911E-4AE5-97E5-5E57D14FE951}" destId="{9D890F77-FD21-4D1B-952C-891D635A069C}" srcOrd="2" destOrd="0" presId="urn:microsoft.com/office/officeart/2018/2/layout/IconCircleList"/>
    <dgm:cxn modelId="{5FA1292C-A3B6-4019-ABCC-A663853F7E5C}" type="presParOf" srcId="{16B6D3F9-911E-4AE5-97E5-5E57D14FE951}" destId="{91900870-A8B9-43FD-83BD-3CD59A7ED0B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4D81755-6F11-4E78-B87C-2646A554EA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68778F-B00C-41C6-B038-4103C3A8176A}">
      <dgm:prSet/>
      <dgm:spPr/>
      <dgm:t>
        <a:bodyPr/>
        <a:lstStyle/>
        <a:p>
          <a:r>
            <a:rPr lang="en-GB"/>
            <a:t>Answer your main research question</a:t>
          </a:r>
          <a:endParaRPr lang="en-US"/>
        </a:p>
      </dgm:t>
    </dgm:pt>
    <dgm:pt modelId="{EEC2BAC9-5811-4229-A86E-3AC2C591E203}" type="parTrans" cxnId="{53A98F07-B5AD-4A45-9E63-EAEF207140D2}">
      <dgm:prSet/>
      <dgm:spPr/>
      <dgm:t>
        <a:bodyPr/>
        <a:lstStyle/>
        <a:p>
          <a:endParaRPr lang="en-US"/>
        </a:p>
      </dgm:t>
    </dgm:pt>
    <dgm:pt modelId="{F9E718A2-B44E-4E41-94BB-EA69AE4FB2A2}" type="sibTrans" cxnId="{53A98F07-B5AD-4A45-9E63-EAEF207140D2}">
      <dgm:prSet/>
      <dgm:spPr/>
      <dgm:t>
        <a:bodyPr/>
        <a:lstStyle/>
        <a:p>
          <a:endParaRPr lang="en-US"/>
        </a:p>
      </dgm:t>
    </dgm:pt>
    <dgm:pt modelId="{1446C4CE-4312-40EF-936F-C054DD5F9CD0}">
      <dgm:prSet/>
      <dgm:spPr/>
      <dgm:t>
        <a:bodyPr/>
        <a:lstStyle/>
        <a:p>
          <a:r>
            <a:rPr lang="en-GB"/>
            <a:t>Make suggestions for future research</a:t>
          </a:r>
          <a:endParaRPr lang="en-US"/>
        </a:p>
      </dgm:t>
    </dgm:pt>
    <dgm:pt modelId="{FBE118E1-7255-4779-80D3-3DC756E03ABA}" type="parTrans" cxnId="{849265C7-A9E4-420E-ACDA-6A2F9C53B9ED}">
      <dgm:prSet/>
      <dgm:spPr/>
      <dgm:t>
        <a:bodyPr/>
        <a:lstStyle/>
        <a:p>
          <a:endParaRPr lang="en-US"/>
        </a:p>
      </dgm:t>
    </dgm:pt>
    <dgm:pt modelId="{C4A1B4C9-E69D-4678-8CD8-BEABDB46E6B1}" type="sibTrans" cxnId="{849265C7-A9E4-420E-ACDA-6A2F9C53B9ED}">
      <dgm:prSet/>
      <dgm:spPr/>
      <dgm:t>
        <a:bodyPr/>
        <a:lstStyle/>
        <a:p>
          <a:endParaRPr lang="en-US"/>
        </a:p>
      </dgm:t>
    </dgm:pt>
    <dgm:pt modelId="{9E78C1EF-566E-43C5-BF7E-AC84DB5B9F38}">
      <dgm:prSet/>
      <dgm:spPr/>
      <dgm:t>
        <a:bodyPr/>
        <a:lstStyle/>
        <a:p>
          <a:r>
            <a:rPr lang="en-GB"/>
            <a:t>Show what you have contributed</a:t>
          </a:r>
          <a:endParaRPr lang="en-US"/>
        </a:p>
      </dgm:t>
    </dgm:pt>
    <dgm:pt modelId="{F733EAF2-0D15-44AA-839C-82BD8A5C2CBF}" type="parTrans" cxnId="{BD54192C-7272-4E21-99DB-A5B6EEFB114F}">
      <dgm:prSet/>
      <dgm:spPr/>
      <dgm:t>
        <a:bodyPr/>
        <a:lstStyle/>
        <a:p>
          <a:endParaRPr lang="en-US"/>
        </a:p>
      </dgm:t>
    </dgm:pt>
    <dgm:pt modelId="{AE68EB39-319D-41D1-AE1C-615BCCF67031}" type="sibTrans" cxnId="{BD54192C-7272-4E21-99DB-A5B6EEFB114F}">
      <dgm:prSet/>
      <dgm:spPr/>
      <dgm:t>
        <a:bodyPr/>
        <a:lstStyle/>
        <a:p>
          <a:endParaRPr lang="en-US"/>
        </a:p>
      </dgm:t>
    </dgm:pt>
    <dgm:pt modelId="{1C3A7B92-4D8B-4CD9-8F06-5F7BB76D16B5}">
      <dgm:prSet/>
      <dgm:spPr/>
      <dgm:t>
        <a:bodyPr/>
        <a:lstStyle/>
        <a:p>
          <a:r>
            <a:rPr lang="en-GB"/>
            <a:t>Emphasize the importance of your research</a:t>
          </a:r>
          <a:endParaRPr lang="en-US"/>
        </a:p>
      </dgm:t>
    </dgm:pt>
    <dgm:pt modelId="{2259D47B-BDFC-42A0-A747-607A8A372F07}" type="parTrans" cxnId="{ACF0EE89-E124-4F44-B33D-A985DBAE2557}">
      <dgm:prSet/>
      <dgm:spPr/>
      <dgm:t>
        <a:bodyPr/>
        <a:lstStyle/>
        <a:p>
          <a:endParaRPr lang="en-US"/>
        </a:p>
      </dgm:t>
    </dgm:pt>
    <dgm:pt modelId="{3E70DA4A-1CE0-4BA2-A148-8C9697397E74}" type="sibTrans" cxnId="{ACF0EE89-E124-4F44-B33D-A985DBAE2557}">
      <dgm:prSet/>
      <dgm:spPr/>
      <dgm:t>
        <a:bodyPr/>
        <a:lstStyle/>
        <a:p>
          <a:endParaRPr lang="en-US"/>
        </a:p>
      </dgm:t>
    </dgm:pt>
    <dgm:pt modelId="{D13F5FC9-08DA-4281-B5C6-6258D8B52288}">
      <dgm:prSet/>
      <dgm:spPr/>
      <dgm:t>
        <a:bodyPr/>
        <a:lstStyle/>
        <a:p>
          <a:r>
            <a:rPr lang="en-GB" b="1"/>
            <a:t>Don’t</a:t>
          </a:r>
          <a:r>
            <a:rPr lang="en-GB"/>
            <a:t> introduce any new data, interpretations, or arguments</a:t>
          </a:r>
          <a:endParaRPr lang="en-US"/>
        </a:p>
      </dgm:t>
    </dgm:pt>
    <dgm:pt modelId="{CE7BB138-B68C-49C5-A93C-6248AC3F679F}" type="parTrans" cxnId="{B78C312A-1701-4CEF-AB25-AC2475DFEC41}">
      <dgm:prSet/>
      <dgm:spPr/>
      <dgm:t>
        <a:bodyPr/>
        <a:lstStyle/>
        <a:p>
          <a:endParaRPr lang="en-US"/>
        </a:p>
      </dgm:t>
    </dgm:pt>
    <dgm:pt modelId="{C2F7DD97-9E06-49DA-8A6A-3E3F66E3A57C}" type="sibTrans" cxnId="{B78C312A-1701-4CEF-AB25-AC2475DFEC41}">
      <dgm:prSet/>
      <dgm:spPr/>
      <dgm:t>
        <a:bodyPr/>
        <a:lstStyle/>
        <a:p>
          <a:endParaRPr lang="en-US"/>
        </a:p>
      </dgm:t>
    </dgm:pt>
    <dgm:pt modelId="{832779F2-557A-4702-AC7E-0F7DF8E10097}" type="pres">
      <dgm:prSet presAssocID="{94D81755-6F11-4E78-B87C-2646A554EA6F}" presName="root" presStyleCnt="0">
        <dgm:presLayoutVars>
          <dgm:dir/>
          <dgm:resizeHandles val="exact"/>
        </dgm:presLayoutVars>
      </dgm:prSet>
      <dgm:spPr/>
    </dgm:pt>
    <dgm:pt modelId="{D9121E4E-CA45-4FA7-943B-8F0723919C2C}" type="pres">
      <dgm:prSet presAssocID="{1668778F-B00C-41C6-B038-4103C3A8176A}" presName="compNode" presStyleCnt="0"/>
      <dgm:spPr/>
    </dgm:pt>
    <dgm:pt modelId="{23A7B242-95FC-4655-8BD9-9A0A13AE7239}" type="pres">
      <dgm:prSet presAssocID="{1668778F-B00C-41C6-B038-4103C3A8176A}" presName="bgRect" presStyleLbl="bgShp" presStyleIdx="0" presStyleCnt="5"/>
      <dgm:spPr/>
    </dgm:pt>
    <dgm:pt modelId="{BDE3EF8A-CDB1-4C97-9AAB-A4E54CB97A96}" type="pres">
      <dgm:prSet presAssocID="{1668778F-B00C-41C6-B038-4103C3A8176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E9B44F0-6A7C-400E-AE54-39B03A4F764F}" type="pres">
      <dgm:prSet presAssocID="{1668778F-B00C-41C6-B038-4103C3A8176A}" presName="spaceRect" presStyleCnt="0"/>
      <dgm:spPr/>
    </dgm:pt>
    <dgm:pt modelId="{8F49F61F-7EB9-47DC-A782-460C9159164D}" type="pres">
      <dgm:prSet presAssocID="{1668778F-B00C-41C6-B038-4103C3A8176A}" presName="parTx" presStyleLbl="revTx" presStyleIdx="0" presStyleCnt="5">
        <dgm:presLayoutVars>
          <dgm:chMax val="0"/>
          <dgm:chPref val="0"/>
        </dgm:presLayoutVars>
      </dgm:prSet>
      <dgm:spPr/>
    </dgm:pt>
    <dgm:pt modelId="{F9D70DD5-78DF-4992-A0BD-386B859BF065}" type="pres">
      <dgm:prSet presAssocID="{F9E718A2-B44E-4E41-94BB-EA69AE4FB2A2}" presName="sibTrans" presStyleCnt="0"/>
      <dgm:spPr/>
    </dgm:pt>
    <dgm:pt modelId="{A6A6C669-F32A-474F-A27B-FFA215CAE141}" type="pres">
      <dgm:prSet presAssocID="{1446C4CE-4312-40EF-936F-C054DD5F9CD0}" presName="compNode" presStyleCnt="0"/>
      <dgm:spPr/>
    </dgm:pt>
    <dgm:pt modelId="{F5C9AD09-2D5C-4381-B338-F5E20AE896C6}" type="pres">
      <dgm:prSet presAssocID="{1446C4CE-4312-40EF-936F-C054DD5F9CD0}" presName="bgRect" presStyleLbl="bgShp" presStyleIdx="1" presStyleCnt="5"/>
      <dgm:spPr/>
    </dgm:pt>
    <dgm:pt modelId="{5C996088-DAC7-4A41-BDE2-B77A5CE24ED6}" type="pres">
      <dgm:prSet presAssocID="{1446C4CE-4312-40EF-936F-C054DD5F9CD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B562EB19-FA9C-41DC-9DFA-C274AF5D348F}" type="pres">
      <dgm:prSet presAssocID="{1446C4CE-4312-40EF-936F-C054DD5F9CD0}" presName="spaceRect" presStyleCnt="0"/>
      <dgm:spPr/>
    </dgm:pt>
    <dgm:pt modelId="{0739F1AB-C3CA-42C4-AE6B-FD32C68E0133}" type="pres">
      <dgm:prSet presAssocID="{1446C4CE-4312-40EF-936F-C054DD5F9CD0}" presName="parTx" presStyleLbl="revTx" presStyleIdx="1" presStyleCnt="5">
        <dgm:presLayoutVars>
          <dgm:chMax val="0"/>
          <dgm:chPref val="0"/>
        </dgm:presLayoutVars>
      </dgm:prSet>
      <dgm:spPr/>
    </dgm:pt>
    <dgm:pt modelId="{07C97590-F165-4BA0-B5AC-2AE72AA64DBF}" type="pres">
      <dgm:prSet presAssocID="{C4A1B4C9-E69D-4678-8CD8-BEABDB46E6B1}" presName="sibTrans" presStyleCnt="0"/>
      <dgm:spPr/>
    </dgm:pt>
    <dgm:pt modelId="{8C8F4FA4-134D-4E89-8C94-F5E0F8A018AB}" type="pres">
      <dgm:prSet presAssocID="{9E78C1EF-566E-43C5-BF7E-AC84DB5B9F38}" presName="compNode" presStyleCnt="0"/>
      <dgm:spPr/>
    </dgm:pt>
    <dgm:pt modelId="{B12F6C30-0023-4C9A-993F-744D13147459}" type="pres">
      <dgm:prSet presAssocID="{9E78C1EF-566E-43C5-BF7E-AC84DB5B9F38}" presName="bgRect" presStyleLbl="bgShp" presStyleIdx="2" presStyleCnt="5"/>
      <dgm:spPr/>
    </dgm:pt>
    <dgm:pt modelId="{CBFBFC55-1506-4B5F-B736-84BD0C783D7B}" type="pres">
      <dgm:prSet presAssocID="{9E78C1EF-566E-43C5-BF7E-AC84DB5B9F3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BB3FC85-A62E-4176-8767-3646A84E2890}" type="pres">
      <dgm:prSet presAssocID="{9E78C1EF-566E-43C5-BF7E-AC84DB5B9F38}" presName="spaceRect" presStyleCnt="0"/>
      <dgm:spPr/>
    </dgm:pt>
    <dgm:pt modelId="{E717429B-4079-4C92-8F05-EF794F0FFBF7}" type="pres">
      <dgm:prSet presAssocID="{9E78C1EF-566E-43C5-BF7E-AC84DB5B9F38}" presName="parTx" presStyleLbl="revTx" presStyleIdx="2" presStyleCnt="5">
        <dgm:presLayoutVars>
          <dgm:chMax val="0"/>
          <dgm:chPref val="0"/>
        </dgm:presLayoutVars>
      </dgm:prSet>
      <dgm:spPr/>
    </dgm:pt>
    <dgm:pt modelId="{7BFBF399-3009-4954-BF53-28196F6EDA41}" type="pres">
      <dgm:prSet presAssocID="{AE68EB39-319D-41D1-AE1C-615BCCF67031}" presName="sibTrans" presStyleCnt="0"/>
      <dgm:spPr/>
    </dgm:pt>
    <dgm:pt modelId="{3245A520-0CC3-41A0-94C7-5504AA7CAA42}" type="pres">
      <dgm:prSet presAssocID="{1C3A7B92-4D8B-4CD9-8F06-5F7BB76D16B5}" presName="compNode" presStyleCnt="0"/>
      <dgm:spPr/>
    </dgm:pt>
    <dgm:pt modelId="{C257F85E-CACD-4FC3-8998-75C1C9A398D7}" type="pres">
      <dgm:prSet presAssocID="{1C3A7B92-4D8B-4CD9-8F06-5F7BB76D16B5}" presName="bgRect" presStyleLbl="bgShp" presStyleIdx="3" presStyleCnt="5"/>
      <dgm:spPr/>
    </dgm:pt>
    <dgm:pt modelId="{EF9D93C5-C0BB-4B20-AE1D-1EFA6E0D80D7}" type="pres">
      <dgm:prSet presAssocID="{1C3A7B92-4D8B-4CD9-8F06-5F7BB76D16B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E692AC0-8851-4C04-8895-8F8E3EFE82A9}" type="pres">
      <dgm:prSet presAssocID="{1C3A7B92-4D8B-4CD9-8F06-5F7BB76D16B5}" presName="spaceRect" presStyleCnt="0"/>
      <dgm:spPr/>
    </dgm:pt>
    <dgm:pt modelId="{CCA95042-A717-4431-BB87-0908B26053F3}" type="pres">
      <dgm:prSet presAssocID="{1C3A7B92-4D8B-4CD9-8F06-5F7BB76D16B5}" presName="parTx" presStyleLbl="revTx" presStyleIdx="3" presStyleCnt="5">
        <dgm:presLayoutVars>
          <dgm:chMax val="0"/>
          <dgm:chPref val="0"/>
        </dgm:presLayoutVars>
      </dgm:prSet>
      <dgm:spPr/>
    </dgm:pt>
    <dgm:pt modelId="{D1A71BD2-4111-4BE3-9798-220F0718F96D}" type="pres">
      <dgm:prSet presAssocID="{3E70DA4A-1CE0-4BA2-A148-8C9697397E74}" presName="sibTrans" presStyleCnt="0"/>
      <dgm:spPr/>
    </dgm:pt>
    <dgm:pt modelId="{8FD91D26-AF65-4B28-ACA4-3F05639C8325}" type="pres">
      <dgm:prSet presAssocID="{D13F5FC9-08DA-4281-B5C6-6258D8B52288}" presName="compNode" presStyleCnt="0"/>
      <dgm:spPr/>
    </dgm:pt>
    <dgm:pt modelId="{6FCC3003-634B-4D10-A369-08515693272F}" type="pres">
      <dgm:prSet presAssocID="{D13F5FC9-08DA-4281-B5C6-6258D8B52288}" presName="bgRect" presStyleLbl="bgShp" presStyleIdx="4" presStyleCnt="5"/>
      <dgm:spPr/>
    </dgm:pt>
    <dgm:pt modelId="{82DB2C7A-837F-48E9-B99E-BB48FDF8E91C}" type="pres">
      <dgm:prSet presAssocID="{D13F5FC9-08DA-4281-B5C6-6258D8B5228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45414DBF-7DA9-4D34-B4E6-0D94F9CB12A3}" type="pres">
      <dgm:prSet presAssocID="{D13F5FC9-08DA-4281-B5C6-6258D8B52288}" presName="spaceRect" presStyleCnt="0"/>
      <dgm:spPr/>
    </dgm:pt>
    <dgm:pt modelId="{58C69DDA-DC2C-4648-ABDC-3237941C53FE}" type="pres">
      <dgm:prSet presAssocID="{D13F5FC9-08DA-4281-B5C6-6258D8B5228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3A98F07-B5AD-4A45-9E63-EAEF207140D2}" srcId="{94D81755-6F11-4E78-B87C-2646A554EA6F}" destId="{1668778F-B00C-41C6-B038-4103C3A8176A}" srcOrd="0" destOrd="0" parTransId="{EEC2BAC9-5811-4229-A86E-3AC2C591E203}" sibTransId="{F9E718A2-B44E-4E41-94BB-EA69AE4FB2A2}"/>
    <dgm:cxn modelId="{793FB309-6C77-4C6C-B6E9-8473A6EA22E9}" type="presOf" srcId="{D13F5FC9-08DA-4281-B5C6-6258D8B52288}" destId="{58C69DDA-DC2C-4648-ABDC-3237941C53FE}" srcOrd="0" destOrd="0" presId="urn:microsoft.com/office/officeart/2018/2/layout/IconVerticalSolidList"/>
    <dgm:cxn modelId="{CB3DAC1A-F8B7-4566-8187-96D72D22B2C3}" type="presOf" srcId="{94D81755-6F11-4E78-B87C-2646A554EA6F}" destId="{832779F2-557A-4702-AC7E-0F7DF8E10097}" srcOrd="0" destOrd="0" presId="urn:microsoft.com/office/officeart/2018/2/layout/IconVerticalSolidList"/>
    <dgm:cxn modelId="{B78C312A-1701-4CEF-AB25-AC2475DFEC41}" srcId="{94D81755-6F11-4E78-B87C-2646A554EA6F}" destId="{D13F5FC9-08DA-4281-B5C6-6258D8B52288}" srcOrd="4" destOrd="0" parTransId="{CE7BB138-B68C-49C5-A93C-6248AC3F679F}" sibTransId="{C2F7DD97-9E06-49DA-8A6A-3E3F66E3A57C}"/>
    <dgm:cxn modelId="{BD54192C-7272-4E21-99DB-A5B6EEFB114F}" srcId="{94D81755-6F11-4E78-B87C-2646A554EA6F}" destId="{9E78C1EF-566E-43C5-BF7E-AC84DB5B9F38}" srcOrd="2" destOrd="0" parTransId="{F733EAF2-0D15-44AA-839C-82BD8A5C2CBF}" sibTransId="{AE68EB39-319D-41D1-AE1C-615BCCF67031}"/>
    <dgm:cxn modelId="{BBFF2934-14E1-40FE-AFBB-285D8B12801D}" type="presOf" srcId="{1C3A7B92-4D8B-4CD9-8F06-5F7BB76D16B5}" destId="{CCA95042-A717-4431-BB87-0908B26053F3}" srcOrd="0" destOrd="0" presId="urn:microsoft.com/office/officeart/2018/2/layout/IconVerticalSolidList"/>
    <dgm:cxn modelId="{844C963C-1B1F-4AA5-9ED2-C017E4917E4D}" type="presOf" srcId="{1668778F-B00C-41C6-B038-4103C3A8176A}" destId="{8F49F61F-7EB9-47DC-A782-460C9159164D}" srcOrd="0" destOrd="0" presId="urn:microsoft.com/office/officeart/2018/2/layout/IconVerticalSolidList"/>
    <dgm:cxn modelId="{F7332489-DB1B-4E84-B491-13AF33FBD3AE}" type="presOf" srcId="{1446C4CE-4312-40EF-936F-C054DD5F9CD0}" destId="{0739F1AB-C3CA-42C4-AE6B-FD32C68E0133}" srcOrd="0" destOrd="0" presId="urn:microsoft.com/office/officeart/2018/2/layout/IconVerticalSolidList"/>
    <dgm:cxn modelId="{ACF0EE89-E124-4F44-B33D-A985DBAE2557}" srcId="{94D81755-6F11-4E78-B87C-2646A554EA6F}" destId="{1C3A7B92-4D8B-4CD9-8F06-5F7BB76D16B5}" srcOrd="3" destOrd="0" parTransId="{2259D47B-BDFC-42A0-A747-607A8A372F07}" sibTransId="{3E70DA4A-1CE0-4BA2-A148-8C9697397E74}"/>
    <dgm:cxn modelId="{849265C7-A9E4-420E-ACDA-6A2F9C53B9ED}" srcId="{94D81755-6F11-4E78-B87C-2646A554EA6F}" destId="{1446C4CE-4312-40EF-936F-C054DD5F9CD0}" srcOrd="1" destOrd="0" parTransId="{FBE118E1-7255-4779-80D3-3DC756E03ABA}" sibTransId="{C4A1B4C9-E69D-4678-8CD8-BEABDB46E6B1}"/>
    <dgm:cxn modelId="{BA07D7DC-28FE-434C-B3B6-F9F727A7DB47}" type="presOf" srcId="{9E78C1EF-566E-43C5-BF7E-AC84DB5B9F38}" destId="{E717429B-4079-4C92-8F05-EF794F0FFBF7}" srcOrd="0" destOrd="0" presId="urn:microsoft.com/office/officeart/2018/2/layout/IconVerticalSolidList"/>
    <dgm:cxn modelId="{565A5150-D3F8-4DFE-9832-A43261FDD78B}" type="presParOf" srcId="{832779F2-557A-4702-AC7E-0F7DF8E10097}" destId="{D9121E4E-CA45-4FA7-943B-8F0723919C2C}" srcOrd="0" destOrd="0" presId="urn:microsoft.com/office/officeart/2018/2/layout/IconVerticalSolidList"/>
    <dgm:cxn modelId="{028ABA01-1A50-4324-A787-B502C6520762}" type="presParOf" srcId="{D9121E4E-CA45-4FA7-943B-8F0723919C2C}" destId="{23A7B242-95FC-4655-8BD9-9A0A13AE7239}" srcOrd="0" destOrd="0" presId="urn:microsoft.com/office/officeart/2018/2/layout/IconVerticalSolidList"/>
    <dgm:cxn modelId="{983DAACB-A7B7-4B35-B361-D2D058F1EF05}" type="presParOf" srcId="{D9121E4E-CA45-4FA7-943B-8F0723919C2C}" destId="{BDE3EF8A-CDB1-4C97-9AAB-A4E54CB97A96}" srcOrd="1" destOrd="0" presId="urn:microsoft.com/office/officeart/2018/2/layout/IconVerticalSolidList"/>
    <dgm:cxn modelId="{28C7A788-A6EE-473C-8FBA-75DCBB4857FB}" type="presParOf" srcId="{D9121E4E-CA45-4FA7-943B-8F0723919C2C}" destId="{FE9B44F0-6A7C-400E-AE54-39B03A4F764F}" srcOrd="2" destOrd="0" presId="urn:microsoft.com/office/officeart/2018/2/layout/IconVerticalSolidList"/>
    <dgm:cxn modelId="{97CAC031-C4B0-40D6-A3AE-C92CF961D6ED}" type="presParOf" srcId="{D9121E4E-CA45-4FA7-943B-8F0723919C2C}" destId="{8F49F61F-7EB9-47DC-A782-460C9159164D}" srcOrd="3" destOrd="0" presId="urn:microsoft.com/office/officeart/2018/2/layout/IconVerticalSolidList"/>
    <dgm:cxn modelId="{24301E49-4E62-42E7-BCDE-DF0F8D3A10BE}" type="presParOf" srcId="{832779F2-557A-4702-AC7E-0F7DF8E10097}" destId="{F9D70DD5-78DF-4992-A0BD-386B859BF065}" srcOrd="1" destOrd="0" presId="urn:microsoft.com/office/officeart/2018/2/layout/IconVerticalSolidList"/>
    <dgm:cxn modelId="{E45D5490-06ED-4712-85C9-A4B5B1C8ED2C}" type="presParOf" srcId="{832779F2-557A-4702-AC7E-0F7DF8E10097}" destId="{A6A6C669-F32A-474F-A27B-FFA215CAE141}" srcOrd="2" destOrd="0" presId="urn:microsoft.com/office/officeart/2018/2/layout/IconVerticalSolidList"/>
    <dgm:cxn modelId="{D010B7B8-4816-4164-AC25-6DA354E3682D}" type="presParOf" srcId="{A6A6C669-F32A-474F-A27B-FFA215CAE141}" destId="{F5C9AD09-2D5C-4381-B338-F5E20AE896C6}" srcOrd="0" destOrd="0" presId="urn:microsoft.com/office/officeart/2018/2/layout/IconVerticalSolidList"/>
    <dgm:cxn modelId="{D0B8EEEE-09AB-41C2-BACF-9D26EA5A47F0}" type="presParOf" srcId="{A6A6C669-F32A-474F-A27B-FFA215CAE141}" destId="{5C996088-DAC7-4A41-BDE2-B77A5CE24ED6}" srcOrd="1" destOrd="0" presId="urn:microsoft.com/office/officeart/2018/2/layout/IconVerticalSolidList"/>
    <dgm:cxn modelId="{76A282DA-A716-4449-8814-4BD04B5DD999}" type="presParOf" srcId="{A6A6C669-F32A-474F-A27B-FFA215CAE141}" destId="{B562EB19-FA9C-41DC-9DFA-C274AF5D348F}" srcOrd="2" destOrd="0" presId="urn:microsoft.com/office/officeart/2018/2/layout/IconVerticalSolidList"/>
    <dgm:cxn modelId="{512D2865-CC74-40CE-A84C-4A46DAC91C22}" type="presParOf" srcId="{A6A6C669-F32A-474F-A27B-FFA215CAE141}" destId="{0739F1AB-C3CA-42C4-AE6B-FD32C68E0133}" srcOrd="3" destOrd="0" presId="urn:microsoft.com/office/officeart/2018/2/layout/IconVerticalSolidList"/>
    <dgm:cxn modelId="{22F9A2AB-48FF-4452-9281-E0BB6BB1EF12}" type="presParOf" srcId="{832779F2-557A-4702-AC7E-0F7DF8E10097}" destId="{07C97590-F165-4BA0-B5AC-2AE72AA64DBF}" srcOrd="3" destOrd="0" presId="urn:microsoft.com/office/officeart/2018/2/layout/IconVerticalSolidList"/>
    <dgm:cxn modelId="{817EDFB4-0AF3-40EE-8930-086269F99B84}" type="presParOf" srcId="{832779F2-557A-4702-AC7E-0F7DF8E10097}" destId="{8C8F4FA4-134D-4E89-8C94-F5E0F8A018AB}" srcOrd="4" destOrd="0" presId="urn:microsoft.com/office/officeart/2018/2/layout/IconVerticalSolidList"/>
    <dgm:cxn modelId="{D072CF6C-A24B-456B-9C69-98AF6A605DE4}" type="presParOf" srcId="{8C8F4FA4-134D-4E89-8C94-F5E0F8A018AB}" destId="{B12F6C30-0023-4C9A-993F-744D13147459}" srcOrd="0" destOrd="0" presId="urn:microsoft.com/office/officeart/2018/2/layout/IconVerticalSolidList"/>
    <dgm:cxn modelId="{025F8ED0-F67C-4282-BC22-B6E2D1D7A915}" type="presParOf" srcId="{8C8F4FA4-134D-4E89-8C94-F5E0F8A018AB}" destId="{CBFBFC55-1506-4B5F-B736-84BD0C783D7B}" srcOrd="1" destOrd="0" presId="urn:microsoft.com/office/officeart/2018/2/layout/IconVerticalSolidList"/>
    <dgm:cxn modelId="{40A18DD4-D1DF-4904-AE17-738AEE539796}" type="presParOf" srcId="{8C8F4FA4-134D-4E89-8C94-F5E0F8A018AB}" destId="{BBB3FC85-A62E-4176-8767-3646A84E2890}" srcOrd="2" destOrd="0" presId="urn:microsoft.com/office/officeart/2018/2/layout/IconVerticalSolidList"/>
    <dgm:cxn modelId="{8F4D3747-D09B-4876-A7DE-18811570DD4B}" type="presParOf" srcId="{8C8F4FA4-134D-4E89-8C94-F5E0F8A018AB}" destId="{E717429B-4079-4C92-8F05-EF794F0FFBF7}" srcOrd="3" destOrd="0" presId="urn:microsoft.com/office/officeart/2018/2/layout/IconVerticalSolidList"/>
    <dgm:cxn modelId="{7C340511-EEC4-4C3E-8B3B-C93987A82DAE}" type="presParOf" srcId="{832779F2-557A-4702-AC7E-0F7DF8E10097}" destId="{7BFBF399-3009-4954-BF53-28196F6EDA41}" srcOrd="5" destOrd="0" presId="urn:microsoft.com/office/officeart/2018/2/layout/IconVerticalSolidList"/>
    <dgm:cxn modelId="{7E338EBD-3ED8-4F78-A83C-572769CCCF4A}" type="presParOf" srcId="{832779F2-557A-4702-AC7E-0F7DF8E10097}" destId="{3245A520-0CC3-41A0-94C7-5504AA7CAA42}" srcOrd="6" destOrd="0" presId="urn:microsoft.com/office/officeart/2018/2/layout/IconVerticalSolidList"/>
    <dgm:cxn modelId="{85D2F09E-2226-4242-A8F9-DD65A37E452B}" type="presParOf" srcId="{3245A520-0CC3-41A0-94C7-5504AA7CAA42}" destId="{C257F85E-CACD-4FC3-8998-75C1C9A398D7}" srcOrd="0" destOrd="0" presId="urn:microsoft.com/office/officeart/2018/2/layout/IconVerticalSolidList"/>
    <dgm:cxn modelId="{EA83DDC2-5B73-42C0-8688-97F97B6A1982}" type="presParOf" srcId="{3245A520-0CC3-41A0-94C7-5504AA7CAA42}" destId="{EF9D93C5-C0BB-4B20-AE1D-1EFA6E0D80D7}" srcOrd="1" destOrd="0" presId="urn:microsoft.com/office/officeart/2018/2/layout/IconVerticalSolidList"/>
    <dgm:cxn modelId="{F2E6DBC7-9B7A-4E0C-AFAE-8A98A3F53A07}" type="presParOf" srcId="{3245A520-0CC3-41A0-94C7-5504AA7CAA42}" destId="{CE692AC0-8851-4C04-8895-8F8E3EFE82A9}" srcOrd="2" destOrd="0" presId="urn:microsoft.com/office/officeart/2018/2/layout/IconVerticalSolidList"/>
    <dgm:cxn modelId="{FA5FF2A2-60BB-49F7-BAB3-791DB9E03222}" type="presParOf" srcId="{3245A520-0CC3-41A0-94C7-5504AA7CAA42}" destId="{CCA95042-A717-4431-BB87-0908B26053F3}" srcOrd="3" destOrd="0" presId="urn:microsoft.com/office/officeart/2018/2/layout/IconVerticalSolidList"/>
    <dgm:cxn modelId="{7EFDC9B1-F2C1-44AC-8A85-5DC8EF6FF4FC}" type="presParOf" srcId="{832779F2-557A-4702-AC7E-0F7DF8E10097}" destId="{D1A71BD2-4111-4BE3-9798-220F0718F96D}" srcOrd="7" destOrd="0" presId="urn:microsoft.com/office/officeart/2018/2/layout/IconVerticalSolidList"/>
    <dgm:cxn modelId="{F5787390-1CF2-415D-909C-06A8CA8384B5}" type="presParOf" srcId="{832779F2-557A-4702-AC7E-0F7DF8E10097}" destId="{8FD91D26-AF65-4B28-ACA4-3F05639C8325}" srcOrd="8" destOrd="0" presId="urn:microsoft.com/office/officeart/2018/2/layout/IconVerticalSolidList"/>
    <dgm:cxn modelId="{3E973DF0-7E58-44D0-92FF-0B5BD31D1099}" type="presParOf" srcId="{8FD91D26-AF65-4B28-ACA4-3F05639C8325}" destId="{6FCC3003-634B-4D10-A369-08515693272F}" srcOrd="0" destOrd="0" presId="urn:microsoft.com/office/officeart/2018/2/layout/IconVerticalSolidList"/>
    <dgm:cxn modelId="{32F4C98B-B59C-47F4-9ADB-35A1162F1284}" type="presParOf" srcId="{8FD91D26-AF65-4B28-ACA4-3F05639C8325}" destId="{82DB2C7A-837F-48E9-B99E-BB48FDF8E91C}" srcOrd="1" destOrd="0" presId="urn:microsoft.com/office/officeart/2018/2/layout/IconVerticalSolidList"/>
    <dgm:cxn modelId="{FE77CD68-EB0F-45F8-91FC-E4B678EF5C37}" type="presParOf" srcId="{8FD91D26-AF65-4B28-ACA4-3F05639C8325}" destId="{45414DBF-7DA9-4D34-B4E6-0D94F9CB12A3}" srcOrd="2" destOrd="0" presId="urn:microsoft.com/office/officeart/2018/2/layout/IconVerticalSolidList"/>
    <dgm:cxn modelId="{0A4A66B0-D9B0-4858-AB58-DB5E9D4945F8}" type="presParOf" srcId="{8FD91D26-AF65-4B28-ACA4-3F05639C8325}" destId="{58C69DDA-DC2C-4648-ABDC-3237941C53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410EED9-077B-4254-82E8-58EBE32A22F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D0DA954-4F2D-44A4-8265-79262B4A9120}">
      <dgm:prSet/>
      <dgm:spPr/>
      <dgm:t>
        <a:bodyPr/>
        <a:lstStyle/>
        <a:p>
          <a:r>
            <a:rPr lang="en-GB"/>
            <a:t>Lists all sources cited in your dissertation</a:t>
          </a:r>
          <a:endParaRPr lang="en-US"/>
        </a:p>
      </dgm:t>
    </dgm:pt>
    <dgm:pt modelId="{0EE8335B-61FF-42BC-8AE7-3D0E1871B1EB}" type="parTrans" cxnId="{3DDA3D56-3D01-47D0-877F-FC6220359B49}">
      <dgm:prSet/>
      <dgm:spPr/>
      <dgm:t>
        <a:bodyPr/>
        <a:lstStyle/>
        <a:p>
          <a:endParaRPr lang="en-US"/>
        </a:p>
      </dgm:t>
    </dgm:pt>
    <dgm:pt modelId="{7F3A8EB9-8B23-4C01-892D-5DDEAE3B36BC}" type="sibTrans" cxnId="{3DDA3D56-3D01-47D0-877F-FC6220359B49}">
      <dgm:prSet/>
      <dgm:spPr/>
      <dgm:t>
        <a:bodyPr/>
        <a:lstStyle/>
        <a:p>
          <a:endParaRPr lang="en-US"/>
        </a:p>
      </dgm:t>
    </dgm:pt>
    <dgm:pt modelId="{2F482A31-0342-4284-B2CA-1596AC23BD0C}">
      <dgm:prSet/>
      <dgm:spPr/>
      <dgm:t>
        <a:bodyPr/>
        <a:lstStyle/>
        <a:p>
          <a:r>
            <a:rPr lang="en-GB"/>
            <a:t>Includes full and accurate details of each source</a:t>
          </a:r>
          <a:endParaRPr lang="en-US"/>
        </a:p>
      </dgm:t>
    </dgm:pt>
    <dgm:pt modelId="{0F29C640-7788-4C23-9E05-27244E98280F}" type="parTrans" cxnId="{1F6068E1-0C57-45FF-B710-0873E9842F0C}">
      <dgm:prSet/>
      <dgm:spPr/>
      <dgm:t>
        <a:bodyPr/>
        <a:lstStyle/>
        <a:p>
          <a:endParaRPr lang="en-US"/>
        </a:p>
      </dgm:t>
    </dgm:pt>
    <dgm:pt modelId="{64376A73-A440-4717-A3E2-D128599009A4}" type="sibTrans" cxnId="{1F6068E1-0C57-45FF-B710-0873E9842F0C}">
      <dgm:prSet/>
      <dgm:spPr/>
      <dgm:t>
        <a:bodyPr/>
        <a:lstStyle/>
        <a:p>
          <a:endParaRPr lang="en-US"/>
        </a:p>
      </dgm:t>
    </dgm:pt>
    <dgm:pt modelId="{823D8ECF-424B-4A2E-B3D0-5FEBAA239FC2}">
      <dgm:prSet/>
      <dgm:spPr/>
      <dgm:t>
        <a:bodyPr/>
        <a:lstStyle/>
        <a:p>
          <a:r>
            <a:rPr lang="en-GB" dirty="0"/>
            <a:t>Format varies depending on style guide </a:t>
          </a:r>
          <a:endParaRPr lang="en-US" dirty="0"/>
        </a:p>
      </dgm:t>
    </dgm:pt>
    <dgm:pt modelId="{0E00D9E9-3CC5-4177-8421-7B943FBABBE2}" type="parTrans" cxnId="{017E6487-4131-4CFA-8252-FA029CA80B60}">
      <dgm:prSet/>
      <dgm:spPr/>
      <dgm:t>
        <a:bodyPr/>
        <a:lstStyle/>
        <a:p>
          <a:endParaRPr lang="en-US"/>
        </a:p>
      </dgm:t>
    </dgm:pt>
    <dgm:pt modelId="{108050F5-AE4D-43E2-B9EC-25791F4C6215}" type="sibTrans" cxnId="{017E6487-4131-4CFA-8252-FA029CA80B60}">
      <dgm:prSet/>
      <dgm:spPr/>
      <dgm:t>
        <a:bodyPr/>
        <a:lstStyle/>
        <a:p>
          <a:endParaRPr lang="en-US"/>
        </a:p>
      </dgm:t>
    </dgm:pt>
    <dgm:pt modelId="{9040C17E-499D-4A8D-A5BC-355869D57C46}">
      <dgm:prSet/>
      <dgm:spPr/>
      <dgm:t>
        <a:bodyPr/>
        <a:lstStyle/>
        <a:p>
          <a:r>
            <a:rPr lang="en-GB"/>
            <a:t>Citation generators can help</a:t>
          </a:r>
          <a:endParaRPr lang="en-US"/>
        </a:p>
      </dgm:t>
    </dgm:pt>
    <dgm:pt modelId="{D217B8D5-6457-401A-B180-9B9490CF00D1}" type="parTrans" cxnId="{433ED3E7-6171-45F1-9CD0-226A6DE59E4B}">
      <dgm:prSet/>
      <dgm:spPr/>
      <dgm:t>
        <a:bodyPr/>
        <a:lstStyle/>
        <a:p>
          <a:endParaRPr lang="en-US"/>
        </a:p>
      </dgm:t>
    </dgm:pt>
    <dgm:pt modelId="{0125082F-8141-461D-A5C4-13194F793CE8}" type="sibTrans" cxnId="{433ED3E7-6171-45F1-9CD0-226A6DE59E4B}">
      <dgm:prSet/>
      <dgm:spPr/>
      <dgm:t>
        <a:bodyPr/>
        <a:lstStyle/>
        <a:p>
          <a:endParaRPr lang="en-US"/>
        </a:p>
      </dgm:t>
    </dgm:pt>
    <dgm:pt modelId="{CC4F1968-CAC0-4822-BA5B-CD645F4328C3}" type="pres">
      <dgm:prSet presAssocID="{8410EED9-077B-4254-82E8-58EBE32A22FB}" presName="linear" presStyleCnt="0">
        <dgm:presLayoutVars>
          <dgm:animLvl val="lvl"/>
          <dgm:resizeHandles val="exact"/>
        </dgm:presLayoutVars>
      </dgm:prSet>
      <dgm:spPr/>
    </dgm:pt>
    <dgm:pt modelId="{1D9805BD-25D3-4886-9512-451CBE9EB34D}" type="pres">
      <dgm:prSet presAssocID="{9D0DA954-4F2D-44A4-8265-79262B4A912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4939CA9-E2BC-466A-95D1-C894471C04AC}" type="pres">
      <dgm:prSet presAssocID="{7F3A8EB9-8B23-4C01-892D-5DDEAE3B36BC}" presName="spacer" presStyleCnt="0"/>
      <dgm:spPr/>
    </dgm:pt>
    <dgm:pt modelId="{8703086D-794A-474D-94F2-4FC952948756}" type="pres">
      <dgm:prSet presAssocID="{2F482A31-0342-4284-B2CA-1596AC23BD0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1B653D0-C28F-4D64-AD30-4C4969E54F6D}" type="pres">
      <dgm:prSet presAssocID="{64376A73-A440-4717-A3E2-D128599009A4}" presName="spacer" presStyleCnt="0"/>
      <dgm:spPr/>
    </dgm:pt>
    <dgm:pt modelId="{164452CB-A6F7-4E5E-B8D4-124D0CF64210}" type="pres">
      <dgm:prSet presAssocID="{823D8ECF-424B-4A2E-B3D0-5FEBAA239FC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198361E-E3FF-4340-B5E4-5C4DA3502B21}" type="pres">
      <dgm:prSet presAssocID="{108050F5-AE4D-43E2-B9EC-25791F4C6215}" presName="spacer" presStyleCnt="0"/>
      <dgm:spPr/>
    </dgm:pt>
    <dgm:pt modelId="{8BD93C2C-5AC0-450A-B3F9-FE1F99EB1BE9}" type="pres">
      <dgm:prSet presAssocID="{9040C17E-499D-4A8D-A5BC-355869D57C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DDA3D56-3D01-47D0-877F-FC6220359B49}" srcId="{8410EED9-077B-4254-82E8-58EBE32A22FB}" destId="{9D0DA954-4F2D-44A4-8265-79262B4A9120}" srcOrd="0" destOrd="0" parTransId="{0EE8335B-61FF-42BC-8AE7-3D0E1871B1EB}" sibTransId="{7F3A8EB9-8B23-4C01-892D-5DDEAE3B36BC}"/>
    <dgm:cxn modelId="{3F77FE81-2228-4296-A07F-67E098A1079B}" type="presOf" srcId="{8410EED9-077B-4254-82E8-58EBE32A22FB}" destId="{CC4F1968-CAC0-4822-BA5B-CD645F4328C3}" srcOrd="0" destOrd="0" presId="urn:microsoft.com/office/officeart/2005/8/layout/vList2"/>
    <dgm:cxn modelId="{017E6487-4131-4CFA-8252-FA029CA80B60}" srcId="{8410EED9-077B-4254-82E8-58EBE32A22FB}" destId="{823D8ECF-424B-4A2E-B3D0-5FEBAA239FC2}" srcOrd="2" destOrd="0" parTransId="{0E00D9E9-3CC5-4177-8421-7B943FBABBE2}" sibTransId="{108050F5-AE4D-43E2-B9EC-25791F4C6215}"/>
    <dgm:cxn modelId="{A535FEC1-947C-4BCF-99A1-C706D8A2D8E6}" type="presOf" srcId="{2F482A31-0342-4284-B2CA-1596AC23BD0C}" destId="{8703086D-794A-474D-94F2-4FC952948756}" srcOrd="0" destOrd="0" presId="urn:microsoft.com/office/officeart/2005/8/layout/vList2"/>
    <dgm:cxn modelId="{1F6068E1-0C57-45FF-B710-0873E9842F0C}" srcId="{8410EED9-077B-4254-82E8-58EBE32A22FB}" destId="{2F482A31-0342-4284-B2CA-1596AC23BD0C}" srcOrd="1" destOrd="0" parTransId="{0F29C640-7788-4C23-9E05-27244E98280F}" sibTransId="{64376A73-A440-4717-A3E2-D128599009A4}"/>
    <dgm:cxn modelId="{433ED3E7-6171-45F1-9CD0-226A6DE59E4B}" srcId="{8410EED9-077B-4254-82E8-58EBE32A22FB}" destId="{9040C17E-499D-4A8D-A5BC-355869D57C46}" srcOrd="3" destOrd="0" parTransId="{D217B8D5-6457-401A-B180-9B9490CF00D1}" sibTransId="{0125082F-8141-461D-A5C4-13194F793CE8}"/>
    <dgm:cxn modelId="{ECB36FF2-8178-4A92-8DBA-619C881E605D}" type="presOf" srcId="{823D8ECF-424B-4A2E-B3D0-5FEBAA239FC2}" destId="{164452CB-A6F7-4E5E-B8D4-124D0CF64210}" srcOrd="0" destOrd="0" presId="urn:microsoft.com/office/officeart/2005/8/layout/vList2"/>
    <dgm:cxn modelId="{9DB60AF8-9129-4471-B984-63B0D6A52E9B}" type="presOf" srcId="{9040C17E-499D-4A8D-A5BC-355869D57C46}" destId="{8BD93C2C-5AC0-450A-B3F9-FE1F99EB1BE9}" srcOrd="0" destOrd="0" presId="urn:microsoft.com/office/officeart/2005/8/layout/vList2"/>
    <dgm:cxn modelId="{48DD2AFF-7644-4619-9634-3EE67BF47BB6}" type="presOf" srcId="{9D0DA954-4F2D-44A4-8265-79262B4A9120}" destId="{1D9805BD-25D3-4886-9512-451CBE9EB34D}" srcOrd="0" destOrd="0" presId="urn:microsoft.com/office/officeart/2005/8/layout/vList2"/>
    <dgm:cxn modelId="{2B2D60B7-6473-45A1-8298-D029272DFB94}" type="presParOf" srcId="{CC4F1968-CAC0-4822-BA5B-CD645F4328C3}" destId="{1D9805BD-25D3-4886-9512-451CBE9EB34D}" srcOrd="0" destOrd="0" presId="urn:microsoft.com/office/officeart/2005/8/layout/vList2"/>
    <dgm:cxn modelId="{B202AF3D-B17E-4228-95F8-CA0EF335AB1D}" type="presParOf" srcId="{CC4F1968-CAC0-4822-BA5B-CD645F4328C3}" destId="{24939CA9-E2BC-466A-95D1-C894471C04AC}" srcOrd="1" destOrd="0" presId="urn:microsoft.com/office/officeart/2005/8/layout/vList2"/>
    <dgm:cxn modelId="{BDF1385D-5630-4B85-A815-FC101C3E8A82}" type="presParOf" srcId="{CC4F1968-CAC0-4822-BA5B-CD645F4328C3}" destId="{8703086D-794A-474D-94F2-4FC952948756}" srcOrd="2" destOrd="0" presId="urn:microsoft.com/office/officeart/2005/8/layout/vList2"/>
    <dgm:cxn modelId="{714A24C8-9E36-4DAC-AAFC-F9CFC26B2238}" type="presParOf" srcId="{CC4F1968-CAC0-4822-BA5B-CD645F4328C3}" destId="{71B653D0-C28F-4D64-AD30-4C4969E54F6D}" srcOrd="3" destOrd="0" presId="urn:microsoft.com/office/officeart/2005/8/layout/vList2"/>
    <dgm:cxn modelId="{96E3A906-C0F0-4C86-A923-CE64F3D7482E}" type="presParOf" srcId="{CC4F1968-CAC0-4822-BA5B-CD645F4328C3}" destId="{164452CB-A6F7-4E5E-B8D4-124D0CF64210}" srcOrd="4" destOrd="0" presId="urn:microsoft.com/office/officeart/2005/8/layout/vList2"/>
    <dgm:cxn modelId="{E482DA0D-D391-4393-83F1-5916F595D1EC}" type="presParOf" srcId="{CC4F1968-CAC0-4822-BA5B-CD645F4328C3}" destId="{D198361E-E3FF-4340-B5E4-5C4DA3502B21}" srcOrd="5" destOrd="0" presId="urn:microsoft.com/office/officeart/2005/8/layout/vList2"/>
    <dgm:cxn modelId="{C9863BD8-E261-47DF-8F56-5BDF2B4AB63C}" type="presParOf" srcId="{CC4F1968-CAC0-4822-BA5B-CD645F4328C3}" destId="{8BD93C2C-5AC0-450A-B3F9-FE1F99EB1BE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230B8E7-1BB8-4C1B-A938-89189051284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3CA54D-AB7A-46DF-AAE3-133FCC7C9575}">
      <dgm:prSet/>
      <dgm:spPr/>
      <dgm:t>
        <a:bodyPr/>
        <a:lstStyle/>
        <a:p>
          <a:r>
            <a:rPr lang="en-GB"/>
            <a:t>Present additional data or documents not included in your main text</a:t>
          </a:r>
          <a:endParaRPr lang="en-US"/>
        </a:p>
      </dgm:t>
    </dgm:pt>
    <dgm:pt modelId="{B13774F1-C5B1-4A0E-8D60-B718AC4A03D6}" type="parTrans" cxnId="{FC17A06D-505D-45BF-BC61-50FD25830D05}">
      <dgm:prSet/>
      <dgm:spPr/>
      <dgm:t>
        <a:bodyPr/>
        <a:lstStyle/>
        <a:p>
          <a:endParaRPr lang="en-US"/>
        </a:p>
      </dgm:t>
    </dgm:pt>
    <dgm:pt modelId="{BEFE39E3-4066-4808-A7C8-4BF4612D8831}" type="sibTrans" cxnId="{FC17A06D-505D-45BF-BC61-50FD25830D05}">
      <dgm:prSet/>
      <dgm:spPr/>
      <dgm:t>
        <a:bodyPr/>
        <a:lstStyle/>
        <a:p>
          <a:endParaRPr lang="en-US"/>
        </a:p>
      </dgm:t>
    </dgm:pt>
    <dgm:pt modelId="{43FBC0A7-CEC8-479E-9DEA-E9B98AE114AE}">
      <dgm:prSet/>
      <dgm:spPr/>
      <dgm:t>
        <a:bodyPr/>
        <a:lstStyle/>
        <a:p>
          <a:r>
            <a:rPr lang="en-GB"/>
            <a:t>E.g. interview transcripts, survey questions, tables of data</a:t>
          </a:r>
          <a:endParaRPr lang="en-US"/>
        </a:p>
      </dgm:t>
    </dgm:pt>
    <dgm:pt modelId="{E6EE912B-CECE-49D5-9C48-4AB1CF268123}" type="parTrans" cxnId="{8FD5E906-33D2-4CA0-871C-C94B2577BA8A}">
      <dgm:prSet/>
      <dgm:spPr/>
      <dgm:t>
        <a:bodyPr/>
        <a:lstStyle/>
        <a:p>
          <a:endParaRPr lang="en-US"/>
        </a:p>
      </dgm:t>
    </dgm:pt>
    <dgm:pt modelId="{89D8D827-DAAB-4A77-9A4C-86F18D8B53A6}" type="sibTrans" cxnId="{8FD5E906-33D2-4CA0-871C-C94B2577BA8A}">
      <dgm:prSet/>
      <dgm:spPr/>
      <dgm:t>
        <a:bodyPr/>
        <a:lstStyle/>
        <a:p>
          <a:endParaRPr lang="en-US"/>
        </a:p>
      </dgm:t>
    </dgm:pt>
    <dgm:pt modelId="{60F23F92-69D4-4CDD-B732-8FC67DB5D4AD}">
      <dgm:prSet/>
      <dgm:spPr/>
      <dgm:t>
        <a:bodyPr/>
        <a:lstStyle/>
        <a:p>
          <a:r>
            <a:rPr lang="en-GB"/>
            <a:t>If you have multiple appendices, they are numbered (Appendix 1, Appendix 2…)</a:t>
          </a:r>
          <a:endParaRPr lang="en-US"/>
        </a:p>
      </dgm:t>
    </dgm:pt>
    <dgm:pt modelId="{7F592E6B-99FC-4CED-8595-C34F3EAA9295}" type="parTrans" cxnId="{233D50B6-AC0F-47BC-8699-48CA4749A08A}">
      <dgm:prSet/>
      <dgm:spPr/>
      <dgm:t>
        <a:bodyPr/>
        <a:lstStyle/>
        <a:p>
          <a:endParaRPr lang="en-US"/>
        </a:p>
      </dgm:t>
    </dgm:pt>
    <dgm:pt modelId="{663D82CB-DB7F-4346-A475-0E1EB9B1D0E2}" type="sibTrans" cxnId="{233D50B6-AC0F-47BC-8699-48CA4749A08A}">
      <dgm:prSet/>
      <dgm:spPr/>
      <dgm:t>
        <a:bodyPr/>
        <a:lstStyle/>
        <a:p>
          <a:endParaRPr lang="en-US"/>
        </a:p>
      </dgm:t>
    </dgm:pt>
    <dgm:pt modelId="{08C0E11C-93DD-48BF-80E9-F64E022A17E1}" type="pres">
      <dgm:prSet presAssocID="{F230B8E7-1BB8-4C1B-A938-89189051284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A3C786E-E166-40EB-A287-B92532D897C3}" type="pres">
      <dgm:prSet presAssocID="{A33CA54D-AB7A-46DF-AAE3-133FCC7C9575}" presName="hierRoot1" presStyleCnt="0"/>
      <dgm:spPr/>
    </dgm:pt>
    <dgm:pt modelId="{4619003D-D839-466D-9631-D2DBB1D22E8B}" type="pres">
      <dgm:prSet presAssocID="{A33CA54D-AB7A-46DF-AAE3-133FCC7C9575}" presName="composite" presStyleCnt="0"/>
      <dgm:spPr/>
    </dgm:pt>
    <dgm:pt modelId="{38266A70-1A1C-4EC0-9195-24C103566E33}" type="pres">
      <dgm:prSet presAssocID="{A33CA54D-AB7A-46DF-AAE3-133FCC7C9575}" presName="background" presStyleLbl="node0" presStyleIdx="0" presStyleCnt="3"/>
      <dgm:spPr/>
    </dgm:pt>
    <dgm:pt modelId="{120E83BE-B2EA-40E6-B779-FF1BA5747CA7}" type="pres">
      <dgm:prSet presAssocID="{A33CA54D-AB7A-46DF-AAE3-133FCC7C9575}" presName="text" presStyleLbl="fgAcc0" presStyleIdx="0" presStyleCnt="3">
        <dgm:presLayoutVars>
          <dgm:chPref val="3"/>
        </dgm:presLayoutVars>
      </dgm:prSet>
      <dgm:spPr/>
    </dgm:pt>
    <dgm:pt modelId="{BADB237A-8573-4493-A2BB-BDD240DDCC01}" type="pres">
      <dgm:prSet presAssocID="{A33CA54D-AB7A-46DF-AAE3-133FCC7C9575}" presName="hierChild2" presStyleCnt="0"/>
      <dgm:spPr/>
    </dgm:pt>
    <dgm:pt modelId="{D457B3DA-451A-414F-AEB7-B2454B77F635}" type="pres">
      <dgm:prSet presAssocID="{43FBC0A7-CEC8-479E-9DEA-E9B98AE114AE}" presName="hierRoot1" presStyleCnt="0"/>
      <dgm:spPr/>
    </dgm:pt>
    <dgm:pt modelId="{620F68A4-7FDD-4685-9997-7DE4B59A8695}" type="pres">
      <dgm:prSet presAssocID="{43FBC0A7-CEC8-479E-9DEA-E9B98AE114AE}" presName="composite" presStyleCnt="0"/>
      <dgm:spPr/>
    </dgm:pt>
    <dgm:pt modelId="{5343D38B-7D0C-4F96-998B-81F539584F79}" type="pres">
      <dgm:prSet presAssocID="{43FBC0A7-CEC8-479E-9DEA-E9B98AE114AE}" presName="background" presStyleLbl="node0" presStyleIdx="1" presStyleCnt="3"/>
      <dgm:spPr/>
    </dgm:pt>
    <dgm:pt modelId="{D36F5F2C-C917-4CD3-B1D2-43C20560F60E}" type="pres">
      <dgm:prSet presAssocID="{43FBC0A7-CEC8-479E-9DEA-E9B98AE114AE}" presName="text" presStyleLbl="fgAcc0" presStyleIdx="1" presStyleCnt="3">
        <dgm:presLayoutVars>
          <dgm:chPref val="3"/>
        </dgm:presLayoutVars>
      </dgm:prSet>
      <dgm:spPr/>
    </dgm:pt>
    <dgm:pt modelId="{06FEB288-18BE-4745-958E-AA5BD87E4636}" type="pres">
      <dgm:prSet presAssocID="{43FBC0A7-CEC8-479E-9DEA-E9B98AE114AE}" presName="hierChild2" presStyleCnt="0"/>
      <dgm:spPr/>
    </dgm:pt>
    <dgm:pt modelId="{2D1D2213-8E41-4F32-A622-D297181ACFBE}" type="pres">
      <dgm:prSet presAssocID="{60F23F92-69D4-4CDD-B732-8FC67DB5D4AD}" presName="hierRoot1" presStyleCnt="0"/>
      <dgm:spPr/>
    </dgm:pt>
    <dgm:pt modelId="{2763231E-AB0B-48A6-A6CD-32A0BFB35E73}" type="pres">
      <dgm:prSet presAssocID="{60F23F92-69D4-4CDD-B732-8FC67DB5D4AD}" presName="composite" presStyleCnt="0"/>
      <dgm:spPr/>
    </dgm:pt>
    <dgm:pt modelId="{58963252-1E76-408C-906C-76485EC9585E}" type="pres">
      <dgm:prSet presAssocID="{60F23F92-69D4-4CDD-B732-8FC67DB5D4AD}" presName="background" presStyleLbl="node0" presStyleIdx="2" presStyleCnt="3"/>
      <dgm:spPr/>
    </dgm:pt>
    <dgm:pt modelId="{97978A65-2E73-4665-8094-3D07B8425CD8}" type="pres">
      <dgm:prSet presAssocID="{60F23F92-69D4-4CDD-B732-8FC67DB5D4AD}" presName="text" presStyleLbl="fgAcc0" presStyleIdx="2" presStyleCnt="3">
        <dgm:presLayoutVars>
          <dgm:chPref val="3"/>
        </dgm:presLayoutVars>
      </dgm:prSet>
      <dgm:spPr/>
    </dgm:pt>
    <dgm:pt modelId="{D0B5773B-3584-4805-91AE-9F096E6203AF}" type="pres">
      <dgm:prSet presAssocID="{60F23F92-69D4-4CDD-B732-8FC67DB5D4AD}" presName="hierChild2" presStyleCnt="0"/>
      <dgm:spPr/>
    </dgm:pt>
  </dgm:ptLst>
  <dgm:cxnLst>
    <dgm:cxn modelId="{8FD5E906-33D2-4CA0-871C-C94B2577BA8A}" srcId="{F230B8E7-1BB8-4C1B-A938-891890512842}" destId="{43FBC0A7-CEC8-479E-9DEA-E9B98AE114AE}" srcOrd="1" destOrd="0" parTransId="{E6EE912B-CECE-49D5-9C48-4AB1CF268123}" sibTransId="{89D8D827-DAAB-4A77-9A4C-86F18D8B53A6}"/>
    <dgm:cxn modelId="{FC17A06D-505D-45BF-BC61-50FD25830D05}" srcId="{F230B8E7-1BB8-4C1B-A938-891890512842}" destId="{A33CA54D-AB7A-46DF-AAE3-133FCC7C9575}" srcOrd="0" destOrd="0" parTransId="{B13774F1-C5B1-4A0E-8D60-B718AC4A03D6}" sibTransId="{BEFE39E3-4066-4808-A7C8-4BF4612D8831}"/>
    <dgm:cxn modelId="{47E2C87C-1F8A-412B-809B-14197A081E0B}" type="presOf" srcId="{60F23F92-69D4-4CDD-B732-8FC67DB5D4AD}" destId="{97978A65-2E73-4665-8094-3D07B8425CD8}" srcOrd="0" destOrd="0" presId="urn:microsoft.com/office/officeart/2005/8/layout/hierarchy1"/>
    <dgm:cxn modelId="{233D50B6-AC0F-47BC-8699-48CA4749A08A}" srcId="{F230B8E7-1BB8-4C1B-A938-891890512842}" destId="{60F23F92-69D4-4CDD-B732-8FC67DB5D4AD}" srcOrd="2" destOrd="0" parTransId="{7F592E6B-99FC-4CED-8595-C34F3EAA9295}" sibTransId="{663D82CB-DB7F-4346-A475-0E1EB9B1D0E2}"/>
    <dgm:cxn modelId="{A2E5B2CA-BB92-4C4E-A281-F42581824372}" type="presOf" srcId="{43FBC0A7-CEC8-479E-9DEA-E9B98AE114AE}" destId="{D36F5F2C-C917-4CD3-B1D2-43C20560F60E}" srcOrd="0" destOrd="0" presId="urn:microsoft.com/office/officeart/2005/8/layout/hierarchy1"/>
    <dgm:cxn modelId="{CEED83D4-8BAE-4394-9215-E78011E5A8FA}" type="presOf" srcId="{F230B8E7-1BB8-4C1B-A938-891890512842}" destId="{08C0E11C-93DD-48BF-80E9-F64E022A17E1}" srcOrd="0" destOrd="0" presId="urn:microsoft.com/office/officeart/2005/8/layout/hierarchy1"/>
    <dgm:cxn modelId="{EFF3E3F5-9D04-44F2-90EB-ABB8F9B7373A}" type="presOf" srcId="{A33CA54D-AB7A-46DF-AAE3-133FCC7C9575}" destId="{120E83BE-B2EA-40E6-B779-FF1BA5747CA7}" srcOrd="0" destOrd="0" presId="urn:microsoft.com/office/officeart/2005/8/layout/hierarchy1"/>
    <dgm:cxn modelId="{9464F909-810B-4E21-9330-4F97CBB40B8E}" type="presParOf" srcId="{08C0E11C-93DD-48BF-80E9-F64E022A17E1}" destId="{EA3C786E-E166-40EB-A287-B92532D897C3}" srcOrd="0" destOrd="0" presId="urn:microsoft.com/office/officeart/2005/8/layout/hierarchy1"/>
    <dgm:cxn modelId="{1E727D04-C347-49BA-95E6-BA10DA327D27}" type="presParOf" srcId="{EA3C786E-E166-40EB-A287-B92532D897C3}" destId="{4619003D-D839-466D-9631-D2DBB1D22E8B}" srcOrd="0" destOrd="0" presId="urn:microsoft.com/office/officeart/2005/8/layout/hierarchy1"/>
    <dgm:cxn modelId="{D1D30795-1122-491D-81C4-279E6B3A62D7}" type="presParOf" srcId="{4619003D-D839-466D-9631-D2DBB1D22E8B}" destId="{38266A70-1A1C-4EC0-9195-24C103566E33}" srcOrd="0" destOrd="0" presId="urn:microsoft.com/office/officeart/2005/8/layout/hierarchy1"/>
    <dgm:cxn modelId="{6C6A729B-B924-4DAD-B6BE-0D6EF892586F}" type="presParOf" srcId="{4619003D-D839-466D-9631-D2DBB1D22E8B}" destId="{120E83BE-B2EA-40E6-B779-FF1BA5747CA7}" srcOrd="1" destOrd="0" presId="urn:microsoft.com/office/officeart/2005/8/layout/hierarchy1"/>
    <dgm:cxn modelId="{CFDDE1C5-2D33-495E-A194-E91696C1CA2C}" type="presParOf" srcId="{EA3C786E-E166-40EB-A287-B92532D897C3}" destId="{BADB237A-8573-4493-A2BB-BDD240DDCC01}" srcOrd="1" destOrd="0" presId="urn:microsoft.com/office/officeart/2005/8/layout/hierarchy1"/>
    <dgm:cxn modelId="{FBAE2186-7F10-4ABA-B8BA-C58EA2AC3034}" type="presParOf" srcId="{08C0E11C-93DD-48BF-80E9-F64E022A17E1}" destId="{D457B3DA-451A-414F-AEB7-B2454B77F635}" srcOrd="1" destOrd="0" presId="urn:microsoft.com/office/officeart/2005/8/layout/hierarchy1"/>
    <dgm:cxn modelId="{9917DADC-C26F-403B-A59D-22307BD75294}" type="presParOf" srcId="{D457B3DA-451A-414F-AEB7-B2454B77F635}" destId="{620F68A4-7FDD-4685-9997-7DE4B59A8695}" srcOrd="0" destOrd="0" presId="urn:microsoft.com/office/officeart/2005/8/layout/hierarchy1"/>
    <dgm:cxn modelId="{72FDAAA3-0D91-411C-9697-F50D583F3B3C}" type="presParOf" srcId="{620F68A4-7FDD-4685-9997-7DE4B59A8695}" destId="{5343D38B-7D0C-4F96-998B-81F539584F79}" srcOrd="0" destOrd="0" presId="urn:microsoft.com/office/officeart/2005/8/layout/hierarchy1"/>
    <dgm:cxn modelId="{C83D9D17-1AE8-475D-A6C3-6B9694461521}" type="presParOf" srcId="{620F68A4-7FDD-4685-9997-7DE4B59A8695}" destId="{D36F5F2C-C917-4CD3-B1D2-43C20560F60E}" srcOrd="1" destOrd="0" presId="urn:microsoft.com/office/officeart/2005/8/layout/hierarchy1"/>
    <dgm:cxn modelId="{0B5DD387-1CC1-40B3-B687-EBCD29BF4B1B}" type="presParOf" srcId="{D457B3DA-451A-414F-AEB7-B2454B77F635}" destId="{06FEB288-18BE-4745-958E-AA5BD87E4636}" srcOrd="1" destOrd="0" presId="urn:microsoft.com/office/officeart/2005/8/layout/hierarchy1"/>
    <dgm:cxn modelId="{0FA6FAB6-98A4-48F4-AE92-AF8A861377EC}" type="presParOf" srcId="{08C0E11C-93DD-48BF-80E9-F64E022A17E1}" destId="{2D1D2213-8E41-4F32-A622-D297181ACFBE}" srcOrd="2" destOrd="0" presId="urn:microsoft.com/office/officeart/2005/8/layout/hierarchy1"/>
    <dgm:cxn modelId="{99B3BA25-0552-4468-9AF5-4065D972857A}" type="presParOf" srcId="{2D1D2213-8E41-4F32-A622-D297181ACFBE}" destId="{2763231E-AB0B-48A6-A6CD-32A0BFB35E73}" srcOrd="0" destOrd="0" presId="urn:microsoft.com/office/officeart/2005/8/layout/hierarchy1"/>
    <dgm:cxn modelId="{0848B9A4-7225-42EA-B1B1-3421CF24B991}" type="presParOf" srcId="{2763231E-AB0B-48A6-A6CD-32A0BFB35E73}" destId="{58963252-1E76-408C-906C-76485EC9585E}" srcOrd="0" destOrd="0" presId="urn:microsoft.com/office/officeart/2005/8/layout/hierarchy1"/>
    <dgm:cxn modelId="{CF15BF8F-8277-4952-BCD9-878AB649716F}" type="presParOf" srcId="{2763231E-AB0B-48A6-A6CD-32A0BFB35E73}" destId="{97978A65-2E73-4665-8094-3D07B8425CD8}" srcOrd="1" destOrd="0" presId="urn:microsoft.com/office/officeart/2005/8/layout/hierarchy1"/>
    <dgm:cxn modelId="{0BCB0168-398D-41C8-8B9C-5DEB7EF43F32}" type="presParOf" srcId="{2D1D2213-8E41-4F32-A622-D297181ACFBE}" destId="{D0B5773B-3584-4805-91AE-9F096E6203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B9B7A0-1F55-4B9C-AAAC-31884C6C0480}">
      <dsp:nvSpPr>
        <dsp:cNvPr id="0" name=""/>
        <dsp:cNvSpPr/>
      </dsp:nvSpPr>
      <dsp:spPr>
        <a:xfrm>
          <a:off x="189675" y="1381"/>
          <a:ext cx="2793292" cy="16759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Dissertation title</a:t>
          </a:r>
          <a:endParaRPr lang="en-US" sz="3300" kern="1200"/>
        </a:p>
      </dsp:txBody>
      <dsp:txXfrm>
        <a:off x="189675" y="1381"/>
        <a:ext cx="2793292" cy="1675975"/>
      </dsp:txXfrm>
    </dsp:sp>
    <dsp:sp modelId="{FB46B7B1-94F9-45C9-B175-E676649EEDA7}">
      <dsp:nvSpPr>
        <dsp:cNvPr id="0" name=""/>
        <dsp:cNvSpPr/>
      </dsp:nvSpPr>
      <dsp:spPr>
        <a:xfrm>
          <a:off x="3262297" y="1381"/>
          <a:ext cx="2793292" cy="16759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Your name</a:t>
          </a:r>
          <a:endParaRPr lang="en-US" sz="3300" kern="1200"/>
        </a:p>
      </dsp:txBody>
      <dsp:txXfrm>
        <a:off x="3262297" y="1381"/>
        <a:ext cx="2793292" cy="1675975"/>
      </dsp:txXfrm>
    </dsp:sp>
    <dsp:sp modelId="{46D1F258-386D-4542-9685-9DF09FF97C5F}">
      <dsp:nvSpPr>
        <dsp:cNvPr id="0" name=""/>
        <dsp:cNvSpPr/>
      </dsp:nvSpPr>
      <dsp:spPr>
        <a:xfrm>
          <a:off x="189675" y="1956685"/>
          <a:ext cx="2793292" cy="16759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Type of document</a:t>
          </a:r>
          <a:endParaRPr lang="en-US" sz="3300" kern="1200"/>
        </a:p>
      </dsp:txBody>
      <dsp:txXfrm>
        <a:off x="189675" y="1956685"/>
        <a:ext cx="2793292" cy="1675975"/>
      </dsp:txXfrm>
    </dsp:sp>
    <dsp:sp modelId="{E5504AA7-D95B-4906-9212-A6EFD2E11FDA}">
      <dsp:nvSpPr>
        <dsp:cNvPr id="0" name=""/>
        <dsp:cNvSpPr/>
      </dsp:nvSpPr>
      <dsp:spPr>
        <a:xfrm>
          <a:off x="3262297" y="1956685"/>
          <a:ext cx="2793292" cy="16759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Department and institution</a:t>
          </a:r>
          <a:endParaRPr lang="en-US" sz="3300" kern="1200"/>
        </a:p>
      </dsp:txBody>
      <dsp:txXfrm>
        <a:off x="3262297" y="1956685"/>
        <a:ext cx="2793292" cy="1675975"/>
      </dsp:txXfrm>
    </dsp:sp>
    <dsp:sp modelId="{44F0C8CC-C573-478E-9CE5-A1DDC5CD92BE}">
      <dsp:nvSpPr>
        <dsp:cNvPr id="0" name=""/>
        <dsp:cNvSpPr/>
      </dsp:nvSpPr>
      <dsp:spPr>
        <a:xfrm>
          <a:off x="189675" y="3911990"/>
          <a:ext cx="2793292" cy="16759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Degree program</a:t>
          </a:r>
          <a:endParaRPr lang="en-US" sz="3300" kern="1200"/>
        </a:p>
      </dsp:txBody>
      <dsp:txXfrm>
        <a:off x="189675" y="3911990"/>
        <a:ext cx="2793292" cy="1675975"/>
      </dsp:txXfrm>
    </dsp:sp>
    <dsp:sp modelId="{629D7B1B-04D1-4BFB-85AA-7ECBBDB147C2}">
      <dsp:nvSpPr>
        <dsp:cNvPr id="0" name=""/>
        <dsp:cNvSpPr/>
      </dsp:nvSpPr>
      <dsp:spPr>
        <a:xfrm>
          <a:off x="3262297" y="3911990"/>
          <a:ext cx="2793292" cy="16759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Date of submission</a:t>
          </a:r>
          <a:endParaRPr lang="en-US" sz="3300" kern="1200"/>
        </a:p>
      </dsp:txBody>
      <dsp:txXfrm>
        <a:off x="3262297" y="3911990"/>
        <a:ext cx="2793292" cy="16759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7C7B5C-D342-4223-ABA3-5B9B28BD17D0}">
      <dsp:nvSpPr>
        <dsp:cNvPr id="0" name=""/>
        <dsp:cNvSpPr/>
      </dsp:nvSpPr>
      <dsp:spPr>
        <a:xfrm>
          <a:off x="0" y="77649"/>
          <a:ext cx="6245265" cy="12915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Less formal, more personal</a:t>
          </a:r>
          <a:endParaRPr lang="en-US" sz="3100" kern="1200"/>
        </a:p>
      </dsp:txBody>
      <dsp:txXfrm>
        <a:off x="63048" y="140697"/>
        <a:ext cx="6119169" cy="1165456"/>
      </dsp:txXfrm>
    </dsp:sp>
    <dsp:sp modelId="{F12F8384-E917-478F-9D2B-18DD95E00CB1}">
      <dsp:nvSpPr>
        <dsp:cNvPr id="0" name=""/>
        <dsp:cNvSpPr/>
      </dsp:nvSpPr>
      <dsp:spPr>
        <a:xfrm>
          <a:off x="0" y="1458481"/>
          <a:ext cx="6245265" cy="1291552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No longer than a page</a:t>
          </a:r>
          <a:endParaRPr lang="en-US" sz="3100" kern="1200"/>
        </a:p>
      </dsp:txBody>
      <dsp:txXfrm>
        <a:off x="63048" y="1521529"/>
        <a:ext cx="6119169" cy="1165456"/>
      </dsp:txXfrm>
    </dsp:sp>
    <dsp:sp modelId="{4BA931FB-78C6-49C7-9C1D-942A3BDBF318}">
      <dsp:nvSpPr>
        <dsp:cNvPr id="0" name=""/>
        <dsp:cNvSpPr/>
      </dsp:nvSpPr>
      <dsp:spPr>
        <a:xfrm>
          <a:off x="0" y="2839313"/>
          <a:ext cx="6245265" cy="1291552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people who helped you complete your dissertation</a:t>
          </a:r>
          <a:endParaRPr lang="en-US" sz="3100" kern="1200"/>
        </a:p>
      </dsp:txBody>
      <dsp:txXfrm>
        <a:off x="63048" y="2902361"/>
        <a:ext cx="6119169" cy="1165456"/>
      </dsp:txXfrm>
    </dsp:sp>
    <dsp:sp modelId="{1F540D42-4DC2-4DF5-9A5E-B66CA167ACD0}">
      <dsp:nvSpPr>
        <dsp:cNvPr id="0" name=""/>
        <dsp:cNvSpPr/>
      </dsp:nvSpPr>
      <dsp:spPr>
        <a:xfrm>
          <a:off x="0" y="4220145"/>
          <a:ext cx="6245265" cy="1291552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E.g. supervisors, friends and family, pets!</a:t>
          </a:r>
          <a:endParaRPr lang="en-US" sz="3100" kern="1200"/>
        </a:p>
      </dsp:txBody>
      <dsp:txXfrm>
        <a:off x="63048" y="4283193"/>
        <a:ext cx="6119169" cy="11654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61D288-5B25-4A7B-966E-CA6443E8EAD4}">
      <dsp:nvSpPr>
        <dsp:cNvPr id="0" name=""/>
        <dsp:cNvSpPr/>
      </dsp:nvSpPr>
      <dsp:spPr>
        <a:xfrm>
          <a:off x="0" y="18173"/>
          <a:ext cx="6245265" cy="1053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State the main topic and aims of your research</a:t>
          </a:r>
          <a:endParaRPr lang="en-US" sz="2500" kern="1200"/>
        </a:p>
      </dsp:txBody>
      <dsp:txXfrm>
        <a:off x="51403" y="69576"/>
        <a:ext cx="6142459" cy="950194"/>
      </dsp:txXfrm>
    </dsp:sp>
    <dsp:sp modelId="{2701AAE2-E9D7-4A7F-ADC6-398DC4D417C4}">
      <dsp:nvSpPr>
        <dsp:cNvPr id="0" name=""/>
        <dsp:cNvSpPr/>
      </dsp:nvSpPr>
      <dsp:spPr>
        <a:xfrm>
          <a:off x="0" y="1143173"/>
          <a:ext cx="6245265" cy="1053000"/>
        </a:xfrm>
        <a:prstGeom prst="roundRect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Describe the methods you used</a:t>
          </a:r>
          <a:endParaRPr lang="en-US" sz="2500" kern="1200"/>
        </a:p>
      </dsp:txBody>
      <dsp:txXfrm>
        <a:off x="51403" y="1194576"/>
        <a:ext cx="6142459" cy="950194"/>
      </dsp:txXfrm>
    </dsp:sp>
    <dsp:sp modelId="{B10DD216-F663-4816-B633-62A19F2207FC}">
      <dsp:nvSpPr>
        <dsp:cNvPr id="0" name=""/>
        <dsp:cNvSpPr/>
      </dsp:nvSpPr>
      <dsp:spPr>
        <a:xfrm>
          <a:off x="0" y="2268173"/>
          <a:ext cx="6245265" cy="1053000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Summarize the main results</a:t>
          </a:r>
          <a:endParaRPr lang="en-US" sz="2500" kern="1200"/>
        </a:p>
      </dsp:txBody>
      <dsp:txXfrm>
        <a:off x="51403" y="2319576"/>
        <a:ext cx="6142459" cy="950194"/>
      </dsp:txXfrm>
    </dsp:sp>
    <dsp:sp modelId="{29A6F276-5B2C-496B-BF84-33F3AA4D988F}">
      <dsp:nvSpPr>
        <dsp:cNvPr id="0" name=""/>
        <dsp:cNvSpPr/>
      </dsp:nvSpPr>
      <dsp:spPr>
        <a:xfrm>
          <a:off x="0" y="3393173"/>
          <a:ext cx="6245265" cy="1053000"/>
        </a:xfrm>
        <a:prstGeom prst="roundRect">
          <a:avLst/>
        </a:prstGeom>
        <a:solidFill>
          <a:schemeClr val="accent2">
            <a:hueOff val="4622474"/>
            <a:satOff val="0"/>
            <a:lumOff val="1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State your conclusions</a:t>
          </a:r>
          <a:endParaRPr lang="en-US" sz="2500" kern="1200"/>
        </a:p>
      </dsp:txBody>
      <dsp:txXfrm>
        <a:off x="51403" y="3444576"/>
        <a:ext cx="6142459" cy="950194"/>
      </dsp:txXfrm>
    </dsp:sp>
    <dsp:sp modelId="{6C47029A-5C1C-410B-9B50-03D08C34DDAD}">
      <dsp:nvSpPr>
        <dsp:cNvPr id="0" name=""/>
        <dsp:cNvSpPr/>
      </dsp:nvSpPr>
      <dsp:spPr>
        <a:xfrm>
          <a:off x="0" y="4518173"/>
          <a:ext cx="6245265" cy="105300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Not</a:t>
          </a:r>
          <a:r>
            <a:rPr lang="en-GB" sz="2500" kern="1200"/>
            <a:t> an introduction but a summary</a:t>
          </a:r>
          <a:endParaRPr lang="en-US" sz="2500" kern="1200"/>
        </a:p>
      </dsp:txBody>
      <dsp:txXfrm>
        <a:off x="51403" y="4569576"/>
        <a:ext cx="6142459" cy="9501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66E46-62EB-40F3-83CD-0C60F12988C0}">
      <dsp:nvSpPr>
        <dsp:cNvPr id="0" name=""/>
        <dsp:cNvSpPr/>
      </dsp:nvSpPr>
      <dsp:spPr>
        <a:xfrm>
          <a:off x="82613" y="1727046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480380-625C-4B90-9127-0E39C1F21DF3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B1BA7-A5AE-4ED6-8CF2-07FE99731C26}">
      <dsp:nvSpPr>
        <dsp:cNvPr id="0" name=""/>
        <dsp:cNvSpPr/>
      </dsp:nvSpPr>
      <dsp:spPr>
        <a:xfrm>
          <a:off x="1172126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Lists all sections that come </a:t>
          </a:r>
          <a:r>
            <a:rPr lang="en-GB" sz="2100" b="1" kern="1200"/>
            <a:t>after</a:t>
          </a:r>
          <a:r>
            <a:rPr lang="en-GB" sz="2100" kern="1200"/>
            <a:t> it</a:t>
          </a:r>
          <a:endParaRPr lang="en-US" sz="2100" kern="1200"/>
        </a:p>
      </dsp:txBody>
      <dsp:txXfrm>
        <a:off x="1172126" y="1727046"/>
        <a:ext cx="2114937" cy="897246"/>
      </dsp:txXfrm>
    </dsp:sp>
    <dsp:sp modelId="{A69800E1-48AD-4404-A8D1-BF1111FF0E38}">
      <dsp:nvSpPr>
        <dsp:cNvPr id="0" name=""/>
        <dsp:cNvSpPr/>
      </dsp:nvSpPr>
      <dsp:spPr>
        <a:xfrm>
          <a:off x="3655575" y="1727046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4900E3-9627-4E65-9FDE-F6AF4D2189D4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F65C0C-6465-4A4E-B077-662CFF460297}">
      <dsp:nvSpPr>
        <dsp:cNvPr id="0" name=""/>
        <dsp:cNvSpPr/>
      </dsp:nvSpPr>
      <dsp:spPr>
        <a:xfrm>
          <a:off x="4745088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be auto-generated in Word</a:t>
          </a:r>
          <a:endParaRPr lang="en-US" sz="2100" kern="1200"/>
        </a:p>
      </dsp:txBody>
      <dsp:txXfrm>
        <a:off x="4745088" y="1727046"/>
        <a:ext cx="2114937" cy="897246"/>
      </dsp:txXfrm>
    </dsp:sp>
    <dsp:sp modelId="{ED5977CC-EA7D-48B2-82DE-4C753697362D}">
      <dsp:nvSpPr>
        <dsp:cNvPr id="0" name=""/>
        <dsp:cNvSpPr/>
      </dsp:nvSpPr>
      <dsp:spPr>
        <a:xfrm>
          <a:off x="7228536" y="1727046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36904E-4F27-4178-AF24-49F3E676A8C4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7E397-4D8D-4E77-B754-79C44E7D7DA5}">
      <dsp:nvSpPr>
        <dsp:cNvPr id="0" name=""/>
        <dsp:cNvSpPr/>
      </dsp:nvSpPr>
      <dsp:spPr>
        <a:xfrm>
          <a:off x="8318049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Clear, consistent headings</a:t>
          </a:r>
          <a:endParaRPr lang="en-US" sz="2100" kern="1200"/>
        </a:p>
      </dsp:txBody>
      <dsp:txXfrm>
        <a:off x="8318049" y="1727046"/>
        <a:ext cx="2114937" cy="897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097CDC-44BE-4BC4-9DAC-C01B34A6FE79}">
      <dsp:nvSpPr>
        <dsp:cNvPr id="0" name=""/>
        <dsp:cNvSpPr/>
      </dsp:nvSpPr>
      <dsp:spPr>
        <a:xfrm>
          <a:off x="327958" y="0"/>
          <a:ext cx="5589347" cy="558934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7CCFBE-41FD-4050-B98D-871938B84215}">
      <dsp:nvSpPr>
        <dsp:cNvPr id="0" name=""/>
        <dsp:cNvSpPr/>
      </dsp:nvSpPr>
      <dsp:spPr>
        <a:xfrm>
          <a:off x="858946" y="530987"/>
          <a:ext cx="2179845" cy="21798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Include if your dissertation has a lot of tables and figures</a:t>
          </a:r>
          <a:endParaRPr lang="en-US" sz="2300" kern="1200"/>
        </a:p>
      </dsp:txBody>
      <dsp:txXfrm>
        <a:off x="965357" y="637398"/>
        <a:ext cx="1967023" cy="1967023"/>
      </dsp:txXfrm>
    </dsp:sp>
    <dsp:sp modelId="{B4A2E678-C510-4B6A-AD0B-0CB638F71303}">
      <dsp:nvSpPr>
        <dsp:cNvPr id="0" name=""/>
        <dsp:cNvSpPr/>
      </dsp:nvSpPr>
      <dsp:spPr>
        <a:xfrm>
          <a:off x="3206472" y="530987"/>
          <a:ext cx="2179845" cy="217984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Tables and figures listed and numbered separately</a:t>
          </a:r>
          <a:endParaRPr lang="en-US" sz="2300" kern="1200"/>
        </a:p>
      </dsp:txBody>
      <dsp:txXfrm>
        <a:off x="3312883" y="637398"/>
        <a:ext cx="1967023" cy="1967023"/>
      </dsp:txXfrm>
    </dsp:sp>
    <dsp:sp modelId="{977B3B6C-D59F-4C6C-8254-2E0528B76587}">
      <dsp:nvSpPr>
        <dsp:cNvPr id="0" name=""/>
        <dsp:cNvSpPr/>
      </dsp:nvSpPr>
      <dsp:spPr>
        <a:xfrm>
          <a:off x="858946" y="2878513"/>
          <a:ext cx="2179845" cy="217984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Make sure all tables and figures are included</a:t>
          </a:r>
          <a:endParaRPr lang="en-US" sz="2300" kern="1200"/>
        </a:p>
      </dsp:txBody>
      <dsp:txXfrm>
        <a:off x="965357" y="2984924"/>
        <a:ext cx="1967023" cy="1967023"/>
      </dsp:txXfrm>
    </dsp:sp>
    <dsp:sp modelId="{754E7223-C94B-4FD3-8A99-1C29D49F8DCC}">
      <dsp:nvSpPr>
        <dsp:cNvPr id="0" name=""/>
        <dsp:cNvSpPr/>
      </dsp:nvSpPr>
      <dsp:spPr>
        <a:xfrm>
          <a:off x="3206472" y="2878513"/>
          <a:ext cx="2179845" cy="21798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List in the order they appear in the text</a:t>
          </a:r>
          <a:endParaRPr lang="en-US" sz="2300" kern="1200"/>
        </a:p>
      </dsp:txBody>
      <dsp:txXfrm>
        <a:off x="3312883" y="2984924"/>
        <a:ext cx="1967023" cy="19670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0E4DB-DD63-47F9-B325-DCB4392034CC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Define abbreviations here</a:t>
          </a:r>
          <a:endParaRPr lang="en-US" sz="2600" kern="1200"/>
        </a:p>
      </dsp:txBody>
      <dsp:txXfrm>
        <a:off x="0" y="1653508"/>
        <a:ext cx="3286125" cy="2610802"/>
      </dsp:txXfrm>
    </dsp:sp>
    <dsp:sp modelId="{5BDFE8E4-CCAB-498C-9DD0-9988F9FF362F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EA3903A8-E5B6-4E27-B0F5-F94A40EDCFE9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5">
            <a:hueOff val="-1508296"/>
            <a:satOff val="0"/>
            <a:lumOff val="-196"/>
            <a:alphaOff val="0"/>
          </a:schemeClr>
        </a:solidFill>
        <a:ln w="12700" cap="flat" cmpd="sng" algn="ctr">
          <a:solidFill>
            <a:schemeClr val="accent5">
              <a:hueOff val="-1508296"/>
              <a:satOff val="0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559A9F-A53E-4A2E-BBA7-334E95A93B1E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-3759087"/>
            <a:satOff val="0"/>
            <a:lumOff val="-2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759087"/>
              <a:satOff val="0"/>
              <a:lumOff val="-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List alphabetically</a:t>
          </a:r>
          <a:endParaRPr lang="en-US" sz="2600" kern="1200"/>
        </a:p>
      </dsp:txBody>
      <dsp:txXfrm>
        <a:off x="3614737" y="1653508"/>
        <a:ext cx="3286125" cy="2610802"/>
      </dsp:txXfrm>
    </dsp:sp>
    <dsp:sp modelId="{5C5B7707-9A60-441B-8E24-9D4C4FA6BCBA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5">
            <a:hueOff val="-3016592"/>
            <a:satOff val="0"/>
            <a:lumOff val="-392"/>
            <a:alphaOff val="0"/>
          </a:schemeClr>
        </a:solidFill>
        <a:ln w="12700" cap="flat" cmpd="sng" algn="ctr">
          <a:solidFill>
            <a:schemeClr val="accent5">
              <a:hueOff val="-3016592"/>
              <a:satOff val="0"/>
              <a:lumOff val="-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1A81270D-0EA9-4507-B088-DD03B78BEED2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5">
            <a:hueOff val="-4524888"/>
            <a:satOff val="0"/>
            <a:lumOff val="-588"/>
            <a:alphaOff val="0"/>
          </a:schemeClr>
        </a:solidFill>
        <a:ln w="12700" cap="flat" cmpd="sng" algn="ctr">
          <a:solidFill>
            <a:schemeClr val="accent5">
              <a:hueOff val="-4524888"/>
              <a:satOff val="0"/>
              <a:lumOff val="-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C9293-88A2-4D22-A311-B635E434076D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-7518173"/>
            <a:satOff val="0"/>
            <a:lumOff val="-4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7518173"/>
              <a:satOff val="0"/>
              <a:lumOff val="-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Very well-known abbreviations not included</a:t>
          </a:r>
          <a:endParaRPr lang="en-US" sz="2600" kern="1200"/>
        </a:p>
      </dsp:txBody>
      <dsp:txXfrm>
        <a:off x="7229475" y="1653508"/>
        <a:ext cx="3286125" cy="2610802"/>
      </dsp:txXfrm>
    </dsp:sp>
    <dsp:sp modelId="{E3C88E36-ADE7-45C8-BA08-E6D2DA4AFEB9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5">
            <a:hueOff val="-6033184"/>
            <a:satOff val="0"/>
            <a:lumOff val="-784"/>
            <a:alphaOff val="0"/>
          </a:schemeClr>
        </a:solidFill>
        <a:ln w="12700" cap="flat" cmpd="sng" algn="ctr">
          <a:solidFill>
            <a:schemeClr val="accent5">
              <a:hueOff val="-6033184"/>
              <a:satOff val="0"/>
              <a:lumOff val="-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187CAACC-9BC6-43AF-8CA5-846268F73780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accent5">
              <a:hueOff val="-7541480"/>
              <a:satOff val="0"/>
              <a:lumOff val="-9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A7EB7-C0CA-43F7-A8D0-EE9857A01669}">
      <dsp:nvSpPr>
        <dsp:cNvPr id="0" name=""/>
        <dsp:cNvSpPr/>
      </dsp:nvSpPr>
      <dsp:spPr>
        <a:xfrm>
          <a:off x="2836425" y="696280"/>
          <a:ext cx="5382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8213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1312" y="739155"/>
        <a:ext cx="28440" cy="5688"/>
      </dsp:txXfrm>
    </dsp:sp>
    <dsp:sp modelId="{98995247-14B6-4F34-B331-F7B87A3590FB}">
      <dsp:nvSpPr>
        <dsp:cNvPr id="0" name=""/>
        <dsp:cNvSpPr/>
      </dsp:nvSpPr>
      <dsp:spPr>
        <a:xfrm>
          <a:off x="365125" y="69"/>
          <a:ext cx="2473100" cy="14838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Establish your research </a:t>
          </a:r>
          <a:r>
            <a:rPr lang="en-GB" sz="2000" b="1" kern="1200"/>
            <a:t>topic</a:t>
          </a:r>
          <a:endParaRPr lang="en-US" sz="2000" kern="1200"/>
        </a:p>
      </dsp:txBody>
      <dsp:txXfrm>
        <a:off x="365125" y="69"/>
        <a:ext cx="2473100" cy="1483860"/>
      </dsp:txXfrm>
    </dsp:sp>
    <dsp:sp modelId="{27641476-0F89-4E5E-B514-4BD7830BF365}">
      <dsp:nvSpPr>
        <dsp:cNvPr id="0" name=""/>
        <dsp:cNvSpPr/>
      </dsp:nvSpPr>
      <dsp:spPr>
        <a:xfrm>
          <a:off x="1601675" y="1482130"/>
          <a:ext cx="3041913" cy="538213"/>
        </a:xfrm>
        <a:custGeom>
          <a:avLst/>
          <a:gdLst/>
          <a:ahLst/>
          <a:cxnLst/>
          <a:rect l="0" t="0" r="0" b="0"/>
          <a:pathLst>
            <a:path>
              <a:moveTo>
                <a:pt x="3041913" y="0"/>
              </a:moveTo>
              <a:lnTo>
                <a:pt x="3041913" y="286206"/>
              </a:lnTo>
              <a:lnTo>
                <a:pt x="0" y="286206"/>
              </a:lnTo>
              <a:lnTo>
                <a:pt x="0" y="538213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45266" y="1748392"/>
        <a:ext cx="154731" cy="5688"/>
      </dsp:txXfrm>
    </dsp:sp>
    <dsp:sp modelId="{ACC21070-50DB-40D9-B7D5-7713AFE08512}">
      <dsp:nvSpPr>
        <dsp:cNvPr id="0" name=""/>
        <dsp:cNvSpPr/>
      </dsp:nvSpPr>
      <dsp:spPr>
        <a:xfrm>
          <a:off x="3407039" y="69"/>
          <a:ext cx="2473100" cy="14838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Provide </a:t>
          </a:r>
          <a:r>
            <a:rPr lang="en-GB" sz="2000" b="1" kern="1200"/>
            <a:t>background</a:t>
          </a:r>
          <a:r>
            <a:rPr lang="en-GB" sz="2000" kern="1200"/>
            <a:t> information</a:t>
          </a:r>
          <a:endParaRPr lang="en-US" sz="2000" kern="1200"/>
        </a:p>
      </dsp:txBody>
      <dsp:txXfrm>
        <a:off x="3407039" y="69"/>
        <a:ext cx="2473100" cy="1483860"/>
      </dsp:txXfrm>
    </dsp:sp>
    <dsp:sp modelId="{8C3C1E08-19C1-46FB-8BB4-AAFAE89A0BE4}">
      <dsp:nvSpPr>
        <dsp:cNvPr id="0" name=""/>
        <dsp:cNvSpPr/>
      </dsp:nvSpPr>
      <dsp:spPr>
        <a:xfrm>
          <a:off x="2836425" y="2748953"/>
          <a:ext cx="5382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8213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1312" y="2791829"/>
        <a:ext cx="28440" cy="5688"/>
      </dsp:txXfrm>
    </dsp:sp>
    <dsp:sp modelId="{39F706D7-CB98-4A76-ABB4-9EA4A62B95D9}">
      <dsp:nvSpPr>
        <dsp:cNvPr id="0" name=""/>
        <dsp:cNvSpPr/>
      </dsp:nvSpPr>
      <dsp:spPr>
        <a:xfrm>
          <a:off x="365125" y="2052743"/>
          <a:ext cx="2473100" cy="14838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Define the </a:t>
          </a:r>
          <a:r>
            <a:rPr lang="en-GB" sz="2000" b="1" kern="1200"/>
            <a:t>scope</a:t>
          </a:r>
          <a:r>
            <a:rPr lang="en-GB" sz="2000" kern="1200"/>
            <a:t> of your research</a:t>
          </a:r>
          <a:endParaRPr lang="en-US" sz="2000" kern="1200"/>
        </a:p>
      </dsp:txBody>
      <dsp:txXfrm>
        <a:off x="365125" y="2052743"/>
        <a:ext cx="2473100" cy="1483860"/>
      </dsp:txXfrm>
    </dsp:sp>
    <dsp:sp modelId="{56E53FC0-0B65-4E54-A84A-2A47B9C0AD0A}">
      <dsp:nvSpPr>
        <dsp:cNvPr id="0" name=""/>
        <dsp:cNvSpPr/>
      </dsp:nvSpPr>
      <dsp:spPr>
        <a:xfrm>
          <a:off x="1601675" y="3534803"/>
          <a:ext cx="3041913" cy="538213"/>
        </a:xfrm>
        <a:custGeom>
          <a:avLst/>
          <a:gdLst/>
          <a:ahLst/>
          <a:cxnLst/>
          <a:rect l="0" t="0" r="0" b="0"/>
          <a:pathLst>
            <a:path>
              <a:moveTo>
                <a:pt x="3041913" y="0"/>
              </a:moveTo>
              <a:lnTo>
                <a:pt x="3041913" y="286206"/>
              </a:lnTo>
              <a:lnTo>
                <a:pt x="0" y="286206"/>
              </a:lnTo>
              <a:lnTo>
                <a:pt x="0" y="538213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45266" y="3801066"/>
        <a:ext cx="154731" cy="5688"/>
      </dsp:txXfrm>
    </dsp:sp>
    <dsp:sp modelId="{F43A744E-3430-4C34-B7C0-C4F49ECE7A15}">
      <dsp:nvSpPr>
        <dsp:cNvPr id="0" name=""/>
        <dsp:cNvSpPr/>
      </dsp:nvSpPr>
      <dsp:spPr>
        <a:xfrm>
          <a:off x="3407039" y="2052743"/>
          <a:ext cx="2473100" cy="14838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Show your work’s </a:t>
          </a:r>
          <a:r>
            <a:rPr lang="en-GB" sz="2000" b="1" kern="1200"/>
            <a:t>relevance</a:t>
          </a:r>
          <a:endParaRPr lang="en-US" sz="2000" kern="1200"/>
        </a:p>
      </dsp:txBody>
      <dsp:txXfrm>
        <a:off x="3407039" y="2052743"/>
        <a:ext cx="2473100" cy="1483860"/>
      </dsp:txXfrm>
    </dsp:sp>
    <dsp:sp modelId="{B3859D05-D929-4563-A00C-7EC13D11C8F5}">
      <dsp:nvSpPr>
        <dsp:cNvPr id="0" name=""/>
        <dsp:cNvSpPr/>
      </dsp:nvSpPr>
      <dsp:spPr>
        <a:xfrm>
          <a:off x="2836425" y="4801626"/>
          <a:ext cx="5382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821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1312" y="4844502"/>
        <a:ext cx="28440" cy="5688"/>
      </dsp:txXfrm>
    </dsp:sp>
    <dsp:sp modelId="{44AEF0CF-23CD-47D1-B3B0-53328CBECF14}">
      <dsp:nvSpPr>
        <dsp:cNvPr id="0" name=""/>
        <dsp:cNvSpPr/>
      </dsp:nvSpPr>
      <dsp:spPr>
        <a:xfrm>
          <a:off x="365125" y="4105416"/>
          <a:ext cx="2473100" cy="14838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State your </a:t>
          </a:r>
          <a:r>
            <a:rPr lang="en-GB" sz="2000" b="1" kern="1200"/>
            <a:t>research questions</a:t>
          </a:r>
          <a:r>
            <a:rPr lang="en-GB" sz="2000" kern="1200"/>
            <a:t> and objectives</a:t>
          </a:r>
          <a:endParaRPr lang="en-US" sz="2000" kern="1200"/>
        </a:p>
      </dsp:txBody>
      <dsp:txXfrm>
        <a:off x="365125" y="4105416"/>
        <a:ext cx="2473100" cy="1483860"/>
      </dsp:txXfrm>
    </dsp:sp>
    <dsp:sp modelId="{01C6C4FD-12F2-49D1-B12A-D35A4949C6C6}">
      <dsp:nvSpPr>
        <dsp:cNvPr id="0" name=""/>
        <dsp:cNvSpPr/>
      </dsp:nvSpPr>
      <dsp:spPr>
        <a:xfrm>
          <a:off x="3407039" y="4105416"/>
          <a:ext cx="2473100" cy="14838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Give an </a:t>
          </a:r>
          <a:r>
            <a:rPr lang="en-GB" sz="2000" b="1" kern="1200"/>
            <a:t>overview</a:t>
          </a:r>
          <a:r>
            <a:rPr lang="en-GB" sz="2000" kern="1200"/>
            <a:t> of your structure</a:t>
          </a:r>
          <a:endParaRPr lang="en-US" sz="2000" kern="1200"/>
        </a:p>
      </dsp:txBody>
      <dsp:txXfrm>
        <a:off x="3407039" y="4105416"/>
        <a:ext cx="2473100" cy="14838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E87FA-AB81-4641-BCA3-DC6BE3B566A5}">
      <dsp:nvSpPr>
        <dsp:cNvPr id="0" name=""/>
        <dsp:cNvSpPr/>
      </dsp:nvSpPr>
      <dsp:spPr>
        <a:xfrm>
          <a:off x="10777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Search</a:t>
          </a:r>
        </a:p>
      </dsp:txBody>
      <dsp:txXfrm>
        <a:off x="172127" y="805487"/>
        <a:ext cx="1470079" cy="537833"/>
      </dsp:txXfrm>
    </dsp:sp>
    <dsp:sp modelId="{D6C6F550-239A-46AB-8F62-8BD52ACB69ED}">
      <dsp:nvSpPr>
        <dsp:cNvPr id="0" name=""/>
        <dsp:cNvSpPr/>
      </dsp:nvSpPr>
      <dsp:spPr>
        <a:xfrm>
          <a:off x="10777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Search for sources</a:t>
          </a:r>
        </a:p>
      </dsp:txBody>
      <dsp:txXfrm>
        <a:off x="10777" y="1343321"/>
        <a:ext cx="1631429" cy="2202529"/>
      </dsp:txXfrm>
    </dsp:sp>
    <dsp:sp modelId="{CF288AE8-2481-4BE3-9A4F-27DC820232D4}">
      <dsp:nvSpPr>
        <dsp:cNvPr id="0" name=""/>
        <dsp:cNvSpPr/>
      </dsp:nvSpPr>
      <dsp:spPr>
        <a:xfrm>
          <a:off x="1751030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1232660"/>
            <a:satOff val="0"/>
            <a:lumOff val="3726"/>
            <a:alphaOff val="0"/>
          </a:schemeClr>
        </a:solidFill>
        <a:ln w="12700" cap="flat" cmpd="sng" algn="ctr">
          <a:solidFill>
            <a:schemeClr val="accent2">
              <a:hueOff val="1232660"/>
              <a:satOff val="0"/>
              <a:lumOff val="3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Select</a:t>
          </a:r>
        </a:p>
      </dsp:txBody>
      <dsp:txXfrm>
        <a:off x="1912380" y="805487"/>
        <a:ext cx="1470079" cy="537833"/>
      </dsp:txXfrm>
    </dsp:sp>
    <dsp:sp modelId="{ADB8F0DC-7F78-42C6-BF9A-BB46AFE5DD2D}">
      <dsp:nvSpPr>
        <dsp:cNvPr id="0" name=""/>
        <dsp:cNvSpPr/>
      </dsp:nvSpPr>
      <dsp:spPr>
        <a:xfrm>
          <a:off x="1751030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1225744"/>
            <a:satOff val="0"/>
            <a:lumOff val="47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225744"/>
              <a:satOff val="0"/>
              <a:lumOff val="4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Select the most relevant</a:t>
          </a:r>
        </a:p>
      </dsp:txBody>
      <dsp:txXfrm>
        <a:off x="1751030" y="1343321"/>
        <a:ext cx="1631429" cy="2202529"/>
      </dsp:txXfrm>
    </dsp:sp>
    <dsp:sp modelId="{EFFB06DA-6031-4319-BA82-238C376716C8}">
      <dsp:nvSpPr>
        <dsp:cNvPr id="0" name=""/>
        <dsp:cNvSpPr/>
      </dsp:nvSpPr>
      <dsp:spPr>
        <a:xfrm>
          <a:off x="3491283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2465319"/>
            <a:satOff val="0"/>
            <a:lumOff val="7451"/>
            <a:alphaOff val="0"/>
          </a:schemeClr>
        </a:solidFill>
        <a:ln w="12700" cap="flat" cmpd="sng" algn="ctr">
          <a:solidFill>
            <a:schemeClr val="accent2">
              <a:hueOff val="2465319"/>
              <a:satOff val="0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Evaluate</a:t>
          </a:r>
        </a:p>
      </dsp:txBody>
      <dsp:txXfrm>
        <a:off x="3652633" y="805487"/>
        <a:ext cx="1470079" cy="537833"/>
      </dsp:txXfrm>
    </dsp:sp>
    <dsp:sp modelId="{D1715F39-2D4E-42BF-9A54-E140D71E854C}">
      <dsp:nvSpPr>
        <dsp:cNvPr id="0" name=""/>
        <dsp:cNvSpPr/>
      </dsp:nvSpPr>
      <dsp:spPr>
        <a:xfrm>
          <a:off x="3491283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2451488"/>
            <a:satOff val="0"/>
            <a:lumOff val="94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51488"/>
              <a:satOff val="0"/>
              <a:lumOff val="9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Critically evaluate sources</a:t>
          </a:r>
        </a:p>
      </dsp:txBody>
      <dsp:txXfrm>
        <a:off x="3491283" y="1343321"/>
        <a:ext cx="1631429" cy="2202529"/>
      </dsp:txXfrm>
    </dsp:sp>
    <dsp:sp modelId="{05FEB24D-3E15-4262-A2F3-ADA16F55129D}">
      <dsp:nvSpPr>
        <dsp:cNvPr id="0" name=""/>
        <dsp:cNvSpPr/>
      </dsp:nvSpPr>
      <dsp:spPr>
        <a:xfrm>
          <a:off x="5231536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3697979"/>
            <a:satOff val="0"/>
            <a:lumOff val="11177"/>
            <a:alphaOff val="0"/>
          </a:schemeClr>
        </a:solidFill>
        <a:ln w="12700" cap="flat" cmpd="sng" algn="ctr">
          <a:solidFill>
            <a:schemeClr val="accent2">
              <a:hueOff val="3697979"/>
              <a:satOff val="0"/>
              <a:lumOff val="1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Make</a:t>
          </a:r>
        </a:p>
      </dsp:txBody>
      <dsp:txXfrm>
        <a:off x="5392886" y="805487"/>
        <a:ext cx="1470079" cy="537833"/>
      </dsp:txXfrm>
    </dsp:sp>
    <dsp:sp modelId="{7A77325B-F3F1-41E6-8523-51B944CC2522}">
      <dsp:nvSpPr>
        <dsp:cNvPr id="0" name=""/>
        <dsp:cNvSpPr/>
      </dsp:nvSpPr>
      <dsp:spPr>
        <a:xfrm>
          <a:off x="5231536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3677232"/>
            <a:satOff val="0"/>
            <a:lumOff val="142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677232"/>
              <a:satOff val="0"/>
              <a:lumOff val="14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Make connections between them</a:t>
          </a:r>
        </a:p>
      </dsp:txBody>
      <dsp:txXfrm>
        <a:off x="5231536" y="1343321"/>
        <a:ext cx="1631429" cy="2202529"/>
      </dsp:txXfrm>
    </dsp:sp>
    <dsp:sp modelId="{CCC13713-2D13-4814-95E1-1348FB6CA2B7}">
      <dsp:nvSpPr>
        <dsp:cNvPr id="0" name=""/>
        <dsp:cNvSpPr/>
      </dsp:nvSpPr>
      <dsp:spPr>
        <a:xfrm>
          <a:off x="6971789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4930638"/>
            <a:satOff val="0"/>
            <a:lumOff val="14902"/>
            <a:alphaOff val="0"/>
          </a:schemeClr>
        </a:solidFill>
        <a:ln w="12700" cap="flat" cmpd="sng" algn="ctr">
          <a:solidFill>
            <a:schemeClr val="accent2">
              <a:hueOff val="4930638"/>
              <a:satOff val="0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Draw</a:t>
          </a:r>
        </a:p>
      </dsp:txBody>
      <dsp:txXfrm>
        <a:off x="7133139" y="805487"/>
        <a:ext cx="1470079" cy="537833"/>
      </dsp:txXfrm>
    </dsp:sp>
    <dsp:sp modelId="{B3855BB8-ECE0-4CED-A303-2EB632231094}">
      <dsp:nvSpPr>
        <dsp:cNvPr id="0" name=""/>
        <dsp:cNvSpPr/>
      </dsp:nvSpPr>
      <dsp:spPr>
        <a:xfrm>
          <a:off x="6971789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4902976"/>
            <a:satOff val="0"/>
            <a:lumOff val="189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902976"/>
              <a:satOff val="0"/>
              <a:lumOff val="18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Draw conclusions based on your review</a:t>
          </a:r>
        </a:p>
      </dsp:txBody>
      <dsp:txXfrm>
        <a:off x="6971789" y="1343321"/>
        <a:ext cx="1631429" cy="2202529"/>
      </dsp:txXfrm>
    </dsp:sp>
    <dsp:sp modelId="{AAA059E5-C876-4A15-B3EE-9BD2C16160F3}">
      <dsp:nvSpPr>
        <dsp:cNvPr id="0" name=""/>
        <dsp:cNvSpPr/>
      </dsp:nvSpPr>
      <dsp:spPr>
        <a:xfrm>
          <a:off x="8712043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Show</a:t>
          </a:r>
        </a:p>
      </dsp:txBody>
      <dsp:txXfrm>
        <a:off x="8873393" y="805487"/>
        <a:ext cx="1470079" cy="537833"/>
      </dsp:txXfrm>
    </dsp:sp>
    <dsp:sp modelId="{5E803C21-27A4-418F-A3F9-245926D372DB}">
      <dsp:nvSpPr>
        <dsp:cNvPr id="0" name=""/>
        <dsp:cNvSpPr/>
      </dsp:nvSpPr>
      <dsp:spPr>
        <a:xfrm>
          <a:off x="8712043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6128719"/>
            <a:satOff val="0"/>
            <a:lumOff val="237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128719"/>
              <a:satOff val="0"/>
              <a:lumOff val="23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Show how your own research builds on what you found</a:t>
          </a:r>
        </a:p>
      </dsp:txBody>
      <dsp:txXfrm>
        <a:off x="8712043" y="1343321"/>
        <a:ext cx="1631429" cy="22025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63E0F7-A32E-4C47-AF2D-E11FAE0F43C8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D7250-46D2-406A-ABE1-C25AF6843854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548EC-A624-4530-B8E8-B6AA9F0A9F35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Overall approach (e.g. qualitative, quantitative, experimental, ethnographic)</a:t>
          </a:r>
          <a:endParaRPr lang="en-US" sz="1900" kern="1200"/>
        </a:p>
      </dsp:txBody>
      <dsp:txXfrm>
        <a:off x="692764" y="1407"/>
        <a:ext cx="9822835" cy="599796"/>
      </dsp:txXfrm>
    </dsp:sp>
    <dsp:sp modelId="{D1FE4A04-7F49-48C9-9A33-0165ACE1CD79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71D11-8BA5-407D-BA0C-8D89384DA87E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FC58C-DD86-4390-9E56-7D40551D6D2F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 collection methods (e.g. surveys, interviews, focus groups, archives)</a:t>
          </a:r>
          <a:endParaRPr lang="en-US" sz="1900" kern="1200" dirty="0"/>
        </a:p>
      </dsp:txBody>
      <dsp:txXfrm>
        <a:off x="692764" y="751152"/>
        <a:ext cx="9822835" cy="599796"/>
      </dsp:txXfrm>
    </dsp:sp>
    <dsp:sp modelId="{0832F4D7-F740-4059-9CF8-8A72ECABA99D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B07FFB-CB01-49D1-B69E-244296479606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D992D-AF9A-4A18-B0BE-A06C4D72AAB0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Details: where, when, how and who?</a:t>
          </a:r>
          <a:endParaRPr lang="en-US" sz="1900" kern="1200" dirty="0"/>
        </a:p>
      </dsp:txBody>
      <dsp:txXfrm>
        <a:off x="692764" y="1500898"/>
        <a:ext cx="9822835" cy="599796"/>
      </dsp:txXfrm>
    </dsp:sp>
    <dsp:sp modelId="{A0595BB1-A3F3-4882-8CA5-36A7B5BE0EC6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87CFEB-427B-4A80-B00A-49098375879E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E6BBC-18E6-4D9A-BE1C-EC0AD0C8B52A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Tools and materials (e.g. programs, lab equipment)</a:t>
          </a:r>
          <a:endParaRPr lang="en-US" sz="1900" kern="1200"/>
        </a:p>
      </dsp:txBody>
      <dsp:txXfrm>
        <a:off x="692764" y="2250643"/>
        <a:ext cx="9822835" cy="599796"/>
      </dsp:txXfrm>
    </dsp:sp>
    <dsp:sp modelId="{24468B39-37C1-40E5-9C9A-B687CE35EE67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6E575-41CE-4EB2-916E-75D34AD4FFEC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D8330-E8C1-4033-B09B-4F5FF9DA3B15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 analysis methods</a:t>
          </a:r>
          <a:endParaRPr lang="en-US" sz="1900" kern="1200" dirty="0"/>
        </a:p>
      </dsp:txBody>
      <dsp:txXfrm>
        <a:off x="692764" y="3000388"/>
        <a:ext cx="9822835" cy="599796"/>
      </dsp:txXfrm>
    </dsp:sp>
    <dsp:sp modelId="{9EBF9AF9-4391-4D75-BBE8-2D49BED21D3C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7BFF7-817C-46B8-B159-34FC24EF2D84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FB045-95A8-444E-9B6A-DF5D919E0F31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HOW you conducted your research</a:t>
          </a:r>
        </a:p>
      </dsp:txBody>
      <dsp:txXfrm>
        <a:off x="692764" y="3750134"/>
        <a:ext cx="9822835" cy="59979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6E8BB8-5259-4E4F-A54E-89CA4DDA0BF0}">
      <dsp:nvSpPr>
        <dsp:cNvPr id="0" name=""/>
        <dsp:cNvSpPr/>
      </dsp:nvSpPr>
      <dsp:spPr>
        <a:xfrm>
          <a:off x="1571161" y="32637"/>
          <a:ext cx="2718767" cy="2718767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Report your results concisely and objectively</a:t>
          </a:r>
          <a:endParaRPr lang="en-US" sz="1900" kern="1200"/>
        </a:p>
      </dsp:txBody>
      <dsp:txXfrm>
        <a:off x="2250853" y="32637"/>
        <a:ext cx="1359383" cy="2242983"/>
      </dsp:txXfrm>
    </dsp:sp>
    <dsp:sp modelId="{BF5AEED4-11D2-4B3D-9FA0-7B777DFD8C10}">
      <dsp:nvSpPr>
        <dsp:cNvPr id="0" name=""/>
        <dsp:cNvSpPr/>
      </dsp:nvSpPr>
      <dsp:spPr>
        <a:xfrm rot="7200000">
          <a:off x="3141038" y="2751745"/>
          <a:ext cx="2718767" cy="2718767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3770740"/>
            <a:satOff val="0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Include results relevant to your research questions</a:t>
          </a:r>
          <a:endParaRPr lang="en-US" sz="1900" kern="1200"/>
        </a:p>
      </dsp:txBody>
      <dsp:txXfrm rot="-5400000">
        <a:off x="3584951" y="3550383"/>
        <a:ext cx="2242983" cy="1359383"/>
      </dsp:txXfrm>
    </dsp:sp>
    <dsp:sp modelId="{B955725A-B6F4-4C8B-BD71-3D93CF60790E}">
      <dsp:nvSpPr>
        <dsp:cNvPr id="0" name=""/>
        <dsp:cNvSpPr/>
      </dsp:nvSpPr>
      <dsp:spPr>
        <a:xfrm rot="14400000">
          <a:off x="1283" y="2751745"/>
          <a:ext cx="2718767" cy="2718767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May include data visualizations (e.g. graphs, tables)</a:t>
          </a:r>
          <a:endParaRPr lang="en-US" sz="1900" kern="1200"/>
        </a:p>
      </dsp:txBody>
      <dsp:txXfrm rot="5400000">
        <a:off x="33154" y="3550383"/>
        <a:ext cx="2242983" cy="135938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31D9B-0E8C-428E-B986-0EF376A3717B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7753D-C0AD-4BD8-B837-234F89546079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7C93A-BDFD-4640-ACAC-C843C6088358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Interpret your results</a:t>
          </a:r>
          <a:endParaRPr lang="en-US" sz="2000" kern="1200"/>
        </a:p>
      </dsp:txBody>
      <dsp:txXfrm>
        <a:off x="1172126" y="908559"/>
        <a:ext cx="2114937" cy="897246"/>
      </dsp:txXfrm>
    </dsp:sp>
    <dsp:sp modelId="{77F88A59-C9A4-4746-83D9-473793A8A23C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64A01-947A-41AB-B6DF-B2F0ED34BFDE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CD284-B107-4D11-BAA7-048163E23BC3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Did they meet your expectations?</a:t>
          </a:r>
          <a:endParaRPr lang="en-US" sz="2000" kern="1200"/>
        </a:p>
      </dsp:txBody>
      <dsp:txXfrm>
        <a:off x="4745088" y="908559"/>
        <a:ext cx="2114937" cy="897246"/>
      </dsp:txXfrm>
    </dsp:sp>
    <dsp:sp modelId="{552541B0-DB13-4A28-8DA6-39238C5ECA7A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B22F7-2AD4-42D4-B03B-6B2AA8FA9AA1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50688-E9F8-421B-B0ED-C270A44A64C0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Did they fit the established framework?</a:t>
          </a:r>
          <a:endParaRPr lang="en-US" sz="2000" kern="1200"/>
        </a:p>
      </dsp:txBody>
      <dsp:txXfrm>
        <a:off x="8318049" y="908559"/>
        <a:ext cx="2114937" cy="897246"/>
      </dsp:txXfrm>
    </dsp:sp>
    <dsp:sp modelId="{C8D22B93-7924-4AB0-9C7F-3AF01C2487C7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2B8196-CC56-489B-B3C1-FF5EF287B94A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84EB2-2A17-440E-ADDC-48CB1A274D71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factors might have influenced any unexpected results?</a:t>
          </a:r>
          <a:endParaRPr lang="en-US" sz="2000" kern="1200"/>
        </a:p>
      </dsp:txBody>
      <dsp:txXfrm>
        <a:off x="1172126" y="2545532"/>
        <a:ext cx="2114937" cy="897246"/>
      </dsp:txXfrm>
    </dsp:sp>
    <dsp:sp modelId="{AB5FCE3A-27AF-4EB8-B6F4-AC1564D8FCB6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F943B-CFA6-4EAD-A300-870D81B2D57C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5FBC4-4DCF-441B-B8CD-E1060346C07A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Consider alternative interpretations</a:t>
          </a:r>
          <a:endParaRPr lang="en-US" sz="2000" kern="1200"/>
        </a:p>
      </dsp:txBody>
      <dsp:txXfrm>
        <a:off x="4745088" y="2545532"/>
        <a:ext cx="2114937" cy="897246"/>
      </dsp:txXfrm>
    </dsp:sp>
    <dsp:sp modelId="{DB188762-81CE-4138-A125-BD83B4D2A047}">
      <dsp:nvSpPr>
        <dsp:cNvPr id="0" name=""/>
        <dsp:cNvSpPr/>
      </dsp:nvSpPr>
      <dsp:spPr>
        <a:xfrm>
          <a:off x="7228536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A0C89-74E5-4DBF-A812-A128CD840C62}">
      <dsp:nvSpPr>
        <dsp:cNvPr id="0" name=""/>
        <dsp:cNvSpPr/>
      </dsp:nvSpPr>
      <dsp:spPr>
        <a:xfrm>
          <a:off x="7416958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00870-A8B9-43FD-83BD-3CD59A7ED0BE}">
      <dsp:nvSpPr>
        <dsp:cNvPr id="0" name=""/>
        <dsp:cNvSpPr/>
      </dsp:nvSpPr>
      <dsp:spPr>
        <a:xfrm>
          <a:off x="8318049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Acknowledge limitations</a:t>
          </a:r>
          <a:endParaRPr lang="en-US" sz="2000" kern="1200"/>
        </a:p>
      </dsp:txBody>
      <dsp:txXfrm>
        <a:off x="8318049" y="2545532"/>
        <a:ext cx="2114937" cy="89724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7B242-95FC-4655-8BD9-9A0A13AE7239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E3EF8A-CDB1-4C97-9AAB-A4E54CB97A96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9F61F-7EB9-47DC-A782-460C9159164D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Answer your main research question</a:t>
          </a:r>
          <a:endParaRPr lang="en-US" sz="1900" kern="1200"/>
        </a:p>
      </dsp:txBody>
      <dsp:txXfrm>
        <a:off x="1074268" y="4366"/>
        <a:ext cx="5170996" cy="930102"/>
      </dsp:txXfrm>
    </dsp:sp>
    <dsp:sp modelId="{F5C9AD09-2D5C-4381-B338-F5E20AE896C6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96088-DAC7-4A41-BDE2-B77A5CE24ED6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9F1AB-C3CA-42C4-AE6B-FD32C68E0133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Make suggestions for future research</a:t>
          </a:r>
          <a:endParaRPr lang="en-US" sz="1900" kern="1200"/>
        </a:p>
      </dsp:txBody>
      <dsp:txXfrm>
        <a:off x="1074268" y="1166994"/>
        <a:ext cx="5170996" cy="930102"/>
      </dsp:txXfrm>
    </dsp:sp>
    <dsp:sp modelId="{B12F6C30-0023-4C9A-993F-744D13147459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BFC55-1506-4B5F-B736-84BD0C783D7B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7429B-4079-4C92-8F05-EF794F0FFBF7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Show what you have contributed</a:t>
          </a:r>
          <a:endParaRPr lang="en-US" sz="1900" kern="1200"/>
        </a:p>
      </dsp:txBody>
      <dsp:txXfrm>
        <a:off x="1074268" y="2329622"/>
        <a:ext cx="5170996" cy="930102"/>
      </dsp:txXfrm>
    </dsp:sp>
    <dsp:sp modelId="{C257F85E-CACD-4FC3-8998-75C1C9A398D7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9D93C5-C0BB-4B20-AE1D-1EFA6E0D80D7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95042-A717-4431-BB87-0908B26053F3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Emphasize the importance of your research</a:t>
          </a:r>
          <a:endParaRPr lang="en-US" sz="1900" kern="1200"/>
        </a:p>
      </dsp:txBody>
      <dsp:txXfrm>
        <a:off x="1074268" y="3492250"/>
        <a:ext cx="5170996" cy="930102"/>
      </dsp:txXfrm>
    </dsp:sp>
    <dsp:sp modelId="{6FCC3003-634B-4D10-A369-08515693272F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B2C7A-837F-48E9-B99E-BB48FDF8E91C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9DDA-DC2C-4648-ABDC-3237941C53FE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Don’t</a:t>
          </a:r>
          <a:r>
            <a:rPr lang="en-GB" sz="1900" kern="1200"/>
            <a:t> introduce any new data, interpretations, or arguments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805BD-25D3-4886-9512-451CBE9EB34D}">
      <dsp:nvSpPr>
        <dsp:cNvPr id="0" name=""/>
        <dsp:cNvSpPr/>
      </dsp:nvSpPr>
      <dsp:spPr>
        <a:xfrm>
          <a:off x="0" y="49313"/>
          <a:ext cx="6245265" cy="1305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Lists all sources cited in your dissertation</a:t>
          </a:r>
          <a:endParaRPr lang="en-US" sz="3100" kern="1200"/>
        </a:p>
      </dsp:txBody>
      <dsp:txXfrm>
        <a:off x="63740" y="113053"/>
        <a:ext cx="6117785" cy="1178239"/>
      </dsp:txXfrm>
    </dsp:sp>
    <dsp:sp modelId="{8703086D-794A-474D-94F2-4FC952948756}">
      <dsp:nvSpPr>
        <dsp:cNvPr id="0" name=""/>
        <dsp:cNvSpPr/>
      </dsp:nvSpPr>
      <dsp:spPr>
        <a:xfrm>
          <a:off x="0" y="1444313"/>
          <a:ext cx="6245265" cy="1305719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Includes full and accurate details of each source</a:t>
          </a:r>
          <a:endParaRPr lang="en-US" sz="3100" kern="1200"/>
        </a:p>
      </dsp:txBody>
      <dsp:txXfrm>
        <a:off x="63740" y="1508053"/>
        <a:ext cx="6117785" cy="1178239"/>
      </dsp:txXfrm>
    </dsp:sp>
    <dsp:sp modelId="{164452CB-A6F7-4E5E-B8D4-124D0CF64210}">
      <dsp:nvSpPr>
        <dsp:cNvPr id="0" name=""/>
        <dsp:cNvSpPr/>
      </dsp:nvSpPr>
      <dsp:spPr>
        <a:xfrm>
          <a:off x="0" y="2839313"/>
          <a:ext cx="6245265" cy="1305719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Format varies depending on style guide </a:t>
          </a:r>
          <a:endParaRPr lang="en-US" sz="3100" kern="1200" dirty="0"/>
        </a:p>
      </dsp:txBody>
      <dsp:txXfrm>
        <a:off x="63740" y="2903053"/>
        <a:ext cx="6117785" cy="1178239"/>
      </dsp:txXfrm>
    </dsp:sp>
    <dsp:sp modelId="{8BD93C2C-5AC0-450A-B3F9-FE1F99EB1BE9}">
      <dsp:nvSpPr>
        <dsp:cNvPr id="0" name=""/>
        <dsp:cNvSpPr/>
      </dsp:nvSpPr>
      <dsp:spPr>
        <a:xfrm>
          <a:off x="0" y="4234313"/>
          <a:ext cx="6245265" cy="1305719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Citation generators can help</a:t>
          </a:r>
          <a:endParaRPr lang="en-US" sz="3100" kern="1200"/>
        </a:p>
      </dsp:txBody>
      <dsp:txXfrm>
        <a:off x="63740" y="4298053"/>
        <a:ext cx="6117785" cy="117823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66A70-1A1C-4EC0-9195-24C103566E33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E83BE-B2EA-40E6-B779-FF1BA5747CA7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Present additional data or documents not included in your main text</a:t>
          </a:r>
          <a:endParaRPr lang="en-US" sz="2400" kern="1200"/>
        </a:p>
      </dsp:txBody>
      <dsp:txXfrm>
        <a:off x="383617" y="1447754"/>
        <a:ext cx="2847502" cy="1768010"/>
      </dsp:txXfrm>
    </dsp:sp>
    <dsp:sp modelId="{5343D38B-7D0C-4F96-998B-81F539584F79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F5F2C-C917-4CD3-B1D2-43C20560F60E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E.g. interview transcripts, survey questions, tables of data</a:t>
          </a:r>
          <a:endParaRPr lang="en-US" sz="2400" kern="1200"/>
        </a:p>
      </dsp:txBody>
      <dsp:txXfrm>
        <a:off x="3998355" y="1447754"/>
        <a:ext cx="2847502" cy="1768010"/>
      </dsp:txXfrm>
    </dsp:sp>
    <dsp:sp modelId="{58963252-1E76-408C-906C-76485EC9585E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78A65-2E73-4665-8094-3D07B8425CD8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If you have multiple appendices, they are numbered (Appendix 1, Appendix 2…)</a:t>
          </a:r>
          <a:endParaRPr lang="en-US" sz="2400" kern="120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7E5DFF-3D50-48F2-9559-0BE6994FFFD0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FD3F2E-B2D7-4774-BD21-88EBBB6A06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92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0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677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88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576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58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34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9730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8111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03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8299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379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5484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999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411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158750" lvl="0" indent="0" algn="l" rtl="0"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u="sng" dirty="0">
              <a:solidFill>
                <a:schemeClr val="hlink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3354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122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021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241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3204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7644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5239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0412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682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277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886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743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771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3847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2596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0304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522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382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736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2301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997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040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.m4a"/><Relationship Id="rId7" Type="http://schemas.openxmlformats.org/officeDocument/2006/relationships/image" Target="../media/image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6.xml"/><Relationship Id="rId9" Type="http://schemas.microsoft.com/office/2007/relationships/diagramDrawing" Target="../diagrams/drawing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7.xml"/><Relationship Id="rId9" Type="http://schemas.microsoft.com/office/2007/relationships/diagramDrawing" Target="../diagrams/drawing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8.xml"/><Relationship Id="rId9" Type="http://schemas.microsoft.com/office/2007/relationships/diagramDrawing" Target="../diagrams/drawing10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9.xml"/><Relationship Id="rId9" Type="http://schemas.microsoft.com/office/2007/relationships/diagramDrawing" Target="../diagrams/drawing1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0.xml"/><Relationship Id="rId9" Type="http://schemas.microsoft.com/office/2007/relationships/diagramDrawing" Target="../diagrams/drawing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2.xml"/><Relationship Id="rId9" Type="http://schemas.microsoft.com/office/2007/relationships/diagramDrawing" Target="../diagrams/drawing1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4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3.xml"/><Relationship Id="rId9" Type="http://schemas.microsoft.com/office/2007/relationships/diagramDrawing" Target="../diagrams/drawing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E9414F-5B4B-4CED-AA67-8713D0E542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r="-1" b="25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079CC-BFBF-4795-A2DC-7FCB5139D1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269673"/>
            <a:ext cx="9144000" cy="2299711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THE STRUCTURE OF A DISSERTATION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A step-by-step guide </a:t>
            </a:r>
            <a:br>
              <a:rPr lang="en-GB" sz="1800" dirty="0"/>
            </a:b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150AA-1A1D-4344-AEEF-45BAB87F74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636465"/>
            <a:ext cx="9144000" cy="646785"/>
          </a:xfrm>
        </p:spPr>
        <p:txBody>
          <a:bodyPr>
            <a:normAutofit fontScale="25000" lnSpcReduction="20000"/>
          </a:bodyPr>
          <a:lstStyle/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11100" dirty="0">
                <a:solidFill>
                  <a:schemeClr val="bg1"/>
                </a:solidFill>
              </a:rPr>
              <a:t>Dr Beverly Cole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B937688-89D6-427B-BC3B-55394209C8D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738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27"/>
    </mc:Choice>
    <mc:Fallback xmlns="">
      <p:transition spd="slow" advTm="17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57" objId="4"/>
        <p14:playEvt time="8424" objId="4"/>
        <p14:playEvt time="8490" objId="4"/>
        <p14:playEvt time="16540" objId="4"/>
        <p14:stopEvt time="17127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82721-09DC-44EE-9E34-236E0377B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400" dirty="0"/>
              <a:t>Aims of the presentation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476D5067-3E98-4F85-8988-675A37A44A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A452C-51C1-435F-B783-AF903D1BA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r>
              <a:rPr lang="en-GB" dirty="0"/>
              <a:t>To understand the format and structure of your dissertation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E137523-06E8-4A2F-9F3D-301E040D36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141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51"/>
    </mc:Choice>
    <mc:Fallback xmlns="">
      <p:transition spd="slow" advTm="7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CFD4B-2153-4560-AE06-BBBEBD0C4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r>
              <a:rPr lang="en-GB" sz="5400" dirty="0"/>
              <a:t>What is a dissertation?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70AA0F3-86B8-44ED-A7F5-5C244A6322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026" name="Picture 2" descr="Image result for images of a dissertation">
            <a:extLst>
              <a:ext uri="{FF2B5EF4-FFF2-40B4-BE49-F238E27FC236}">
                <a16:creationId xmlns:a16="http://schemas.microsoft.com/office/drawing/2014/main" id="{2CD957DD-3306-42BE-8BB6-57D340D3E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435" y="1445564"/>
            <a:ext cx="4291559" cy="357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98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78"/>
    </mc:Choice>
    <mc:Fallback xmlns="">
      <p:transition spd="slow" advTm="16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91083-24CF-479B-84EF-863BB2CE7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dissertation is...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55247-F33C-44B4-834E-B993DF8611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A long piece of academic writing</a:t>
            </a: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Based on original research</a:t>
            </a: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Usually submitted at the end of a degree</a:t>
            </a: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Tests your capacity for independent research</a:t>
            </a: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Sometimes called a thesis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F8A3BBB-6044-4D8E-9A39-831E92A6BD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47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95"/>
    </mc:Choice>
    <mc:Fallback xmlns="">
      <p:transition spd="slow" advTm="651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36CB35F4-ABA0-488B-898E-A218F9498E3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112" b="982"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AF066E-9F93-48D8-8C2C-1B730A70E4D2}"/>
              </a:ext>
            </a:extLst>
          </p:cNvPr>
          <p:cNvSpPr txBox="1"/>
          <p:nvPr/>
        </p:nvSpPr>
        <p:spPr>
          <a:xfrm>
            <a:off x="6096006" y="643467"/>
            <a:ext cx="5452529" cy="35692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sections does a dissertation contain?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1D70853-5EDC-44BC-A58E-FD04E0C54B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75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02"/>
    </mc:Choice>
    <mc:Fallback xmlns="">
      <p:transition spd="slow" advTm="12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94;p27">
            <a:extLst>
              <a:ext uri="{FF2B5EF4-FFF2-40B4-BE49-F238E27FC236}">
                <a16:creationId xmlns:a16="http://schemas.microsoft.com/office/drawing/2014/main" id="{477CBE14-DFEF-4EC1-83C9-F019E87297BF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1278" y="160256"/>
            <a:ext cx="11293312" cy="647621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0AFF7AD-ADF1-430E-9C67-6B07EEF655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19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937"/>
    </mc:Choice>
    <mc:Fallback xmlns="">
      <p:transition spd="slow" advTm="84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2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4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8">
            <a:extLst>
              <a:ext uri="{FF2B5EF4-FFF2-40B4-BE49-F238E27FC236}">
                <a16:creationId xmlns:a16="http://schemas.microsoft.com/office/drawing/2014/main" id="{55BDC89E-BB70-4012-AF14-B820B7B2BBB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1" b="1570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16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895CA6-FF31-4DA2-912C-2B1D1E765DAE}"/>
              </a:ext>
            </a:extLst>
          </p:cNvPr>
          <p:cNvSpPr txBox="1"/>
          <p:nvPr/>
        </p:nvSpPr>
        <p:spPr>
          <a:xfrm>
            <a:off x="1524000" y="4416721"/>
            <a:ext cx="9144000" cy="11526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Front matter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BB5C99F-FFDE-4E32-ADF6-888D0DBAF1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10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57"/>
    </mc:Choice>
    <mc:Fallback xmlns="">
      <p:transition spd="slow" advTm="14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9E4AB-4CC2-4D8F-8EE5-B939CD0CF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Title page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44165B-14E5-426B-A6ED-D2932C88E6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75326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A13ADEB-3E8F-471B-9F3E-515D572EA2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43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78"/>
    </mc:Choice>
    <mc:Fallback xmlns="">
      <p:transition spd="slow" advTm="41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F05CA-C0CD-4F7B-A5AF-318D12F84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3400">
                <a:solidFill>
                  <a:schemeClr val="bg1"/>
                </a:solidFill>
              </a:rPr>
              <a:t>Acknowledgements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AF036E-AC86-4BCF-AF97-4AE645CA6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643706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3BA810B-2BE4-47BD-8918-A65657F044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256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90"/>
    </mc:Choice>
    <mc:Fallback xmlns="">
      <p:transition spd="slow" advTm="38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9693A-7268-4B18-9A8B-4DF391CE5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Abstract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1F1367-DDB8-4C69-AD56-D42F9F595D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82852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E8AE8E3-3048-47FD-A1B1-7FDBAE910A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71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526"/>
    </mc:Choice>
    <mc:Fallback xmlns="">
      <p:transition spd="slow" advTm="62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8F301-5416-4A37-AF14-B44272688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/>
              <a:t>Table of contents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440" y="1027906"/>
            <a:ext cx="3408787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BFFE99-C7A0-4E6C-BC9A-9FBDD5AF30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65039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5728BC04-DD9F-4FDD-BC6E-E7B15EC0A9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8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61"/>
    </mc:Choice>
    <mc:Fallback xmlns="">
      <p:transition spd="slow" advTm="56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278F9-0225-4939-8E9B-BC3D6C4B2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Lists of figures and tables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3885DB-A41D-4025-935E-F23F163233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82228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49B443B-75DD-4C55-89EA-4A991BCF1E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63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802"/>
    </mc:Choice>
    <mc:Fallback xmlns="">
      <p:transition spd="slow" advTm="34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08115-702D-4B2B-8195-090172491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List of abbreviations</a:t>
            </a:r>
          </a:p>
        </p:txBody>
      </p:sp>
      <p:cxnSp>
        <p:nvCxnSpPr>
          <p:cNvPr id="20" name="Straight Connector 1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BB8104F3-CA7F-4B15-8CD8-2B3E87CE5B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3915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29D908D-04D3-45E7-8209-9525A2C38F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13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46"/>
    </mc:Choice>
    <mc:Fallback xmlns="">
      <p:transition spd="slow" advTm="40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E3712-9681-4593-8DF8-13485D4D2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2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main text</a:t>
            </a:r>
            <a:br>
              <a:rPr lang="en-US" sz="62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6200" b="1" i="0" kern="1200" cap="all" baseline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5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Graphic 27" descr="Books">
            <a:extLst>
              <a:ext uri="{FF2B5EF4-FFF2-40B4-BE49-F238E27FC236}">
                <a16:creationId xmlns:a16="http://schemas.microsoft.com/office/drawing/2014/main" id="{E7327215-C46B-4E28-96B3-995848D32F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80106" y="1598246"/>
            <a:ext cx="4783504" cy="4783504"/>
          </a:xfrm>
          <a:prstGeom prst="rect">
            <a:avLst/>
          </a:prstGeom>
        </p:spPr>
      </p:pic>
      <p:sp>
        <p:nvSpPr>
          <p:cNvPr id="39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0211410-E3A4-4EDD-B08E-0BDE51EB25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36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90"/>
    </mc:Choice>
    <mc:Fallback xmlns="">
      <p:transition spd="slow" advTm="16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C2AAE-4AB4-4C2D-9406-D36844D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 dirty="0"/>
              <a:t>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888129-AC19-45C3-A6F4-99AC0EE3F0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2992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BB00727-1B3C-4A98-BE05-99C95CF875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335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70"/>
    </mc:Choice>
    <mc:Fallback xmlns="">
      <p:transition spd="slow" advTm="85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4403A-0A58-4FD1-AF88-4C8BE5228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Literature review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F760E8-3474-47E2-8E48-5A3B8C22FC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719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9A930CC2-7034-4B3F-9498-834718CC6C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68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109"/>
    </mc:Choice>
    <mc:Fallback xmlns="">
      <p:transition spd="slow" advTm="86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29B73-4641-4026-8224-001A4252D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/>
              <a:t>Methodology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440" y="1027906"/>
            <a:ext cx="3408787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F4E6E0-82D1-4261-AD4F-00DF61FB3D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863096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A3C3298D-DC5F-4AA3-BBDF-5D95FEDC21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586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812"/>
    </mc:Choice>
    <mc:Fallback xmlns="">
      <p:transition spd="slow" advTm="87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26AE8-B8DD-4048-A45D-714EE390A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>
            <a:normAutofit/>
          </a:bodyPr>
          <a:lstStyle/>
          <a:p>
            <a:r>
              <a:rPr lang="en-GB" sz="7200"/>
              <a:t>Findings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287D49-CDB7-4B66-8732-516D834111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9275110"/>
              </p:ext>
            </p:extLst>
          </p:nvPr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46DE925A-A879-4474-AB4B-AB837DD59D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69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46"/>
    </mc:Choice>
    <mc:Fallback xmlns="">
      <p:transition spd="slow" advTm="40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FD394-9D18-4E53-A589-5F0FC9D2B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B93D3D-3583-4A4B-B68D-63497E5489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53888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A42EFB0-9A01-4BF0-81A8-0DC5DFA122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72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733"/>
    </mc:Choice>
    <mc:Fallback xmlns="">
      <p:transition spd="slow" advTm="60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BA7B3-B812-42B8-AD37-7A2007B4B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100"/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90F671-766A-4839-9825-3C484624AE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22249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F15213C1-1699-4DF5-B1D4-F486F14568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660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630"/>
    </mc:Choice>
    <mc:Fallback xmlns="">
      <p:transition spd="slow" advTm="63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21CD16-F686-4115-849C-5504BAA104F5}"/>
              </a:ext>
            </a:extLst>
          </p:cNvPr>
          <p:cNvSpPr txBox="1"/>
          <p:nvPr/>
        </p:nvSpPr>
        <p:spPr>
          <a:xfrm>
            <a:off x="1522030" y="1209220"/>
            <a:ext cx="9147940" cy="23372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End matter</a:t>
            </a:r>
          </a:p>
        </p:txBody>
      </p:sp>
      <p:sp>
        <p:nvSpPr>
          <p:cNvPr id="14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1D1D26F-5FF1-4627-B8D9-134CFC6D05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55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03"/>
    </mc:Choice>
    <mc:Fallback xmlns="">
      <p:transition spd="slow" advTm="10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A11FA-71BA-4C91-965E-CDB040CFF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7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10701D-73C9-4CA3-BB35-3BF73CDC5D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904350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93AAE89-4870-44BD-9F75-E7D2C6D433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33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289"/>
    </mc:Choice>
    <mc:Fallback xmlns="">
      <p:transition spd="slow" advTm="44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8B6C5-30D0-4B0F-A883-B7D6C24C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/>
              <a:t>Appendices</a:t>
            </a:r>
          </a:p>
        </p:txBody>
      </p:sp>
      <p:sp>
        <p:nvSpPr>
          <p:cNvPr id="20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440" y="1027906"/>
            <a:ext cx="3408787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1F8AC0B8-6D42-41B1-9FC9-F97BBE0F90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134074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63E78DB-B61A-4A08-BE3A-01498CFE87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16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984"/>
    </mc:Choice>
    <mc:Fallback xmlns="">
      <p:transition spd="slow" advTm="68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B3776-CD9B-4DE9-9CF5-09ECC950B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>
                <a:solidFill>
                  <a:schemeClr val="bg1"/>
                </a:solidFill>
              </a:rPr>
              <a:t>AIMS OF THE</a:t>
            </a:r>
            <a:br>
              <a:rPr lang="en-GB" sz="7200" dirty="0">
                <a:solidFill>
                  <a:schemeClr val="bg1"/>
                </a:solidFill>
              </a:rPr>
            </a:br>
            <a:r>
              <a:rPr lang="en-GB" sz="7200" dirty="0">
                <a:solidFill>
                  <a:schemeClr val="bg1"/>
                </a:solidFill>
              </a:rPr>
              <a:t>LESSON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532D3-0BBD-4460-B76D-6B0E33466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To understand the format and structure of your dissertation</a:t>
            </a:r>
          </a:p>
          <a:p>
            <a:endParaRPr lang="en-GB" sz="1800" dirty="0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6F07309-D205-47F0-90DE-B569C5A6CC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64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06"/>
    </mc:Choice>
    <mc:Fallback xmlns="">
      <p:transition spd="slow" advTm="11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562</Words>
  <Application>Microsoft Office PowerPoint</Application>
  <PresentationFormat>Widescreen</PresentationFormat>
  <Paragraphs>150</Paragraphs>
  <Slides>24</Slides>
  <Notes>24</Notes>
  <HiddenSlides>0</HiddenSlides>
  <MMClips>25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Gill Sans Nova</vt:lpstr>
      <vt:lpstr>GradientVTI</vt:lpstr>
      <vt:lpstr>THE STRUCTURE OF A DISSERTATION A step-by-step guide  </vt:lpstr>
      <vt:lpstr>Aims of the presentation</vt:lpstr>
      <vt:lpstr>PowerPoint Presentation</vt:lpstr>
      <vt:lpstr>A dissertation is...</vt:lpstr>
      <vt:lpstr>PowerPoint Presentation</vt:lpstr>
      <vt:lpstr>PowerPoint Presentation</vt:lpstr>
      <vt:lpstr>PowerPoint Presentation</vt:lpstr>
      <vt:lpstr>Title page</vt:lpstr>
      <vt:lpstr>Acknowledgements</vt:lpstr>
      <vt:lpstr>Abstract</vt:lpstr>
      <vt:lpstr>Table of contents</vt:lpstr>
      <vt:lpstr>Lists of figures and tables</vt:lpstr>
      <vt:lpstr>List of abbreviations</vt:lpstr>
      <vt:lpstr>The main text </vt:lpstr>
      <vt:lpstr>Introduction</vt:lpstr>
      <vt:lpstr>Literature review</vt:lpstr>
      <vt:lpstr>Methodology</vt:lpstr>
      <vt:lpstr>Findings</vt:lpstr>
      <vt:lpstr>Discussion</vt:lpstr>
      <vt:lpstr>Conclusion</vt:lpstr>
      <vt:lpstr>PowerPoint Presentation</vt:lpstr>
      <vt:lpstr>References</vt:lpstr>
      <vt:lpstr>Appendices</vt:lpstr>
      <vt:lpstr>AIMS OF THE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STRUCTURE OF A DISSERTATION A step-by-step guide</dc:title>
  <dc:creator>Beverly Cole</dc:creator>
  <cp:lastModifiedBy>Beverly Cole</cp:lastModifiedBy>
  <cp:revision>18</cp:revision>
  <dcterms:created xsi:type="dcterms:W3CDTF">2020-09-14T20:53:54Z</dcterms:created>
  <dcterms:modified xsi:type="dcterms:W3CDTF">2025-10-09T14:05:25Z</dcterms:modified>
</cp:coreProperties>
</file>