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331F"/>
    <a:srgbClr val="E6B1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B800F-7291-41A2-800B-A625BFAA93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40065-359D-42B9-ADEA-54B6BBEB6A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42F37-DCDF-4BE4-AAE5-E8C407E53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B3CB7-D7F2-4952-91FC-641B8A33E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2FD97-791B-4A7D-BE07-A22282082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304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D10EE-4199-4404-9476-F595E9985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28A06-20BE-44DF-BA0C-F310D112C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DEED-A563-41C6-B496-42DE9D9DB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F3FD9A-5500-4DC3-B544-A1549AAFF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C855A-9292-4C04-929C-B04CC2F26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890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1609D-CF32-418B-85A2-A8C2AA25D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F4789-4E7C-459B-9FF6-59C1B21B7E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823E2-9B09-448F-B204-18BF85FA5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6E518-0F12-42CD-9E7C-3B068644B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B06B3-9558-41C8-AF8F-2AE3D035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375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2020E-45CB-4F16-AAB6-FD69F1AA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5E9B7-32F2-413A-92A0-148AB3042E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9A3A7-FC14-41B8-A8E1-1A69E48623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1D94CF-54C5-4AA9-8E84-FD68BC3F3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6F1CC-BD9B-464F-8735-6ADAB703A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D78953-9325-44AF-B6BC-F732366A0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30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0628F-7076-4D17-A892-FC17EA47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79E149-BE8A-4AC2-B1D3-11FF55BFA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64CB2-4015-4ACD-BAC0-F900C7237C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DD941-043E-4A23-8859-B67B2B511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7451BF-EC22-47CC-BFF1-E5529EA03D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058407-718D-4C8D-BD0E-8F722CA7E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1768B1-9AB3-411E-BCCF-122710DB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A3FA67-1356-44B8-A11B-18635CE20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19B35-0C85-4660-BA50-66C720BDA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6C8A35-68EC-4729-B841-B79A8D012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C1AC4D-2630-4BD7-9BBC-3A503E421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CC9A4-0394-443A-8228-253AD6E29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003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1F0626-27A2-4AFA-B70F-FF2EBC8C6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3D8FC-8457-4E29-80B8-F11330D54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749CE-922C-4153-A3DD-280B798E6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70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C20A-7C55-4F3F-8AEE-ED3E1062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0E56F-BEA9-41E1-9E42-9671F9FDC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CCE3C-7146-461A-825F-488CDC885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0EE3F-1F41-4475-8633-AB317D217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0DA20-6238-4222-A05F-05EE21D72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B9F88-4DD3-4595-96E5-213F46D05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727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CC9D-A4F5-4AED-8253-85DC8872D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BC5BEA-B989-437D-B476-28F98F8595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06C5E-3010-47E8-8CB2-FAC727798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33725-A9A0-41DD-AD90-F29EC7492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F6D11-5422-4270-BE56-D6347D2C7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24437-4A4A-45F5-AA72-6000ED08A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61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EF26-BD51-44D9-9008-4CFAB8B4E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D6F584-B840-4E19-94EB-02F06B1CD0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504CF-8636-4AC5-A166-E13BFA9FF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75FC-3E58-419E-9D0F-B2D7FBDF4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72BD3-ACBF-4DE0-98A8-83AF2B827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68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CE63B-D904-46D4-8964-9D36F852A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D4C96-868A-4A7C-A3F9-EA49B0C98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469C2-5561-48E9-9E2D-0DD29BE91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519C7-9FD6-4D19-B086-EF552B69D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DB048-EC29-4A4C-B574-9E7FCBDB6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623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FF592-074C-4A2E-969D-6C26E93EF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29EDB-FE58-4F89-B4AE-CA5E477C4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6DF36-D1C9-4357-9B9B-ABDECEA5F8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AFB33-5EBB-486A-BD6A-051D64100FCF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225C0-B0A2-4051-9CC0-D2C03E365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29A13-24D6-451A-8C56-6FCF44F248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632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7E2C0-B669-465D-AB4B-19EE8721A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4984"/>
            <a:ext cx="10515600" cy="51619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Name: SHAHEDA AHMED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Student Number: 2109892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Module: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Foreign Languages &amp; Cultural Awareness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 Code: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BMIH5003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Lecturer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9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E39210F0-72A3-4950-A9FD-4EC29F5858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432002"/>
            <a:ext cx="9448800" cy="12377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F7D1167-98A3-4CDC-BA0B-CFB5A976B6C6}"/>
              </a:ext>
            </a:extLst>
          </p:cNvPr>
          <p:cNvSpPr/>
          <p:nvPr/>
        </p:nvSpPr>
        <p:spPr>
          <a:xfrm>
            <a:off x="0" y="5835015"/>
            <a:ext cx="12192000" cy="1051560"/>
          </a:xfrm>
          <a:prstGeom prst="rect">
            <a:avLst/>
          </a:prstGeom>
          <a:solidFill>
            <a:srgbClr val="4D33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E6B17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Tel: +34 123 45 67 80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5C8E1E1-3BBE-48AD-86CE-BDC681D37E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9957349"/>
              </p:ext>
            </p:extLst>
          </p:nvPr>
        </p:nvGraphicFramePr>
        <p:xfrm>
          <a:off x="885825" y="2370327"/>
          <a:ext cx="10420350" cy="277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0175">
                  <a:extLst>
                    <a:ext uri="{9D8B030D-6E8A-4147-A177-3AD203B41FA5}">
                      <a16:colId xmlns:a16="http://schemas.microsoft.com/office/drawing/2014/main" val="695321910"/>
                    </a:ext>
                  </a:extLst>
                </a:gridCol>
                <a:gridCol w="5210175">
                  <a:extLst>
                    <a:ext uri="{9D8B030D-6E8A-4147-A177-3AD203B41FA5}">
                      <a16:colId xmlns:a16="http://schemas.microsoft.com/office/drawing/2014/main" val="14825844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Tipo de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habitación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4D331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Precios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de las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habitaciones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4D331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2094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individual con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baño</a:t>
                      </a:r>
                      <a:endParaRPr lang="en-GB" sz="2000" dirty="0">
                        <a:solidFill>
                          <a:srgbClr val="4D331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E6B17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£100</a:t>
                      </a:r>
                    </a:p>
                  </a:txBody>
                  <a:tcPr>
                    <a:solidFill>
                      <a:srgbClr val="E6B1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830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dobles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con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baño</a:t>
                      </a:r>
                      <a:endParaRPr lang="en-GB" sz="2000" dirty="0">
                        <a:solidFill>
                          <a:srgbClr val="4D331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6076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doble de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lujo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con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baño</a:t>
                      </a:r>
                      <a:endParaRPr lang="en-GB" sz="2000" dirty="0">
                        <a:solidFill>
                          <a:srgbClr val="4D331F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E6B17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£200</a:t>
                      </a:r>
                    </a:p>
                  </a:txBody>
                  <a:tcPr>
                    <a:solidFill>
                      <a:srgbClr val="E6B1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303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doble de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lujo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con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baño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y vista al 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194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Apartamento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complete para </a:t>
                      </a:r>
                      <a:r>
                        <a:rPr lang="en-GB" sz="2000" dirty="0" err="1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alquilar</a:t>
                      </a:r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</a:txBody>
                  <a:tcPr>
                    <a:solidFill>
                      <a:srgbClr val="E6B17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>
                          <a:solidFill>
                            <a:srgbClr val="4D331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£600</a:t>
                      </a:r>
                    </a:p>
                  </a:txBody>
                  <a:tcPr>
                    <a:solidFill>
                      <a:srgbClr val="E6B1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699118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Todos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precios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de las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habitaciones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incluyen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desayuno</a:t>
                      </a:r>
                      <a:endParaRPr lang="en-GB" sz="200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rgbClr val="4D331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877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096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84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Yasin Ali</dc:creator>
  <cp:lastModifiedBy>Ali, Siyam (M166021)</cp:lastModifiedBy>
  <cp:revision>7</cp:revision>
  <dcterms:created xsi:type="dcterms:W3CDTF">2022-11-02T22:26:51Z</dcterms:created>
  <dcterms:modified xsi:type="dcterms:W3CDTF">2022-11-18T16:49:18Z</dcterms:modified>
</cp:coreProperties>
</file>