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EE2D4-BCD3-4FD2-BD97-27396F61CB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Mythical creatures: Dragons.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894A9-0106-4889-9688-34D1F9E268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Elizabeth webster (1500116).</a:t>
            </a:r>
          </a:p>
        </p:txBody>
      </p:sp>
    </p:spTree>
    <p:extLst>
      <p:ext uri="{BB962C8B-B14F-4D97-AF65-F5344CB8AC3E}">
        <p14:creationId xmlns:p14="http://schemas.microsoft.com/office/powerpoint/2010/main" val="1992777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DCFF2-AF03-40AF-B4D4-EF6447A4F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1: the golden legend.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541615-10DA-48F8-8F26-02E49C929F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8611" y="1853754"/>
            <a:ext cx="7914777" cy="3449638"/>
          </a:xfrm>
        </p:spPr>
      </p:pic>
    </p:spTree>
    <p:extLst>
      <p:ext uri="{BB962C8B-B14F-4D97-AF65-F5344CB8AC3E}">
        <p14:creationId xmlns:p14="http://schemas.microsoft.com/office/powerpoint/2010/main" val="3159250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07DE6-13B6-44BE-A0D3-1AF148F09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2: Latin </a:t>
            </a:r>
            <a:r>
              <a:rPr lang="en-GB" dirty="0" err="1"/>
              <a:t>missle</a:t>
            </a:r>
            <a:r>
              <a:rPr lang="en-GB" dirty="0"/>
              <a:t>: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37DF9C-9501-4BC9-AD20-5B765F801B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4210198" y="-169835"/>
            <a:ext cx="3411436" cy="7458614"/>
          </a:xfrm>
        </p:spPr>
      </p:pic>
    </p:spTree>
    <p:extLst>
      <p:ext uri="{BB962C8B-B14F-4D97-AF65-F5344CB8AC3E}">
        <p14:creationId xmlns:p14="http://schemas.microsoft.com/office/powerpoint/2010/main" val="674921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F5B64-27D9-44C7-9966-870777F60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3: </a:t>
            </a:r>
            <a:r>
              <a:rPr lang="en-GB" dirty="0" err="1"/>
              <a:t>Bestiarum</a:t>
            </a:r>
            <a:r>
              <a:rPr lang="en-GB" dirty="0"/>
              <a:t>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7E6E7D-0CEC-49C0-9139-39E5C967D6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6314" y="1853754"/>
            <a:ext cx="8073803" cy="3449638"/>
          </a:xfrm>
        </p:spPr>
      </p:pic>
    </p:spTree>
    <p:extLst>
      <p:ext uri="{BB962C8B-B14F-4D97-AF65-F5344CB8AC3E}">
        <p14:creationId xmlns:p14="http://schemas.microsoft.com/office/powerpoint/2010/main" val="4080232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E4ED3-98C5-40CC-8C8B-B52AAEC93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4: Fisch Buch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9C5EA2-A433-4858-AD26-6A828FD8BA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8855" y="1871114"/>
            <a:ext cx="7994290" cy="3449638"/>
          </a:xfrm>
        </p:spPr>
      </p:pic>
    </p:spTree>
    <p:extLst>
      <p:ext uri="{BB962C8B-B14F-4D97-AF65-F5344CB8AC3E}">
        <p14:creationId xmlns:p14="http://schemas.microsoft.com/office/powerpoint/2010/main" val="2342556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E795B-31A5-4DEF-BAD4-754763A57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Mythical creatures of extinction: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64EBF-1F84-4DF8-8C26-3D80A73C39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Depiction in folk law/ religion.</a:t>
            </a:r>
          </a:p>
          <a:p>
            <a:pPr lvl="1"/>
            <a:r>
              <a:rPr lang="en-GB" dirty="0"/>
              <a:t>Saint George and his dragon.</a:t>
            </a:r>
          </a:p>
          <a:p>
            <a:pPr lvl="1"/>
            <a:r>
              <a:rPr lang="en-GB" dirty="0"/>
              <a:t>Factual/ mythological on religious foundation.</a:t>
            </a:r>
          </a:p>
          <a:p>
            <a:pPr lvl="1"/>
            <a:r>
              <a:rPr lang="en-GB" dirty="0"/>
              <a:t>Public interpretation of factual creatures in past societies.</a:t>
            </a:r>
          </a:p>
        </p:txBody>
      </p:sp>
    </p:spTree>
    <p:extLst>
      <p:ext uri="{BB962C8B-B14F-4D97-AF65-F5344CB8AC3E}">
        <p14:creationId xmlns:p14="http://schemas.microsoft.com/office/powerpoint/2010/main" val="1640852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58739-D689-4C56-B2C9-DB47B065A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Geographical displacement: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AC2FD-C760-4E8E-A425-D01CCB7D3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of mouth and distorted imagery. Drawn from stories or miss interpreting sightings of exotic creatures.</a:t>
            </a:r>
          </a:p>
          <a:p>
            <a:pPr lvl="1"/>
            <a:r>
              <a:rPr lang="en-GB" dirty="0"/>
              <a:t>Trans continental Western naturalists.</a:t>
            </a:r>
          </a:p>
          <a:p>
            <a:pPr lvl="1"/>
            <a:r>
              <a:rPr lang="en-GB" dirty="0"/>
              <a:t>Public interpretation of factual creatures in modern society.</a:t>
            </a:r>
          </a:p>
        </p:txBody>
      </p:sp>
    </p:spTree>
    <p:extLst>
      <p:ext uri="{BB962C8B-B14F-4D97-AF65-F5344CB8AC3E}">
        <p14:creationId xmlns:p14="http://schemas.microsoft.com/office/powerpoint/2010/main" val="1254817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4151C-1995-4D05-9BD0-DBBBB799A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526D0-9C25-490C-90AE-266A99678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Barber. R. (1999). “Myths and Legends of the British Isles.” Suffolk: The Boydell Press.</a:t>
            </a:r>
          </a:p>
          <a:p>
            <a:r>
              <a:rPr lang="en-GB" dirty="0"/>
              <a:t>Beal. T. K. (2002). “Religion and its monsters.” London: Routledge.</a:t>
            </a:r>
          </a:p>
          <a:p>
            <a:r>
              <a:rPr lang="en-GB" dirty="0"/>
              <a:t>Beyer. P. (2006) “Religions is Global society.” New York: Routledge.</a:t>
            </a:r>
          </a:p>
          <a:p>
            <a:r>
              <a:rPr lang="en-GB" dirty="0"/>
              <a:t>Hibbert. C. (1970). “The dragon wakes.” London: Longman Group Limited. </a:t>
            </a:r>
          </a:p>
          <a:p>
            <a:r>
              <a:rPr lang="en-GB" dirty="0"/>
              <a:t>Ingersoll. E. (1928). “Dragons and dragon lore.” New York: Payson &amp; Clarke Ltd.</a:t>
            </a:r>
          </a:p>
          <a:p>
            <a:r>
              <a:rPr lang="en-GB" dirty="0"/>
              <a:t>INC 46.</a:t>
            </a:r>
          </a:p>
          <a:p>
            <a:r>
              <a:rPr lang="en-GB" dirty="0"/>
              <a:t>PHI 01221.</a:t>
            </a:r>
          </a:p>
          <a:p>
            <a:r>
              <a:rPr lang="en-GB" dirty="0"/>
              <a:t>PHILL 014.</a:t>
            </a:r>
          </a:p>
          <a:p>
            <a:r>
              <a:rPr lang="en-GB" dirty="0"/>
              <a:t>PHI 00359.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55616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</TotalTime>
  <Words>215</Words>
  <Application>Microsoft Office PowerPoint</Application>
  <PresentationFormat>Widescreen</PresentationFormat>
  <Paragraphs>25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MT</vt:lpstr>
      <vt:lpstr>Gallery</vt:lpstr>
      <vt:lpstr>Mythical creatures: Dragons.</vt:lpstr>
      <vt:lpstr>Image 1: the golden legend.</vt:lpstr>
      <vt:lpstr>Image 2: Latin missle:</vt:lpstr>
      <vt:lpstr>Image 3: Bestiarum.</vt:lpstr>
      <vt:lpstr>Image 4: Fisch Buch</vt:lpstr>
      <vt:lpstr>Mythical creatures of extinction:</vt:lpstr>
      <vt:lpstr>Geographical displacement:</vt:lpstr>
      <vt:lpstr>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Mythical creatures: Dragons.</dc:title>
  <dc:creator>Elizabeth Anne Grace Webster</dc:creator>
  <cp:lastModifiedBy>Elizabeth Anne Grace Webster</cp:lastModifiedBy>
  <cp:revision>3</cp:revision>
  <dcterms:created xsi:type="dcterms:W3CDTF">2018-05-17T22:23:09Z</dcterms:created>
  <dcterms:modified xsi:type="dcterms:W3CDTF">2018-05-17T22:43:35Z</dcterms:modified>
</cp:coreProperties>
</file>