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36"/>
  </p:notesMasterIdLst>
  <p:sldIdLst>
    <p:sldId id="257" r:id="rId6"/>
    <p:sldId id="348" r:id="rId7"/>
    <p:sldId id="447" r:id="rId8"/>
    <p:sldId id="389" r:id="rId9"/>
    <p:sldId id="428" r:id="rId10"/>
    <p:sldId id="427" r:id="rId11"/>
    <p:sldId id="429" r:id="rId12"/>
    <p:sldId id="439" r:id="rId13"/>
    <p:sldId id="426" r:id="rId14"/>
    <p:sldId id="453" r:id="rId15"/>
    <p:sldId id="435" r:id="rId16"/>
    <p:sldId id="440" r:id="rId17"/>
    <p:sldId id="441" r:id="rId18"/>
    <p:sldId id="430" r:id="rId19"/>
    <p:sldId id="436" r:id="rId20"/>
    <p:sldId id="431" r:id="rId21"/>
    <p:sldId id="437" r:id="rId22"/>
    <p:sldId id="442" r:id="rId23"/>
    <p:sldId id="449" r:id="rId24"/>
    <p:sldId id="443" r:id="rId25"/>
    <p:sldId id="444" r:id="rId26"/>
    <p:sldId id="446" r:id="rId27"/>
    <p:sldId id="445" r:id="rId28"/>
    <p:sldId id="432" r:id="rId29"/>
    <p:sldId id="434" r:id="rId30"/>
    <p:sldId id="433" r:id="rId31"/>
    <p:sldId id="450" r:id="rId32"/>
    <p:sldId id="448" r:id="rId33"/>
    <p:sldId id="451" r:id="rId34"/>
    <p:sldId id="452" r:id="rId35"/>
  </p:sldIdLst>
  <p:sldSz cx="12192000" cy="6858000"/>
  <p:notesSz cx="12192000" cy="6858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C752"/>
    <a:srgbClr val="252F53"/>
    <a:srgbClr val="04040B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3326B9-85CE-45C3-A830-11B2B996B51D}" v="131" dt="2025-03-27T09:53:16.530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92" autoAdjust="0"/>
    <p:restoredTop sz="94660"/>
  </p:normalViewPr>
  <p:slideViewPr>
    <p:cSldViewPr>
      <p:cViewPr varScale="1">
        <p:scale>
          <a:sx n="102" d="100"/>
          <a:sy n="102" d="100"/>
        </p:scale>
        <p:origin x="2550" y="102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2046"/>
    </p:cViewPr>
  </p:sorterViewPr>
  <p:notesViewPr>
    <p:cSldViewPr>
      <p:cViewPr varScale="1">
        <p:scale>
          <a:sx n="112" d="100"/>
          <a:sy n="112" d="100"/>
        </p:scale>
        <p:origin x="3270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viewProps" Target="viewProp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microsoft.com/office/2015/10/relationships/revisionInfo" Target="revisionInfo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0d4f435ca43b6f78" providerId="LiveId" clId="{8B971BE4-34F3-481E-A038-27985EDE8A01}"/>
    <pc:docChg chg="undo custSel modSld replTag delTag">
      <pc:chgData name="Philip Scott" userId="0d4f435ca43b6f78" providerId="LiveId" clId="{8B971BE4-34F3-481E-A038-27985EDE8A01}" dt="2021-10-19T15:53:47.653" v="272"/>
      <pc:docMkLst>
        <pc:docMk/>
      </pc:docMkLst>
      <pc:sldChg chg="modSp mod">
        <pc:chgData name="Philip Scott" userId="0d4f435ca43b6f78" providerId="LiveId" clId="{8B971BE4-34F3-481E-A038-27985EDE8A01}" dt="2021-10-19T15:34:22.110" v="9" actId="20577"/>
        <pc:sldMkLst>
          <pc:docMk/>
          <pc:sldMk cId="0" sldId="280"/>
        </pc:sldMkLst>
      </pc:sldChg>
      <pc:sldChg chg="modSp mod">
        <pc:chgData name="Philip Scott" userId="0d4f435ca43b6f78" providerId="LiveId" clId="{8B971BE4-34F3-481E-A038-27985EDE8A01}" dt="2021-10-19T15:34:32.323" v="17" actId="20577"/>
        <pc:sldMkLst>
          <pc:docMk/>
          <pc:sldMk cId="0" sldId="298"/>
        </pc:sldMkLst>
      </pc:sldChg>
      <pc:sldChg chg="modSp mod">
        <pc:chgData name="Philip Scott" userId="0d4f435ca43b6f78" providerId="LiveId" clId="{8B971BE4-34F3-481E-A038-27985EDE8A01}" dt="2021-10-19T15:34:29.863" v="15" actId="20577"/>
        <pc:sldMkLst>
          <pc:docMk/>
          <pc:sldMk cId="0" sldId="309"/>
        </pc:sldMkLst>
      </pc:sldChg>
      <pc:sldChg chg="modSp mod">
        <pc:chgData name="Philip Scott" userId="0d4f435ca43b6f78" providerId="LiveId" clId="{8B971BE4-34F3-481E-A038-27985EDE8A01}" dt="2021-10-19T15:34:55.908" v="39" actId="20577"/>
        <pc:sldMkLst>
          <pc:docMk/>
          <pc:sldMk cId="4065797247" sldId="317"/>
        </pc:sldMkLst>
      </pc:sldChg>
      <pc:sldChg chg="modSp mod">
        <pc:chgData name="Philip Scott" userId="0d4f435ca43b6f78" providerId="LiveId" clId="{8B971BE4-34F3-481E-A038-27985EDE8A01}" dt="2021-10-19T15:35:10.824" v="51" actId="20577"/>
        <pc:sldMkLst>
          <pc:docMk/>
          <pc:sldMk cId="0" sldId="319"/>
        </pc:sldMkLst>
      </pc:sldChg>
      <pc:sldChg chg="modSp mod">
        <pc:chgData name="Philip Scott" userId="0d4f435ca43b6f78" providerId="LiveId" clId="{8B971BE4-34F3-481E-A038-27985EDE8A01}" dt="2021-10-19T15:35:14.713" v="55" actId="20577"/>
        <pc:sldMkLst>
          <pc:docMk/>
          <pc:sldMk cId="0" sldId="326"/>
        </pc:sldMkLst>
      </pc:sldChg>
      <pc:sldChg chg="modSp mod">
        <pc:chgData name="Philip Scott" userId="0d4f435ca43b6f78" providerId="LiveId" clId="{8B971BE4-34F3-481E-A038-27985EDE8A01}" dt="2021-10-19T15:34:34.106" v="19" actId="20577"/>
        <pc:sldMkLst>
          <pc:docMk/>
          <pc:sldMk cId="990599560" sldId="336"/>
        </pc:sldMkLst>
      </pc:sldChg>
      <pc:sldChg chg="addSp modSp mod modAnim">
        <pc:chgData name="Philip Scott" userId="0d4f435ca43b6f78" providerId="LiveId" clId="{8B971BE4-34F3-481E-A038-27985EDE8A01}" dt="2021-10-19T15:53:44.141" v="269"/>
        <pc:sldMkLst>
          <pc:docMk/>
          <pc:sldMk cId="1048175364" sldId="338"/>
        </pc:sldMkLst>
      </pc:sldChg>
      <pc:sldChg chg="modSp mod">
        <pc:chgData name="Philip Scott" userId="0d4f435ca43b6f78" providerId="LiveId" clId="{8B971BE4-34F3-481E-A038-27985EDE8A01}" dt="2021-10-19T15:34:27.195" v="13" actId="20577"/>
        <pc:sldMkLst>
          <pc:docMk/>
          <pc:sldMk cId="0" sldId="340"/>
        </pc:sldMkLst>
      </pc:sldChg>
      <pc:sldChg chg="modSp mod">
        <pc:chgData name="Philip Scott" userId="0d4f435ca43b6f78" providerId="LiveId" clId="{8B971BE4-34F3-481E-A038-27985EDE8A01}" dt="2021-10-19T15:42:55.997" v="237" actId="20577"/>
        <pc:sldMkLst>
          <pc:docMk/>
          <pc:sldMk cId="23739126" sldId="348"/>
        </pc:sldMkLst>
      </pc:sldChg>
      <pc:sldChg chg="modSp mod">
        <pc:chgData name="Philip Scott" userId="0d4f435ca43b6f78" providerId="LiveId" clId="{8B971BE4-34F3-481E-A038-27985EDE8A01}" dt="2021-10-19T15:34:13.841" v="1" actId="20577"/>
        <pc:sldMkLst>
          <pc:docMk/>
          <pc:sldMk cId="3123641820" sldId="349"/>
        </pc:sldMkLst>
      </pc:sldChg>
      <pc:sldChg chg="modSp mod">
        <pc:chgData name="Philip Scott" userId="0d4f435ca43b6f78" providerId="LiveId" clId="{8B971BE4-34F3-481E-A038-27985EDE8A01}" dt="2021-10-19T15:34:15.864" v="3" actId="20577"/>
        <pc:sldMkLst>
          <pc:docMk/>
          <pc:sldMk cId="68242321" sldId="350"/>
        </pc:sldMkLst>
      </pc:sldChg>
      <pc:sldChg chg="modSp mod">
        <pc:chgData name="Philip Scott" userId="0d4f435ca43b6f78" providerId="LiveId" clId="{8B971BE4-34F3-481E-A038-27985EDE8A01}" dt="2021-10-19T15:34:17.985" v="5" actId="20577"/>
        <pc:sldMkLst>
          <pc:docMk/>
          <pc:sldMk cId="4259597196" sldId="351"/>
        </pc:sldMkLst>
      </pc:sldChg>
      <pc:sldChg chg="modSp mod">
        <pc:chgData name="Philip Scott" userId="0d4f435ca43b6f78" providerId="LiveId" clId="{8B971BE4-34F3-481E-A038-27985EDE8A01}" dt="2021-10-19T15:35:01.742" v="43" actId="20577"/>
        <pc:sldMkLst>
          <pc:docMk/>
          <pc:sldMk cId="1935431986" sldId="352"/>
        </pc:sldMkLst>
      </pc:sldChg>
      <pc:sldChg chg="modSp mod modAnim">
        <pc:chgData name="Philip Scott" userId="0d4f435ca43b6f78" providerId="LiveId" clId="{8B971BE4-34F3-481E-A038-27985EDE8A01}" dt="2021-10-19T15:41:54.128" v="231"/>
        <pc:sldMkLst>
          <pc:docMk/>
          <pc:sldMk cId="2802083250" sldId="353"/>
        </pc:sldMkLst>
      </pc:sldChg>
      <pc:sldChg chg="modSp mod">
        <pc:chgData name="Philip Scott" userId="0d4f435ca43b6f78" providerId="LiveId" clId="{8B971BE4-34F3-481E-A038-27985EDE8A01}" dt="2021-10-19T15:34:37.139" v="21" actId="20577"/>
        <pc:sldMkLst>
          <pc:docMk/>
          <pc:sldMk cId="1465488843" sldId="354"/>
        </pc:sldMkLst>
      </pc:sldChg>
      <pc:sldChg chg="modSp mod">
        <pc:chgData name="Philip Scott" userId="0d4f435ca43b6f78" providerId="LiveId" clId="{8B971BE4-34F3-481E-A038-27985EDE8A01}" dt="2021-10-19T15:34:39.246" v="23" actId="20577"/>
        <pc:sldMkLst>
          <pc:docMk/>
          <pc:sldMk cId="919160131" sldId="355"/>
        </pc:sldMkLst>
      </pc:sldChg>
      <pc:sldChg chg="modSp mod modAnim">
        <pc:chgData name="Philip Scott" userId="0d4f435ca43b6f78" providerId="LiveId" clId="{8B971BE4-34F3-481E-A038-27985EDE8A01}" dt="2021-10-19T15:45:06.211" v="241"/>
        <pc:sldMkLst>
          <pc:docMk/>
          <pc:sldMk cId="4289257561" sldId="356"/>
        </pc:sldMkLst>
      </pc:sldChg>
      <pc:sldChg chg="modSp mod">
        <pc:chgData name="Philip Scott" userId="0d4f435ca43b6f78" providerId="LiveId" clId="{8B971BE4-34F3-481E-A038-27985EDE8A01}" dt="2021-10-19T15:34:43.674" v="27" actId="20577"/>
        <pc:sldMkLst>
          <pc:docMk/>
          <pc:sldMk cId="468527106" sldId="357"/>
        </pc:sldMkLst>
      </pc:sldChg>
      <pc:sldChg chg="modSp mod">
        <pc:chgData name="Philip Scott" userId="0d4f435ca43b6f78" providerId="LiveId" clId="{8B971BE4-34F3-481E-A038-27985EDE8A01}" dt="2021-10-19T15:34:45.549" v="29" actId="20577"/>
        <pc:sldMkLst>
          <pc:docMk/>
          <pc:sldMk cId="460301069" sldId="358"/>
        </pc:sldMkLst>
      </pc:sldChg>
      <pc:sldChg chg="modSp mod">
        <pc:chgData name="Philip Scott" userId="0d4f435ca43b6f78" providerId="LiveId" clId="{8B971BE4-34F3-481E-A038-27985EDE8A01}" dt="2021-10-19T15:47:32.003" v="246" actId="14100"/>
        <pc:sldMkLst>
          <pc:docMk/>
          <pc:sldMk cId="0" sldId="359"/>
        </pc:sldMkLst>
      </pc:sldChg>
      <pc:sldChg chg="modSp mod">
        <pc:chgData name="Philip Scott" userId="0d4f435ca43b6f78" providerId="LiveId" clId="{8B971BE4-34F3-481E-A038-27985EDE8A01}" dt="2021-10-19T15:35:06.643" v="47" actId="20577"/>
        <pc:sldMkLst>
          <pc:docMk/>
          <pc:sldMk cId="0" sldId="360"/>
        </pc:sldMkLst>
      </pc:sldChg>
      <pc:sldChg chg="modSp mod">
        <pc:chgData name="Philip Scott" userId="0d4f435ca43b6f78" providerId="LiveId" clId="{8B971BE4-34F3-481E-A038-27985EDE8A01}" dt="2021-10-19T15:34:47.300" v="31" actId="20577"/>
        <pc:sldMkLst>
          <pc:docMk/>
          <pc:sldMk cId="3588155477" sldId="361"/>
        </pc:sldMkLst>
      </pc:sldChg>
      <pc:sldChg chg="modSp mod">
        <pc:chgData name="Philip Scott" userId="0d4f435ca43b6f78" providerId="LiveId" clId="{8B971BE4-34F3-481E-A038-27985EDE8A01}" dt="2021-10-19T15:34:49.021" v="33" actId="20577"/>
        <pc:sldMkLst>
          <pc:docMk/>
          <pc:sldMk cId="0" sldId="362"/>
        </pc:sldMkLst>
      </pc:sldChg>
      <pc:sldChg chg="modSp mod">
        <pc:chgData name="Philip Scott" userId="0d4f435ca43b6f78" providerId="LiveId" clId="{8B971BE4-34F3-481E-A038-27985EDE8A01}" dt="2021-10-19T15:34:52.111" v="37" actId="20577"/>
        <pc:sldMkLst>
          <pc:docMk/>
          <pc:sldMk cId="1628795723" sldId="363"/>
        </pc:sldMkLst>
      </pc:sldChg>
      <pc:sldChg chg="modSp mod">
        <pc:chgData name="Philip Scott" userId="0d4f435ca43b6f78" providerId="LiveId" clId="{8B971BE4-34F3-481E-A038-27985EDE8A01}" dt="2021-10-19T15:34:50.678" v="35" actId="20577"/>
        <pc:sldMkLst>
          <pc:docMk/>
          <pc:sldMk cId="4275778754" sldId="364"/>
        </pc:sldMkLst>
      </pc:sldChg>
      <pc:sldChg chg="modSp mod">
        <pc:chgData name="Philip Scott" userId="0d4f435ca43b6f78" providerId="LiveId" clId="{8B971BE4-34F3-481E-A038-27985EDE8A01}" dt="2021-10-19T15:34:59.435" v="41" actId="20577"/>
        <pc:sldMkLst>
          <pc:docMk/>
          <pc:sldMk cId="3041555791" sldId="365"/>
        </pc:sldMkLst>
      </pc:sldChg>
      <pc:sldChg chg="modSp mod">
        <pc:chgData name="Philip Scott" userId="0d4f435ca43b6f78" providerId="LiveId" clId="{8B971BE4-34F3-481E-A038-27985EDE8A01}" dt="2021-10-19T15:48:19.796" v="253" actId="20577"/>
        <pc:sldMkLst>
          <pc:docMk/>
          <pc:sldMk cId="2739227979" sldId="366"/>
        </pc:sldMkLst>
      </pc:sldChg>
      <pc:sldChg chg="modSp mod">
        <pc:chgData name="Philip Scott" userId="0d4f435ca43b6f78" providerId="LiveId" clId="{8B971BE4-34F3-481E-A038-27985EDE8A01}" dt="2021-10-19T15:35:22.437" v="61" actId="20577"/>
        <pc:sldMkLst>
          <pc:docMk/>
          <pc:sldMk cId="4070250276" sldId="367"/>
        </pc:sldMkLst>
      </pc:sldChg>
      <pc:sldChg chg="modSp mod">
        <pc:chgData name="Philip Scott" userId="0d4f435ca43b6f78" providerId="LiveId" clId="{8B971BE4-34F3-481E-A038-27985EDE8A01}" dt="2021-10-19T15:35:25.014" v="63" actId="20577"/>
        <pc:sldMkLst>
          <pc:docMk/>
          <pc:sldMk cId="2395241374" sldId="368"/>
        </pc:sldMkLst>
      </pc:sldChg>
      <pc:sldChg chg="modSp mod">
        <pc:chgData name="Philip Scott" userId="0d4f435ca43b6f78" providerId="LiveId" clId="{8B971BE4-34F3-481E-A038-27985EDE8A01}" dt="2021-10-19T15:35:12.993" v="53" actId="20577"/>
        <pc:sldMkLst>
          <pc:docMk/>
          <pc:sldMk cId="1021025253" sldId="369"/>
        </pc:sldMkLst>
      </pc:sldChg>
      <pc:sldChg chg="modSp mod">
        <pc:chgData name="Philip Scott" userId="0d4f435ca43b6f78" providerId="LiveId" clId="{8B971BE4-34F3-481E-A038-27985EDE8A01}" dt="2021-10-19T15:35:16.942" v="57" actId="20577"/>
        <pc:sldMkLst>
          <pc:docMk/>
          <pc:sldMk cId="2197207638" sldId="370"/>
        </pc:sldMkLst>
      </pc:sldChg>
    </pc:docChg>
  </pc:docChgLst>
  <pc:docChgLst>
    <pc:chgData name="Philip" userId="0d4f435ca43b6f78" providerId="LiveId" clId="{84F9381F-7EFB-4151-BEF5-EA1CFEBB0861}"/>
    <pc:docChg chg="undo custSel addSld delSld modSld sldOrd replTag delTag">
      <pc:chgData name="Philip" userId="0d4f435ca43b6f78" providerId="LiveId" clId="{84F9381F-7EFB-4151-BEF5-EA1CFEBB0861}" dt="2022-01-05T17:59:15.152" v="2289"/>
      <pc:docMkLst>
        <pc:docMk/>
      </pc:docMkLst>
      <pc:sldChg chg="modSp mod">
        <pc:chgData name="Philip" userId="0d4f435ca43b6f78" providerId="LiveId" clId="{84F9381F-7EFB-4151-BEF5-EA1CFEBB0861}" dt="2022-01-05T17:59:12.383" v="2286" actId="14100"/>
        <pc:sldMkLst>
          <pc:docMk/>
          <pc:sldMk cId="0" sldId="257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0" sldId="280"/>
        </pc:sldMkLst>
      </pc:sldChg>
      <pc:sldChg chg="modSp mod">
        <pc:chgData name="Philip" userId="0d4f435ca43b6f78" providerId="LiveId" clId="{84F9381F-7EFB-4151-BEF5-EA1CFEBB0861}" dt="2022-01-05T17:33:49.675" v="1755" actId="20577"/>
        <pc:sldMkLst>
          <pc:docMk/>
          <pc:sldMk cId="23739126" sldId="348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802083250" sldId="353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676200747" sldId="371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3703459237" sldId="372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4033927701" sldId="373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427728465" sldId="374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984907396" sldId="375"/>
        </pc:sldMkLst>
      </pc:sldChg>
      <pc:sldChg chg="addSp delSp modSp mod">
        <pc:chgData name="Philip" userId="0d4f435ca43b6f78" providerId="LiveId" clId="{84F9381F-7EFB-4151-BEF5-EA1CFEBB0861}" dt="2022-01-05T17:34:22.528" v="1764" actId="1076"/>
        <pc:sldMkLst>
          <pc:docMk/>
          <pc:sldMk cId="1614452486" sldId="376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836420954" sldId="377"/>
        </pc:sldMkLst>
      </pc:sldChg>
      <pc:sldChg chg="modSp mod">
        <pc:chgData name="Philip" userId="0d4f435ca43b6f78" providerId="LiveId" clId="{84F9381F-7EFB-4151-BEF5-EA1CFEBB0861}" dt="2022-01-05T17:14:32.747" v="989" actId="313"/>
        <pc:sldMkLst>
          <pc:docMk/>
          <pc:sldMk cId="3595172158" sldId="378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437329902" sldId="379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2891183449" sldId="380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1974599869" sldId="381"/>
        </pc:sldMkLst>
      </pc:sldChg>
      <pc:sldChg chg="del">
        <pc:chgData name="Philip" userId="0d4f435ca43b6f78" providerId="LiveId" clId="{84F9381F-7EFB-4151-BEF5-EA1CFEBB0861}" dt="2022-01-05T17:57:42.033" v="2262" actId="2696"/>
        <pc:sldMkLst>
          <pc:docMk/>
          <pc:sldMk cId="836935865" sldId="382"/>
        </pc:sldMkLst>
      </pc:sldChg>
      <pc:sldChg chg="del">
        <pc:chgData name="Philip" userId="0d4f435ca43b6f78" providerId="LiveId" clId="{84F9381F-7EFB-4151-BEF5-EA1CFEBB0861}" dt="2022-01-04T17:23:26.630" v="217" actId="47"/>
        <pc:sldMkLst>
          <pc:docMk/>
          <pc:sldMk cId="308744922" sldId="383"/>
        </pc:sldMkLst>
      </pc:sldChg>
      <pc:sldChg chg="modSp mod ord">
        <pc:chgData name="Philip" userId="0d4f435ca43b6f78" providerId="LiveId" clId="{84F9381F-7EFB-4151-BEF5-EA1CFEBB0861}" dt="2022-01-05T17:40:20.244" v="1821" actId="20577"/>
        <pc:sldMkLst>
          <pc:docMk/>
          <pc:sldMk cId="1260338564" sldId="383"/>
        </pc:sldMkLst>
      </pc:sldChg>
      <pc:sldChg chg="modSp del mod">
        <pc:chgData name="Philip" userId="0d4f435ca43b6f78" providerId="LiveId" clId="{84F9381F-7EFB-4151-BEF5-EA1CFEBB0861}" dt="2022-01-05T17:37:36.605" v="1802" actId="2696"/>
        <pc:sldMkLst>
          <pc:docMk/>
          <pc:sldMk cId="2555107472" sldId="384"/>
        </pc:sldMkLst>
      </pc:sldChg>
      <pc:sldChg chg="modSp del mod">
        <pc:chgData name="Philip" userId="0d4f435ca43b6f78" providerId="LiveId" clId="{84F9381F-7EFB-4151-BEF5-EA1CFEBB0861}" dt="2022-01-05T17:37:46.204" v="1803" actId="2696"/>
        <pc:sldMkLst>
          <pc:docMk/>
          <pc:sldMk cId="325186201" sldId="385"/>
        </pc:sldMkLst>
      </pc:sldChg>
      <pc:sldChg chg="addSp delSp modSp mod">
        <pc:chgData name="Philip" userId="0d4f435ca43b6f78" providerId="LiveId" clId="{84F9381F-7EFB-4151-BEF5-EA1CFEBB0861}" dt="2022-01-05T14:28:56.256" v="931" actId="1076"/>
        <pc:sldMkLst>
          <pc:docMk/>
          <pc:sldMk cId="1420526230" sldId="386"/>
        </pc:sldMkLst>
      </pc:sldChg>
      <pc:sldChg chg="addSp delSp modSp mod">
        <pc:chgData name="Philip" userId="0d4f435ca43b6f78" providerId="LiveId" clId="{84F9381F-7EFB-4151-BEF5-EA1CFEBB0861}" dt="2022-01-05T14:30:35.266" v="962" actId="478"/>
        <pc:sldMkLst>
          <pc:docMk/>
          <pc:sldMk cId="1438410347" sldId="387"/>
        </pc:sldMkLst>
      </pc:sldChg>
      <pc:sldChg chg="addSp delSp modSp mod">
        <pc:chgData name="Philip" userId="0d4f435ca43b6f78" providerId="LiveId" clId="{84F9381F-7EFB-4151-BEF5-EA1CFEBB0861}" dt="2022-01-05T17:37:20.677" v="1791" actId="20577"/>
        <pc:sldMkLst>
          <pc:docMk/>
          <pc:sldMk cId="2661034414" sldId="388"/>
        </pc:sldMkLst>
      </pc:sldChg>
      <pc:sldChg chg="addSp delSp modSp mod">
        <pc:chgData name="Philip" userId="0d4f435ca43b6f78" providerId="LiveId" clId="{84F9381F-7EFB-4151-BEF5-EA1CFEBB0861}" dt="2022-01-05T17:21:37.332" v="1048" actId="14100"/>
        <pc:sldMkLst>
          <pc:docMk/>
          <pc:sldMk cId="3509587908" sldId="389"/>
        </pc:sldMkLst>
      </pc:sldChg>
      <pc:sldChg chg="addSp delSp modSp mod">
        <pc:chgData name="Philip" userId="0d4f435ca43b6f78" providerId="LiveId" clId="{84F9381F-7EFB-4151-BEF5-EA1CFEBB0861}" dt="2022-01-05T17:31:47.909" v="1543" actId="20577"/>
        <pc:sldMkLst>
          <pc:docMk/>
          <pc:sldMk cId="143552423" sldId="390"/>
        </pc:sldMkLst>
      </pc:sldChg>
      <pc:sldChg chg="modSp mod">
        <pc:chgData name="Philip" userId="0d4f435ca43b6f78" providerId="LiveId" clId="{84F9381F-7EFB-4151-BEF5-EA1CFEBB0861}" dt="2022-01-05T17:57:00.816" v="2257" actId="20577"/>
        <pc:sldMkLst>
          <pc:docMk/>
          <pc:sldMk cId="1786467821" sldId="391"/>
        </pc:sldMkLst>
      </pc:sldChg>
      <pc:sldChg chg="add">
        <pc:chgData name="Philip" userId="0d4f435ca43b6f78" providerId="LiveId" clId="{84F9381F-7EFB-4151-BEF5-EA1CFEBB0861}" dt="2022-01-05T17:57:36.571" v="2261"/>
        <pc:sldMkLst>
          <pc:docMk/>
          <pc:sldMk cId="224780652" sldId="392"/>
        </pc:sldMkLst>
      </pc:sldChg>
    </pc:docChg>
  </pc:docChgLst>
  <pc:docChgLst>
    <pc:chgData name="Philip Scott" userId="2ad6a2ee-f0c0-4099-9814-cfd2abf73848" providerId="ADAL" clId="{273326B9-85CE-45C3-A830-11B2B996B51D}"/>
    <pc:docChg chg="undo custSel modSld">
      <pc:chgData name="Philip Scott" userId="2ad6a2ee-f0c0-4099-9814-cfd2abf73848" providerId="ADAL" clId="{273326B9-85CE-45C3-A830-11B2B996B51D}" dt="2025-03-27T09:53:20.698" v="470" actId="27636"/>
      <pc:docMkLst>
        <pc:docMk/>
      </pc:docMkLst>
      <pc:sldChg chg="modSp mod">
        <pc:chgData name="Philip Scott" userId="2ad6a2ee-f0c0-4099-9814-cfd2abf73848" providerId="ADAL" clId="{273326B9-85CE-45C3-A830-11B2B996B51D}" dt="2025-03-27T09:48:04.812" v="243" actId="20577"/>
        <pc:sldMkLst>
          <pc:docMk/>
          <pc:sldMk cId="2580430424" sldId="435"/>
        </pc:sldMkLst>
        <pc:spChg chg="mod">
          <ac:chgData name="Philip Scott" userId="2ad6a2ee-f0c0-4099-9814-cfd2abf73848" providerId="ADAL" clId="{273326B9-85CE-45C3-A830-11B2B996B51D}" dt="2025-03-27T09:48:04.812" v="243" actId="20577"/>
          <ac:spMkLst>
            <pc:docMk/>
            <pc:sldMk cId="2580430424" sldId="435"/>
            <ac:spMk id="6" creationId="{E834580F-93F2-70DE-620E-620907ECE05E}"/>
          </ac:spMkLst>
        </pc:spChg>
      </pc:sldChg>
      <pc:sldChg chg="modSp mod">
        <pc:chgData name="Philip Scott" userId="2ad6a2ee-f0c0-4099-9814-cfd2abf73848" providerId="ADAL" clId="{273326B9-85CE-45C3-A830-11B2B996B51D}" dt="2025-03-27T09:36:33.507" v="68" actId="14100"/>
        <pc:sldMkLst>
          <pc:docMk/>
          <pc:sldMk cId="3846764201" sldId="437"/>
        </pc:sldMkLst>
        <pc:spChg chg="mod">
          <ac:chgData name="Philip Scott" userId="2ad6a2ee-f0c0-4099-9814-cfd2abf73848" providerId="ADAL" clId="{273326B9-85CE-45C3-A830-11B2B996B51D}" dt="2025-03-27T09:36:33.507" v="68" actId="14100"/>
          <ac:spMkLst>
            <pc:docMk/>
            <pc:sldMk cId="3846764201" sldId="437"/>
            <ac:spMk id="8" creationId="{511ECA19-2E50-7202-A353-16ED4AAFC6B3}"/>
          </ac:spMkLst>
        </pc:spChg>
        <pc:graphicFrameChg chg="mod modGraphic">
          <ac:chgData name="Philip Scott" userId="2ad6a2ee-f0c0-4099-9814-cfd2abf73848" providerId="ADAL" clId="{273326B9-85CE-45C3-A830-11B2B996B51D}" dt="2025-03-27T09:36:24.899" v="66" actId="20577"/>
          <ac:graphicFrameMkLst>
            <pc:docMk/>
            <pc:sldMk cId="3846764201" sldId="437"/>
            <ac:graphicFrameMk id="7" creationId="{D05370FB-4219-92E1-4460-9D999AB9BD76}"/>
          </ac:graphicFrameMkLst>
        </pc:graphicFrameChg>
      </pc:sldChg>
      <pc:sldChg chg="modSp mod">
        <pc:chgData name="Philip Scott" userId="2ad6a2ee-f0c0-4099-9814-cfd2abf73848" providerId="ADAL" clId="{273326B9-85CE-45C3-A830-11B2B996B51D}" dt="2025-03-27T09:50:41.502" v="341" actId="14100"/>
        <pc:sldMkLst>
          <pc:docMk/>
          <pc:sldMk cId="3155883399" sldId="440"/>
        </pc:sldMkLst>
        <pc:spChg chg="mod">
          <ac:chgData name="Philip Scott" userId="2ad6a2ee-f0c0-4099-9814-cfd2abf73848" providerId="ADAL" clId="{273326B9-85CE-45C3-A830-11B2B996B51D}" dt="2025-03-27T09:50:41.502" v="341" actId="14100"/>
          <ac:spMkLst>
            <pc:docMk/>
            <pc:sldMk cId="3155883399" sldId="440"/>
            <ac:spMk id="5" creationId="{A5159199-056B-7B85-C909-C9408A845598}"/>
          </ac:spMkLst>
        </pc:spChg>
      </pc:sldChg>
      <pc:sldChg chg="modSp mod">
        <pc:chgData name="Philip Scott" userId="2ad6a2ee-f0c0-4099-9814-cfd2abf73848" providerId="ADAL" clId="{273326B9-85CE-45C3-A830-11B2B996B51D}" dt="2025-03-27T09:53:20.698" v="470" actId="27636"/>
        <pc:sldMkLst>
          <pc:docMk/>
          <pc:sldMk cId="647991026" sldId="445"/>
        </pc:sldMkLst>
        <pc:spChg chg="mod">
          <ac:chgData name="Philip Scott" userId="2ad6a2ee-f0c0-4099-9814-cfd2abf73848" providerId="ADAL" clId="{273326B9-85CE-45C3-A830-11B2B996B51D}" dt="2025-03-27T09:53:20.698" v="470" actId="27636"/>
          <ac:spMkLst>
            <pc:docMk/>
            <pc:sldMk cId="647991026" sldId="445"/>
            <ac:spMk id="3" creationId="{00000000-0000-0000-0000-000000000000}"/>
          </ac:spMkLst>
        </pc:spChg>
      </pc:sldChg>
      <pc:sldChg chg="modSp mod">
        <pc:chgData name="Philip Scott" userId="2ad6a2ee-f0c0-4099-9814-cfd2abf73848" providerId="ADAL" clId="{273326B9-85CE-45C3-A830-11B2B996B51D}" dt="2025-03-27T09:43:19.575" v="177" actId="20577"/>
        <pc:sldMkLst>
          <pc:docMk/>
          <pc:sldMk cId="2060940030" sldId="452"/>
        </pc:sldMkLst>
        <pc:spChg chg="mod">
          <ac:chgData name="Philip Scott" userId="2ad6a2ee-f0c0-4099-9814-cfd2abf73848" providerId="ADAL" clId="{273326B9-85CE-45C3-A830-11B2B996B51D}" dt="2025-03-27T09:43:19.575" v="177" actId="20577"/>
          <ac:spMkLst>
            <pc:docMk/>
            <pc:sldMk cId="2060940030" sldId="452"/>
            <ac:spMk id="3" creationId="{00000000-0000-0000-0000-000000000000}"/>
          </ac:spMkLst>
        </pc:spChg>
      </pc:sldChg>
      <pc:sldChg chg="modSp mod">
        <pc:chgData name="Philip Scott" userId="2ad6a2ee-f0c0-4099-9814-cfd2abf73848" providerId="ADAL" clId="{273326B9-85CE-45C3-A830-11B2B996B51D}" dt="2025-03-27T09:25:07.272" v="5" actId="113"/>
        <pc:sldMkLst>
          <pc:docMk/>
          <pc:sldMk cId="4116605196" sldId="453"/>
        </pc:sldMkLst>
        <pc:spChg chg="mod">
          <ac:chgData name="Philip Scott" userId="2ad6a2ee-f0c0-4099-9814-cfd2abf73848" providerId="ADAL" clId="{273326B9-85CE-45C3-A830-11B2B996B51D}" dt="2025-03-27T09:25:07.272" v="5" actId="113"/>
          <ac:spMkLst>
            <pc:docMk/>
            <pc:sldMk cId="4116605196" sldId="453"/>
            <ac:spMk id="3" creationId="{4DC89EBB-6DBE-89CC-ABEB-0D603115F2D0}"/>
          </ac:spMkLst>
        </pc:spChg>
        <pc:spChg chg="mod">
          <ac:chgData name="Philip Scott" userId="2ad6a2ee-f0c0-4099-9814-cfd2abf73848" providerId="ADAL" clId="{273326B9-85CE-45C3-A830-11B2B996B51D}" dt="2025-03-27T09:25:00.431" v="4" actId="113"/>
          <ac:spMkLst>
            <pc:docMk/>
            <pc:sldMk cId="4116605196" sldId="453"/>
            <ac:spMk id="5" creationId="{A5159199-056B-7B85-C909-C9408A845598}"/>
          </ac:spMkLst>
        </pc:spChg>
      </pc:sldChg>
    </pc:docChg>
  </pc:docChgLst>
  <pc:docChgLst>
    <pc:chgData name="Philip" userId="0d4f435ca43b6f78" providerId="LiveId" clId="{1303CE0E-1CE2-4915-8C2F-1CAEB6CA1F44}"/>
    <pc:docChg chg="custSel modSld">
      <pc:chgData name="Philip" userId="0d4f435ca43b6f78" providerId="LiveId" clId="{1303CE0E-1CE2-4915-8C2F-1CAEB6CA1F44}" dt="2022-01-26T17:45:36.232" v="597" actId="20577"/>
      <pc:docMkLst>
        <pc:docMk/>
      </pc:docMkLst>
      <pc:sldChg chg="modSp">
        <pc:chgData name="Philip" userId="0d4f435ca43b6f78" providerId="LiveId" clId="{1303CE0E-1CE2-4915-8C2F-1CAEB6CA1F44}" dt="2022-01-26T17:40:53.502" v="117" actId="20577"/>
        <pc:sldMkLst>
          <pc:docMk/>
          <pc:sldMk cId="3538997273" sldId="407"/>
        </pc:sldMkLst>
      </pc:sldChg>
      <pc:sldChg chg="modSp mod modAnim">
        <pc:chgData name="Philip" userId="0d4f435ca43b6f78" providerId="LiveId" clId="{1303CE0E-1CE2-4915-8C2F-1CAEB6CA1F44}" dt="2022-01-26T17:40:45.633" v="114" actId="20577"/>
        <pc:sldMkLst>
          <pc:docMk/>
          <pc:sldMk cId="3364995605" sldId="408"/>
        </pc:sldMkLst>
      </pc:sldChg>
      <pc:sldChg chg="modSp mod modAnim">
        <pc:chgData name="Philip" userId="0d4f435ca43b6f78" providerId="LiveId" clId="{1303CE0E-1CE2-4915-8C2F-1CAEB6CA1F44}" dt="2022-01-26T17:44:29.883" v="547" actId="20577"/>
        <pc:sldMkLst>
          <pc:docMk/>
          <pc:sldMk cId="3977031416" sldId="409"/>
        </pc:sldMkLst>
      </pc:sldChg>
      <pc:sldChg chg="modSp mod modAnim">
        <pc:chgData name="Philip" userId="0d4f435ca43b6f78" providerId="LiveId" clId="{1303CE0E-1CE2-4915-8C2F-1CAEB6CA1F44}" dt="2022-01-26T17:45:36.232" v="597" actId="20577"/>
        <pc:sldMkLst>
          <pc:docMk/>
          <pc:sldMk cId="457840800" sldId="410"/>
        </pc:sldMkLst>
      </pc:sldChg>
    </pc:docChg>
  </pc:docChgLst>
  <pc:docChgLst>
    <pc:chgData name="Philip Scott" userId="0d4f435ca43b6f78" providerId="LiveId" clId="{628B9492-FE19-46C6-B590-FBB2407D1FDD}"/>
    <pc:docChg chg="custSel modSld sldOrd replTag delTag">
      <pc:chgData name="Philip Scott" userId="0d4f435ca43b6f78" providerId="LiveId" clId="{628B9492-FE19-46C6-B590-FBB2407D1FDD}" dt="2021-10-19T09:38:24.618" v="1146"/>
      <pc:docMkLst>
        <pc:docMk/>
      </pc:docMkLst>
      <pc:sldChg chg="modSp">
        <pc:chgData name="Philip Scott" userId="0d4f435ca43b6f78" providerId="LiveId" clId="{628B9492-FE19-46C6-B590-FBB2407D1FDD}" dt="2021-10-18T14:58:34.265" v="0" actId="14100"/>
        <pc:sldMkLst>
          <pc:docMk/>
          <pc:sldMk cId="0" sldId="257"/>
        </pc:sldMkLst>
      </pc:sldChg>
      <pc:sldChg chg="modSp mod">
        <pc:chgData name="Philip Scott" userId="0d4f435ca43b6f78" providerId="LiveId" clId="{628B9492-FE19-46C6-B590-FBB2407D1FDD}" dt="2021-10-18T15:45:33.694" v="603" actId="20577"/>
        <pc:sldMkLst>
          <pc:docMk/>
          <pc:sldMk cId="0" sldId="280"/>
        </pc:sldMkLst>
      </pc:sldChg>
      <pc:sldChg chg="modSp mod">
        <pc:chgData name="Philip Scott" userId="0d4f435ca43b6f78" providerId="LiveId" clId="{628B9492-FE19-46C6-B590-FBB2407D1FDD}" dt="2021-10-18T15:45:42.853" v="611" actId="20577"/>
        <pc:sldMkLst>
          <pc:docMk/>
          <pc:sldMk cId="0" sldId="298"/>
        </pc:sldMkLst>
      </pc:sldChg>
      <pc:sldChg chg="modSp mod">
        <pc:chgData name="Philip Scott" userId="0d4f435ca43b6f78" providerId="LiveId" clId="{628B9492-FE19-46C6-B590-FBB2407D1FDD}" dt="2021-10-18T15:45:40.531" v="609" actId="20577"/>
        <pc:sldMkLst>
          <pc:docMk/>
          <pc:sldMk cId="0" sldId="309"/>
        </pc:sldMkLst>
      </pc:sldChg>
      <pc:sldChg chg="modSp mod">
        <pc:chgData name="Philip Scott" userId="0d4f435ca43b6f78" providerId="LiveId" clId="{628B9492-FE19-46C6-B590-FBB2407D1FDD}" dt="2021-10-18T15:46:22.633" v="636" actId="255"/>
        <pc:sldMkLst>
          <pc:docMk/>
          <pc:sldMk cId="4065797247" sldId="317"/>
        </pc:sldMkLst>
      </pc:sldChg>
      <pc:sldChg chg="modSp mod">
        <pc:chgData name="Philip Scott" userId="0d4f435ca43b6f78" providerId="LiveId" clId="{628B9492-FE19-46C6-B590-FBB2407D1FDD}" dt="2021-10-18T15:46:40.932" v="648" actId="20577"/>
        <pc:sldMkLst>
          <pc:docMk/>
          <pc:sldMk cId="0" sldId="319"/>
        </pc:sldMkLst>
      </pc:sldChg>
      <pc:sldChg chg="addSp modSp mod ord">
        <pc:chgData name="Philip Scott" userId="0d4f435ca43b6f78" providerId="LiveId" clId="{628B9492-FE19-46C6-B590-FBB2407D1FDD}" dt="2021-10-18T15:46:45.524" v="652" actId="20577"/>
        <pc:sldMkLst>
          <pc:docMk/>
          <pc:sldMk cId="0" sldId="326"/>
        </pc:sldMkLst>
      </pc:sldChg>
      <pc:sldChg chg="modSp mod">
        <pc:chgData name="Philip Scott" userId="0d4f435ca43b6f78" providerId="LiveId" clId="{628B9492-FE19-46C6-B590-FBB2407D1FDD}" dt="2021-10-18T15:45:45.197" v="613" actId="20577"/>
        <pc:sldMkLst>
          <pc:docMk/>
          <pc:sldMk cId="990599560" sldId="336"/>
        </pc:sldMkLst>
      </pc:sldChg>
      <pc:sldChg chg="modSp mod">
        <pc:chgData name="Philip Scott" userId="0d4f435ca43b6f78" providerId="LiveId" clId="{628B9492-FE19-46C6-B590-FBB2407D1FDD}" dt="2021-10-18T15:48:54.572" v="663" actId="255"/>
        <pc:sldMkLst>
          <pc:docMk/>
          <pc:sldMk cId="1048175364" sldId="338"/>
        </pc:sldMkLst>
      </pc:sldChg>
      <pc:sldChg chg="modSp mod">
        <pc:chgData name="Philip Scott" userId="0d4f435ca43b6f78" providerId="LiveId" clId="{628B9492-FE19-46C6-B590-FBB2407D1FDD}" dt="2021-10-18T15:45:37.761" v="607" actId="20577"/>
        <pc:sldMkLst>
          <pc:docMk/>
          <pc:sldMk cId="0" sldId="340"/>
        </pc:sldMkLst>
      </pc:sldChg>
      <pc:sldChg chg="modSp mod">
        <pc:chgData name="Philip Scott" userId="0d4f435ca43b6f78" providerId="LiveId" clId="{628B9492-FE19-46C6-B590-FBB2407D1FDD}" dt="2021-10-18T15:45:31.633" v="601" actId="20577"/>
        <pc:sldMkLst>
          <pc:docMk/>
          <pc:sldMk cId="23739126" sldId="348"/>
        </pc:sldMkLst>
      </pc:sldChg>
      <pc:sldChg chg="addSp modSp mod">
        <pc:chgData name="Philip Scott" userId="0d4f435ca43b6f78" providerId="LiveId" clId="{628B9492-FE19-46C6-B590-FBB2407D1FDD}" dt="2021-10-19T08:32:32.712" v="695" actId="1076"/>
        <pc:sldMkLst>
          <pc:docMk/>
          <pc:sldMk cId="3123641820" sldId="349"/>
        </pc:sldMkLst>
      </pc:sldChg>
      <pc:sldChg chg="modSp mod">
        <pc:chgData name="Philip Scott" userId="0d4f435ca43b6f78" providerId="LiveId" clId="{628B9492-FE19-46C6-B590-FBB2407D1FDD}" dt="2021-10-18T15:45:26.762" v="597" actId="20577"/>
        <pc:sldMkLst>
          <pc:docMk/>
          <pc:sldMk cId="68242321" sldId="350"/>
        </pc:sldMkLst>
      </pc:sldChg>
      <pc:sldChg chg="modSp mod">
        <pc:chgData name="Philip Scott" userId="0d4f435ca43b6f78" providerId="LiveId" clId="{628B9492-FE19-46C6-B590-FBB2407D1FDD}" dt="2021-10-18T15:45:29.480" v="599" actId="20577"/>
        <pc:sldMkLst>
          <pc:docMk/>
          <pc:sldMk cId="4259597196" sldId="351"/>
        </pc:sldMkLst>
      </pc:sldChg>
      <pc:sldChg chg="modSp mod">
        <pc:chgData name="Philip Scott" userId="0d4f435ca43b6f78" providerId="LiveId" clId="{628B9492-FE19-46C6-B590-FBB2407D1FDD}" dt="2021-10-18T15:46:31.104" v="640" actId="20577"/>
        <pc:sldMkLst>
          <pc:docMk/>
          <pc:sldMk cId="1935431986" sldId="352"/>
        </pc:sldMkLst>
      </pc:sldChg>
      <pc:sldChg chg="modSp mod">
        <pc:chgData name="Philip Scott" userId="0d4f435ca43b6f78" providerId="LiveId" clId="{628B9492-FE19-46C6-B590-FBB2407D1FDD}" dt="2021-10-18T15:45:35.752" v="605" actId="20577"/>
        <pc:sldMkLst>
          <pc:docMk/>
          <pc:sldMk cId="2802083250" sldId="353"/>
        </pc:sldMkLst>
      </pc:sldChg>
      <pc:sldChg chg="modSp mod">
        <pc:chgData name="Philip Scott" userId="0d4f435ca43b6f78" providerId="LiveId" clId="{628B9492-FE19-46C6-B590-FBB2407D1FDD}" dt="2021-10-18T15:45:47.261" v="615" actId="20577"/>
        <pc:sldMkLst>
          <pc:docMk/>
          <pc:sldMk cId="1465488843" sldId="354"/>
        </pc:sldMkLst>
      </pc:sldChg>
      <pc:sldChg chg="modSp mod">
        <pc:chgData name="Philip Scott" userId="0d4f435ca43b6f78" providerId="LiveId" clId="{628B9492-FE19-46C6-B590-FBB2407D1FDD}" dt="2021-10-18T15:45:49.198" v="617" actId="20577"/>
        <pc:sldMkLst>
          <pc:docMk/>
          <pc:sldMk cId="919160131" sldId="355"/>
        </pc:sldMkLst>
      </pc:sldChg>
      <pc:sldChg chg="modSp mod">
        <pc:chgData name="Philip Scott" userId="0d4f435ca43b6f78" providerId="LiveId" clId="{628B9492-FE19-46C6-B590-FBB2407D1FDD}" dt="2021-10-18T15:45:51.114" v="619" actId="20577"/>
        <pc:sldMkLst>
          <pc:docMk/>
          <pc:sldMk cId="4289257561" sldId="356"/>
        </pc:sldMkLst>
      </pc:sldChg>
      <pc:sldChg chg="modSp mod">
        <pc:chgData name="Philip Scott" userId="0d4f435ca43b6f78" providerId="LiveId" clId="{628B9492-FE19-46C6-B590-FBB2407D1FDD}" dt="2021-10-18T15:45:53.087" v="621" actId="20577"/>
        <pc:sldMkLst>
          <pc:docMk/>
          <pc:sldMk cId="468527106" sldId="357"/>
        </pc:sldMkLst>
      </pc:sldChg>
      <pc:sldChg chg="modSp mod">
        <pc:chgData name="Philip Scott" userId="0d4f435ca43b6f78" providerId="LiveId" clId="{628B9492-FE19-46C6-B590-FBB2407D1FDD}" dt="2021-10-18T15:45:55.140" v="623" actId="20577"/>
        <pc:sldMkLst>
          <pc:docMk/>
          <pc:sldMk cId="460301069" sldId="358"/>
        </pc:sldMkLst>
      </pc:sldChg>
      <pc:sldChg chg="modSp mod">
        <pc:chgData name="Philip Scott" userId="0d4f435ca43b6f78" providerId="LiveId" clId="{628B9492-FE19-46C6-B590-FBB2407D1FDD}" dt="2021-10-18T15:46:34.244" v="642" actId="20577"/>
        <pc:sldMkLst>
          <pc:docMk/>
          <pc:sldMk cId="0" sldId="359"/>
        </pc:sldMkLst>
      </pc:sldChg>
      <pc:sldChg chg="modSp mod">
        <pc:chgData name="Philip Scott" userId="0d4f435ca43b6f78" providerId="LiveId" clId="{628B9492-FE19-46C6-B590-FBB2407D1FDD}" dt="2021-10-18T15:46:37.050" v="644" actId="20577"/>
        <pc:sldMkLst>
          <pc:docMk/>
          <pc:sldMk cId="0" sldId="360"/>
        </pc:sldMkLst>
      </pc:sldChg>
      <pc:sldChg chg="modSp mod">
        <pc:chgData name="Philip Scott" userId="0d4f435ca43b6f78" providerId="LiveId" clId="{628B9492-FE19-46C6-B590-FBB2407D1FDD}" dt="2021-10-18T15:45:57.027" v="625" actId="20577"/>
        <pc:sldMkLst>
          <pc:docMk/>
          <pc:sldMk cId="3588155477" sldId="361"/>
        </pc:sldMkLst>
      </pc:sldChg>
      <pc:sldChg chg="modSp mod">
        <pc:chgData name="Philip Scott" userId="0d4f435ca43b6f78" providerId="LiveId" clId="{628B9492-FE19-46C6-B590-FBB2407D1FDD}" dt="2021-10-18T15:45:58.809" v="627" actId="20577"/>
        <pc:sldMkLst>
          <pc:docMk/>
          <pc:sldMk cId="0" sldId="362"/>
        </pc:sldMkLst>
      </pc:sldChg>
      <pc:sldChg chg="modSp mod">
        <pc:chgData name="Philip Scott" userId="0d4f435ca43b6f78" providerId="LiveId" clId="{628B9492-FE19-46C6-B590-FBB2407D1FDD}" dt="2021-10-18T15:46:02.475" v="631" actId="20577"/>
        <pc:sldMkLst>
          <pc:docMk/>
          <pc:sldMk cId="1628795723" sldId="363"/>
        </pc:sldMkLst>
      </pc:sldChg>
      <pc:sldChg chg="modSp mod">
        <pc:chgData name="Philip Scott" userId="0d4f435ca43b6f78" providerId="LiveId" clId="{628B9492-FE19-46C6-B590-FBB2407D1FDD}" dt="2021-10-18T15:46:00.567" v="629" actId="20577"/>
        <pc:sldMkLst>
          <pc:docMk/>
          <pc:sldMk cId="4275778754" sldId="364"/>
        </pc:sldMkLst>
      </pc:sldChg>
      <pc:sldChg chg="modSp mod">
        <pc:chgData name="Philip Scott" userId="0d4f435ca43b6f78" providerId="LiveId" clId="{628B9492-FE19-46C6-B590-FBB2407D1FDD}" dt="2021-10-18T15:46:26.944" v="638" actId="20577"/>
        <pc:sldMkLst>
          <pc:docMk/>
          <pc:sldMk cId="3041555791" sldId="365"/>
        </pc:sldMkLst>
      </pc:sldChg>
      <pc:sldChg chg="modSp mod">
        <pc:chgData name="Philip Scott" userId="0d4f435ca43b6f78" providerId="LiveId" clId="{628B9492-FE19-46C6-B590-FBB2407D1FDD}" dt="2021-10-19T08:50:23.030" v="712" actId="20577"/>
        <pc:sldMkLst>
          <pc:docMk/>
          <pc:sldMk cId="2739227979" sldId="366"/>
        </pc:sldMkLst>
      </pc:sldChg>
      <pc:sldChg chg="modSp mod">
        <pc:chgData name="Philip Scott" userId="0d4f435ca43b6f78" providerId="LiveId" clId="{628B9492-FE19-46C6-B590-FBB2407D1FDD}" dt="2021-10-18T15:49:01.957" v="664" actId="255"/>
        <pc:sldMkLst>
          <pc:docMk/>
          <pc:sldMk cId="4070250276" sldId="367"/>
        </pc:sldMkLst>
      </pc:sldChg>
      <pc:sldChg chg="modSp mod">
        <pc:chgData name="Philip Scott" userId="0d4f435ca43b6f78" providerId="LiveId" clId="{628B9492-FE19-46C6-B590-FBB2407D1FDD}" dt="2021-10-18T15:49:10.183" v="665" actId="255"/>
        <pc:sldMkLst>
          <pc:docMk/>
          <pc:sldMk cId="2395241374" sldId="368"/>
        </pc:sldMkLst>
      </pc:sldChg>
      <pc:sldChg chg="addSp delSp modSp mod">
        <pc:chgData name="Philip Scott" userId="0d4f435ca43b6f78" providerId="LiveId" clId="{628B9492-FE19-46C6-B590-FBB2407D1FDD}" dt="2021-10-18T15:46:43.551" v="650" actId="20577"/>
        <pc:sldMkLst>
          <pc:docMk/>
          <pc:sldMk cId="1021025253" sldId="369"/>
        </pc:sldMkLst>
      </pc:sldChg>
      <pc:sldChg chg="addSp delSp modSp mod">
        <pc:chgData name="Philip Scott" userId="0d4f435ca43b6f78" providerId="LiveId" clId="{628B9492-FE19-46C6-B590-FBB2407D1FDD}" dt="2021-10-19T09:38:08.438" v="1143" actId="14100"/>
        <pc:sldMkLst>
          <pc:docMk/>
          <pc:sldMk cId="2197207638" sldId="370"/>
        </pc:sldMkLst>
      </pc:sldChg>
    </pc:docChg>
  </pc:docChgLst>
  <pc:docChgLst>
    <pc:chgData name="Philip" userId="0d4f435ca43b6f78" providerId="LiveId" clId="{FBEDDD36-73E3-4131-BFF6-1D2D0F1E4A05}"/>
    <pc:docChg chg="undo custSel delSld modSld sldOrd">
      <pc:chgData name="Philip" userId="0d4f435ca43b6f78" providerId="LiveId" clId="{FBEDDD36-73E3-4131-BFF6-1D2D0F1E4A05}" dt="2023-04-18T16:31:11.453" v="1402" actId="20577"/>
      <pc:docMkLst>
        <pc:docMk/>
      </pc:docMkLst>
      <pc:sldChg chg="modSp mod">
        <pc:chgData name="Philip" userId="0d4f435ca43b6f78" providerId="LiveId" clId="{FBEDDD36-73E3-4131-BFF6-1D2D0F1E4A05}" dt="2023-04-18T16:15:29.885" v="1091" actId="20577"/>
        <pc:sldMkLst>
          <pc:docMk/>
          <pc:sldMk cId="0" sldId="257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69656292" sldId="317"/>
        </pc:sldMkLst>
      </pc:sldChg>
      <pc:sldChg chg="modSp mod">
        <pc:chgData name="Philip" userId="0d4f435ca43b6f78" providerId="LiveId" clId="{FBEDDD36-73E3-4131-BFF6-1D2D0F1E4A05}" dt="2023-04-18T16:14:55.679" v="1061" actId="20577"/>
        <pc:sldMkLst>
          <pc:docMk/>
          <pc:sldMk cId="23739126" sldId="348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551386022" sldId="364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1026516277" sldId="371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413518590" sldId="372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3004651247" sldId="375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1614452486" sldId="376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3595172158" sldId="378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674436222" sldId="386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1418423105" sldId="387"/>
        </pc:sldMkLst>
      </pc:sldChg>
      <pc:sldChg chg="modSp mod modAnim">
        <pc:chgData name="Philip" userId="0d4f435ca43b6f78" providerId="LiveId" clId="{FBEDDD36-73E3-4131-BFF6-1D2D0F1E4A05}" dt="2023-04-18T16:09:07.190" v="685"/>
        <pc:sldMkLst>
          <pc:docMk/>
          <pc:sldMk cId="3510380646" sldId="389"/>
        </pc:sldMkLst>
      </pc:sldChg>
      <pc:sldChg chg="addSp delSp modSp mod">
        <pc:chgData name="Philip" userId="0d4f435ca43b6f78" providerId="LiveId" clId="{FBEDDD36-73E3-4131-BFF6-1D2D0F1E4A05}" dt="2023-04-18T16:30:28.136" v="1372" actId="20577"/>
        <pc:sldMkLst>
          <pc:docMk/>
          <pc:sldMk cId="1355730175" sldId="390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1470415318" sldId="391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3282804941" sldId="392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624668411" sldId="393"/>
        </pc:sldMkLst>
      </pc:sldChg>
      <pc:sldChg chg="modSp mod">
        <pc:chgData name="Philip" userId="0d4f435ca43b6f78" providerId="LiveId" clId="{FBEDDD36-73E3-4131-BFF6-1D2D0F1E4A05}" dt="2023-04-18T16:31:11.453" v="1402" actId="20577"/>
        <pc:sldMkLst>
          <pc:docMk/>
          <pc:sldMk cId="826314294" sldId="395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4143933799" sldId="396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572863325" sldId="397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3509122106" sldId="398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485641430" sldId="400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421332968" sldId="401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1278498717" sldId="402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675696282" sldId="403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456590523" sldId="405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143552423" sldId="406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3538997273" sldId="407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3364995605" sldId="408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3399814" sldId="409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3509587908" sldId="410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859395379" sldId="411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3947454752" sldId="413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1031039583" sldId="416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3977031416" sldId="419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1786467821" sldId="420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1798074557" sldId="421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020888570" sldId="422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1016920104" sldId="423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558345502" sldId="424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944310484" sldId="425"/>
        </pc:sldMkLst>
      </pc:sldChg>
      <pc:sldChg chg="modSp mod">
        <pc:chgData name="Philip" userId="0d4f435ca43b6f78" providerId="LiveId" clId="{FBEDDD36-73E3-4131-BFF6-1D2D0F1E4A05}" dt="2023-04-18T16:10:12.726" v="718" actId="20577"/>
        <pc:sldMkLst>
          <pc:docMk/>
          <pc:sldMk cId="987311577" sldId="426"/>
        </pc:sldMkLst>
      </pc:sldChg>
      <pc:sldChg chg="addSp delSp modSp mod">
        <pc:chgData name="Philip" userId="0d4f435ca43b6f78" providerId="LiveId" clId="{FBEDDD36-73E3-4131-BFF6-1D2D0F1E4A05}" dt="2023-04-18T15:54:24.633" v="438" actId="20577"/>
        <pc:sldMkLst>
          <pc:docMk/>
          <pc:sldMk cId="3779516012" sldId="427"/>
        </pc:sldMkLst>
      </pc:sldChg>
      <pc:sldChg chg="addSp delSp modSp mod">
        <pc:chgData name="Philip" userId="0d4f435ca43b6f78" providerId="LiveId" clId="{FBEDDD36-73E3-4131-BFF6-1D2D0F1E4A05}" dt="2023-04-18T16:16:50.415" v="1095" actId="1076"/>
        <pc:sldMkLst>
          <pc:docMk/>
          <pc:sldMk cId="381750914" sldId="428"/>
        </pc:sldMkLst>
      </pc:sldChg>
      <pc:sldChg chg="modSp mod">
        <pc:chgData name="Philip" userId="0d4f435ca43b6f78" providerId="LiveId" clId="{FBEDDD36-73E3-4131-BFF6-1D2D0F1E4A05}" dt="2023-04-18T15:55:20.887" v="479" actId="20577"/>
        <pc:sldMkLst>
          <pc:docMk/>
          <pc:sldMk cId="47946033" sldId="429"/>
        </pc:sldMkLst>
      </pc:sldChg>
      <pc:sldChg chg="addSp delSp modSp mod modAnim">
        <pc:chgData name="Philip" userId="0d4f435ca43b6f78" providerId="LiveId" clId="{FBEDDD36-73E3-4131-BFF6-1D2D0F1E4A05}" dt="2023-04-18T16:14:00.833" v="1047" actId="20577"/>
        <pc:sldMkLst>
          <pc:docMk/>
          <pc:sldMk cId="2801103510" sldId="430"/>
        </pc:sldMkLst>
      </pc:sldChg>
      <pc:sldChg chg="addSp delSp modSp mod ord">
        <pc:chgData name="Philip" userId="0d4f435ca43b6f78" providerId="LiveId" clId="{FBEDDD36-73E3-4131-BFF6-1D2D0F1E4A05}" dt="2023-04-18T16:25:28.175" v="1318"/>
        <pc:sldMkLst>
          <pc:docMk/>
          <pc:sldMk cId="751116641" sldId="431"/>
        </pc:sldMkLst>
      </pc:sldChg>
      <pc:sldChg chg="addSp delSp modSp mod">
        <pc:chgData name="Philip" userId="0d4f435ca43b6f78" providerId="LiveId" clId="{FBEDDD36-73E3-4131-BFF6-1D2D0F1E4A05}" dt="2023-04-18T16:30:49.138" v="1373"/>
        <pc:sldMkLst>
          <pc:docMk/>
          <pc:sldMk cId="3367466174" sldId="432"/>
        </pc:sldMkLst>
      </pc:sldChg>
      <pc:sldChg chg="delSp modSp mod">
        <pc:chgData name="Philip" userId="0d4f435ca43b6f78" providerId="LiveId" clId="{FBEDDD36-73E3-4131-BFF6-1D2D0F1E4A05}" dt="2023-04-18T16:28:11.942" v="1337" actId="20577"/>
        <pc:sldMkLst>
          <pc:docMk/>
          <pc:sldMk cId="240249162" sldId="433"/>
        </pc:sldMkLst>
      </pc:sldChg>
      <pc:sldChg chg="addSp delSp modSp mod">
        <pc:chgData name="Philip" userId="0d4f435ca43b6f78" providerId="LiveId" clId="{FBEDDD36-73E3-4131-BFF6-1D2D0F1E4A05}" dt="2023-04-18T16:29:46.096" v="1341" actId="1076"/>
        <pc:sldMkLst>
          <pc:docMk/>
          <pc:sldMk cId="972822283" sldId="434"/>
        </pc:sldMkLst>
      </pc:sldChg>
    </pc:docChg>
  </pc:docChgLst>
  <pc:docChgLst>
    <pc:chgData name="Philip Scott" userId="2ad6a2ee-f0c0-4099-9814-cfd2abf73848" providerId="ADAL" clId="{335E5326-B33A-4367-AF34-6A3F8A6CAD6C}"/>
    <pc:docChg chg="undo custSel delSld modSld">
      <pc:chgData name="Philip Scott" userId="2ad6a2ee-f0c0-4099-9814-cfd2abf73848" providerId="ADAL" clId="{335E5326-B33A-4367-AF34-6A3F8A6CAD6C}" dt="2024-05-02T06:28:54.277" v="545"/>
      <pc:docMkLst>
        <pc:docMk/>
      </pc:docMkLst>
      <pc:sldChg chg="modSp mod">
        <pc:chgData name="Philip Scott" userId="2ad6a2ee-f0c0-4099-9814-cfd2abf73848" providerId="ADAL" clId="{335E5326-B33A-4367-AF34-6A3F8A6CAD6C}" dt="2024-04-24T13:49:00.107" v="10" actId="14100"/>
        <pc:sldMkLst>
          <pc:docMk/>
          <pc:sldMk cId="0" sldId="257"/>
        </pc:sldMkLst>
      </pc:sldChg>
      <pc:sldChg chg="modSp mod">
        <pc:chgData name="Philip Scott" userId="2ad6a2ee-f0c0-4099-9814-cfd2abf73848" providerId="ADAL" clId="{335E5326-B33A-4367-AF34-6A3F8A6CAD6C}" dt="2024-05-02T06:16:43.194" v="34" actId="113"/>
        <pc:sldMkLst>
          <pc:docMk/>
          <pc:sldMk cId="3510380646" sldId="389"/>
        </pc:sldMkLst>
      </pc:sldChg>
      <pc:sldChg chg="modSp mod">
        <pc:chgData name="Philip Scott" userId="2ad6a2ee-f0c0-4099-9814-cfd2abf73848" providerId="ADAL" clId="{335E5326-B33A-4367-AF34-6A3F8A6CAD6C}" dt="2024-05-02T06:17:57.345" v="68" actId="14100"/>
        <pc:sldMkLst>
          <pc:docMk/>
          <pc:sldMk cId="3779516012" sldId="427"/>
        </pc:sldMkLst>
      </pc:sldChg>
      <pc:sldChg chg="addSp modSp mod">
        <pc:chgData name="Philip Scott" userId="2ad6a2ee-f0c0-4099-9814-cfd2abf73848" providerId="ADAL" clId="{335E5326-B33A-4367-AF34-6A3F8A6CAD6C}" dt="2024-05-02T06:19:42.909" v="144" actId="14100"/>
        <pc:sldMkLst>
          <pc:docMk/>
          <pc:sldMk cId="47946033" sldId="429"/>
        </pc:sldMkLst>
      </pc:sldChg>
      <pc:sldChg chg="del">
        <pc:chgData name="Philip Scott" userId="2ad6a2ee-f0c0-4099-9814-cfd2abf73848" providerId="ADAL" clId="{335E5326-B33A-4367-AF34-6A3F8A6CAD6C}" dt="2024-05-02T06:28:26.998" v="544" actId="2696"/>
        <pc:sldMkLst>
          <pc:docMk/>
          <pc:sldMk cId="1132692956" sldId="438"/>
        </pc:sldMkLst>
      </pc:sldChg>
      <pc:sldChg chg="addSp modSp mod modAnim">
        <pc:chgData name="Philip Scott" userId="2ad6a2ee-f0c0-4099-9814-cfd2abf73848" providerId="ADAL" clId="{335E5326-B33A-4367-AF34-6A3F8A6CAD6C}" dt="2024-05-02T06:28:20.928" v="543"/>
        <pc:sldMkLst>
          <pc:docMk/>
          <pc:sldMk cId="1883483886" sldId="439"/>
        </pc:sldMkLst>
      </pc:sldChg>
      <pc:sldChg chg="modSp modAnim">
        <pc:chgData name="Philip Scott" userId="2ad6a2ee-f0c0-4099-9814-cfd2abf73848" providerId="ADAL" clId="{335E5326-B33A-4367-AF34-6A3F8A6CAD6C}" dt="2024-05-02T06:21:36.422" v="180" actId="20577"/>
        <pc:sldMkLst>
          <pc:docMk/>
          <pc:sldMk cId="647991026" sldId="445"/>
        </pc:sldMkLst>
      </pc:sldChg>
      <pc:sldChg chg="addSp modSp mod modAnim">
        <pc:chgData name="Philip Scott" userId="2ad6a2ee-f0c0-4099-9814-cfd2abf73848" providerId="ADAL" clId="{335E5326-B33A-4367-AF34-6A3F8A6CAD6C}" dt="2024-05-02T06:28:54.277" v="545"/>
        <pc:sldMkLst>
          <pc:docMk/>
          <pc:sldMk cId="4116605196" sldId="453"/>
        </pc:sldMkLst>
      </pc:sldChg>
    </pc:docChg>
  </pc:docChgLst>
  <pc:docChgLst>
    <pc:chgData name="Philip" userId="0d4f435ca43b6f78" providerId="LiveId" clId="{5B5FA214-7F80-470B-A4C1-7E9605BC1398}"/>
    <pc:docChg chg="custSel modSld sldOrd">
      <pc:chgData name="Philip" userId="0d4f435ca43b6f78" providerId="LiveId" clId="{5B5FA214-7F80-470B-A4C1-7E9605BC1398}" dt="2023-04-02T12:57:45.283" v="363" actId="20577"/>
      <pc:docMkLst>
        <pc:docMk/>
      </pc:docMkLst>
      <pc:sldChg chg="modSp mod">
        <pc:chgData name="Philip" userId="0d4f435ca43b6f78" providerId="LiveId" clId="{5B5FA214-7F80-470B-A4C1-7E9605BC1398}" dt="2023-04-02T12:55:17.307" v="236" actId="20577"/>
        <pc:sldMkLst>
          <pc:docMk/>
          <pc:sldMk cId="69656292" sldId="317"/>
        </pc:sldMkLst>
      </pc:sldChg>
      <pc:sldChg chg="modSp mod">
        <pc:chgData name="Philip" userId="0d4f435ca43b6f78" providerId="LiveId" clId="{5B5FA214-7F80-470B-A4C1-7E9605BC1398}" dt="2023-04-02T12:54:43.008" v="220" actId="20577"/>
        <pc:sldMkLst>
          <pc:docMk/>
          <pc:sldMk cId="23739126" sldId="348"/>
        </pc:sldMkLst>
      </pc:sldChg>
      <pc:sldChg chg="addSp delSp modSp mod">
        <pc:chgData name="Philip" userId="0d4f435ca43b6f78" providerId="LiveId" clId="{5B5FA214-7F80-470B-A4C1-7E9605BC1398}" dt="2023-04-02T12:55:28.066" v="242" actId="20577"/>
        <pc:sldMkLst>
          <pc:docMk/>
          <pc:sldMk cId="551386022" sldId="364"/>
        </pc:sldMkLst>
      </pc:sldChg>
      <pc:sldChg chg="modSp mod">
        <pc:chgData name="Philip" userId="0d4f435ca43b6f78" providerId="LiveId" clId="{5B5FA214-7F80-470B-A4C1-7E9605BC1398}" dt="2023-04-02T12:56:55.479" v="286" actId="20577"/>
        <pc:sldMkLst>
          <pc:docMk/>
          <pc:sldMk cId="1026516277" sldId="371"/>
        </pc:sldMkLst>
      </pc:sldChg>
      <pc:sldChg chg="addSp modSp mod">
        <pc:chgData name="Philip" userId="0d4f435ca43b6f78" providerId="LiveId" clId="{5B5FA214-7F80-470B-A4C1-7E9605BC1398}" dt="2023-04-02T12:57:45.283" v="363" actId="20577"/>
        <pc:sldMkLst>
          <pc:docMk/>
          <pc:sldMk cId="413518590" sldId="372"/>
        </pc:sldMkLst>
      </pc:sldChg>
      <pc:sldChg chg="modSp mod">
        <pc:chgData name="Philip" userId="0d4f435ca43b6f78" providerId="LiveId" clId="{5B5FA214-7F80-470B-A4C1-7E9605BC1398}" dt="2023-04-02T12:57:05.811" v="292" actId="20577"/>
        <pc:sldMkLst>
          <pc:docMk/>
          <pc:sldMk cId="3004651247" sldId="375"/>
        </pc:sldMkLst>
      </pc:sldChg>
      <pc:sldChg chg="modSp mod">
        <pc:chgData name="Philip" userId="0d4f435ca43b6f78" providerId="LiveId" clId="{5B5FA214-7F80-470B-A4C1-7E9605BC1398}" dt="2023-04-02T12:56:45.551" v="280" actId="20577"/>
        <pc:sldMkLst>
          <pc:docMk/>
          <pc:sldMk cId="1614452486" sldId="376"/>
        </pc:sldMkLst>
      </pc:sldChg>
      <pc:sldChg chg="modSp mod">
        <pc:chgData name="Philip" userId="0d4f435ca43b6f78" providerId="LiveId" clId="{5B5FA214-7F80-470B-A4C1-7E9605BC1398}" dt="2023-04-02T12:55:46.233" v="252" actId="20577"/>
        <pc:sldMkLst>
          <pc:docMk/>
          <pc:sldMk cId="3595172158" sldId="378"/>
        </pc:sldMkLst>
      </pc:sldChg>
      <pc:sldChg chg="modSp mod">
        <pc:chgData name="Philip" userId="0d4f435ca43b6f78" providerId="LiveId" clId="{5B5FA214-7F80-470B-A4C1-7E9605BC1398}" dt="2023-04-02T12:55:11.729" v="234" actId="20577"/>
        <pc:sldMkLst>
          <pc:docMk/>
          <pc:sldMk cId="674436222" sldId="386"/>
        </pc:sldMkLst>
      </pc:sldChg>
      <pc:sldChg chg="modSp mod">
        <pc:chgData name="Philip" userId="0d4f435ca43b6f78" providerId="LiveId" clId="{5B5FA214-7F80-470B-A4C1-7E9605BC1398}" dt="2023-04-02T12:55:00.632" v="228" actId="20577"/>
        <pc:sldMkLst>
          <pc:docMk/>
          <pc:sldMk cId="1418423105" sldId="387"/>
        </pc:sldMkLst>
      </pc:sldChg>
      <pc:sldChg chg="modSp mod">
        <pc:chgData name="Philip" userId="0d4f435ca43b6f78" providerId="LiveId" clId="{5B5FA214-7F80-470B-A4C1-7E9605BC1398}" dt="2023-04-02T12:54:51.930" v="224" actId="20577"/>
        <pc:sldMkLst>
          <pc:docMk/>
          <pc:sldMk cId="3510380646" sldId="389"/>
        </pc:sldMkLst>
      </pc:sldChg>
      <pc:sldChg chg="modSp mod">
        <pc:chgData name="Philip" userId="0d4f435ca43b6f78" providerId="LiveId" clId="{5B5FA214-7F80-470B-A4C1-7E9605BC1398}" dt="2023-04-02T12:54:57.167" v="226" actId="20577"/>
        <pc:sldMkLst>
          <pc:docMk/>
          <pc:sldMk cId="1355730175" sldId="390"/>
        </pc:sldMkLst>
      </pc:sldChg>
      <pc:sldChg chg="modSp mod">
        <pc:chgData name="Philip" userId="0d4f435ca43b6f78" providerId="LiveId" clId="{5B5FA214-7F80-470B-A4C1-7E9605BC1398}" dt="2023-04-02T12:55:04.184" v="230" actId="20577"/>
        <pc:sldMkLst>
          <pc:docMk/>
          <pc:sldMk cId="1470415318" sldId="391"/>
        </pc:sldMkLst>
      </pc:sldChg>
      <pc:sldChg chg="modSp mod">
        <pc:chgData name="Philip" userId="0d4f435ca43b6f78" providerId="LiveId" clId="{5B5FA214-7F80-470B-A4C1-7E9605BC1398}" dt="2023-04-02T12:55:07.306" v="232" actId="20577"/>
        <pc:sldMkLst>
          <pc:docMk/>
          <pc:sldMk cId="3282804941" sldId="392"/>
        </pc:sldMkLst>
      </pc:sldChg>
      <pc:sldChg chg="modSp mod">
        <pc:chgData name="Philip" userId="0d4f435ca43b6f78" providerId="LiveId" clId="{5B5FA214-7F80-470B-A4C1-7E9605BC1398}" dt="2023-04-02T12:54:47.045" v="222" actId="20577"/>
        <pc:sldMkLst>
          <pc:docMk/>
          <pc:sldMk cId="826314294" sldId="395"/>
        </pc:sldMkLst>
      </pc:sldChg>
      <pc:sldChg chg="modSp mod">
        <pc:chgData name="Philip" userId="0d4f435ca43b6f78" providerId="LiveId" clId="{5B5FA214-7F80-470B-A4C1-7E9605BC1398}" dt="2023-04-02T12:55:21.124" v="238" actId="20577"/>
        <pc:sldMkLst>
          <pc:docMk/>
          <pc:sldMk cId="4143933799" sldId="396"/>
        </pc:sldMkLst>
      </pc:sldChg>
      <pc:sldChg chg="modSp mod">
        <pc:chgData name="Philip" userId="0d4f435ca43b6f78" providerId="LiveId" clId="{5B5FA214-7F80-470B-A4C1-7E9605BC1398}" dt="2023-04-02T12:55:40.057" v="248" actId="20577"/>
        <pc:sldMkLst>
          <pc:docMk/>
          <pc:sldMk cId="2572863325" sldId="397"/>
        </pc:sldMkLst>
      </pc:sldChg>
      <pc:sldChg chg="modSp mod">
        <pc:chgData name="Philip" userId="0d4f435ca43b6f78" providerId="LiveId" clId="{5B5FA214-7F80-470B-A4C1-7E9605BC1398}" dt="2023-04-02T12:55:43.115" v="250" actId="20577"/>
        <pc:sldMkLst>
          <pc:docMk/>
          <pc:sldMk cId="3509122106" sldId="398"/>
        </pc:sldMkLst>
      </pc:sldChg>
      <pc:sldChg chg="modSp mod">
        <pc:chgData name="Philip" userId="0d4f435ca43b6f78" providerId="LiveId" clId="{5B5FA214-7F80-470B-A4C1-7E9605BC1398}" dt="2023-04-02T12:56:07.555" v="264" actId="20577"/>
        <pc:sldMkLst>
          <pc:docMk/>
          <pc:sldMk cId="2485641430" sldId="400"/>
        </pc:sldMkLst>
      </pc:sldChg>
      <pc:sldChg chg="modSp mod">
        <pc:chgData name="Philip" userId="0d4f435ca43b6f78" providerId="LiveId" clId="{5B5FA214-7F80-470B-A4C1-7E9605BC1398}" dt="2023-04-02T12:56:15.728" v="268" actId="20577"/>
        <pc:sldMkLst>
          <pc:docMk/>
          <pc:sldMk cId="2421332968" sldId="401"/>
        </pc:sldMkLst>
      </pc:sldChg>
      <pc:sldChg chg="modSp mod">
        <pc:chgData name="Philip" userId="0d4f435ca43b6f78" providerId="LiveId" clId="{5B5FA214-7F80-470B-A4C1-7E9605BC1398}" dt="2023-04-02T12:55:49.418" v="254" actId="20577"/>
        <pc:sldMkLst>
          <pc:docMk/>
          <pc:sldMk cId="1278498717" sldId="402"/>
        </pc:sldMkLst>
      </pc:sldChg>
      <pc:sldChg chg="modSp mod">
        <pc:chgData name="Philip" userId="0d4f435ca43b6f78" providerId="LiveId" clId="{5B5FA214-7F80-470B-A4C1-7E9605BC1398}" dt="2023-04-02T12:55:52.559" v="256" actId="20577"/>
        <pc:sldMkLst>
          <pc:docMk/>
          <pc:sldMk cId="675696282" sldId="403"/>
        </pc:sldMkLst>
      </pc:sldChg>
      <pc:sldChg chg="modSp mod">
        <pc:chgData name="Philip" userId="0d4f435ca43b6f78" providerId="LiveId" clId="{5B5FA214-7F80-470B-A4C1-7E9605BC1398}" dt="2023-04-02T12:55:56.444" v="258" actId="20577"/>
        <pc:sldMkLst>
          <pc:docMk/>
          <pc:sldMk cId="456590523" sldId="405"/>
        </pc:sldMkLst>
      </pc:sldChg>
      <pc:sldChg chg="modSp mod">
        <pc:chgData name="Philip" userId="0d4f435ca43b6f78" providerId="LiveId" clId="{5B5FA214-7F80-470B-A4C1-7E9605BC1398}" dt="2023-04-02T12:56:00.707" v="260" actId="20577"/>
        <pc:sldMkLst>
          <pc:docMk/>
          <pc:sldMk cId="143552423" sldId="406"/>
        </pc:sldMkLst>
      </pc:sldChg>
      <pc:sldChg chg="modSp mod">
        <pc:chgData name="Philip" userId="0d4f435ca43b6f78" providerId="LiveId" clId="{5B5FA214-7F80-470B-A4C1-7E9605BC1398}" dt="2023-04-02T12:56:03.842" v="262" actId="20577"/>
        <pc:sldMkLst>
          <pc:docMk/>
          <pc:sldMk cId="3538997273" sldId="407"/>
        </pc:sldMkLst>
      </pc:sldChg>
      <pc:sldChg chg="modSp mod">
        <pc:chgData name="Philip" userId="0d4f435ca43b6f78" providerId="LiveId" clId="{5B5FA214-7F80-470B-A4C1-7E9605BC1398}" dt="2023-04-02T12:56:11.412" v="266" actId="20577"/>
        <pc:sldMkLst>
          <pc:docMk/>
          <pc:sldMk cId="3364995605" sldId="408"/>
        </pc:sldMkLst>
      </pc:sldChg>
      <pc:sldChg chg="modSp mod">
        <pc:chgData name="Philip" userId="0d4f435ca43b6f78" providerId="LiveId" clId="{5B5FA214-7F80-470B-A4C1-7E9605BC1398}" dt="2023-04-02T12:56:18.899" v="270" actId="20577"/>
        <pc:sldMkLst>
          <pc:docMk/>
          <pc:sldMk cId="23399814" sldId="409"/>
        </pc:sldMkLst>
      </pc:sldChg>
      <pc:sldChg chg="modSp mod">
        <pc:chgData name="Philip" userId="0d4f435ca43b6f78" providerId="LiveId" clId="{5B5FA214-7F80-470B-A4C1-7E9605BC1398}" dt="2023-04-02T12:56:22.415" v="272" actId="20577"/>
        <pc:sldMkLst>
          <pc:docMk/>
          <pc:sldMk cId="3509587908" sldId="410"/>
        </pc:sldMkLst>
      </pc:sldChg>
      <pc:sldChg chg="modSp mod">
        <pc:chgData name="Philip" userId="0d4f435ca43b6f78" providerId="LiveId" clId="{5B5FA214-7F80-470B-A4C1-7E9605BC1398}" dt="2023-04-02T12:56:28.727" v="276" actId="20577"/>
        <pc:sldMkLst>
          <pc:docMk/>
          <pc:sldMk cId="859395379" sldId="411"/>
        </pc:sldMkLst>
      </pc:sldChg>
      <pc:sldChg chg="modSp mod">
        <pc:chgData name="Philip" userId="0d4f435ca43b6f78" providerId="LiveId" clId="{5B5FA214-7F80-470B-A4C1-7E9605BC1398}" dt="2023-04-02T12:56:25.680" v="274" actId="20577"/>
        <pc:sldMkLst>
          <pc:docMk/>
          <pc:sldMk cId="3947454752" sldId="413"/>
        </pc:sldMkLst>
      </pc:sldChg>
      <pc:sldChg chg="modSp mod">
        <pc:chgData name="Philip" userId="0d4f435ca43b6f78" providerId="LiveId" clId="{5B5FA214-7F80-470B-A4C1-7E9605BC1398}" dt="2023-04-02T12:56:32.729" v="278" actId="20577"/>
        <pc:sldMkLst>
          <pc:docMk/>
          <pc:sldMk cId="1031039583" sldId="416"/>
        </pc:sldMkLst>
      </pc:sldChg>
      <pc:sldChg chg="modSp mod">
        <pc:chgData name="Philip" userId="0d4f435ca43b6f78" providerId="LiveId" clId="{5B5FA214-7F80-470B-A4C1-7E9605BC1398}" dt="2023-04-02T12:56:49.179" v="282" actId="20577"/>
        <pc:sldMkLst>
          <pc:docMk/>
          <pc:sldMk cId="3977031416" sldId="419"/>
        </pc:sldMkLst>
      </pc:sldChg>
      <pc:sldChg chg="modSp mod">
        <pc:chgData name="Philip" userId="0d4f435ca43b6f78" providerId="LiveId" clId="{5B5FA214-7F80-470B-A4C1-7E9605BC1398}" dt="2023-04-02T12:56:52.289" v="284" actId="20577"/>
        <pc:sldMkLst>
          <pc:docMk/>
          <pc:sldMk cId="1786467821" sldId="420"/>
        </pc:sldMkLst>
      </pc:sldChg>
      <pc:sldChg chg="modSp mod">
        <pc:chgData name="Philip" userId="0d4f435ca43b6f78" providerId="LiveId" clId="{5B5FA214-7F80-470B-A4C1-7E9605BC1398}" dt="2023-04-02T12:57:02.704" v="290" actId="20577"/>
        <pc:sldMkLst>
          <pc:docMk/>
          <pc:sldMk cId="1798074557" sldId="421"/>
        </pc:sldMkLst>
      </pc:sldChg>
      <pc:sldChg chg="addSp delSp modSp mod ord">
        <pc:chgData name="Philip" userId="0d4f435ca43b6f78" providerId="LiveId" clId="{5B5FA214-7F80-470B-A4C1-7E9605BC1398}" dt="2023-04-02T12:55:36.723" v="246" actId="20577"/>
        <pc:sldMkLst>
          <pc:docMk/>
          <pc:sldMk cId="1016920104" sldId="423"/>
        </pc:sldMkLst>
      </pc:sldChg>
      <pc:sldChg chg="addSp delSp modSp mod">
        <pc:chgData name="Philip" userId="0d4f435ca43b6f78" providerId="LiveId" clId="{5B5FA214-7F80-470B-A4C1-7E9605BC1398}" dt="2023-04-02T12:55:24.817" v="240" actId="20577"/>
        <pc:sldMkLst>
          <pc:docMk/>
          <pc:sldMk cId="2558345502" sldId="424"/>
        </pc:sldMkLst>
      </pc:sldChg>
      <pc:sldChg chg="addSp delSp modSp mod ord">
        <pc:chgData name="Philip" userId="0d4f435ca43b6f78" providerId="LiveId" clId="{5B5FA214-7F80-470B-A4C1-7E9605BC1398}" dt="2023-04-02T12:55:31.986" v="244" actId="20577"/>
        <pc:sldMkLst>
          <pc:docMk/>
          <pc:sldMk cId="2944310484" sldId="425"/>
        </pc:sldMkLst>
      </pc:sldChg>
    </pc:docChg>
  </pc:docChgLst>
  <pc:docChgLst>
    <pc:chgData name="Philip" userId="0d4f435ca43b6f78" providerId="LiveId" clId="{E0548E56-3FEC-4BE4-A486-30C9A173360B}"/>
    <pc:docChg chg="modSld">
      <pc:chgData name="Philip" userId="0d4f435ca43b6f78" providerId="LiveId" clId="{E0548E56-3FEC-4BE4-A486-30C9A173360B}" dt="2023-03-16T12:42:57.184" v="11" actId="20577"/>
      <pc:docMkLst>
        <pc:docMk/>
      </pc:docMkLst>
      <pc:sldChg chg="modSp mod">
        <pc:chgData name="Philip" userId="0d4f435ca43b6f78" providerId="LiveId" clId="{E0548E56-3FEC-4BE4-A486-30C9A173360B}" dt="2023-03-16T12:42:57.184" v="11" actId="20577"/>
        <pc:sldMkLst>
          <pc:docMk/>
          <pc:sldMk cId="2700197398" sldId="366"/>
        </pc:sldMkLst>
      </pc:sldChg>
    </pc:docChg>
  </pc:docChgLst>
  <pc:docChgLst>
    <pc:chgData name="Philip Scott" userId="0d4f435ca43b6f78" providerId="LiveId" clId="{5F60E87C-5061-40D9-9359-C447AAA5E3E0}"/>
    <pc:docChg chg="undo custSel delSld modSld replTag delTag">
      <pc:chgData name="Philip Scott" userId="0d4f435ca43b6f78" providerId="LiveId" clId="{5F60E87C-5061-40D9-9359-C447AAA5E3E0}" dt="2021-10-28T14:09:06.551" v="3755"/>
      <pc:docMkLst>
        <pc:docMk/>
      </pc:docMkLst>
      <pc:sldChg chg="modSp mod">
        <pc:chgData name="Philip Scott" userId="0d4f435ca43b6f78" providerId="LiveId" clId="{5F60E87C-5061-40D9-9359-C447AAA5E3E0}" dt="2021-10-25T08:40:34.244" v="26" actId="20577"/>
        <pc:sldMkLst>
          <pc:docMk/>
          <pc:sldMk cId="0" sldId="257"/>
        </pc:sldMkLst>
      </pc:sldChg>
      <pc:sldChg chg="modSp mod">
        <pc:chgData name="Philip Scott" userId="0d4f435ca43b6f78" providerId="LiveId" clId="{5F60E87C-5061-40D9-9359-C447AAA5E3E0}" dt="2021-10-25T09:17:39.895" v="908" actId="6549"/>
        <pc:sldMkLst>
          <pc:docMk/>
          <pc:sldMk cId="0" sldId="280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29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09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065797247" sldId="317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1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0" sldId="326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90599560" sldId="33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1048175364" sldId="33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40"/>
        </pc:sldMkLst>
      </pc:sldChg>
      <pc:sldChg chg="modSp mod">
        <pc:chgData name="Philip Scott" userId="0d4f435ca43b6f78" providerId="LiveId" clId="{5F60E87C-5061-40D9-9359-C447AAA5E3E0}" dt="2021-10-25T11:43:04.113" v="2268" actId="20577"/>
        <pc:sldMkLst>
          <pc:docMk/>
          <pc:sldMk cId="23739126" sldId="348"/>
        </pc:sldMkLst>
      </pc:sldChg>
      <pc:sldChg chg="del">
        <pc:chgData name="Philip Scott" userId="0d4f435ca43b6f78" providerId="LiveId" clId="{5F60E87C-5061-40D9-9359-C447AAA5E3E0}" dt="2021-10-25T08:40:42.046" v="27" actId="2696"/>
        <pc:sldMkLst>
          <pc:docMk/>
          <pc:sldMk cId="3123641820" sldId="349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68242321" sldId="350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4259597196" sldId="351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1935431986" sldId="352"/>
        </pc:sldMkLst>
      </pc:sldChg>
      <pc:sldChg chg="modSp mod modAnim">
        <pc:chgData name="Philip Scott" userId="0d4f435ca43b6f78" providerId="LiveId" clId="{5F60E87C-5061-40D9-9359-C447AAA5E3E0}" dt="2021-10-25T08:45:48.153" v="642" actId="20577"/>
        <pc:sldMkLst>
          <pc:docMk/>
          <pc:sldMk cId="2802083250" sldId="353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1465488843" sldId="354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19160131" sldId="355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4289257561" sldId="356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8527106" sldId="357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0301069" sldId="35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59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60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3588155477" sldId="361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0" sldId="362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1628795723" sldId="363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275778754" sldId="364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3041555791" sldId="365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2739227979" sldId="36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4070250276" sldId="367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395241374" sldId="36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1021025253" sldId="36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197207638" sldId="370"/>
        </pc:sldMkLst>
      </pc:sldChg>
      <pc:sldChg chg="addSp delSp modSp mod">
        <pc:chgData name="Philip Scott" userId="0d4f435ca43b6f78" providerId="LiveId" clId="{5F60E87C-5061-40D9-9359-C447AAA5E3E0}" dt="2021-10-25T09:25:29.730" v="1070"/>
        <pc:sldMkLst>
          <pc:docMk/>
          <pc:sldMk cId="2676200747" sldId="371"/>
        </pc:sldMkLst>
      </pc:sldChg>
      <pc:sldChg chg="modSp mod">
        <pc:chgData name="Philip Scott" userId="0d4f435ca43b6f78" providerId="LiveId" clId="{5F60E87C-5061-40D9-9359-C447AAA5E3E0}" dt="2021-10-25T09:46:03.281" v="1102" actId="6549"/>
        <pc:sldMkLst>
          <pc:docMk/>
          <pc:sldMk cId="3703459237" sldId="372"/>
        </pc:sldMkLst>
      </pc:sldChg>
      <pc:sldChg chg="modSp mod">
        <pc:chgData name="Philip Scott" userId="0d4f435ca43b6f78" providerId="LiveId" clId="{5F60E87C-5061-40D9-9359-C447AAA5E3E0}" dt="2021-10-25T09:51:50.475" v="1140" actId="20577"/>
        <pc:sldMkLst>
          <pc:docMk/>
          <pc:sldMk cId="4033927701" sldId="373"/>
        </pc:sldMkLst>
      </pc:sldChg>
      <pc:sldChg chg="addSp modSp mod">
        <pc:chgData name="Philip Scott" userId="0d4f435ca43b6f78" providerId="LiveId" clId="{5F60E87C-5061-40D9-9359-C447AAA5E3E0}" dt="2021-10-25T09:59:21.398" v="1212" actId="164"/>
        <pc:sldMkLst>
          <pc:docMk/>
          <pc:sldMk cId="2427728465" sldId="374"/>
        </pc:sldMkLst>
      </pc:sldChg>
      <pc:sldChg chg="addSp delSp modSp mod modAnim">
        <pc:chgData name="Philip Scott" userId="0d4f435ca43b6f78" providerId="LiveId" clId="{5F60E87C-5061-40D9-9359-C447AAA5E3E0}" dt="2021-10-25T11:29:52.735" v="1386"/>
        <pc:sldMkLst>
          <pc:docMk/>
          <pc:sldMk cId="984907396" sldId="375"/>
        </pc:sldMkLst>
      </pc:sldChg>
      <pc:sldChg chg="modSp mod">
        <pc:chgData name="Philip Scott" userId="0d4f435ca43b6f78" providerId="LiveId" clId="{5F60E87C-5061-40D9-9359-C447AAA5E3E0}" dt="2021-10-25T11:40:16.723" v="2160" actId="20577"/>
        <pc:sldMkLst>
          <pc:docMk/>
          <pc:sldMk cId="1614452486" sldId="376"/>
        </pc:sldMkLst>
      </pc:sldChg>
      <pc:sldChg chg="addSp delSp modSp mod">
        <pc:chgData name="Philip Scott" userId="0d4f435ca43b6f78" providerId="LiveId" clId="{5F60E87C-5061-40D9-9359-C447AAA5E3E0}" dt="2021-10-25T11:41:38.751" v="2238" actId="1076"/>
        <pc:sldMkLst>
          <pc:docMk/>
          <pc:sldMk cId="2836420954" sldId="377"/>
        </pc:sldMkLst>
      </pc:sldChg>
      <pc:sldChg chg="modSp mod">
        <pc:chgData name="Philip Scott" userId="0d4f435ca43b6f78" providerId="LiveId" clId="{5F60E87C-5061-40D9-9359-C447AAA5E3E0}" dt="2021-10-25T11:45:26.073" v="2540" actId="20577"/>
        <pc:sldMkLst>
          <pc:docMk/>
          <pc:sldMk cId="3595172158" sldId="378"/>
        </pc:sldMkLst>
      </pc:sldChg>
      <pc:sldChg chg="modSp mod">
        <pc:chgData name="Philip Scott" userId="0d4f435ca43b6f78" providerId="LiveId" clId="{5F60E87C-5061-40D9-9359-C447AAA5E3E0}" dt="2021-10-25T11:51:00.058" v="2866" actId="20577"/>
        <pc:sldMkLst>
          <pc:docMk/>
          <pc:sldMk cId="437329902" sldId="379"/>
        </pc:sldMkLst>
      </pc:sldChg>
      <pc:sldChg chg="modSp mod">
        <pc:chgData name="Philip Scott" userId="0d4f435ca43b6f78" providerId="LiveId" clId="{5F60E87C-5061-40D9-9359-C447AAA5E3E0}" dt="2021-10-25T11:56:50.502" v="3098" actId="20577"/>
        <pc:sldMkLst>
          <pc:docMk/>
          <pc:sldMk cId="2891183449" sldId="380"/>
        </pc:sldMkLst>
      </pc:sldChg>
      <pc:sldChg chg="modSp mod">
        <pc:chgData name="Philip Scott" userId="0d4f435ca43b6f78" providerId="LiveId" clId="{5F60E87C-5061-40D9-9359-C447AAA5E3E0}" dt="2021-10-28T12:49:39.254" v="3609" actId="6549"/>
        <pc:sldMkLst>
          <pc:docMk/>
          <pc:sldMk cId="1974599869" sldId="381"/>
        </pc:sldMkLst>
      </pc:sldChg>
      <pc:sldChg chg="addSp delSp modSp mod">
        <pc:chgData name="Philip Scott" userId="0d4f435ca43b6f78" providerId="LiveId" clId="{5F60E87C-5061-40D9-9359-C447AAA5E3E0}" dt="2021-10-28T13:18:30.672" v="3636" actId="478"/>
        <pc:sldMkLst>
          <pc:docMk/>
          <pc:sldMk cId="836935865" sldId="382"/>
        </pc:sldMkLst>
      </pc:sldChg>
      <pc:sldChg chg="addSp delSp modSp mod">
        <pc:chgData name="Philip Scott" userId="0d4f435ca43b6f78" providerId="LiveId" clId="{5F60E87C-5061-40D9-9359-C447AAA5E3E0}" dt="2021-10-28T14:09:01.034" v="3752" actId="1076"/>
        <pc:sldMkLst>
          <pc:docMk/>
          <pc:sldMk cId="308744922" sldId="383"/>
        </pc:sldMkLst>
      </pc:sldChg>
    </pc:docChg>
  </pc:docChgLst>
  <pc:docChgLst>
    <pc:chgData name="Philip Scott" userId="0d4f435ca43b6f78" providerId="LiveId" clId="{C50175B6-AC2F-44D3-AD99-F079AA735257}"/>
    <pc:docChg chg="undo custSel delSld modSld sldOrd replTag delTag">
      <pc:chgData name="Philip Scott" userId="0d4f435ca43b6f78" providerId="LiveId" clId="{C50175B6-AC2F-44D3-AD99-F079AA735257}" dt="2021-10-18T12:42:18.776" v="767"/>
      <pc:docMkLst>
        <pc:docMk/>
      </pc:docMkLst>
      <pc:sldChg chg="del">
        <pc:chgData name="Philip Scott" userId="0d4f435ca43b6f78" providerId="LiveId" clId="{C50175B6-AC2F-44D3-AD99-F079AA735257}" dt="2021-10-18T11:35:39.408" v="0" actId="47"/>
        <pc:sldMkLst>
          <pc:docMk/>
          <pc:sldMk cId="0" sldId="313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660331" sldId="329"/>
        </pc:sldMkLst>
      </pc:sldChg>
      <pc:sldChg chg="modSp mod ord modShow">
        <pc:chgData name="Philip Scott" userId="0d4f435ca43b6f78" providerId="LiveId" clId="{C50175B6-AC2F-44D3-AD99-F079AA735257}" dt="2021-10-18T12:39:14.329" v="568" actId="5793"/>
        <pc:sldMkLst>
          <pc:docMk/>
          <pc:sldMk cId="1048175364" sldId="338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252947868" sldId="338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2308655782" sldId="339"/>
        </pc:sldMkLst>
      </pc:sldChg>
      <pc:sldChg chg="delSp modSp mod delAnim">
        <pc:chgData name="Philip Scott" userId="0d4f435ca43b6f78" providerId="LiveId" clId="{C50175B6-AC2F-44D3-AD99-F079AA735257}" dt="2021-10-18T12:24:04.529" v="67" actId="1076"/>
        <pc:sldMkLst>
          <pc:docMk/>
          <pc:sldMk cId="68242321" sldId="350"/>
        </pc:sldMkLst>
      </pc:sldChg>
      <pc:sldChg chg="addSp delSp modSp mod modAnim">
        <pc:chgData name="Philip Scott" userId="0d4f435ca43b6f78" providerId="LiveId" clId="{C50175B6-AC2F-44D3-AD99-F079AA735257}" dt="2021-10-18T12:23:01.385" v="50"/>
        <pc:sldMkLst>
          <pc:docMk/>
          <pc:sldMk cId="4259597196" sldId="351"/>
        </pc:sldMkLst>
      </pc:sldChg>
      <pc:sldChg chg="modSp mod">
        <pc:chgData name="Philip Scott" userId="0d4f435ca43b6f78" providerId="LiveId" clId="{C50175B6-AC2F-44D3-AD99-F079AA735257}" dt="2021-10-18T11:37:32.302" v="18" actId="14100"/>
        <pc:sldMkLst>
          <pc:docMk/>
          <pc:sldMk cId="0" sldId="360"/>
        </pc:sldMkLst>
      </pc:sldChg>
      <pc:sldChg chg="modSp">
        <pc:chgData name="Philip Scott" userId="0d4f435ca43b6f78" providerId="LiveId" clId="{C50175B6-AC2F-44D3-AD99-F079AA735257}" dt="2021-10-18T12:32:01.271" v="124" actId="108"/>
        <pc:sldMkLst>
          <pc:docMk/>
          <pc:sldMk cId="3041555791" sldId="365"/>
        </pc:sldMkLst>
      </pc:sldChg>
      <pc:sldChg chg="modSp mod">
        <pc:chgData name="Philip Scott" userId="0d4f435ca43b6f78" providerId="LiveId" clId="{C50175B6-AC2F-44D3-AD99-F079AA735257}" dt="2021-10-18T12:41:59.873" v="764" actId="20577"/>
        <pc:sldMkLst>
          <pc:docMk/>
          <pc:sldMk cId="2739227979" sldId="366"/>
        </pc:sldMkLst>
      </pc:sldChg>
      <pc:sldChg chg="addSp delSp modSp mod">
        <pc:chgData name="Philip Scott" userId="0d4f435ca43b6f78" providerId="LiveId" clId="{C50175B6-AC2F-44D3-AD99-F079AA735257}" dt="2021-10-18T12:35:54.155" v="356" actId="20577"/>
        <pc:sldMkLst>
          <pc:docMk/>
          <pc:sldMk cId="4070250276" sldId="367"/>
        </pc:sldMkLst>
      </pc:sldChg>
      <pc:sldChg chg="modSp mod">
        <pc:chgData name="Philip Scott" userId="0d4f435ca43b6f78" providerId="LiveId" clId="{C50175B6-AC2F-44D3-AD99-F079AA735257}" dt="2021-10-18T12:38:00.383" v="559" actId="1076"/>
        <pc:sldMkLst>
          <pc:docMk/>
          <pc:sldMk cId="2395241374" sldId="368"/>
        </pc:sldMkLst>
      </pc:sldChg>
    </pc:docChg>
  </pc:docChgLst>
  <pc:docChgLst>
    <pc:chgData name="Philip" userId="0d4f435ca43b6f78" providerId="LiveId" clId="{B658AF46-FF76-4A71-AA12-8062329F5095}"/>
    <pc:docChg chg="undo custSel addSld delSld modSld sldOrd">
      <pc:chgData name="Philip" userId="0d4f435ca43b6f78" providerId="LiveId" clId="{B658AF46-FF76-4A71-AA12-8062329F5095}" dt="2022-01-26T16:49:35.046" v="3661" actId="20577"/>
      <pc:docMkLst>
        <pc:docMk/>
      </pc:docMkLst>
      <pc:sldChg chg="modSp mod">
        <pc:chgData name="Philip" userId="0d4f435ca43b6f78" providerId="LiveId" clId="{B658AF46-FF76-4A71-AA12-8062329F5095}" dt="2022-01-26T10:56:42.234" v="1106" actId="14100"/>
        <pc:sldMkLst>
          <pc:docMk/>
          <pc:sldMk cId="0" sldId="257"/>
        </pc:sldMkLst>
      </pc:sldChg>
      <pc:sldChg chg="modSp mod">
        <pc:chgData name="Philip" userId="0d4f435ca43b6f78" providerId="LiveId" clId="{B658AF46-FF76-4A71-AA12-8062329F5095}" dt="2022-01-26T13:47:26.737" v="1923" actId="20577"/>
        <pc:sldMkLst>
          <pc:docMk/>
          <pc:sldMk cId="23739126" sldId="348"/>
        </pc:sldMkLst>
      </pc:sldChg>
      <pc:sldChg chg="addSp delSp modSp mod ord">
        <pc:chgData name="Philip" userId="0d4f435ca43b6f78" providerId="LiveId" clId="{B658AF46-FF76-4A71-AA12-8062329F5095}" dt="2022-01-26T13:39:39.392" v="1828"/>
        <pc:sldMkLst>
          <pc:docMk/>
          <pc:sldMk cId="1614452486" sldId="376"/>
        </pc:sldMkLst>
      </pc:sldChg>
      <pc:sldChg chg="modSp mod ord modAnim">
        <pc:chgData name="Philip" userId="0d4f435ca43b6f78" providerId="LiveId" clId="{B658AF46-FF76-4A71-AA12-8062329F5095}" dt="2022-01-26T13:27:21.813" v="1713"/>
        <pc:sldMkLst>
          <pc:docMk/>
          <pc:sldMk cId="3595172158" sldId="378"/>
        </pc:sldMkLst>
      </pc:sldChg>
      <pc:sldChg chg="del">
        <pc:chgData name="Philip" userId="0d4f435ca43b6f78" providerId="LiveId" clId="{B658AF46-FF76-4A71-AA12-8062329F5095}" dt="2022-01-26T14:57:46.865" v="2397" actId="2696"/>
        <pc:sldMkLst>
          <pc:docMk/>
          <pc:sldMk cId="1260338564" sldId="383"/>
        </pc:sldMkLst>
      </pc:sldChg>
      <pc:sldChg chg="del">
        <pc:chgData name="Philip" userId="0d4f435ca43b6f78" providerId="LiveId" clId="{B658AF46-FF76-4A71-AA12-8062329F5095}" dt="2022-01-26T10:51:24.156" v="783" actId="2696"/>
        <pc:sldMkLst>
          <pc:docMk/>
          <pc:sldMk cId="1420526230" sldId="386"/>
        </pc:sldMkLst>
      </pc:sldChg>
      <pc:sldChg chg="del">
        <pc:chgData name="Philip" userId="0d4f435ca43b6f78" providerId="LiveId" clId="{B658AF46-FF76-4A71-AA12-8062329F5095}" dt="2022-01-26T10:51:20.649" v="782" actId="2696"/>
        <pc:sldMkLst>
          <pc:docMk/>
          <pc:sldMk cId="1438410347" sldId="387"/>
        </pc:sldMkLst>
      </pc:sldChg>
      <pc:sldChg chg="del">
        <pc:chgData name="Philip" userId="0d4f435ca43b6f78" providerId="LiveId" clId="{B658AF46-FF76-4A71-AA12-8062329F5095}" dt="2022-01-26T11:40:52.254" v="1555" actId="2696"/>
        <pc:sldMkLst>
          <pc:docMk/>
          <pc:sldMk cId="2661034414" sldId="388"/>
        </pc:sldMkLst>
      </pc:sldChg>
      <pc:sldChg chg="addSp delSp modSp mod ord">
        <pc:chgData name="Philip" userId="0d4f435ca43b6f78" providerId="LiveId" clId="{B658AF46-FF76-4A71-AA12-8062329F5095}" dt="2022-01-26T15:56:39.734" v="2520" actId="1076"/>
        <pc:sldMkLst>
          <pc:docMk/>
          <pc:sldMk cId="3509587908" sldId="389"/>
        </pc:sldMkLst>
      </pc:sldChg>
      <pc:sldChg chg="addSp delSp modSp mod ord">
        <pc:chgData name="Philip" userId="0d4f435ca43b6f78" providerId="LiveId" clId="{B658AF46-FF76-4A71-AA12-8062329F5095}" dt="2022-01-26T15:55:13.757" v="2517" actId="1076"/>
        <pc:sldMkLst>
          <pc:docMk/>
          <pc:sldMk cId="143552423" sldId="390"/>
        </pc:sldMkLst>
      </pc:sldChg>
      <pc:sldChg chg="modSp mod">
        <pc:chgData name="Philip" userId="0d4f435ca43b6f78" providerId="LiveId" clId="{B658AF46-FF76-4A71-AA12-8062329F5095}" dt="2022-01-26T14:58:03.518" v="2440" actId="20577"/>
        <pc:sldMkLst>
          <pc:docMk/>
          <pc:sldMk cId="1786467821" sldId="391"/>
        </pc:sldMkLst>
      </pc:sldChg>
      <pc:sldChg chg="del">
        <pc:chgData name="Philip" userId="0d4f435ca43b6f78" providerId="LiveId" clId="{B658AF46-FF76-4A71-AA12-8062329F5095}" dt="2022-01-26T14:58:41.185" v="2493" actId="47"/>
        <pc:sldMkLst>
          <pc:docMk/>
          <pc:sldMk cId="224780652" sldId="392"/>
        </pc:sldMkLst>
      </pc:sldChg>
      <pc:sldChg chg="addSp modSp mod ord">
        <pc:chgData name="Philip" userId="0d4f435ca43b6f78" providerId="LiveId" clId="{B658AF46-FF76-4A71-AA12-8062329F5095}" dt="2022-01-26T14:56:50.654" v="2390"/>
        <pc:sldMkLst>
          <pc:docMk/>
          <pc:sldMk cId="23399814" sldId="393"/>
        </pc:sldMkLst>
      </pc:sldChg>
      <pc:sldChg chg="addSp modSp mod modAnim">
        <pc:chgData name="Philip" userId="0d4f435ca43b6f78" providerId="LiveId" clId="{B658AF46-FF76-4A71-AA12-8062329F5095}" dt="2022-01-26T13:31:23.945" v="1793"/>
        <pc:sldMkLst>
          <pc:docMk/>
          <pc:sldMk cId="3509122106" sldId="394"/>
        </pc:sldMkLst>
      </pc:sldChg>
      <pc:sldChg chg="addSp delSp modSp mod ord">
        <pc:chgData name="Philip" userId="0d4f435ca43b6f78" providerId="LiveId" clId="{B658AF46-FF76-4A71-AA12-8062329F5095}" dt="2022-01-26T14:54:11.543" v="2189" actId="20577"/>
        <pc:sldMkLst>
          <pc:docMk/>
          <pc:sldMk cId="675696282" sldId="395"/>
        </pc:sldMkLst>
      </pc:sldChg>
      <pc:sldChg chg="addSp delSp modSp mod">
        <pc:chgData name="Philip" userId="0d4f435ca43b6f78" providerId="LiveId" clId="{B658AF46-FF76-4A71-AA12-8062329F5095}" dt="2022-01-26T13:42:18.810" v="1864" actId="14100"/>
        <pc:sldMkLst>
          <pc:docMk/>
          <pc:sldMk cId="1109214209" sldId="396"/>
        </pc:sldMkLst>
      </pc:sldChg>
      <pc:sldChg chg="addSp delSp modSp mod ord">
        <pc:chgData name="Philip" userId="0d4f435ca43b6f78" providerId="LiveId" clId="{B658AF46-FF76-4A71-AA12-8062329F5095}" dt="2022-01-26T13:39:43.872" v="1830"/>
        <pc:sldMkLst>
          <pc:docMk/>
          <pc:sldMk cId="2196521770" sldId="397"/>
        </pc:sldMkLst>
      </pc:sldChg>
      <pc:sldChg chg="addSp delSp modSp mod ord">
        <pc:chgData name="Philip" userId="0d4f435ca43b6f78" providerId="LiveId" clId="{B658AF46-FF76-4A71-AA12-8062329F5095}" dt="2022-01-26T13:39:05.059" v="1826" actId="20577"/>
        <pc:sldMkLst>
          <pc:docMk/>
          <pc:sldMk cId="905946044" sldId="398"/>
        </pc:sldMkLst>
      </pc:sldChg>
      <pc:sldChg chg="addSp delSp modSp mod">
        <pc:chgData name="Philip" userId="0d4f435ca43b6f78" providerId="LiveId" clId="{B658AF46-FF76-4A71-AA12-8062329F5095}" dt="2022-01-26T13:38:18.944" v="1822" actId="1076"/>
        <pc:sldMkLst>
          <pc:docMk/>
          <pc:sldMk cId="2303814734" sldId="399"/>
        </pc:sldMkLst>
      </pc:sldChg>
      <pc:sldChg chg="addSp delSp modSp mod ord">
        <pc:chgData name="Philip" userId="0d4f435ca43b6f78" providerId="LiveId" clId="{B658AF46-FF76-4A71-AA12-8062329F5095}" dt="2022-01-26T14:57:16.889" v="2396"/>
        <pc:sldMkLst>
          <pc:docMk/>
          <pc:sldMk cId="2485641430" sldId="400"/>
        </pc:sldMkLst>
      </pc:sldChg>
      <pc:sldChg chg="addSp delSp modSp mod ord">
        <pc:chgData name="Philip" userId="0d4f435ca43b6f78" providerId="LiveId" clId="{B658AF46-FF76-4A71-AA12-8062329F5095}" dt="2022-01-26T14:54:36.843" v="2199"/>
        <pc:sldMkLst>
          <pc:docMk/>
          <pc:sldMk cId="2421332968" sldId="401"/>
        </pc:sldMkLst>
      </pc:sldChg>
      <pc:sldChg chg="modSp add mod ord modAnim">
        <pc:chgData name="Philip" userId="0d4f435ca43b6f78" providerId="LiveId" clId="{B658AF46-FF76-4A71-AA12-8062329F5095}" dt="2022-01-26T14:56:14.551" v="2388" actId="20577"/>
        <pc:sldMkLst>
          <pc:docMk/>
          <pc:sldMk cId="1278498717" sldId="402"/>
        </pc:sldMkLst>
      </pc:sldChg>
      <pc:sldChg chg="modSp mod">
        <pc:chgData name="Philip" userId="0d4f435ca43b6f78" providerId="LiveId" clId="{B658AF46-FF76-4A71-AA12-8062329F5095}" dt="2022-01-26T14:58:27.622" v="2491" actId="20577"/>
        <pc:sldMkLst>
          <pc:docMk/>
          <pc:sldMk cId="2123850732" sldId="403"/>
        </pc:sldMkLst>
      </pc:sldChg>
      <pc:sldChg chg="add">
        <pc:chgData name="Philip" userId="0d4f435ca43b6f78" providerId="LiveId" clId="{B658AF46-FF76-4A71-AA12-8062329F5095}" dt="2022-01-26T14:58:39.390" v="2492"/>
        <pc:sldMkLst>
          <pc:docMk/>
          <pc:sldMk cId="3626034354" sldId="404"/>
        </pc:sldMkLst>
      </pc:sldChg>
      <pc:sldChg chg="modSp mod modAnim">
        <pc:chgData name="Philip" userId="0d4f435ca43b6f78" providerId="LiveId" clId="{B658AF46-FF76-4A71-AA12-8062329F5095}" dt="2022-01-26T15:59:40.986" v="2928" actId="20577"/>
        <pc:sldMkLst>
          <pc:docMk/>
          <pc:sldMk cId="456590523" sldId="405"/>
        </pc:sldMkLst>
      </pc:sldChg>
      <pc:sldChg chg="modSp mod modAnim">
        <pc:chgData name="Philip" userId="0d4f435ca43b6f78" providerId="LiveId" clId="{B658AF46-FF76-4A71-AA12-8062329F5095}" dt="2022-01-26T16:49:09.939" v="3589" actId="20577"/>
        <pc:sldMkLst>
          <pc:docMk/>
          <pc:sldMk cId="3947454752" sldId="406"/>
        </pc:sldMkLst>
      </pc:sldChg>
      <pc:sldChg chg="modSp mod modAnim">
        <pc:chgData name="Philip" userId="0d4f435ca43b6f78" providerId="LiveId" clId="{B658AF46-FF76-4A71-AA12-8062329F5095}" dt="2022-01-26T16:49:35.046" v="3661" actId="20577"/>
        <pc:sldMkLst>
          <pc:docMk/>
          <pc:sldMk cId="3538997273" sldId="407"/>
        </pc:sldMkLst>
      </pc:sldChg>
    </pc:docChg>
  </pc:docChgLst>
  <pc:docChgLst>
    <pc:chgData name="Philip" userId="0d4f435ca43b6f78" providerId="LiveId" clId="{8F432A5D-7D2A-4156-9A4F-4CB74ADA48BE}"/>
    <pc:docChg chg="undo custSel delSld modSld sldOrd">
      <pc:chgData name="Philip" userId="0d4f435ca43b6f78" providerId="LiveId" clId="{8F432A5D-7D2A-4156-9A4F-4CB74ADA48BE}" dt="2023-04-25T14:22:15.410" v="2809" actId="20577"/>
      <pc:docMkLst>
        <pc:docMk/>
      </pc:docMkLst>
      <pc:sldChg chg="modSp mod">
        <pc:chgData name="Philip" userId="0d4f435ca43b6f78" providerId="LiveId" clId="{8F432A5D-7D2A-4156-9A4F-4CB74ADA48BE}" dt="2023-04-25T14:19:36.999" v="2621" actId="20577"/>
        <pc:sldMkLst>
          <pc:docMk/>
          <pc:sldMk cId="23739126" sldId="348"/>
        </pc:sldMkLst>
      </pc:sldChg>
      <pc:sldChg chg="modSp mod modAnim">
        <pc:chgData name="Philip" userId="0d4f435ca43b6f78" providerId="LiveId" clId="{8F432A5D-7D2A-4156-9A4F-4CB74ADA48BE}" dt="2023-04-25T14:19:46.894" v="2625" actId="20577"/>
        <pc:sldMkLst>
          <pc:docMk/>
          <pc:sldMk cId="3510380646" sldId="389"/>
        </pc:sldMkLst>
      </pc:sldChg>
      <pc:sldChg chg="del">
        <pc:chgData name="Philip" userId="0d4f435ca43b6f78" providerId="LiveId" clId="{8F432A5D-7D2A-4156-9A4F-4CB74ADA48BE}" dt="2023-04-25T13:50:48.838" v="2069" actId="2696"/>
        <pc:sldMkLst>
          <pc:docMk/>
          <pc:sldMk cId="1355730175" sldId="390"/>
        </pc:sldMkLst>
      </pc:sldChg>
      <pc:sldChg chg="modSp del mod">
        <pc:chgData name="Philip" userId="0d4f435ca43b6f78" providerId="LiveId" clId="{8F432A5D-7D2A-4156-9A4F-4CB74ADA48BE}" dt="2023-04-25T13:37:53.074" v="1860" actId="2696"/>
        <pc:sldMkLst>
          <pc:docMk/>
          <pc:sldMk cId="826314294" sldId="395"/>
        </pc:sldMkLst>
      </pc:sldChg>
      <pc:sldChg chg="addSp delSp modSp mod">
        <pc:chgData name="Philip" userId="0d4f435ca43b6f78" providerId="LiveId" clId="{8F432A5D-7D2A-4156-9A4F-4CB74ADA48BE}" dt="2023-04-25T14:20:04.089" v="2637" actId="20577"/>
        <pc:sldMkLst>
          <pc:docMk/>
          <pc:sldMk cId="987311577" sldId="426"/>
        </pc:sldMkLst>
      </pc:sldChg>
      <pc:sldChg chg="modSp mod">
        <pc:chgData name="Philip" userId="0d4f435ca43b6f78" providerId="LiveId" clId="{8F432A5D-7D2A-4156-9A4F-4CB74ADA48BE}" dt="2023-04-25T14:19:52.590" v="2629" actId="20577"/>
        <pc:sldMkLst>
          <pc:docMk/>
          <pc:sldMk cId="3779516012" sldId="427"/>
        </pc:sldMkLst>
      </pc:sldChg>
      <pc:sldChg chg="modSp mod">
        <pc:chgData name="Philip" userId="0d4f435ca43b6f78" providerId="LiveId" clId="{8F432A5D-7D2A-4156-9A4F-4CB74ADA48BE}" dt="2023-04-25T14:19:49.806" v="2627" actId="20577"/>
        <pc:sldMkLst>
          <pc:docMk/>
          <pc:sldMk cId="381750914" sldId="428"/>
        </pc:sldMkLst>
      </pc:sldChg>
      <pc:sldChg chg="modSp mod">
        <pc:chgData name="Philip" userId="0d4f435ca43b6f78" providerId="LiveId" clId="{8F432A5D-7D2A-4156-9A4F-4CB74ADA48BE}" dt="2023-04-25T14:19:55.441" v="2631" actId="20577"/>
        <pc:sldMkLst>
          <pc:docMk/>
          <pc:sldMk cId="47946033" sldId="429"/>
        </pc:sldMkLst>
      </pc:sldChg>
      <pc:sldChg chg="modSp mod">
        <pc:chgData name="Philip" userId="0d4f435ca43b6f78" providerId="LiveId" clId="{8F432A5D-7D2A-4156-9A4F-4CB74ADA48BE}" dt="2023-04-25T14:20:16.005" v="2645" actId="20577"/>
        <pc:sldMkLst>
          <pc:docMk/>
          <pc:sldMk cId="2801103510" sldId="430"/>
        </pc:sldMkLst>
      </pc:sldChg>
      <pc:sldChg chg="addSp delSp modSp mod">
        <pc:chgData name="Philip" userId="0d4f435ca43b6f78" providerId="LiveId" clId="{8F432A5D-7D2A-4156-9A4F-4CB74ADA48BE}" dt="2023-04-25T14:20:21.869" v="2649" actId="20577"/>
        <pc:sldMkLst>
          <pc:docMk/>
          <pc:sldMk cId="751116641" sldId="431"/>
        </pc:sldMkLst>
      </pc:sldChg>
      <pc:sldChg chg="modSp mod">
        <pc:chgData name="Philip" userId="0d4f435ca43b6f78" providerId="LiveId" clId="{8F432A5D-7D2A-4156-9A4F-4CB74ADA48BE}" dt="2023-04-25T14:20:46.344" v="2665" actId="20577"/>
        <pc:sldMkLst>
          <pc:docMk/>
          <pc:sldMk cId="3367466174" sldId="432"/>
        </pc:sldMkLst>
      </pc:sldChg>
      <pc:sldChg chg="modSp mod">
        <pc:chgData name="Philip" userId="0d4f435ca43b6f78" providerId="LiveId" clId="{8F432A5D-7D2A-4156-9A4F-4CB74ADA48BE}" dt="2023-04-25T14:20:51.910" v="2669" actId="20577"/>
        <pc:sldMkLst>
          <pc:docMk/>
          <pc:sldMk cId="240249162" sldId="433"/>
        </pc:sldMkLst>
      </pc:sldChg>
      <pc:sldChg chg="modSp mod ord">
        <pc:chgData name="Philip" userId="0d4f435ca43b6f78" providerId="LiveId" clId="{8F432A5D-7D2A-4156-9A4F-4CB74ADA48BE}" dt="2023-04-25T14:20:49.151" v="2667" actId="20577"/>
        <pc:sldMkLst>
          <pc:docMk/>
          <pc:sldMk cId="972822283" sldId="434"/>
        </pc:sldMkLst>
      </pc:sldChg>
      <pc:sldChg chg="addSp delSp modSp mod delAnim modAnim">
        <pc:chgData name="Philip" userId="0d4f435ca43b6f78" providerId="LiveId" clId="{8F432A5D-7D2A-4156-9A4F-4CB74ADA48BE}" dt="2023-04-25T14:20:07.071" v="2639" actId="20577"/>
        <pc:sldMkLst>
          <pc:docMk/>
          <pc:sldMk cId="2580430424" sldId="435"/>
        </pc:sldMkLst>
      </pc:sldChg>
      <pc:sldChg chg="addSp delSp modSp mod delAnim">
        <pc:chgData name="Philip" userId="0d4f435ca43b6f78" providerId="LiveId" clId="{8F432A5D-7D2A-4156-9A4F-4CB74ADA48BE}" dt="2023-04-25T14:20:19.046" v="2647" actId="20577"/>
        <pc:sldMkLst>
          <pc:docMk/>
          <pc:sldMk cId="1441611503" sldId="436"/>
        </pc:sldMkLst>
      </pc:sldChg>
      <pc:sldChg chg="addSp delSp modSp mod modAnim">
        <pc:chgData name="Philip" userId="0d4f435ca43b6f78" providerId="LiveId" clId="{8F432A5D-7D2A-4156-9A4F-4CB74ADA48BE}" dt="2023-04-25T14:20:24.952" v="2651" actId="20577"/>
        <pc:sldMkLst>
          <pc:docMk/>
          <pc:sldMk cId="3846764201" sldId="437"/>
        </pc:sldMkLst>
      </pc:sldChg>
      <pc:sldChg chg="addSp delSp modSp mod ord">
        <pc:chgData name="Philip" userId="0d4f435ca43b6f78" providerId="LiveId" clId="{8F432A5D-7D2A-4156-9A4F-4CB74ADA48BE}" dt="2023-04-25T14:20:01.095" v="2635" actId="20577"/>
        <pc:sldMkLst>
          <pc:docMk/>
          <pc:sldMk cId="1132692956" sldId="438"/>
        </pc:sldMkLst>
      </pc:sldChg>
      <pc:sldChg chg="addSp delSp modSp mod ord">
        <pc:chgData name="Philip" userId="0d4f435ca43b6f78" providerId="LiveId" clId="{8F432A5D-7D2A-4156-9A4F-4CB74ADA48BE}" dt="2023-04-25T14:19:58.201" v="2633" actId="20577"/>
        <pc:sldMkLst>
          <pc:docMk/>
          <pc:sldMk cId="1883483886" sldId="439"/>
        </pc:sldMkLst>
      </pc:sldChg>
      <pc:sldChg chg="addSp delSp modSp mod">
        <pc:chgData name="Philip" userId="0d4f435ca43b6f78" providerId="LiveId" clId="{8F432A5D-7D2A-4156-9A4F-4CB74ADA48BE}" dt="2023-04-25T14:20:10.055" v="2641" actId="20577"/>
        <pc:sldMkLst>
          <pc:docMk/>
          <pc:sldMk cId="3155883399" sldId="440"/>
        </pc:sldMkLst>
      </pc:sldChg>
      <pc:sldChg chg="addSp delSp modSp mod">
        <pc:chgData name="Philip" userId="0d4f435ca43b6f78" providerId="LiveId" clId="{8F432A5D-7D2A-4156-9A4F-4CB74ADA48BE}" dt="2023-04-25T14:20:13.159" v="2643" actId="20577"/>
        <pc:sldMkLst>
          <pc:docMk/>
          <pc:sldMk cId="960527081" sldId="441"/>
        </pc:sldMkLst>
      </pc:sldChg>
      <pc:sldChg chg="addSp delSp modSp mod">
        <pc:chgData name="Philip" userId="0d4f435ca43b6f78" providerId="LiveId" clId="{8F432A5D-7D2A-4156-9A4F-4CB74ADA48BE}" dt="2023-04-25T14:20:27.573" v="2653" actId="20577"/>
        <pc:sldMkLst>
          <pc:docMk/>
          <pc:sldMk cId="677749347" sldId="442"/>
        </pc:sldMkLst>
      </pc:sldChg>
      <pc:sldChg chg="addSp delSp modSp mod">
        <pc:chgData name="Philip" userId="0d4f435ca43b6f78" providerId="LiveId" clId="{8F432A5D-7D2A-4156-9A4F-4CB74ADA48BE}" dt="2023-04-25T14:20:33.046" v="2657" actId="20577"/>
        <pc:sldMkLst>
          <pc:docMk/>
          <pc:sldMk cId="3162836041" sldId="443"/>
        </pc:sldMkLst>
      </pc:sldChg>
      <pc:sldChg chg="addSp delSp modSp mod modAnim">
        <pc:chgData name="Philip" userId="0d4f435ca43b6f78" providerId="LiveId" clId="{8F432A5D-7D2A-4156-9A4F-4CB74ADA48BE}" dt="2023-04-25T14:20:36.122" v="2659" actId="20577"/>
        <pc:sldMkLst>
          <pc:docMk/>
          <pc:sldMk cId="2113480014" sldId="444"/>
        </pc:sldMkLst>
      </pc:sldChg>
      <pc:sldChg chg="modSp mod modAnim">
        <pc:chgData name="Philip" userId="0d4f435ca43b6f78" providerId="LiveId" clId="{8F432A5D-7D2A-4156-9A4F-4CB74ADA48BE}" dt="2023-04-25T14:20:41.655" v="2663" actId="20577"/>
        <pc:sldMkLst>
          <pc:docMk/>
          <pc:sldMk cId="647991026" sldId="445"/>
        </pc:sldMkLst>
      </pc:sldChg>
      <pc:sldChg chg="modSp mod ord modAnim">
        <pc:chgData name="Philip" userId="0d4f435ca43b6f78" providerId="LiveId" clId="{8F432A5D-7D2A-4156-9A4F-4CB74ADA48BE}" dt="2023-04-25T14:20:38.859" v="2661" actId="20577"/>
        <pc:sldMkLst>
          <pc:docMk/>
          <pc:sldMk cId="334219162" sldId="446"/>
        </pc:sldMkLst>
      </pc:sldChg>
      <pc:sldChg chg="modSp mod modAnim">
        <pc:chgData name="Philip" userId="0d4f435ca43b6f78" providerId="LiveId" clId="{8F432A5D-7D2A-4156-9A4F-4CB74ADA48BE}" dt="2023-04-25T14:19:42.077" v="2623" actId="20577"/>
        <pc:sldMkLst>
          <pc:docMk/>
          <pc:sldMk cId="2835225369" sldId="447"/>
        </pc:sldMkLst>
      </pc:sldChg>
      <pc:sldChg chg="addSp delSp modSp mod modAnim">
        <pc:chgData name="Philip" userId="0d4f435ca43b6f78" providerId="LiveId" clId="{8F432A5D-7D2A-4156-9A4F-4CB74ADA48BE}" dt="2023-04-25T14:20:57.681" v="2673" actId="20577"/>
        <pc:sldMkLst>
          <pc:docMk/>
          <pc:sldMk cId="3052014319" sldId="448"/>
        </pc:sldMkLst>
      </pc:sldChg>
      <pc:sldChg chg="addSp delSp modSp mod">
        <pc:chgData name="Philip" userId="0d4f435ca43b6f78" providerId="LiveId" clId="{8F432A5D-7D2A-4156-9A4F-4CB74ADA48BE}" dt="2023-04-25T14:20:30.414" v="2655" actId="20577"/>
        <pc:sldMkLst>
          <pc:docMk/>
          <pc:sldMk cId="973248588" sldId="449"/>
        </pc:sldMkLst>
      </pc:sldChg>
      <pc:sldChg chg="addSp delSp modSp mod">
        <pc:chgData name="Philip" userId="0d4f435ca43b6f78" providerId="LiveId" clId="{8F432A5D-7D2A-4156-9A4F-4CB74ADA48BE}" dt="2023-04-25T14:20:54.798" v="2671" actId="20577"/>
        <pc:sldMkLst>
          <pc:docMk/>
          <pc:sldMk cId="2508041902" sldId="450"/>
        </pc:sldMkLst>
      </pc:sldChg>
      <pc:sldChg chg="modSp mod">
        <pc:chgData name="Philip" userId="0d4f435ca43b6f78" providerId="LiveId" clId="{8F432A5D-7D2A-4156-9A4F-4CB74ADA48BE}" dt="2023-04-25T14:21:00.513" v="2675" actId="20577"/>
        <pc:sldMkLst>
          <pc:docMk/>
          <pc:sldMk cId="124649357" sldId="451"/>
        </pc:sldMkLst>
      </pc:sldChg>
      <pc:sldChg chg="modSp mod">
        <pc:chgData name="Philip" userId="0d4f435ca43b6f78" providerId="LiveId" clId="{8F432A5D-7D2A-4156-9A4F-4CB74ADA48BE}" dt="2023-04-25T14:22:15.410" v="2809" actId="20577"/>
        <pc:sldMkLst>
          <pc:docMk/>
          <pc:sldMk cId="2060940030" sldId="452"/>
        </pc:sldMkLst>
      </pc:sldChg>
    </pc:docChg>
  </pc:docChgLst>
  <pc:docChgLst>
    <pc:chgData name="Philip" userId="0d4f435ca43b6f78" providerId="LiveId" clId="{1C621113-F7C0-4331-BA0D-E9DA01D265BF}"/>
    <pc:docChg chg="undo custSel modSld sldOrd">
      <pc:chgData name="Philip" userId="0d4f435ca43b6f78" providerId="LiveId" clId="{1C621113-F7C0-4331-BA0D-E9DA01D265BF}" dt="2022-01-27T11:10:53.051" v="1642" actId="21"/>
      <pc:docMkLst>
        <pc:docMk/>
      </pc:docMkLst>
      <pc:sldChg chg="modSp mod">
        <pc:chgData name="Philip" userId="0d4f435ca43b6f78" providerId="LiveId" clId="{1C621113-F7C0-4331-BA0D-E9DA01D265BF}" dt="2022-01-27T11:04:13.819" v="1575" actId="20577"/>
        <pc:sldMkLst>
          <pc:docMk/>
          <pc:sldMk cId="23739126" sldId="348"/>
        </pc:sldMkLst>
      </pc:sldChg>
      <pc:sldChg chg="modSp mod">
        <pc:chgData name="Philip" userId="0d4f435ca43b6f78" providerId="LiveId" clId="{1C621113-F7C0-4331-BA0D-E9DA01D265BF}" dt="2022-01-27T11:05:47.237" v="1615" actId="20577"/>
        <pc:sldMkLst>
          <pc:docMk/>
          <pc:sldMk cId="1614452486" sldId="376"/>
        </pc:sldMkLst>
      </pc:sldChg>
      <pc:sldChg chg="modSp mod">
        <pc:chgData name="Philip" userId="0d4f435ca43b6f78" providerId="LiveId" clId="{1C621113-F7C0-4331-BA0D-E9DA01D265BF}" dt="2022-01-27T11:04:24.545" v="1579" actId="20577"/>
        <pc:sldMkLst>
          <pc:docMk/>
          <pc:sldMk cId="3595172158" sldId="378"/>
        </pc:sldMkLst>
      </pc:sldChg>
      <pc:sldChg chg="modSp mod">
        <pc:chgData name="Philip" userId="0d4f435ca43b6f78" providerId="LiveId" clId="{1C621113-F7C0-4331-BA0D-E9DA01D265BF}" dt="2022-01-27T11:05:13.085" v="1599" actId="20577"/>
        <pc:sldMkLst>
          <pc:docMk/>
          <pc:sldMk cId="3509587908" sldId="389"/>
        </pc:sldMkLst>
      </pc:sldChg>
      <pc:sldChg chg="modSp mod ord">
        <pc:chgData name="Philip" userId="0d4f435ca43b6f78" providerId="LiveId" clId="{1C621113-F7C0-4331-BA0D-E9DA01D265BF}" dt="2022-01-27T11:04:42.665" v="1587" actId="20577"/>
        <pc:sldMkLst>
          <pc:docMk/>
          <pc:sldMk cId="143552423" sldId="390"/>
        </pc:sldMkLst>
      </pc:sldChg>
      <pc:sldChg chg="modSp mod modAnim">
        <pc:chgData name="Philip" userId="0d4f435ca43b6f78" providerId="LiveId" clId="{1C621113-F7C0-4331-BA0D-E9DA01D265BF}" dt="2022-01-27T11:06:08.302" v="1625" actId="20577"/>
        <pc:sldMkLst>
          <pc:docMk/>
          <pc:sldMk cId="1786467821" sldId="391"/>
        </pc:sldMkLst>
      </pc:sldChg>
      <pc:sldChg chg="modSp mod">
        <pc:chgData name="Philip" userId="0d4f435ca43b6f78" providerId="LiveId" clId="{1C621113-F7C0-4331-BA0D-E9DA01D265BF}" dt="2022-01-27T11:05:08.706" v="1597" actId="20577"/>
        <pc:sldMkLst>
          <pc:docMk/>
          <pc:sldMk cId="23399814" sldId="393"/>
        </pc:sldMkLst>
      </pc:sldChg>
      <pc:sldChg chg="modSp mod">
        <pc:chgData name="Philip" userId="0d4f435ca43b6f78" providerId="LiveId" clId="{1C621113-F7C0-4331-BA0D-E9DA01D265BF}" dt="2022-01-27T11:04:20.489" v="1577" actId="20577"/>
        <pc:sldMkLst>
          <pc:docMk/>
          <pc:sldMk cId="3509122106" sldId="394"/>
        </pc:sldMkLst>
      </pc:sldChg>
      <pc:sldChg chg="modSp mod">
        <pc:chgData name="Philip" userId="0d4f435ca43b6f78" providerId="LiveId" clId="{1C621113-F7C0-4331-BA0D-E9DA01D265BF}" dt="2022-01-27T11:04:33.196" v="1583" actId="20577"/>
        <pc:sldMkLst>
          <pc:docMk/>
          <pc:sldMk cId="675696282" sldId="395"/>
        </pc:sldMkLst>
      </pc:sldChg>
      <pc:sldChg chg="addSp modSp mod ord">
        <pc:chgData name="Philip" userId="0d4f435ca43b6f78" providerId="LiveId" clId="{1C621113-F7C0-4331-BA0D-E9DA01D265BF}" dt="2022-01-27T11:05:26.292" v="1605" actId="20577"/>
        <pc:sldMkLst>
          <pc:docMk/>
          <pc:sldMk cId="1109214209" sldId="396"/>
        </pc:sldMkLst>
      </pc:sldChg>
      <pc:sldChg chg="modSp mod">
        <pc:chgData name="Philip" userId="0d4f435ca43b6f78" providerId="LiveId" clId="{1C621113-F7C0-4331-BA0D-E9DA01D265BF}" dt="2022-01-27T11:05:43.745" v="1613" actId="20577"/>
        <pc:sldMkLst>
          <pc:docMk/>
          <pc:sldMk cId="2196521770" sldId="397"/>
        </pc:sldMkLst>
      </pc:sldChg>
      <pc:sldChg chg="modSp mod">
        <pc:chgData name="Philip" userId="0d4f435ca43b6f78" providerId="LiveId" clId="{1C621113-F7C0-4331-BA0D-E9DA01D265BF}" dt="2022-01-27T11:05:51.268" v="1617" actId="20577"/>
        <pc:sldMkLst>
          <pc:docMk/>
          <pc:sldMk cId="905946044" sldId="398"/>
        </pc:sldMkLst>
      </pc:sldChg>
      <pc:sldChg chg="modSp mod">
        <pc:chgData name="Philip" userId="0d4f435ca43b6f78" providerId="LiveId" clId="{1C621113-F7C0-4331-BA0D-E9DA01D265BF}" dt="2022-01-27T11:05:55.400" v="1619" actId="20577"/>
        <pc:sldMkLst>
          <pc:docMk/>
          <pc:sldMk cId="2303814734" sldId="399"/>
        </pc:sldMkLst>
      </pc:sldChg>
      <pc:sldChg chg="modSp mod ord">
        <pc:chgData name="Philip" userId="0d4f435ca43b6f78" providerId="LiveId" clId="{1C621113-F7C0-4331-BA0D-E9DA01D265BF}" dt="2022-01-27T11:04:52.237" v="1591" actId="20577"/>
        <pc:sldMkLst>
          <pc:docMk/>
          <pc:sldMk cId="2485641430" sldId="400"/>
        </pc:sldMkLst>
      </pc:sldChg>
      <pc:sldChg chg="addSp delSp modSp mod">
        <pc:chgData name="Philip" userId="0d4f435ca43b6f78" providerId="LiveId" clId="{1C621113-F7C0-4331-BA0D-E9DA01D265BF}" dt="2022-01-27T11:05:04.326" v="1595" actId="20577"/>
        <pc:sldMkLst>
          <pc:docMk/>
          <pc:sldMk cId="2421332968" sldId="401"/>
        </pc:sldMkLst>
      </pc:sldChg>
      <pc:sldChg chg="modSp mod">
        <pc:chgData name="Philip" userId="0d4f435ca43b6f78" providerId="LiveId" clId="{1C621113-F7C0-4331-BA0D-E9DA01D265BF}" dt="2022-01-27T11:04:28.200" v="1581" actId="20577"/>
        <pc:sldMkLst>
          <pc:docMk/>
          <pc:sldMk cId="1278498717" sldId="402"/>
        </pc:sldMkLst>
      </pc:sldChg>
      <pc:sldChg chg="addSp delSp modSp mod">
        <pc:chgData name="Philip" userId="0d4f435ca43b6f78" providerId="LiveId" clId="{1C621113-F7C0-4331-BA0D-E9DA01D265BF}" dt="2022-01-27T11:06:16.738" v="1629" actId="20577"/>
        <pc:sldMkLst>
          <pc:docMk/>
          <pc:sldMk cId="2123850732" sldId="403"/>
        </pc:sldMkLst>
      </pc:sldChg>
      <pc:sldChg chg="modSp mod">
        <pc:chgData name="Philip" userId="0d4f435ca43b6f78" providerId="LiveId" clId="{1C621113-F7C0-4331-BA0D-E9DA01D265BF}" dt="2022-01-27T11:06:25.348" v="1633" actId="20577"/>
        <pc:sldMkLst>
          <pc:docMk/>
          <pc:sldMk cId="3626034354" sldId="404"/>
        </pc:sldMkLst>
      </pc:sldChg>
      <pc:sldChg chg="modSp mod">
        <pc:chgData name="Philip" userId="0d4f435ca43b6f78" providerId="LiveId" clId="{1C621113-F7C0-4331-BA0D-E9DA01D265BF}" dt="2022-01-27T11:04:38.849" v="1585" actId="20577"/>
        <pc:sldMkLst>
          <pc:docMk/>
          <pc:sldMk cId="456590523" sldId="405"/>
        </pc:sldMkLst>
      </pc:sldChg>
      <pc:sldChg chg="modSp mod modAnim">
        <pc:chgData name="Philip" userId="0d4f435ca43b6f78" providerId="LiveId" clId="{1C621113-F7C0-4331-BA0D-E9DA01D265BF}" dt="2022-01-27T11:05:21.250" v="1603" actId="20577"/>
        <pc:sldMkLst>
          <pc:docMk/>
          <pc:sldMk cId="3947454752" sldId="406"/>
        </pc:sldMkLst>
      </pc:sldChg>
      <pc:sldChg chg="modSp mod ord modAnim">
        <pc:chgData name="Philip" userId="0d4f435ca43b6f78" providerId="LiveId" clId="{1C621113-F7C0-4331-BA0D-E9DA01D265BF}" dt="2022-01-27T11:04:48.345" v="1589" actId="20577"/>
        <pc:sldMkLst>
          <pc:docMk/>
          <pc:sldMk cId="3538997273" sldId="407"/>
        </pc:sldMkLst>
      </pc:sldChg>
      <pc:sldChg chg="modSp mod ord">
        <pc:chgData name="Philip" userId="0d4f435ca43b6f78" providerId="LiveId" clId="{1C621113-F7C0-4331-BA0D-E9DA01D265BF}" dt="2022-01-27T11:05:00.408" v="1593" actId="20577"/>
        <pc:sldMkLst>
          <pc:docMk/>
          <pc:sldMk cId="3364995605" sldId="408"/>
        </pc:sldMkLst>
      </pc:sldChg>
      <pc:sldChg chg="modSp mod">
        <pc:chgData name="Philip" userId="0d4f435ca43b6f78" providerId="LiveId" clId="{1C621113-F7C0-4331-BA0D-E9DA01D265BF}" dt="2022-01-27T11:05:59.668" v="1621" actId="20577"/>
        <pc:sldMkLst>
          <pc:docMk/>
          <pc:sldMk cId="3977031416" sldId="409"/>
        </pc:sldMkLst>
      </pc:sldChg>
      <pc:sldChg chg="modSp mod ord modAnim">
        <pc:chgData name="Philip" userId="0d4f435ca43b6f78" providerId="LiveId" clId="{1C621113-F7C0-4331-BA0D-E9DA01D265BF}" dt="2022-01-27T11:05:29.531" v="1607" actId="20577"/>
        <pc:sldMkLst>
          <pc:docMk/>
          <pc:sldMk cId="457840800" sldId="410"/>
        </pc:sldMkLst>
      </pc:sldChg>
      <pc:sldChg chg="addSp delSp modSp mod">
        <pc:chgData name="Philip" userId="0d4f435ca43b6f78" providerId="LiveId" clId="{1C621113-F7C0-4331-BA0D-E9DA01D265BF}" dt="2022-01-27T11:05:34.290" v="1609" actId="20577"/>
        <pc:sldMkLst>
          <pc:docMk/>
          <pc:sldMk cId="859395379" sldId="411"/>
        </pc:sldMkLst>
      </pc:sldChg>
      <pc:sldChg chg="addSp delSp modSp mod">
        <pc:chgData name="Philip" userId="0d4f435ca43b6f78" providerId="LiveId" clId="{1C621113-F7C0-4331-BA0D-E9DA01D265BF}" dt="2022-01-27T11:05:16.992" v="1601" actId="20577"/>
        <pc:sldMkLst>
          <pc:docMk/>
          <pc:sldMk cId="1616188546" sldId="412"/>
        </pc:sldMkLst>
      </pc:sldChg>
      <pc:sldChg chg="addSp delSp modSp mod">
        <pc:chgData name="Philip" userId="0d4f435ca43b6f78" providerId="LiveId" clId="{1C621113-F7C0-4331-BA0D-E9DA01D265BF}" dt="2022-01-27T11:05:40.404" v="1611" actId="20577"/>
        <pc:sldMkLst>
          <pc:docMk/>
          <pc:sldMk cId="1031039583" sldId="413"/>
        </pc:sldMkLst>
      </pc:sldChg>
      <pc:sldChg chg="addSp delSp modSp mod">
        <pc:chgData name="Philip" userId="0d4f435ca43b6f78" providerId="LiveId" clId="{1C621113-F7C0-4331-BA0D-E9DA01D265BF}" dt="2022-01-27T11:10:53.051" v="1642" actId="21"/>
        <pc:sldMkLst>
          <pc:docMk/>
          <pc:sldMk cId="600130342" sldId="414"/>
        </pc:sldMkLst>
      </pc:sldChg>
      <pc:sldChg chg="addSp delSp modSp mod">
        <pc:chgData name="Philip" userId="0d4f435ca43b6f78" providerId="LiveId" clId="{1C621113-F7C0-4331-BA0D-E9DA01D265BF}" dt="2022-01-27T11:06:21.894" v="1631" actId="20577"/>
        <pc:sldMkLst>
          <pc:docMk/>
          <pc:sldMk cId="1799625719" sldId="415"/>
        </pc:sldMkLst>
      </pc:sldChg>
    </pc:docChg>
  </pc:docChgLst>
  <pc:docChgLst>
    <pc:chgData name="Philip Scott" userId="0d4f435ca43b6f78" providerId="LiveId" clId="{848753CF-0352-4243-8292-EE22ACBA0DBB}"/>
    <pc:docChg chg="custSel modSld">
      <pc:chgData name="Philip Scott" userId="0d4f435ca43b6f78" providerId="LiveId" clId="{848753CF-0352-4243-8292-EE22ACBA0DBB}" dt="2023-03-14T14:01:21.475" v="101" actId="20577"/>
      <pc:docMkLst>
        <pc:docMk/>
      </pc:docMkLst>
      <pc:sldChg chg="modSp mod">
        <pc:chgData name="Philip Scott" userId="0d4f435ca43b6f78" providerId="LiveId" clId="{848753CF-0352-4243-8292-EE22ACBA0DBB}" dt="2023-03-14T13:54:12.119" v="50" actId="20577"/>
        <pc:sldMkLst>
          <pc:docMk/>
          <pc:sldMk cId="1935431986" sldId="352"/>
        </pc:sldMkLst>
      </pc:sldChg>
      <pc:sldChg chg="modSp mod">
        <pc:chgData name="Philip Scott" userId="0d4f435ca43b6f78" providerId="LiveId" clId="{848753CF-0352-4243-8292-EE22ACBA0DBB}" dt="2023-03-14T14:01:21.475" v="101" actId="20577"/>
        <pc:sldMkLst>
          <pc:docMk/>
          <pc:sldMk cId="2825920433" sldId="36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27/03/2025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09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2888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18844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86563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16187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80316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29147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00035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12578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04638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59731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30895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78599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00434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43593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27449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86884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646188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316168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067130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985304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99767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65524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89605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665260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01870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18316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303748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700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3/27/2025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3/27/2025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3/27/2025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3/27/2025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3/27/2025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3/27/2025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qualitysafety.bmj.com/content/early/2020/07/16/bmjqs-2020-011620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solutions.com/insights/how-to-do-ethnographic-research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obssr.od.nih.gov/research-resources/mixed-methods-research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ebooks.iospress.nl/volumearticle/42820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17872937/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hra-decisiontools.org.uk/research/docs/DefiningResearchTable_Oct2022.pdf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bmcmedresmethodol.biomedcentral.com/articles/10.1186/1471-2288-13-117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ciencedirect.com/science/article/abs/pii/S014971892200163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81700"/>
            <a:ext cx="6297963" cy="553998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Data Analytics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581230" cy="147732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2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Research paradigms and qualitative / mixed methods</a:t>
            </a:r>
            <a:endParaRPr lang="en-GB" sz="32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812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Prof Philip Scott MSc PhD FHEA FBCS FHL7 CITP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Explain the concept of a research paradigm.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Describe a range of qualitative research methods and how to determine what to use.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Reflect upon why mixed methods is so important in health and care informatics research. 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Evaluate ways of reporting qualitative and mixed methods research findings to demonstrate authenticity, credibility and transferability.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Reflect on how you can use these ideas in the coursework and your dissertation.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23739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Qualitative research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Why bother? Stats + modelling looks pretty good...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“</a:t>
            </a:r>
            <a:r>
              <a:rPr lang="en-US" sz="3200" b="1" dirty="0"/>
              <a:t>not everything that can be counted counts, and not everything that counts can be counted</a:t>
            </a:r>
            <a:r>
              <a:rPr lang="en-GB" sz="3200" dirty="0"/>
              <a:t>” (Cameron, 1963)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“</a:t>
            </a:r>
            <a:r>
              <a:rPr lang="en-US" sz="3200" dirty="0"/>
              <a:t>There are more things in heaven and earth, Horatio, Than are dreamt of in your philosophy</a:t>
            </a:r>
            <a:r>
              <a:rPr lang="en-GB" sz="3200" dirty="0"/>
              <a:t>” (guess)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2835225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paradigms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107442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Why bother?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Don’t drown in the </a:t>
            </a:r>
            <a:r>
              <a:rPr lang="en-GB" sz="3200" dirty="0" err="1"/>
              <a:t>gobbledy</a:t>
            </a:r>
            <a:r>
              <a:rPr lang="en-GB" sz="3200" dirty="0"/>
              <a:t>-gook, but...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l-GR" sz="2900" dirty="0"/>
              <a:t>παράδειγμα (</a:t>
            </a:r>
            <a:r>
              <a:rPr lang="en-GB" sz="2900" dirty="0" err="1"/>
              <a:t>paradeigma</a:t>
            </a:r>
            <a:r>
              <a:rPr lang="en-GB" sz="2900" dirty="0"/>
              <a:t>), “pattern, example, sample”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b="1" dirty="0"/>
              <a:t>A framework of concepts, worldviews, methods and theories </a:t>
            </a:r>
            <a:r>
              <a:rPr lang="en-GB" sz="2900" dirty="0">
                <a:sym typeface="Wingdings" panose="05000000000000000000" pitchFamily="2" charset="2"/>
              </a:rPr>
              <a:t> intellectual coherence, not a random assortment of bright colours</a:t>
            </a:r>
            <a:endParaRPr lang="en-GB" sz="29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Worth </a:t>
            </a:r>
            <a:r>
              <a:rPr lang="en-GB" sz="3200" i="1" dirty="0"/>
              <a:t>some</a:t>
            </a:r>
            <a:r>
              <a:rPr lang="en-GB" sz="3200" dirty="0"/>
              <a:t> consideration, but...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In qualitative research there are almost as many schools of thought as there are researchers... (and =&gt; definitions)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3510380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paradigms… Mediaeval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0ABA06-0BBC-CCFF-42AC-63AFD7A23D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5331" y="185064"/>
            <a:ext cx="2741454" cy="26756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DB4929C-FC1B-BFFB-B15D-E254CF6837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7907" y="3280659"/>
            <a:ext cx="1950548" cy="18011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6EC761D-B83D-CB38-5450-634CFB9FA2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562" y="1291599"/>
            <a:ext cx="3805238" cy="15979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5535C96-C7AD-622A-D697-A211563673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2400" y="2204364"/>
            <a:ext cx="2940368" cy="37338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887DEC8-DD6E-F8E7-E6CA-0E35FC3CD9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2400" y="3075790"/>
            <a:ext cx="2235741" cy="2949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50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10972800" cy="990600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Research paradigms… Enlightenment (17</a:t>
            </a:r>
            <a:r>
              <a:rPr lang="en-US" sz="3600" b="1" baseline="30000" dirty="0"/>
              <a:t>th</a:t>
            </a:r>
            <a:r>
              <a:rPr lang="en-US" sz="3600" b="1" dirty="0"/>
              <a:t>-18</a:t>
            </a:r>
            <a:r>
              <a:rPr lang="en-US" sz="3600" b="1" baseline="30000" dirty="0"/>
              <a:t>th</a:t>
            </a:r>
            <a:r>
              <a:rPr lang="en-US" sz="3600" b="1" dirty="0"/>
              <a:t> centuries)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83CD2640-B6CB-7BC5-CA04-175700778B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8357937"/>
              </p:ext>
            </p:extLst>
          </p:nvPr>
        </p:nvGraphicFramePr>
        <p:xfrm>
          <a:off x="2032000" y="2514600"/>
          <a:ext cx="8128000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71599751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904400050"/>
                    </a:ext>
                  </a:extLst>
                </a:gridCol>
              </a:tblGrid>
              <a:tr h="2286000">
                <a:tc>
                  <a:txBody>
                    <a:bodyPr/>
                    <a:lstStyle/>
                    <a:p>
                      <a:pPr algn="ctr"/>
                      <a:r>
                        <a:rPr lang="en-GB" sz="5400" dirty="0">
                          <a:solidFill>
                            <a:schemeClr val="tx1"/>
                          </a:solidFill>
                        </a:rPr>
                        <a:t>Science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5400" dirty="0">
                          <a:solidFill>
                            <a:schemeClr val="tx1"/>
                          </a:solidFill>
                        </a:rPr>
                        <a:t>Nonsense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7440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9516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paradigms… 20</a:t>
            </a:r>
            <a:r>
              <a:rPr lang="en-US" sz="3600" b="1" baseline="30000" dirty="0"/>
              <a:t>th</a:t>
            </a:r>
            <a:r>
              <a:rPr lang="en-US" sz="3600" b="1" dirty="0"/>
              <a:t> century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83CD2640-B6CB-7BC5-CA04-175700778B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8855567"/>
              </p:ext>
            </p:extLst>
          </p:nvPr>
        </p:nvGraphicFramePr>
        <p:xfrm>
          <a:off x="2032000" y="2514600"/>
          <a:ext cx="8128000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71599751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904400050"/>
                    </a:ext>
                  </a:extLst>
                </a:gridCol>
              </a:tblGrid>
              <a:tr h="2286000">
                <a:tc>
                  <a:txBody>
                    <a:bodyPr/>
                    <a:lstStyle/>
                    <a:p>
                      <a:pPr algn="ctr"/>
                      <a:r>
                        <a:rPr lang="en-GB" sz="5400" dirty="0">
                          <a:solidFill>
                            <a:schemeClr val="tx1"/>
                          </a:solidFill>
                        </a:rPr>
                        <a:t>Science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5400" dirty="0">
                          <a:solidFill>
                            <a:schemeClr val="tx1"/>
                          </a:solidFill>
                        </a:rPr>
                        <a:t>Humanities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744076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F55DE75-26C9-EBE3-8B2E-E4FC8659B289}"/>
              </a:ext>
            </a:extLst>
          </p:cNvPr>
          <p:cNvSpPr txBox="1"/>
          <p:nvPr/>
        </p:nvSpPr>
        <p:spPr>
          <a:xfrm>
            <a:off x="3810000" y="1547515"/>
            <a:ext cx="5410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 C.P. Snow – The Two Cultures, 1959</a:t>
            </a:r>
          </a:p>
        </p:txBody>
      </p:sp>
    </p:spTree>
    <p:extLst>
      <p:ext uri="{BB962C8B-B14F-4D97-AF65-F5344CB8AC3E}">
        <p14:creationId xmlns:p14="http://schemas.microsoft.com/office/powerpoint/2010/main" val="47946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Why is qualitative evidence not in the EBM pyramid?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EF4ECD-E17B-721F-1176-3E848FCD1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079" y="1345410"/>
            <a:ext cx="5521871" cy="39219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49B1729-E7D7-4F10-6502-A17836AA4D1B}"/>
              </a:ext>
            </a:extLst>
          </p:cNvPr>
          <p:cNvSpPr txBox="1"/>
          <p:nvPr/>
        </p:nvSpPr>
        <p:spPr>
          <a:xfrm>
            <a:off x="762000" y="5250980"/>
            <a:ext cx="44196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https://www.researchsquare.com/blog/what-is-the-hierarchy-of-evidence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753974-170E-73FA-FF9C-F8ED8FE09EBB}"/>
              </a:ext>
            </a:extLst>
          </p:cNvPr>
          <p:cNvSpPr txBox="1"/>
          <p:nvPr/>
        </p:nvSpPr>
        <p:spPr>
          <a:xfrm>
            <a:off x="533400" y="1600200"/>
            <a:ext cx="304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/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8BBBA0-62A2-2AA0-BC38-C91A994E89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5771" y="1364460"/>
            <a:ext cx="5117386" cy="4078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48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A </a:t>
            </a:r>
            <a:r>
              <a:rPr lang="en-US" sz="3600" b="1" i="1" dirty="0"/>
              <a:t>subset</a:t>
            </a:r>
            <a:r>
              <a:rPr lang="en-US" sz="3600" b="1" dirty="0"/>
              <a:t> of current research paradigms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702A1CF-4C27-0EF2-A3B3-D1ABE73BA9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2097571"/>
              </p:ext>
            </p:extLst>
          </p:nvPr>
        </p:nvGraphicFramePr>
        <p:xfrm>
          <a:off x="3018442" y="1295400"/>
          <a:ext cx="5187554" cy="4351337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254625">
                  <a:extLst>
                    <a:ext uri="{9D8B030D-6E8A-4147-A177-3AD203B41FA5}">
                      <a16:colId xmlns:a16="http://schemas.microsoft.com/office/drawing/2014/main" val="1791593050"/>
                    </a:ext>
                  </a:extLst>
                </a:gridCol>
                <a:gridCol w="1258247">
                  <a:extLst>
                    <a:ext uri="{9D8B030D-6E8A-4147-A177-3AD203B41FA5}">
                      <a16:colId xmlns:a16="http://schemas.microsoft.com/office/drawing/2014/main" val="3457086436"/>
                    </a:ext>
                  </a:extLst>
                </a:gridCol>
                <a:gridCol w="1337341">
                  <a:extLst>
                    <a:ext uri="{9D8B030D-6E8A-4147-A177-3AD203B41FA5}">
                      <a16:colId xmlns:a16="http://schemas.microsoft.com/office/drawing/2014/main" val="634780353"/>
                    </a:ext>
                  </a:extLst>
                </a:gridCol>
                <a:gridCol w="1337341">
                  <a:extLst>
                    <a:ext uri="{9D8B030D-6E8A-4147-A177-3AD203B41FA5}">
                      <a16:colId xmlns:a16="http://schemas.microsoft.com/office/drawing/2014/main" val="871166613"/>
                    </a:ext>
                  </a:extLst>
                </a:gridCol>
              </a:tblGrid>
              <a:tr h="444975">
                <a:tc rowSpan="2"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Aspect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Selected research paradigms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4482151"/>
                  </a:ext>
                </a:extLst>
              </a:tr>
              <a:tr h="44497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Positivist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Constructivist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Pragmatist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94411233"/>
                  </a:ext>
                </a:extLst>
              </a:tr>
              <a:tr h="444975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Dominant methodology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Quantitative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Qualitative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Mixed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91595634"/>
                  </a:ext>
                </a:extLst>
              </a:tr>
              <a:tr h="596520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Principal type of reasoning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Hypothetico-deductive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Interpretive / inductive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Abductive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5224923"/>
                  </a:ext>
                </a:extLst>
              </a:tr>
              <a:tr h="604973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Ontology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Realist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Relativist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Instrumentalist or critical realist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9619097"/>
                  </a:ext>
                </a:extLst>
              </a:tr>
              <a:tr h="604973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Epistemology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Objectivist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Subjectivist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Objectivist and subjectivist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457303"/>
                  </a:ext>
                </a:extLst>
              </a:tr>
              <a:tr h="604973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Knowledge claim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Absolute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Relative, contextual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Useful, practical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23016688"/>
                  </a:ext>
                </a:extLst>
              </a:tr>
              <a:tr h="604973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Utility measure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Generalisable, valid, reliable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Authentic, credible, transferable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Coherent integration using all utility measures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88409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7311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Key concepts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159199-056B-7B85-C909-C9408A845598}"/>
              </a:ext>
            </a:extLst>
          </p:cNvPr>
          <p:cNvSpPr txBox="1"/>
          <p:nvPr/>
        </p:nvSpPr>
        <p:spPr>
          <a:xfrm>
            <a:off x="1143000" y="1238250"/>
            <a:ext cx="85344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Epistemology –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theory of knowledge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how do we know what we say we know</a:t>
            </a:r>
          </a:p>
          <a:p>
            <a:pPr marL="800100" lvl="1" indent="-342900"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Classical epistemology – rationalist or empiricist</a:t>
            </a:r>
          </a:p>
          <a:p>
            <a:pPr marL="800100" lvl="1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Modern epistemology – take your pick!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C89EBB-6DBE-89CC-ABEB-0D603115F2D0}"/>
              </a:ext>
            </a:extLst>
          </p:cNvPr>
          <p:cNvSpPr txBox="1"/>
          <p:nvPr/>
        </p:nvSpPr>
        <p:spPr>
          <a:xfrm>
            <a:off x="1143000" y="2750302"/>
            <a:ext cx="89916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Ontology –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theory of being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what exists that can be studied</a:t>
            </a:r>
          </a:p>
          <a:p>
            <a:pPr marL="800100" lvl="1" indent="-342900"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Realist/objectivist – “at least a part of reality is independent of human minds”</a:t>
            </a:r>
          </a:p>
          <a:p>
            <a:pPr marL="800100" lvl="1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Relativist/subjectivist – ‘my truth’</a:t>
            </a:r>
          </a:p>
          <a:p>
            <a:pPr marL="1257300" lvl="2" indent="-342900"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Beware Trump-like ‘alternative facts’!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60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Types of reasoning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34580F-93F2-70DE-620E-620907ECE05E}"/>
              </a:ext>
            </a:extLst>
          </p:cNvPr>
          <p:cNvSpPr txBox="1"/>
          <p:nvPr/>
        </p:nvSpPr>
        <p:spPr>
          <a:xfrm>
            <a:off x="2514600" y="1905000"/>
            <a:ext cx="660281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Inductive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reasoning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Inference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a general truth from some particular truths: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consistent observation that the sun has risen every day leads me to infer that it will rise tomorrow.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 are consistent user responses in interviews about poor usability.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Therefore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study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infers that the software in question was poorly designed.</a:t>
            </a:r>
          </a:p>
        </p:txBody>
      </p:sp>
    </p:spTree>
    <p:extLst>
      <p:ext uri="{BB962C8B-B14F-4D97-AF65-F5344CB8AC3E}">
        <p14:creationId xmlns:p14="http://schemas.microsoft.com/office/powerpoint/2010/main" val="2580430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Types of reasoning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159199-056B-7B85-C909-C9408A845598}"/>
              </a:ext>
            </a:extLst>
          </p:cNvPr>
          <p:cNvSpPr txBox="1"/>
          <p:nvPr/>
        </p:nvSpPr>
        <p:spPr>
          <a:xfrm>
            <a:off x="2133600" y="1212273"/>
            <a:ext cx="89916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Deductive reasoning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Implication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from premises or first principles; showing that a general truth implies a particular truth:</a:t>
            </a: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Geometrically: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area (A) of any square where a=length of a side, is a</a:t>
            </a:r>
            <a:r>
              <a:rPr lang="en-GB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square, a=2.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Therefore, A=4.</a:t>
            </a: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Statistically: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p-value &lt; 0.05 (usually) means that the particular result is so far outside expected variation in the distribution of results that it is not explained by chance (i.e. reject null hypothesis).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study, the primary outcome variable has p&lt;0.001 on the defined statistical test (t-test, ANOVA etc.).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Therefore, the study rejects the null hypothesis (meaning an intervention has been shown to have affected the primary outcome variable).</a:t>
            </a:r>
          </a:p>
        </p:txBody>
      </p:sp>
    </p:spTree>
    <p:extLst>
      <p:ext uri="{BB962C8B-B14F-4D97-AF65-F5344CB8AC3E}">
        <p14:creationId xmlns:p14="http://schemas.microsoft.com/office/powerpoint/2010/main" val="31558833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Types of reasoning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A60717-3FE6-79AC-FD5D-4D9D490D4B73}"/>
              </a:ext>
            </a:extLst>
          </p:cNvPr>
          <p:cNvSpPr txBox="1"/>
          <p:nvPr/>
        </p:nvSpPr>
        <p:spPr>
          <a:xfrm>
            <a:off x="2438400" y="1580171"/>
            <a:ext cx="8001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Abductive reasoning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Inference to the best explanation (used in mixed methods)</a:t>
            </a: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Inductive reasoning from qualitative interviews leads me to infer that the software in question was poorly designed.</a:t>
            </a: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Deductive reasoning comparing SUS scores of several software products leads me to reject the null hypothesis that all products have similar usability.</a:t>
            </a: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Abductive reasoning leads me to triangulate and integrate the findings, reflecting on what is different about this product (supplier, use case, user types, functional complexity, legacy dependencies...).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60527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Actually, research is </a:t>
            </a:r>
            <a:r>
              <a:rPr lang="en-US" sz="3600" b="1" i="1" dirty="0"/>
              <a:t>not</a:t>
            </a:r>
            <a:r>
              <a:rPr lang="en-US" sz="3600" b="1" dirty="0"/>
              <a:t> driven by paradigms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4F72AC-2593-D93E-40ED-7D14FAA24B9E}"/>
              </a:ext>
            </a:extLst>
          </p:cNvPr>
          <p:cNvSpPr txBox="1"/>
          <p:nvPr/>
        </p:nvSpPr>
        <p:spPr>
          <a:xfrm>
            <a:off x="1447800" y="1397260"/>
            <a:ext cx="7391400" cy="19996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designs are shaped as much by practical constraints as by abstract schemes, and it is always a good idea to start with the constraints and work towards a design, rather than start with a design and try to fit it to constraints.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https://qualitysafety.bmj.com/content/early/2020/07/16/bmjqs-2020-011620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1C93BE-5455-C719-8B35-0F4D2FCCEFD4}"/>
              </a:ext>
            </a:extLst>
          </p:cNvPr>
          <p:cNvSpPr txBox="1"/>
          <p:nvPr/>
        </p:nvSpPr>
        <p:spPr>
          <a:xfrm>
            <a:off x="3657600" y="3733800"/>
            <a:ext cx="7391400" cy="1569660"/>
          </a:xfrm>
          <a:prstGeom prst="rect">
            <a:avLst/>
          </a:prstGeom>
          <a:solidFill>
            <a:srgbClr val="FFFF00">
              <a:alpha val="34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But it sometimes helps to explain what theoretical perspective you are coming from, which methods/data are the most important and how you can show you are being ‘holistic’ and authentic in the given study context.</a:t>
            </a:r>
          </a:p>
        </p:txBody>
      </p:sp>
    </p:spTree>
    <p:extLst>
      <p:ext uri="{BB962C8B-B14F-4D97-AF65-F5344CB8AC3E}">
        <p14:creationId xmlns:p14="http://schemas.microsoft.com/office/powerpoint/2010/main" val="2801103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</a:t>
            </a:r>
            <a:r>
              <a:rPr lang="en-US" sz="3600" b="1" i="1" dirty="0"/>
              <a:t>is</a:t>
            </a:r>
            <a:r>
              <a:rPr lang="en-US" sz="3600" b="1" dirty="0"/>
              <a:t> driven by research questions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A2A421-D7AA-06DD-8854-3FF71F4965AC}"/>
              </a:ext>
            </a:extLst>
          </p:cNvPr>
          <p:cNvSpPr txBox="1"/>
          <p:nvPr/>
        </p:nvSpPr>
        <p:spPr>
          <a:xfrm>
            <a:off x="990600" y="1981200"/>
            <a:ext cx="101346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7030A0"/>
                </a:solidFill>
              </a:rPr>
              <a:t>RQs</a:t>
            </a:r>
            <a:r>
              <a:rPr lang="en-GB" sz="4000" dirty="0"/>
              <a:t> </a:t>
            </a:r>
            <a:r>
              <a:rPr lang="en-GB" sz="4000" dirty="0">
                <a:sym typeface="Wingdings" panose="05000000000000000000" pitchFamily="2" charset="2"/>
              </a:rPr>
              <a:t> Method selection  Study design  Study protocol (for ethics/funding)  Recruitment  Data collection  Data analysis  Results  Discussion  Conclusions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441611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is driven by research questions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354A59-0AEA-1C4D-763E-7386F2539431}"/>
              </a:ext>
            </a:extLst>
          </p:cNvPr>
          <p:cNvSpPr txBox="1"/>
          <p:nvPr/>
        </p:nvSpPr>
        <p:spPr>
          <a:xfrm>
            <a:off x="1371600" y="1509341"/>
            <a:ext cx="10134600" cy="3291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questions should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 expressed in a complete grammatical sentence in as few words as possible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 simply, clearly and precisely stated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represent the single goal of the total research effort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imply the necessity of interpretation and critical thinking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Leedy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P.D (1993). </a:t>
            </a:r>
            <a:r>
              <a:rPr lang="en-GB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Practical Research: Planning and Design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5th ed. New York: Macmillan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7511166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Some qualitative methodologies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370FB-4219-92E1-4460-9D999AB9BD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4214493"/>
              </p:ext>
            </p:extLst>
          </p:nvPr>
        </p:nvGraphicFramePr>
        <p:xfrm>
          <a:off x="1447800" y="1905000"/>
          <a:ext cx="8881109" cy="3505200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447800">
                  <a:extLst>
                    <a:ext uri="{9D8B030D-6E8A-4147-A177-3AD203B41FA5}">
                      <a16:colId xmlns:a16="http://schemas.microsoft.com/office/drawing/2014/main" val="1810186534"/>
                    </a:ext>
                  </a:extLst>
                </a:gridCol>
                <a:gridCol w="2495231">
                  <a:extLst>
                    <a:ext uri="{9D8B030D-6E8A-4147-A177-3AD203B41FA5}">
                      <a16:colId xmlns:a16="http://schemas.microsoft.com/office/drawing/2014/main" val="2489523138"/>
                    </a:ext>
                  </a:extLst>
                </a:gridCol>
                <a:gridCol w="1646026">
                  <a:extLst>
                    <a:ext uri="{9D8B030D-6E8A-4147-A177-3AD203B41FA5}">
                      <a16:colId xmlns:a16="http://schemas.microsoft.com/office/drawing/2014/main" val="3059301425"/>
                    </a:ext>
                  </a:extLst>
                </a:gridCol>
                <a:gridCol w="1646026">
                  <a:extLst>
                    <a:ext uri="{9D8B030D-6E8A-4147-A177-3AD203B41FA5}">
                      <a16:colId xmlns:a16="http://schemas.microsoft.com/office/drawing/2014/main" val="1777806543"/>
                    </a:ext>
                  </a:extLst>
                </a:gridCol>
                <a:gridCol w="1646026">
                  <a:extLst>
                    <a:ext uri="{9D8B030D-6E8A-4147-A177-3AD203B41FA5}">
                      <a16:colId xmlns:a16="http://schemas.microsoft.com/office/drawing/2014/main" val="4124644482"/>
                    </a:ext>
                  </a:extLst>
                </a:gridCol>
              </a:tblGrid>
              <a:tr h="618182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Methodology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Central Question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Product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Data collection methods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Analytical methods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51359553"/>
                  </a:ext>
                </a:extLst>
              </a:tr>
              <a:tr h="799332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Ethnography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is the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culture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of this group?</a:t>
                      </a:r>
                    </a:p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“Thick” or “rich” description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Observation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Interview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Focus group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Survey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Thematic analysis</a:t>
                      </a:r>
                    </a:p>
                    <a:p>
                      <a:pPr marL="0" lvl="0" indent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 panose="05050102010706020507" pitchFamily="18" charset="2"/>
                        <a:buNone/>
                      </a:pPr>
                      <a:r>
                        <a:rPr lang="en-GB" sz="1400" i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Concept coding</a:t>
                      </a:r>
                    </a:p>
                    <a:p>
                      <a:pPr marL="0" lvl="0" indent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 panose="05050102010706020507" pitchFamily="18" charset="2"/>
                        <a:buNone/>
                      </a:pPr>
                      <a:r>
                        <a:rPr lang="en-GB" sz="1400" i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Categorisation</a:t>
                      </a:r>
                    </a:p>
                    <a:p>
                      <a:pPr marL="0" lvl="0" indent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 panose="05050102010706020507" pitchFamily="18" charset="2"/>
                        <a:buNone/>
                      </a:pPr>
                      <a:r>
                        <a:rPr lang="en-GB" sz="1400" i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Memos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Discourse analysis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Framework method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12953652"/>
                  </a:ext>
                </a:extLst>
              </a:tr>
              <a:tr h="1038157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Phenomenology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is the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lived experience 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of this phenomenon for this group/individual?</a:t>
                      </a:r>
                    </a:p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4790668"/>
                  </a:ext>
                </a:extLst>
              </a:tr>
              <a:tr h="1049529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Grounded theory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theory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emerges from the data to explain what is happening?</a:t>
                      </a:r>
                    </a:p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Theoretical social model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4107801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511ECA19-2E50-7202-A353-16ED4AAFC6B3}"/>
              </a:ext>
            </a:extLst>
          </p:cNvPr>
          <p:cNvSpPr/>
          <p:nvPr/>
        </p:nvSpPr>
        <p:spPr>
          <a:xfrm>
            <a:off x="6982394" y="1866900"/>
            <a:ext cx="3352800" cy="3314700"/>
          </a:xfrm>
          <a:prstGeom prst="rect">
            <a:avLst/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6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Qualitative methodologies: Ethnography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6D00130-9377-339E-88B9-88A3C249D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495" y="1566840"/>
            <a:ext cx="11049000" cy="9144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/>
              <a:t>Origins in anthropology. Requires immersion, embedding, holism, time.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66633C-0360-DE76-61D9-AF139B881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590" y="2438400"/>
            <a:ext cx="4316819" cy="3302367"/>
          </a:xfrm>
          <a:prstGeom prst="rect">
            <a:avLst/>
          </a:prstGeom>
        </p:spPr>
      </p:pic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A4E0A3E0-0F5F-DE11-A2A8-3CA34849173B}"/>
              </a:ext>
            </a:extLst>
          </p:cNvPr>
          <p:cNvSpPr/>
          <p:nvPr/>
        </p:nvSpPr>
        <p:spPr>
          <a:xfrm>
            <a:off x="304800" y="3200400"/>
            <a:ext cx="1981200" cy="990600"/>
          </a:xfrm>
          <a:prstGeom prst="wedgeEllipseCallout">
            <a:avLst>
              <a:gd name="adj1" fmla="val 143133"/>
              <a:gd name="adj2" fmla="val -10227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559618-C579-394B-9D81-6DCC8633657A}"/>
              </a:ext>
            </a:extLst>
          </p:cNvPr>
          <p:cNvSpPr txBox="1"/>
          <p:nvPr/>
        </p:nvSpPr>
        <p:spPr>
          <a:xfrm>
            <a:off x="723900" y="3511034"/>
            <a:ext cx="114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Language</a:t>
            </a:r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545CFCEE-6A7C-9A1F-44BE-614E5744700E}"/>
              </a:ext>
            </a:extLst>
          </p:cNvPr>
          <p:cNvSpPr/>
          <p:nvPr/>
        </p:nvSpPr>
        <p:spPr>
          <a:xfrm>
            <a:off x="8915399" y="2933700"/>
            <a:ext cx="1981200" cy="990600"/>
          </a:xfrm>
          <a:prstGeom prst="wedgeEllipseCallout">
            <a:avLst>
              <a:gd name="adj1" fmla="val -93231"/>
              <a:gd name="adj2" fmla="val 6556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F0AD77-5C8D-A189-8B1F-EF65067696B7}"/>
              </a:ext>
            </a:extLst>
          </p:cNvPr>
          <p:cNvSpPr txBox="1"/>
          <p:nvPr/>
        </p:nvSpPr>
        <p:spPr>
          <a:xfrm>
            <a:off x="9525000" y="3184236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Time</a:t>
            </a:r>
          </a:p>
        </p:txBody>
      </p: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D288DEF8-51E0-4FC9-5FB4-40E9820F8990}"/>
              </a:ext>
            </a:extLst>
          </p:cNvPr>
          <p:cNvSpPr/>
          <p:nvPr/>
        </p:nvSpPr>
        <p:spPr>
          <a:xfrm>
            <a:off x="8915399" y="4748041"/>
            <a:ext cx="1981200" cy="990600"/>
          </a:xfrm>
          <a:prstGeom prst="wedgeEllipseCallout">
            <a:avLst>
              <a:gd name="adj1" fmla="val -93231"/>
              <a:gd name="adj2" fmla="val 6556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40AF44C-6AE9-B028-F86D-F3EC52E9A4DB}"/>
              </a:ext>
            </a:extLst>
          </p:cNvPr>
          <p:cNvSpPr txBox="1"/>
          <p:nvPr/>
        </p:nvSpPr>
        <p:spPr>
          <a:xfrm>
            <a:off x="9566564" y="5015345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Place</a:t>
            </a:r>
          </a:p>
        </p:txBody>
      </p:sp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544353CB-75BE-3596-9B6E-713A4148A064}"/>
              </a:ext>
            </a:extLst>
          </p:cNvPr>
          <p:cNvSpPr/>
          <p:nvPr/>
        </p:nvSpPr>
        <p:spPr>
          <a:xfrm>
            <a:off x="426322" y="4889377"/>
            <a:ext cx="1981200" cy="990600"/>
          </a:xfrm>
          <a:prstGeom prst="wedgeEllipseCallout">
            <a:avLst>
              <a:gd name="adj1" fmla="val 143133"/>
              <a:gd name="adj2" fmla="val -10227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04DF934-E77D-8CDB-932C-C8030F4BDF92}"/>
              </a:ext>
            </a:extLst>
          </p:cNvPr>
          <p:cNvSpPr txBox="1"/>
          <p:nvPr/>
        </p:nvSpPr>
        <p:spPr>
          <a:xfrm>
            <a:off x="1035922" y="5181600"/>
            <a:ext cx="762000" cy="3694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Trust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6686356-107A-A0A3-EBED-69FE3FEC4637}"/>
              </a:ext>
            </a:extLst>
          </p:cNvPr>
          <p:cNvSpPr txBox="1"/>
          <p:nvPr/>
        </p:nvSpPr>
        <p:spPr>
          <a:xfrm>
            <a:off x="4167909" y="5879977"/>
            <a:ext cx="375689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https://www.ucl.ac.uk/why-we-post/about-us/what-is-anthropology</a:t>
            </a:r>
          </a:p>
        </p:txBody>
      </p:sp>
    </p:spTree>
    <p:extLst>
      <p:ext uri="{BB962C8B-B14F-4D97-AF65-F5344CB8AC3E}">
        <p14:creationId xmlns:p14="http://schemas.microsoft.com/office/powerpoint/2010/main" val="677749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Qualitative methodologies: Ethnography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A8F7C7-BED0-40C8-E6C6-396BB48AD0EE}"/>
              </a:ext>
            </a:extLst>
          </p:cNvPr>
          <p:cNvSpPr txBox="1"/>
          <p:nvPr/>
        </p:nvSpPr>
        <p:spPr>
          <a:xfrm>
            <a:off x="457200" y="1798145"/>
            <a:ext cx="108204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SzPct val="75000"/>
              <a:buFont typeface="Arial" panose="020B0604020202020204" pitchFamily="34" charset="0"/>
              <a:buChar char="•"/>
            </a:pPr>
            <a:r>
              <a:rPr lang="en-GB" sz="2000" dirty="0"/>
              <a:t>Cheaper versions exist: </a:t>
            </a:r>
            <a:r>
              <a:rPr lang="en-GB" sz="2000" dirty="0">
                <a:hlinkClick r:id="rId3"/>
              </a:rPr>
              <a:t>https://www.netsolutions.com/insights/how-to-do-ethnographic-research/</a:t>
            </a:r>
            <a:r>
              <a:rPr lang="en-GB" sz="2000" dirty="0"/>
              <a:t>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BF20874-0BA3-6210-8DBC-D1362E8663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600" y="2435031"/>
            <a:ext cx="3476625" cy="27813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62C3C51-30DD-1F42-F361-C2635F2AEB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6800" y="3726296"/>
            <a:ext cx="3111500" cy="18669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E95B382-234C-E9D0-9897-6036048876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53400" y="2450271"/>
            <a:ext cx="3848100" cy="2308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2485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Qualitative methodologies: Phenomenology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6D00130-9377-339E-88B9-88A3C249D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95400"/>
            <a:ext cx="5867400" cy="25146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/>
              <a:t>“</a:t>
            </a:r>
            <a:r>
              <a:rPr lang="en-US" sz="2800" dirty="0"/>
              <a:t>Phenomenology is the study of structures of consciousness as experienced from the first-person point of view</a:t>
            </a:r>
            <a:r>
              <a:rPr lang="en-GB" sz="2800" dirty="0"/>
              <a:t>” (</a:t>
            </a:r>
            <a:r>
              <a:rPr lang="en-GB" sz="2800" i="1" dirty="0"/>
              <a:t>Stanford </a:t>
            </a:r>
            <a:r>
              <a:rPr lang="en-GB" sz="2800" i="1" dirty="0" err="1"/>
              <a:t>Encyclopedia</a:t>
            </a:r>
            <a:r>
              <a:rPr lang="en-GB" sz="2800" i="1" dirty="0"/>
              <a:t> of Philosophy</a:t>
            </a:r>
            <a:r>
              <a:rPr lang="en-GB" sz="2800" dirty="0"/>
              <a:t>).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b="1" dirty="0"/>
              <a:t>Lived experience </a:t>
            </a:r>
            <a:r>
              <a:rPr lang="en-GB" sz="2800" dirty="0"/>
              <a:t>is the key concept.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/>
              <a:t>As a research methodology, draws upon work of Husserl et al.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/>
              <a:t>Is the </a:t>
            </a:r>
            <a:r>
              <a:rPr lang="en-GB" sz="2800" b="1" dirty="0"/>
              <a:t>most</a:t>
            </a:r>
            <a:r>
              <a:rPr lang="en-GB" sz="2800" dirty="0"/>
              <a:t> </a:t>
            </a:r>
            <a:r>
              <a:rPr lang="en-GB" sz="2800" dirty="0" err="1"/>
              <a:t>gobbledy</a:t>
            </a:r>
            <a:r>
              <a:rPr lang="en-GB" sz="2800" dirty="0"/>
              <a:t>-gook prone of all qualitative approaches – beware!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6A26A4-A6A8-DEF2-2519-B15289E4AD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0" y="1143000"/>
            <a:ext cx="3504287" cy="4572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0236C98-CA36-2352-D30F-0C72BF82478B}"/>
              </a:ext>
            </a:extLst>
          </p:cNvPr>
          <p:cNvSpPr txBox="1"/>
          <p:nvPr/>
        </p:nvSpPr>
        <p:spPr>
          <a:xfrm>
            <a:off x="7637292" y="5715000"/>
            <a:ext cx="308843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https://www.researchgate.net/publication/302588250</a:t>
            </a:r>
          </a:p>
        </p:txBody>
      </p:sp>
    </p:spTree>
    <p:extLst>
      <p:ext uri="{BB962C8B-B14F-4D97-AF65-F5344CB8AC3E}">
        <p14:creationId xmlns:p14="http://schemas.microsoft.com/office/powerpoint/2010/main" val="31628360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Qualitative methodologies: Grounded theory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6D00130-9377-339E-88B9-88A3C249D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95400"/>
            <a:ext cx="11049000" cy="9144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/>
              <a:t>Origins in sociology. Requires focus on social theory.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AECC67-1EE5-F16A-0644-0120794C84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069" y="1983423"/>
            <a:ext cx="5592049" cy="4120343"/>
          </a:xfrm>
          <a:prstGeom prst="rect">
            <a:avLst/>
          </a:prstGeom>
          <a:noFill/>
        </p:spPr>
      </p:pic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544353CB-75BE-3596-9B6E-713A4148A064}"/>
              </a:ext>
            </a:extLst>
          </p:cNvPr>
          <p:cNvSpPr/>
          <p:nvPr/>
        </p:nvSpPr>
        <p:spPr>
          <a:xfrm>
            <a:off x="568036" y="4889377"/>
            <a:ext cx="1981200" cy="990600"/>
          </a:xfrm>
          <a:prstGeom prst="wedgeEllipseCallout">
            <a:avLst>
              <a:gd name="adj1" fmla="val 177632"/>
              <a:gd name="adj2" fmla="val -3700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545CFCEE-6A7C-9A1F-44BE-614E5744700E}"/>
              </a:ext>
            </a:extLst>
          </p:cNvPr>
          <p:cNvSpPr/>
          <p:nvPr/>
        </p:nvSpPr>
        <p:spPr>
          <a:xfrm>
            <a:off x="9030878" y="2176923"/>
            <a:ext cx="1981200" cy="990600"/>
          </a:xfrm>
          <a:prstGeom prst="wedgeEllipseCallout">
            <a:avLst>
              <a:gd name="adj1" fmla="val -93231"/>
              <a:gd name="adj2" fmla="val 6556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F0AD77-5C8D-A189-8B1F-EF65067696B7}"/>
              </a:ext>
            </a:extLst>
          </p:cNvPr>
          <p:cNvSpPr txBox="1"/>
          <p:nvPr/>
        </p:nvSpPr>
        <p:spPr>
          <a:xfrm>
            <a:off x="9457334" y="2375009"/>
            <a:ext cx="14847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Show your workings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EA4C9014-D05B-BAED-2FB8-0B98C3322A02}"/>
              </a:ext>
            </a:extLst>
          </p:cNvPr>
          <p:cNvSpPr/>
          <p:nvPr/>
        </p:nvSpPr>
        <p:spPr>
          <a:xfrm>
            <a:off x="259344" y="2209800"/>
            <a:ext cx="1981200" cy="990600"/>
          </a:xfrm>
          <a:prstGeom prst="wedgeEllipseCallout">
            <a:avLst>
              <a:gd name="adj1" fmla="val 117492"/>
              <a:gd name="adj2" fmla="val -39131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3C69BB-A30E-A2B6-2A33-DA562A80ED1D}"/>
              </a:ext>
            </a:extLst>
          </p:cNvPr>
          <p:cNvSpPr txBox="1"/>
          <p:nvPr/>
        </p:nvSpPr>
        <p:spPr>
          <a:xfrm>
            <a:off x="1021625" y="5200011"/>
            <a:ext cx="1074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Inductive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04DF934-E77D-8CDB-932C-C8030F4BDF92}"/>
              </a:ext>
            </a:extLst>
          </p:cNvPr>
          <p:cNvSpPr txBox="1"/>
          <p:nvPr/>
        </p:nvSpPr>
        <p:spPr>
          <a:xfrm>
            <a:off x="712933" y="2356698"/>
            <a:ext cx="10740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Can use QDA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61442B3-F465-E8B9-E9BE-B30062F050C3}"/>
              </a:ext>
            </a:extLst>
          </p:cNvPr>
          <p:cNvGrpSpPr/>
          <p:nvPr/>
        </p:nvGrpSpPr>
        <p:grpSpPr>
          <a:xfrm>
            <a:off x="9441170" y="4498048"/>
            <a:ext cx="1981200" cy="990600"/>
            <a:chOff x="9441170" y="4498048"/>
            <a:chExt cx="1981200" cy="990600"/>
          </a:xfrm>
        </p:grpSpPr>
        <p:sp>
          <p:nvSpPr>
            <p:cNvPr id="19" name="Speech Bubble: Oval 18">
              <a:extLst>
                <a:ext uri="{FF2B5EF4-FFF2-40B4-BE49-F238E27FC236}">
                  <a16:creationId xmlns:a16="http://schemas.microsoft.com/office/drawing/2014/main" id="{17F0154A-9C41-6272-98A1-8ACF3D123D91}"/>
                </a:ext>
              </a:extLst>
            </p:cNvPr>
            <p:cNvSpPr/>
            <p:nvPr/>
          </p:nvSpPr>
          <p:spPr>
            <a:xfrm>
              <a:off x="9441170" y="4498048"/>
              <a:ext cx="1981200" cy="990600"/>
            </a:xfrm>
            <a:prstGeom prst="wedgeEllipseCallout">
              <a:avLst>
                <a:gd name="adj1" fmla="val -202322"/>
                <a:gd name="adj2" fmla="val -235868"/>
              </a:avLst>
            </a:prstGeom>
            <a:solidFill>
              <a:srgbClr val="FFFF00">
                <a:alpha val="4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BC05EA2-DCDA-46BB-9E3B-F03DB6CB0A5D}"/>
                </a:ext>
              </a:extLst>
            </p:cNvPr>
            <p:cNvSpPr txBox="1"/>
            <p:nvPr/>
          </p:nvSpPr>
          <p:spPr>
            <a:xfrm>
              <a:off x="9909939" y="4663257"/>
              <a:ext cx="110213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“What is going on”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13480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Methods for mixed methods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Categorisation: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Convergent Mixed Methods Design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Sequential Explanatory Design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Exploratory Sequential Design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See </a:t>
            </a:r>
            <a:r>
              <a:rPr lang="en-GB" sz="2900" dirty="0">
                <a:hlinkClick r:id="rId3"/>
              </a:rPr>
              <a:t>NIH Mixed Methods Research </a:t>
            </a:r>
            <a:r>
              <a:rPr lang="en-GB" sz="2900" dirty="0"/>
              <a:t>site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Use Morse’s notation to indicate methodological dominance (capital letters, “QUAN” or “QUAL”) and sequence (“</a:t>
            </a:r>
            <a:r>
              <a:rPr lang="en-US" sz="3200" dirty="0">
                <a:sym typeface="Wingdings" panose="05000000000000000000" pitchFamily="2" charset="2"/>
              </a:rPr>
              <a:t></a:t>
            </a:r>
            <a:r>
              <a:rPr lang="en-US" sz="3200" dirty="0"/>
              <a:t>”) – see </a:t>
            </a:r>
            <a:r>
              <a:rPr lang="en-US" sz="3200" dirty="0">
                <a:hlinkClick r:id="rId4"/>
              </a:rPr>
              <a:t>Scott 2016</a:t>
            </a:r>
            <a:r>
              <a:rPr lang="en-US" sz="3200" dirty="0"/>
              <a:t>.</a:t>
            </a: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3342191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How should you report qualitative research?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10515600" cy="4191000"/>
          </a:xfrm>
        </p:spPr>
        <p:txBody>
          <a:bodyPr>
            <a:normAutofit fontScale="92500"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Consolidated criteria for reporting qualitative research (</a:t>
            </a:r>
            <a:r>
              <a:rPr lang="en-US" sz="3200" dirty="0">
                <a:hlinkClick r:id="rId3"/>
              </a:rPr>
              <a:t>COREQ</a:t>
            </a:r>
            <a:r>
              <a:rPr lang="en-US" sz="3200" dirty="0"/>
              <a:t>):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900" dirty="0"/>
              <a:t>research team and reflexivity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900" dirty="0"/>
              <a:t>study design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900" dirty="0"/>
              <a:t>data analysis and reporting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Key principle is transparency =&gt; clarity, potential replicability in other contexts, credibility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You are NOT expected to implement this rigorously, but think about the principles and what will make your results clear.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29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64799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Reporting qualitative data and making inferences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654BB9-08BC-E457-72B7-7F1D8B2EC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600200"/>
            <a:ext cx="5819775" cy="20602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0412E9-8D0A-BDAA-57DB-7C7F1F62BC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2200" y="3581400"/>
            <a:ext cx="7210425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4661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Reporting qualitative thematic inferences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55196D-546F-84A9-E4EA-ADE45D6E1E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901073"/>
            <a:ext cx="5163906" cy="5319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8222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Reporting qualitative thematic inferences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4BB1875-E384-04CC-00A5-FED73D26FB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3212" y="1500187"/>
            <a:ext cx="6505575" cy="38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491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Reporting qualitative thematic inferences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5551E6-250B-5F16-AE58-59E5F3C867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0" y="1219200"/>
            <a:ext cx="7212290" cy="43243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4171A85-66E8-57B0-5270-B30F69E28023}"/>
              </a:ext>
            </a:extLst>
          </p:cNvPr>
          <p:cNvSpPr txBox="1"/>
          <p:nvPr/>
        </p:nvSpPr>
        <p:spPr>
          <a:xfrm>
            <a:off x="3352800" y="558049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https://ebooks.iospress.nl/doi/10.3233/SHTI220572</a:t>
            </a:r>
          </a:p>
        </p:txBody>
      </p:sp>
    </p:spTree>
    <p:extLst>
      <p:ext uri="{BB962C8B-B14F-4D97-AF65-F5344CB8AC3E}">
        <p14:creationId xmlns:p14="http://schemas.microsoft.com/office/powerpoint/2010/main" val="25080419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Research or evaluation…? Beware NHS terminology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93A5CC-DA24-A27D-3FDB-FAAFB11E29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0597" y="1066800"/>
            <a:ext cx="6770805" cy="449977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5F62C5D-2902-1A2A-88C6-A1C1BB5EA73B}"/>
              </a:ext>
            </a:extLst>
          </p:cNvPr>
          <p:cNvSpPr txBox="1"/>
          <p:nvPr/>
        </p:nvSpPr>
        <p:spPr>
          <a:xfrm>
            <a:off x="1981201" y="5677378"/>
            <a:ext cx="8610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https://www.hra-decisiontools.org.uk/research/docs/DefiningResearchTable_Oct2022.pdf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520143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Explain the concept of a research paradigm.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Describe a range of qualitative research methods and how to determine what to use.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Reflect upon why mixed methods is so important in health and care informatics research. 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Evaluate ways of reporting qualitative and mixed methods research findings to demonstrate authenticity, credibility and transferability.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Reflect on how you can use these ideas in the coursework and your dissertation.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29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1246493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Group exercise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143000"/>
            <a:ext cx="11201400" cy="46482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Do any of your dissertation RQs suggest a particular paradigm or qualitative methodology (e.g. are you studying culture, lived experience, social theory or what works for whom in what circumstances)?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Is anyone planning solely quantitative or solely qualitative study? Why?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What can you do to enhance the </a:t>
            </a:r>
            <a:r>
              <a:rPr lang="en-GB" sz="2400" i="1" dirty="0"/>
              <a:t>credibility, authenticity and transferability </a:t>
            </a:r>
            <a:r>
              <a:rPr lang="en-GB" sz="2400" dirty="0"/>
              <a:t>of your qualitative or mixed methods analysis? (see slide 9)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Can anyone NOT call their study “service evaluation” in NHS language?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b="1" dirty="0"/>
              <a:t>Important follow-up reading on framework method and realist evaluation</a:t>
            </a:r>
            <a:r>
              <a:rPr lang="en-GB" sz="2400" dirty="0"/>
              <a:t>: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>
                <a:hlinkClick r:id="rId3"/>
              </a:rPr>
              <a:t>https://bmcmedresmethodol.biomedcentral.com/articles/10.1186/1471-2288-13-117</a:t>
            </a:r>
            <a:endParaRPr lang="en-GB" sz="24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>
                <a:hlinkClick r:id="rId4"/>
              </a:rPr>
              <a:t>https://www.sciencedirect.com/science/article/abs/pii/S014971892200163X</a:t>
            </a:r>
            <a:endParaRPr lang="en-GB" sz="24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30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206094003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8af68e9-b2cd-4be3-827a-5eef8d42ed5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1690</Words>
  <Application>Microsoft Office PowerPoint</Application>
  <PresentationFormat>Widescreen</PresentationFormat>
  <Paragraphs>261</Paragraphs>
  <Slides>30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</vt:lpstr>
      <vt:lpstr>Calibri</vt:lpstr>
      <vt:lpstr>Courier New</vt:lpstr>
      <vt:lpstr>Helvetica</vt:lpstr>
      <vt:lpstr>Symbol</vt:lpstr>
      <vt:lpstr>Wingdings</vt:lpstr>
      <vt:lpstr>Office Theme</vt:lpstr>
      <vt:lpstr>1_Office Theme</vt:lpstr>
      <vt:lpstr>Data Analytics</vt:lpstr>
      <vt:lpstr>Lecture learning outcomes</vt:lpstr>
      <vt:lpstr>Qualitative research</vt:lpstr>
      <vt:lpstr>Research paradigms</vt:lpstr>
      <vt:lpstr>Research paradigms… Mediaeval</vt:lpstr>
      <vt:lpstr>Research paradigms… Enlightenment (17th-18th centuries)</vt:lpstr>
      <vt:lpstr>Research paradigms… 20th century</vt:lpstr>
      <vt:lpstr>Why is qualitative evidence not in the EBM pyramid?</vt:lpstr>
      <vt:lpstr>A subset of current research paradigms</vt:lpstr>
      <vt:lpstr>Key concepts</vt:lpstr>
      <vt:lpstr>Types of reasoning</vt:lpstr>
      <vt:lpstr>Types of reasoning</vt:lpstr>
      <vt:lpstr>Types of reasoning</vt:lpstr>
      <vt:lpstr>Actually, research is not driven by paradigms</vt:lpstr>
      <vt:lpstr>Research is driven by research questions</vt:lpstr>
      <vt:lpstr>Research is driven by research questions</vt:lpstr>
      <vt:lpstr>Some qualitative methodologies</vt:lpstr>
      <vt:lpstr>Qualitative methodologies: Ethnography</vt:lpstr>
      <vt:lpstr>Qualitative methodologies: Ethnography</vt:lpstr>
      <vt:lpstr>Qualitative methodologies: Phenomenology</vt:lpstr>
      <vt:lpstr>Qualitative methodologies: Grounded theory</vt:lpstr>
      <vt:lpstr>Methods for mixed methods</vt:lpstr>
      <vt:lpstr>How should you report qualitative research?</vt:lpstr>
      <vt:lpstr>Reporting qualitative data and making inferences</vt:lpstr>
      <vt:lpstr>Reporting qualitative thematic inferences</vt:lpstr>
      <vt:lpstr>Reporting qualitative thematic inferences</vt:lpstr>
      <vt:lpstr>Reporting qualitative thematic inferences</vt:lpstr>
      <vt:lpstr>Research or evaluation…? Beware NHS terminology</vt:lpstr>
      <vt:lpstr>Lecture learning outcomes</vt:lpstr>
      <vt:lpstr>Group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Philip Scott</cp:lastModifiedBy>
  <cp:revision>125</cp:revision>
  <dcterms:created xsi:type="dcterms:W3CDTF">2021-02-08T08:08:49Z</dcterms:created>
  <dcterms:modified xsi:type="dcterms:W3CDTF">2025-03-27T09:53:28Z</dcterms:modified>
</cp:coreProperties>
</file>