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E01B34-2860-5FC6-5208-6CDFC8FE29D8}" v="66" dt="2026-02-16T09:00:00.628"/>
    <p1510:client id="{176B259E-1EC4-B60C-2A21-D8156008D652}" v="822" dt="2026-02-16T01:18:38.7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DE44E6-B60E-4F02-9C0B-98EFD09D1998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9563940-03AE-4DCB-8D3D-3F938E4B3BF6}">
      <dgm:prSet/>
      <dgm:spPr/>
      <dgm:t>
        <a:bodyPr/>
        <a:lstStyle/>
        <a:p>
          <a:r>
            <a:rPr lang="en-US"/>
            <a:t>Focus on</a:t>
          </a:r>
        </a:p>
      </dgm:t>
    </dgm:pt>
    <dgm:pt modelId="{07FB9E41-B139-47D5-93F2-BE84EA13F28A}" type="parTrans" cxnId="{BC2D07E9-C47B-4E15-BA24-50FAEF5A9271}">
      <dgm:prSet/>
      <dgm:spPr/>
      <dgm:t>
        <a:bodyPr/>
        <a:lstStyle/>
        <a:p>
          <a:endParaRPr lang="en-US"/>
        </a:p>
      </dgm:t>
    </dgm:pt>
    <dgm:pt modelId="{EF779933-2F1C-4097-B3D3-C30109DD0C57}" type="sibTrans" cxnId="{BC2D07E9-C47B-4E15-BA24-50FAEF5A9271}">
      <dgm:prSet/>
      <dgm:spPr/>
      <dgm:t>
        <a:bodyPr/>
        <a:lstStyle/>
        <a:p>
          <a:endParaRPr lang="en-US"/>
        </a:p>
      </dgm:t>
    </dgm:pt>
    <dgm:pt modelId="{D3CAD1F6-6F3E-4FDE-BC67-059FD03CEF36}">
      <dgm:prSet/>
      <dgm:spPr/>
      <dgm:t>
        <a:bodyPr/>
        <a:lstStyle/>
        <a:p>
          <a:r>
            <a:rPr lang="en-US"/>
            <a:t>This presentation will focus on Jenny, a 16 year old carer who has been caring for her mother after the death of the father who used to provide this care.</a:t>
          </a:r>
        </a:p>
      </dgm:t>
    </dgm:pt>
    <dgm:pt modelId="{A18F4AD8-0F1C-4153-B3A4-F5EE4F2361CD}" type="parTrans" cxnId="{AF5B5869-13E0-4054-BBE2-FDD9D7496FF7}">
      <dgm:prSet/>
      <dgm:spPr/>
      <dgm:t>
        <a:bodyPr/>
        <a:lstStyle/>
        <a:p>
          <a:endParaRPr lang="en-US"/>
        </a:p>
      </dgm:t>
    </dgm:pt>
    <dgm:pt modelId="{CA946E3B-9A59-4422-87B9-11088A9194F1}" type="sibTrans" cxnId="{AF5B5869-13E0-4054-BBE2-FDD9D7496FF7}">
      <dgm:prSet/>
      <dgm:spPr/>
      <dgm:t>
        <a:bodyPr/>
        <a:lstStyle/>
        <a:p>
          <a:endParaRPr lang="en-US"/>
        </a:p>
      </dgm:t>
    </dgm:pt>
    <dgm:pt modelId="{860865EA-E534-4010-B344-881A752EDEEC}">
      <dgm:prSet/>
      <dgm:spPr/>
      <dgm:t>
        <a:bodyPr/>
        <a:lstStyle/>
        <a:p>
          <a:r>
            <a:rPr lang="en-US"/>
            <a:t>Use</a:t>
          </a:r>
        </a:p>
      </dgm:t>
    </dgm:pt>
    <dgm:pt modelId="{2C452221-3D9A-4549-8FBD-9B6D88698D42}" type="parTrans" cxnId="{3EB01CD8-263D-461F-B042-B7FBD655A55C}">
      <dgm:prSet/>
      <dgm:spPr/>
      <dgm:t>
        <a:bodyPr/>
        <a:lstStyle/>
        <a:p>
          <a:endParaRPr lang="en-US"/>
        </a:p>
      </dgm:t>
    </dgm:pt>
    <dgm:pt modelId="{90228438-5288-4AFE-9BDE-82CB550B7D03}" type="sibTrans" cxnId="{3EB01CD8-263D-461F-B042-B7FBD655A55C}">
      <dgm:prSet/>
      <dgm:spPr/>
      <dgm:t>
        <a:bodyPr/>
        <a:lstStyle/>
        <a:p>
          <a:endParaRPr lang="en-US"/>
        </a:p>
      </dgm:t>
    </dgm:pt>
    <dgm:pt modelId="{B5A3C6CF-9B3C-4305-A49E-23E9D08D74F5}">
      <dgm:prSet/>
      <dgm:spPr/>
      <dgm:t>
        <a:bodyPr/>
        <a:lstStyle/>
        <a:p>
          <a:r>
            <a:rPr lang="en-US"/>
            <a:t>This presentation will use </a:t>
          </a:r>
          <a:r>
            <a:rPr lang="en-US">
              <a:latin typeface="Aptos Display" panose="020F0302020204030204"/>
            </a:rPr>
            <a:t>Erikson's</a:t>
          </a:r>
          <a:r>
            <a:rPr lang="en-US"/>
            <a:t> psychosocial theory to consider the impact of the past 5 years on jenny's development.</a:t>
          </a:r>
        </a:p>
      </dgm:t>
    </dgm:pt>
    <dgm:pt modelId="{1D9DD32D-3C8B-40EB-8623-86F56AECBF08}" type="parTrans" cxnId="{7B1ECD57-02B7-4080-98AE-996A3CFBC725}">
      <dgm:prSet/>
      <dgm:spPr/>
      <dgm:t>
        <a:bodyPr/>
        <a:lstStyle/>
        <a:p>
          <a:endParaRPr lang="en-US"/>
        </a:p>
      </dgm:t>
    </dgm:pt>
    <dgm:pt modelId="{BA4A3833-581D-4F98-8D46-3169400D017F}" type="sibTrans" cxnId="{7B1ECD57-02B7-4080-98AE-996A3CFBC725}">
      <dgm:prSet/>
      <dgm:spPr/>
      <dgm:t>
        <a:bodyPr/>
        <a:lstStyle/>
        <a:p>
          <a:endParaRPr lang="en-US"/>
        </a:p>
      </dgm:t>
    </dgm:pt>
    <dgm:pt modelId="{CB69532A-D492-47EB-A64C-91B37CBF10D7}">
      <dgm:prSet phldr="0"/>
      <dgm:spPr/>
      <dgm:t>
        <a:bodyPr/>
        <a:lstStyle/>
        <a:p>
          <a:r>
            <a:rPr lang="en-US">
              <a:latin typeface="Aptos Display" panose="020F0302020204030204"/>
            </a:rPr>
            <a:t>support</a:t>
          </a:r>
          <a:endParaRPr lang="en-US"/>
        </a:p>
      </dgm:t>
    </dgm:pt>
    <dgm:pt modelId="{140ADDC3-238B-46F4-8B79-DABD8142C845}" type="parTrans" cxnId="{09903DB8-9FC3-4E05-BA0B-18D98602E2EE}">
      <dgm:prSet/>
      <dgm:spPr/>
      <dgm:t>
        <a:bodyPr/>
        <a:lstStyle/>
        <a:p>
          <a:endParaRPr lang="en-US"/>
        </a:p>
      </dgm:t>
    </dgm:pt>
    <dgm:pt modelId="{B996B519-A884-4DCB-8EF5-05655F532453}" type="sibTrans" cxnId="{09903DB8-9FC3-4E05-BA0B-18D98602E2EE}">
      <dgm:prSet/>
      <dgm:spPr/>
      <dgm:t>
        <a:bodyPr/>
        <a:lstStyle/>
        <a:p>
          <a:endParaRPr lang="en-US"/>
        </a:p>
      </dgm:t>
    </dgm:pt>
    <dgm:pt modelId="{E0762F94-D2B4-4EE6-ADB1-AEB5A0079681}">
      <dgm:prSet/>
      <dgm:spPr/>
      <dgm:t>
        <a:bodyPr/>
        <a:lstStyle/>
        <a:p>
          <a:pPr rtl="0"/>
          <a:r>
            <a:rPr lang="en-US"/>
            <a:t>The presentation will use </a:t>
          </a:r>
          <a:r>
            <a:rPr lang="en-US">
              <a:latin typeface="Aptos Display" panose="020F0302020204030204"/>
            </a:rPr>
            <a:t>Erikson's</a:t>
          </a:r>
          <a:r>
            <a:rPr lang="en-US"/>
            <a:t> psychosocial theory to</a:t>
          </a:r>
          <a:r>
            <a:rPr lang="en-US">
              <a:latin typeface="Aptos Display" panose="020F0302020204030204"/>
            </a:rPr>
            <a:t> suggest</a:t>
          </a:r>
          <a:r>
            <a:rPr lang="en-US"/>
            <a:t> the best plan to support Jenny's</a:t>
          </a:r>
          <a:r>
            <a:rPr lang="en-US">
              <a:latin typeface="Aptos Display" panose="020F0302020204030204"/>
            </a:rPr>
            <a:t> well-being.</a:t>
          </a:r>
          <a:endParaRPr lang="en-US"/>
        </a:p>
      </dgm:t>
    </dgm:pt>
    <dgm:pt modelId="{D2D1823C-021B-4058-B327-70886EC6666D}" type="parTrans" cxnId="{39838B10-B4BB-4C42-AF7A-AFD3C3949A7B}">
      <dgm:prSet/>
      <dgm:spPr/>
      <dgm:t>
        <a:bodyPr/>
        <a:lstStyle/>
        <a:p>
          <a:endParaRPr lang="en-US"/>
        </a:p>
      </dgm:t>
    </dgm:pt>
    <dgm:pt modelId="{71687D01-E67F-4730-9E37-BB45148CF6CD}" type="sibTrans" cxnId="{39838B10-B4BB-4C42-AF7A-AFD3C3949A7B}">
      <dgm:prSet/>
      <dgm:spPr/>
      <dgm:t>
        <a:bodyPr/>
        <a:lstStyle/>
        <a:p>
          <a:endParaRPr lang="en-US"/>
        </a:p>
      </dgm:t>
    </dgm:pt>
    <dgm:pt modelId="{E0FEE713-92A0-43F1-A4ED-8D5DF2F3848B}" type="pres">
      <dgm:prSet presAssocID="{50DE44E6-B60E-4F02-9C0B-98EFD09D1998}" presName="Name0" presStyleCnt="0">
        <dgm:presLayoutVars>
          <dgm:dir/>
          <dgm:animLvl val="lvl"/>
          <dgm:resizeHandles val="exact"/>
        </dgm:presLayoutVars>
      </dgm:prSet>
      <dgm:spPr/>
    </dgm:pt>
    <dgm:pt modelId="{2B09391F-9C81-425C-A182-4F21EEAE7520}" type="pres">
      <dgm:prSet presAssocID="{79563940-03AE-4DCB-8D3D-3F938E4B3BF6}" presName="linNode" presStyleCnt="0"/>
      <dgm:spPr/>
    </dgm:pt>
    <dgm:pt modelId="{81FD8054-1A0D-4651-AA8E-AAB31D0CC437}" type="pres">
      <dgm:prSet presAssocID="{79563940-03AE-4DCB-8D3D-3F938E4B3BF6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81021B46-1C47-4207-977A-49415A33F42D}" type="pres">
      <dgm:prSet presAssocID="{79563940-03AE-4DCB-8D3D-3F938E4B3BF6}" presName="descendantText" presStyleLbl="alignAccFollowNode1" presStyleIdx="0" presStyleCnt="3">
        <dgm:presLayoutVars>
          <dgm:bulletEnabled val="1"/>
        </dgm:presLayoutVars>
      </dgm:prSet>
      <dgm:spPr/>
    </dgm:pt>
    <dgm:pt modelId="{3B03FF17-2C41-4DBE-AC60-54ACF1996141}" type="pres">
      <dgm:prSet presAssocID="{EF779933-2F1C-4097-B3D3-C30109DD0C57}" presName="sp" presStyleCnt="0"/>
      <dgm:spPr/>
    </dgm:pt>
    <dgm:pt modelId="{51FDA342-6509-44CD-A7FE-8E9B32A34B12}" type="pres">
      <dgm:prSet presAssocID="{860865EA-E534-4010-B344-881A752EDEEC}" presName="linNode" presStyleCnt="0"/>
      <dgm:spPr/>
    </dgm:pt>
    <dgm:pt modelId="{B4AC1D2E-E2C8-4904-8338-5FC9E24DD926}" type="pres">
      <dgm:prSet presAssocID="{860865EA-E534-4010-B344-881A752EDEEC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E38A45C4-D7C3-4AED-8DFB-5C4AE5B4CCD7}" type="pres">
      <dgm:prSet presAssocID="{860865EA-E534-4010-B344-881A752EDEEC}" presName="descendantText" presStyleLbl="alignAccFollowNode1" presStyleIdx="1" presStyleCnt="3">
        <dgm:presLayoutVars>
          <dgm:bulletEnabled val="1"/>
        </dgm:presLayoutVars>
      </dgm:prSet>
      <dgm:spPr/>
    </dgm:pt>
    <dgm:pt modelId="{486E21F1-EB35-4C7E-A19C-F88F0AF5A4D8}" type="pres">
      <dgm:prSet presAssocID="{90228438-5288-4AFE-9BDE-82CB550B7D03}" presName="sp" presStyleCnt="0"/>
      <dgm:spPr/>
    </dgm:pt>
    <dgm:pt modelId="{267337B1-B287-4701-9F09-B82B36B3956B}" type="pres">
      <dgm:prSet presAssocID="{CB69532A-D492-47EB-A64C-91B37CBF10D7}" presName="linNode" presStyleCnt="0"/>
      <dgm:spPr/>
    </dgm:pt>
    <dgm:pt modelId="{52607FE2-1BDC-44C9-A500-D53CD67E9E5D}" type="pres">
      <dgm:prSet presAssocID="{CB69532A-D492-47EB-A64C-91B37CBF10D7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AF4AF164-2BF5-4904-9261-30162906E1A8}" type="pres">
      <dgm:prSet presAssocID="{CB69532A-D492-47EB-A64C-91B37CBF10D7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39838B10-B4BB-4C42-AF7A-AFD3C3949A7B}" srcId="{CB69532A-D492-47EB-A64C-91B37CBF10D7}" destId="{E0762F94-D2B4-4EE6-ADB1-AEB5A0079681}" srcOrd="0" destOrd="0" parTransId="{D2D1823C-021B-4058-B327-70886EC6666D}" sibTransId="{71687D01-E67F-4730-9E37-BB45148CF6CD}"/>
    <dgm:cxn modelId="{AF5B5869-13E0-4054-BBE2-FDD9D7496FF7}" srcId="{79563940-03AE-4DCB-8D3D-3F938E4B3BF6}" destId="{D3CAD1F6-6F3E-4FDE-BC67-059FD03CEF36}" srcOrd="0" destOrd="0" parTransId="{A18F4AD8-0F1C-4153-B3A4-F5EE4F2361CD}" sibTransId="{CA946E3B-9A59-4422-87B9-11088A9194F1}"/>
    <dgm:cxn modelId="{7B1ECD57-02B7-4080-98AE-996A3CFBC725}" srcId="{860865EA-E534-4010-B344-881A752EDEEC}" destId="{B5A3C6CF-9B3C-4305-A49E-23E9D08D74F5}" srcOrd="0" destOrd="0" parTransId="{1D9DD32D-3C8B-40EB-8623-86F56AECBF08}" sibTransId="{BA4A3833-581D-4F98-8D46-3169400D017F}"/>
    <dgm:cxn modelId="{5AD0C49D-26A4-4576-8AA9-D78058E42F01}" type="presOf" srcId="{50DE44E6-B60E-4F02-9C0B-98EFD09D1998}" destId="{E0FEE713-92A0-43F1-A4ED-8D5DF2F3848B}" srcOrd="0" destOrd="0" presId="urn:microsoft.com/office/officeart/2005/8/layout/vList5"/>
    <dgm:cxn modelId="{ED7939A0-DC06-4929-BC12-2E489779BD03}" type="presOf" srcId="{D3CAD1F6-6F3E-4FDE-BC67-059FD03CEF36}" destId="{81021B46-1C47-4207-977A-49415A33F42D}" srcOrd="0" destOrd="0" presId="urn:microsoft.com/office/officeart/2005/8/layout/vList5"/>
    <dgm:cxn modelId="{09903DB8-9FC3-4E05-BA0B-18D98602E2EE}" srcId="{50DE44E6-B60E-4F02-9C0B-98EFD09D1998}" destId="{CB69532A-D492-47EB-A64C-91B37CBF10D7}" srcOrd="2" destOrd="0" parTransId="{140ADDC3-238B-46F4-8B79-DABD8142C845}" sibTransId="{B996B519-A884-4DCB-8EF5-05655F532453}"/>
    <dgm:cxn modelId="{B89E4AB9-1676-4FF4-928C-FE900EB06529}" type="presOf" srcId="{79563940-03AE-4DCB-8D3D-3F938E4B3BF6}" destId="{81FD8054-1A0D-4651-AA8E-AAB31D0CC437}" srcOrd="0" destOrd="0" presId="urn:microsoft.com/office/officeart/2005/8/layout/vList5"/>
    <dgm:cxn modelId="{FC0713BD-26E6-44FC-9545-4C5F5C7B8063}" type="presOf" srcId="{B5A3C6CF-9B3C-4305-A49E-23E9D08D74F5}" destId="{E38A45C4-D7C3-4AED-8DFB-5C4AE5B4CCD7}" srcOrd="0" destOrd="0" presId="urn:microsoft.com/office/officeart/2005/8/layout/vList5"/>
    <dgm:cxn modelId="{F139D0C3-A9EF-4F6D-9060-87AD8CCB2986}" type="presOf" srcId="{E0762F94-D2B4-4EE6-ADB1-AEB5A0079681}" destId="{AF4AF164-2BF5-4904-9261-30162906E1A8}" srcOrd="0" destOrd="0" presId="urn:microsoft.com/office/officeart/2005/8/layout/vList5"/>
    <dgm:cxn modelId="{355379CA-FDE8-4D76-AFF7-20D0EB3A439D}" type="presOf" srcId="{CB69532A-D492-47EB-A64C-91B37CBF10D7}" destId="{52607FE2-1BDC-44C9-A500-D53CD67E9E5D}" srcOrd="0" destOrd="0" presId="urn:microsoft.com/office/officeart/2005/8/layout/vList5"/>
    <dgm:cxn modelId="{3EB01CD8-263D-461F-B042-B7FBD655A55C}" srcId="{50DE44E6-B60E-4F02-9C0B-98EFD09D1998}" destId="{860865EA-E534-4010-B344-881A752EDEEC}" srcOrd="1" destOrd="0" parTransId="{2C452221-3D9A-4549-8FBD-9B6D88698D42}" sibTransId="{90228438-5288-4AFE-9BDE-82CB550B7D03}"/>
    <dgm:cxn modelId="{6BD115DC-643C-4A40-90C8-401708699E8C}" type="presOf" srcId="{860865EA-E534-4010-B344-881A752EDEEC}" destId="{B4AC1D2E-E2C8-4904-8338-5FC9E24DD926}" srcOrd="0" destOrd="0" presId="urn:microsoft.com/office/officeart/2005/8/layout/vList5"/>
    <dgm:cxn modelId="{BC2D07E9-C47B-4E15-BA24-50FAEF5A9271}" srcId="{50DE44E6-B60E-4F02-9C0B-98EFD09D1998}" destId="{79563940-03AE-4DCB-8D3D-3F938E4B3BF6}" srcOrd="0" destOrd="0" parTransId="{07FB9E41-B139-47D5-93F2-BE84EA13F28A}" sibTransId="{EF779933-2F1C-4097-B3D3-C30109DD0C57}"/>
    <dgm:cxn modelId="{B8F0ACFA-E7A0-4296-8FF6-8AD33B3AB52C}" type="presParOf" srcId="{E0FEE713-92A0-43F1-A4ED-8D5DF2F3848B}" destId="{2B09391F-9C81-425C-A182-4F21EEAE7520}" srcOrd="0" destOrd="0" presId="urn:microsoft.com/office/officeart/2005/8/layout/vList5"/>
    <dgm:cxn modelId="{B7016E0A-56D9-49D0-84DC-6793C804B01F}" type="presParOf" srcId="{2B09391F-9C81-425C-A182-4F21EEAE7520}" destId="{81FD8054-1A0D-4651-AA8E-AAB31D0CC437}" srcOrd="0" destOrd="0" presId="urn:microsoft.com/office/officeart/2005/8/layout/vList5"/>
    <dgm:cxn modelId="{33813108-9CAD-40BB-B4B5-024184D6168C}" type="presParOf" srcId="{2B09391F-9C81-425C-A182-4F21EEAE7520}" destId="{81021B46-1C47-4207-977A-49415A33F42D}" srcOrd="1" destOrd="0" presId="urn:microsoft.com/office/officeart/2005/8/layout/vList5"/>
    <dgm:cxn modelId="{2910BED6-302D-4207-87D6-6483654D5ECB}" type="presParOf" srcId="{E0FEE713-92A0-43F1-A4ED-8D5DF2F3848B}" destId="{3B03FF17-2C41-4DBE-AC60-54ACF1996141}" srcOrd="1" destOrd="0" presId="urn:microsoft.com/office/officeart/2005/8/layout/vList5"/>
    <dgm:cxn modelId="{7D77696F-7AE3-4E72-BB82-867EF80A2613}" type="presParOf" srcId="{E0FEE713-92A0-43F1-A4ED-8D5DF2F3848B}" destId="{51FDA342-6509-44CD-A7FE-8E9B32A34B12}" srcOrd="2" destOrd="0" presId="urn:microsoft.com/office/officeart/2005/8/layout/vList5"/>
    <dgm:cxn modelId="{39F8A3AA-5C24-4F6F-8491-29C960C9CFCB}" type="presParOf" srcId="{51FDA342-6509-44CD-A7FE-8E9B32A34B12}" destId="{B4AC1D2E-E2C8-4904-8338-5FC9E24DD926}" srcOrd="0" destOrd="0" presId="urn:microsoft.com/office/officeart/2005/8/layout/vList5"/>
    <dgm:cxn modelId="{8E7F5975-09E4-4A2C-B14F-0166C7593D6A}" type="presParOf" srcId="{51FDA342-6509-44CD-A7FE-8E9B32A34B12}" destId="{E38A45C4-D7C3-4AED-8DFB-5C4AE5B4CCD7}" srcOrd="1" destOrd="0" presId="urn:microsoft.com/office/officeart/2005/8/layout/vList5"/>
    <dgm:cxn modelId="{D178FFF1-EED0-4B26-8CEA-BC6E144CB70D}" type="presParOf" srcId="{E0FEE713-92A0-43F1-A4ED-8D5DF2F3848B}" destId="{486E21F1-EB35-4C7E-A19C-F88F0AF5A4D8}" srcOrd="3" destOrd="0" presId="urn:microsoft.com/office/officeart/2005/8/layout/vList5"/>
    <dgm:cxn modelId="{283913CB-7611-4E9B-9FAF-A4C317899C0F}" type="presParOf" srcId="{E0FEE713-92A0-43F1-A4ED-8D5DF2F3848B}" destId="{267337B1-B287-4701-9F09-B82B36B3956B}" srcOrd="4" destOrd="0" presId="urn:microsoft.com/office/officeart/2005/8/layout/vList5"/>
    <dgm:cxn modelId="{1CB30152-CB7D-4847-A350-1CD463313837}" type="presParOf" srcId="{267337B1-B287-4701-9F09-B82B36B3956B}" destId="{52607FE2-1BDC-44C9-A500-D53CD67E9E5D}" srcOrd="0" destOrd="0" presId="urn:microsoft.com/office/officeart/2005/8/layout/vList5"/>
    <dgm:cxn modelId="{C88C37CC-AF2C-4E96-9C6D-B5A2D4E653FB}" type="presParOf" srcId="{267337B1-B287-4701-9F09-B82B36B3956B}" destId="{AF4AF164-2BF5-4904-9261-30162906E1A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C33705-AEC1-4166-90AB-405C381986C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5728686-B24E-4106-BA48-B712C7F760FD}">
      <dgm:prSet/>
      <dgm:spPr/>
      <dgm:t>
        <a:bodyPr/>
        <a:lstStyle/>
        <a:p>
          <a:r>
            <a:rPr lang="en-GB"/>
            <a:t>Erikson believes that, as human beings grow, we pass through 8 stages and at each stage we face a psychological and social conflict.</a:t>
          </a:r>
          <a:endParaRPr lang="en-US"/>
        </a:p>
      </dgm:t>
    </dgm:pt>
    <dgm:pt modelId="{A68F22C9-0C8A-4186-A4D7-B17DDBE84822}" type="parTrans" cxnId="{0258D56B-26FC-4AA3-B037-0EA1FAF55ED9}">
      <dgm:prSet/>
      <dgm:spPr/>
      <dgm:t>
        <a:bodyPr/>
        <a:lstStyle/>
        <a:p>
          <a:endParaRPr lang="en-US"/>
        </a:p>
      </dgm:t>
    </dgm:pt>
    <dgm:pt modelId="{39B7BD5A-69F1-4E11-862B-C25B3ED24803}" type="sibTrans" cxnId="{0258D56B-26FC-4AA3-B037-0EA1FAF55ED9}">
      <dgm:prSet/>
      <dgm:spPr/>
      <dgm:t>
        <a:bodyPr/>
        <a:lstStyle/>
        <a:p>
          <a:endParaRPr lang="en-US"/>
        </a:p>
      </dgm:t>
    </dgm:pt>
    <dgm:pt modelId="{7A73B5E8-7A5F-4800-AE0E-122536D2AD40}">
      <dgm:prSet/>
      <dgm:spPr/>
      <dgm:t>
        <a:bodyPr/>
        <a:lstStyle/>
        <a:p>
          <a:r>
            <a:rPr lang="en-GB"/>
            <a:t>How well we resolve each conflict shape our personality, relationships, and sense of self.</a:t>
          </a:r>
          <a:endParaRPr lang="en-US"/>
        </a:p>
      </dgm:t>
    </dgm:pt>
    <dgm:pt modelId="{8843DE2F-46FB-46E8-9F9B-C5E4761B4338}" type="parTrans" cxnId="{7709DAC6-0C4F-4267-A6AE-B872F2016224}">
      <dgm:prSet/>
      <dgm:spPr/>
      <dgm:t>
        <a:bodyPr/>
        <a:lstStyle/>
        <a:p>
          <a:endParaRPr lang="en-US"/>
        </a:p>
      </dgm:t>
    </dgm:pt>
    <dgm:pt modelId="{24A99BCC-14CA-4E5F-99A2-BE3BB52D3B09}" type="sibTrans" cxnId="{7709DAC6-0C4F-4267-A6AE-B872F2016224}">
      <dgm:prSet/>
      <dgm:spPr/>
      <dgm:t>
        <a:bodyPr/>
        <a:lstStyle/>
        <a:p>
          <a:endParaRPr lang="en-US"/>
        </a:p>
      </dgm:t>
    </dgm:pt>
    <dgm:pt modelId="{550A0B20-ED58-4B46-B95C-0F8BC4A2D036}">
      <dgm:prSet/>
      <dgm:spPr/>
      <dgm:t>
        <a:bodyPr/>
        <a:lstStyle/>
        <a:p>
          <a:r>
            <a:rPr lang="en-GB"/>
            <a:t>(Erikson, 1959 )</a:t>
          </a:r>
          <a:endParaRPr lang="en-US"/>
        </a:p>
      </dgm:t>
    </dgm:pt>
    <dgm:pt modelId="{263BFBE5-7ABB-4B8A-998F-2760CEE22504}" type="parTrans" cxnId="{AAAC2A0B-CE54-4A7A-B1C7-FCD3C0713C83}">
      <dgm:prSet/>
      <dgm:spPr/>
      <dgm:t>
        <a:bodyPr/>
        <a:lstStyle/>
        <a:p>
          <a:endParaRPr lang="en-US"/>
        </a:p>
      </dgm:t>
    </dgm:pt>
    <dgm:pt modelId="{6A180EB1-CD93-418D-A14C-68A7E470674D}" type="sibTrans" cxnId="{AAAC2A0B-CE54-4A7A-B1C7-FCD3C0713C83}">
      <dgm:prSet/>
      <dgm:spPr/>
      <dgm:t>
        <a:bodyPr/>
        <a:lstStyle/>
        <a:p>
          <a:endParaRPr lang="en-US"/>
        </a:p>
      </dgm:t>
    </dgm:pt>
    <dgm:pt modelId="{83473861-9D18-447B-8B49-34956DDD1E87}" type="pres">
      <dgm:prSet presAssocID="{BEC33705-AEC1-4166-90AB-405C381986C4}" presName="vert0" presStyleCnt="0">
        <dgm:presLayoutVars>
          <dgm:dir/>
          <dgm:animOne val="branch"/>
          <dgm:animLvl val="lvl"/>
        </dgm:presLayoutVars>
      </dgm:prSet>
      <dgm:spPr/>
    </dgm:pt>
    <dgm:pt modelId="{52500509-425A-4A80-A088-DF06D8621D94}" type="pres">
      <dgm:prSet presAssocID="{E5728686-B24E-4106-BA48-B712C7F760FD}" presName="thickLine" presStyleLbl="alignNode1" presStyleIdx="0" presStyleCnt="3"/>
      <dgm:spPr/>
    </dgm:pt>
    <dgm:pt modelId="{E2322D58-D78C-4BA5-8948-56D9208E0784}" type="pres">
      <dgm:prSet presAssocID="{E5728686-B24E-4106-BA48-B712C7F760FD}" presName="horz1" presStyleCnt="0"/>
      <dgm:spPr/>
    </dgm:pt>
    <dgm:pt modelId="{91615C2C-16EC-4A2E-BECA-9253A90B1751}" type="pres">
      <dgm:prSet presAssocID="{E5728686-B24E-4106-BA48-B712C7F760FD}" presName="tx1" presStyleLbl="revTx" presStyleIdx="0" presStyleCnt="3"/>
      <dgm:spPr/>
    </dgm:pt>
    <dgm:pt modelId="{05622B79-C8E0-4268-B9A8-76AA9A574882}" type="pres">
      <dgm:prSet presAssocID="{E5728686-B24E-4106-BA48-B712C7F760FD}" presName="vert1" presStyleCnt="0"/>
      <dgm:spPr/>
    </dgm:pt>
    <dgm:pt modelId="{27BD99E6-FA29-4033-B1E7-9E0868DB6105}" type="pres">
      <dgm:prSet presAssocID="{7A73B5E8-7A5F-4800-AE0E-122536D2AD40}" presName="thickLine" presStyleLbl="alignNode1" presStyleIdx="1" presStyleCnt="3"/>
      <dgm:spPr/>
    </dgm:pt>
    <dgm:pt modelId="{C37F2C00-55DB-4D4B-A421-25116B8534BA}" type="pres">
      <dgm:prSet presAssocID="{7A73B5E8-7A5F-4800-AE0E-122536D2AD40}" presName="horz1" presStyleCnt="0"/>
      <dgm:spPr/>
    </dgm:pt>
    <dgm:pt modelId="{CA9BC53D-765B-44A6-AE00-95B1D86C5351}" type="pres">
      <dgm:prSet presAssocID="{7A73B5E8-7A5F-4800-AE0E-122536D2AD40}" presName="tx1" presStyleLbl="revTx" presStyleIdx="1" presStyleCnt="3"/>
      <dgm:spPr/>
    </dgm:pt>
    <dgm:pt modelId="{21758ED1-7258-4BD9-BEC1-924AD1B95EF0}" type="pres">
      <dgm:prSet presAssocID="{7A73B5E8-7A5F-4800-AE0E-122536D2AD40}" presName="vert1" presStyleCnt="0"/>
      <dgm:spPr/>
    </dgm:pt>
    <dgm:pt modelId="{33BB0359-DB7E-44A0-B3CC-8C5444BA5638}" type="pres">
      <dgm:prSet presAssocID="{550A0B20-ED58-4B46-B95C-0F8BC4A2D036}" presName="thickLine" presStyleLbl="alignNode1" presStyleIdx="2" presStyleCnt="3"/>
      <dgm:spPr/>
    </dgm:pt>
    <dgm:pt modelId="{ADAA6C84-791E-466C-AD29-8313B8A1A6B1}" type="pres">
      <dgm:prSet presAssocID="{550A0B20-ED58-4B46-B95C-0F8BC4A2D036}" presName="horz1" presStyleCnt="0"/>
      <dgm:spPr/>
    </dgm:pt>
    <dgm:pt modelId="{3833924D-ECC7-499F-B578-DE2FCF0F4384}" type="pres">
      <dgm:prSet presAssocID="{550A0B20-ED58-4B46-B95C-0F8BC4A2D036}" presName="tx1" presStyleLbl="revTx" presStyleIdx="2" presStyleCnt="3"/>
      <dgm:spPr/>
    </dgm:pt>
    <dgm:pt modelId="{817A1BDC-12E8-4C8B-8FA0-AFDD335A430F}" type="pres">
      <dgm:prSet presAssocID="{550A0B20-ED58-4B46-B95C-0F8BC4A2D036}" presName="vert1" presStyleCnt="0"/>
      <dgm:spPr/>
    </dgm:pt>
  </dgm:ptLst>
  <dgm:cxnLst>
    <dgm:cxn modelId="{AAAC2A0B-CE54-4A7A-B1C7-FCD3C0713C83}" srcId="{BEC33705-AEC1-4166-90AB-405C381986C4}" destId="{550A0B20-ED58-4B46-B95C-0F8BC4A2D036}" srcOrd="2" destOrd="0" parTransId="{263BFBE5-7ABB-4B8A-998F-2760CEE22504}" sibTransId="{6A180EB1-CD93-418D-A14C-68A7E470674D}"/>
    <dgm:cxn modelId="{CEB85D0B-C121-4DEB-B014-C26684DA31A6}" type="presOf" srcId="{7A73B5E8-7A5F-4800-AE0E-122536D2AD40}" destId="{CA9BC53D-765B-44A6-AE00-95B1D86C5351}" srcOrd="0" destOrd="0" presId="urn:microsoft.com/office/officeart/2008/layout/LinedList"/>
    <dgm:cxn modelId="{D2599715-2B18-4BBF-B41C-1392122B4B01}" type="presOf" srcId="{BEC33705-AEC1-4166-90AB-405C381986C4}" destId="{83473861-9D18-447B-8B49-34956DDD1E87}" srcOrd="0" destOrd="0" presId="urn:microsoft.com/office/officeart/2008/layout/LinedList"/>
    <dgm:cxn modelId="{70711349-2214-4164-8456-A391649D4BC0}" type="presOf" srcId="{E5728686-B24E-4106-BA48-B712C7F760FD}" destId="{91615C2C-16EC-4A2E-BECA-9253A90B1751}" srcOrd="0" destOrd="0" presId="urn:microsoft.com/office/officeart/2008/layout/LinedList"/>
    <dgm:cxn modelId="{0258D56B-26FC-4AA3-B037-0EA1FAF55ED9}" srcId="{BEC33705-AEC1-4166-90AB-405C381986C4}" destId="{E5728686-B24E-4106-BA48-B712C7F760FD}" srcOrd="0" destOrd="0" parTransId="{A68F22C9-0C8A-4186-A4D7-B17DDBE84822}" sibTransId="{39B7BD5A-69F1-4E11-862B-C25B3ED24803}"/>
    <dgm:cxn modelId="{7709DAC6-0C4F-4267-A6AE-B872F2016224}" srcId="{BEC33705-AEC1-4166-90AB-405C381986C4}" destId="{7A73B5E8-7A5F-4800-AE0E-122536D2AD40}" srcOrd="1" destOrd="0" parTransId="{8843DE2F-46FB-46E8-9F9B-C5E4761B4338}" sibTransId="{24A99BCC-14CA-4E5F-99A2-BE3BB52D3B09}"/>
    <dgm:cxn modelId="{1CE1E4F9-97AF-4B79-A77E-6253EF6DF47C}" type="presOf" srcId="{550A0B20-ED58-4B46-B95C-0F8BC4A2D036}" destId="{3833924D-ECC7-499F-B578-DE2FCF0F4384}" srcOrd="0" destOrd="0" presId="urn:microsoft.com/office/officeart/2008/layout/LinedList"/>
    <dgm:cxn modelId="{75B726AD-B9D5-41F0-9A0E-79206FB97970}" type="presParOf" srcId="{83473861-9D18-447B-8B49-34956DDD1E87}" destId="{52500509-425A-4A80-A088-DF06D8621D94}" srcOrd="0" destOrd="0" presId="urn:microsoft.com/office/officeart/2008/layout/LinedList"/>
    <dgm:cxn modelId="{44CD2724-46A3-4397-ADDE-CDE5F907B031}" type="presParOf" srcId="{83473861-9D18-447B-8B49-34956DDD1E87}" destId="{E2322D58-D78C-4BA5-8948-56D9208E0784}" srcOrd="1" destOrd="0" presId="urn:microsoft.com/office/officeart/2008/layout/LinedList"/>
    <dgm:cxn modelId="{1D33C92F-D97C-43B7-987E-254650A6277A}" type="presParOf" srcId="{E2322D58-D78C-4BA5-8948-56D9208E0784}" destId="{91615C2C-16EC-4A2E-BECA-9253A90B1751}" srcOrd="0" destOrd="0" presId="urn:microsoft.com/office/officeart/2008/layout/LinedList"/>
    <dgm:cxn modelId="{1CBB54C3-C11A-455C-A83B-0797F589E844}" type="presParOf" srcId="{E2322D58-D78C-4BA5-8948-56D9208E0784}" destId="{05622B79-C8E0-4268-B9A8-76AA9A574882}" srcOrd="1" destOrd="0" presId="urn:microsoft.com/office/officeart/2008/layout/LinedList"/>
    <dgm:cxn modelId="{CF5485FD-47A9-4BFE-A1E2-6D8D283FE75C}" type="presParOf" srcId="{83473861-9D18-447B-8B49-34956DDD1E87}" destId="{27BD99E6-FA29-4033-B1E7-9E0868DB6105}" srcOrd="2" destOrd="0" presId="urn:microsoft.com/office/officeart/2008/layout/LinedList"/>
    <dgm:cxn modelId="{5893137E-93CA-4F6C-A1A3-C8147D452BD2}" type="presParOf" srcId="{83473861-9D18-447B-8B49-34956DDD1E87}" destId="{C37F2C00-55DB-4D4B-A421-25116B8534BA}" srcOrd="3" destOrd="0" presId="urn:microsoft.com/office/officeart/2008/layout/LinedList"/>
    <dgm:cxn modelId="{1BFE2D3D-5165-44D1-837C-342C4054605B}" type="presParOf" srcId="{C37F2C00-55DB-4D4B-A421-25116B8534BA}" destId="{CA9BC53D-765B-44A6-AE00-95B1D86C5351}" srcOrd="0" destOrd="0" presId="urn:microsoft.com/office/officeart/2008/layout/LinedList"/>
    <dgm:cxn modelId="{BEBCD3DF-A6D1-45D7-A3FC-228E87F374FB}" type="presParOf" srcId="{C37F2C00-55DB-4D4B-A421-25116B8534BA}" destId="{21758ED1-7258-4BD9-BEC1-924AD1B95EF0}" srcOrd="1" destOrd="0" presId="urn:microsoft.com/office/officeart/2008/layout/LinedList"/>
    <dgm:cxn modelId="{359F66C3-E20E-4FFB-8040-5102E8E4B331}" type="presParOf" srcId="{83473861-9D18-447B-8B49-34956DDD1E87}" destId="{33BB0359-DB7E-44A0-B3CC-8C5444BA5638}" srcOrd="4" destOrd="0" presId="urn:microsoft.com/office/officeart/2008/layout/LinedList"/>
    <dgm:cxn modelId="{4DF02DD3-91D0-4109-9378-AC9FB555F6E5}" type="presParOf" srcId="{83473861-9D18-447B-8B49-34956DDD1E87}" destId="{ADAA6C84-791E-466C-AD29-8313B8A1A6B1}" srcOrd="5" destOrd="0" presId="urn:microsoft.com/office/officeart/2008/layout/LinedList"/>
    <dgm:cxn modelId="{54C72964-CFE7-4D81-8001-54FD7DF3623A}" type="presParOf" srcId="{ADAA6C84-791E-466C-AD29-8313B8A1A6B1}" destId="{3833924D-ECC7-499F-B578-DE2FCF0F4384}" srcOrd="0" destOrd="0" presId="urn:microsoft.com/office/officeart/2008/layout/LinedList"/>
    <dgm:cxn modelId="{9311F4A1-9AB2-4DD2-BE48-EE9D6F405CDF}" type="presParOf" srcId="{ADAA6C84-791E-466C-AD29-8313B8A1A6B1}" destId="{817A1BDC-12E8-4C8B-8FA0-AFDD335A430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3AD709-4334-4F4E-B99E-3C3E86916B7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06958AC-9009-4003-B1D7-6DB1667547CF}">
      <dgm:prSet/>
      <dgm:spPr/>
      <dgm:t>
        <a:bodyPr/>
        <a:lstStyle/>
        <a:p>
          <a:r>
            <a:rPr lang="en-GB"/>
            <a:t>According to Erikson, adolescence is about resolving this conflict. </a:t>
          </a:r>
          <a:endParaRPr lang="en-US"/>
        </a:p>
      </dgm:t>
    </dgm:pt>
    <dgm:pt modelId="{F069651A-4555-4041-B3A0-4C26BD25ED75}" type="parTrans" cxnId="{A04ECAB3-31CB-41B1-A6F8-416FB0C601EF}">
      <dgm:prSet/>
      <dgm:spPr/>
      <dgm:t>
        <a:bodyPr/>
        <a:lstStyle/>
        <a:p>
          <a:endParaRPr lang="en-US"/>
        </a:p>
      </dgm:t>
    </dgm:pt>
    <dgm:pt modelId="{5D2A5476-6FE6-49B4-80B4-3F253D744EEC}" type="sibTrans" cxnId="{A04ECAB3-31CB-41B1-A6F8-416FB0C601EF}">
      <dgm:prSet/>
      <dgm:spPr/>
      <dgm:t>
        <a:bodyPr/>
        <a:lstStyle/>
        <a:p>
          <a:endParaRPr lang="en-US"/>
        </a:p>
      </dgm:t>
    </dgm:pt>
    <dgm:pt modelId="{64AB0022-452F-48B8-A1AC-7889D488C408}">
      <dgm:prSet/>
      <dgm:spPr/>
      <dgm:t>
        <a:bodyPr/>
        <a:lstStyle/>
        <a:p>
          <a:r>
            <a:rPr lang="en-GB"/>
            <a:t>If adolescent is successful at this age, she develops identity (future directions)</a:t>
          </a:r>
          <a:endParaRPr lang="en-US"/>
        </a:p>
      </dgm:t>
    </dgm:pt>
    <dgm:pt modelId="{4EA30FCF-3C1F-499D-AFB8-7F66177B13E5}" type="parTrans" cxnId="{6430E054-00D9-4591-A2BA-B4B257909DC8}">
      <dgm:prSet/>
      <dgm:spPr/>
      <dgm:t>
        <a:bodyPr/>
        <a:lstStyle/>
        <a:p>
          <a:endParaRPr lang="en-US"/>
        </a:p>
      </dgm:t>
    </dgm:pt>
    <dgm:pt modelId="{0EFA3345-17D4-409B-8343-7479147941F8}" type="sibTrans" cxnId="{6430E054-00D9-4591-A2BA-B4B257909DC8}">
      <dgm:prSet/>
      <dgm:spPr/>
      <dgm:t>
        <a:bodyPr/>
        <a:lstStyle/>
        <a:p>
          <a:endParaRPr lang="en-US"/>
        </a:p>
      </dgm:t>
    </dgm:pt>
    <dgm:pt modelId="{233660F2-5508-46E4-8364-CA317D0BA36A}">
      <dgm:prSet/>
      <dgm:spPr/>
      <dgm:t>
        <a:bodyPr/>
        <a:lstStyle/>
        <a:p>
          <a:r>
            <a:rPr lang="en-GB"/>
            <a:t>If adolescent fails at this age, she experience role confusion</a:t>
          </a:r>
          <a:endParaRPr lang="en-US"/>
        </a:p>
      </dgm:t>
    </dgm:pt>
    <dgm:pt modelId="{6E454508-DADD-45D0-86A9-9AF84CC4BCBA}" type="parTrans" cxnId="{E8A6C230-FA77-4B6D-85A3-89218095A02A}">
      <dgm:prSet/>
      <dgm:spPr/>
      <dgm:t>
        <a:bodyPr/>
        <a:lstStyle/>
        <a:p>
          <a:endParaRPr lang="en-US"/>
        </a:p>
      </dgm:t>
    </dgm:pt>
    <dgm:pt modelId="{C4DFDA1E-F86E-4B4B-965F-BF9093E02640}" type="sibTrans" cxnId="{E8A6C230-FA77-4B6D-85A3-89218095A02A}">
      <dgm:prSet/>
      <dgm:spPr/>
      <dgm:t>
        <a:bodyPr/>
        <a:lstStyle/>
        <a:p>
          <a:endParaRPr lang="en-US"/>
        </a:p>
      </dgm:t>
    </dgm:pt>
    <dgm:pt modelId="{1A6F774C-6FF0-47E4-8906-1AC98EBA833F}" type="pres">
      <dgm:prSet presAssocID="{563AD709-4334-4F4E-B99E-3C3E86916B7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5178AB0-49C8-4604-A894-34086790044F}" type="pres">
      <dgm:prSet presAssocID="{B06958AC-9009-4003-B1D7-6DB1667547CF}" presName="hierRoot1" presStyleCnt="0"/>
      <dgm:spPr/>
    </dgm:pt>
    <dgm:pt modelId="{0FA5A96C-43D6-42E8-AB19-E204B84B87CE}" type="pres">
      <dgm:prSet presAssocID="{B06958AC-9009-4003-B1D7-6DB1667547CF}" presName="composite" presStyleCnt="0"/>
      <dgm:spPr/>
    </dgm:pt>
    <dgm:pt modelId="{64FBE9E5-C3FB-4F70-AA2E-D42DA9F75AF7}" type="pres">
      <dgm:prSet presAssocID="{B06958AC-9009-4003-B1D7-6DB1667547CF}" presName="background" presStyleLbl="node0" presStyleIdx="0" presStyleCnt="3"/>
      <dgm:spPr/>
    </dgm:pt>
    <dgm:pt modelId="{4FB72280-9E74-4F93-B577-621309382423}" type="pres">
      <dgm:prSet presAssocID="{B06958AC-9009-4003-B1D7-6DB1667547CF}" presName="text" presStyleLbl="fgAcc0" presStyleIdx="0" presStyleCnt="3">
        <dgm:presLayoutVars>
          <dgm:chPref val="3"/>
        </dgm:presLayoutVars>
      </dgm:prSet>
      <dgm:spPr/>
    </dgm:pt>
    <dgm:pt modelId="{F5A7308F-52E4-43C8-9522-B4FAFB915389}" type="pres">
      <dgm:prSet presAssocID="{B06958AC-9009-4003-B1D7-6DB1667547CF}" presName="hierChild2" presStyleCnt="0"/>
      <dgm:spPr/>
    </dgm:pt>
    <dgm:pt modelId="{0E556754-0915-47FC-ACB3-BAF5E3F3E6E1}" type="pres">
      <dgm:prSet presAssocID="{64AB0022-452F-48B8-A1AC-7889D488C408}" presName="hierRoot1" presStyleCnt="0"/>
      <dgm:spPr/>
    </dgm:pt>
    <dgm:pt modelId="{B7FE6037-B70F-4C50-978C-C424271E9516}" type="pres">
      <dgm:prSet presAssocID="{64AB0022-452F-48B8-A1AC-7889D488C408}" presName="composite" presStyleCnt="0"/>
      <dgm:spPr/>
    </dgm:pt>
    <dgm:pt modelId="{583A06D2-C379-4A9D-8A25-D3113A437791}" type="pres">
      <dgm:prSet presAssocID="{64AB0022-452F-48B8-A1AC-7889D488C408}" presName="background" presStyleLbl="node0" presStyleIdx="1" presStyleCnt="3"/>
      <dgm:spPr/>
    </dgm:pt>
    <dgm:pt modelId="{CB29B95B-C0B6-4F40-8857-404A7493A301}" type="pres">
      <dgm:prSet presAssocID="{64AB0022-452F-48B8-A1AC-7889D488C408}" presName="text" presStyleLbl="fgAcc0" presStyleIdx="1" presStyleCnt="3">
        <dgm:presLayoutVars>
          <dgm:chPref val="3"/>
        </dgm:presLayoutVars>
      </dgm:prSet>
      <dgm:spPr/>
    </dgm:pt>
    <dgm:pt modelId="{B7DA53B6-C150-4F29-AB63-07C8C169634E}" type="pres">
      <dgm:prSet presAssocID="{64AB0022-452F-48B8-A1AC-7889D488C408}" presName="hierChild2" presStyleCnt="0"/>
      <dgm:spPr/>
    </dgm:pt>
    <dgm:pt modelId="{23788A80-073A-45EB-8F02-0933DFB540A1}" type="pres">
      <dgm:prSet presAssocID="{233660F2-5508-46E4-8364-CA317D0BA36A}" presName="hierRoot1" presStyleCnt="0"/>
      <dgm:spPr/>
    </dgm:pt>
    <dgm:pt modelId="{6A01A8E3-939B-4500-AB7B-BC399E0C0EEF}" type="pres">
      <dgm:prSet presAssocID="{233660F2-5508-46E4-8364-CA317D0BA36A}" presName="composite" presStyleCnt="0"/>
      <dgm:spPr/>
    </dgm:pt>
    <dgm:pt modelId="{A8473572-7799-4EF7-82AC-2BF1188EAD2A}" type="pres">
      <dgm:prSet presAssocID="{233660F2-5508-46E4-8364-CA317D0BA36A}" presName="background" presStyleLbl="node0" presStyleIdx="2" presStyleCnt="3"/>
      <dgm:spPr/>
    </dgm:pt>
    <dgm:pt modelId="{89D02293-AA78-4B9A-BFF2-48881F959A13}" type="pres">
      <dgm:prSet presAssocID="{233660F2-5508-46E4-8364-CA317D0BA36A}" presName="text" presStyleLbl="fgAcc0" presStyleIdx="2" presStyleCnt="3">
        <dgm:presLayoutVars>
          <dgm:chPref val="3"/>
        </dgm:presLayoutVars>
      </dgm:prSet>
      <dgm:spPr/>
    </dgm:pt>
    <dgm:pt modelId="{FF40BB6D-C4C4-458B-959E-B700E989E0DD}" type="pres">
      <dgm:prSet presAssocID="{233660F2-5508-46E4-8364-CA317D0BA36A}" presName="hierChild2" presStyleCnt="0"/>
      <dgm:spPr/>
    </dgm:pt>
  </dgm:ptLst>
  <dgm:cxnLst>
    <dgm:cxn modelId="{E8A6C230-FA77-4B6D-85A3-89218095A02A}" srcId="{563AD709-4334-4F4E-B99E-3C3E86916B7B}" destId="{233660F2-5508-46E4-8364-CA317D0BA36A}" srcOrd="2" destOrd="0" parTransId="{6E454508-DADD-45D0-86A9-9AF84CC4BCBA}" sibTransId="{C4DFDA1E-F86E-4B4B-965F-BF9093E02640}"/>
    <dgm:cxn modelId="{1179885B-4B67-4FC1-874C-D57C15FCDB59}" type="presOf" srcId="{563AD709-4334-4F4E-B99E-3C3E86916B7B}" destId="{1A6F774C-6FF0-47E4-8906-1AC98EBA833F}" srcOrd="0" destOrd="0" presId="urn:microsoft.com/office/officeart/2005/8/layout/hierarchy1"/>
    <dgm:cxn modelId="{5048EA5E-ED6E-450D-A18C-8841E656472B}" type="presOf" srcId="{B06958AC-9009-4003-B1D7-6DB1667547CF}" destId="{4FB72280-9E74-4F93-B577-621309382423}" srcOrd="0" destOrd="0" presId="urn:microsoft.com/office/officeart/2005/8/layout/hierarchy1"/>
    <dgm:cxn modelId="{6430E054-00D9-4591-A2BA-B4B257909DC8}" srcId="{563AD709-4334-4F4E-B99E-3C3E86916B7B}" destId="{64AB0022-452F-48B8-A1AC-7889D488C408}" srcOrd="1" destOrd="0" parTransId="{4EA30FCF-3C1F-499D-AFB8-7F66177B13E5}" sibTransId="{0EFA3345-17D4-409B-8343-7479147941F8}"/>
    <dgm:cxn modelId="{A04ECAB3-31CB-41B1-A6F8-416FB0C601EF}" srcId="{563AD709-4334-4F4E-B99E-3C3E86916B7B}" destId="{B06958AC-9009-4003-B1D7-6DB1667547CF}" srcOrd="0" destOrd="0" parTransId="{F069651A-4555-4041-B3A0-4C26BD25ED75}" sibTransId="{5D2A5476-6FE6-49B4-80B4-3F253D744EEC}"/>
    <dgm:cxn modelId="{534D93D3-AF6E-4407-BB67-6D7E74DABB6D}" type="presOf" srcId="{233660F2-5508-46E4-8364-CA317D0BA36A}" destId="{89D02293-AA78-4B9A-BFF2-48881F959A13}" srcOrd="0" destOrd="0" presId="urn:microsoft.com/office/officeart/2005/8/layout/hierarchy1"/>
    <dgm:cxn modelId="{E8B5A7E7-AEB6-48B7-A255-43BB60131934}" type="presOf" srcId="{64AB0022-452F-48B8-A1AC-7889D488C408}" destId="{CB29B95B-C0B6-4F40-8857-404A7493A301}" srcOrd="0" destOrd="0" presId="urn:microsoft.com/office/officeart/2005/8/layout/hierarchy1"/>
    <dgm:cxn modelId="{289A1DAD-8EC7-4D45-AD3E-277E0344DE07}" type="presParOf" srcId="{1A6F774C-6FF0-47E4-8906-1AC98EBA833F}" destId="{E5178AB0-49C8-4604-A894-34086790044F}" srcOrd="0" destOrd="0" presId="urn:microsoft.com/office/officeart/2005/8/layout/hierarchy1"/>
    <dgm:cxn modelId="{CC576D5D-1C10-4D54-87C6-1844DC1A90EC}" type="presParOf" srcId="{E5178AB0-49C8-4604-A894-34086790044F}" destId="{0FA5A96C-43D6-42E8-AB19-E204B84B87CE}" srcOrd="0" destOrd="0" presId="urn:microsoft.com/office/officeart/2005/8/layout/hierarchy1"/>
    <dgm:cxn modelId="{2D685B58-0B0F-48AD-9470-2E7C4115D3BB}" type="presParOf" srcId="{0FA5A96C-43D6-42E8-AB19-E204B84B87CE}" destId="{64FBE9E5-C3FB-4F70-AA2E-D42DA9F75AF7}" srcOrd="0" destOrd="0" presId="urn:microsoft.com/office/officeart/2005/8/layout/hierarchy1"/>
    <dgm:cxn modelId="{DE2C18F7-11C1-4D24-B50B-DF7E01531849}" type="presParOf" srcId="{0FA5A96C-43D6-42E8-AB19-E204B84B87CE}" destId="{4FB72280-9E74-4F93-B577-621309382423}" srcOrd="1" destOrd="0" presId="urn:microsoft.com/office/officeart/2005/8/layout/hierarchy1"/>
    <dgm:cxn modelId="{C1635379-D8A7-48E4-B498-64F5E96909B7}" type="presParOf" srcId="{E5178AB0-49C8-4604-A894-34086790044F}" destId="{F5A7308F-52E4-43C8-9522-B4FAFB915389}" srcOrd="1" destOrd="0" presId="urn:microsoft.com/office/officeart/2005/8/layout/hierarchy1"/>
    <dgm:cxn modelId="{FD629283-1BFF-4D54-82B5-E938A7B00CC0}" type="presParOf" srcId="{1A6F774C-6FF0-47E4-8906-1AC98EBA833F}" destId="{0E556754-0915-47FC-ACB3-BAF5E3F3E6E1}" srcOrd="1" destOrd="0" presId="urn:microsoft.com/office/officeart/2005/8/layout/hierarchy1"/>
    <dgm:cxn modelId="{B057C35B-D031-48DE-BF08-C9A7858A660A}" type="presParOf" srcId="{0E556754-0915-47FC-ACB3-BAF5E3F3E6E1}" destId="{B7FE6037-B70F-4C50-978C-C424271E9516}" srcOrd="0" destOrd="0" presId="urn:microsoft.com/office/officeart/2005/8/layout/hierarchy1"/>
    <dgm:cxn modelId="{099B5CB1-E005-463F-9D25-9D59317A7ABF}" type="presParOf" srcId="{B7FE6037-B70F-4C50-978C-C424271E9516}" destId="{583A06D2-C379-4A9D-8A25-D3113A437791}" srcOrd="0" destOrd="0" presId="urn:microsoft.com/office/officeart/2005/8/layout/hierarchy1"/>
    <dgm:cxn modelId="{7051F271-2B78-4375-9767-0BFCC140E311}" type="presParOf" srcId="{B7FE6037-B70F-4C50-978C-C424271E9516}" destId="{CB29B95B-C0B6-4F40-8857-404A7493A301}" srcOrd="1" destOrd="0" presId="urn:microsoft.com/office/officeart/2005/8/layout/hierarchy1"/>
    <dgm:cxn modelId="{94D1EE95-634B-4CEE-A096-F02B83D3AEF1}" type="presParOf" srcId="{0E556754-0915-47FC-ACB3-BAF5E3F3E6E1}" destId="{B7DA53B6-C150-4F29-AB63-07C8C169634E}" srcOrd="1" destOrd="0" presId="urn:microsoft.com/office/officeart/2005/8/layout/hierarchy1"/>
    <dgm:cxn modelId="{C547E6EE-1DFA-49EF-948C-EF876B1D3C81}" type="presParOf" srcId="{1A6F774C-6FF0-47E4-8906-1AC98EBA833F}" destId="{23788A80-073A-45EB-8F02-0933DFB540A1}" srcOrd="2" destOrd="0" presId="urn:microsoft.com/office/officeart/2005/8/layout/hierarchy1"/>
    <dgm:cxn modelId="{DE5E047E-4A81-452E-B7F5-351AC28168E6}" type="presParOf" srcId="{23788A80-073A-45EB-8F02-0933DFB540A1}" destId="{6A01A8E3-939B-4500-AB7B-BC399E0C0EEF}" srcOrd="0" destOrd="0" presId="urn:microsoft.com/office/officeart/2005/8/layout/hierarchy1"/>
    <dgm:cxn modelId="{FEB18660-0851-48C0-9FFA-14E22F51C618}" type="presParOf" srcId="{6A01A8E3-939B-4500-AB7B-BC399E0C0EEF}" destId="{A8473572-7799-4EF7-82AC-2BF1188EAD2A}" srcOrd="0" destOrd="0" presId="urn:microsoft.com/office/officeart/2005/8/layout/hierarchy1"/>
    <dgm:cxn modelId="{26F9D369-2FB9-4E5F-8153-5B46C7CF1C5B}" type="presParOf" srcId="{6A01A8E3-939B-4500-AB7B-BC399E0C0EEF}" destId="{89D02293-AA78-4B9A-BFF2-48881F959A13}" srcOrd="1" destOrd="0" presId="urn:microsoft.com/office/officeart/2005/8/layout/hierarchy1"/>
    <dgm:cxn modelId="{3A51EAF1-988D-460D-A8D4-7CEF5E69B986}" type="presParOf" srcId="{23788A80-073A-45EB-8F02-0933DFB540A1}" destId="{FF40BB6D-C4C4-458B-959E-B700E989E0D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329756D-9F72-4D6D-9C29-54CA20AB955E}" type="doc">
      <dgm:prSet loTypeId="urn:microsoft.com/office/officeart/2008/layout/LinedList" loCatId="list" qsTypeId="urn:microsoft.com/office/officeart/2005/8/quickstyle/simple2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BCD469F-5FA1-4E4D-8C46-980174246AF4}">
      <dgm:prSet/>
      <dgm:spPr/>
      <dgm:t>
        <a:bodyPr/>
        <a:lstStyle/>
        <a:p>
          <a:endParaRPr lang="en-GB"/>
        </a:p>
      </dgm:t>
    </dgm:pt>
    <dgm:pt modelId="{C68775DF-9694-4D4E-94B6-F54597F4D3BE}" type="parTrans" cxnId="{7782C852-8968-4823-A027-050D32FBD53D}">
      <dgm:prSet/>
      <dgm:spPr/>
      <dgm:t>
        <a:bodyPr/>
        <a:lstStyle/>
        <a:p>
          <a:endParaRPr lang="en-US"/>
        </a:p>
      </dgm:t>
    </dgm:pt>
    <dgm:pt modelId="{E9B9967C-CD2C-4B2E-A9DE-75126A79CB33}" type="sibTrans" cxnId="{7782C852-8968-4823-A027-050D32FBD53D}">
      <dgm:prSet/>
      <dgm:spPr/>
      <dgm:t>
        <a:bodyPr/>
        <a:lstStyle/>
        <a:p>
          <a:endParaRPr lang="en-US"/>
        </a:p>
      </dgm:t>
    </dgm:pt>
    <dgm:pt modelId="{346AB153-26B8-467E-B3B5-0187C4BA2FA1}">
      <dgm:prSet/>
      <dgm:spPr/>
      <dgm:t>
        <a:bodyPr/>
        <a:lstStyle/>
        <a:p>
          <a:r>
            <a:rPr lang="en-GB"/>
            <a:t>Lifespan Perspective.</a:t>
          </a:r>
          <a:endParaRPr lang="en-US"/>
        </a:p>
      </dgm:t>
    </dgm:pt>
    <dgm:pt modelId="{DCDF5604-BF97-49DF-836A-0BABE462E1D9}" type="parTrans" cxnId="{D36C29D5-4612-4FF9-88C1-C76ED72ED54D}">
      <dgm:prSet/>
      <dgm:spPr/>
      <dgm:t>
        <a:bodyPr/>
        <a:lstStyle/>
        <a:p>
          <a:endParaRPr lang="en-US"/>
        </a:p>
      </dgm:t>
    </dgm:pt>
    <dgm:pt modelId="{6E95F943-7351-4CEE-9950-0F2283029428}" type="sibTrans" cxnId="{D36C29D5-4612-4FF9-88C1-C76ED72ED54D}">
      <dgm:prSet/>
      <dgm:spPr/>
      <dgm:t>
        <a:bodyPr/>
        <a:lstStyle/>
        <a:p>
          <a:endParaRPr lang="en-US"/>
        </a:p>
      </dgm:t>
    </dgm:pt>
    <dgm:pt modelId="{BF3182C6-583E-44CF-B208-6F011E2210C5}">
      <dgm:prSet/>
      <dgm:spPr/>
      <dgm:t>
        <a:bodyPr/>
        <a:lstStyle/>
        <a:p>
          <a:r>
            <a:rPr lang="en-GB"/>
            <a:t>Emphasis on Social and Cultural Influences.</a:t>
          </a:r>
          <a:endParaRPr lang="en-US"/>
        </a:p>
      </dgm:t>
    </dgm:pt>
    <dgm:pt modelId="{9E356D75-9899-438B-839C-46ED44884FD3}" type="parTrans" cxnId="{E3376E44-6B99-40FC-BFA4-C25C83E9A54D}">
      <dgm:prSet/>
      <dgm:spPr/>
      <dgm:t>
        <a:bodyPr/>
        <a:lstStyle/>
        <a:p>
          <a:endParaRPr lang="en-US"/>
        </a:p>
      </dgm:t>
    </dgm:pt>
    <dgm:pt modelId="{A765FBBA-B558-46E7-9D33-25A34581305A}" type="sibTrans" cxnId="{E3376E44-6B99-40FC-BFA4-C25C83E9A54D}">
      <dgm:prSet/>
      <dgm:spPr/>
      <dgm:t>
        <a:bodyPr/>
        <a:lstStyle/>
        <a:p>
          <a:endParaRPr lang="en-US"/>
        </a:p>
      </dgm:t>
    </dgm:pt>
    <dgm:pt modelId="{AD5C2C03-703D-48B0-B87E-B6096B1D207B}">
      <dgm:prSet/>
      <dgm:spPr/>
      <dgm:t>
        <a:bodyPr/>
        <a:lstStyle/>
        <a:p>
          <a:r>
            <a:rPr lang="en-GB"/>
            <a:t>The stages are relatable.</a:t>
          </a:r>
          <a:endParaRPr lang="en-US"/>
        </a:p>
      </dgm:t>
    </dgm:pt>
    <dgm:pt modelId="{2159BD9A-7D47-4424-BA9F-E41CD145BE5F}" type="parTrans" cxnId="{997933A5-499C-4133-AEBC-DF03059B242A}">
      <dgm:prSet/>
      <dgm:spPr/>
      <dgm:t>
        <a:bodyPr/>
        <a:lstStyle/>
        <a:p>
          <a:endParaRPr lang="en-US"/>
        </a:p>
      </dgm:t>
    </dgm:pt>
    <dgm:pt modelId="{1FBE6F54-2E21-40F3-8FEF-01B92AE5E367}" type="sibTrans" cxnId="{997933A5-499C-4133-AEBC-DF03059B242A}">
      <dgm:prSet/>
      <dgm:spPr/>
      <dgm:t>
        <a:bodyPr/>
        <a:lstStyle/>
        <a:p>
          <a:endParaRPr lang="en-US"/>
        </a:p>
      </dgm:t>
    </dgm:pt>
    <dgm:pt modelId="{230CDC00-D73E-44EB-AFC7-AE3E778C71D3}">
      <dgm:prSet/>
      <dgm:spPr/>
      <dgm:t>
        <a:bodyPr/>
        <a:lstStyle/>
        <a:p>
          <a:r>
            <a:rPr lang="en-GB"/>
            <a:t>Practical application</a:t>
          </a:r>
          <a:endParaRPr lang="en-US"/>
        </a:p>
      </dgm:t>
    </dgm:pt>
    <dgm:pt modelId="{C5EC721D-4572-411C-A106-C6628360D3A1}" type="parTrans" cxnId="{81F694A6-8BC7-4FBB-8198-2EE39B509E5A}">
      <dgm:prSet/>
      <dgm:spPr/>
      <dgm:t>
        <a:bodyPr/>
        <a:lstStyle/>
        <a:p>
          <a:endParaRPr lang="en-US"/>
        </a:p>
      </dgm:t>
    </dgm:pt>
    <dgm:pt modelId="{98587ABC-C042-4776-BE10-8AA9F999C724}" type="sibTrans" cxnId="{81F694A6-8BC7-4FBB-8198-2EE39B509E5A}">
      <dgm:prSet/>
      <dgm:spPr/>
      <dgm:t>
        <a:bodyPr/>
        <a:lstStyle/>
        <a:p>
          <a:endParaRPr lang="en-US"/>
        </a:p>
      </dgm:t>
    </dgm:pt>
    <dgm:pt modelId="{3BAF4DBA-B92C-493F-8F61-43E3CC3F37E9}">
      <dgm:prSet/>
      <dgm:spPr/>
      <dgm:t>
        <a:bodyPr/>
        <a:lstStyle/>
        <a:p>
          <a:r>
            <a:rPr lang="en-GB"/>
            <a:t>Focus on identity development</a:t>
          </a:r>
          <a:endParaRPr lang="en-US"/>
        </a:p>
      </dgm:t>
    </dgm:pt>
    <dgm:pt modelId="{3630FEE9-60FF-43DD-9800-B8A446CFB626}" type="parTrans" cxnId="{8502D3A7-CFAE-4DED-A584-B92AADEE9CC3}">
      <dgm:prSet/>
      <dgm:spPr/>
      <dgm:t>
        <a:bodyPr/>
        <a:lstStyle/>
        <a:p>
          <a:endParaRPr lang="en-US"/>
        </a:p>
      </dgm:t>
    </dgm:pt>
    <dgm:pt modelId="{DB1152C7-97A3-4038-B6B2-9CAF449F197F}" type="sibTrans" cxnId="{8502D3A7-CFAE-4DED-A584-B92AADEE9CC3}">
      <dgm:prSet/>
      <dgm:spPr/>
      <dgm:t>
        <a:bodyPr/>
        <a:lstStyle/>
        <a:p>
          <a:endParaRPr lang="en-US"/>
        </a:p>
      </dgm:t>
    </dgm:pt>
    <dgm:pt modelId="{D95531B4-CAFE-44F2-BE8D-E35B110F63BB}" type="pres">
      <dgm:prSet presAssocID="{5329756D-9F72-4D6D-9C29-54CA20AB955E}" presName="vert0" presStyleCnt="0">
        <dgm:presLayoutVars>
          <dgm:dir/>
          <dgm:animOne val="branch"/>
          <dgm:animLvl val="lvl"/>
        </dgm:presLayoutVars>
      </dgm:prSet>
      <dgm:spPr/>
    </dgm:pt>
    <dgm:pt modelId="{7D4DD71A-9B53-425A-87BE-D7A77A395D3D}" type="pres">
      <dgm:prSet presAssocID="{8BCD469F-5FA1-4E4D-8C46-980174246AF4}" presName="thickLine" presStyleLbl="alignNode1" presStyleIdx="0" presStyleCnt="1"/>
      <dgm:spPr/>
    </dgm:pt>
    <dgm:pt modelId="{19052531-F98B-4BDA-85C7-DA586390F02B}" type="pres">
      <dgm:prSet presAssocID="{8BCD469F-5FA1-4E4D-8C46-980174246AF4}" presName="horz1" presStyleCnt="0"/>
      <dgm:spPr/>
    </dgm:pt>
    <dgm:pt modelId="{3A21B853-234C-4CFB-93E8-643503D6D484}" type="pres">
      <dgm:prSet presAssocID="{8BCD469F-5FA1-4E4D-8C46-980174246AF4}" presName="tx1" presStyleLbl="revTx" presStyleIdx="0" presStyleCnt="6"/>
      <dgm:spPr/>
    </dgm:pt>
    <dgm:pt modelId="{3CE289FA-02DE-4750-8F3B-19F210CEA1DD}" type="pres">
      <dgm:prSet presAssocID="{8BCD469F-5FA1-4E4D-8C46-980174246AF4}" presName="vert1" presStyleCnt="0"/>
      <dgm:spPr/>
    </dgm:pt>
    <dgm:pt modelId="{A9A5A0D0-DCB5-4A85-AE73-8393EE5C4CDF}" type="pres">
      <dgm:prSet presAssocID="{346AB153-26B8-467E-B3B5-0187C4BA2FA1}" presName="vertSpace2a" presStyleCnt="0"/>
      <dgm:spPr/>
    </dgm:pt>
    <dgm:pt modelId="{17E0401A-4B82-4442-9C1C-CA5CD2FFB8EC}" type="pres">
      <dgm:prSet presAssocID="{346AB153-26B8-467E-B3B5-0187C4BA2FA1}" presName="horz2" presStyleCnt="0"/>
      <dgm:spPr/>
    </dgm:pt>
    <dgm:pt modelId="{316E8D28-1E96-4F96-BFA2-780BFCA9D919}" type="pres">
      <dgm:prSet presAssocID="{346AB153-26B8-467E-B3B5-0187C4BA2FA1}" presName="horzSpace2" presStyleCnt="0"/>
      <dgm:spPr/>
    </dgm:pt>
    <dgm:pt modelId="{A85F0F8C-31E6-4531-BA2A-6001A20DA4FF}" type="pres">
      <dgm:prSet presAssocID="{346AB153-26B8-467E-B3B5-0187C4BA2FA1}" presName="tx2" presStyleLbl="revTx" presStyleIdx="1" presStyleCnt="6"/>
      <dgm:spPr/>
    </dgm:pt>
    <dgm:pt modelId="{52223DDC-1692-4DD0-BEB5-5EF3CB4FB91B}" type="pres">
      <dgm:prSet presAssocID="{346AB153-26B8-467E-B3B5-0187C4BA2FA1}" presName="vert2" presStyleCnt="0"/>
      <dgm:spPr/>
    </dgm:pt>
    <dgm:pt modelId="{5ED6EF1F-0139-4CBF-9F7C-6601F65DCBE5}" type="pres">
      <dgm:prSet presAssocID="{346AB153-26B8-467E-B3B5-0187C4BA2FA1}" presName="thinLine2b" presStyleLbl="callout" presStyleIdx="0" presStyleCnt="5"/>
      <dgm:spPr/>
    </dgm:pt>
    <dgm:pt modelId="{B5194FCB-790A-42F8-BB09-096530B70D9D}" type="pres">
      <dgm:prSet presAssocID="{346AB153-26B8-467E-B3B5-0187C4BA2FA1}" presName="vertSpace2b" presStyleCnt="0"/>
      <dgm:spPr/>
    </dgm:pt>
    <dgm:pt modelId="{9490782F-5996-48F1-9741-D38787D6D6D5}" type="pres">
      <dgm:prSet presAssocID="{BF3182C6-583E-44CF-B208-6F011E2210C5}" presName="horz2" presStyleCnt="0"/>
      <dgm:spPr/>
    </dgm:pt>
    <dgm:pt modelId="{58CA6F3B-41E9-4E12-89EF-3E518F69E54F}" type="pres">
      <dgm:prSet presAssocID="{BF3182C6-583E-44CF-B208-6F011E2210C5}" presName="horzSpace2" presStyleCnt="0"/>
      <dgm:spPr/>
    </dgm:pt>
    <dgm:pt modelId="{37C5848E-92B6-4182-B373-A2C646339D44}" type="pres">
      <dgm:prSet presAssocID="{BF3182C6-583E-44CF-B208-6F011E2210C5}" presName="tx2" presStyleLbl="revTx" presStyleIdx="2" presStyleCnt="6"/>
      <dgm:spPr/>
    </dgm:pt>
    <dgm:pt modelId="{CE7931E4-4C27-4969-832D-FB0225C8A7E7}" type="pres">
      <dgm:prSet presAssocID="{BF3182C6-583E-44CF-B208-6F011E2210C5}" presName="vert2" presStyleCnt="0"/>
      <dgm:spPr/>
    </dgm:pt>
    <dgm:pt modelId="{0DFD26AA-B6B4-462B-AF08-10C486E5B6E1}" type="pres">
      <dgm:prSet presAssocID="{BF3182C6-583E-44CF-B208-6F011E2210C5}" presName="thinLine2b" presStyleLbl="callout" presStyleIdx="1" presStyleCnt="5"/>
      <dgm:spPr/>
    </dgm:pt>
    <dgm:pt modelId="{9BA17F83-7380-430F-9334-3FB805636683}" type="pres">
      <dgm:prSet presAssocID="{BF3182C6-583E-44CF-B208-6F011E2210C5}" presName="vertSpace2b" presStyleCnt="0"/>
      <dgm:spPr/>
    </dgm:pt>
    <dgm:pt modelId="{89C4BE7F-2DEF-4E57-AB42-FD878D0F3D46}" type="pres">
      <dgm:prSet presAssocID="{AD5C2C03-703D-48B0-B87E-B6096B1D207B}" presName="horz2" presStyleCnt="0"/>
      <dgm:spPr/>
    </dgm:pt>
    <dgm:pt modelId="{C772DBB4-E82B-40C1-9928-2D3FD2D71F52}" type="pres">
      <dgm:prSet presAssocID="{AD5C2C03-703D-48B0-B87E-B6096B1D207B}" presName="horzSpace2" presStyleCnt="0"/>
      <dgm:spPr/>
    </dgm:pt>
    <dgm:pt modelId="{5F46A6EB-3BC2-404A-8EDB-8F52E30E7E20}" type="pres">
      <dgm:prSet presAssocID="{AD5C2C03-703D-48B0-B87E-B6096B1D207B}" presName="tx2" presStyleLbl="revTx" presStyleIdx="3" presStyleCnt="6"/>
      <dgm:spPr/>
    </dgm:pt>
    <dgm:pt modelId="{6A9CE176-5971-4736-8306-6F4163DDDD60}" type="pres">
      <dgm:prSet presAssocID="{AD5C2C03-703D-48B0-B87E-B6096B1D207B}" presName="vert2" presStyleCnt="0"/>
      <dgm:spPr/>
    </dgm:pt>
    <dgm:pt modelId="{C71EE8A0-CB48-492E-BB54-CD754BAF4E0C}" type="pres">
      <dgm:prSet presAssocID="{AD5C2C03-703D-48B0-B87E-B6096B1D207B}" presName="thinLine2b" presStyleLbl="callout" presStyleIdx="2" presStyleCnt="5"/>
      <dgm:spPr/>
    </dgm:pt>
    <dgm:pt modelId="{6DC52BB6-8B01-405F-B4B2-6EF6588A2694}" type="pres">
      <dgm:prSet presAssocID="{AD5C2C03-703D-48B0-B87E-B6096B1D207B}" presName="vertSpace2b" presStyleCnt="0"/>
      <dgm:spPr/>
    </dgm:pt>
    <dgm:pt modelId="{F6D36C4A-E82F-49D0-9CB7-725436D13289}" type="pres">
      <dgm:prSet presAssocID="{230CDC00-D73E-44EB-AFC7-AE3E778C71D3}" presName="horz2" presStyleCnt="0"/>
      <dgm:spPr/>
    </dgm:pt>
    <dgm:pt modelId="{7F67D489-114E-459C-AEDD-CDB3D477461A}" type="pres">
      <dgm:prSet presAssocID="{230CDC00-D73E-44EB-AFC7-AE3E778C71D3}" presName="horzSpace2" presStyleCnt="0"/>
      <dgm:spPr/>
    </dgm:pt>
    <dgm:pt modelId="{7027FD37-465C-4599-B6C6-052705DE717F}" type="pres">
      <dgm:prSet presAssocID="{230CDC00-D73E-44EB-AFC7-AE3E778C71D3}" presName="tx2" presStyleLbl="revTx" presStyleIdx="4" presStyleCnt="6"/>
      <dgm:spPr/>
    </dgm:pt>
    <dgm:pt modelId="{5DB33C93-FBCF-40C4-AE3F-5B861FEBA9E6}" type="pres">
      <dgm:prSet presAssocID="{230CDC00-D73E-44EB-AFC7-AE3E778C71D3}" presName="vert2" presStyleCnt="0"/>
      <dgm:spPr/>
    </dgm:pt>
    <dgm:pt modelId="{EFB49F6A-8A57-4DD2-A12D-7AF21608F515}" type="pres">
      <dgm:prSet presAssocID="{230CDC00-D73E-44EB-AFC7-AE3E778C71D3}" presName="thinLine2b" presStyleLbl="callout" presStyleIdx="3" presStyleCnt="5"/>
      <dgm:spPr/>
    </dgm:pt>
    <dgm:pt modelId="{A6AF9F15-BC81-4E99-9A28-771C2EEBEC1C}" type="pres">
      <dgm:prSet presAssocID="{230CDC00-D73E-44EB-AFC7-AE3E778C71D3}" presName="vertSpace2b" presStyleCnt="0"/>
      <dgm:spPr/>
    </dgm:pt>
    <dgm:pt modelId="{F0DD208E-5DB6-4056-A63F-706D33E5AAE5}" type="pres">
      <dgm:prSet presAssocID="{3BAF4DBA-B92C-493F-8F61-43E3CC3F37E9}" presName="horz2" presStyleCnt="0"/>
      <dgm:spPr/>
    </dgm:pt>
    <dgm:pt modelId="{EFD7CB06-DE9D-46BA-BC0F-CBB5CF1FB481}" type="pres">
      <dgm:prSet presAssocID="{3BAF4DBA-B92C-493F-8F61-43E3CC3F37E9}" presName="horzSpace2" presStyleCnt="0"/>
      <dgm:spPr/>
    </dgm:pt>
    <dgm:pt modelId="{3EBAFC5A-49BA-47DF-9AA8-D75D07E346B4}" type="pres">
      <dgm:prSet presAssocID="{3BAF4DBA-B92C-493F-8F61-43E3CC3F37E9}" presName="tx2" presStyleLbl="revTx" presStyleIdx="5" presStyleCnt="6"/>
      <dgm:spPr/>
    </dgm:pt>
    <dgm:pt modelId="{8770A7CE-F87B-4FE1-B0D5-A2C46AF2B58D}" type="pres">
      <dgm:prSet presAssocID="{3BAF4DBA-B92C-493F-8F61-43E3CC3F37E9}" presName="vert2" presStyleCnt="0"/>
      <dgm:spPr/>
    </dgm:pt>
    <dgm:pt modelId="{1E248860-3E0B-4C34-91F8-CA27FB9D8E49}" type="pres">
      <dgm:prSet presAssocID="{3BAF4DBA-B92C-493F-8F61-43E3CC3F37E9}" presName="thinLine2b" presStyleLbl="callout" presStyleIdx="4" presStyleCnt="5"/>
      <dgm:spPr/>
    </dgm:pt>
    <dgm:pt modelId="{42CB1A18-F0B8-4658-AD1F-2F2431BEC816}" type="pres">
      <dgm:prSet presAssocID="{3BAF4DBA-B92C-493F-8F61-43E3CC3F37E9}" presName="vertSpace2b" presStyleCnt="0"/>
      <dgm:spPr/>
    </dgm:pt>
  </dgm:ptLst>
  <dgm:cxnLst>
    <dgm:cxn modelId="{E3376E44-6B99-40FC-BFA4-C25C83E9A54D}" srcId="{8BCD469F-5FA1-4E4D-8C46-980174246AF4}" destId="{BF3182C6-583E-44CF-B208-6F011E2210C5}" srcOrd="1" destOrd="0" parTransId="{9E356D75-9899-438B-839C-46ED44884FD3}" sibTransId="{A765FBBA-B558-46E7-9D33-25A34581305A}"/>
    <dgm:cxn modelId="{8648F268-C8BB-446D-B8D7-9DDD5AC3E201}" type="presOf" srcId="{230CDC00-D73E-44EB-AFC7-AE3E778C71D3}" destId="{7027FD37-465C-4599-B6C6-052705DE717F}" srcOrd="0" destOrd="0" presId="urn:microsoft.com/office/officeart/2008/layout/LinedList"/>
    <dgm:cxn modelId="{7782C852-8968-4823-A027-050D32FBD53D}" srcId="{5329756D-9F72-4D6D-9C29-54CA20AB955E}" destId="{8BCD469F-5FA1-4E4D-8C46-980174246AF4}" srcOrd="0" destOrd="0" parTransId="{C68775DF-9694-4D4E-94B6-F54597F4D3BE}" sibTransId="{E9B9967C-CD2C-4B2E-A9DE-75126A79CB33}"/>
    <dgm:cxn modelId="{016BFE74-3EA7-421F-9010-91038D205136}" type="presOf" srcId="{3BAF4DBA-B92C-493F-8F61-43E3CC3F37E9}" destId="{3EBAFC5A-49BA-47DF-9AA8-D75D07E346B4}" srcOrd="0" destOrd="0" presId="urn:microsoft.com/office/officeart/2008/layout/LinedList"/>
    <dgm:cxn modelId="{53F4025A-9FF1-4C9C-8CD6-EB6BB0B363EC}" type="presOf" srcId="{8BCD469F-5FA1-4E4D-8C46-980174246AF4}" destId="{3A21B853-234C-4CFB-93E8-643503D6D484}" srcOrd="0" destOrd="0" presId="urn:microsoft.com/office/officeart/2008/layout/LinedList"/>
    <dgm:cxn modelId="{A720A291-9D54-420F-8B50-1C8E073A80BE}" type="presOf" srcId="{AD5C2C03-703D-48B0-B87E-B6096B1D207B}" destId="{5F46A6EB-3BC2-404A-8EDB-8F52E30E7E20}" srcOrd="0" destOrd="0" presId="urn:microsoft.com/office/officeart/2008/layout/LinedList"/>
    <dgm:cxn modelId="{997933A5-499C-4133-AEBC-DF03059B242A}" srcId="{8BCD469F-5FA1-4E4D-8C46-980174246AF4}" destId="{AD5C2C03-703D-48B0-B87E-B6096B1D207B}" srcOrd="2" destOrd="0" parTransId="{2159BD9A-7D47-4424-BA9F-E41CD145BE5F}" sibTransId="{1FBE6F54-2E21-40F3-8FEF-01B92AE5E367}"/>
    <dgm:cxn modelId="{81F694A6-8BC7-4FBB-8198-2EE39B509E5A}" srcId="{8BCD469F-5FA1-4E4D-8C46-980174246AF4}" destId="{230CDC00-D73E-44EB-AFC7-AE3E778C71D3}" srcOrd="3" destOrd="0" parTransId="{C5EC721D-4572-411C-A106-C6628360D3A1}" sibTransId="{98587ABC-C042-4776-BE10-8AA9F999C724}"/>
    <dgm:cxn modelId="{8502D3A7-CFAE-4DED-A584-B92AADEE9CC3}" srcId="{8BCD469F-5FA1-4E4D-8C46-980174246AF4}" destId="{3BAF4DBA-B92C-493F-8F61-43E3CC3F37E9}" srcOrd="4" destOrd="0" parTransId="{3630FEE9-60FF-43DD-9800-B8A446CFB626}" sibTransId="{DB1152C7-97A3-4038-B6B2-9CAF449F197F}"/>
    <dgm:cxn modelId="{7A7F93BF-5C74-4994-BAB5-B8017F8EF0B4}" type="presOf" srcId="{BF3182C6-583E-44CF-B208-6F011E2210C5}" destId="{37C5848E-92B6-4182-B373-A2C646339D44}" srcOrd="0" destOrd="0" presId="urn:microsoft.com/office/officeart/2008/layout/LinedList"/>
    <dgm:cxn modelId="{A41BA8C2-1ADC-4C75-8E0A-9183599BC46D}" type="presOf" srcId="{346AB153-26B8-467E-B3B5-0187C4BA2FA1}" destId="{A85F0F8C-31E6-4531-BA2A-6001A20DA4FF}" srcOrd="0" destOrd="0" presId="urn:microsoft.com/office/officeart/2008/layout/LinedList"/>
    <dgm:cxn modelId="{127F74C7-6BB1-460D-96C8-A9A257C9793B}" type="presOf" srcId="{5329756D-9F72-4D6D-9C29-54CA20AB955E}" destId="{D95531B4-CAFE-44F2-BE8D-E35B110F63BB}" srcOrd="0" destOrd="0" presId="urn:microsoft.com/office/officeart/2008/layout/LinedList"/>
    <dgm:cxn modelId="{D36C29D5-4612-4FF9-88C1-C76ED72ED54D}" srcId="{8BCD469F-5FA1-4E4D-8C46-980174246AF4}" destId="{346AB153-26B8-467E-B3B5-0187C4BA2FA1}" srcOrd="0" destOrd="0" parTransId="{DCDF5604-BF97-49DF-836A-0BABE462E1D9}" sibTransId="{6E95F943-7351-4CEE-9950-0F2283029428}"/>
    <dgm:cxn modelId="{2C6D9B24-90AA-4A4D-92D0-1FBE74D4D72D}" type="presParOf" srcId="{D95531B4-CAFE-44F2-BE8D-E35B110F63BB}" destId="{7D4DD71A-9B53-425A-87BE-D7A77A395D3D}" srcOrd="0" destOrd="0" presId="urn:microsoft.com/office/officeart/2008/layout/LinedList"/>
    <dgm:cxn modelId="{17E17EF4-7B54-4371-9F7F-8F95ABA5C5D6}" type="presParOf" srcId="{D95531B4-CAFE-44F2-BE8D-E35B110F63BB}" destId="{19052531-F98B-4BDA-85C7-DA586390F02B}" srcOrd="1" destOrd="0" presId="urn:microsoft.com/office/officeart/2008/layout/LinedList"/>
    <dgm:cxn modelId="{E2F12444-ABA1-463B-BE5F-814B4EC7ECAD}" type="presParOf" srcId="{19052531-F98B-4BDA-85C7-DA586390F02B}" destId="{3A21B853-234C-4CFB-93E8-643503D6D484}" srcOrd="0" destOrd="0" presId="urn:microsoft.com/office/officeart/2008/layout/LinedList"/>
    <dgm:cxn modelId="{535DB8F7-5CA7-4637-94B2-DED3CB4D15D0}" type="presParOf" srcId="{19052531-F98B-4BDA-85C7-DA586390F02B}" destId="{3CE289FA-02DE-4750-8F3B-19F210CEA1DD}" srcOrd="1" destOrd="0" presId="urn:microsoft.com/office/officeart/2008/layout/LinedList"/>
    <dgm:cxn modelId="{0691F137-621C-41B2-90E2-7BCB7A2D9728}" type="presParOf" srcId="{3CE289FA-02DE-4750-8F3B-19F210CEA1DD}" destId="{A9A5A0D0-DCB5-4A85-AE73-8393EE5C4CDF}" srcOrd="0" destOrd="0" presId="urn:microsoft.com/office/officeart/2008/layout/LinedList"/>
    <dgm:cxn modelId="{D956D563-DA76-46EF-BC60-CDD751CD65B8}" type="presParOf" srcId="{3CE289FA-02DE-4750-8F3B-19F210CEA1DD}" destId="{17E0401A-4B82-4442-9C1C-CA5CD2FFB8EC}" srcOrd="1" destOrd="0" presId="urn:microsoft.com/office/officeart/2008/layout/LinedList"/>
    <dgm:cxn modelId="{FD59E510-5514-49AC-88A3-B9A94C83B481}" type="presParOf" srcId="{17E0401A-4B82-4442-9C1C-CA5CD2FFB8EC}" destId="{316E8D28-1E96-4F96-BFA2-780BFCA9D919}" srcOrd="0" destOrd="0" presId="urn:microsoft.com/office/officeart/2008/layout/LinedList"/>
    <dgm:cxn modelId="{4CC01812-4860-43B3-A6A2-937499168889}" type="presParOf" srcId="{17E0401A-4B82-4442-9C1C-CA5CD2FFB8EC}" destId="{A85F0F8C-31E6-4531-BA2A-6001A20DA4FF}" srcOrd="1" destOrd="0" presId="urn:microsoft.com/office/officeart/2008/layout/LinedList"/>
    <dgm:cxn modelId="{DF32EF9F-7A1A-46B1-A57A-10450810304F}" type="presParOf" srcId="{17E0401A-4B82-4442-9C1C-CA5CD2FFB8EC}" destId="{52223DDC-1692-4DD0-BEB5-5EF3CB4FB91B}" srcOrd="2" destOrd="0" presId="urn:microsoft.com/office/officeart/2008/layout/LinedList"/>
    <dgm:cxn modelId="{8947C119-FC02-43E6-BC8A-9EF3653709CB}" type="presParOf" srcId="{3CE289FA-02DE-4750-8F3B-19F210CEA1DD}" destId="{5ED6EF1F-0139-4CBF-9F7C-6601F65DCBE5}" srcOrd="2" destOrd="0" presId="urn:microsoft.com/office/officeart/2008/layout/LinedList"/>
    <dgm:cxn modelId="{3887A205-19E5-4475-A120-7E359F6CC4A1}" type="presParOf" srcId="{3CE289FA-02DE-4750-8F3B-19F210CEA1DD}" destId="{B5194FCB-790A-42F8-BB09-096530B70D9D}" srcOrd="3" destOrd="0" presId="urn:microsoft.com/office/officeart/2008/layout/LinedList"/>
    <dgm:cxn modelId="{57B077DF-9347-4148-9663-E91669F090D8}" type="presParOf" srcId="{3CE289FA-02DE-4750-8F3B-19F210CEA1DD}" destId="{9490782F-5996-48F1-9741-D38787D6D6D5}" srcOrd="4" destOrd="0" presId="urn:microsoft.com/office/officeart/2008/layout/LinedList"/>
    <dgm:cxn modelId="{0FED9632-5910-4C07-AE24-B32E242D016F}" type="presParOf" srcId="{9490782F-5996-48F1-9741-D38787D6D6D5}" destId="{58CA6F3B-41E9-4E12-89EF-3E518F69E54F}" srcOrd="0" destOrd="0" presId="urn:microsoft.com/office/officeart/2008/layout/LinedList"/>
    <dgm:cxn modelId="{9F5F5351-4A66-4581-8394-1C46F9A5DED9}" type="presParOf" srcId="{9490782F-5996-48F1-9741-D38787D6D6D5}" destId="{37C5848E-92B6-4182-B373-A2C646339D44}" srcOrd="1" destOrd="0" presId="urn:microsoft.com/office/officeart/2008/layout/LinedList"/>
    <dgm:cxn modelId="{015B3F49-992A-416E-BAC9-33E433876EEC}" type="presParOf" srcId="{9490782F-5996-48F1-9741-D38787D6D6D5}" destId="{CE7931E4-4C27-4969-832D-FB0225C8A7E7}" srcOrd="2" destOrd="0" presId="urn:microsoft.com/office/officeart/2008/layout/LinedList"/>
    <dgm:cxn modelId="{FF472E1D-D46A-45A9-AF1B-FE23ED30397B}" type="presParOf" srcId="{3CE289FA-02DE-4750-8F3B-19F210CEA1DD}" destId="{0DFD26AA-B6B4-462B-AF08-10C486E5B6E1}" srcOrd="5" destOrd="0" presId="urn:microsoft.com/office/officeart/2008/layout/LinedList"/>
    <dgm:cxn modelId="{C8DC53B1-68FB-4692-8B7E-9923EC503EE1}" type="presParOf" srcId="{3CE289FA-02DE-4750-8F3B-19F210CEA1DD}" destId="{9BA17F83-7380-430F-9334-3FB805636683}" srcOrd="6" destOrd="0" presId="urn:microsoft.com/office/officeart/2008/layout/LinedList"/>
    <dgm:cxn modelId="{3698FCA8-043D-4250-A132-6FB195F47257}" type="presParOf" srcId="{3CE289FA-02DE-4750-8F3B-19F210CEA1DD}" destId="{89C4BE7F-2DEF-4E57-AB42-FD878D0F3D46}" srcOrd="7" destOrd="0" presId="urn:microsoft.com/office/officeart/2008/layout/LinedList"/>
    <dgm:cxn modelId="{9F4D13BB-94D6-44BE-B75B-BBFCC0D39965}" type="presParOf" srcId="{89C4BE7F-2DEF-4E57-AB42-FD878D0F3D46}" destId="{C772DBB4-E82B-40C1-9928-2D3FD2D71F52}" srcOrd="0" destOrd="0" presId="urn:microsoft.com/office/officeart/2008/layout/LinedList"/>
    <dgm:cxn modelId="{20DAEA7B-BC67-437B-B429-25977EAFCBBA}" type="presParOf" srcId="{89C4BE7F-2DEF-4E57-AB42-FD878D0F3D46}" destId="{5F46A6EB-3BC2-404A-8EDB-8F52E30E7E20}" srcOrd="1" destOrd="0" presId="urn:microsoft.com/office/officeart/2008/layout/LinedList"/>
    <dgm:cxn modelId="{F147514C-9C82-42B8-B102-69A5B5862596}" type="presParOf" srcId="{89C4BE7F-2DEF-4E57-AB42-FD878D0F3D46}" destId="{6A9CE176-5971-4736-8306-6F4163DDDD60}" srcOrd="2" destOrd="0" presId="urn:microsoft.com/office/officeart/2008/layout/LinedList"/>
    <dgm:cxn modelId="{5E0A7333-8990-461A-98F9-7AB66CBD939B}" type="presParOf" srcId="{3CE289FA-02DE-4750-8F3B-19F210CEA1DD}" destId="{C71EE8A0-CB48-492E-BB54-CD754BAF4E0C}" srcOrd="8" destOrd="0" presId="urn:microsoft.com/office/officeart/2008/layout/LinedList"/>
    <dgm:cxn modelId="{E80A4553-91BA-453C-9889-34D5E5583A18}" type="presParOf" srcId="{3CE289FA-02DE-4750-8F3B-19F210CEA1DD}" destId="{6DC52BB6-8B01-405F-B4B2-6EF6588A2694}" srcOrd="9" destOrd="0" presId="urn:microsoft.com/office/officeart/2008/layout/LinedList"/>
    <dgm:cxn modelId="{E213C462-A5B5-41B7-AB43-A441AAD05FC1}" type="presParOf" srcId="{3CE289FA-02DE-4750-8F3B-19F210CEA1DD}" destId="{F6D36C4A-E82F-49D0-9CB7-725436D13289}" srcOrd="10" destOrd="0" presId="urn:microsoft.com/office/officeart/2008/layout/LinedList"/>
    <dgm:cxn modelId="{9B15A284-A9DF-40E2-B40B-38C5457F3660}" type="presParOf" srcId="{F6D36C4A-E82F-49D0-9CB7-725436D13289}" destId="{7F67D489-114E-459C-AEDD-CDB3D477461A}" srcOrd="0" destOrd="0" presId="urn:microsoft.com/office/officeart/2008/layout/LinedList"/>
    <dgm:cxn modelId="{593D77B1-987C-4146-8536-85FB1E96628C}" type="presParOf" srcId="{F6D36C4A-E82F-49D0-9CB7-725436D13289}" destId="{7027FD37-465C-4599-B6C6-052705DE717F}" srcOrd="1" destOrd="0" presId="urn:microsoft.com/office/officeart/2008/layout/LinedList"/>
    <dgm:cxn modelId="{575FC21F-3036-4A08-B635-D957C9A34572}" type="presParOf" srcId="{F6D36C4A-E82F-49D0-9CB7-725436D13289}" destId="{5DB33C93-FBCF-40C4-AE3F-5B861FEBA9E6}" srcOrd="2" destOrd="0" presId="urn:microsoft.com/office/officeart/2008/layout/LinedList"/>
    <dgm:cxn modelId="{AAB26F6A-CF7C-42B2-96C4-DE0D3DFAB2A3}" type="presParOf" srcId="{3CE289FA-02DE-4750-8F3B-19F210CEA1DD}" destId="{EFB49F6A-8A57-4DD2-A12D-7AF21608F515}" srcOrd="11" destOrd="0" presId="urn:microsoft.com/office/officeart/2008/layout/LinedList"/>
    <dgm:cxn modelId="{2E29E3A9-1882-4AB4-BF30-08828DB46609}" type="presParOf" srcId="{3CE289FA-02DE-4750-8F3B-19F210CEA1DD}" destId="{A6AF9F15-BC81-4E99-9A28-771C2EEBEC1C}" srcOrd="12" destOrd="0" presId="urn:microsoft.com/office/officeart/2008/layout/LinedList"/>
    <dgm:cxn modelId="{FB8E84FC-61E4-4E8F-97D7-013470935F9C}" type="presParOf" srcId="{3CE289FA-02DE-4750-8F3B-19F210CEA1DD}" destId="{F0DD208E-5DB6-4056-A63F-706D33E5AAE5}" srcOrd="13" destOrd="0" presId="urn:microsoft.com/office/officeart/2008/layout/LinedList"/>
    <dgm:cxn modelId="{16B85057-30FD-48C5-9DF2-57DEFE2CF386}" type="presParOf" srcId="{F0DD208E-5DB6-4056-A63F-706D33E5AAE5}" destId="{EFD7CB06-DE9D-46BA-BC0F-CBB5CF1FB481}" srcOrd="0" destOrd="0" presId="urn:microsoft.com/office/officeart/2008/layout/LinedList"/>
    <dgm:cxn modelId="{50993E62-AF6A-455E-9CF6-E5D86DB3D36F}" type="presParOf" srcId="{F0DD208E-5DB6-4056-A63F-706D33E5AAE5}" destId="{3EBAFC5A-49BA-47DF-9AA8-D75D07E346B4}" srcOrd="1" destOrd="0" presId="urn:microsoft.com/office/officeart/2008/layout/LinedList"/>
    <dgm:cxn modelId="{DFF6EA7A-4A43-472B-8024-DF012D589BDA}" type="presParOf" srcId="{F0DD208E-5DB6-4056-A63F-706D33E5AAE5}" destId="{8770A7CE-F87B-4FE1-B0D5-A2C46AF2B58D}" srcOrd="2" destOrd="0" presId="urn:microsoft.com/office/officeart/2008/layout/LinedList"/>
    <dgm:cxn modelId="{308AE13F-7C54-42C7-93C8-86EA8C567DC1}" type="presParOf" srcId="{3CE289FA-02DE-4750-8F3B-19F210CEA1DD}" destId="{1E248860-3E0B-4C34-91F8-CA27FB9D8E49}" srcOrd="14" destOrd="0" presId="urn:microsoft.com/office/officeart/2008/layout/LinedList"/>
    <dgm:cxn modelId="{A95E571E-B90F-43A6-A707-326EFAD9C99B}" type="presParOf" srcId="{3CE289FA-02DE-4750-8F3B-19F210CEA1DD}" destId="{42CB1A18-F0B8-4658-AD1F-2F2431BEC816}" srcOrd="15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D86849D-B153-4A4B-8B1D-58B6B9F253D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5DDAFFA-76B1-4F44-AEA5-86EB5A069785}">
      <dgm:prSet/>
      <dgm:spPr/>
      <dgm:t>
        <a:bodyPr/>
        <a:lstStyle/>
        <a:p>
          <a:r>
            <a:rPr lang="en-GB"/>
            <a:t>Erikson psychosocial theory supports holistic care.</a:t>
          </a:r>
          <a:endParaRPr lang="en-US"/>
        </a:p>
      </dgm:t>
    </dgm:pt>
    <dgm:pt modelId="{6EB9039C-EEB8-43EE-B096-675E1BEC4F6E}" type="parTrans" cxnId="{ECF10EBE-1C99-4F53-AF7E-4485CBC3DA4F}">
      <dgm:prSet/>
      <dgm:spPr/>
      <dgm:t>
        <a:bodyPr/>
        <a:lstStyle/>
        <a:p>
          <a:endParaRPr lang="en-US"/>
        </a:p>
      </dgm:t>
    </dgm:pt>
    <dgm:pt modelId="{28F57A79-8187-4061-A3D3-766C21C52C57}" type="sibTrans" cxnId="{ECF10EBE-1C99-4F53-AF7E-4485CBC3DA4F}">
      <dgm:prSet/>
      <dgm:spPr/>
      <dgm:t>
        <a:bodyPr/>
        <a:lstStyle/>
        <a:p>
          <a:endParaRPr lang="en-US"/>
        </a:p>
      </dgm:t>
    </dgm:pt>
    <dgm:pt modelId="{2CC09625-87DB-4D44-80CC-AD1C9DB085FF}">
      <dgm:prSet/>
      <dgm:spPr/>
      <dgm:t>
        <a:bodyPr/>
        <a:lstStyle/>
        <a:p>
          <a:r>
            <a:rPr lang="en-GB"/>
            <a:t>It improves communication and relationships</a:t>
          </a:r>
          <a:endParaRPr lang="en-US"/>
        </a:p>
      </dgm:t>
    </dgm:pt>
    <dgm:pt modelId="{8CC5EF77-F50A-41DF-B076-089AB5987C11}" type="parTrans" cxnId="{60CBF2D9-0147-4515-87F2-E8C1807F5899}">
      <dgm:prSet/>
      <dgm:spPr/>
      <dgm:t>
        <a:bodyPr/>
        <a:lstStyle/>
        <a:p>
          <a:endParaRPr lang="en-US"/>
        </a:p>
      </dgm:t>
    </dgm:pt>
    <dgm:pt modelId="{45C64089-8821-42F9-BD0F-134375C4DD4B}" type="sibTrans" cxnId="{60CBF2D9-0147-4515-87F2-E8C1807F5899}">
      <dgm:prSet/>
      <dgm:spPr/>
      <dgm:t>
        <a:bodyPr/>
        <a:lstStyle/>
        <a:p>
          <a:endParaRPr lang="en-US"/>
        </a:p>
      </dgm:t>
    </dgm:pt>
    <dgm:pt modelId="{54752551-F269-4BEB-A04F-D613A5BBC9E5}">
      <dgm:prSet/>
      <dgm:spPr/>
      <dgm:t>
        <a:bodyPr/>
        <a:lstStyle/>
        <a:p>
          <a:r>
            <a:rPr lang="en-GB"/>
            <a:t>It guides care planning</a:t>
          </a:r>
          <a:endParaRPr lang="en-US"/>
        </a:p>
      </dgm:t>
    </dgm:pt>
    <dgm:pt modelId="{EEFE2395-A453-4950-A470-F481B9CAE3AA}" type="parTrans" cxnId="{746179FA-6DDB-4EB3-BC12-FCDF92F18685}">
      <dgm:prSet/>
      <dgm:spPr/>
      <dgm:t>
        <a:bodyPr/>
        <a:lstStyle/>
        <a:p>
          <a:endParaRPr lang="en-US"/>
        </a:p>
      </dgm:t>
    </dgm:pt>
    <dgm:pt modelId="{5165548D-F2EB-4C38-8B7A-BB023AB0E290}" type="sibTrans" cxnId="{746179FA-6DDB-4EB3-BC12-FCDF92F18685}">
      <dgm:prSet/>
      <dgm:spPr/>
      <dgm:t>
        <a:bodyPr/>
        <a:lstStyle/>
        <a:p>
          <a:endParaRPr lang="en-US"/>
        </a:p>
      </dgm:t>
    </dgm:pt>
    <dgm:pt modelId="{B7130CBF-8B3D-4D8F-B75D-C9077A270874}">
      <dgm:prSet/>
      <dgm:spPr/>
      <dgm:t>
        <a:bodyPr/>
        <a:lstStyle/>
        <a:p>
          <a:r>
            <a:rPr lang="en-GB"/>
            <a:t>It promotes dignity and independence</a:t>
          </a:r>
          <a:endParaRPr lang="en-US"/>
        </a:p>
      </dgm:t>
    </dgm:pt>
    <dgm:pt modelId="{E6BF5161-DAC6-40AF-8006-FA36F60D2F1D}" type="parTrans" cxnId="{6BA86526-8A73-4999-AE8F-31AC13028D18}">
      <dgm:prSet/>
      <dgm:spPr/>
      <dgm:t>
        <a:bodyPr/>
        <a:lstStyle/>
        <a:p>
          <a:endParaRPr lang="en-US"/>
        </a:p>
      </dgm:t>
    </dgm:pt>
    <dgm:pt modelId="{AD8AF596-6EA3-4726-BEAF-50CE51D9590E}" type="sibTrans" cxnId="{6BA86526-8A73-4999-AE8F-31AC13028D18}">
      <dgm:prSet/>
      <dgm:spPr/>
      <dgm:t>
        <a:bodyPr/>
        <a:lstStyle/>
        <a:p>
          <a:endParaRPr lang="en-US"/>
        </a:p>
      </dgm:t>
    </dgm:pt>
    <dgm:pt modelId="{887C420B-EB76-4A88-931C-A8E628C96226}">
      <dgm:prSet/>
      <dgm:spPr/>
      <dgm:t>
        <a:bodyPr/>
        <a:lstStyle/>
        <a:p>
          <a:r>
            <a:rPr lang="en-GB"/>
            <a:t>It helps to understand age-related needs</a:t>
          </a:r>
          <a:endParaRPr lang="en-US"/>
        </a:p>
      </dgm:t>
    </dgm:pt>
    <dgm:pt modelId="{8B524EE6-A8E2-4052-8A0E-C914198728DB}" type="parTrans" cxnId="{A8825636-4ACF-4E00-9B7A-865794A8B309}">
      <dgm:prSet/>
      <dgm:spPr/>
      <dgm:t>
        <a:bodyPr/>
        <a:lstStyle/>
        <a:p>
          <a:endParaRPr lang="en-US"/>
        </a:p>
      </dgm:t>
    </dgm:pt>
    <dgm:pt modelId="{359C451B-AC7A-4CFB-8C82-7CF3FA10E834}" type="sibTrans" cxnId="{A8825636-4ACF-4E00-9B7A-865794A8B309}">
      <dgm:prSet/>
      <dgm:spPr/>
      <dgm:t>
        <a:bodyPr/>
        <a:lstStyle/>
        <a:p>
          <a:endParaRPr lang="en-US"/>
        </a:p>
      </dgm:t>
    </dgm:pt>
    <dgm:pt modelId="{303E3C2B-C01B-4C69-80AE-F2DA591A055A}">
      <dgm:prSet/>
      <dgm:spPr/>
      <dgm:t>
        <a:bodyPr/>
        <a:lstStyle/>
        <a:p>
          <a:r>
            <a:rPr lang="en-GB"/>
            <a:t>(Gross, 2012)</a:t>
          </a:r>
          <a:endParaRPr lang="en-US"/>
        </a:p>
      </dgm:t>
    </dgm:pt>
    <dgm:pt modelId="{65D09502-6B14-4A2E-BDDF-7AF6E23C41A3}" type="parTrans" cxnId="{FFF79D61-6837-417F-AFDF-C8D3EACF74B8}">
      <dgm:prSet/>
      <dgm:spPr/>
      <dgm:t>
        <a:bodyPr/>
        <a:lstStyle/>
        <a:p>
          <a:endParaRPr lang="en-US"/>
        </a:p>
      </dgm:t>
    </dgm:pt>
    <dgm:pt modelId="{19523E00-0488-4C6A-B7C7-F27ADEE245B8}" type="sibTrans" cxnId="{FFF79D61-6837-417F-AFDF-C8D3EACF74B8}">
      <dgm:prSet/>
      <dgm:spPr/>
      <dgm:t>
        <a:bodyPr/>
        <a:lstStyle/>
        <a:p>
          <a:endParaRPr lang="en-US"/>
        </a:p>
      </dgm:t>
    </dgm:pt>
    <dgm:pt modelId="{2FB19A68-2304-495D-8942-D226B6E92C6B}" type="pres">
      <dgm:prSet presAssocID="{9D86849D-B153-4A4B-8B1D-58B6B9F253D4}" presName="linear" presStyleCnt="0">
        <dgm:presLayoutVars>
          <dgm:animLvl val="lvl"/>
          <dgm:resizeHandles val="exact"/>
        </dgm:presLayoutVars>
      </dgm:prSet>
      <dgm:spPr/>
    </dgm:pt>
    <dgm:pt modelId="{C6C54AD1-5006-426B-857E-787EF2B33600}" type="pres">
      <dgm:prSet presAssocID="{E5DDAFFA-76B1-4F44-AEA5-86EB5A06978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31730D0-18A6-40D6-AAB1-74E62A117B08}" type="pres">
      <dgm:prSet presAssocID="{28F57A79-8187-4061-A3D3-766C21C52C57}" presName="spacer" presStyleCnt="0"/>
      <dgm:spPr/>
    </dgm:pt>
    <dgm:pt modelId="{C12DF163-0A57-4C5A-BE11-B378281552A4}" type="pres">
      <dgm:prSet presAssocID="{2CC09625-87DB-4D44-80CC-AD1C9DB085F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F274B86-F6D3-4C80-B8F0-7CCD07544EE6}" type="pres">
      <dgm:prSet presAssocID="{45C64089-8821-42F9-BD0F-134375C4DD4B}" presName="spacer" presStyleCnt="0"/>
      <dgm:spPr/>
    </dgm:pt>
    <dgm:pt modelId="{9F425656-7C46-4CB1-8396-752F446FABCD}" type="pres">
      <dgm:prSet presAssocID="{54752551-F269-4BEB-A04F-D613A5BBC9E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ED6F28E-1442-4E83-8174-8A68868470FC}" type="pres">
      <dgm:prSet presAssocID="{5165548D-F2EB-4C38-8B7A-BB023AB0E290}" presName="spacer" presStyleCnt="0"/>
      <dgm:spPr/>
    </dgm:pt>
    <dgm:pt modelId="{64B9B244-9D5B-4432-A652-E07309339352}" type="pres">
      <dgm:prSet presAssocID="{B7130CBF-8B3D-4D8F-B75D-C9077A27087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CC63147-2E7D-4E19-B173-E9CE30978359}" type="pres">
      <dgm:prSet presAssocID="{AD8AF596-6EA3-4726-BEAF-50CE51D9590E}" presName="spacer" presStyleCnt="0"/>
      <dgm:spPr/>
    </dgm:pt>
    <dgm:pt modelId="{D7908F0A-C25F-4198-A484-4B3AAEE2A16C}" type="pres">
      <dgm:prSet presAssocID="{887C420B-EB76-4A88-931C-A8E628C9622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5AD412E-9B1E-43F9-876B-90435753711F}" type="pres">
      <dgm:prSet presAssocID="{359C451B-AC7A-4CFB-8C82-7CF3FA10E834}" presName="spacer" presStyleCnt="0"/>
      <dgm:spPr/>
    </dgm:pt>
    <dgm:pt modelId="{B30CBC71-5A5D-4095-89D7-9C8001D9462B}" type="pres">
      <dgm:prSet presAssocID="{303E3C2B-C01B-4C69-80AE-F2DA591A055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E791C26-36E7-47EF-8533-335B00AABDDE}" type="presOf" srcId="{2CC09625-87DB-4D44-80CC-AD1C9DB085FF}" destId="{C12DF163-0A57-4C5A-BE11-B378281552A4}" srcOrd="0" destOrd="0" presId="urn:microsoft.com/office/officeart/2005/8/layout/vList2"/>
    <dgm:cxn modelId="{6BA86526-8A73-4999-AE8F-31AC13028D18}" srcId="{9D86849D-B153-4A4B-8B1D-58B6B9F253D4}" destId="{B7130CBF-8B3D-4D8F-B75D-C9077A270874}" srcOrd="3" destOrd="0" parTransId="{E6BF5161-DAC6-40AF-8006-FA36F60D2F1D}" sibTransId="{AD8AF596-6EA3-4726-BEAF-50CE51D9590E}"/>
    <dgm:cxn modelId="{635ACB2C-F70D-4847-A482-52DBA2FBA538}" type="presOf" srcId="{9D86849D-B153-4A4B-8B1D-58B6B9F253D4}" destId="{2FB19A68-2304-495D-8942-D226B6E92C6B}" srcOrd="0" destOrd="0" presId="urn:microsoft.com/office/officeart/2005/8/layout/vList2"/>
    <dgm:cxn modelId="{A8825636-4ACF-4E00-9B7A-865794A8B309}" srcId="{9D86849D-B153-4A4B-8B1D-58B6B9F253D4}" destId="{887C420B-EB76-4A88-931C-A8E628C96226}" srcOrd="4" destOrd="0" parTransId="{8B524EE6-A8E2-4052-8A0E-C914198728DB}" sibTransId="{359C451B-AC7A-4CFB-8C82-7CF3FA10E834}"/>
    <dgm:cxn modelId="{B3C83D41-83A7-4B6B-AD38-8380F8AD75CA}" type="presOf" srcId="{B7130CBF-8B3D-4D8F-B75D-C9077A270874}" destId="{64B9B244-9D5B-4432-A652-E07309339352}" srcOrd="0" destOrd="0" presId="urn:microsoft.com/office/officeart/2005/8/layout/vList2"/>
    <dgm:cxn modelId="{FFF79D61-6837-417F-AFDF-C8D3EACF74B8}" srcId="{9D86849D-B153-4A4B-8B1D-58B6B9F253D4}" destId="{303E3C2B-C01B-4C69-80AE-F2DA591A055A}" srcOrd="5" destOrd="0" parTransId="{65D09502-6B14-4A2E-BDDF-7AF6E23C41A3}" sibTransId="{19523E00-0488-4C6A-B7C7-F27ADEE245B8}"/>
    <dgm:cxn modelId="{5CDBF942-52DA-4547-953A-5C5BF1A7F906}" type="presOf" srcId="{303E3C2B-C01B-4C69-80AE-F2DA591A055A}" destId="{B30CBC71-5A5D-4095-89D7-9C8001D9462B}" srcOrd="0" destOrd="0" presId="urn:microsoft.com/office/officeart/2005/8/layout/vList2"/>
    <dgm:cxn modelId="{26C3C47C-533F-40F4-87BA-71244C99B44B}" type="presOf" srcId="{54752551-F269-4BEB-A04F-D613A5BBC9E5}" destId="{9F425656-7C46-4CB1-8396-752F446FABCD}" srcOrd="0" destOrd="0" presId="urn:microsoft.com/office/officeart/2005/8/layout/vList2"/>
    <dgm:cxn modelId="{F12E339E-35F2-4544-92F1-D18922B48F69}" type="presOf" srcId="{E5DDAFFA-76B1-4F44-AEA5-86EB5A069785}" destId="{C6C54AD1-5006-426B-857E-787EF2B33600}" srcOrd="0" destOrd="0" presId="urn:microsoft.com/office/officeart/2005/8/layout/vList2"/>
    <dgm:cxn modelId="{D95DCEB5-2722-4B8D-8112-7876B03FD434}" type="presOf" srcId="{887C420B-EB76-4A88-931C-A8E628C96226}" destId="{D7908F0A-C25F-4198-A484-4B3AAEE2A16C}" srcOrd="0" destOrd="0" presId="urn:microsoft.com/office/officeart/2005/8/layout/vList2"/>
    <dgm:cxn modelId="{ECF10EBE-1C99-4F53-AF7E-4485CBC3DA4F}" srcId="{9D86849D-B153-4A4B-8B1D-58B6B9F253D4}" destId="{E5DDAFFA-76B1-4F44-AEA5-86EB5A069785}" srcOrd="0" destOrd="0" parTransId="{6EB9039C-EEB8-43EE-B096-675E1BEC4F6E}" sibTransId="{28F57A79-8187-4061-A3D3-766C21C52C57}"/>
    <dgm:cxn modelId="{60CBF2D9-0147-4515-87F2-E8C1807F5899}" srcId="{9D86849D-B153-4A4B-8B1D-58B6B9F253D4}" destId="{2CC09625-87DB-4D44-80CC-AD1C9DB085FF}" srcOrd="1" destOrd="0" parTransId="{8CC5EF77-F50A-41DF-B076-089AB5987C11}" sibTransId="{45C64089-8821-42F9-BD0F-134375C4DD4B}"/>
    <dgm:cxn modelId="{746179FA-6DDB-4EB3-BC12-FCDF92F18685}" srcId="{9D86849D-B153-4A4B-8B1D-58B6B9F253D4}" destId="{54752551-F269-4BEB-A04F-D613A5BBC9E5}" srcOrd="2" destOrd="0" parTransId="{EEFE2395-A453-4950-A470-F481B9CAE3AA}" sibTransId="{5165548D-F2EB-4C38-8B7A-BB023AB0E290}"/>
    <dgm:cxn modelId="{F58F186A-7091-457D-A386-877DC98DE5D9}" type="presParOf" srcId="{2FB19A68-2304-495D-8942-D226B6E92C6B}" destId="{C6C54AD1-5006-426B-857E-787EF2B33600}" srcOrd="0" destOrd="0" presId="urn:microsoft.com/office/officeart/2005/8/layout/vList2"/>
    <dgm:cxn modelId="{EB9369DD-2051-4656-AB54-8BE225B7B730}" type="presParOf" srcId="{2FB19A68-2304-495D-8942-D226B6E92C6B}" destId="{631730D0-18A6-40D6-AAB1-74E62A117B08}" srcOrd="1" destOrd="0" presId="urn:microsoft.com/office/officeart/2005/8/layout/vList2"/>
    <dgm:cxn modelId="{061C6814-D139-4710-BE39-E80152979287}" type="presParOf" srcId="{2FB19A68-2304-495D-8942-D226B6E92C6B}" destId="{C12DF163-0A57-4C5A-BE11-B378281552A4}" srcOrd="2" destOrd="0" presId="urn:microsoft.com/office/officeart/2005/8/layout/vList2"/>
    <dgm:cxn modelId="{E9BD679A-B9AE-4C49-8F8E-F2AE055F2024}" type="presParOf" srcId="{2FB19A68-2304-495D-8942-D226B6E92C6B}" destId="{DF274B86-F6D3-4C80-B8F0-7CCD07544EE6}" srcOrd="3" destOrd="0" presId="urn:microsoft.com/office/officeart/2005/8/layout/vList2"/>
    <dgm:cxn modelId="{48AA64C8-2260-417C-8ED1-651E2993B474}" type="presParOf" srcId="{2FB19A68-2304-495D-8942-D226B6E92C6B}" destId="{9F425656-7C46-4CB1-8396-752F446FABCD}" srcOrd="4" destOrd="0" presId="urn:microsoft.com/office/officeart/2005/8/layout/vList2"/>
    <dgm:cxn modelId="{657F2DEC-748A-4F9E-BCB5-A6732FC97967}" type="presParOf" srcId="{2FB19A68-2304-495D-8942-D226B6E92C6B}" destId="{3ED6F28E-1442-4E83-8174-8A68868470FC}" srcOrd="5" destOrd="0" presId="urn:microsoft.com/office/officeart/2005/8/layout/vList2"/>
    <dgm:cxn modelId="{B19AD016-AD81-4B8B-8BCB-A17B32B8C928}" type="presParOf" srcId="{2FB19A68-2304-495D-8942-D226B6E92C6B}" destId="{64B9B244-9D5B-4432-A652-E07309339352}" srcOrd="6" destOrd="0" presId="urn:microsoft.com/office/officeart/2005/8/layout/vList2"/>
    <dgm:cxn modelId="{B081CB16-7A33-4EC0-AA8F-B3E42420EF3B}" type="presParOf" srcId="{2FB19A68-2304-495D-8942-D226B6E92C6B}" destId="{4CC63147-2E7D-4E19-B173-E9CE30978359}" srcOrd="7" destOrd="0" presId="urn:microsoft.com/office/officeart/2005/8/layout/vList2"/>
    <dgm:cxn modelId="{E61E1610-E69D-460D-B8DC-EB4AF884132B}" type="presParOf" srcId="{2FB19A68-2304-495D-8942-D226B6E92C6B}" destId="{D7908F0A-C25F-4198-A484-4B3AAEE2A16C}" srcOrd="8" destOrd="0" presId="urn:microsoft.com/office/officeart/2005/8/layout/vList2"/>
    <dgm:cxn modelId="{86F2B892-ABD4-4B33-8DBB-509B187CCC47}" type="presParOf" srcId="{2FB19A68-2304-495D-8942-D226B6E92C6B}" destId="{05AD412E-9B1E-43F9-876B-90435753711F}" srcOrd="9" destOrd="0" presId="urn:microsoft.com/office/officeart/2005/8/layout/vList2"/>
    <dgm:cxn modelId="{3A466485-C4BF-4AF0-9522-81B56E789488}" type="presParOf" srcId="{2FB19A68-2304-495D-8942-D226B6E92C6B}" destId="{B30CBC71-5A5D-4095-89D7-9C8001D9462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021B46-1C47-4207-977A-49415A33F42D}">
      <dsp:nvSpPr>
        <dsp:cNvPr id="0" name=""/>
        <dsp:cNvSpPr/>
      </dsp:nvSpPr>
      <dsp:spPr>
        <a:xfrm rot="5400000">
          <a:off x="4801885" y="-1820281"/>
          <a:ext cx="1122140" cy="5047488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This presentation will focus on Jenny, a 16 year old carer who has been caring for her mother after the death of the father who used to provide this care.</a:t>
          </a:r>
        </a:p>
      </dsp:txBody>
      <dsp:txXfrm rot="-5400000">
        <a:off x="2839211" y="197171"/>
        <a:ext cx="4992710" cy="1012584"/>
      </dsp:txXfrm>
    </dsp:sp>
    <dsp:sp modelId="{81FD8054-1A0D-4651-AA8E-AAB31D0CC437}">
      <dsp:nvSpPr>
        <dsp:cNvPr id="0" name=""/>
        <dsp:cNvSpPr/>
      </dsp:nvSpPr>
      <dsp:spPr>
        <a:xfrm>
          <a:off x="0" y="2125"/>
          <a:ext cx="2839212" cy="140267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Focus on</a:t>
          </a:r>
        </a:p>
      </dsp:txBody>
      <dsp:txXfrm>
        <a:off x="68473" y="70598"/>
        <a:ext cx="2702266" cy="1265729"/>
      </dsp:txXfrm>
    </dsp:sp>
    <dsp:sp modelId="{E38A45C4-D7C3-4AED-8DFB-5C4AE5B4CCD7}">
      <dsp:nvSpPr>
        <dsp:cNvPr id="0" name=""/>
        <dsp:cNvSpPr/>
      </dsp:nvSpPr>
      <dsp:spPr>
        <a:xfrm rot="5400000">
          <a:off x="4801885" y="-347472"/>
          <a:ext cx="1122140" cy="5047488"/>
        </a:xfrm>
        <a:prstGeom prst="round2Same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This presentation will use </a:t>
          </a:r>
          <a:r>
            <a:rPr lang="en-US" sz="1700" kern="1200">
              <a:latin typeface="Aptos Display" panose="020F0302020204030204"/>
            </a:rPr>
            <a:t>Erikson's</a:t>
          </a:r>
          <a:r>
            <a:rPr lang="en-US" sz="1700" kern="1200"/>
            <a:t> psychosocial theory to consider the impact of the past 5 years on jenny's development.</a:t>
          </a:r>
        </a:p>
      </dsp:txBody>
      <dsp:txXfrm rot="-5400000">
        <a:off x="2839211" y="1669980"/>
        <a:ext cx="4992710" cy="1012584"/>
      </dsp:txXfrm>
    </dsp:sp>
    <dsp:sp modelId="{B4AC1D2E-E2C8-4904-8338-5FC9E24DD926}">
      <dsp:nvSpPr>
        <dsp:cNvPr id="0" name=""/>
        <dsp:cNvSpPr/>
      </dsp:nvSpPr>
      <dsp:spPr>
        <a:xfrm>
          <a:off x="0" y="1474934"/>
          <a:ext cx="2839212" cy="1402675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Use</a:t>
          </a:r>
        </a:p>
      </dsp:txBody>
      <dsp:txXfrm>
        <a:off x="68473" y="1543407"/>
        <a:ext cx="2702266" cy="1265729"/>
      </dsp:txXfrm>
    </dsp:sp>
    <dsp:sp modelId="{AF4AF164-2BF5-4904-9261-30162906E1A8}">
      <dsp:nvSpPr>
        <dsp:cNvPr id="0" name=""/>
        <dsp:cNvSpPr/>
      </dsp:nvSpPr>
      <dsp:spPr>
        <a:xfrm rot="5400000">
          <a:off x="4801885" y="1125337"/>
          <a:ext cx="1122140" cy="5047488"/>
        </a:xfrm>
        <a:prstGeom prst="round2Same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The presentation will use </a:t>
          </a:r>
          <a:r>
            <a:rPr lang="en-US" sz="1700" kern="1200">
              <a:latin typeface="Aptos Display" panose="020F0302020204030204"/>
            </a:rPr>
            <a:t>Erikson's</a:t>
          </a:r>
          <a:r>
            <a:rPr lang="en-US" sz="1700" kern="1200"/>
            <a:t> psychosocial theory to</a:t>
          </a:r>
          <a:r>
            <a:rPr lang="en-US" sz="1700" kern="1200">
              <a:latin typeface="Aptos Display" panose="020F0302020204030204"/>
            </a:rPr>
            <a:t> suggest</a:t>
          </a:r>
          <a:r>
            <a:rPr lang="en-US" sz="1700" kern="1200"/>
            <a:t> the best plan to support Jenny's</a:t>
          </a:r>
          <a:r>
            <a:rPr lang="en-US" sz="1700" kern="1200">
              <a:latin typeface="Aptos Display" panose="020F0302020204030204"/>
            </a:rPr>
            <a:t> well-being.</a:t>
          </a:r>
          <a:endParaRPr lang="en-US" sz="1700" kern="1200"/>
        </a:p>
      </dsp:txBody>
      <dsp:txXfrm rot="-5400000">
        <a:off x="2839211" y="3142789"/>
        <a:ext cx="4992710" cy="1012584"/>
      </dsp:txXfrm>
    </dsp:sp>
    <dsp:sp modelId="{52607FE2-1BDC-44C9-A500-D53CD67E9E5D}">
      <dsp:nvSpPr>
        <dsp:cNvPr id="0" name=""/>
        <dsp:cNvSpPr/>
      </dsp:nvSpPr>
      <dsp:spPr>
        <a:xfrm>
          <a:off x="0" y="2947743"/>
          <a:ext cx="2839212" cy="1402675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>
              <a:latin typeface="Aptos Display" panose="020F0302020204030204"/>
            </a:rPr>
            <a:t>support</a:t>
          </a:r>
          <a:endParaRPr lang="en-US" sz="4600" kern="1200"/>
        </a:p>
      </dsp:txBody>
      <dsp:txXfrm>
        <a:off x="68473" y="3016216"/>
        <a:ext cx="2702266" cy="12657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500509-425A-4A80-A088-DF06D8621D94}">
      <dsp:nvSpPr>
        <dsp:cNvPr id="0" name=""/>
        <dsp:cNvSpPr/>
      </dsp:nvSpPr>
      <dsp:spPr>
        <a:xfrm>
          <a:off x="0" y="2703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15C2C-16EC-4A2E-BECA-9253A90B1751}">
      <dsp:nvSpPr>
        <dsp:cNvPr id="0" name=""/>
        <dsp:cNvSpPr/>
      </dsp:nvSpPr>
      <dsp:spPr>
        <a:xfrm>
          <a:off x="0" y="2703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Erikson believes that, as human beings grow, we pass through 8 stages and at each stage we face a psychological and social conflict.</a:t>
          </a:r>
          <a:endParaRPr lang="en-US" sz="2600" kern="1200"/>
        </a:p>
      </dsp:txBody>
      <dsp:txXfrm>
        <a:off x="0" y="2703"/>
        <a:ext cx="5175384" cy="1843578"/>
      </dsp:txXfrm>
    </dsp:sp>
    <dsp:sp modelId="{27BD99E6-FA29-4033-B1E7-9E0868DB6105}">
      <dsp:nvSpPr>
        <dsp:cNvPr id="0" name=""/>
        <dsp:cNvSpPr/>
      </dsp:nvSpPr>
      <dsp:spPr>
        <a:xfrm>
          <a:off x="0" y="1846281"/>
          <a:ext cx="5175384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9BC53D-765B-44A6-AE00-95B1D86C5351}">
      <dsp:nvSpPr>
        <dsp:cNvPr id="0" name=""/>
        <dsp:cNvSpPr/>
      </dsp:nvSpPr>
      <dsp:spPr>
        <a:xfrm>
          <a:off x="0" y="1846281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well we resolve each conflict shape our personality, relationships, and sense of self.</a:t>
          </a:r>
          <a:endParaRPr lang="en-US" sz="2600" kern="1200"/>
        </a:p>
      </dsp:txBody>
      <dsp:txXfrm>
        <a:off x="0" y="1846281"/>
        <a:ext cx="5175384" cy="1843578"/>
      </dsp:txXfrm>
    </dsp:sp>
    <dsp:sp modelId="{33BB0359-DB7E-44A0-B3CC-8C5444BA5638}">
      <dsp:nvSpPr>
        <dsp:cNvPr id="0" name=""/>
        <dsp:cNvSpPr/>
      </dsp:nvSpPr>
      <dsp:spPr>
        <a:xfrm>
          <a:off x="0" y="3689859"/>
          <a:ext cx="517538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3924D-ECC7-499F-B578-DE2FCF0F4384}">
      <dsp:nvSpPr>
        <dsp:cNvPr id="0" name=""/>
        <dsp:cNvSpPr/>
      </dsp:nvSpPr>
      <dsp:spPr>
        <a:xfrm>
          <a:off x="0" y="3689859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(Erikson, 1959 )</a:t>
          </a:r>
          <a:endParaRPr lang="en-US" sz="2600" kern="1200"/>
        </a:p>
      </dsp:txBody>
      <dsp:txXfrm>
        <a:off x="0" y="3689859"/>
        <a:ext cx="5175384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FBE9E5-C3FB-4F70-AA2E-D42DA9F75AF7}">
      <dsp:nvSpPr>
        <dsp:cNvPr id="0" name=""/>
        <dsp:cNvSpPr/>
      </dsp:nvSpPr>
      <dsp:spPr>
        <a:xfrm>
          <a:off x="0" y="1021767"/>
          <a:ext cx="2282428" cy="14493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B72280-9E74-4F93-B577-621309382423}">
      <dsp:nvSpPr>
        <dsp:cNvPr id="0" name=""/>
        <dsp:cNvSpPr/>
      </dsp:nvSpPr>
      <dsp:spPr>
        <a:xfrm>
          <a:off x="253603" y="1262690"/>
          <a:ext cx="2282428" cy="14493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According to Erikson, adolescence is about resolving this conflict. </a:t>
          </a:r>
          <a:endParaRPr lang="en-US" sz="1700" kern="1200"/>
        </a:p>
      </dsp:txBody>
      <dsp:txXfrm>
        <a:off x="296053" y="1305140"/>
        <a:ext cx="2197528" cy="1364441"/>
      </dsp:txXfrm>
    </dsp:sp>
    <dsp:sp modelId="{583A06D2-C379-4A9D-8A25-D3113A437791}">
      <dsp:nvSpPr>
        <dsp:cNvPr id="0" name=""/>
        <dsp:cNvSpPr/>
      </dsp:nvSpPr>
      <dsp:spPr>
        <a:xfrm>
          <a:off x="2789634" y="1021767"/>
          <a:ext cx="2282428" cy="14493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29B95B-C0B6-4F40-8857-404A7493A301}">
      <dsp:nvSpPr>
        <dsp:cNvPr id="0" name=""/>
        <dsp:cNvSpPr/>
      </dsp:nvSpPr>
      <dsp:spPr>
        <a:xfrm>
          <a:off x="3043237" y="1262690"/>
          <a:ext cx="2282428" cy="14493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If adolescent is successful at this age, she develops identity (future directions)</a:t>
          </a:r>
          <a:endParaRPr lang="en-US" sz="1700" kern="1200"/>
        </a:p>
      </dsp:txBody>
      <dsp:txXfrm>
        <a:off x="3085687" y="1305140"/>
        <a:ext cx="2197528" cy="1364441"/>
      </dsp:txXfrm>
    </dsp:sp>
    <dsp:sp modelId="{A8473572-7799-4EF7-82AC-2BF1188EAD2A}">
      <dsp:nvSpPr>
        <dsp:cNvPr id="0" name=""/>
        <dsp:cNvSpPr/>
      </dsp:nvSpPr>
      <dsp:spPr>
        <a:xfrm>
          <a:off x="5579268" y="1021767"/>
          <a:ext cx="2282428" cy="14493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D02293-AA78-4B9A-BFF2-48881F959A13}">
      <dsp:nvSpPr>
        <dsp:cNvPr id="0" name=""/>
        <dsp:cNvSpPr/>
      </dsp:nvSpPr>
      <dsp:spPr>
        <a:xfrm>
          <a:off x="5832871" y="1262690"/>
          <a:ext cx="2282428" cy="14493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If adolescent fails at this age, she experience role confusion</a:t>
          </a:r>
          <a:endParaRPr lang="en-US" sz="1700" kern="1200"/>
        </a:p>
      </dsp:txBody>
      <dsp:txXfrm>
        <a:off x="5875321" y="1305140"/>
        <a:ext cx="2197528" cy="13644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DD71A-9B53-425A-87BE-D7A77A395D3D}">
      <dsp:nvSpPr>
        <dsp:cNvPr id="0" name=""/>
        <dsp:cNvSpPr/>
      </dsp:nvSpPr>
      <dsp:spPr>
        <a:xfrm>
          <a:off x="0" y="0"/>
          <a:ext cx="78867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A21B853-234C-4CFB-93E8-643503D6D484}">
      <dsp:nvSpPr>
        <dsp:cNvPr id="0" name=""/>
        <dsp:cNvSpPr/>
      </dsp:nvSpPr>
      <dsp:spPr>
        <a:xfrm>
          <a:off x="0" y="0"/>
          <a:ext cx="1577340" cy="4351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/>
        </a:p>
      </dsp:txBody>
      <dsp:txXfrm>
        <a:off x="0" y="0"/>
        <a:ext cx="1577340" cy="4351338"/>
      </dsp:txXfrm>
    </dsp:sp>
    <dsp:sp modelId="{A85F0F8C-31E6-4531-BA2A-6001A20DA4FF}">
      <dsp:nvSpPr>
        <dsp:cNvPr id="0" name=""/>
        <dsp:cNvSpPr/>
      </dsp:nvSpPr>
      <dsp:spPr>
        <a:xfrm>
          <a:off x="1695640" y="41006"/>
          <a:ext cx="6191059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Lifespan Perspective.</a:t>
          </a:r>
          <a:endParaRPr lang="en-US" sz="2400" kern="1200"/>
        </a:p>
      </dsp:txBody>
      <dsp:txXfrm>
        <a:off x="1695640" y="41006"/>
        <a:ext cx="6191059" cy="820125"/>
      </dsp:txXfrm>
    </dsp:sp>
    <dsp:sp modelId="{5ED6EF1F-0139-4CBF-9F7C-6601F65DCBE5}">
      <dsp:nvSpPr>
        <dsp:cNvPr id="0" name=""/>
        <dsp:cNvSpPr/>
      </dsp:nvSpPr>
      <dsp:spPr>
        <a:xfrm>
          <a:off x="1577340" y="861131"/>
          <a:ext cx="630936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7C5848E-92B6-4182-B373-A2C646339D44}">
      <dsp:nvSpPr>
        <dsp:cNvPr id="0" name=""/>
        <dsp:cNvSpPr/>
      </dsp:nvSpPr>
      <dsp:spPr>
        <a:xfrm>
          <a:off x="1695640" y="902137"/>
          <a:ext cx="6191059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Emphasis on Social and Cultural Influences.</a:t>
          </a:r>
          <a:endParaRPr lang="en-US" sz="2400" kern="1200"/>
        </a:p>
      </dsp:txBody>
      <dsp:txXfrm>
        <a:off x="1695640" y="902137"/>
        <a:ext cx="6191059" cy="820125"/>
      </dsp:txXfrm>
    </dsp:sp>
    <dsp:sp modelId="{0DFD26AA-B6B4-462B-AF08-10C486E5B6E1}">
      <dsp:nvSpPr>
        <dsp:cNvPr id="0" name=""/>
        <dsp:cNvSpPr/>
      </dsp:nvSpPr>
      <dsp:spPr>
        <a:xfrm>
          <a:off x="1577340" y="1722262"/>
          <a:ext cx="630936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F46A6EB-3BC2-404A-8EDB-8F52E30E7E20}">
      <dsp:nvSpPr>
        <dsp:cNvPr id="0" name=""/>
        <dsp:cNvSpPr/>
      </dsp:nvSpPr>
      <dsp:spPr>
        <a:xfrm>
          <a:off x="1695640" y="1763269"/>
          <a:ext cx="6191059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stages are relatable.</a:t>
          </a:r>
          <a:endParaRPr lang="en-US" sz="2400" kern="1200"/>
        </a:p>
      </dsp:txBody>
      <dsp:txXfrm>
        <a:off x="1695640" y="1763269"/>
        <a:ext cx="6191059" cy="820125"/>
      </dsp:txXfrm>
    </dsp:sp>
    <dsp:sp modelId="{C71EE8A0-CB48-492E-BB54-CD754BAF4E0C}">
      <dsp:nvSpPr>
        <dsp:cNvPr id="0" name=""/>
        <dsp:cNvSpPr/>
      </dsp:nvSpPr>
      <dsp:spPr>
        <a:xfrm>
          <a:off x="1577340" y="2583394"/>
          <a:ext cx="630936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027FD37-465C-4599-B6C6-052705DE717F}">
      <dsp:nvSpPr>
        <dsp:cNvPr id="0" name=""/>
        <dsp:cNvSpPr/>
      </dsp:nvSpPr>
      <dsp:spPr>
        <a:xfrm>
          <a:off x="1695640" y="2624400"/>
          <a:ext cx="6191059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Practical application</a:t>
          </a:r>
          <a:endParaRPr lang="en-US" sz="2400" kern="1200"/>
        </a:p>
      </dsp:txBody>
      <dsp:txXfrm>
        <a:off x="1695640" y="2624400"/>
        <a:ext cx="6191059" cy="820125"/>
      </dsp:txXfrm>
    </dsp:sp>
    <dsp:sp modelId="{EFB49F6A-8A57-4DD2-A12D-7AF21608F515}">
      <dsp:nvSpPr>
        <dsp:cNvPr id="0" name=""/>
        <dsp:cNvSpPr/>
      </dsp:nvSpPr>
      <dsp:spPr>
        <a:xfrm>
          <a:off x="1577340" y="3444525"/>
          <a:ext cx="630936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EBAFC5A-49BA-47DF-9AA8-D75D07E346B4}">
      <dsp:nvSpPr>
        <dsp:cNvPr id="0" name=""/>
        <dsp:cNvSpPr/>
      </dsp:nvSpPr>
      <dsp:spPr>
        <a:xfrm>
          <a:off x="1695640" y="3485532"/>
          <a:ext cx="6191059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Focus on identity development</a:t>
          </a:r>
          <a:endParaRPr lang="en-US" sz="2400" kern="1200"/>
        </a:p>
      </dsp:txBody>
      <dsp:txXfrm>
        <a:off x="1695640" y="3485532"/>
        <a:ext cx="6191059" cy="820125"/>
      </dsp:txXfrm>
    </dsp:sp>
    <dsp:sp modelId="{1E248860-3E0B-4C34-91F8-CA27FB9D8E49}">
      <dsp:nvSpPr>
        <dsp:cNvPr id="0" name=""/>
        <dsp:cNvSpPr/>
      </dsp:nvSpPr>
      <dsp:spPr>
        <a:xfrm>
          <a:off x="1577340" y="4305657"/>
          <a:ext cx="630936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54AD1-5006-426B-857E-787EF2B33600}">
      <dsp:nvSpPr>
        <dsp:cNvPr id="0" name=""/>
        <dsp:cNvSpPr/>
      </dsp:nvSpPr>
      <dsp:spPr>
        <a:xfrm>
          <a:off x="0" y="110730"/>
          <a:ext cx="5175384" cy="8353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Erikson psychosocial theory supports holistic care.</a:t>
          </a:r>
          <a:endParaRPr lang="en-US" sz="2100" kern="1200"/>
        </a:p>
      </dsp:txBody>
      <dsp:txXfrm>
        <a:off x="40780" y="151510"/>
        <a:ext cx="5093824" cy="753819"/>
      </dsp:txXfrm>
    </dsp:sp>
    <dsp:sp modelId="{C12DF163-0A57-4C5A-BE11-B378281552A4}">
      <dsp:nvSpPr>
        <dsp:cNvPr id="0" name=""/>
        <dsp:cNvSpPr/>
      </dsp:nvSpPr>
      <dsp:spPr>
        <a:xfrm>
          <a:off x="0" y="1006590"/>
          <a:ext cx="5175384" cy="835379"/>
        </a:xfrm>
        <a:prstGeom prst="round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 improves communication and relationships</a:t>
          </a:r>
          <a:endParaRPr lang="en-US" sz="2100" kern="1200"/>
        </a:p>
      </dsp:txBody>
      <dsp:txXfrm>
        <a:off x="40780" y="1047370"/>
        <a:ext cx="5093824" cy="753819"/>
      </dsp:txXfrm>
    </dsp:sp>
    <dsp:sp modelId="{9F425656-7C46-4CB1-8396-752F446FABCD}">
      <dsp:nvSpPr>
        <dsp:cNvPr id="0" name=""/>
        <dsp:cNvSpPr/>
      </dsp:nvSpPr>
      <dsp:spPr>
        <a:xfrm>
          <a:off x="0" y="1902450"/>
          <a:ext cx="5175384" cy="835379"/>
        </a:xfrm>
        <a:prstGeom prst="round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 guides care planning</a:t>
          </a:r>
          <a:endParaRPr lang="en-US" sz="2100" kern="1200"/>
        </a:p>
      </dsp:txBody>
      <dsp:txXfrm>
        <a:off x="40780" y="1943230"/>
        <a:ext cx="5093824" cy="753819"/>
      </dsp:txXfrm>
    </dsp:sp>
    <dsp:sp modelId="{64B9B244-9D5B-4432-A652-E07309339352}">
      <dsp:nvSpPr>
        <dsp:cNvPr id="0" name=""/>
        <dsp:cNvSpPr/>
      </dsp:nvSpPr>
      <dsp:spPr>
        <a:xfrm>
          <a:off x="0" y="2798310"/>
          <a:ext cx="5175384" cy="835379"/>
        </a:xfrm>
        <a:prstGeom prst="round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 promotes dignity and independence</a:t>
          </a:r>
          <a:endParaRPr lang="en-US" sz="2100" kern="1200"/>
        </a:p>
      </dsp:txBody>
      <dsp:txXfrm>
        <a:off x="40780" y="2839090"/>
        <a:ext cx="5093824" cy="753819"/>
      </dsp:txXfrm>
    </dsp:sp>
    <dsp:sp modelId="{D7908F0A-C25F-4198-A484-4B3AAEE2A16C}">
      <dsp:nvSpPr>
        <dsp:cNvPr id="0" name=""/>
        <dsp:cNvSpPr/>
      </dsp:nvSpPr>
      <dsp:spPr>
        <a:xfrm>
          <a:off x="0" y="3694170"/>
          <a:ext cx="5175384" cy="835379"/>
        </a:xfrm>
        <a:prstGeom prst="round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 helps to understand age-related needs</a:t>
          </a:r>
          <a:endParaRPr lang="en-US" sz="2100" kern="1200"/>
        </a:p>
      </dsp:txBody>
      <dsp:txXfrm>
        <a:off x="40780" y="3734950"/>
        <a:ext cx="5093824" cy="753819"/>
      </dsp:txXfrm>
    </dsp:sp>
    <dsp:sp modelId="{B30CBC71-5A5D-4095-89D7-9C8001D9462B}">
      <dsp:nvSpPr>
        <dsp:cNvPr id="0" name=""/>
        <dsp:cNvSpPr/>
      </dsp:nvSpPr>
      <dsp:spPr>
        <a:xfrm>
          <a:off x="0" y="4590030"/>
          <a:ext cx="5175384" cy="835379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(Gross, 2012)</a:t>
          </a:r>
          <a:endParaRPr lang="en-US" sz="2100" kern="1200"/>
        </a:p>
      </dsp:txBody>
      <dsp:txXfrm>
        <a:off x="40780" y="4630810"/>
        <a:ext cx="5093824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E85C6-9FC4-22C9-3565-D8FA38179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COVER PAGE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EC8C36-E716-FFF4-761C-FC7A9D2B60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pPr marL="0" indent="0">
              <a:buNone/>
            </a:pPr>
            <a:r>
              <a:rPr lang="en-GB"/>
              <a:t>MODULE            :   PSYCHOLOGY IN H &amp; SC</a:t>
            </a:r>
          </a:p>
          <a:p>
            <a:pPr marL="0" indent="0">
              <a:buNone/>
            </a:pPr>
            <a:r>
              <a:rPr lang="en-GB"/>
              <a:t>MODULE CODE :   LCHS4010</a:t>
            </a:r>
          </a:p>
          <a:p>
            <a:pPr marL="0" indent="0">
              <a:buNone/>
            </a:pPr>
            <a:r>
              <a:rPr lang="en-GB"/>
              <a:t>ASSESSMENT     :   PRESENTATION</a:t>
            </a:r>
          </a:p>
          <a:p>
            <a:pPr marL="0" indent="0">
              <a:buNone/>
            </a:pPr>
            <a:r>
              <a:rPr lang="en-GB"/>
              <a:t>STUDENT            :   PRINCE SARPONG</a:t>
            </a:r>
          </a:p>
          <a:p>
            <a:pPr marL="0" indent="0">
              <a:buNone/>
            </a:pPr>
            <a:r>
              <a:rPr lang="en-GB"/>
              <a:t>STUDENT NO.    :   2435651</a:t>
            </a:r>
          </a:p>
          <a:p>
            <a:pPr marL="0" indent="0">
              <a:buNone/>
            </a:pPr>
            <a:r>
              <a:rPr lang="en-GB"/>
              <a:t>LECTURER           :   ALICE CLAYTON</a:t>
            </a:r>
          </a:p>
          <a:p>
            <a:pPr marL="0" indent="0">
              <a:buNone/>
            </a:pPr>
            <a:r>
              <a:rPr lang="en-GB"/>
              <a:t>DATE                    :   16TH FEB 2026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9049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BED19A-C771-1ECD-754B-E83ECA75E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pPr algn="ctr"/>
            <a:r>
              <a:rPr lang="en-GB" sz="4500"/>
              <a:t>INTRODUCTION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9CEEE96-FBE3-C64D-2EB6-86014FCE0E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0442208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21805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588342-A062-B08B-7740-8A34C3767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3300"/>
              <a:t>Erikson's Psychosocial Theory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B99BA7-66F8-F69A-7E2A-CD8E4F7020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2640979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3271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D46AF0-2DE2-7E66-48B5-92EE4BA41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/>
              <a:t>Identity vs. Role confusion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719CCC-04B6-2D32-3240-077AF04B63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0226662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2931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AA7562-8A56-ABBA-4E9D-A199A1F4B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GB" sz="5400"/>
              <a:t>CAUSES OF ROLE CONFUSSION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DFCDD-B683-AC67-EB36-129070FA2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100"/>
              <a:t>Nature refers to biological and genetic influences. The things you are born with.</a:t>
            </a:r>
          </a:p>
          <a:p>
            <a:pPr marL="0" indent="0">
              <a:buNone/>
            </a:pPr>
            <a:r>
              <a:rPr lang="en-GB" sz="2100"/>
              <a:t>                                  (Kellert,2002)    </a:t>
            </a:r>
          </a:p>
          <a:p>
            <a:endParaRPr lang="en-GB" sz="2100"/>
          </a:p>
          <a:p>
            <a:r>
              <a:rPr lang="en-GB" sz="2100"/>
              <a:t>Nurture is the environmental influences, for example families, peers, and experience.</a:t>
            </a:r>
          </a:p>
          <a:p>
            <a:pPr marL="0" indent="0">
              <a:buNone/>
            </a:pPr>
            <a:r>
              <a:rPr lang="en-GB" sz="2100"/>
              <a:t>                                    (Keating, 2010)</a:t>
            </a:r>
          </a:p>
          <a:p>
            <a:pPr marL="0" indent="0">
              <a:buNone/>
            </a:pPr>
            <a:endParaRPr lang="en-GB" sz="2100"/>
          </a:p>
        </p:txBody>
      </p:sp>
    </p:spTree>
    <p:extLst>
      <p:ext uri="{BB962C8B-B14F-4D97-AF65-F5344CB8AC3E}">
        <p14:creationId xmlns:p14="http://schemas.microsoft.com/office/powerpoint/2010/main" val="3082850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7B7DE5E-2F15-01B5-4F38-4409E277166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B7C458-A416-DD30-1662-51F2960A0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STRENGTHS OF ERIKSON'S PSYCHOSOCIAL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A4CCE8-15E2-3553-834C-22B83E4B3C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0105588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899776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909E9D-4AB6-0518-4D8E-65885895A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2313" y="934327"/>
            <a:ext cx="6693294" cy="1058275"/>
          </a:xfrm>
        </p:spPr>
        <p:txBody>
          <a:bodyPr>
            <a:normAutofit/>
          </a:bodyPr>
          <a:lstStyle/>
          <a:p>
            <a:pPr algn="ctr"/>
            <a:r>
              <a:rPr lang="en-GB" sz="3400"/>
              <a:t>Weaknesses of Erikson's psychosocial theory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295B176-FA0E-4B6A-A190-5E2E82BE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359" y="2337807"/>
            <a:ext cx="7203281" cy="3585866"/>
          </a:xfrm>
          <a:custGeom>
            <a:avLst/>
            <a:gdLst>
              <a:gd name="connsiteX0" fmla="*/ 0 w 9604374"/>
              <a:gd name="connsiteY0" fmla="*/ 0 h 3585866"/>
              <a:gd name="connsiteX1" fmla="*/ 9604374 w 9604374"/>
              <a:gd name="connsiteY1" fmla="*/ 0 h 3585866"/>
              <a:gd name="connsiteX2" fmla="*/ 9604374 w 9604374"/>
              <a:gd name="connsiteY2" fmla="*/ 3095088 h 3585866"/>
              <a:gd name="connsiteX3" fmla="*/ 9591455 w 9604374"/>
              <a:gd name="connsiteY3" fmla="*/ 3097044 h 3585866"/>
              <a:gd name="connsiteX4" fmla="*/ 9285147 w 9604374"/>
              <a:gd name="connsiteY4" fmla="*/ 3164182 h 3585866"/>
              <a:gd name="connsiteX5" fmla="*/ 9114078 w 9604374"/>
              <a:gd name="connsiteY5" fmla="*/ 3164299 h 3585866"/>
              <a:gd name="connsiteX6" fmla="*/ 8999665 w 9604374"/>
              <a:gd name="connsiteY6" fmla="*/ 3157864 h 3585866"/>
              <a:gd name="connsiteX7" fmla="*/ 8925240 w 9604374"/>
              <a:gd name="connsiteY7" fmla="*/ 3152135 h 3585866"/>
              <a:gd name="connsiteX8" fmla="*/ 8868257 w 9604374"/>
              <a:gd name="connsiteY8" fmla="*/ 3146819 h 3585866"/>
              <a:gd name="connsiteX9" fmla="*/ 8792363 w 9604374"/>
              <a:gd name="connsiteY9" fmla="*/ 3146856 h 3585866"/>
              <a:gd name="connsiteX10" fmla="*/ 8668399 w 9604374"/>
              <a:gd name="connsiteY10" fmla="*/ 3196893 h 3585866"/>
              <a:gd name="connsiteX11" fmla="*/ 8474043 w 9604374"/>
              <a:gd name="connsiteY11" fmla="*/ 3240734 h 3585866"/>
              <a:gd name="connsiteX12" fmla="*/ 8317555 w 9604374"/>
              <a:gd name="connsiteY12" fmla="*/ 3247156 h 3585866"/>
              <a:gd name="connsiteX13" fmla="*/ 8280111 w 9604374"/>
              <a:gd name="connsiteY13" fmla="*/ 3255812 h 3585866"/>
              <a:gd name="connsiteX14" fmla="*/ 8096088 w 9604374"/>
              <a:gd name="connsiteY14" fmla="*/ 3253903 h 3585866"/>
              <a:gd name="connsiteX15" fmla="*/ 7825642 w 9604374"/>
              <a:gd name="connsiteY15" fmla="*/ 3271628 h 3585866"/>
              <a:gd name="connsiteX16" fmla="*/ 7531820 w 9604374"/>
              <a:gd name="connsiteY16" fmla="*/ 3252671 h 3585866"/>
              <a:gd name="connsiteX17" fmla="*/ 7193751 w 9604374"/>
              <a:gd name="connsiteY17" fmla="*/ 3245192 h 3585866"/>
              <a:gd name="connsiteX18" fmla="*/ 6976768 w 9604374"/>
              <a:gd name="connsiteY18" fmla="*/ 3238559 h 3585866"/>
              <a:gd name="connsiteX19" fmla="*/ 6756462 w 9604374"/>
              <a:gd name="connsiteY19" fmla="*/ 3273268 h 3585866"/>
              <a:gd name="connsiteX20" fmla="*/ 6512214 w 9604374"/>
              <a:gd name="connsiteY20" fmla="*/ 3298845 h 3585866"/>
              <a:gd name="connsiteX21" fmla="*/ 6289569 w 9604374"/>
              <a:gd name="connsiteY21" fmla="*/ 3301118 h 3585866"/>
              <a:gd name="connsiteX22" fmla="*/ 6157816 w 9604374"/>
              <a:gd name="connsiteY22" fmla="*/ 3308643 h 3585866"/>
              <a:gd name="connsiteX23" fmla="*/ 6110062 w 9604374"/>
              <a:gd name="connsiteY23" fmla="*/ 3321185 h 3585866"/>
              <a:gd name="connsiteX24" fmla="*/ 6041832 w 9604374"/>
              <a:gd name="connsiteY24" fmla="*/ 3332190 h 3585866"/>
              <a:gd name="connsiteX25" fmla="*/ 5923195 w 9604374"/>
              <a:gd name="connsiteY25" fmla="*/ 3359104 h 3585866"/>
              <a:gd name="connsiteX26" fmla="*/ 5770972 w 9604374"/>
              <a:gd name="connsiteY26" fmla="*/ 3369893 h 3585866"/>
              <a:gd name="connsiteX27" fmla="*/ 5632583 w 9604374"/>
              <a:gd name="connsiteY27" fmla="*/ 3357730 h 3585866"/>
              <a:gd name="connsiteX28" fmla="*/ 5539996 w 9604374"/>
              <a:gd name="connsiteY28" fmla="*/ 3352890 h 3585866"/>
              <a:gd name="connsiteX29" fmla="*/ 5315460 w 9604374"/>
              <a:gd name="connsiteY29" fmla="*/ 3350411 h 3585866"/>
              <a:gd name="connsiteX30" fmla="*/ 5072455 w 9604374"/>
              <a:gd name="connsiteY30" fmla="*/ 3338147 h 3585866"/>
              <a:gd name="connsiteX31" fmla="*/ 5016364 w 9604374"/>
              <a:gd name="connsiteY31" fmla="*/ 3348937 h 3585866"/>
              <a:gd name="connsiteX32" fmla="*/ 4922276 w 9604374"/>
              <a:gd name="connsiteY32" fmla="*/ 3366515 h 3585866"/>
              <a:gd name="connsiteX33" fmla="*/ 4856444 w 9604374"/>
              <a:gd name="connsiteY33" fmla="*/ 3399463 h 3585866"/>
              <a:gd name="connsiteX34" fmla="*/ 4775993 w 9604374"/>
              <a:gd name="connsiteY34" fmla="*/ 3406312 h 3585866"/>
              <a:gd name="connsiteX35" fmla="*/ 4667320 w 9604374"/>
              <a:gd name="connsiteY35" fmla="*/ 3397926 h 3585866"/>
              <a:gd name="connsiteX36" fmla="*/ 4540268 w 9604374"/>
              <a:gd name="connsiteY36" fmla="*/ 3424464 h 3585866"/>
              <a:gd name="connsiteX37" fmla="*/ 4465491 w 9604374"/>
              <a:gd name="connsiteY37" fmla="*/ 3433154 h 3585866"/>
              <a:gd name="connsiteX38" fmla="*/ 4262864 w 9604374"/>
              <a:gd name="connsiteY38" fmla="*/ 3464075 h 3585866"/>
              <a:gd name="connsiteX39" fmla="*/ 4175005 w 9604374"/>
              <a:gd name="connsiteY39" fmla="*/ 3493545 h 3585866"/>
              <a:gd name="connsiteX40" fmla="*/ 4030100 w 9604374"/>
              <a:gd name="connsiteY40" fmla="*/ 3514212 h 3585866"/>
              <a:gd name="connsiteX41" fmla="*/ 3926631 w 9604374"/>
              <a:gd name="connsiteY41" fmla="*/ 3525304 h 3585866"/>
              <a:gd name="connsiteX42" fmla="*/ 3897306 w 9604374"/>
              <a:gd name="connsiteY42" fmla="*/ 3547095 h 3585866"/>
              <a:gd name="connsiteX43" fmla="*/ 3896886 w 9604374"/>
              <a:gd name="connsiteY43" fmla="*/ 3547500 h 3585866"/>
              <a:gd name="connsiteX44" fmla="*/ 3834004 w 9604374"/>
              <a:gd name="connsiteY44" fmla="*/ 3550510 h 3585866"/>
              <a:gd name="connsiteX45" fmla="*/ 3696227 w 9604374"/>
              <a:gd name="connsiteY45" fmla="*/ 3574175 h 3585866"/>
              <a:gd name="connsiteX46" fmla="*/ 3652821 w 9604374"/>
              <a:gd name="connsiteY46" fmla="*/ 3580368 h 3585866"/>
              <a:gd name="connsiteX47" fmla="*/ 3629691 w 9604374"/>
              <a:gd name="connsiteY47" fmla="*/ 3585866 h 3585866"/>
              <a:gd name="connsiteX48" fmla="*/ 3595018 w 9604374"/>
              <a:gd name="connsiteY48" fmla="*/ 3571623 h 3585866"/>
              <a:gd name="connsiteX49" fmla="*/ 3551656 w 9604374"/>
              <a:gd name="connsiteY49" fmla="*/ 3577800 h 3585866"/>
              <a:gd name="connsiteX50" fmla="*/ 3541558 w 9604374"/>
              <a:gd name="connsiteY50" fmla="*/ 3579797 h 3585866"/>
              <a:gd name="connsiteX51" fmla="*/ 3465708 w 9604374"/>
              <a:gd name="connsiteY51" fmla="*/ 3565931 h 3585866"/>
              <a:gd name="connsiteX52" fmla="*/ 3458313 w 9604374"/>
              <a:gd name="connsiteY52" fmla="*/ 3560366 h 3585866"/>
              <a:gd name="connsiteX53" fmla="*/ 3420278 w 9604374"/>
              <a:gd name="connsiteY53" fmla="*/ 3557947 h 3585866"/>
              <a:gd name="connsiteX54" fmla="*/ 3415952 w 9604374"/>
              <a:gd name="connsiteY54" fmla="*/ 3559424 h 3585866"/>
              <a:gd name="connsiteX55" fmla="*/ 3384432 w 9604374"/>
              <a:gd name="connsiteY55" fmla="*/ 3550905 h 3585866"/>
              <a:gd name="connsiteX56" fmla="*/ 3258039 w 9604374"/>
              <a:gd name="connsiteY56" fmla="*/ 3535884 h 3585866"/>
              <a:gd name="connsiteX57" fmla="*/ 3015008 w 9604374"/>
              <a:gd name="connsiteY57" fmla="*/ 3528000 h 3585866"/>
              <a:gd name="connsiteX58" fmla="*/ 2761910 w 9604374"/>
              <a:gd name="connsiteY58" fmla="*/ 3505496 h 3585866"/>
              <a:gd name="connsiteX59" fmla="*/ 2521923 w 9604374"/>
              <a:gd name="connsiteY59" fmla="*/ 3514208 h 3585866"/>
              <a:gd name="connsiteX60" fmla="*/ 2085894 w 9604374"/>
              <a:gd name="connsiteY60" fmla="*/ 3490122 h 3585866"/>
              <a:gd name="connsiteX61" fmla="*/ 1936305 w 9604374"/>
              <a:gd name="connsiteY61" fmla="*/ 3487966 h 3585866"/>
              <a:gd name="connsiteX62" fmla="*/ 1836080 w 9604374"/>
              <a:gd name="connsiteY62" fmla="*/ 3487150 h 3585866"/>
              <a:gd name="connsiteX63" fmla="*/ 1829133 w 9604374"/>
              <a:gd name="connsiteY63" fmla="*/ 3489437 h 3585866"/>
              <a:gd name="connsiteX64" fmla="*/ 1801140 w 9604374"/>
              <a:gd name="connsiteY64" fmla="*/ 3490787 h 3585866"/>
              <a:gd name="connsiteX65" fmla="*/ 1793476 w 9604374"/>
              <a:gd name="connsiteY65" fmla="*/ 3500921 h 3585866"/>
              <a:gd name="connsiteX66" fmla="*/ 1699923 w 9604374"/>
              <a:gd name="connsiteY66" fmla="*/ 3509706 h 3585866"/>
              <a:gd name="connsiteX67" fmla="*/ 1474760 w 9604374"/>
              <a:gd name="connsiteY67" fmla="*/ 3513685 h 3585866"/>
              <a:gd name="connsiteX68" fmla="*/ 1308130 w 9604374"/>
              <a:gd name="connsiteY68" fmla="*/ 3496703 h 3585866"/>
              <a:gd name="connsiteX69" fmla="*/ 1252381 w 9604374"/>
              <a:gd name="connsiteY69" fmla="*/ 3506093 h 3585866"/>
              <a:gd name="connsiteX70" fmla="*/ 1174550 w 9604374"/>
              <a:gd name="connsiteY70" fmla="*/ 3512642 h 3585866"/>
              <a:gd name="connsiteX71" fmla="*/ 924455 w 9604374"/>
              <a:gd name="connsiteY71" fmla="*/ 3507283 h 3585866"/>
              <a:gd name="connsiteX72" fmla="*/ 718373 w 9604374"/>
              <a:gd name="connsiteY72" fmla="*/ 3511753 h 3585866"/>
              <a:gd name="connsiteX73" fmla="*/ 600444 w 9604374"/>
              <a:gd name="connsiteY73" fmla="*/ 3520899 h 3585866"/>
              <a:gd name="connsiteX74" fmla="*/ 351173 w 9604374"/>
              <a:gd name="connsiteY74" fmla="*/ 3495843 h 3585866"/>
              <a:gd name="connsiteX75" fmla="*/ 108372 w 9604374"/>
              <a:gd name="connsiteY75" fmla="*/ 3484386 h 3585866"/>
              <a:gd name="connsiteX76" fmla="*/ 6467 w 9604374"/>
              <a:gd name="connsiteY76" fmla="*/ 3476532 h 3585866"/>
              <a:gd name="connsiteX77" fmla="*/ 0 w 9604374"/>
              <a:gd name="connsiteY77" fmla="*/ 3475412 h 358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9604374" h="3585866">
                <a:moveTo>
                  <a:pt x="0" y="0"/>
                </a:moveTo>
                <a:lnTo>
                  <a:pt x="9604374" y="0"/>
                </a:lnTo>
                <a:lnTo>
                  <a:pt x="9604374" y="3095088"/>
                </a:lnTo>
                <a:lnTo>
                  <a:pt x="9591455" y="3097044"/>
                </a:lnTo>
                <a:cubicBezTo>
                  <a:pt x="9496183" y="3133516"/>
                  <a:pt x="9411472" y="3121301"/>
                  <a:pt x="9285147" y="3164182"/>
                </a:cubicBezTo>
                <a:cubicBezTo>
                  <a:pt x="9222914" y="3162781"/>
                  <a:pt x="9174371" y="3173454"/>
                  <a:pt x="9114078" y="3164299"/>
                </a:cubicBezTo>
                <a:cubicBezTo>
                  <a:pt x="9087411" y="3155904"/>
                  <a:pt x="9030947" y="3180906"/>
                  <a:pt x="8999665" y="3157864"/>
                </a:cubicBezTo>
                <a:cubicBezTo>
                  <a:pt x="8997339" y="3174606"/>
                  <a:pt x="8938300" y="3159909"/>
                  <a:pt x="8925240" y="3152135"/>
                </a:cubicBezTo>
                <a:cubicBezTo>
                  <a:pt x="8910091" y="3159441"/>
                  <a:pt x="8884639" y="3146109"/>
                  <a:pt x="8868257" y="3146819"/>
                </a:cubicBezTo>
                <a:cubicBezTo>
                  <a:pt x="8835852" y="3110204"/>
                  <a:pt x="8832251" y="3167659"/>
                  <a:pt x="8792363" y="3146856"/>
                </a:cubicBezTo>
                <a:cubicBezTo>
                  <a:pt x="8774838" y="3159285"/>
                  <a:pt x="8715420" y="3185652"/>
                  <a:pt x="8668399" y="3196893"/>
                </a:cubicBezTo>
                <a:cubicBezTo>
                  <a:pt x="8575902" y="3221445"/>
                  <a:pt x="8569506" y="3250654"/>
                  <a:pt x="8474043" y="3240734"/>
                </a:cubicBezTo>
                <a:cubicBezTo>
                  <a:pt x="8460613" y="3264436"/>
                  <a:pt x="8297088" y="3204738"/>
                  <a:pt x="8317555" y="3247156"/>
                </a:cubicBezTo>
                <a:cubicBezTo>
                  <a:pt x="8285696" y="3245083"/>
                  <a:pt x="8262352" y="3228203"/>
                  <a:pt x="8280111" y="3255812"/>
                </a:cubicBezTo>
                <a:lnTo>
                  <a:pt x="8096088" y="3253903"/>
                </a:lnTo>
                <a:cubicBezTo>
                  <a:pt x="7994084" y="3261603"/>
                  <a:pt x="7930388" y="3281921"/>
                  <a:pt x="7825642" y="3271628"/>
                </a:cubicBezTo>
                <a:cubicBezTo>
                  <a:pt x="7723046" y="3270395"/>
                  <a:pt x="7671282" y="3252297"/>
                  <a:pt x="7531820" y="3252671"/>
                </a:cubicBezTo>
                <a:cubicBezTo>
                  <a:pt x="7433606" y="3250277"/>
                  <a:pt x="7293100" y="3236234"/>
                  <a:pt x="7193751" y="3245192"/>
                </a:cubicBezTo>
                <a:cubicBezTo>
                  <a:pt x="7074822" y="3223769"/>
                  <a:pt x="7104250" y="3250265"/>
                  <a:pt x="6976768" y="3238559"/>
                </a:cubicBezTo>
                <a:cubicBezTo>
                  <a:pt x="6921032" y="3284865"/>
                  <a:pt x="6823818" y="3261794"/>
                  <a:pt x="6756462" y="3273268"/>
                </a:cubicBezTo>
                <a:cubicBezTo>
                  <a:pt x="6679037" y="3283316"/>
                  <a:pt x="6590030" y="3294204"/>
                  <a:pt x="6512214" y="3298845"/>
                </a:cubicBezTo>
                <a:cubicBezTo>
                  <a:pt x="6450581" y="3277980"/>
                  <a:pt x="6366042" y="3329199"/>
                  <a:pt x="6289569" y="3301118"/>
                </a:cubicBezTo>
                <a:cubicBezTo>
                  <a:pt x="6261432" y="3294355"/>
                  <a:pt x="6174310" y="3295209"/>
                  <a:pt x="6157816" y="3308643"/>
                </a:cubicBezTo>
                <a:cubicBezTo>
                  <a:pt x="6139648" y="3311557"/>
                  <a:pt x="6118459" y="3306799"/>
                  <a:pt x="6110062" y="3321185"/>
                </a:cubicBezTo>
                <a:cubicBezTo>
                  <a:pt x="6096189" y="3338498"/>
                  <a:pt x="6032810" y="3311765"/>
                  <a:pt x="6041832" y="3332190"/>
                </a:cubicBezTo>
                <a:cubicBezTo>
                  <a:pt x="5996830" y="3313871"/>
                  <a:pt x="5961033" y="3350141"/>
                  <a:pt x="5923195" y="3359104"/>
                </a:cubicBezTo>
                <a:cubicBezTo>
                  <a:pt x="5887750" y="3340930"/>
                  <a:pt x="5853570" y="3365323"/>
                  <a:pt x="5770972" y="3369893"/>
                </a:cubicBezTo>
                <a:cubicBezTo>
                  <a:pt x="5731993" y="3348876"/>
                  <a:pt x="5705091" y="3385599"/>
                  <a:pt x="5632583" y="3357730"/>
                </a:cubicBezTo>
                <a:cubicBezTo>
                  <a:pt x="5594087" y="3357562"/>
                  <a:pt x="5606154" y="3357443"/>
                  <a:pt x="5539996" y="3352890"/>
                </a:cubicBezTo>
                <a:cubicBezTo>
                  <a:pt x="5439049" y="3348000"/>
                  <a:pt x="5408459" y="3356166"/>
                  <a:pt x="5315460" y="3350411"/>
                </a:cubicBezTo>
                <a:cubicBezTo>
                  <a:pt x="5211119" y="3348356"/>
                  <a:pt x="5208881" y="3372469"/>
                  <a:pt x="5072455" y="3338147"/>
                </a:cubicBezTo>
                <a:cubicBezTo>
                  <a:pt x="5061717" y="3354508"/>
                  <a:pt x="5045493" y="3355753"/>
                  <a:pt x="5016364" y="3348937"/>
                </a:cubicBezTo>
                <a:cubicBezTo>
                  <a:pt x="4965900" y="3349130"/>
                  <a:pt x="4977835" y="3389131"/>
                  <a:pt x="4922276" y="3366515"/>
                </a:cubicBezTo>
                <a:cubicBezTo>
                  <a:pt x="4935702" y="3387794"/>
                  <a:pt x="4828733" y="3377760"/>
                  <a:pt x="4856444" y="3399463"/>
                </a:cubicBezTo>
                <a:cubicBezTo>
                  <a:pt x="4827698" y="3420094"/>
                  <a:pt x="4805019" y="3388256"/>
                  <a:pt x="4775993" y="3406312"/>
                </a:cubicBezTo>
                <a:cubicBezTo>
                  <a:pt x="4744470" y="3406056"/>
                  <a:pt x="4706605" y="3394901"/>
                  <a:pt x="4667320" y="3397926"/>
                </a:cubicBezTo>
                <a:cubicBezTo>
                  <a:pt x="4613435" y="3387476"/>
                  <a:pt x="4608100" y="3410487"/>
                  <a:pt x="4540268" y="3424464"/>
                </a:cubicBezTo>
                <a:cubicBezTo>
                  <a:pt x="4508279" y="3412969"/>
                  <a:pt x="4485989" y="3420063"/>
                  <a:pt x="4465491" y="3433154"/>
                </a:cubicBezTo>
                <a:cubicBezTo>
                  <a:pt x="4396498" y="3432601"/>
                  <a:pt x="4338078" y="3453569"/>
                  <a:pt x="4262864" y="3464075"/>
                </a:cubicBezTo>
                <a:cubicBezTo>
                  <a:pt x="4180249" y="3483394"/>
                  <a:pt x="4225769" y="3479019"/>
                  <a:pt x="4175005" y="3493545"/>
                </a:cubicBezTo>
                <a:lnTo>
                  <a:pt x="4030100" y="3514212"/>
                </a:lnTo>
                <a:lnTo>
                  <a:pt x="3926631" y="3525304"/>
                </a:lnTo>
                <a:lnTo>
                  <a:pt x="3897306" y="3547095"/>
                </a:lnTo>
                <a:lnTo>
                  <a:pt x="3896886" y="3547500"/>
                </a:lnTo>
                <a:lnTo>
                  <a:pt x="3834004" y="3550510"/>
                </a:lnTo>
                <a:cubicBezTo>
                  <a:pt x="3800562" y="3554957"/>
                  <a:pt x="3734185" y="3568533"/>
                  <a:pt x="3696227" y="3574175"/>
                </a:cubicBezTo>
                <a:cubicBezTo>
                  <a:pt x="3661780" y="3570074"/>
                  <a:pt x="3640587" y="3551815"/>
                  <a:pt x="3652821" y="3580368"/>
                </a:cubicBezTo>
                <a:cubicBezTo>
                  <a:pt x="3641506" y="3579831"/>
                  <a:pt x="3634593" y="3582151"/>
                  <a:pt x="3629691" y="3585866"/>
                </a:cubicBezTo>
                <a:lnTo>
                  <a:pt x="3595018" y="3571623"/>
                </a:lnTo>
                <a:lnTo>
                  <a:pt x="3551656" y="3577800"/>
                </a:lnTo>
                <a:lnTo>
                  <a:pt x="3541558" y="3579797"/>
                </a:lnTo>
                <a:lnTo>
                  <a:pt x="3465708" y="3565931"/>
                </a:lnTo>
                <a:lnTo>
                  <a:pt x="3458313" y="3560366"/>
                </a:lnTo>
                <a:cubicBezTo>
                  <a:pt x="3450380" y="3556940"/>
                  <a:pt x="3439090" y="3555355"/>
                  <a:pt x="3420278" y="3557947"/>
                </a:cubicBezTo>
                <a:lnTo>
                  <a:pt x="3415952" y="3559424"/>
                </a:lnTo>
                <a:lnTo>
                  <a:pt x="3384432" y="3550905"/>
                </a:lnTo>
                <a:cubicBezTo>
                  <a:pt x="3374259" y="3547029"/>
                  <a:pt x="3265415" y="3542149"/>
                  <a:pt x="3258039" y="3535884"/>
                </a:cubicBezTo>
                <a:cubicBezTo>
                  <a:pt x="3138852" y="3551394"/>
                  <a:pt x="3130647" y="3523871"/>
                  <a:pt x="3015008" y="3528000"/>
                </a:cubicBezTo>
                <a:cubicBezTo>
                  <a:pt x="2914857" y="3486061"/>
                  <a:pt x="2851687" y="3511605"/>
                  <a:pt x="2761910" y="3505496"/>
                </a:cubicBezTo>
                <a:cubicBezTo>
                  <a:pt x="2676401" y="3501198"/>
                  <a:pt x="2636809" y="3514769"/>
                  <a:pt x="2521923" y="3514208"/>
                </a:cubicBezTo>
                <a:cubicBezTo>
                  <a:pt x="2400197" y="3505062"/>
                  <a:pt x="2222818" y="3509922"/>
                  <a:pt x="2085894" y="3490122"/>
                </a:cubicBezTo>
                <a:cubicBezTo>
                  <a:pt x="1978312" y="3483748"/>
                  <a:pt x="1977940" y="3488460"/>
                  <a:pt x="1936305" y="3487966"/>
                </a:cubicBezTo>
                <a:cubicBezTo>
                  <a:pt x="1922459" y="3490683"/>
                  <a:pt x="1849334" y="3482739"/>
                  <a:pt x="1836080" y="3487150"/>
                </a:cubicBezTo>
                <a:lnTo>
                  <a:pt x="1829133" y="3489437"/>
                </a:lnTo>
                <a:lnTo>
                  <a:pt x="1801140" y="3490787"/>
                </a:lnTo>
                <a:lnTo>
                  <a:pt x="1793476" y="3500921"/>
                </a:lnTo>
                <a:lnTo>
                  <a:pt x="1699923" y="3509706"/>
                </a:lnTo>
                <a:cubicBezTo>
                  <a:pt x="1637728" y="3485036"/>
                  <a:pt x="1584624" y="3514467"/>
                  <a:pt x="1474760" y="3513685"/>
                </a:cubicBezTo>
                <a:cubicBezTo>
                  <a:pt x="1445646" y="3505164"/>
                  <a:pt x="1329781" y="3484421"/>
                  <a:pt x="1308130" y="3496703"/>
                </a:cubicBezTo>
                <a:cubicBezTo>
                  <a:pt x="1287409" y="3498430"/>
                  <a:pt x="1265391" y="3492347"/>
                  <a:pt x="1252381" y="3506093"/>
                </a:cubicBezTo>
                <a:cubicBezTo>
                  <a:pt x="1232588" y="3522393"/>
                  <a:pt x="1170020" y="3491785"/>
                  <a:pt x="1174550" y="3512642"/>
                </a:cubicBezTo>
                <a:cubicBezTo>
                  <a:pt x="1119896" y="3512841"/>
                  <a:pt x="1000484" y="3507431"/>
                  <a:pt x="924455" y="3507283"/>
                </a:cubicBezTo>
                <a:cubicBezTo>
                  <a:pt x="887180" y="3483915"/>
                  <a:pt x="777361" y="3516071"/>
                  <a:pt x="718373" y="3511753"/>
                </a:cubicBezTo>
                <a:cubicBezTo>
                  <a:pt x="666588" y="3513355"/>
                  <a:pt x="661645" y="3525551"/>
                  <a:pt x="600444" y="3520899"/>
                </a:cubicBezTo>
                <a:cubicBezTo>
                  <a:pt x="491334" y="3516943"/>
                  <a:pt x="451794" y="3507522"/>
                  <a:pt x="351173" y="3495843"/>
                </a:cubicBezTo>
                <a:cubicBezTo>
                  <a:pt x="237121" y="3487112"/>
                  <a:pt x="235857" y="3499212"/>
                  <a:pt x="108372" y="3484386"/>
                </a:cubicBezTo>
                <a:cubicBezTo>
                  <a:pt x="86318" y="3481054"/>
                  <a:pt x="40657" y="3480329"/>
                  <a:pt x="6467" y="3476532"/>
                </a:cubicBezTo>
                <a:lnTo>
                  <a:pt x="0" y="3475412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48F779DE-4744-42D6-9C74-33EC9446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6295" y="2190741"/>
            <a:ext cx="1011410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22D5F3F-FFD5-7DDC-BC1A-561AC30DC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5905" y="2752316"/>
            <a:ext cx="6232189" cy="27568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>
                <a:ea typeface="+mn-lt"/>
                <a:cs typeface="+mn-lt"/>
              </a:rPr>
              <a:t>Erikson did not give enough attention to cognitive processes and observational learning (Bandura and Hall, 2018)</a:t>
            </a:r>
            <a:endParaRPr lang="en-US" sz="1700">
              <a:ea typeface="+mn-lt"/>
              <a:cs typeface="+mn-lt"/>
            </a:endParaRPr>
          </a:p>
          <a:p>
            <a:endParaRPr lang="en-GB" sz="1700">
              <a:ea typeface="+mn-lt"/>
              <a:cs typeface="+mn-lt"/>
            </a:endParaRPr>
          </a:p>
          <a:p>
            <a:r>
              <a:rPr lang="en-GB" sz="1700">
                <a:ea typeface="+mn-lt"/>
                <a:cs typeface="+mn-lt"/>
              </a:rPr>
              <a:t>Criticised Erikson for not providing a detailed account of moral development (Kohlberg, 1977)</a:t>
            </a:r>
            <a:endParaRPr lang="en-GB" sz="1700"/>
          </a:p>
          <a:p>
            <a:pPr marL="0" indent="0">
              <a:buNone/>
            </a:pPr>
            <a:endParaRPr lang="en-GB" sz="1700"/>
          </a:p>
          <a:p>
            <a:r>
              <a:rPr lang="en-GB" sz="1700">
                <a:ea typeface="+mn-lt"/>
                <a:cs typeface="+mn-lt"/>
              </a:rPr>
              <a:t>Feminist scholar often cited as criticising male-centred developmental theories (Gilligan, 1993)</a:t>
            </a:r>
            <a:endParaRPr lang="en-GB" sz="1700"/>
          </a:p>
          <a:p>
            <a:endParaRPr lang="en-GB" sz="1700"/>
          </a:p>
          <a:p>
            <a:endParaRPr lang="en-GB" sz="1700"/>
          </a:p>
          <a:p>
            <a:endParaRPr lang="en-GB" sz="1700">
              <a:ea typeface="+mn-lt"/>
              <a:cs typeface="+mn-lt"/>
            </a:endParaRPr>
          </a:p>
          <a:p>
            <a:endParaRPr lang="en-GB" sz="1700"/>
          </a:p>
          <a:p>
            <a:endParaRPr lang="en-GB" sz="1700"/>
          </a:p>
          <a:p>
            <a:endParaRPr lang="en-GB" sz="1700"/>
          </a:p>
          <a:p>
            <a:endParaRPr lang="en-GB" sz="1700"/>
          </a:p>
          <a:p>
            <a:endParaRPr lang="en-GB" sz="1700"/>
          </a:p>
          <a:p>
            <a:pPr marL="0" indent="0">
              <a:buNone/>
            </a:pPr>
            <a:endParaRPr lang="en-GB" sz="1700"/>
          </a:p>
          <a:p>
            <a:endParaRPr lang="en-US" sz="1700"/>
          </a:p>
          <a:p>
            <a:endParaRPr lang="en-GB" sz="1700"/>
          </a:p>
          <a:p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847157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C7DE97-A0C6-B8C9-F7B8-BDC28AD18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2600"/>
              <a:t>CONCLUSSION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20A10E-29B4-3535-377F-72EC1717FF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467519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2101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A08B2-692D-9D44-238F-F0BD50005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6CC69-53AD-C872-ABFE-3D13D2A645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Bandura, A. and Hall, P., 2018. Albert bandura and social learning theory. </a:t>
            </a:r>
            <a:r>
              <a:rPr lang="en-GB" sz="1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Learning theories for early years</a:t>
            </a: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78</a:t>
            </a: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pp.35-36.</a:t>
            </a:r>
            <a:endParaRPr lang="en-US"/>
          </a:p>
          <a:p>
            <a:pPr marL="0" indent="0">
              <a:buNone/>
            </a:pPr>
            <a:r>
              <a:rPr lang="en-GB" sz="1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Erikson, E., 1959. Theory of identity development. </a:t>
            </a:r>
            <a:r>
              <a:rPr lang="en-GB" sz="1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E. Erikson, Identity and the life cycle. Nueva York: International Universities Press. </a:t>
            </a:r>
            <a:r>
              <a:rPr lang="en-GB" sz="1000" i="1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Obtenido</a:t>
            </a:r>
            <a:r>
              <a:rPr lang="en-GB" sz="1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de http://childdevpsychology. </a:t>
            </a:r>
            <a:r>
              <a:rPr lang="en-GB" sz="1000" i="1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yolasite</a:t>
            </a:r>
            <a:r>
              <a:rPr lang="en-GB" sz="1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com/resources/theory% 20of% 20ident </a:t>
            </a:r>
            <a:r>
              <a:rPr lang="en-GB" sz="1000" i="1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ity</a:t>
            </a:r>
            <a:r>
              <a:rPr lang="en-GB" sz="1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% 20erikson. pdf</a:t>
            </a:r>
            <a:r>
              <a:rPr lang="en-GB" sz="1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dirty="0"/>
          </a:p>
          <a:p>
            <a:pPr marL="0" indent="0"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Gilligan, C., 1993. </a:t>
            </a:r>
            <a:r>
              <a:rPr lang="en-GB" sz="1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 a different voice: Psychological theory and women’s development</a:t>
            </a: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Harvard university press</a:t>
            </a:r>
            <a:endParaRPr lang="en-GB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 marL="0" indent="0"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.Gross, R., 2012. </a:t>
            </a:r>
            <a:r>
              <a:rPr lang="en-GB" sz="1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Psychology: The science of mind and behaviour 6th Edition</a:t>
            </a: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Hodder Education.</a:t>
            </a:r>
            <a:endParaRPr lang="en-GB"/>
          </a:p>
          <a:p>
            <a:pPr marL="0" indent="0"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Keating, D.P. ed., 2010. </a:t>
            </a:r>
            <a:r>
              <a:rPr lang="en-GB" sz="1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Nature and nurture in early child development</a:t>
            </a: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Cambridge University Press</a:t>
            </a:r>
            <a:endParaRPr lang="en-GB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 marL="0" indent="0"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Kellert, S.R., 2002. Experiencing nature: Affective, cognitive, and evaluative development in children. </a:t>
            </a:r>
            <a:r>
              <a:rPr lang="en-GB" sz="1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Children and nature: Psychological, sociocultural, and evolutionary investigations</a:t>
            </a: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117151</a:t>
            </a: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 marL="0" indent="0"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Kohlberg, L. and Hersh, R.H., 1977. Moral development: A review of the theory. </a:t>
            </a:r>
            <a:r>
              <a:rPr lang="en-GB" sz="1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Theory into practice</a:t>
            </a: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16</a:t>
            </a: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(2), pp.53-59.</a:t>
            </a:r>
            <a:endParaRPr lang="en-GB"/>
          </a:p>
          <a:p>
            <a:pPr marL="0" indent="0"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9629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COVER PAGE</vt:lpstr>
      <vt:lpstr>INTRODUCTION</vt:lpstr>
      <vt:lpstr>Erikson's Psychosocial Theory</vt:lpstr>
      <vt:lpstr>Identity vs. Role confusion</vt:lpstr>
      <vt:lpstr>CAUSES OF ROLE CONFUSSION</vt:lpstr>
      <vt:lpstr>STRENGTHS OF ERIKSON'S PSYCHOSOCIAL THEORY</vt:lpstr>
      <vt:lpstr>Weaknesses of Erikson's psychosocial theory</vt:lpstr>
      <vt:lpstr>CONCLUSSION</vt:lpstr>
      <vt:lpstr>REFERENCING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16</cp:revision>
  <dcterms:created xsi:type="dcterms:W3CDTF">2026-02-09T14:37:03Z</dcterms:created>
  <dcterms:modified xsi:type="dcterms:W3CDTF">2026-02-16T09:26:31Z</dcterms:modified>
</cp:coreProperties>
</file>