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0BA23-CD8A-B4DA-1FC6-71A09A54FC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0080E-5CC7-B400-7ABA-2B56C70F4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F5790-015F-CB61-C85A-998925E3B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57DC7-92EA-A6FC-E83D-BFB861FE6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80E5D-64EB-084B-5517-F6B534E25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2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A3607-6403-05C5-75C3-0F55D3DA1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DBA0E-8AD5-5F6F-DB97-12B049805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3191F9-324C-03D7-3FFE-22FA865F4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9FD9D-F8FF-D0CB-8CEB-12D3C3093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5570F-D1EA-CEB8-8F13-EAFECF6A7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416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3DD40-5DBE-8ECE-6841-D3F258D52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52A4E-0144-2324-4D59-CD958A500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AE715-1BA0-D15A-4134-5CC22847C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84549-F567-3598-D63C-6D721814B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E5C5E6-956A-C268-3113-2D9E0C6E9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128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A5E7B-15E2-372C-5B03-91322AA46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2A63-E4B3-6362-FFAF-BB03098F7F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DE398-F224-7847-749E-E5107991D0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2727F4-C047-73C7-B0C6-D81DA276E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A02F6D-A38C-C35E-E97D-F83993303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0802B2-3182-C627-1854-B56005122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86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7A99D-90C8-E3F9-21E0-746357BF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785287-EB93-1DBD-58A0-42D83F732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7A7F07-8F8D-6053-A5F6-63840432E6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2C3D0-A84C-3385-E9F2-D4C52C6D13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93DBD-80A3-90D6-791E-E27CC76009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8250AD-A37F-5BDE-7F41-50A9E4DF2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F90FF3-9A56-9D56-44CB-5681FC70A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FA5609-1CC7-7B3A-5AAB-8317B57EE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476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6E06E-6AC6-A015-A4BB-6AFA0B887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47489E-D45D-39F1-87D1-3DDDD966E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9D1014-F808-02BA-1799-C82CEC4EE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28EABF-1AD5-88DB-0CF8-5CBC1B868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658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84C8C2-441E-5059-E9F2-9556AFF2F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2D0A40-DDEE-421B-DA7E-9B9856791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B6E149-8FF7-4804-A579-35832CA35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288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D84A3-A516-EC05-248A-A51B4E675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94EBB-3EC1-3F22-69BD-A0A44EA16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F8ACDD-7DB9-6F7D-4770-AD06A03D2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3C9404-450E-4E25-0911-46397AAA4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8E97B8-4414-2C34-6949-CCEB8D64D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869DF-DA69-3416-3D5D-2383834C4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21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5BB4E-8A85-9E97-A919-AF161AB12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8612AC-C4A6-A002-ADBE-762F1BD753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8AF317-1FEE-E5ED-A2B8-1863476841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9360C7-E4E5-CDFA-52DF-660EC3B68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A77694-847B-0BA7-12BA-EFA5C23EC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0AE8A7-8F7E-0733-0698-6F9E04691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983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C4F6C-761D-A6C3-9D74-19D32533B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4112FA-3219-A2D1-A698-E9429D8E00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039537-7792-4DAF-0906-C2F606DFC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96B79-419B-4BDC-BFAD-394EBB0BB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AA234-AA21-AEBD-4589-A1DFB84EE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4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194494-63F8-EE30-BECB-A7494E37AE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23E8BB-2FBD-D3D8-8C8E-F62360586F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E05CA-795C-7464-645F-4451F82D7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8BA2EC-26CF-713D-198E-FD2B1A437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A4BCA-8D09-5BC0-9EB0-AE6629FD3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610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7E11D6-D330-3785-D542-8B2C45F0A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BE771-3478-8EF5-E684-B8BD608D84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91ACF6-6BAE-3584-FADF-4617A4C97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A3962-F09C-488C-A34B-FC1CFD6C6FE1}" type="datetimeFigureOut">
              <a:rPr lang="en-GB" smtClean="0"/>
              <a:t>16/12/2022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547B6-8898-F11E-0D6E-1A264BCC04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F07660-E8AA-8503-0EB8-6FBFEED2F3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8968F-9E0C-42E0-B9F7-8A8421FE6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481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8.web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lansteffancastle.com/" TargetMode="External"/><Relationship Id="rId2" Type="http://schemas.openxmlformats.org/officeDocument/2006/relationships/hyperlink" Target="http://www.llansteffan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lansteffan.com/walk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1C73F-14FC-BA59-1F6A-DD61F708CC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318" y="484093"/>
            <a:ext cx="9144000" cy="1295681"/>
          </a:xfrm>
        </p:spPr>
        <p:txBody>
          <a:bodyPr/>
          <a:lstStyle/>
          <a:p>
            <a:r>
              <a:rPr lang="en-GB" dirty="0"/>
              <a:t>LLANSTEFFAN BEACH CLEAN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412FD7-1352-2D53-FE4C-F90C4F229D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6824" y="4814047"/>
            <a:ext cx="45719" cy="273141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65846E-2856-7245-755C-F704E55102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121" y="1671918"/>
            <a:ext cx="7456393" cy="497092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44FB992-CF7D-ED94-DB3F-9786EAEAF9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955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910"/>
    </mc:Choice>
    <mc:Fallback>
      <p:transition spd="slow" advTm="37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EC53AF-61A0-729B-4BC3-CCD18108B1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25388"/>
            <a:ext cx="5655563" cy="37703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43AF55-6C96-C725-7ABA-7A9C9035CB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77460"/>
            <a:ext cx="5403515" cy="51009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2C1A485-7FD7-9F20-2B99-F22E3C01B8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136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76"/>
    </mc:Choice>
    <mc:Fallback>
      <p:transition spd="slow" advTm="30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1DD66E-8B7A-F692-44B8-241FD255E1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" y="0"/>
            <a:ext cx="5137638" cy="28914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A91939-7258-E469-3765-AD76F16BF6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040" y="0"/>
            <a:ext cx="4319959" cy="28914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E5A382-7274-27C3-FDAB-36307B2C5D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544" y="2891493"/>
            <a:ext cx="5905500" cy="39243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97F820A-84A2-896C-942E-050CE480F9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36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430"/>
    </mc:Choice>
    <mc:Fallback>
      <p:transition spd="slow" advTm="47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324E67-11F8-DDD8-A0C6-14A202526E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58" y="44450"/>
            <a:ext cx="10073341" cy="671136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24B4FF-B6CC-37F4-3D55-5DD944455F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1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20"/>
    </mc:Choice>
    <mc:Fallback>
      <p:transition spd="slow" advTm="35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F95298-A320-5161-7604-F2AF74D75008}"/>
              </a:ext>
            </a:extLst>
          </p:cNvPr>
          <p:cNvSpPr txBox="1"/>
          <p:nvPr/>
        </p:nvSpPr>
        <p:spPr>
          <a:xfrm>
            <a:off x="152400" y="340659"/>
            <a:ext cx="119678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REFERENCES</a:t>
            </a:r>
          </a:p>
          <a:p>
            <a:r>
              <a:rPr lang="en-GB" sz="1200" dirty="0" err="1"/>
              <a:t>Llansteffan</a:t>
            </a:r>
            <a:r>
              <a:rPr lang="en-GB" sz="1200" dirty="0"/>
              <a:t> sign pic </a:t>
            </a:r>
            <a:r>
              <a:rPr lang="en-GB" sz="1200" dirty="0">
                <a:hlinkClick r:id="rId2"/>
              </a:rPr>
              <a:t>www.llansteffan.com</a:t>
            </a:r>
            <a:endParaRPr lang="en-GB" sz="1200" dirty="0"/>
          </a:p>
          <a:p>
            <a:r>
              <a:rPr lang="en-GB" sz="1200" dirty="0"/>
              <a:t>Car park pic </a:t>
            </a:r>
            <a:r>
              <a:rPr lang="en-GB" sz="1200" dirty="0">
                <a:hlinkClick r:id="rId2"/>
              </a:rPr>
              <a:t>www.llansteffan.com</a:t>
            </a:r>
            <a:endParaRPr lang="en-GB" sz="1200" dirty="0"/>
          </a:p>
          <a:p>
            <a:r>
              <a:rPr lang="en-GB" sz="1200" dirty="0" err="1"/>
              <a:t>Florries</a:t>
            </a:r>
            <a:r>
              <a:rPr lang="en-GB" sz="1200" dirty="0"/>
              <a:t> ice cream pic </a:t>
            </a:r>
            <a:r>
              <a:rPr lang="en-GB" sz="1200" dirty="0">
                <a:hlinkClick r:id="rId2"/>
              </a:rPr>
              <a:t>www.llansteffan.com</a:t>
            </a:r>
            <a:endParaRPr lang="en-GB" sz="1200" dirty="0"/>
          </a:p>
          <a:p>
            <a:r>
              <a:rPr lang="en-GB" sz="1200" dirty="0" err="1"/>
              <a:t>Llansteffan</a:t>
            </a:r>
            <a:r>
              <a:rPr lang="en-GB" sz="1200" dirty="0"/>
              <a:t> castle pic </a:t>
            </a:r>
            <a:r>
              <a:rPr lang="en-GB" sz="1200" dirty="0">
                <a:hlinkClick r:id="rId3"/>
              </a:rPr>
              <a:t>www.llansteffancastle.com</a:t>
            </a:r>
            <a:endParaRPr lang="en-GB" sz="1200" dirty="0"/>
          </a:p>
          <a:p>
            <a:r>
              <a:rPr lang="en-GB" sz="1200" dirty="0" err="1"/>
              <a:t>Llansteffan</a:t>
            </a:r>
            <a:r>
              <a:rPr lang="en-GB" sz="1200" dirty="0"/>
              <a:t> castle woods pic </a:t>
            </a:r>
            <a:r>
              <a:rPr lang="en-GB" sz="1200" dirty="0">
                <a:hlinkClick r:id="rId3"/>
              </a:rPr>
              <a:t>www.llansteffancastle.com</a:t>
            </a:r>
            <a:endParaRPr lang="en-GB" sz="1200" dirty="0"/>
          </a:p>
          <a:p>
            <a:r>
              <a:rPr lang="en-GB" sz="1200" dirty="0"/>
              <a:t>Three estuaries at </a:t>
            </a:r>
            <a:r>
              <a:rPr lang="en-GB" sz="1200" dirty="0" err="1"/>
              <a:t>Llansteffan</a:t>
            </a:r>
            <a:r>
              <a:rPr lang="en-GB" sz="1200" dirty="0"/>
              <a:t> pic </a:t>
            </a:r>
            <a:r>
              <a:rPr lang="en-GB" sz="1200" dirty="0">
                <a:hlinkClick r:id="rId4"/>
              </a:rPr>
              <a:t>www.llansteffan.com/walking</a:t>
            </a:r>
            <a:endParaRPr lang="en-GB" sz="1200" dirty="0"/>
          </a:p>
          <a:p>
            <a:r>
              <a:rPr lang="en-GB" sz="1200" dirty="0"/>
              <a:t>Plastic waste inputs pic (</a:t>
            </a:r>
            <a:r>
              <a:rPr lang="en-GB" sz="1200" dirty="0" err="1"/>
              <a:t>feb</a:t>
            </a:r>
            <a:r>
              <a:rPr lang="en-GB" sz="1200" dirty="0"/>
              <a:t> 2015) time.com</a:t>
            </a:r>
          </a:p>
          <a:p>
            <a:endParaRPr lang="en-GB" sz="1200" dirty="0"/>
          </a:p>
          <a:p>
            <a:r>
              <a:rPr lang="en-GB" sz="1200" dirty="0"/>
              <a:t>Info about </a:t>
            </a:r>
            <a:r>
              <a:rPr lang="en-GB" sz="1200" dirty="0" err="1"/>
              <a:t>Llansteffan</a:t>
            </a:r>
            <a:r>
              <a:rPr lang="en-GB" sz="1200" dirty="0"/>
              <a:t> </a:t>
            </a:r>
            <a:r>
              <a:rPr lang="en-GB" sz="1200" dirty="0">
                <a:hlinkClick r:id="rId2"/>
              </a:rPr>
              <a:t>www.llansteffan.com</a:t>
            </a:r>
            <a:endParaRPr lang="en-GB" sz="1200" dirty="0"/>
          </a:p>
          <a:p>
            <a:r>
              <a:rPr lang="en-GB" sz="1200" dirty="0"/>
              <a:t>Castell </a:t>
            </a:r>
            <a:r>
              <a:rPr lang="en-GB" sz="1200" dirty="0" err="1"/>
              <a:t>Llansteffan</a:t>
            </a:r>
            <a:r>
              <a:rPr lang="en-GB" sz="1200" dirty="0"/>
              <a:t> castle </a:t>
            </a:r>
            <a:r>
              <a:rPr lang="en-GB" sz="1200" dirty="0">
                <a:hlinkClick r:id="rId3"/>
              </a:rPr>
              <a:t>www.llansteffancastle.com</a:t>
            </a:r>
            <a:endParaRPr lang="en-GB" sz="1200" dirty="0"/>
          </a:p>
          <a:p>
            <a:r>
              <a:rPr lang="en-GB" sz="1200" dirty="0"/>
              <a:t>Three estuaries at </a:t>
            </a:r>
            <a:r>
              <a:rPr lang="en-GB" sz="1200" dirty="0" err="1"/>
              <a:t>Llansteffan</a:t>
            </a:r>
            <a:r>
              <a:rPr lang="en-GB" sz="1200" dirty="0"/>
              <a:t> </a:t>
            </a:r>
            <a:r>
              <a:rPr lang="en-GB" sz="1200" dirty="0">
                <a:hlinkClick r:id="rId4"/>
              </a:rPr>
              <a:t>www.llansteffan.com/walking</a:t>
            </a:r>
            <a:endParaRPr lang="en-GB" sz="1200" dirty="0"/>
          </a:p>
          <a:p>
            <a:r>
              <a:rPr lang="en-GB" sz="1200" dirty="0"/>
              <a:t>Sifferlin A. (</a:t>
            </a:r>
            <a:r>
              <a:rPr lang="en-GB" sz="1200" dirty="0" err="1"/>
              <a:t>feb</a:t>
            </a:r>
            <a:r>
              <a:rPr lang="en-GB" sz="1200" dirty="0"/>
              <a:t> 2015) here how much plastic ends up in the worlds ocean time.com</a:t>
            </a:r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13860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117</Words>
  <Application>Microsoft Office PowerPoint</Application>
  <PresentationFormat>Widescreen</PresentationFormat>
  <Paragraphs>15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LLANSTEFFAN BEACH CLEAN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LLANSTEFFAN BEACH CLEAN</dc:title>
  <dc:creator>christopher sainty</dc:creator>
  <cp:lastModifiedBy>christopher sainty</cp:lastModifiedBy>
  <cp:revision>1</cp:revision>
  <dcterms:created xsi:type="dcterms:W3CDTF">2022-12-16T21:11:08Z</dcterms:created>
  <dcterms:modified xsi:type="dcterms:W3CDTF">2022-12-16T21:48:10Z</dcterms:modified>
</cp:coreProperties>
</file>