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4"/>
  </p:sldMasterIdLst>
  <p:notesMasterIdLst>
    <p:notesMasterId r:id="rId16"/>
  </p:notesMasterIdLst>
  <p:sldIdLst>
    <p:sldId id="256" r:id="rId5"/>
    <p:sldId id="257" r:id="rId6"/>
    <p:sldId id="258" r:id="rId7"/>
    <p:sldId id="259" r:id="rId8"/>
    <p:sldId id="260" r:id="rId9"/>
    <p:sldId id="262" r:id="rId10"/>
    <p:sldId id="267" r:id="rId11"/>
    <p:sldId id="268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3C8BE8-1A13-4047-9A34-8EDE193C1D46}" v="295" dt="2025-11-05T17:31:47.55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59" autoAdjust="0"/>
    <p:restoredTop sz="96283" autoAdjust="0"/>
  </p:normalViewPr>
  <p:slideViewPr>
    <p:cSldViewPr snapToGrid="0">
      <p:cViewPr>
        <p:scale>
          <a:sx n="98" d="100"/>
          <a:sy n="98" d="100"/>
        </p:scale>
        <p:origin x="72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vram Paun (2440830)" userId="72711c27-2780-4ddb-8493-ef4f9c41fc25" providerId="ADAL" clId="{D9FF0589-CD72-487B-BF4A-56235B7E78E9}"/>
    <pc:docChg chg="undo custSel modSld">
      <pc:chgData name="Avram Paun (2440830)" userId="72711c27-2780-4ddb-8493-ef4f9c41fc25" providerId="ADAL" clId="{D9FF0589-CD72-487B-BF4A-56235B7E78E9}" dt="2025-10-15T13:46:43.118" v="2827" actId="20577"/>
      <pc:docMkLst>
        <pc:docMk/>
      </pc:docMkLst>
      <pc:sldChg chg="addSp delSp modSp mod setBg">
        <pc:chgData name="Avram Paun (2440830)" userId="72711c27-2780-4ddb-8493-ef4f9c41fc25" providerId="ADAL" clId="{D9FF0589-CD72-487B-BF4A-56235B7E78E9}" dt="2025-10-15T13:46:43.118" v="2827" actId="20577"/>
        <pc:sldMkLst>
          <pc:docMk/>
          <pc:sldMk cId="1382716628" sldId="262"/>
        </pc:sldMkLst>
        <pc:spChg chg="mod">
          <ac:chgData name="Avram Paun (2440830)" userId="72711c27-2780-4ddb-8493-ef4f9c41fc25" providerId="ADAL" clId="{D9FF0589-CD72-487B-BF4A-56235B7E78E9}" dt="2025-10-15T12:25:35.392" v="4" actId="26606"/>
          <ac:spMkLst>
            <pc:docMk/>
            <pc:sldMk cId="1382716628" sldId="262"/>
            <ac:spMk id="2" creationId="{536300BE-D96C-22F6-553D-690EEFFC5D51}"/>
          </ac:spMkLst>
        </pc:spChg>
        <pc:spChg chg="mod">
          <ac:chgData name="Avram Paun (2440830)" userId="72711c27-2780-4ddb-8493-ef4f9c41fc25" providerId="ADAL" clId="{D9FF0589-CD72-487B-BF4A-56235B7E78E9}" dt="2025-10-15T13:46:43.118" v="2827" actId="20577"/>
          <ac:spMkLst>
            <pc:docMk/>
            <pc:sldMk cId="1382716628" sldId="262"/>
            <ac:spMk id="3" creationId="{87B96C4E-C633-AD44-2B5D-616D8D99EE4D}"/>
          </ac:spMkLst>
        </pc:spChg>
        <pc:spChg chg="add mod">
          <ac:chgData name="Avram Paun (2440830)" userId="72711c27-2780-4ddb-8493-ef4f9c41fc25" providerId="ADAL" clId="{D9FF0589-CD72-487B-BF4A-56235B7E78E9}" dt="2025-10-15T13:03:29.553" v="402" actId="20577"/>
          <ac:spMkLst>
            <pc:docMk/>
            <pc:sldMk cId="1382716628" sldId="262"/>
            <ac:spMk id="42" creationId="{32825241-164B-939B-DCAB-41D41B428162}"/>
          </ac:spMkLst>
        </pc:spChg>
      </pc:sldChg>
      <pc:sldChg chg="modSp mod">
        <pc:chgData name="Avram Paun (2440830)" userId="72711c27-2780-4ddb-8493-ef4f9c41fc25" providerId="ADAL" clId="{D9FF0589-CD72-487B-BF4A-56235B7E78E9}" dt="2025-10-15T13:31:45.252" v="2463" actId="20577"/>
        <pc:sldMkLst>
          <pc:docMk/>
          <pc:sldMk cId="3970473306" sldId="264"/>
        </pc:sldMkLst>
        <pc:spChg chg="mod">
          <ac:chgData name="Avram Paun (2440830)" userId="72711c27-2780-4ddb-8493-ef4f9c41fc25" providerId="ADAL" clId="{D9FF0589-CD72-487B-BF4A-56235B7E78E9}" dt="2025-10-15T13:31:45.252" v="2463" actId="20577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Avram Paun (2440830)" userId="72711c27-2780-4ddb-8493-ef4f9c41fc25" providerId="ADAL" clId="{D9FF0589-CD72-487B-BF4A-56235B7E78E9}" dt="2025-10-15T13:33:42.555" v="2515" actId="20577"/>
        <pc:sldMkLst>
          <pc:docMk/>
          <pc:sldMk cId="359125969" sldId="265"/>
        </pc:sldMkLst>
        <pc:spChg chg="mod">
          <ac:chgData name="Avram Paun (2440830)" userId="72711c27-2780-4ddb-8493-ef4f9c41fc25" providerId="ADAL" clId="{D9FF0589-CD72-487B-BF4A-56235B7E78E9}" dt="2025-10-15T13:33:42.555" v="251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delSp delDesignElem">
        <pc:chgData name="Avram Paun (2440830)" userId="72711c27-2780-4ddb-8493-ef4f9c41fc25" providerId="ADAL" clId="{D9FF0589-CD72-487B-BF4A-56235B7E78E9}" dt="2025-10-15T12:25:15.256" v="1"/>
        <pc:sldMkLst>
          <pc:docMk/>
          <pc:sldMk cId="2850782885" sldId="266"/>
        </pc:sldMkLst>
      </pc:sldChg>
      <pc:sldChg chg="modSp mod">
        <pc:chgData name="Avram Paun (2440830)" userId="72711c27-2780-4ddb-8493-ef4f9c41fc25" providerId="ADAL" clId="{D9FF0589-CD72-487B-BF4A-56235B7E78E9}" dt="2025-10-15T13:39:37.714" v="2681"/>
        <pc:sldMkLst>
          <pc:docMk/>
          <pc:sldMk cId="1917974163" sldId="267"/>
        </pc:sldMkLst>
        <pc:spChg chg="mod">
          <ac:chgData name="Avram Paun (2440830)" userId="72711c27-2780-4ddb-8493-ef4f9c41fc25" providerId="ADAL" clId="{D9FF0589-CD72-487B-BF4A-56235B7E78E9}" dt="2025-10-15T13:39:37.714" v="2681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Avram Paun (2440830)" userId="72711c27-2780-4ddb-8493-ef4f9c41fc25" providerId="ADAL" clId="{E802D960-224F-4D7F-9847-8DC1ADA595C6}"/>
    <pc:docChg chg="undo redo custSel modSld">
      <pc:chgData name="Avram Paun (2440830)" userId="72711c27-2780-4ddb-8493-ef4f9c41fc25" providerId="ADAL" clId="{E802D960-224F-4D7F-9847-8DC1ADA595C6}" dt="2025-10-22T16:17:40.834" v="2751" actId="313"/>
      <pc:docMkLst>
        <pc:docMk/>
      </pc:docMkLst>
      <pc:sldChg chg="addSp delSp modSp mod setBg">
        <pc:chgData name="Avram Paun (2440830)" userId="72711c27-2780-4ddb-8493-ef4f9c41fc25" providerId="ADAL" clId="{E802D960-224F-4D7F-9847-8DC1ADA595C6}" dt="2025-10-22T15:54:57.108" v="1472" actId="255"/>
        <pc:sldMkLst>
          <pc:docMk/>
          <pc:sldMk cId="2897957523" sldId="258"/>
        </pc:sldMkLst>
        <pc:spChg chg="mod">
          <ac:chgData name="Avram Paun (2440830)" userId="72711c27-2780-4ddb-8493-ef4f9c41fc25" providerId="ADAL" clId="{E802D960-224F-4D7F-9847-8DC1ADA595C6}" dt="2025-10-22T15:51:52.546" v="1420" actId="688"/>
          <ac:spMkLst>
            <pc:docMk/>
            <pc:sldMk cId="2897957523" sldId="258"/>
            <ac:spMk id="2" creationId="{4351C092-CB50-5179-72FB-94CBECED5425}"/>
          </ac:spMkLst>
        </pc:spChg>
        <pc:spChg chg="add del mod">
          <ac:chgData name="Avram Paun (2440830)" userId="72711c27-2780-4ddb-8493-ef4f9c41fc25" providerId="ADAL" clId="{E802D960-224F-4D7F-9847-8DC1ADA595C6}" dt="2025-10-22T15:54:57.108" v="1472" actId="255"/>
          <ac:spMkLst>
            <pc:docMk/>
            <pc:sldMk cId="2897957523" sldId="258"/>
            <ac:spMk id="3" creationId="{028A8359-438A-7EDF-F235-AE5BAE7FB208}"/>
          </ac:spMkLst>
        </pc:spChg>
        <pc:spChg chg="add mod">
          <ac:chgData name="Avram Paun (2440830)" userId="72711c27-2780-4ddb-8493-ef4f9c41fc25" providerId="ADAL" clId="{E802D960-224F-4D7F-9847-8DC1ADA595C6}" dt="2025-10-22T15:19:36.275" v="241" actId="21"/>
          <ac:spMkLst>
            <pc:docMk/>
            <pc:sldMk cId="2897957523" sldId="258"/>
            <ac:spMk id="4" creationId="{6C80CE84-F8C7-7444-A2DD-4F4CB076C1BF}"/>
          </ac:spMkLst>
        </pc:spChg>
        <pc:spChg chg="add del mod">
          <ac:chgData name="Avram Paun (2440830)" userId="72711c27-2780-4ddb-8493-ef4f9c41fc25" providerId="ADAL" clId="{E802D960-224F-4D7F-9847-8DC1ADA595C6}" dt="2025-10-22T15:41:31.294" v="850" actId="21"/>
          <ac:spMkLst>
            <pc:docMk/>
            <pc:sldMk cId="2897957523" sldId="258"/>
            <ac:spMk id="5" creationId="{5828785C-02B5-3ECE-1718-F66675B6698C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27" creationId="{66D61E08-70C3-48D8-BEA0-787111DC30DA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29" creationId="{FC55298F-0AE5-478E-AD2B-03C2614C5833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31" creationId="{C180E4EA-0B63-4779-A895-7E90E71088F3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33" creationId="{CEE01D9D-3DE8-4EED-B0D3-8F3C79CC7673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35" creationId="{89AF5CE9-607F-43F4-8983-DCD6DA4051FD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37" creationId="{6EEA2DBD-9E1E-4521-8C01-F32AD18A89E3}"/>
          </ac:spMkLst>
        </pc:spChg>
        <pc:spChg chg="add del">
          <ac:chgData name="Avram Paun (2440830)" userId="72711c27-2780-4ddb-8493-ef4f9c41fc25" providerId="ADAL" clId="{E802D960-224F-4D7F-9847-8DC1ADA595C6}" dt="2025-10-22T15:51:13.070" v="1411" actId="26606"/>
          <ac:spMkLst>
            <pc:docMk/>
            <pc:sldMk cId="2897957523" sldId="258"/>
            <ac:spMk id="39" creationId="{15BBD2C1-BA9B-46A9-A27A-33498B169272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54" creationId="{66D61E08-70C3-48D8-BEA0-787111DC30DA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55" creationId="{FC55298F-0AE5-478E-AD2B-03C2614C5833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56" creationId="{C180E4EA-0B63-4779-A895-7E90E71088F3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57" creationId="{CEE01D9D-3DE8-4EED-B0D3-8F3C79CC7673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58" creationId="{89AF5CE9-607F-43F4-8983-DCD6DA4051FD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59" creationId="{6EEA2DBD-9E1E-4521-8C01-F32AD18A89E3}"/>
          </ac:spMkLst>
        </pc:spChg>
        <pc:spChg chg="add">
          <ac:chgData name="Avram Paun (2440830)" userId="72711c27-2780-4ddb-8493-ef4f9c41fc25" providerId="ADAL" clId="{E802D960-224F-4D7F-9847-8DC1ADA595C6}" dt="2025-10-22T15:51:17.218" v="1415" actId="26606"/>
          <ac:spMkLst>
            <pc:docMk/>
            <pc:sldMk cId="2897957523" sldId="258"/>
            <ac:spMk id="60" creationId="{15BBD2C1-BA9B-46A9-A27A-33498B169272}"/>
          </ac:spMkLst>
        </pc:spChg>
        <pc:grpChg chg="add del">
          <ac:chgData name="Avram Paun (2440830)" userId="72711c27-2780-4ddb-8493-ef4f9c41fc25" providerId="ADAL" clId="{E802D960-224F-4D7F-9847-8DC1ADA595C6}" dt="2025-10-22T15:51:17.200" v="1414" actId="26606"/>
          <ac:grpSpMkLst>
            <pc:docMk/>
            <pc:sldMk cId="2897957523" sldId="258"/>
            <ac:grpSpMk id="41" creationId="{88C9B83F-64CD-41C1-925F-A08801FFD0BD}"/>
          </ac:grpSpMkLst>
        </pc:grpChg>
        <pc:picChg chg="add mod ord">
          <ac:chgData name="Avram Paun (2440830)" userId="72711c27-2780-4ddb-8493-ef4f9c41fc25" providerId="ADAL" clId="{E802D960-224F-4D7F-9847-8DC1ADA595C6}" dt="2025-10-22T15:51:17.218" v="1415" actId="26606"/>
          <ac:picMkLst>
            <pc:docMk/>
            <pc:sldMk cId="2897957523" sldId="258"/>
            <ac:picMk id="6" creationId="{7B153341-7BCF-D879-057B-5FB5A556A12D}"/>
          </ac:picMkLst>
        </pc:picChg>
        <pc:picChg chg="add del mod">
          <ac:chgData name="Avram Paun (2440830)" userId="72711c27-2780-4ddb-8493-ef4f9c41fc25" providerId="ADAL" clId="{E802D960-224F-4D7F-9847-8DC1ADA595C6}" dt="2025-10-22T15:19:40.247" v="244" actId="14100"/>
          <ac:picMkLst>
            <pc:docMk/>
            <pc:sldMk cId="2897957523" sldId="258"/>
            <ac:picMk id="1026" creationId="{EA6436FF-5A89-8F96-625F-2D6947D86DB7}"/>
          </ac:picMkLst>
        </pc:picChg>
      </pc:sldChg>
      <pc:sldChg chg="modSp mod">
        <pc:chgData name="Avram Paun (2440830)" userId="72711c27-2780-4ddb-8493-ef4f9c41fc25" providerId="ADAL" clId="{E802D960-224F-4D7F-9847-8DC1ADA595C6}" dt="2025-10-22T16:15:02.141" v="2590" actId="207"/>
        <pc:sldMkLst>
          <pc:docMk/>
          <pc:sldMk cId="1748499028" sldId="259"/>
        </pc:sldMkLst>
        <pc:spChg chg="mod">
          <ac:chgData name="Avram Paun (2440830)" userId="72711c27-2780-4ddb-8493-ef4f9c41fc25" providerId="ADAL" clId="{E802D960-224F-4D7F-9847-8DC1ADA595C6}" dt="2025-10-22T16:15:02.141" v="2590" actId="207"/>
          <ac:spMkLst>
            <pc:docMk/>
            <pc:sldMk cId="1748499028" sldId="259"/>
            <ac:spMk id="3" creationId="{F9C1CCB3-874D-5E4A-629C-E7AA4A8AB46C}"/>
          </ac:spMkLst>
        </pc:spChg>
      </pc:sldChg>
      <pc:sldChg chg="modSp mod">
        <pc:chgData name="Avram Paun (2440830)" userId="72711c27-2780-4ddb-8493-ef4f9c41fc25" providerId="ADAL" clId="{E802D960-224F-4D7F-9847-8DC1ADA595C6}" dt="2025-10-22T16:06:05.878" v="2189" actId="313"/>
        <pc:sldMkLst>
          <pc:docMk/>
          <pc:sldMk cId="1424087263" sldId="260"/>
        </pc:sldMkLst>
        <pc:spChg chg="mod">
          <ac:chgData name="Avram Paun (2440830)" userId="72711c27-2780-4ddb-8493-ef4f9c41fc25" providerId="ADAL" clId="{E802D960-224F-4D7F-9847-8DC1ADA595C6}" dt="2025-10-22T16:06:05.878" v="2189" actId="313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Avram Paun (2440830)" userId="72711c27-2780-4ddb-8493-ef4f9c41fc25" providerId="ADAL" clId="{E802D960-224F-4D7F-9847-8DC1ADA595C6}" dt="2025-10-22T16:17:40.834" v="2751" actId="313"/>
        <pc:sldMkLst>
          <pc:docMk/>
          <pc:sldMk cId="3970473306" sldId="264"/>
        </pc:sldMkLst>
        <pc:spChg chg="mod">
          <ac:chgData name="Avram Paun (2440830)" userId="72711c27-2780-4ddb-8493-ef4f9c41fc25" providerId="ADAL" clId="{E802D960-224F-4D7F-9847-8DC1ADA595C6}" dt="2025-10-22T16:17:40.834" v="2751" actId="313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">
        <pc:chgData name="Avram Paun (2440830)" userId="72711c27-2780-4ddb-8493-ef4f9c41fc25" providerId="ADAL" clId="{E802D960-224F-4D7F-9847-8DC1ADA595C6}" dt="2025-10-22T16:06:49.179" v="2207" actId="20577"/>
        <pc:sldMkLst>
          <pc:docMk/>
          <pc:sldMk cId="359125969" sldId="265"/>
        </pc:sldMkLst>
        <pc:spChg chg="mod">
          <ac:chgData name="Avram Paun (2440830)" userId="72711c27-2780-4ddb-8493-ef4f9c41fc25" providerId="ADAL" clId="{E802D960-224F-4D7F-9847-8DC1ADA595C6}" dt="2025-10-22T16:06:49.179" v="2207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modSp mod">
        <pc:chgData name="Avram Paun (2440830)" userId="72711c27-2780-4ddb-8493-ef4f9c41fc25" providerId="ADAL" clId="{E802D960-224F-4D7F-9847-8DC1ADA595C6}" dt="2025-10-22T15:58:46.609" v="1514" actId="20577"/>
        <pc:sldMkLst>
          <pc:docMk/>
          <pc:sldMk cId="1917974163" sldId="267"/>
        </pc:sldMkLst>
        <pc:spChg chg="mod">
          <ac:chgData name="Avram Paun (2440830)" userId="72711c27-2780-4ddb-8493-ef4f9c41fc25" providerId="ADAL" clId="{E802D960-224F-4D7F-9847-8DC1ADA595C6}" dt="2025-10-22T15:58:46.609" v="1514" actId="20577"/>
          <ac:spMkLst>
            <pc:docMk/>
            <pc:sldMk cId="1917974163" sldId="267"/>
            <ac:spMk id="3" creationId="{C71705AF-A114-46D3-808C-4A69D3AE5A69}"/>
          </ac:spMkLst>
        </pc:spChg>
      </pc:sldChg>
    </pc:docChg>
  </pc:docChgLst>
  <pc:docChgLst>
    <pc:chgData name="Avram Paun (2440830)" userId="72711c27-2780-4ddb-8493-ef4f9c41fc25" providerId="ADAL" clId="{3385701C-2B54-42F1-9411-7346528950BB}"/>
    <pc:docChg chg="custSel modSld">
      <pc:chgData name="Avram Paun (2440830)" userId="72711c27-2780-4ddb-8493-ef4f9c41fc25" providerId="ADAL" clId="{3385701C-2B54-42F1-9411-7346528950BB}" dt="2025-10-29T17:12:50.740" v="1155" actId="20577"/>
      <pc:docMkLst>
        <pc:docMk/>
      </pc:docMkLst>
      <pc:sldChg chg="modSp mod">
        <pc:chgData name="Avram Paun (2440830)" userId="72711c27-2780-4ddb-8493-ef4f9c41fc25" providerId="ADAL" clId="{3385701C-2B54-42F1-9411-7346528950BB}" dt="2025-10-29T17:12:24.884" v="1150" actId="207"/>
        <pc:sldMkLst>
          <pc:docMk/>
          <pc:sldMk cId="1424087263" sldId="260"/>
        </pc:sldMkLst>
        <pc:spChg chg="mod">
          <ac:chgData name="Avram Paun (2440830)" userId="72711c27-2780-4ddb-8493-ef4f9c41fc25" providerId="ADAL" clId="{3385701C-2B54-42F1-9411-7346528950BB}" dt="2025-10-29T17:11:38.705" v="1142" actId="2763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Avram Paun (2440830)" userId="72711c27-2780-4ddb-8493-ef4f9c41fc25" providerId="ADAL" clId="{3385701C-2B54-42F1-9411-7346528950BB}" dt="2025-10-29T17:12:24.884" v="1150" actId="207"/>
          <ac:spMkLst>
            <pc:docMk/>
            <pc:sldMk cId="1424087263" sldId="260"/>
            <ac:spMk id="3" creationId="{E73EC453-8E6E-AAA5-639A-7F2EB8FCDBC5}"/>
          </ac:spMkLst>
        </pc:spChg>
      </pc:sldChg>
      <pc:sldChg chg="modSp mod">
        <pc:chgData name="Avram Paun (2440830)" userId="72711c27-2780-4ddb-8493-ef4f9c41fc25" providerId="ADAL" clId="{3385701C-2B54-42F1-9411-7346528950BB}" dt="2025-10-29T16:54:38.931" v="992" actId="2711"/>
        <pc:sldMkLst>
          <pc:docMk/>
          <pc:sldMk cId="1382716628" sldId="262"/>
        </pc:sldMkLst>
        <pc:spChg chg="mod">
          <ac:chgData name="Avram Paun (2440830)" userId="72711c27-2780-4ddb-8493-ef4f9c41fc25" providerId="ADAL" clId="{3385701C-2B54-42F1-9411-7346528950BB}" dt="2025-10-29T16:54:38.931" v="992" actId="2711"/>
          <ac:spMkLst>
            <pc:docMk/>
            <pc:sldMk cId="1382716628" sldId="262"/>
            <ac:spMk id="3" creationId="{87B96C4E-C633-AD44-2B5D-616D8D99EE4D}"/>
          </ac:spMkLst>
        </pc:spChg>
      </pc:sldChg>
      <pc:sldChg chg="modSp mod">
        <pc:chgData name="Avram Paun (2440830)" userId="72711c27-2780-4ddb-8493-ef4f9c41fc25" providerId="ADAL" clId="{3385701C-2B54-42F1-9411-7346528950BB}" dt="2025-10-29T17:12:50.740" v="1155" actId="20577"/>
        <pc:sldMkLst>
          <pc:docMk/>
          <pc:sldMk cId="359125969" sldId="265"/>
        </pc:sldMkLst>
        <pc:spChg chg="mod">
          <ac:chgData name="Avram Paun (2440830)" userId="72711c27-2780-4ddb-8493-ef4f9c41fc25" providerId="ADAL" clId="{3385701C-2B54-42F1-9411-7346528950BB}" dt="2025-10-29T17:12:50.740" v="1155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mod">
        <pc:chgData name="Avram Paun (2440830)" userId="72711c27-2780-4ddb-8493-ef4f9c41fc25" providerId="ADAL" clId="{3385701C-2B54-42F1-9411-7346528950BB}" dt="2025-10-29T16:55:36.684" v="1003" actId="20577"/>
        <pc:sldMkLst>
          <pc:docMk/>
          <pc:sldMk cId="3645478630" sldId="268"/>
        </pc:sldMkLst>
        <pc:spChg chg="mod">
          <ac:chgData name="Avram Paun (2440830)" userId="72711c27-2780-4ddb-8493-ef4f9c41fc25" providerId="ADAL" clId="{3385701C-2B54-42F1-9411-7346528950BB}" dt="2025-10-29T15:00:07.157" v="40" actId="20577"/>
          <ac:spMkLst>
            <pc:docMk/>
            <pc:sldMk cId="3645478630" sldId="268"/>
            <ac:spMk id="3" creationId="{6ED3E622-CB09-1362-15C9-BF616871B4C4}"/>
          </ac:spMkLst>
        </pc:spChg>
        <pc:spChg chg="add mod">
          <ac:chgData name="Avram Paun (2440830)" userId="72711c27-2780-4ddb-8493-ef4f9c41fc25" providerId="ADAL" clId="{3385701C-2B54-42F1-9411-7346528950BB}" dt="2025-10-29T14:53:42.809" v="15" actId="20577"/>
          <ac:spMkLst>
            <pc:docMk/>
            <pc:sldMk cId="3645478630" sldId="268"/>
            <ac:spMk id="5" creationId="{BAD93B9F-8120-C02C-A129-B0F9DBBE0BFE}"/>
          </ac:spMkLst>
        </pc:spChg>
        <pc:spChg chg="add del mod">
          <ac:chgData name="Avram Paun (2440830)" userId="72711c27-2780-4ddb-8493-ef4f9c41fc25" providerId="ADAL" clId="{3385701C-2B54-42F1-9411-7346528950BB}" dt="2025-10-29T15:11:04.617" v="188" actId="478"/>
          <ac:spMkLst>
            <pc:docMk/>
            <pc:sldMk cId="3645478630" sldId="268"/>
            <ac:spMk id="12" creationId="{DF836A08-6627-82D9-10C4-64DFB2F77EA1}"/>
          </ac:spMkLst>
        </pc:spChg>
        <pc:spChg chg="add del mod">
          <ac:chgData name="Avram Paun (2440830)" userId="72711c27-2780-4ddb-8493-ef4f9c41fc25" providerId="ADAL" clId="{3385701C-2B54-42F1-9411-7346528950BB}" dt="2025-10-29T15:03:08.066" v="63"/>
          <ac:spMkLst>
            <pc:docMk/>
            <pc:sldMk cId="3645478630" sldId="268"/>
            <ac:spMk id="19" creationId="{EF424D9B-D2FC-DC0C-8F41-9F5087A205AA}"/>
          </ac:spMkLst>
        </pc:spChg>
        <pc:spChg chg="add del mod">
          <ac:chgData name="Avram Paun (2440830)" userId="72711c27-2780-4ddb-8493-ef4f9c41fc25" providerId="ADAL" clId="{3385701C-2B54-42F1-9411-7346528950BB}" dt="2025-10-29T15:03:08.066" v="65"/>
          <ac:spMkLst>
            <pc:docMk/>
            <pc:sldMk cId="3645478630" sldId="268"/>
            <ac:spMk id="20" creationId="{E4FAD403-59E8-3D1B-52EE-8C4EE0877F5B}"/>
          </ac:spMkLst>
        </pc:spChg>
        <pc:spChg chg="add del mod">
          <ac:chgData name="Avram Paun (2440830)" userId="72711c27-2780-4ddb-8493-ef4f9c41fc25" providerId="ADAL" clId="{3385701C-2B54-42F1-9411-7346528950BB}" dt="2025-10-29T15:03:08.066" v="67"/>
          <ac:spMkLst>
            <pc:docMk/>
            <pc:sldMk cId="3645478630" sldId="268"/>
            <ac:spMk id="21" creationId="{98C5B606-BB8C-113A-AF6E-8F242D385197}"/>
          </ac:spMkLst>
        </pc:spChg>
        <pc:spChg chg="add del mod">
          <ac:chgData name="Avram Paun (2440830)" userId="72711c27-2780-4ddb-8493-ef4f9c41fc25" providerId="ADAL" clId="{3385701C-2B54-42F1-9411-7346528950BB}" dt="2025-10-29T15:03:08.066" v="69"/>
          <ac:spMkLst>
            <pc:docMk/>
            <pc:sldMk cId="3645478630" sldId="268"/>
            <ac:spMk id="22" creationId="{98E75093-2C36-EA46-83CB-22D13844B992}"/>
          </ac:spMkLst>
        </pc:spChg>
        <pc:spChg chg="add del mod">
          <ac:chgData name="Avram Paun (2440830)" userId="72711c27-2780-4ddb-8493-ef4f9c41fc25" providerId="ADAL" clId="{3385701C-2B54-42F1-9411-7346528950BB}" dt="2025-10-29T15:03:08.066" v="71"/>
          <ac:spMkLst>
            <pc:docMk/>
            <pc:sldMk cId="3645478630" sldId="268"/>
            <ac:spMk id="23" creationId="{FEDF4B94-F209-0D41-733C-405475191CCA}"/>
          </ac:spMkLst>
        </pc:spChg>
        <pc:spChg chg="add del mod">
          <ac:chgData name="Avram Paun (2440830)" userId="72711c27-2780-4ddb-8493-ef4f9c41fc25" providerId="ADAL" clId="{3385701C-2B54-42F1-9411-7346528950BB}" dt="2025-10-29T15:03:08.066" v="73"/>
          <ac:spMkLst>
            <pc:docMk/>
            <pc:sldMk cId="3645478630" sldId="268"/>
            <ac:spMk id="24" creationId="{7A852F06-9C2D-DD97-48DA-9DF98C16E641}"/>
          </ac:spMkLst>
        </pc:spChg>
        <pc:spChg chg="add del mod">
          <ac:chgData name="Avram Paun (2440830)" userId="72711c27-2780-4ddb-8493-ef4f9c41fc25" providerId="ADAL" clId="{3385701C-2B54-42F1-9411-7346528950BB}" dt="2025-10-29T15:03:08.066" v="75"/>
          <ac:spMkLst>
            <pc:docMk/>
            <pc:sldMk cId="3645478630" sldId="268"/>
            <ac:spMk id="25" creationId="{93AC8B82-D73F-7691-8BDB-F6774E4AED2E}"/>
          </ac:spMkLst>
        </pc:spChg>
        <pc:spChg chg="add del mod">
          <ac:chgData name="Avram Paun (2440830)" userId="72711c27-2780-4ddb-8493-ef4f9c41fc25" providerId="ADAL" clId="{3385701C-2B54-42F1-9411-7346528950BB}" dt="2025-10-29T15:03:08.066" v="77"/>
          <ac:spMkLst>
            <pc:docMk/>
            <pc:sldMk cId="3645478630" sldId="268"/>
            <ac:spMk id="26" creationId="{D070399A-2E17-EF51-A7A1-6126EA7F1B97}"/>
          </ac:spMkLst>
        </pc:spChg>
        <pc:spChg chg="add del mod">
          <ac:chgData name="Avram Paun (2440830)" userId="72711c27-2780-4ddb-8493-ef4f9c41fc25" providerId="ADAL" clId="{3385701C-2B54-42F1-9411-7346528950BB}" dt="2025-10-29T15:03:08.066" v="79"/>
          <ac:spMkLst>
            <pc:docMk/>
            <pc:sldMk cId="3645478630" sldId="268"/>
            <ac:spMk id="27" creationId="{3F4B1719-1D8C-7811-4886-25FF77B323EA}"/>
          </ac:spMkLst>
        </pc:spChg>
        <pc:spChg chg="add del mod">
          <ac:chgData name="Avram Paun (2440830)" userId="72711c27-2780-4ddb-8493-ef4f9c41fc25" providerId="ADAL" clId="{3385701C-2B54-42F1-9411-7346528950BB}" dt="2025-10-29T15:11:04.617" v="190"/>
          <ac:spMkLst>
            <pc:docMk/>
            <pc:sldMk cId="3645478630" sldId="268"/>
            <ac:spMk id="28" creationId="{692D49D8-FB48-6883-9761-C8DFBB3FBE1B}"/>
          </ac:spMkLst>
        </pc:spChg>
        <pc:spChg chg="add del mod">
          <ac:chgData name="Avram Paun (2440830)" userId="72711c27-2780-4ddb-8493-ef4f9c41fc25" providerId="ADAL" clId="{3385701C-2B54-42F1-9411-7346528950BB}" dt="2025-10-29T15:03:08.034" v="61" actId="478"/>
          <ac:spMkLst>
            <pc:docMk/>
            <pc:sldMk cId="3645478630" sldId="268"/>
            <ac:spMk id="29" creationId="{BD5137E2-8FC2-CBB7-4D92-78F2D442C760}"/>
          </ac:spMkLst>
        </pc:spChg>
        <pc:spChg chg="add del mod">
          <ac:chgData name="Avram Paun (2440830)" userId="72711c27-2780-4ddb-8493-ef4f9c41fc25" providerId="ADAL" clId="{3385701C-2B54-42F1-9411-7346528950BB}" dt="2025-10-29T15:11:04.617" v="192"/>
          <ac:spMkLst>
            <pc:docMk/>
            <pc:sldMk cId="3645478630" sldId="268"/>
            <ac:spMk id="30" creationId="{328046AC-B6B8-AB12-9BF2-07466CD9621E}"/>
          </ac:spMkLst>
        </pc:spChg>
        <pc:spChg chg="add del mod">
          <ac:chgData name="Avram Paun (2440830)" userId="72711c27-2780-4ddb-8493-ef4f9c41fc25" providerId="ADAL" clId="{3385701C-2B54-42F1-9411-7346528950BB}" dt="2025-10-29T15:11:04.617" v="194"/>
          <ac:spMkLst>
            <pc:docMk/>
            <pc:sldMk cId="3645478630" sldId="268"/>
            <ac:spMk id="31" creationId="{AC27CBEA-770B-F6A0-A3DB-A02CD4861399}"/>
          </ac:spMkLst>
        </pc:spChg>
        <pc:spChg chg="add del mod">
          <ac:chgData name="Avram Paun (2440830)" userId="72711c27-2780-4ddb-8493-ef4f9c41fc25" providerId="ADAL" clId="{3385701C-2B54-42F1-9411-7346528950BB}" dt="2025-10-29T15:11:04.617" v="196"/>
          <ac:spMkLst>
            <pc:docMk/>
            <pc:sldMk cId="3645478630" sldId="268"/>
            <ac:spMk id="32" creationId="{8E5052EE-8CC4-4A23-9064-27D4C4C85553}"/>
          </ac:spMkLst>
        </pc:spChg>
        <pc:spChg chg="add mod">
          <ac:chgData name="Avram Paun (2440830)" userId="72711c27-2780-4ddb-8493-ef4f9c41fc25" providerId="ADAL" clId="{3385701C-2B54-42F1-9411-7346528950BB}" dt="2025-10-29T16:26:52.734" v="732" actId="14100"/>
          <ac:spMkLst>
            <pc:docMk/>
            <pc:sldMk cId="3645478630" sldId="268"/>
            <ac:spMk id="33" creationId="{FBA31B0C-AD5C-C8E7-447B-9089F07FA525}"/>
          </ac:spMkLst>
        </pc:spChg>
        <pc:spChg chg="add del mod">
          <ac:chgData name="Avram Paun (2440830)" userId="72711c27-2780-4ddb-8493-ef4f9c41fc25" providerId="ADAL" clId="{3385701C-2B54-42F1-9411-7346528950BB}" dt="2025-10-29T15:11:04.632" v="198"/>
          <ac:spMkLst>
            <pc:docMk/>
            <pc:sldMk cId="3645478630" sldId="268"/>
            <ac:spMk id="34" creationId="{358E0705-77B1-FE0D-FAAF-DB7372CAF287}"/>
          </ac:spMkLst>
        </pc:spChg>
        <pc:spChg chg="add mod">
          <ac:chgData name="Avram Paun (2440830)" userId="72711c27-2780-4ddb-8493-ef4f9c41fc25" providerId="ADAL" clId="{3385701C-2B54-42F1-9411-7346528950BB}" dt="2025-10-29T16:08:50.411" v="386" actId="13822"/>
          <ac:spMkLst>
            <pc:docMk/>
            <pc:sldMk cId="3645478630" sldId="268"/>
            <ac:spMk id="35" creationId="{EC9808E6-9B1A-F56E-55B2-A9F2A7766C8D}"/>
          </ac:spMkLst>
        </pc:spChg>
        <pc:spChg chg="add del mod">
          <ac:chgData name="Avram Paun (2440830)" userId="72711c27-2780-4ddb-8493-ef4f9c41fc25" providerId="ADAL" clId="{3385701C-2B54-42F1-9411-7346528950BB}" dt="2025-10-29T15:21:03.065" v="262"/>
          <ac:spMkLst>
            <pc:docMk/>
            <pc:sldMk cId="3645478630" sldId="268"/>
            <ac:spMk id="36" creationId="{F3FE9076-EC3B-5258-B2D5-C8F4113B58F9}"/>
          </ac:spMkLst>
        </pc:spChg>
        <pc:spChg chg="add del mod">
          <ac:chgData name="Avram Paun (2440830)" userId="72711c27-2780-4ddb-8493-ef4f9c41fc25" providerId="ADAL" clId="{3385701C-2B54-42F1-9411-7346528950BB}" dt="2025-10-29T15:21:03.065" v="264"/>
          <ac:spMkLst>
            <pc:docMk/>
            <pc:sldMk cId="3645478630" sldId="268"/>
            <ac:spMk id="37" creationId="{98907149-75F8-07C2-3162-D846E9B0A84B}"/>
          </ac:spMkLst>
        </pc:spChg>
        <pc:spChg chg="add mod">
          <ac:chgData name="Avram Paun (2440830)" userId="72711c27-2780-4ddb-8493-ef4f9c41fc25" providerId="ADAL" clId="{3385701C-2B54-42F1-9411-7346528950BB}" dt="2025-10-29T15:21:01.863" v="260" actId="1076"/>
          <ac:spMkLst>
            <pc:docMk/>
            <pc:sldMk cId="3645478630" sldId="268"/>
            <ac:spMk id="38" creationId="{9B99D255-7751-DC22-9D86-4013AF42CA9F}"/>
          </ac:spMkLst>
        </pc:spChg>
        <pc:spChg chg="add mod">
          <ac:chgData name="Avram Paun (2440830)" userId="72711c27-2780-4ddb-8493-ef4f9c41fc25" providerId="ADAL" clId="{3385701C-2B54-42F1-9411-7346528950BB}" dt="2025-10-29T16:15:32.797" v="516" actId="20577"/>
          <ac:spMkLst>
            <pc:docMk/>
            <pc:sldMk cId="3645478630" sldId="268"/>
            <ac:spMk id="40" creationId="{F77DFDA9-A008-DC81-9BAE-7B1543F65253}"/>
          </ac:spMkLst>
        </pc:spChg>
        <pc:spChg chg="add mod">
          <ac:chgData name="Avram Paun (2440830)" userId="72711c27-2780-4ddb-8493-ef4f9c41fc25" providerId="ADAL" clId="{3385701C-2B54-42F1-9411-7346528950BB}" dt="2025-10-29T16:09:55.626" v="395" actId="1076"/>
          <ac:spMkLst>
            <pc:docMk/>
            <pc:sldMk cId="3645478630" sldId="268"/>
            <ac:spMk id="43" creationId="{46861146-26F1-3727-3A0B-4816C213E65B}"/>
          </ac:spMkLst>
        </pc:spChg>
        <pc:spChg chg="add del mod">
          <ac:chgData name="Avram Paun (2440830)" userId="72711c27-2780-4ddb-8493-ef4f9c41fc25" providerId="ADAL" clId="{3385701C-2B54-42F1-9411-7346528950BB}" dt="2025-10-29T16:16:39.638" v="549"/>
          <ac:spMkLst>
            <pc:docMk/>
            <pc:sldMk cId="3645478630" sldId="268"/>
            <ac:spMk id="46" creationId="{61F65D79-511B-BBA0-E2CD-BC5990E356EA}"/>
          </ac:spMkLst>
        </pc:spChg>
        <pc:spChg chg="add mod">
          <ac:chgData name="Avram Paun (2440830)" userId="72711c27-2780-4ddb-8493-ef4f9c41fc25" providerId="ADAL" clId="{3385701C-2B54-42F1-9411-7346528950BB}" dt="2025-10-29T16:55:36.684" v="1003" actId="20577"/>
          <ac:spMkLst>
            <pc:docMk/>
            <pc:sldMk cId="3645478630" sldId="268"/>
            <ac:spMk id="47" creationId="{56509C0C-DAF6-A1D9-BDBA-0E9E2F062496}"/>
          </ac:spMkLst>
        </pc:spChg>
        <pc:spChg chg="add del mod">
          <ac:chgData name="Avram Paun (2440830)" userId="72711c27-2780-4ddb-8493-ef4f9c41fc25" providerId="ADAL" clId="{3385701C-2B54-42F1-9411-7346528950BB}" dt="2025-10-29T16:16:39.638" v="551"/>
          <ac:spMkLst>
            <pc:docMk/>
            <pc:sldMk cId="3645478630" sldId="268"/>
            <ac:spMk id="48" creationId="{8A85BA93-2708-BF4A-8B39-261CD8598F7C}"/>
          </ac:spMkLst>
        </pc:spChg>
        <pc:spChg chg="add mod">
          <ac:chgData name="Avram Paun (2440830)" userId="72711c27-2780-4ddb-8493-ef4f9c41fc25" providerId="ADAL" clId="{3385701C-2B54-42F1-9411-7346528950BB}" dt="2025-10-29T16:13:59.595" v="472" actId="20577"/>
          <ac:spMkLst>
            <pc:docMk/>
            <pc:sldMk cId="3645478630" sldId="268"/>
            <ac:spMk id="49" creationId="{DDBAE875-7562-6B5C-59E3-A2E935F89EF5}"/>
          </ac:spMkLst>
        </pc:spChg>
        <pc:spChg chg="add del mod">
          <ac:chgData name="Avram Paun (2440830)" userId="72711c27-2780-4ddb-8493-ef4f9c41fc25" providerId="ADAL" clId="{3385701C-2B54-42F1-9411-7346528950BB}" dt="2025-10-29T16:16:39.638" v="553"/>
          <ac:spMkLst>
            <pc:docMk/>
            <pc:sldMk cId="3645478630" sldId="268"/>
            <ac:spMk id="50" creationId="{7BB6114B-1ECF-8F97-C6AE-9BC10EEAC220}"/>
          </ac:spMkLst>
        </pc:spChg>
        <pc:spChg chg="add mod">
          <ac:chgData name="Avram Paun (2440830)" userId="72711c27-2780-4ddb-8493-ef4f9c41fc25" providerId="ADAL" clId="{3385701C-2B54-42F1-9411-7346528950BB}" dt="2025-10-29T16:50:14.695" v="936" actId="14100"/>
          <ac:spMkLst>
            <pc:docMk/>
            <pc:sldMk cId="3645478630" sldId="268"/>
            <ac:spMk id="51" creationId="{1826DBAB-1D44-D26B-E002-A916C55D3CCC}"/>
          </ac:spMkLst>
        </pc:spChg>
        <pc:spChg chg="add mod">
          <ac:chgData name="Avram Paun (2440830)" userId="72711c27-2780-4ddb-8493-ef4f9c41fc25" providerId="ADAL" clId="{3385701C-2B54-42F1-9411-7346528950BB}" dt="2025-10-29T16:18:16.608" v="562" actId="20577"/>
          <ac:spMkLst>
            <pc:docMk/>
            <pc:sldMk cId="3645478630" sldId="268"/>
            <ac:spMk id="59" creationId="{F89892AF-E5AA-A0F4-8C9E-2F85A206DD1C}"/>
          </ac:spMkLst>
        </pc:spChg>
        <pc:spChg chg="add del mod">
          <ac:chgData name="Avram Paun (2440830)" userId="72711c27-2780-4ddb-8493-ef4f9c41fc25" providerId="ADAL" clId="{3385701C-2B54-42F1-9411-7346528950BB}" dt="2025-10-29T16:21:18.953" v="599"/>
          <ac:spMkLst>
            <pc:docMk/>
            <pc:sldMk cId="3645478630" sldId="268"/>
            <ac:spMk id="60" creationId="{5BBF07D5-3741-4E02-B454-36DB86354CA9}"/>
          </ac:spMkLst>
        </pc:spChg>
        <pc:spChg chg="add mod">
          <ac:chgData name="Avram Paun (2440830)" userId="72711c27-2780-4ddb-8493-ef4f9c41fc25" providerId="ADAL" clId="{3385701C-2B54-42F1-9411-7346528950BB}" dt="2025-10-29T16:23:02.097" v="610" actId="14100"/>
          <ac:spMkLst>
            <pc:docMk/>
            <pc:sldMk cId="3645478630" sldId="268"/>
            <ac:spMk id="61" creationId="{9FFC1DA3-0CA0-50F5-3977-AE6A5DB202D8}"/>
          </ac:spMkLst>
        </pc:spChg>
        <pc:spChg chg="add del mod">
          <ac:chgData name="Avram Paun (2440830)" userId="72711c27-2780-4ddb-8493-ef4f9c41fc25" providerId="ADAL" clId="{3385701C-2B54-42F1-9411-7346528950BB}" dt="2025-10-29T16:21:18.953" v="601"/>
          <ac:spMkLst>
            <pc:docMk/>
            <pc:sldMk cId="3645478630" sldId="268"/>
            <ac:spMk id="62" creationId="{89346CFE-941C-5B8B-F424-443B16D0821A}"/>
          </ac:spMkLst>
        </pc:spChg>
        <pc:spChg chg="add del mod">
          <ac:chgData name="Avram Paun (2440830)" userId="72711c27-2780-4ddb-8493-ef4f9c41fc25" providerId="ADAL" clId="{3385701C-2B54-42F1-9411-7346528950BB}" dt="2025-10-29T16:21:18.953" v="603"/>
          <ac:spMkLst>
            <pc:docMk/>
            <pc:sldMk cId="3645478630" sldId="268"/>
            <ac:spMk id="63" creationId="{4D5CC46A-8893-4FD6-82CC-B98C21BFA817}"/>
          </ac:spMkLst>
        </pc:spChg>
        <pc:spChg chg="add del mod">
          <ac:chgData name="Avram Paun (2440830)" userId="72711c27-2780-4ddb-8493-ef4f9c41fc25" providerId="ADAL" clId="{3385701C-2B54-42F1-9411-7346528950BB}" dt="2025-10-29T16:29:33" v="783"/>
          <ac:spMkLst>
            <pc:docMk/>
            <pc:sldMk cId="3645478630" sldId="268"/>
            <ac:spMk id="69" creationId="{87D237BC-03CE-AFC3-4D32-01095612637D}"/>
          </ac:spMkLst>
        </pc:spChg>
        <pc:spChg chg="add mod">
          <ac:chgData name="Avram Paun (2440830)" userId="72711c27-2780-4ddb-8493-ef4f9c41fc25" providerId="ADAL" clId="{3385701C-2B54-42F1-9411-7346528950BB}" dt="2025-10-29T16:24:08.588" v="670" actId="313"/>
          <ac:spMkLst>
            <pc:docMk/>
            <pc:sldMk cId="3645478630" sldId="268"/>
            <ac:spMk id="70" creationId="{6D4E3D6E-48B3-C342-AEC9-F56EF7E2217C}"/>
          </ac:spMkLst>
        </pc:spChg>
        <pc:spChg chg="add mod">
          <ac:chgData name="Avram Paun (2440830)" userId="72711c27-2780-4ddb-8493-ef4f9c41fc25" providerId="ADAL" clId="{3385701C-2B54-42F1-9411-7346528950BB}" dt="2025-10-29T16:28:06.598" v="773" actId="20577"/>
          <ac:spMkLst>
            <pc:docMk/>
            <pc:sldMk cId="3645478630" sldId="268"/>
            <ac:spMk id="71" creationId="{CE196534-137A-D87E-0666-570BB0DB53C0}"/>
          </ac:spMkLst>
        </pc:spChg>
        <pc:spChg chg="add mod">
          <ac:chgData name="Avram Paun (2440830)" userId="72711c27-2780-4ddb-8493-ef4f9c41fc25" providerId="ADAL" clId="{3385701C-2B54-42F1-9411-7346528950BB}" dt="2025-10-29T16:43:23.327" v="830" actId="14100"/>
          <ac:spMkLst>
            <pc:docMk/>
            <pc:sldMk cId="3645478630" sldId="268"/>
            <ac:spMk id="86" creationId="{F05CB858-BD7B-7947-54E9-8A9650FD2F67}"/>
          </ac:spMkLst>
        </pc:spChg>
        <pc:spChg chg="add del mod">
          <ac:chgData name="Avram Paun (2440830)" userId="72711c27-2780-4ddb-8493-ef4f9c41fc25" providerId="ADAL" clId="{3385701C-2B54-42F1-9411-7346528950BB}" dt="2025-10-29T16:53:00.702" v="987"/>
          <ac:spMkLst>
            <pc:docMk/>
            <pc:sldMk cId="3645478630" sldId="268"/>
            <ac:spMk id="89" creationId="{F8D1C4C4-1412-D5DF-0016-2D3926718D69}"/>
          </ac:spMkLst>
        </pc:spChg>
        <pc:spChg chg="add mod">
          <ac:chgData name="Avram Paun (2440830)" userId="72711c27-2780-4ddb-8493-ef4f9c41fc25" providerId="ADAL" clId="{3385701C-2B54-42F1-9411-7346528950BB}" dt="2025-10-29T16:48:15.770" v="889" actId="20577"/>
          <ac:spMkLst>
            <pc:docMk/>
            <pc:sldMk cId="3645478630" sldId="268"/>
            <ac:spMk id="90" creationId="{F3DE073A-7213-366F-07A7-145C78C66204}"/>
          </ac:spMkLst>
        </pc:spChg>
        <pc:spChg chg="add del mod">
          <ac:chgData name="Avram Paun (2440830)" userId="72711c27-2780-4ddb-8493-ef4f9c41fc25" providerId="ADAL" clId="{3385701C-2B54-42F1-9411-7346528950BB}" dt="2025-10-29T16:53:00.702" v="989"/>
          <ac:spMkLst>
            <pc:docMk/>
            <pc:sldMk cId="3645478630" sldId="268"/>
            <ac:spMk id="91" creationId="{2D7702E6-A53A-C0B1-872B-54797E1A8DEC}"/>
          </ac:spMkLst>
        </pc:spChg>
        <pc:spChg chg="add mod">
          <ac:chgData name="Avram Paun (2440830)" userId="72711c27-2780-4ddb-8493-ef4f9c41fc25" providerId="ADAL" clId="{3385701C-2B54-42F1-9411-7346528950BB}" dt="2025-10-29T16:49:45.505" v="929" actId="20577"/>
          <ac:spMkLst>
            <pc:docMk/>
            <pc:sldMk cId="3645478630" sldId="268"/>
            <ac:spMk id="92" creationId="{AEE6F591-79F7-FA67-4F16-362DE41A1495}"/>
          </ac:spMkLst>
        </pc:spChg>
        <pc:spChg chg="add del mod">
          <ac:chgData name="Avram Paun (2440830)" userId="72711c27-2780-4ddb-8493-ef4f9c41fc25" providerId="ADAL" clId="{3385701C-2B54-42F1-9411-7346528950BB}" dt="2025-10-29T16:53:00.702" v="991"/>
          <ac:spMkLst>
            <pc:docMk/>
            <pc:sldMk cId="3645478630" sldId="268"/>
            <ac:spMk id="93" creationId="{D5D501AE-AA27-25E6-7E95-FC671397B0FE}"/>
          </ac:spMkLst>
        </pc:spChg>
        <pc:spChg chg="add mod">
          <ac:chgData name="Avram Paun (2440830)" userId="72711c27-2780-4ddb-8493-ef4f9c41fc25" providerId="ADAL" clId="{3385701C-2B54-42F1-9411-7346528950BB}" dt="2025-10-29T16:51:35.333" v="979" actId="20577"/>
          <ac:spMkLst>
            <pc:docMk/>
            <pc:sldMk cId="3645478630" sldId="268"/>
            <ac:spMk id="94" creationId="{09E361A1-34A7-2A61-03F2-1AA8D7EE27D1}"/>
          </ac:spMkLst>
        </pc:spChg>
        <pc:cxnChg chg="add del mod">
          <ac:chgData name="Avram Paun (2440830)" userId="72711c27-2780-4ddb-8493-ef4f9c41fc25" providerId="ADAL" clId="{3385701C-2B54-42F1-9411-7346528950BB}" dt="2025-10-29T14:57:16.193" v="18" actId="21"/>
          <ac:cxnSpMkLst>
            <pc:docMk/>
            <pc:sldMk cId="3645478630" sldId="268"/>
            <ac:cxnSpMk id="7" creationId="{ED05B586-FEF3-94FA-5DE9-921006EC7E59}"/>
          </ac:cxnSpMkLst>
        </pc:cxnChg>
        <pc:cxnChg chg="add del">
          <ac:chgData name="Avram Paun (2440830)" userId="72711c27-2780-4ddb-8493-ef4f9c41fc25" providerId="ADAL" clId="{3385701C-2B54-42F1-9411-7346528950BB}" dt="2025-10-29T14:57:31.670" v="20" actId="478"/>
          <ac:cxnSpMkLst>
            <pc:docMk/>
            <pc:sldMk cId="3645478630" sldId="268"/>
            <ac:cxnSpMk id="9" creationId="{690ADA11-0262-5B5F-4D82-BDF02D2E92AC}"/>
          </ac:cxnSpMkLst>
        </pc:cxnChg>
        <pc:cxnChg chg="add del mod">
          <ac:chgData name="Avram Paun (2440830)" userId="72711c27-2780-4ddb-8493-ef4f9c41fc25" providerId="ADAL" clId="{3385701C-2B54-42F1-9411-7346528950BB}" dt="2025-10-29T16:29:33" v="781" actId="478"/>
          <ac:cxnSpMkLst>
            <pc:docMk/>
            <pc:sldMk cId="3645478630" sldId="268"/>
            <ac:cxnSpMk id="11" creationId="{DED1F8B7-B212-133D-AD7D-2AAEB168D108}"/>
          </ac:cxnSpMkLst>
        </pc:cxnChg>
        <pc:cxnChg chg="add mod">
          <ac:chgData name="Avram Paun (2440830)" userId="72711c27-2780-4ddb-8493-ef4f9c41fc25" providerId="ADAL" clId="{3385701C-2B54-42F1-9411-7346528950BB}" dt="2025-10-29T15:17:39.255" v="232" actId="14100"/>
          <ac:cxnSpMkLst>
            <pc:docMk/>
            <pc:sldMk cId="3645478630" sldId="268"/>
            <ac:cxnSpMk id="14" creationId="{1E50E3A6-E8B1-0F35-71F6-776956F55981}"/>
          </ac:cxnSpMkLst>
        </pc:cxnChg>
        <pc:cxnChg chg="add mod">
          <ac:chgData name="Avram Paun (2440830)" userId="72711c27-2780-4ddb-8493-ef4f9c41fc25" providerId="ADAL" clId="{3385701C-2B54-42F1-9411-7346528950BB}" dt="2025-10-29T15:04:34.397" v="143" actId="1076"/>
          <ac:cxnSpMkLst>
            <pc:docMk/>
            <pc:sldMk cId="3645478630" sldId="268"/>
            <ac:cxnSpMk id="16" creationId="{D68CC9F2-4648-E460-B5FE-39EB63A4C47F}"/>
          </ac:cxnSpMkLst>
        </pc:cxnChg>
        <pc:cxnChg chg="add mod">
          <ac:chgData name="Avram Paun (2440830)" userId="72711c27-2780-4ddb-8493-ef4f9c41fc25" providerId="ADAL" clId="{3385701C-2B54-42F1-9411-7346528950BB}" dt="2025-10-29T14:59:28.632" v="29" actId="13822"/>
          <ac:cxnSpMkLst>
            <pc:docMk/>
            <pc:sldMk cId="3645478630" sldId="268"/>
            <ac:cxnSpMk id="18" creationId="{F1A8DA47-7B27-0FCC-9737-39FF60838F67}"/>
          </ac:cxnSpMkLst>
        </pc:cxnChg>
        <pc:cxnChg chg="add mod">
          <ac:chgData name="Avram Paun (2440830)" userId="72711c27-2780-4ddb-8493-ef4f9c41fc25" providerId="ADAL" clId="{3385701C-2B54-42F1-9411-7346528950BB}" dt="2025-10-29T16:14:41.404" v="479" actId="1076"/>
          <ac:cxnSpMkLst>
            <pc:docMk/>
            <pc:sldMk cId="3645478630" sldId="268"/>
            <ac:cxnSpMk id="42" creationId="{0FE2965E-569B-C525-D29E-A80432E94AB4}"/>
          </ac:cxnSpMkLst>
        </pc:cxnChg>
        <pc:cxnChg chg="add mod">
          <ac:chgData name="Avram Paun (2440830)" userId="72711c27-2780-4ddb-8493-ef4f9c41fc25" providerId="ADAL" clId="{3385701C-2B54-42F1-9411-7346528950BB}" dt="2025-10-29T16:55:26.667" v="999" actId="14100"/>
          <ac:cxnSpMkLst>
            <pc:docMk/>
            <pc:sldMk cId="3645478630" sldId="268"/>
            <ac:cxnSpMk id="45" creationId="{DE5AE1F8-C222-4F66-79E0-89FDCAF15DF2}"/>
          </ac:cxnSpMkLst>
        </pc:cxnChg>
        <pc:cxnChg chg="add mod">
          <ac:chgData name="Avram Paun (2440830)" userId="72711c27-2780-4ddb-8493-ef4f9c41fc25" providerId="ADAL" clId="{3385701C-2B54-42F1-9411-7346528950BB}" dt="2025-10-29T16:48:37.523" v="893" actId="1076"/>
          <ac:cxnSpMkLst>
            <pc:docMk/>
            <pc:sldMk cId="3645478630" sldId="268"/>
            <ac:cxnSpMk id="53" creationId="{41AEFF99-051D-406F-0349-A270BCB951B3}"/>
          </ac:cxnSpMkLst>
        </pc:cxnChg>
        <pc:cxnChg chg="add mod">
          <ac:chgData name="Avram Paun (2440830)" userId="72711c27-2780-4ddb-8493-ef4f9c41fc25" providerId="ADAL" clId="{3385701C-2B54-42F1-9411-7346528950BB}" dt="2025-10-29T16:50:09.257" v="934" actId="1076"/>
          <ac:cxnSpMkLst>
            <pc:docMk/>
            <pc:sldMk cId="3645478630" sldId="268"/>
            <ac:cxnSpMk id="55" creationId="{D87B3BA1-5631-CA6A-911F-94D528F19F27}"/>
          </ac:cxnSpMkLst>
        </pc:cxnChg>
        <pc:cxnChg chg="add mod">
          <ac:chgData name="Avram Paun (2440830)" userId="72711c27-2780-4ddb-8493-ef4f9c41fc25" providerId="ADAL" clId="{3385701C-2B54-42F1-9411-7346528950BB}" dt="2025-10-29T16:17:14.894" v="556" actId="13822"/>
          <ac:cxnSpMkLst>
            <pc:docMk/>
            <pc:sldMk cId="3645478630" sldId="268"/>
            <ac:cxnSpMk id="58" creationId="{EB803FEB-ED6B-586D-CBEB-3934B4904EFE}"/>
          </ac:cxnSpMkLst>
        </pc:cxnChg>
        <pc:cxnChg chg="add del mod">
          <ac:chgData name="Avram Paun (2440830)" userId="72711c27-2780-4ddb-8493-ef4f9c41fc25" providerId="ADAL" clId="{3385701C-2B54-42F1-9411-7346528950BB}" dt="2025-10-29T16:21:18.953" v="597" actId="478"/>
          <ac:cxnSpMkLst>
            <pc:docMk/>
            <pc:sldMk cId="3645478630" sldId="268"/>
            <ac:cxnSpMk id="65" creationId="{5D01F706-CB0A-53B9-957C-C45FEB6D8666}"/>
          </ac:cxnSpMkLst>
        </pc:cxnChg>
        <pc:cxnChg chg="add mod">
          <ac:chgData name="Avram Paun (2440830)" userId="72711c27-2780-4ddb-8493-ef4f9c41fc25" providerId="ADAL" clId="{3385701C-2B54-42F1-9411-7346528950BB}" dt="2025-10-29T16:24:11.785" v="671" actId="1076"/>
          <ac:cxnSpMkLst>
            <pc:docMk/>
            <pc:sldMk cId="3645478630" sldId="268"/>
            <ac:cxnSpMk id="68" creationId="{807ACF7D-68F3-6E1D-407C-20DAD9CAF274}"/>
          </ac:cxnSpMkLst>
        </pc:cxnChg>
        <pc:cxnChg chg="add mod">
          <ac:chgData name="Avram Paun (2440830)" userId="72711c27-2780-4ddb-8493-ef4f9c41fc25" providerId="ADAL" clId="{3385701C-2B54-42F1-9411-7346528950BB}" dt="2025-10-29T16:28:27.434" v="775" actId="13822"/>
          <ac:cxnSpMkLst>
            <pc:docMk/>
            <pc:sldMk cId="3645478630" sldId="268"/>
            <ac:cxnSpMk id="73" creationId="{90EDC63A-7DBB-B0D4-17B3-73B884E912C5}"/>
          </ac:cxnSpMkLst>
        </pc:cxnChg>
        <pc:cxnChg chg="add mod">
          <ac:chgData name="Avram Paun (2440830)" userId="72711c27-2780-4ddb-8493-ef4f9c41fc25" providerId="ADAL" clId="{3385701C-2B54-42F1-9411-7346528950BB}" dt="2025-10-29T16:28:52.389" v="777" actId="13822"/>
          <ac:cxnSpMkLst>
            <pc:docMk/>
            <pc:sldMk cId="3645478630" sldId="268"/>
            <ac:cxnSpMk id="75" creationId="{ED7DEC57-3E8C-AFF1-D53E-5C9E225D1069}"/>
          </ac:cxnSpMkLst>
        </pc:cxnChg>
        <pc:cxnChg chg="add mod">
          <ac:chgData name="Avram Paun (2440830)" userId="72711c27-2780-4ddb-8493-ef4f9c41fc25" providerId="ADAL" clId="{3385701C-2B54-42F1-9411-7346528950BB}" dt="2025-10-29T16:29:00.465" v="779" actId="13822"/>
          <ac:cxnSpMkLst>
            <pc:docMk/>
            <pc:sldMk cId="3645478630" sldId="268"/>
            <ac:cxnSpMk id="77" creationId="{73C60C56-4581-6374-ED08-565085475009}"/>
          </ac:cxnSpMkLst>
        </pc:cxnChg>
        <pc:cxnChg chg="add mod">
          <ac:chgData name="Avram Paun (2440830)" userId="72711c27-2780-4ddb-8493-ef4f9c41fc25" providerId="ADAL" clId="{3385701C-2B54-42F1-9411-7346528950BB}" dt="2025-10-29T16:30:03.916" v="789" actId="14100"/>
          <ac:cxnSpMkLst>
            <pc:docMk/>
            <pc:sldMk cId="3645478630" sldId="268"/>
            <ac:cxnSpMk id="79" creationId="{D4929ECB-838C-59C0-397D-DD659679B4F7}"/>
          </ac:cxnSpMkLst>
        </pc:cxnChg>
        <pc:cxnChg chg="add mod">
          <ac:chgData name="Avram Paun (2440830)" userId="72711c27-2780-4ddb-8493-ef4f9c41fc25" providerId="ADAL" clId="{3385701C-2B54-42F1-9411-7346528950BB}" dt="2025-10-29T16:48:41.299" v="894" actId="1076"/>
          <ac:cxnSpMkLst>
            <pc:docMk/>
            <pc:sldMk cId="3645478630" sldId="268"/>
            <ac:cxnSpMk id="88" creationId="{32B0D434-3882-13FE-E620-1EC9169E859A}"/>
          </ac:cxnSpMkLst>
        </pc:cxnChg>
        <pc:cxnChg chg="add mod">
          <ac:chgData name="Avram Paun (2440830)" userId="72711c27-2780-4ddb-8493-ef4f9c41fc25" providerId="ADAL" clId="{3385701C-2B54-42F1-9411-7346528950BB}" dt="2025-10-29T16:52:19.090" v="981" actId="13822"/>
          <ac:cxnSpMkLst>
            <pc:docMk/>
            <pc:sldMk cId="3645478630" sldId="268"/>
            <ac:cxnSpMk id="96" creationId="{E7F92002-8445-D4A6-100B-4A437DC243CD}"/>
          </ac:cxnSpMkLst>
        </pc:cxnChg>
        <pc:cxnChg chg="add mod">
          <ac:chgData name="Avram Paun (2440830)" userId="72711c27-2780-4ddb-8493-ef4f9c41fc25" providerId="ADAL" clId="{3385701C-2B54-42F1-9411-7346528950BB}" dt="2025-10-29T16:52:25.418" v="983" actId="13822"/>
          <ac:cxnSpMkLst>
            <pc:docMk/>
            <pc:sldMk cId="3645478630" sldId="268"/>
            <ac:cxnSpMk id="98" creationId="{2FE66DB0-C15D-136B-CC4D-A47C8F9E4074}"/>
          </ac:cxnSpMkLst>
        </pc:cxnChg>
        <pc:cxnChg chg="add mod">
          <ac:chgData name="Avram Paun (2440830)" userId="72711c27-2780-4ddb-8493-ef4f9c41fc25" providerId="ADAL" clId="{3385701C-2B54-42F1-9411-7346528950BB}" dt="2025-10-29T16:52:32.585" v="985" actId="13822"/>
          <ac:cxnSpMkLst>
            <pc:docMk/>
            <pc:sldMk cId="3645478630" sldId="268"/>
            <ac:cxnSpMk id="100" creationId="{3469C3C1-382C-4F2E-2CEA-B1E77F2F54ED}"/>
          </ac:cxnSpMkLst>
        </pc:cxnChg>
      </pc:sldChg>
    </pc:docChg>
  </pc:docChgLst>
  <pc:docChgLst>
    <pc:chgData name="Avram Paun (2440830)" userId="72711c27-2780-4ddb-8493-ef4f9c41fc25" providerId="ADAL" clId="{5C3C8BE8-1A13-4047-9A34-8EDE193C1D46}"/>
    <pc:docChg chg="undo custSel modSld">
      <pc:chgData name="Avram Paun (2440830)" userId="72711c27-2780-4ddb-8493-ef4f9c41fc25" providerId="ADAL" clId="{5C3C8BE8-1A13-4047-9A34-8EDE193C1D46}" dt="2025-11-05T17:37:13.149" v="1822"/>
      <pc:docMkLst>
        <pc:docMk/>
      </pc:docMkLst>
      <pc:sldChg chg="addSp modSp mod modTransition setBg">
        <pc:chgData name="Avram Paun (2440830)" userId="72711c27-2780-4ddb-8493-ef4f9c41fc25" providerId="ADAL" clId="{5C3C8BE8-1A13-4047-9A34-8EDE193C1D46}" dt="2025-11-05T17:10:15.523" v="1298" actId="2711"/>
        <pc:sldMkLst>
          <pc:docMk/>
          <pc:sldMk cId="2563627717" sldId="256"/>
        </pc:sldMkLst>
        <pc:spChg chg="mod ord">
          <ac:chgData name="Avram Paun (2440830)" userId="72711c27-2780-4ddb-8493-ef4f9c41fc25" providerId="ADAL" clId="{5C3C8BE8-1A13-4047-9A34-8EDE193C1D46}" dt="2025-11-05T17:10:15.523" v="1298" actId="2711"/>
          <ac:spMkLst>
            <pc:docMk/>
            <pc:sldMk cId="2563627717" sldId="256"/>
            <ac:spMk id="2" creationId="{13877589-7B87-1810-7D1A-B5A2048E3490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07" creationId="{66D61E08-70C3-48D8-BEA0-787111DC30DA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09" creationId="{FC55298F-0AE5-478E-AD2B-03C2614C5833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11" creationId="{C180E4EA-0B63-4779-A895-7E90E71088F3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13" creationId="{CEE01D9D-3DE8-4EED-B0D3-8F3C79CC7673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15" creationId="{89AF5CE9-607F-43F4-8983-DCD6DA4051FD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17" creationId="{6EEA2DBD-9E1E-4521-8C01-F32AD18A89E3}"/>
          </ac:spMkLst>
        </pc:spChg>
        <pc:spChg chg="add">
          <ac:chgData name="Avram Paun (2440830)" userId="72711c27-2780-4ddb-8493-ef4f9c41fc25" providerId="ADAL" clId="{5C3C8BE8-1A13-4047-9A34-8EDE193C1D46}" dt="2025-11-05T16:33:13.084" v="730" actId="26606"/>
          <ac:spMkLst>
            <pc:docMk/>
            <pc:sldMk cId="2563627717" sldId="256"/>
            <ac:spMk id="4119" creationId="{15BBD2C1-BA9B-46A9-A27A-33498B169272}"/>
          </ac:spMkLst>
        </pc:spChg>
        <pc:picChg chg="add mod">
          <ac:chgData name="Avram Paun (2440830)" userId="72711c27-2780-4ddb-8493-ef4f9c41fc25" providerId="ADAL" clId="{5C3C8BE8-1A13-4047-9A34-8EDE193C1D46}" dt="2025-11-05T16:33:21.426" v="731" actId="14100"/>
          <ac:picMkLst>
            <pc:docMk/>
            <pc:sldMk cId="2563627717" sldId="256"/>
            <ac:picMk id="4098" creationId="{74017AD4-3451-C0D8-E9CD-41D95743AB60}"/>
          </ac:picMkLst>
        </pc:picChg>
        <pc:cxnChg chg="add">
          <ac:chgData name="Avram Paun (2440830)" userId="72711c27-2780-4ddb-8493-ef4f9c41fc25" providerId="ADAL" clId="{5C3C8BE8-1A13-4047-9A34-8EDE193C1D46}" dt="2025-11-05T16:33:13.084" v="730" actId="26606"/>
          <ac:cxnSpMkLst>
            <pc:docMk/>
            <pc:sldMk cId="2563627717" sldId="256"/>
            <ac:cxnSpMk id="4103" creationId="{A57C1A16-B8AB-4D99-A195-A38F556A6486}"/>
          </ac:cxnSpMkLst>
        </pc:cxnChg>
        <pc:cxnChg chg="add">
          <ac:chgData name="Avram Paun (2440830)" userId="72711c27-2780-4ddb-8493-ef4f9c41fc25" providerId="ADAL" clId="{5C3C8BE8-1A13-4047-9A34-8EDE193C1D46}" dt="2025-11-05T16:33:13.084" v="730" actId="26606"/>
          <ac:cxnSpMkLst>
            <pc:docMk/>
            <pc:sldMk cId="2563627717" sldId="256"/>
            <ac:cxnSpMk id="4105" creationId="{F8A9B20B-D1DD-4573-B5EC-558029519236}"/>
          </ac:cxnSpMkLst>
        </pc:cxnChg>
      </pc:sldChg>
      <pc:sldChg chg="modSp mod modTransition">
        <pc:chgData name="Avram Paun (2440830)" userId="72711c27-2780-4ddb-8493-ef4f9c41fc25" providerId="ADAL" clId="{5C3C8BE8-1A13-4047-9A34-8EDE193C1D46}" dt="2025-11-05T17:10:06.910" v="1297" actId="2711"/>
        <pc:sldMkLst>
          <pc:docMk/>
          <pc:sldMk cId="2715806010" sldId="257"/>
        </pc:sldMkLst>
        <pc:spChg chg="mod">
          <ac:chgData name="Avram Paun (2440830)" userId="72711c27-2780-4ddb-8493-ef4f9c41fc25" providerId="ADAL" clId="{5C3C8BE8-1A13-4047-9A34-8EDE193C1D46}" dt="2025-11-05T17:10:06.910" v="1297" actId="2711"/>
          <ac:spMkLst>
            <pc:docMk/>
            <pc:sldMk cId="2715806010" sldId="257"/>
            <ac:spMk id="3" creationId="{3986ECFC-4802-880F-CAC4-59F9E04E17F0}"/>
          </ac:spMkLst>
        </pc:spChg>
      </pc:sldChg>
      <pc:sldChg chg="addSp modSp mod modTransition">
        <pc:chgData name="Avram Paun (2440830)" userId="72711c27-2780-4ddb-8493-ef4f9c41fc25" providerId="ADAL" clId="{5C3C8BE8-1A13-4047-9A34-8EDE193C1D46}" dt="2025-11-05T17:32:22.460" v="1781" actId="2711"/>
        <pc:sldMkLst>
          <pc:docMk/>
          <pc:sldMk cId="2897957523" sldId="258"/>
        </pc:sldMkLst>
        <pc:spChg chg="mod">
          <ac:chgData name="Avram Paun (2440830)" userId="72711c27-2780-4ddb-8493-ef4f9c41fc25" providerId="ADAL" clId="{5C3C8BE8-1A13-4047-9A34-8EDE193C1D46}" dt="2025-11-05T17:32:22.460" v="1781" actId="2711"/>
          <ac:spMkLst>
            <pc:docMk/>
            <pc:sldMk cId="2897957523" sldId="258"/>
            <ac:spMk id="3" creationId="{028A8359-438A-7EDF-F235-AE5BAE7FB208}"/>
          </ac:spMkLst>
        </pc:spChg>
        <pc:spChg chg="add mod">
          <ac:chgData name="Avram Paun (2440830)" userId="72711c27-2780-4ddb-8493-ef4f9c41fc25" providerId="ADAL" clId="{5C3C8BE8-1A13-4047-9A34-8EDE193C1D46}" dt="2025-11-05T16:50:35.769" v="852" actId="20577"/>
          <ac:spMkLst>
            <pc:docMk/>
            <pc:sldMk cId="2897957523" sldId="258"/>
            <ac:spMk id="4" creationId="{CC232594-C02C-336C-B543-0CEE7F9FB372}"/>
          </ac:spMkLst>
        </pc:spChg>
        <pc:spChg chg="add">
          <ac:chgData name="Avram Paun (2440830)" userId="72711c27-2780-4ddb-8493-ef4f9c41fc25" providerId="ADAL" clId="{5C3C8BE8-1A13-4047-9A34-8EDE193C1D46}" dt="2025-11-05T16:50:27.068" v="851"/>
          <ac:spMkLst>
            <pc:docMk/>
            <pc:sldMk cId="2897957523" sldId="258"/>
            <ac:spMk id="5" creationId="{17A80115-503B-515F-8169-36F119022027}"/>
          </ac:spMkLst>
        </pc:spChg>
      </pc:sldChg>
      <pc:sldChg chg="addSp delSp modSp mod modTransition">
        <pc:chgData name="Avram Paun (2440830)" userId="72711c27-2780-4ddb-8493-ef4f9c41fc25" providerId="ADAL" clId="{5C3C8BE8-1A13-4047-9A34-8EDE193C1D46}" dt="2025-11-05T17:10:33.087" v="1299" actId="1076"/>
        <pc:sldMkLst>
          <pc:docMk/>
          <pc:sldMk cId="1748499028" sldId="259"/>
        </pc:sldMkLst>
        <pc:spChg chg="mod">
          <ac:chgData name="Avram Paun (2440830)" userId="72711c27-2780-4ddb-8493-ef4f9c41fc25" providerId="ADAL" clId="{5C3C8BE8-1A13-4047-9A34-8EDE193C1D46}" dt="2025-11-05T16:39:53.976" v="797" actId="2711"/>
          <ac:spMkLst>
            <pc:docMk/>
            <pc:sldMk cId="1748499028" sldId="259"/>
            <ac:spMk id="3" creationId="{F9C1CCB3-874D-5E4A-629C-E7AA4A8AB46C}"/>
          </ac:spMkLst>
        </pc:spChg>
        <pc:spChg chg="add del mod">
          <ac:chgData name="Avram Paun (2440830)" userId="72711c27-2780-4ddb-8493-ef4f9c41fc25" providerId="ADAL" clId="{5C3C8BE8-1A13-4047-9A34-8EDE193C1D46}" dt="2025-11-05T16:17:35.636" v="606"/>
          <ac:spMkLst>
            <pc:docMk/>
            <pc:sldMk cId="1748499028" sldId="259"/>
            <ac:spMk id="4" creationId="{29FE1A6F-D718-E79A-4F8E-464F16271E9D}"/>
          </ac:spMkLst>
        </pc:spChg>
        <pc:spChg chg="add mod">
          <ac:chgData name="Avram Paun (2440830)" userId="72711c27-2780-4ddb-8493-ef4f9c41fc25" providerId="ADAL" clId="{5C3C8BE8-1A13-4047-9A34-8EDE193C1D46}" dt="2025-11-05T17:10:33.087" v="1299" actId="1076"/>
          <ac:spMkLst>
            <pc:docMk/>
            <pc:sldMk cId="1748499028" sldId="259"/>
            <ac:spMk id="5" creationId="{A6CFC7BB-9495-6B91-EAEC-164FC55E6902}"/>
          </ac:spMkLst>
        </pc:spChg>
        <pc:spChg chg="add del mod">
          <ac:chgData name="Avram Paun (2440830)" userId="72711c27-2780-4ddb-8493-ef4f9c41fc25" providerId="ADAL" clId="{5C3C8BE8-1A13-4047-9A34-8EDE193C1D46}" dt="2025-11-05T16:24:12.926" v="665"/>
          <ac:spMkLst>
            <pc:docMk/>
            <pc:sldMk cId="1748499028" sldId="259"/>
            <ac:spMk id="6" creationId="{ED2C270D-E05D-AAAD-56B4-073DA1390D1F}"/>
          </ac:spMkLst>
        </pc:spChg>
        <pc:spChg chg="add del mod">
          <ac:chgData name="Avram Paun (2440830)" userId="72711c27-2780-4ddb-8493-ef4f9c41fc25" providerId="ADAL" clId="{5C3C8BE8-1A13-4047-9A34-8EDE193C1D46}" dt="2025-11-05T16:24:12.941" v="667"/>
          <ac:spMkLst>
            <pc:docMk/>
            <pc:sldMk cId="1748499028" sldId="259"/>
            <ac:spMk id="7" creationId="{52AA28C5-26D9-C889-FA3C-44512E9A5244}"/>
          </ac:spMkLst>
        </pc:spChg>
        <pc:spChg chg="add del mod">
          <ac:chgData name="Avram Paun (2440830)" userId="72711c27-2780-4ddb-8493-ef4f9c41fc25" providerId="ADAL" clId="{5C3C8BE8-1A13-4047-9A34-8EDE193C1D46}" dt="2025-11-05T16:24:12.941" v="669"/>
          <ac:spMkLst>
            <pc:docMk/>
            <pc:sldMk cId="1748499028" sldId="259"/>
            <ac:spMk id="8" creationId="{2143998C-EE87-AF90-04CC-6EB9E5A6AD21}"/>
          </ac:spMkLst>
        </pc:spChg>
        <pc:picChg chg="add del mod">
          <ac:chgData name="Avram Paun (2440830)" userId="72711c27-2780-4ddb-8493-ef4f9c41fc25" providerId="ADAL" clId="{5C3C8BE8-1A13-4047-9A34-8EDE193C1D46}" dt="2025-11-05T16:23:06.318" v="652"/>
          <ac:picMkLst>
            <pc:docMk/>
            <pc:sldMk cId="1748499028" sldId="259"/>
            <ac:picMk id="2050" creationId="{5E5F28A1-44C9-071B-E0CA-A4A7E337BE00}"/>
          </ac:picMkLst>
        </pc:picChg>
        <pc:picChg chg="add mod">
          <ac:chgData name="Avram Paun (2440830)" userId="72711c27-2780-4ddb-8493-ef4f9c41fc25" providerId="ADAL" clId="{5C3C8BE8-1A13-4047-9A34-8EDE193C1D46}" dt="2025-11-05T16:24:01.479" v="663" actId="14100"/>
          <ac:picMkLst>
            <pc:docMk/>
            <pc:sldMk cId="1748499028" sldId="259"/>
            <ac:picMk id="2052" creationId="{C3EFC0C5-1C1B-BD99-8AC1-9C5164698E5D}"/>
          </ac:picMkLst>
        </pc:picChg>
      </pc:sldChg>
      <pc:sldChg chg="addSp modSp mod modTransition setBg">
        <pc:chgData name="Avram Paun (2440830)" userId="72711c27-2780-4ddb-8493-ef4f9c41fc25" providerId="ADAL" clId="{5C3C8BE8-1A13-4047-9A34-8EDE193C1D46}" dt="2025-11-05T17:32:44.302" v="1784" actId="113"/>
        <pc:sldMkLst>
          <pc:docMk/>
          <pc:sldMk cId="1424087263" sldId="260"/>
        </pc:sldMkLst>
        <pc:spChg chg="mod">
          <ac:chgData name="Avram Paun (2440830)" userId="72711c27-2780-4ddb-8493-ef4f9c41fc25" providerId="ADAL" clId="{5C3C8BE8-1A13-4047-9A34-8EDE193C1D46}" dt="2025-11-05T16:20:48.680" v="640" actId="27636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Avram Paun (2440830)" userId="72711c27-2780-4ddb-8493-ef4f9c41fc25" providerId="ADAL" clId="{5C3C8BE8-1A13-4047-9A34-8EDE193C1D46}" dt="2025-11-05T17:32:44.302" v="1784" actId="113"/>
          <ac:spMkLst>
            <pc:docMk/>
            <pc:sldMk cId="1424087263" sldId="260"/>
            <ac:spMk id="3" creationId="{E73EC453-8E6E-AAA5-639A-7F2EB8FCDBC5}"/>
          </ac:spMkLst>
        </pc:spChg>
        <pc:grpChg chg="add">
          <ac:chgData name="Avram Paun (2440830)" userId="72711c27-2780-4ddb-8493-ef4f9c41fc25" providerId="ADAL" clId="{5C3C8BE8-1A13-4047-9A34-8EDE193C1D46}" dt="2025-11-05T16:20:16.850" v="633" actId="26606"/>
          <ac:grpSpMkLst>
            <pc:docMk/>
            <pc:sldMk cId="1424087263" sldId="260"/>
            <ac:grpSpMk id="1031" creationId="{88C9B83F-64CD-41C1-925F-A08801FFD0BD}"/>
          </ac:grpSpMkLst>
        </pc:grpChg>
        <pc:picChg chg="add mod ord">
          <ac:chgData name="Avram Paun (2440830)" userId="72711c27-2780-4ddb-8493-ef4f9c41fc25" providerId="ADAL" clId="{5C3C8BE8-1A13-4047-9A34-8EDE193C1D46}" dt="2025-11-05T16:40:14.258" v="799" actId="1076"/>
          <ac:picMkLst>
            <pc:docMk/>
            <pc:sldMk cId="1424087263" sldId="260"/>
            <ac:picMk id="1026" creationId="{7F1EA209-AA2C-8B2B-20BA-BA6FE3985376}"/>
          </ac:picMkLst>
        </pc:picChg>
      </pc:sldChg>
      <pc:sldChg chg="modSp mod modTransition">
        <pc:chgData name="Avram Paun (2440830)" userId="72711c27-2780-4ddb-8493-ef4f9c41fc25" providerId="ADAL" clId="{5C3C8BE8-1A13-4047-9A34-8EDE193C1D46}" dt="2025-11-05T17:11:11.980" v="1303" actId="2711"/>
        <pc:sldMkLst>
          <pc:docMk/>
          <pc:sldMk cId="1382716628" sldId="262"/>
        </pc:sldMkLst>
        <pc:spChg chg="mod">
          <ac:chgData name="Avram Paun (2440830)" userId="72711c27-2780-4ddb-8493-ef4f9c41fc25" providerId="ADAL" clId="{5C3C8BE8-1A13-4047-9A34-8EDE193C1D46}" dt="2025-11-05T17:11:11.980" v="1303" actId="2711"/>
          <ac:spMkLst>
            <pc:docMk/>
            <pc:sldMk cId="1382716628" sldId="262"/>
            <ac:spMk id="3" creationId="{87B96C4E-C633-AD44-2B5D-616D8D99EE4D}"/>
          </ac:spMkLst>
        </pc:spChg>
      </pc:sldChg>
      <pc:sldChg chg="addSp delSp modSp mod modTransition">
        <pc:chgData name="Avram Paun (2440830)" userId="72711c27-2780-4ddb-8493-ef4f9c41fc25" providerId="ADAL" clId="{5C3C8BE8-1A13-4047-9A34-8EDE193C1D46}" dt="2025-11-05T17:31:47.551" v="1779" actId="313"/>
        <pc:sldMkLst>
          <pc:docMk/>
          <pc:sldMk cId="3970473306" sldId="264"/>
        </pc:sldMkLst>
        <pc:spChg chg="del mod">
          <ac:chgData name="Avram Paun (2440830)" userId="72711c27-2780-4ddb-8493-ef4f9c41fc25" providerId="ADAL" clId="{5C3C8BE8-1A13-4047-9A34-8EDE193C1D46}" dt="2025-11-05T16:24:51.551" v="674" actId="26606"/>
          <ac:spMkLst>
            <pc:docMk/>
            <pc:sldMk cId="3970473306" sldId="264"/>
            <ac:spMk id="3" creationId="{4A53051C-8483-F6FD-7AB5-FC885653EC99}"/>
          </ac:spMkLst>
        </pc:spChg>
        <pc:graphicFrameChg chg="add mod">
          <ac:chgData name="Avram Paun (2440830)" userId="72711c27-2780-4ddb-8493-ef4f9c41fc25" providerId="ADAL" clId="{5C3C8BE8-1A13-4047-9A34-8EDE193C1D46}" dt="2025-11-05T17:31:47.551" v="1779" actId="313"/>
          <ac:graphicFrameMkLst>
            <pc:docMk/>
            <pc:sldMk cId="3970473306" sldId="264"/>
            <ac:graphicFrameMk id="5" creationId="{8A164F68-D357-C5F1-1877-B0EB6D5DE92A}"/>
          </ac:graphicFrameMkLst>
        </pc:graphicFrameChg>
      </pc:sldChg>
      <pc:sldChg chg="addSp delSp modSp mod modTransition">
        <pc:chgData name="Avram Paun (2440830)" userId="72711c27-2780-4ddb-8493-ef4f9c41fc25" providerId="ADAL" clId="{5C3C8BE8-1A13-4047-9A34-8EDE193C1D46}" dt="2025-11-05T17:37:13.149" v="1822"/>
        <pc:sldMkLst>
          <pc:docMk/>
          <pc:sldMk cId="359125969" sldId="265"/>
        </pc:sldMkLst>
        <pc:spChg chg="del mod">
          <ac:chgData name="Avram Paun (2440830)" userId="72711c27-2780-4ddb-8493-ef4f9c41fc25" providerId="ADAL" clId="{5C3C8BE8-1A13-4047-9A34-8EDE193C1D46}" dt="2025-11-05T16:30:34.668" v="721" actId="26606"/>
          <ac:spMkLst>
            <pc:docMk/>
            <pc:sldMk cId="359125969" sldId="265"/>
            <ac:spMk id="3" creationId="{5F8D0C3B-0DFC-3E5A-28D7-AC7CD95B6A10}"/>
          </ac:spMkLst>
        </pc:spChg>
        <pc:spChg chg="add del mod">
          <ac:chgData name="Avram Paun (2440830)" userId="72711c27-2780-4ddb-8493-ef4f9c41fc25" providerId="ADAL" clId="{5C3C8BE8-1A13-4047-9A34-8EDE193C1D46}" dt="2025-11-05T16:48:19.031" v="823"/>
          <ac:spMkLst>
            <pc:docMk/>
            <pc:sldMk cId="359125969" sldId="265"/>
            <ac:spMk id="4" creationId="{B862EF6E-15C2-015E-8CE5-7447037E7239}"/>
          </ac:spMkLst>
        </pc:spChg>
        <pc:spChg chg="add del">
          <ac:chgData name="Avram Paun (2440830)" userId="72711c27-2780-4ddb-8493-ef4f9c41fc25" providerId="ADAL" clId="{5C3C8BE8-1A13-4047-9A34-8EDE193C1D46}" dt="2025-11-05T16:53:16.319" v="1085"/>
          <ac:spMkLst>
            <pc:docMk/>
            <pc:sldMk cId="359125969" sldId="265"/>
            <ac:spMk id="6" creationId="{DE253AD6-806E-98B9-298C-4F5684DBF51D}"/>
          </ac:spMkLst>
        </pc:spChg>
        <pc:spChg chg="add del mod">
          <ac:chgData name="Avram Paun (2440830)" userId="72711c27-2780-4ddb-8493-ef4f9c41fc25" providerId="ADAL" clId="{5C3C8BE8-1A13-4047-9A34-8EDE193C1D46}" dt="2025-11-05T16:53:43.221" v="1091" actId="478"/>
          <ac:spMkLst>
            <pc:docMk/>
            <pc:sldMk cId="359125969" sldId="265"/>
            <ac:spMk id="7" creationId="{DEB076A9-45DA-7539-C42D-A3B11C6A1CAA}"/>
          </ac:spMkLst>
        </pc:spChg>
        <pc:spChg chg="add mod">
          <ac:chgData name="Avram Paun (2440830)" userId="72711c27-2780-4ddb-8493-ef4f9c41fc25" providerId="ADAL" clId="{5C3C8BE8-1A13-4047-9A34-8EDE193C1D46}" dt="2025-11-05T17:37:13.149" v="1822"/>
          <ac:spMkLst>
            <pc:docMk/>
            <pc:sldMk cId="359125969" sldId="265"/>
            <ac:spMk id="8" creationId="{DFD13004-969F-6149-9975-B343DEAA1E5D}"/>
          </ac:spMkLst>
        </pc:spChg>
        <pc:spChg chg="add del">
          <ac:chgData name="Avram Paun (2440830)" userId="72711c27-2780-4ddb-8493-ef4f9c41fc25" providerId="ADAL" clId="{5C3C8BE8-1A13-4047-9A34-8EDE193C1D46}" dt="2025-11-05T17:19:40.146" v="1437"/>
          <ac:spMkLst>
            <pc:docMk/>
            <pc:sldMk cId="359125969" sldId="265"/>
            <ac:spMk id="9" creationId="{E518993C-D9A1-A3D3-FF55-A3970AA8F065}"/>
          </ac:spMkLst>
        </pc:spChg>
        <pc:spChg chg="add del mod">
          <ac:chgData name="Avram Paun (2440830)" userId="72711c27-2780-4ddb-8493-ef4f9c41fc25" providerId="ADAL" clId="{5C3C8BE8-1A13-4047-9A34-8EDE193C1D46}" dt="2025-11-05T17:26:40.704" v="1604" actId="478"/>
          <ac:spMkLst>
            <pc:docMk/>
            <pc:sldMk cId="359125969" sldId="265"/>
            <ac:spMk id="10" creationId="{087756C3-D868-24FD-2281-4E1E7F15087C}"/>
          </ac:spMkLst>
        </pc:spChg>
        <pc:spChg chg="add mod">
          <ac:chgData name="Avram Paun (2440830)" userId="72711c27-2780-4ddb-8493-ef4f9c41fc25" providerId="ADAL" clId="{5C3C8BE8-1A13-4047-9A34-8EDE193C1D46}" dt="2025-11-05T17:26:11.895" v="1601" actId="313"/>
          <ac:spMkLst>
            <pc:docMk/>
            <pc:sldMk cId="359125969" sldId="265"/>
            <ac:spMk id="11" creationId="{8A7E8FBB-616B-37DD-0A18-9B87D32B2CB4}"/>
          </ac:spMkLst>
        </pc:spChg>
        <pc:spChg chg="add del">
          <ac:chgData name="Avram Paun (2440830)" userId="72711c27-2780-4ddb-8493-ef4f9c41fc25" providerId="ADAL" clId="{5C3C8BE8-1A13-4047-9A34-8EDE193C1D46}" dt="2025-11-05T17:30:02.650" v="1709"/>
          <ac:spMkLst>
            <pc:docMk/>
            <pc:sldMk cId="359125969" sldId="265"/>
            <ac:spMk id="12" creationId="{AD0B950A-6219-68EF-216F-FDCAD043FC32}"/>
          </ac:spMkLst>
        </pc:spChg>
        <pc:spChg chg="add mod">
          <ac:chgData name="Avram Paun (2440830)" userId="72711c27-2780-4ddb-8493-ef4f9c41fc25" providerId="ADAL" clId="{5C3C8BE8-1A13-4047-9A34-8EDE193C1D46}" dt="2025-11-05T17:31:10.989" v="1747" actId="207"/>
          <ac:spMkLst>
            <pc:docMk/>
            <pc:sldMk cId="359125969" sldId="265"/>
            <ac:spMk id="13" creationId="{8FF4CC47-7DC3-BABA-6CC8-11CECBC49C19}"/>
          </ac:spMkLst>
        </pc:spChg>
        <pc:graphicFrameChg chg="add mod">
          <ac:chgData name="Avram Paun (2440830)" userId="72711c27-2780-4ddb-8493-ef4f9c41fc25" providerId="ADAL" clId="{5C3C8BE8-1A13-4047-9A34-8EDE193C1D46}" dt="2025-11-05T17:28:27.453" v="1605" actId="767"/>
          <ac:graphicFrameMkLst>
            <pc:docMk/>
            <pc:sldMk cId="359125969" sldId="265"/>
            <ac:graphicFrameMk id="5" creationId="{2E2B7A20-D503-5C33-1119-A2D9A2FA7D26}"/>
          </ac:graphicFrameMkLst>
        </pc:graphicFrameChg>
      </pc:sldChg>
      <pc:sldChg chg="addSp delSp modSp mod modTransition setBg setClrOvrMap">
        <pc:chgData name="Avram Paun (2440830)" userId="72711c27-2780-4ddb-8493-ef4f9c41fc25" providerId="ADAL" clId="{5C3C8BE8-1A13-4047-9A34-8EDE193C1D46}" dt="2025-11-05T17:11:31.036" v="1304" actId="2711"/>
        <pc:sldMkLst>
          <pc:docMk/>
          <pc:sldMk cId="1917974163" sldId="267"/>
        </pc:sldMkLst>
        <pc:spChg chg="mod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2" creationId="{631727AA-2A4B-7459-64F6-8CB68974F0E3}"/>
          </ac:spMkLst>
        </pc:spChg>
        <pc:spChg chg="mod">
          <ac:chgData name="Avram Paun (2440830)" userId="72711c27-2780-4ddb-8493-ef4f9c41fc25" providerId="ADAL" clId="{5C3C8BE8-1A13-4047-9A34-8EDE193C1D46}" dt="2025-11-05T17:11:31.036" v="1304" actId="2711"/>
          <ac:spMkLst>
            <pc:docMk/>
            <pc:sldMk cId="1917974163" sldId="267"/>
            <ac:spMk id="3" creationId="{C71705AF-A114-46D3-808C-4A69D3AE5A69}"/>
          </ac:spMkLst>
        </pc:spChg>
        <pc:spChg chg="add del">
          <ac:chgData name="Avram Paun (2440830)" userId="72711c27-2780-4ddb-8493-ef4f9c41fc25" providerId="ADAL" clId="{5C3C8BE8-1A13-4047-9A34-8EDE193C1D46}" dt="2025-11-05T16:25:58.518" v="681" actId="26606"/>
          <ac:spMkLst>
            <pc:docMk/>
            <pc:sldMk cId="1917974163" sldId="267"/>
            <ac:spMk id="3079" creationId="{D94A7024-D948-494D-8920-BBA2DA07D15B}"/>
          </ac:spMkLst>
        </pc:spChg>
        <pc:spChg chg="add del">
          <ac:chgData name="Avram Paun (2440830)" userId="72711c27-2780-4ddb-8493-ef4f9c41fc25" providerId="ADAL" clId="{5C3C8BE8-1A13-4047-9A34-8EDE193C1D46}" dt="2025-11-05T16:25:59.205" v="683" actId="26606"/>
          <ac:spMkLst>
            <pc:docMk/>
            <pc:sldMk cId="1917974163" sldId="267"/>
            <ac:spMk id="3081" creationId="{3BCB5F6A-9EB0-40B0-9D13-3023E9A20508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83" creationId="{3F088236-D655-4F88-B238-E16762358025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85" creationId="{3DAC0C92-199E-475C-9390-119A9B027276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87" creationId="{C4CFB339-0ED8-4FE2-9EF1-6D1375B8499B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89" creationId="{31896C80-2069-4431-9C19-83B913734490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91" creationId="{BF120A21-0841-4823-B0C4-28AEBCEF9B78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93" creationId="{DBB05BAE-BBD3-4289-899F-A6851503C6B0}"/>
          </ac:spMkLst>
        </pc:spChg>
        <pc:spChg chg="add del">
          <ac:chgData name="Avram Paun (2440830)" userId="72711c27-2780-4ddb-8493-ef4f9c41fc25" providerId="ADAL" clId="{5C3C8BE8-1A13-4047-9A34-8EDE193C1D46}" dt="2025-11-05T16:26:01.440" v="685" actId="26606"/>
          <ac:spMkLst>
            <pc:docMk/>
            <pc:sldMk cId="1917974163" sldId="267"/>
            <ac:spMk id="3095" creationId="{9874D11C-36F5-4BBE-A490-019A54E953B0}"/>
          </ac:spMkLst>
        </pc:spChg>
        <pc:picChg chg="add del mod ord">
          <ac:chgData name="Avram Paun (2440830)" userId="72711c27-2780-4ddb-8493-ef4f9c41fc25" providerId="ADAL" clId="{5C3C8BE8-1A13-4047-9A34-8EDE193C1D46}" dt="2025-11-05T16:26:02.078" v="686"/>
          <ac:picMkLst>
            <pc:docMk/>
            <pc:sldMk cId="1917974163" sldId="267"/>
            <ac:picMk id="3074" creationId="{3ABFEC0D-3447-2A5D-46F3-7C7EA7962A39}"/>
          </ac:picMkLst>
        </pc:picChg>
        <pc:cxnChg chg="add del">
          <ac:chgData name="Avram Paun (2440830)" userId="72711c27-2780-4ddb-8493-ef4f9c41fc25" providerId="ADAL" clId="{5C3C8BE8-1A13-4047-9A34-8EDE193C1D46}" dt="2025-11-05T16:26:01.440" v="685" actId="26606"/>
          <ac:cxnSpMkLst>
            <pc:docMk/>
            <pc:sldMk cId="1917974163" sldId="267"/>
            <ac:cxnSpMk id="3084" creationId="{64FA5DFF-7FE6-4855-84E6-DFA78EE978BD}"/>
          </ac:cxnSpMkLst>
        </pc:cxnChg>
        <pc:cxnChg chg="add del">
          <ac:chgData name="Avram Paun (2440830)" userId="72711c27-2780-4ddb-8493-ef4f9c41fc25" providerId="ADAL" clId="{5C3C8BE8-1A13-4047-9A34-8EDE193C1D46}" dt="2025-11-05T16:26:01.440" v="685" actId="26606"/>
          <ac:cxnSpMkLst>
            <pc:docMk/>
            <pc:sldMk cId="1917974163" sldId="267"/>
            <ac:cxnSpMk id="3086" creationId="{2AFD8CBA-54A3-4363-991B-B9C631BBFA74}"/>
          </ac:cxnSpMkLst>
        </pc:cxnChg>
      </pc:sldChg>
      <pc:sldChg chg="modSp mod modTransition">
        <pc:chgData name="Avram Paun (2440830)" userId="72711c27-2780-4ddb-8493-ef4f9c41fc25" providerId="ADAL" clId="{5C3C8BE8-1A13-4047-9A34-8EDE193C1D46}" dt="2025-11-05T16:38:08.535" v="792"/>
        <pc:sldMkLst>
          <pc:docMk/>
          <pc:sldMk cId="3645478630" sldId="268"/>
        </pc:sldMkLst>
        <pc:spChg chg="mod">
          <ac:chgData name="Avram Paun (2440830)" userId="72711c27-2780-4ddb-8493-ef4f9c41fc25" providerId="ADAL" clId="{5C3C8BE8-1A13-4047-9A34-8EDE193C1D46}" dt="2025-11-05T16:24:28.165" v="673" actId="20577"/>
          <ac:spMkLst>
            <pc:docMk/>
            <pc:sldMk cId="3645478630" sldId="268"/>
            <ac:spMk id="5" creationId="{BAD93B9F-8120-C02C-A129-B0F9DBBE0BFE}"/>
          </ac:spMkLst>
        </pc:spChg>
        <pc:spChg chg="mod">
          <ac:chgData name="Avram Paun (2440830)" userId="72711c27-2780-4ddb-8493-ef4f9c41fc25" providerId="ADAL" clId="{5C3C8BE8-1A13-4047-9A34-8EDE193C1D46}" dt="2025-11-05T16:04:19.346" v="135" actId="1076"/>
          <ac:spMkLst>
            <pc:docMk/>
            <pc:sldMk cId="3645478630" sldId="268"/>
            <ac:spMk id="33" creationId="{FBA31B0C-AD5C-C8E7-447B-9089F07FA525}"/>
          </ac:spMkLst>
        </pc:spChg>
        <pc:spChg chg="mod">
          <ac:chgData name="Avram Paun (2440830)" userId="72711c27-2780-4ddb-8493-ef4f9c41fc25" providerId="ADAL" clId="{5C3C8BE8-1A13-4047-9A34-8EDE193C1D46}" dt="2025-11-05T16:04:33.682" v="139" actId="14100"/>
          <ac:spMkLst>
            <pc:docMk/>
            <pc:sldMk cId="3645478630" sldId="268"/>
            <ac:spMk id="47" creationId="{56509C0C-DAF6-A1D9-BDBA-0E9E2F062496}"/>
          </ac:spMkLst>
        </pc:spChg>
        <pc:spChg chg="mod">
          <ac:chgData name="Avram Paun (2440830)" userId="72711c27-2780-4ddb-8493-ef4f9c41fc25" providerId="ADAL" clId="{5C3C8BE8-1A13-4047-9A34-8EDE193C1D46}" dt="2025-11-05T16:03:47.436" v="130" actId="14100"/>
          <ac:spMkLst>
            <pc:docMk/>
            <pc:sldMk cId="3645478630" sldId="268"/>
            <ac:spMk id="49" creationId="{DDBAE875-7562-6B5C-59E3-A2E935F89EF5}"/>
          </ac:spMkLst>
        </pc:spChg>
        <pc:spChg chg="mod">
          <ac:chgData name="Avram Paun (2440830)" userId="72711c27-2780-4ddb-8493-ef4f9c41fc25" providerId="ADAL" clId="{5C3C8BE8-1A13-4047-9A34-8EDE193C1D46}" dt="2025-11-05T16:04:04.266" v="134" actId="1076"/>
          <ac:spMkLst>
            <pc:docMk/>
            <pc:sldMk cId="3645478630" sldId="268"/>
            <ac:spMk id="86" creationId="{F05CB858-BD7B-7947-54E9-8A9650FD2F67}"/>
          </ac:spMkLst>
        </pc:spChg>
        <pc:spChg chg="mod">
          <ac:chgData name="Avram Paun (2440830)" userId="72711c27-2780-4ddb-8493-ef4f9c41fc25" providerId="ADAL" clId="{5C3C8BE8-1A13-4047-9A34-8EDE193C1D46}" dt="2025-11-05T16:31:31.021" v="723" actId="313"/>
          <ac:spMkLst>
            <pc:docMk/>
            <pc:sldMk cId="3645478630" sldId="268"/>
            <ac:spMk id="94" creationId="{09E361A1-34A7-2A61-03F2-1AA8D7EE27D1}"/>
          </ac:spMkLst>
        </pc:spChg>
        <pc:cxnChg chg="mod">
          <ac:chgData name="Avram Paun (2440830)" userId="72711c27-2780-4ddb-8493-ef4f9c41fc25" providerId="ADAL" clId="{5C3C8BE8-1A13-4047-9A34-8EDE193C1D46}" dt="2025-11-05T16:30:49.487" v="722" actId="1076"/>
          <ac:cxnSpMkLst>
            <pc:docMk/>
            <pc:sldMk cId="3645478630" sldId="268"/>
            <ac:cxnSpMk id="14" creationId="{1E50E3A6-E8B1-0F35-71F6-776956F55981}"/>
          </ac:cxnSpMkLst>
        </pc:cxnChg>
        <pc:cxnChg chg="mod">
          <ac:chgData name="Avram Paun (2440830)" userId="72711c27-2780-4ddb-8493-ef4f9c41fc25" providerId="ADAL" clId="{5C3C8BE8-1A13-4047-9A34-8EDE193C1D46}" dt="2025-11-05T16:04:26.478" v="137" actId="1076"/>
          <ac:cxnSpMkLst>
            <pc:docMk/>
            <pc:sldMk cId="3645478630" sldId="268"/>
            <ac:cxnSpMk id="45" creationId="{DE5AE1F8-C222-4F66-79E0-89FDCAF15DF2}"/>
          </ac:cxnSpMkLst>
        </pc:cxnChg>
        <pc:cxnChg chg="mod">
          <ac:chgData name="Avram Paun (2440830)" userId="72711c27-2780-4ddb-8493-ef4f9c41fc25" providerId="ADAL" clId="{5C3C8BE8-1A13-4047-9A34-8EDE193C1D46}" dt="2025-11-05T16:31:45.779" v="724" actId="1076"/>
          <ac:cxnSpMkLst>
            <pc:docMk/>
            <pc:sldMk cId="3645478630" sldId="268"/>
            <ac:cxnSpMk id="53" creationId="{41AEFF99-051D-406F-0349-A270BCB951B3}"/>
          </ac:cxnSpMkLst>
        </pc:cxnChg>
        <pc:cxnChg chg="mod">
          <ac:chgData name="Avram Paun (2440830)" userId="72711c27-2780-4ddb-8493-ef4f9c41fc25" providerId="ADAL" clId="{5C3C8BE8-1A13-4047-9A34-8EDE193C1D46}" dt="2025-11-05T16:03:55.275" v="132" actId="14100"/>
          <ac:cxnSpMkLst>
            <pc:docMk/>
            <pc:sldMk cId="3645478630" sldId="268"/>
            <ac:cxnSpMk id="58" creationId="{EB803FEB-ED6B-586D-CBEB-3934B4904EFE}"/>
          </ac:cxnSpMkLst>
        </pc:cxnChg>
        <pc:cxnChg chg="mod">
          <ac:chgData name="Avram Paun (2440830)" userId="72711c27-2780-4ddb-8493-ef4f9c41fc25" providerId="ADAL" clId="{5C3C8BE8-1A13-4047-9A34-8EDE193C1D46}" dt="2025-11-05T16:04:00.004" v="133" actId="1076"/>
          <ac:cxnSpMkLst>
            <pc:docMk/>
            <pc:sldMk cId="3645478630" sldId="268"/>
            <ac:cxnSpMk id="88" creationId="{32B0D434-3882-13FE-E620-1EC9169E859A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png"/><Relationship Id="rId1" Type="http://schemas.openxmlformats.org/officeDocument/2006/relationships/hyperlink" Target="https://www.studocu.com/en-gb/messages/question/14170067/green-haven-florists-pestel-analiys" TargetMode="External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image" Target="../media/image16.sv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5.png"/><Relationship Id="rId7" Type="http://schemas.openxmlformats.org/officeDocument/2006/relationships/image" Target="../media/image18.sv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7.png"/><Relationship Id="rId11" Type="http://schemas.openxmlformats.org/officeDocument/2006/relationships/image" Target="../media/image22.svg"/><Relationship Id="rId5" Type="http://schemas.openxmlformats.org/officeDocument/2006/relationships/hyperlink" Target="https://www.studocu.com/en-gb/messages/question/14170067/green-haven-florists-pestel-analiys" TargetMode="External"/><Relationship Id="rId10" Type="http://schemas.openxmlformats.org/officeDocument/2006/relationships/image" Target="../media/image21.png"/><Relationship Id="rId4" Type="http://schemas.openxmlformats.org/officeDocument/2006/relationships/image" Target="../media/image16.svg"/><Relationship Id="rId9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5ECD067-985E-4C6D-8F91-E4B1E4AECB3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CC823A7-0305-447F-9A67-8012144FCF5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Talked about green haven florist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2E0DC7-8291-4942-A299-B2C231CE2F17}" type="parTrans" cxnId="{2126E69A-17AE-4375-B999-2B2D3BF9E19C}">
      <dgm:prSet/>
      <dgm:spPr/>
      <dgm:t>
        <a:bodyPr/>
        <a:lstStyle/>
        <a:p>
          <a:endParaRPr lang="en-US"/>
        </a:p>
      </dgm:t>
    </dgm:pt>
    <dgm:pt modelId="{17698A10-F37E-441A-908A-480AFDF3AA7A}" type="sibTrans" cxnId="{2126E69A-17AE-4375-B999-2B2D3BF9E19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2F97035-27BC-4618-AEA5-44D74E1CE1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Selling flowers for wedding funerals, ecofriendly packaging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BED55B-CF26-4605-89A7-311888D7A1D1}" type="parTrans" cxnId="{7198D8AC-8A6D-4725-B38B-7F1F6211C682}">
      <dgm:prSet/>
      <dgm:spPr/>
      <dgm:t>
        <a:bodyPr/>
        <a:lstStyle/>
        <a:p>
          <a:endParaRPr lang="en-US"/>
        </a:p>
      </dgm:t>
    </dgm:pt>
    <dgm:pt modelId="{B6823DB8-18FE-4210-A419-F1B57D717C30}" type="sibTrans" cxnId="{7198D8AC-8A6D-4725-B38B-7F1F6211C68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95E86D0-96C4-452A-8895-AE0D07A212F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Identified the key problem in Green Haven Florists, the  nature and scope of the problem and its causes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4E22C6-532C-4DAF-B0C7-1CE54EDDD891}" type="parTrans" cxnId="{361EC25B-8FED-46A8-89B0-BA5C63048D3D}">
      <dgm:prSet/>
      <dgm:spPr/>
      <dgm:t>
        <a:bodyPr/>
        <a:lstStyle/>
        <a:p>
          <a:endParaRPr lang="en-US"/>
        </a:p>
      </dgm:t>
    </dgm:pt>
    <dgm:pt modelId="{AF084F20-1A2A-4AB9-87C7-5292F8C0DF82}" type="sibTrans" cxnId="{361EC25B-8FED-46A8-89B0-BA5C63048D3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91A96E-5792-44D2-9AC7-1BA7AF3ED9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I’ve also identified the main micro factors that affected the organisation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36451DE-915F-479B-83DC-0C4AEE9897DC}" type="parTrans" cxnId="{B8D0CF5F-3FFF-49EF-A6F9-9F81A8C19864}">
      <dgm:prSet/>
      <dgm:spPr/>
      <dgm:t>
        <a:bodyPr/>
        <a:lstStyle/>
        <a:p>
          <a:endParaRPr lang="en-US"/>
        </a:p>
      </dgm:t>
    </dgm:pt>
    <dgm:pt modelId="{AA76F1F8-A315-4576-A998-F36F465DA5FB}" type="sibTrans" cxnId="{B8D0CF5F-3FFF-49EF-A6F9-9F81A8C19864}">
      <dgm:prSet/>
      <dgm:spPr/>
      <dgm:t>
        <a:bodyPr/>
        <a:lstStyle/>
        <a:p>
          <a:endParaRPr lang="en-US"/>
        </a:p>
      </dgm:t>
    </dgm:pt>
    <dgm:pt modelId="{C2408B88-048F-4256-884D-3E9D9D3CA840}" type="pres">
      <dgm:prSet presAssocID="{A5ECD067-985E-4C6D-8F91-E4B1E4AECB32}" presName="root" presStyleCnt="0">
        <dgm:presLayoutVars>
          <dgm:dir/>
          <dgm:resizeHandles val="exact"/>
        </dgm:presLayoutVars>
      </dgm:prSet>
      <dgm:spPr/>
    </dgm:pt>
    <dgm:pt modelId="{0226A779-6238-47CB-A8C9-C199B82AE177}" type="pres">
      <dgm:prSet presAssocID="{A5ECD067-985E-4C6D-8F91-E4B1E4AECB32}" presName="container" presStyleCnt="0">
        <dgm:presLayoutVars>
          <dgm:dir/>
          <dgm:resizeHandles val="exact"/>
        </dgm:presLayoutVars>
      </dgm:prSet>
      <dgm:spPr/>
    </dgm:pt>
    <dgm:pt modelId="{90DFAD4B-F592-4237-929A-B770D23B0B75}" type="pres">
      <dgm:prSet presAssocID="{6CC823A7-0305-447F-9A67-8012144FCF51}" presName="compNode" presStyleCnt="0"/>
      <dgm:spPr/>
    </dgm:pt>
    <dgm:pt modelId="{660B9D0C-C211-44F1-A8F0-4DC960287FC5}" type="pres">
      <dgm:prSet presAssocID="{6CC823A7-0305-447F-9A67-8012144FCF51}" presName="iconBgRect" presStyleLbl="bgShp" presStyleIdx="0" presStyleCnt="4"/>
      <dgm:spPr/>
    </dgm:pt>
    <dgm:pt modelId="{25312D6B-625B-4F5D-87CC-58D72B0DF24A}" type="pres">
      <dgm:prSet presAssocID="{6CC823A7-0305-447F-9A67-8012144FCF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C15C524C-712F-4C4C-9E42-60EE83DC859E}" type="pres">
      <dgm:prSet presAssocID="{6CC823A7-0305-447F-9A67-8012144FCF51}" presName="spaceRect" presStyleCnt="0"/>
      <dgm:spPr/>
    </dgm:pt>
    <dgm:pt modelId="{078E772E-95F9-4A43-B266-BA734BFCDE65}" type="pres">
      <dgm:prSet presAssocID="{6CC823A7-0305-447F-9A67-8012144FCF51}" presName="textRect" presStyleLbl="revTx" presStyleIdx="0" presStyleCnt="4">
        <dgm:presLayoutVars>
          <dgm:chMax val="1"/>
          <dgm:chPref val="1"/>
        </dgm:presLayoutVars>
      </dgm:prSet>
      <dgm:spPr/>
    </dgm:pt>
    <dgm:pt modelId="{55C993DF-AE9A-4501-B19C-9ABDB297C30C}" type="pres">
      <dgm:prSet presAssocID="{17698A10-F37E-441A-908A-480AFDF3AA7A}" presName="sibTrans" presStyleLbl="sibTrans2D1" presStyleIdx="0" presStyleCnt="0"/>
      <dgm:spPr/>
    </dgm:pt>
    <dgm:pt modelId="{5FF4BE02-9857-4197-8A9E-7C8FD4229790}" type="pres">
      <dgm:prSet presAssocID="{12F97035-27BC-4618-AEA5-44D74E1CE160}" presName="compNode" presStyleCnt="0"/>
      <dgm:spPr/>
    </dgm:pt>
    <dgm:pt modelId="{C231B20E-20AD-4753-A548-047FB1A69CC1}" type="pres">
      <dgm:prSet presAssocID="{12F97035-27BC-4618-AEA5-44D74E1CE160}" presName="iconBgRect" presStyleLbl="bgShp" presStyleIdx="1" presStyleCnt="4"/>
      <dgm:spPr/>
    </dgm:pt>
    <dgm:pt modelId="{F0FB3078-9916-4A8B-85D6-C1D20663312E}" type="pres">
      <dgm:prSet presAssocID="{12F97035-27BC-4618-AEA5-44D74E1CE16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er in pot"/>
        </a:ext>
      </dgm:extLst>
    </dgm:pt>
    <dgm:pt modelId="{9A3EE008-2714-4BE7-8393-3E539BCF20F0}" type="pres">
      <dgm:prSet presAssocID="{12F97035-27BC-4618-AEA5-44D74E1CE160}" presName="spaceRect" presStyleCnt="0"/>
      <dgm:spPr/>
    </dgm:pt>
    <dgm:pt modelId="{3B3F1191-456D-4DF4-A0FE-A382A5A9CF09}" type="pres">
      <dgm:prSet presAssocID="{12F97035-27BC-4618-AEA5-44D74E1CE160}" presName="textRect" presStyleLbl="revTx" presStyleIdx="1" presStyleCnt="4">
        <dgm:presLayoutVars>
          <dgm:chMax val="1"/>
          <dgm:chPref val="1"/>
        </dgm:presLayoutVars>
      </dgm:prSet>
      <dgm:spPr/>
    </dgm:pt>
    <dgm:pt modelId="{A322C6CC-4D06-4AA5-9773-AF4387D81123}" type="pres">
      <dgm:prSet presAssocID="{B6823DB8-18FE-4210-A419-F1B57D717C30}" presName="sibTrans" presStyleLbl="sibTrans2D1" presStyleIdx="0" presStyleCnt="0"/>
      <dgm:spPr/>
    </dgm:pt>
    <dgm:pt modelId="{11095033-57D1-4F39-AEC0-88F34FB46054}" type="pres">
      <dgm:prSet presAssocID="{495E86D0-96C4-452A-8895-AE0D07A212FB}" presName="compNode" presStyleCnt="0"/>
      <dgm:spPr/>
    </dgm:pt>
    <dgm:pt modelId="{6064C131-9A0D-47EB-99DC-69386D941F39}" type="pres">
      <dgm:prSet presAssocID="{495E86D0-96C4-452A-8895-AE0D07A212FB}" presName="iconBgRect" presStyleLbl="bgShp" presStyleIdx="2" presStyleCnt="4"/>
      <dgm:spPr/>
    </dgm:pt>
    <dgm:pt modelId="{32865EED-9149-456E-887C-897707620497}" type="pres">
      <dgm:prSet presAssocID="{495E86D0-96C4-452A-8895-AE0D07A212F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219D5AD-09D3-49B0-BEE9-4F609B1D3F13}" type="pres">
      <dgm:prSet presAssocID="{495E86D0-96C4-452A-8895-AE0D07A212FB}" presName="spaceRect" presStyleCnt="0"/>
      <dgm:spPr/>
    </dgm:pt>
    <dgm:pt modelId="{115BDAC9-0A14-4B71-A2A9-4F61518678BF}" type="pres">
      <dgm:prSet presAssocID="{495E86D0-96C4-452A-8895-AE0D07A212FB}" presName="textRect" presStyleLbl="revTx" presStyleIdx="2" presStyleCnt="4">
        <dgm:presLayoutVars>
          <dgm:chMax val="1"/>
          <dgm:chPref val="1"/>
        </dgm:presLayoutVars>
      </dgm:prSet>
      <dgm:spPr/>
    </dgm:pt>
    <dgm:pt modelId="{CCA383CB-F50B-4C5E-9406-329B828EEC36}" type="pres">
      <dgm:prSet presAssocID="{AF084F20-1A2A-4AB9-87C7-5292F8C0DF82}" presName="sibTrans" presStyleLbl="sibTrans2D1" presStyleIdx="0" presStyleCnt="0"/>
      <dgm:spPr/>
    </dgm:pt>
    <dgm:pt modelId="{19A32341-9BFC-4ABC-9FA2-10AE3C0BD1F1}" type="pres">
      <dgm:prSet presAssocID="{FE91A96E-5792-44D2-9AC7-1BA7AF3ED92B}" presName="compNode" presStyleCnt="0"/>
      <dgm:spPr/>
    </dgm:pt>
    <dgm:pt modelId="{7390E367-97B4-45B0-9A13-78CE7E459238}" type="pres">
      <dgm:prSet presAssocID="{FE91A96E-5792-44D2-9AC7-1BA7AF3ED92B}" presName="iconBgRect" presStyleLbl="bgShp" presStyleIdx="3" presStyleCnt="4"/>
      <dgm:spPr/>
    </dgm:pt>
    <dgm:pt modelId="{1D4A92A1-BB26-48BB-9961-196516A537A1}" type="pres">
      <dgm:prSet presAssocID="{FE91A96E-5792-44D2-9AC7-1BA7AF3ED92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6022BE01-3B54-497B-B342-82AB7A034785}" type="pres">
      <dgm:prSet presAssocID="{FE91A96E-5792-44D2-9AC7-1BA7AF3ED92B}" presName="spaceRect" presStyleCnt="0"/>
      <dgm:spPr/>
    </dgm:pt>
    <dgm:pt modelId="{EBC4EF61-A7F7-4526-8ADF-E39246434F54}" type="pres">
      <dgm:prSet presAssocID="{FE91A96E-5792-44D2-9AC7-1BA7AF3ED92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2DD2D0C-F824-4BDD-944F-9BA4D0979EAA}" type="presOf" srcId="{B6823DB8-18FE-4210-A419-F1B57D717C30}" destId="{A322C6CC-4D06-4AA5-9773-AF4387D81123}" srcOrd="0" destOrd="0" presId="urn:microsoft.com/office/officeart/2018/2/layout/IconCircleList"/>
    <dgm:cxn modelId="{2A305B18-ABC4-43C7-A86D-B7135783A40B}" type="presOf" srcId="{12F97035-27BC-4618-AEA5-44D74E1CE160}" destId="{3B3F1191-456D-4DF4-A0FE-A382A5A9CF09}" srcOrd="0" destOrd="0" presId="urn:microsoft.com/office/officeart/2018/2/layout/IconCircleList"/>
    <dgm:cxn modelId="{326EFA2E-D8A9-453B-AA20-F69CA21C5194}" type="presOf" srcId="{6CC823A7-0305-447F-9A67-8012144FCF51}" destId="{078E772E-95F9-4A43-B266-BA734BFCDE65}" srcOrd="0" destOrd="0" presId="urn:microsoft.com/office/officeart/2018/2/layout/IconCircleList"/>
    <dgm:cxn modelId="{72B30332-0950-4BDA-A422-363EEF4E2600}" type="presOf" srcId="{495E86D0-96C4-452A-8895-AE0D07A212FB}" destId="{115BDAC9-0A14-4B71-A2A9-4F61518678BF}" srcOrd="0" destOrd="0" presId="urn:microsoft.com/office/officeart/2018/2/layout/IconCircleList"/>
    <dgm:cxn modelId="{361EC25B-8FED-46A8-89B0-BA5C63048D3D}" srcId="{A5ECD067-985E-4C6D-8F91-E4B1E4AECB32}" destId="{495E86D0-96C4-452A-8895-AE0D07A212FB}" srcOrd="2" destOrd="0" parTransId="{3E4E22C6-532C-4DAF-B0C7-1CE54EDDD891}" sibTransId="{AF084F20-1A2A-4AB9-87C7-5292F8C0DF82}"/>
    <dgm:cxn modelId="{B8D0CF5F-3FFF-49EF-A6F9-9F81A8C19864}" srcId="{A5ECD067-985E-4C6D-8F91-E4B1E4AECB32}" destId="{FE91A96E-5792-44D2-9AC7-1BA7AF3ED92B}" srcOrd="3" destOrd="0" parTransId="{C36451DE-915F-479B-83DC-0C4AEE9897DC}" sibTransId="{AA76F1F8-A315-4576-A998-F36F465DA5FB}"/>
    <dgm:cxn modelId="{7C203648-F7B0-4D97-8281-7926B2339C39}" type="presOf" srcId="{FE91A96E-5792-44D2-9AC7-1BA7AF3ED92B}" destId="{EBC4EF61-A7F7-4526-8ADF-E39246434F54}" srcOrd="0" destOrd="0" presId="urn:microsoft.com/office/officeart/2018/2/layout/IconCircleList"/>
    <dgm:cxn modelId="{B440869A-CBCF-43ED-B863-90FF44CFFE03}" type="presOf" srcId="{17698A10-F37E-441A-908A-480AFDF3AA7A}" destId="{55C993DF-AE9A-4501-B19C-9ABDB297C30C}" srcOrd="0" destOrd="0" presId="urn:microsoft.com/office/officeart/2018/2/layout/IconCircleList"/>
    <dgm:cxn modelId="{2126E69A-17AE-4375-B999-2B2D3BF9E19C}" srcId="{A5ECD067-985E-4C6D-8F91-E4B1E4AECB32}" destId="{6CC823A7-0305-447F-9A67-8012144FCF51}" srcOrd="0" destOrd="0" parTransId="{142E0DC7-8291-4942-A299-B2C231CE2F17}" sibTransId="{17698A10-F37E-441A-908A-480AFDF3AA7A}"/>
    <dgm:cxn modelId="{F08BEB9A-D0A6-4B34-9FEC-7B5663D414BF}" type="presOf" srcId="{AF084F20-1A2A-4AB9-87C7-5292F8C0DF82}" destId="{CCA383CB-F50B-4C5E-9406-329B828EEC36}" srcOrd="0" destOrd="0" presId="urn:microsoft.com/office/officeart/2018/2/layout/IconCircleList"/>
    <dgm:cxn modelId="{7198D8AC-8A6D-4725-B38B-7F1F6211C682}" srcId="{A5ECD067-985E-4C6D-8F91-E4B1E4AECB32}" destId="{12F97035-27BC-4618-AEA5-44D74E1CE160}" srcOrd="1" destOrd="0" parTransId="{52BED55B-CF26-4605-89A7-311888D7A1D1}" sibTransId="{B6823DB8-18FE-4210-A419-F1B57D717C30}"/>
    <dgm:cxn modelId="{3224EBB6-9DE1-4CBD-BC98-54925E1F294A}" type="presOf" srcId="{A5ECD067-985E-4C6D-8F91-E4B1E4AECB32}" destId="{C2408B88-048F-4256-884D-3E9D9D3CA840}" srcOrd="0" destOrd="0" presId="urn:microsoft.com/office/officeart/2018/2/layout/IconCircleList"/>
    <dgm:cxn modelId="{72A01606-91A9-432D-B469-E8B20DD4F890}" type="presParOf" srcId="{C2408B88-048F-4256-884D-3E9D9D3CA840}" destId="{0226A779-6238-47CB-A8C9-C199B82AE177}" srcOrd="0" destOrd="0" presId="urn:microsoft.com/office/officeart/2018/2/layout/IconCircleList"/>
    <dgm:cxn modelId="{2D561AD9-EFF2-4D41-AA71-80C568477095}" type="presParOf" srcId="{0226A779-6238-47CB-A8C9-C199B82AE177}" destId="{90DFAD4B-F592-4237-929A-B770D23B0B75}" srcOrd="0" destOrd="0" presId="urn:microsoft.com/office/officeart/2018/2/layout/IconCircleList"/>
    <dgm:cxn modelId="{13F110FB-4B0C-467B-A2C4-2C647F8AD43D}" type="presParOf" srcId="{90DFAD4B-F592-4237-929A-B770D23B0B75}" destId="{660B9D0C-C211-44F1-A8F0-4DC960287FC5}" srcOrd="0" destOrd="0" presId="urn:microsoft.com/office/officeart/2018/2/layout/IconCircleList"/>
    <dgm:cxn modelId="{5439CE2F-2337-494D-8F77-5F0F4B1C4949}" type="presParOf" srcId="{90DFAD4B-F592-4237-929A-B770D23B0B75}" destId="{25312D6B-625B-4F5D-87CC-58D72B0DF24A}" srcOrd="1" destOrd="0" presId="urn:microsoft.com/office/officeart/2018/2/layout/IconCircleList"/>
    <dgm:cxn modelId="{4EEC7C89-3FC4-4567-88A7-96042F379D2F}" type="presParOf" srcId="{90DFAD4B-F592-4237-929A-B770D23B0B75}" destId="{C15C524C-712F-4C4C-9E42-60EE83DC859E}" srcOrd="2" destOrd="0" presId="urn:microsoft.com/office/officeart/2018/2/layout/IconCircleList"/>
    <dgm:cxn modelId="{BAAAAADE-8120-48FF-B890-5C24E48A7A40}" type="presParOf" srcId="{90DFAD4B-F592-4237-929A-B770D23B0B75}" destId="{078E772E-95F9-4A43-B266-BA734BFCDE65}" srcOrd="3" destOrd="0" presId="urn:microsoft.com/office/officeart/2018/2/layout/IconCircleList"/>
    <dgm:cxn modelId="{E8CFA356-924C-4E2C-A95E-0ECE04C17761}" type="presParOf" srcId="{0226A779-6238-47CB-A8C9-C199B82AE177}" destId="{55C993DF-AE9A-4501-B19C-9ABDB297C30C}" srcOrd="1" destOrd="0" presId="urn:microsoft.com/office/officeart/2018/2/layout/IconCircleList"/>
    <dgm:cxn modelId="{A50E793E-836C-45DF-B5C3-56F5C3D9E3E7}" type="presParOf" srcId="{0226A779-6238-47CB-A8C9-C199B82AE177}" destId="{5FF4BE02-9857-4197-8A9E-7C8FD4229790}" srcOrd="2" destOrd="0" presId="urn:microsoft.com/office/officeart/2018/2/layout/IconCircleList"/>
    <dgm:cxn modelId="{CBDF6E6A-187A-4121-803E-D4E350504316}" type="presParOf" srcId="{5FF4BE02-9857-4197-8A9E-7C8FD4229790}" destId="{C231B20E-20AD-4753-A548-047FB1A69CC1}" srcOrd="0" destOrd="0" presId="urn:microsoft.com/office/officeart/2018/2/layout/IconCircleList"/>
    <dgm:cxn modelId="{CCE97F2A-59A3-4975-8DDC-3783EEE5FEEA}" type="presParOf" srcId="{5FF4BE02-9857-4197-8A9E-7C8FD4229790}" destId="{F0FB3078-9916-4A8B-85D6-C1D20663312E}" srcOrd="1" destOrd="0" presId="urn:microsoft.com/office/officeart/2018/2/layout/IconCircleList"/>
    <dgm:cxn modelId="{F0F188EE-4782-4743-81E1-B52A66782B04}" type="presParOf" srcId="{5FF4BE02-9857-4197-8A9E-7C8FD4229790}" destId="{9A3EE008-2714-4BE7-8393-3E539BCF20F0}" srcOrd="2" destOrd="0" presId="urn:microsoft.com/office/officeart/2018/2/layout/IconCircleList"/>
    <dgm:cxn modelId="{D1C6A453-5854-44BD-A0B7-B792D4031F1E}" type="presParOf" srcId="{5FF4BE02-9857-4197-8A9E-7C8FD4229790}" destId="{3B3F1191-456D-4DF4-A0FE-A382A5A9CF09}" srcOrd="3" destOrd="0" presId="urn:microsoft.com/office/officeart/2018/2/layout/IconCircleList"/>
    <dgm:cxn modelId="{C33E6B78-91DB-4D5E-8040-16689AC9F3F7}" type="presParOf" srcId="{0226A779-6238-47CB-A8C9-C199B82AE177}" destId="{A322C6CC-4D06-4AA5-9773-AF4387D81123}" srcOrd="3" destOrd="0" presId="urn:microsoft.com/office/officeart/2018/2/layout/IconCircleList"/>
    <dgm:cxn modelId="{732D33F6-0A53-46FC-BA11-002B5E21E169}" type="presParOf" srcId="{0226A779-6238-47CB-A8C9-C199B82AE177}" destId="{11095033-57D1-4F39-AEC0-88F34FB46054}" srcOrd="4" destOrd="0" presId="urn:microsoft.com/office/officeart/2018/2/layout/IconCircleList"/>
    <dgm:cxn modelId="{A2D3B65C-7144-454F-9B4A-70AA36380860}" type="presParOf" srcId="{11095033-57D1-4F39-AEC0-88F34FB46054}" destId="{6064C131-9A0D-47EB-99DC-69386D941F39}" srcOrd="0" destOrd="0" presId="urn:microsoft.com/office/officeart/2018/2/layout/IconCircleList"/>
    <dgm:cxn modelId="{1D1E946A-7E27-4B45-9D6C-2DD130EEFABD}" type="presParOf" srcId="{11095033-57D1-4F39-AEC0-88F34FB46054}" destId="{32865EED-9149-456E-887C-897707620497}" srcOrd="1" destOrd="0" presId="urn:microsoft.com/office/officeart/2018/2/layout/IconCircleList"/>
    <dgm:cxn modelId="{837C8C83-D4D5-42DD-BF48-B3B8C3E5FCC0}" type="presParOf" srcId="{11095033-57D1-4F39-AEC0-88F34FB46054}" destId="{B219D5AD-09D3-49B0-BEE9-4F609B1D3F13}" srcOrd="2" destOrd="0" presId="urn:microsoft.com/office/officeart/2018/2/layout/IconCircleList"/>
    <dgm:cxn modelId="{45039709-2B8E-461B-88ED-4035B630FCDA}" type="presParOf" srcId="{11095033-57D1-4F39-AEC0-88F34FB46054}" destId="{115BDAC9-0A14-4B71-A2A9-4F61518678BF}" srcOrd="3" destOrd="0" presId="urn:microsoft.com/office/officeart/2018/2/layout/IconCircleList"/>
    <dgm:cxn modelId="{594F7398-CD8E-4153-A6E0-98E7400B69C6}" type="presParOf" srcId="{0226A779-6238-47CB-A8C9-C199B82AE177}" destId="{CCA383CB-F50B-4C5E-9406-329B828EEC36}" srcOrd="5" destOrd="0" presId="urn:microsoft.com/office/officeart/2018/2/layout/IconCircleList"/>
    <dgm:cxn modelId="{E32C273F-F873-4152-8097-3DD47CD06D71}" type="presParOf" srcId="{0226A779-6238-47CB-A8C9-C199B82AE177}" destId="{19A32341-9BFC-4ABC-9FA2-10AE3C0BD1F1}" srcOrd="6" destOrd="0" presId="urn:microsoft.com/office/officeart/2018/2/layout/IconCircleList"/>
    <dgm:cxn modelId="{FEAB8D86-07DC-4136-A0CD-CB5BDC9D5E28}" type="presParOf" srcId="{19A32341-9BFC-4ABC-9FA2-10AE3C0BD1F1}" destId="{7390E367-97B4-45B0-9A13-78CE7E459238}" srcOrd="0" destOrd="0" presId="urn:microsoft.com/office/officeart/2018/2/layout/IconCircleList"/>
    <dgm:cxn modelId="{FE9B29D0-335A-44E6-ABB1-7C6A31B75E0D}" type="presParOf" srcId="{19A32341-9BFC-4ABC-9FA2-10AE3C0BD1F1}" destId="{1D4A92A1-BB26-48BB-9961-196516A537A1}" srcOrd="1" destOrd="0" presId="urn:microsoft.com/office/officeart/2018/2/layout/IconCircleList"/>
    <dgm:cxn modelId="{4C9AB8CA-C01C-4E85-9F9D-374F98C96CCB}" type="presParOf" srcId="{19A32341-9BFC-4ABC-9FA2-10AE3C0BD1F1}" destId="{6022BE01-3B54-497B-B342-82AB7A034785}" srcOrd="2" destOrd="0" presId="urn:microsoft.com/office/officeart/2018/2/layout/IconCircleList"/>
    <dgm:cxn modelId="{C56AF402-C670-4C28-A0E4-BD9963544CC5}" type="presParOf" srcId="{19A32341-9BFC-4ABC-9FA2-10AE3C0BD1F1}" destId="{EBC4EF61-A7F7-4526-8ADF-E39246434F54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091A27B-2EE8-49D8-B2D7-C7348287DAF2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538FAE1-F499-43CA-9C01-490A34274B02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89558325-D03C-4D55-838E-0DEF3F1B647B}" type="parTrans" cxnId="{70A9DFAB-D50A-4235-AB00-3EA76D3325F2}">
      <dgm:prSet/>
      <dgm:spPr/>
      <dgm:t>
        <a:bodyPr/>
        <a:lstStyle/>
        <a:p>
          <a:endParaRPr lang="en-US"/>
        </a:p>
      </dgm:t>
    </dgm:pt>
    <dgm:pt modelId="{34429D2F-FAAD-4828-BE29-753C563705B7}" type="sibTrans" cxnId="{70A9DFAB-D50A-4235-AB00-3EA76D3325F2}">
      <dgm:prSet/>
      <dgm:spPr/>
      <dgm:t>
        <a:bodyPr/>
        <a:lstStyle/>
        <a:p>
          <a:endParaRPr lang="en-US"/>
        </a:p>
      </dgm:t>
    </dgm:pt>
    <dgm:pt modelId="{3FB65DEF-7528-4FA6-8BF9-521F8B3A39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Green Haven Florists (2016</a:t>
          </a:r>
          <a:r>
            <a:rPr lang="en-GB" i="1" dirty="0"/>
            <a:t>) Pestel Analysis Available </a:t>
          </a:r>
          <a:r>
            <a:rPr lang="en-GB" dirty="0"/>
            <a:t>at:  </a:t>
          </a:r>
          <a:r>
            <a:rPr lang="en-GB" dirty="0">
              <a:hlinkClick xmlns:r="http://schemas.openxmlformats.org/officeDocument/2006/relationships" r:id="rId1"/>
            </a:rPr>
            <a:t>- Academic Study Skills – </a:t>
          </a:r>
          <a:r>
            <a:rPr lang="en-GB" dirty="0" err="1">
              <a:hlinkClick xmlns:r="http://schemas.openxmlformats.org/officeDocument/2006/relationships" r:id="rId1"/>
            </a:rPr>
            <a:t>Studocu</a:t>
          </a:r>
          <a:r>
            <a:rPr lang="en-GB" dirty="0"/>
            <a:t> (Accessed: 15 October 2025)</a:t>
          </a:r>
          <a:endParaRPr lang="en-US" dirty="0"/>
        </a:p>
      </dgm:t>
    </dgm:pt>
    <dgm:pt modelId="{8794A0EB-CDE3-4237-B7A5-D9E235E63F6F}" type="parTrans" cxnId="{2DF6D508-DE08-4DA8-B9D5-C247B35E0A53}">
      <dgm:prSet/>
      <dgm:spPr/>
      <dgm:t>
        <a:bodyPr/>
        <a:lstStyle/>
        <a:p>
          <a:endParaRPr lang="en-US"/>
        </a:p>
      </dgm:t>
    </dgm:pt>
    <dgm:pt modelId="{B1928737-9203-4B38-9034-ADA4CFD8D689}" type="sibTrans" cxnId="{2DF6D508-DE08-4DA8-B9D5-C247B35E0A53}">
      <dgm:prSet/>
      <dgm:spPr/>
      <dgm:t>
        <a:bodyPr/>
        <a:lstStyle/>
        <a:p>
          <a:endParaRPr lang="en-US"/>
        </a:p>
      </dgm:t>
    </dgm:pt>
    <dgm:pt modelId="{8E18D1AA-EAD3-440C-AB4A-469B2B3AA0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i="1" dirty="0"/>
            <a:t>.</a:t>
          </a:r>
          <a:endParaRPr lang="en-US" dirty="0"/>
        </a:p>
      </dgm:t>
    </dgm:pt>
    <dgm:pt modelId="{AF504B65-1F8C-4B12-B902-660489444552}" type="parTrans" cxnId="{3453555B-9A68-476C-A754-4C3BC402DCF6}">
      <dgm:prSet/>
      <dgm:spPr/>
      <dgm:t>
        <a:bodyPr/>
        <a:lstStyle/>
        <a:p>
          <a:endParaRPr lang="en-US"/>
        </a:p>
      </dgm:t>
    </dgm:pt>
    <dgm:pt modelId="{F44814E4-1F30-4D19-A533-4EF536E3019B}" type="sibTrans" cxnId="{3453555B-9A68-476C-A754-4C3BC402DCF6}">
      <dgm:prSet/>
      <dgm:spPr/>
      <dgm:t>
        <a:bodyPr/>
        <a:lstStyle/>
        <a:p>
          <a:endParaRPr lang="en-US"/>
        </a:p>
      </dgm:t>
    </dgm:pt>
    <dgm:pt modelId="{CF0B56EA-768F-4DAB-9C47-F16FA319D7D0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E270DF6E-165C-4247-8C25-47E263C62F0A}" type="parTrans" cxnId="{6350D8EE-3DC1-49CE-B567-429F43F7A9C4}">
      <dgm:prSet/>
      <dgm:spPr/>
      <dgm:t>
        <a:bodyPr/>
        <a:lstStyle/>
        <a:p>
          <a:endParaRPr lang="en-US"/>
        </a:p>
      </dgm:t>
    </dgm:pt>
    <dgm:pt modelId="{7ED700B7-F11A-4673-A2CF-888138A79CC9}" type="sibTrans" cxnId="{6350D8EE-3DC1-49CE-B567-429F43F7A9C4}">
      <dgm:prSet/>
      <dgm:spPr/>
      <dgm:t>
        <a:bodyPr/>
        <a:lstStyle/>
        <a:p>
          <a:endParaRPr lang="en-US"/>
        </a:p>
      </dgm:t>
    </dgm:pt>
    <dgm:pt modelId="{EE49A86B-4462-45EC-9F48-B080AF582E0E}">
      <dgm:prSet/>
      <dgm:spPr/>
      <dgm:t>
        <a:bodyPr/>
        <a:lstStyle/>
        <a:p>
          <a:pPr>
            <a:lnSpc>
              <a:spcPct val="100000"/>
            </a:lnSpc>
          </a:pPr>
          <a:endParaRPr lang="en-US" dirty="0"/>
        </a:p>
      </dgm:t>
    </dgm:pt>
    <dgm:pt modelId="{AA227575-FC37-421A-ADB5-B807230FF282}" type="parTrans" cxnId="{93234898-750A-4EC8-B5ED-C8DE220EC9DD}">
      <dgm:prSet/>
      <dgm:spPr/>
      <dgm:t>
        <a:bodyPr/>
        <a:lstStyle/>
        <a:p>
          <a:endParaRPr lang="en-US"/>
        </a:p>
      </dgm:t>
    </dgm:pt>
    <dgm:pt modelId="{D435A8D2-CE6C-4F5B-A208-BECC24B4B952}" type="sibTrans" cxnId="{93234898-750A-4EC8-B5ED-C8DE220EC9DD}">
      <dgm:prSet/>
      <dgm:spPr/>
      <dgm:t>
        <a:bodyPr/>
        <a:lstStyle/>
        <a:p>
          <a:endParaRPr lang="en-US"/>
        </a:p>
      </dgm:t>
    </dgm:pt>
    <dgm:pt modelId="{DD4CF750-CEAE-493D-B18F-A83428798439}" type="pres">
      <dgm:prSet presAssocID="{8091A27B-2EE8-49D8-B2D7-C7348287DAF2}" presName="root" presStyleCnt="0">
        <dgm:presLayoutVars>
          <dgm:dir/>
          <dgm:resizeHandles val="exact"/>
        </dgm:presLayoutVars>
      </dgm:prSet>
      <dgm:spPr/>
    </dgm:pt>
    <dgm:pt modelId="{C7B6C836-0DA2-4804-A943-CC8BAF5E11C7}" type="pres">
      <dgm:prSet presAssocID="{6538FAE1-F499-43CA-9C01-490A34274B02}" presName="compNode" presStyleCnt="0"/>
      <dgm:spPr/>
    </dgm:pt>
    <dgm:pt modelId="{8C91097F-EB4B-4329-B301-7B6C30EAF45F}" type="pres">
      <dgm:prSet presAssocID="{6538FAE1-F499-43CA-9C01-490A34274B02}" presName="bgRect" presStyleLbl="bgShp" presStyleIdx="0" presStyleCnt="5" custLinFactNeighborX="-392"/>
      <dgm:spPr/>
    </dgm:pt>
    <dgm:pt modelId="{E2D36F0C-2077-40FA-A266-EACD5486A0B2}" type="pres">
      <dgm:prSet presAssocID="{6538FAE1-F499-43CA-9C01-490A34274B02}" presName="iconRect" presStyleLbl="node1" presStyleIdx="0" presStyleCnt="5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86975FBA-1E7F-48D2-8BEF-DA91AE3816D5}" type="pres">
      <dgm:prSet presAssocID="{6538FAE1-F499-43CA-9C01-490A34274B02}" presName="spaceRect" presStyleCnt="0"/>
      <dgm:spPr/>
    </dgm:pt>
    <dgm:pt modelId="{EDCB2F1A-C698-4270-A86C-D4E08590387C}" type="pres">
      <dgm:prSet presAssocID="{6538FAE1-F499-43CA-9C01-490A34274B02}" presName="parTx" presStyleLbl="revTx" presStyleIdx="0" presStyleCnt="5">
        <dgm:presLayoutVars>
          <dgm:chMax val="0"/>
          <dgm:chPref val="0"/>
        </dgm:presLayoutVars>
      </dgm:prSet>
      <dgm:spPr/>
    </dgm:pt>
    <dgm:pt modelId="{9EF29EC4-B8B0-482A-B539-5F5E1B4FAC81}" type="pres">
      <dgm:prSet presAssocID="{34429D2F-FAAD-4828-BE29-753C563705B7}" presName="sibTrans" presStyleCnt="0"/>
      <dgm:spPr/>
    </dgm:pt>
    <dgm:pt modelId="{741AEF24-73CD-47FE-BCD7-A6D05C3D54B2}" type="pres">
      <dgm:prSet presAssocID="{3FB65DEF-7528-4FA6-8BF9-521F8B3A39A3}" presName="compNode" presStyleCnt="0"/>
      <dgm:spPr/>
    </dgm:pt>
    <dgm:pt modelId="{529D43D5-8327-45E6-ADDB-F27F7E02DE1B}" type="pres">
      <dgm:prSet presAssocID="{3FB65DEF-7528-4FA6-8BF9-521F8B3A39A3}" presName="bgRect" presStyleLbl="bgShp" presStyleIdx="1" presStyleCnt="5"/>
      <dgm:spPr/>
    </dgm:pt>
    <dgm:pt modelId="{0A58D38D-8783-431D-914F-089D3AD2B805}" type="pres">
      <dgm:prSet presAssocID="{3FB65DEF-7528-4FA6-8BF9-521F8B3A39A3}" presName="iconRect" presStyleLbl="node1" presStyleIdx="1" presStyleCnt="5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raduation Cap"/>
        </a:ext>
      </dgm:extLst>
    </dgm:pt>
    <dgm:pt modelId="{372F7118-9768-40A6-95EE-6EA16F0CE4B6}" type="pres">
      <dgm:prSet presAssocID="{3FB65DEF-7528-4FA6-8BF9-521F8B3A39A3}" presName="spaceRect" presStyleCnt="0"/>
      <dgm:spPr/>
    </dgm:pt>
    <dgm:pt modelId="{A8FF2F16-5830-4936-9773-BBB8EFF73B0C}" type="pres">
      <dgm:prSet presAssocID="{3FB65DEF-7528-4FA6-8BF9-521F8B3A39A3}" presName="parTx" presStyleLbl="revTx" presStyleIdx="1" presStyleCnt="5">
        <dgm:presLayoutVars>
          <dgm:chMax val="0"/>
          <dgm:chPref val="0"/>
        </dgm:presLayoutVars>
      </dgm:prSet>
      <dgm:spPr/>
    </dgm:pt>
    <dgm:pt modelId="{BDC05CBB-9EBC-461A-87B3-F8C70A290996}" type="pres">
      <dgm:prSet presAssocID="{B1928737-9203-4B38-9034-ADA4CFD8D689}" presName="sibTrans" presStyleCnt="0"/>
      <dgm:spPr/>
    </dgm:pt>
    <dgm:pt modelId="{E61F02FF-FEFC-482C-8A7B-5B975BCCE58C}" type="pres">
      <dgm:prSet presAssocID="{8E18D1AA-EAD3-440C-AB4A-469B2B3AA0A6}" presName="compNode" presStyleCnt="0"/>
      <dgm:spPr/>
    </dgm:pt>
    <dgm:pt modelId="{E2422923-FD19-4F95-962F-79FBC7E9B417}" type="pres">
      <dgm:prSet presAssocID="{8E18D1AA-EAD3-440C-AB4A-469B2B3AA0A6}" presName="bgRect" presStyleLbl="bgShp" presStyleIdx="2" presStyleCnt="5" custLinFactNeighborX="98"/>
      <dgm:spPr/>
    </dgm:pt>
    <dgm:pt modelId="{CCE1D87B-6B4E-4E96-BE4E-4C26233EF3B5}" type="pres">
      <dgm:prSet presAssocID="{8E18D1AA-EAD3-440C-AB4A-469B2B3AA0A6}" presName="iconRect" presStyleLbl="node1" presStyleIdx="2" presStyleCnt="5"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attle"/>
        </a:ext>
      </dgm:extLst>
    </dgm:pt>
    <dgm:pt modelId="{6B0269EE-6874-41ED-B7D2-8C50CD3BF24E}" type="pres">
      <dgm:prSet presAssocID="{8E18D1AA-EAD3-440C-AB4A-469B2B3AA0A6}" presName="spaceRect" presStyleCnt="0"/>
      <dgm:spPr/>
    </dgm:pt>
    <dgm:pt modelId="{338F56D7-E08B-483A-A3B2-8E02890C5F40}" type="pres">
      <dgm:prSet presAssocID="{8E18D1AA-EAD3-440C-AB4A-469B2B3AA0A6}" presName="parTx" presStyleLbl="revTx" presStyleIdx="2" presStyleCnt="5">
        <dgm:presLayoutVars>
          <dgm:chMax val="0"/>
          <dgm:chPref val="0"/>
        </dgm:presLayoutVars>
      </dgm:prSet>
      <dgm:spPr/>
    </dgm:pt>
    <dgm:pt modelId="{8541F2E3-36BC-4C99-AD3A-BBF80CC2B4FD}" type="pres">
      <dgm:prSet presAssocID="{F44814E4-1F30-4D19-A533-4EF536E3019B}" presName="sibTrans" presStyleCnt="0"/>
      <dgm:spPr/>
    </dgm:pt>
    <dgm:pt modelId="{FBC21D3D-7FF6-464F-BD2C-3C9A789F4ADC}" type="pres">
      <dgm:prSet presAssocID="{CF0B56EA-768F-4DAB-9C47-F16FA319D7D0}" presName="compNode" presStyleCnt="0"/>
      <dgm:spPr/>
    </dgm:pt>
    <dgm:pt modelId="{D7CEC4EC-2BE4-482C-9AE4-ADE57AA6E543}" type="pres">
      <dgm:prSet presAssocID="{CF0B56EA-768F-4DAB-9C47-F16FA319D7D0}" presName="bgRect" presStyleLbl="bgShp" presStyleIdx="3" presStyleCnt="5" custLinFactNeighborX="1177" custLinFactNeighborY="2588"/>
      <dgm:spPr/>
    </dgm:pt>
    <dgm:pt modelId="{D8B5480E-D38B-425E-BA42-097204914A6A}" type="pres">
      <dgm:prSet presAssocID="{CF0B56EA-768F-4DAB-9C47-F16FA319D7D0}" presName="iconRect" presStyleLbl="node1" presStyleIdx="3" presStyleCnt="5"/>
      <dgm:spPr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ar"/>
        </a:ext>
      </dgm:extLst>
    </dgm:pt>
    <dgm:pt modelId="{EE052A25-8A00-467A-B4A7-DA8ADB3D644F}" type="pres">
      <dgm:prSet presAssocID="{CF0B56EA-768F-4DAB-9C47-F16FA319D7D0}" presName="spaceRect" presStyleCnt="0"/>
      <dgm:spPr/>
    </dgm:pt>
    <dgm:pt modelId="{9DF46B7C-5BD8-4B6C-959D-512A2BC772B5}" type="pres">
      <dgm:prSet presAssocID="{CF0B56EA-768F-4DAB-9C47-F16FA319D7D0}" presName="parTx" presStyleLbl="revTx" presStyleIdx="3" presStyleCnt="5">
        <dgm:presLayoutVars>
          <dgm:chMax val="0"/>
          <dgm:chPref val="0"/>
        </dgm:presLayoutVars>
      </dgm:prSet>
      <dgm:spPr/>
    </dgm:pt>
    <dgm:pt modelId="{971E0AC8-D448-4D5F-8F65-0A6E2D7036F6}" type="pres">
      <dgm:prSet presAssocID="{7ED700B7-F11A-4673-A2CF-888138A79CC9}" presName="sibTrans" presStyleCnt="0"/>
      <dgm:spPr/>
    </dgm:pt>
    <dgm:pt modelId="{1FD27671-35D2-416E-AD92-83D3E28694F7}" type="pres">
      <dgm:prSet presAssocID="{EE49A86B-4462-45EC-9F48-B080AF582E0E}" presName="compNode" presStyleCnt="0"/>
      <dgm:spPr/>
    </dgm:pt>
    <dgm:pt modelId="{A9EADDD3-448F-4B0B-B23E-643C5207C6BA}" type="pres">
      <dgm:prSet presAssocID="{EE49A86B-4462-45EC-9F48-B080AF582E0E}" presName="bgRect" presStyleLbl="bgShp" presStyleIdx="4" presStyleCnt="5"/>
      <dgm:spPr/>
    </dgm:pt>
    <dgm:pt modelId="{6CC315DD-CD8D-4E35-819B-56F6FCC6746C}" type="pres">
      <dgm:prSet presAssocID="{EE49A86B-4462-45EC-9F48-B080AF582E0E}" presName="iconRect" presStyleLbl="node1" presStyleIdx="4" presStyleCnt="5"/>
      <dgm:spPr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ragon Dance"/>
        </a:ext>
      </dgm:extLst>
    </dgm:pt>
    <dgm:pt modelId="{7373D499-F174-4980-B191-F5A5AD4F3A87}" type="pres">
      <dgm:prSet presAssocID="{EE49A86B-4462-45EC-9F48-B080AF582E0E}" presName="spaceRect" presStyleCnt="0"/>
      <dgm:spPr/>
    </dgm:pt>
    <dgm:pt modelId="{186F9EC3-CCE9-49C4-83BC-5DC9E16EFEB6}" type="pres">
      <dgm:prSet presAssocID="{EE49A86B-4462-45EC-9F48-B080AF582E0E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2DF6D508-DE08-4DA8-B9D5-C247B35E0A53}" srcId="{8091A27B-2EE8-49D8-B2D7-C7348287DAF2}" destId="{3FB65DEF-7528-4FA6-8BF9-521F8B3A39A3}" srcOrd="1" destOrd="0" parTransId="{8794A0EB-CDE3-4237-B7A5-D9E235E63F6F}" sibTransId="{B1928737-9203-4B38-9034-ADA4CFD8D689}"/>
    <dgm:cxn modelId="{BDCC011C-5757-4027-AD41-8976435A14AB}" type="presOf" srcId="{EE49A86B-4462-45EC-9F48-B080AF582E0E}" destId="{186F9EC3-CCE9-49C4-83BC-5DC9E16EFEB6}" srcOrd="0" destOrd="0" presId="urn:microsoft.com/office/officeart/2018/2/layout/IconVerticalSolidList"/>
    <dgm:cxn modelId="{2797BE25-3DDA-4E55-AE33-B5CA8852362A}" type="presOf" srcId="{CF0B56EA-768F-4DAB-9C47-F16FA319D7D0}" destId="{9DF46B7C-5BD8-4B6C-959D-512A2BC772B5}" srcOrd="0" destOrd="0" presId="urn:microsoft.com/office/officeart/2018/2/layout/IconVerticalSolidList"/>
    <dgm:cxn modelId="{8949652C-74BF-4A07-BDCF-9A1D08A7E511}" type="presOf" srcId="{8E18D1AA-EAD3-440C-AB4A-469B2B3AA0A6}" destId="{338F56D7-E08B-483A-A3B2-8E02890C5F40}" srcOrd="0" destOrd="0" presId="urn:microsoft.com/office/officeart/2018/2/layout/IconVerticalSolidList"/>
    <dgm:cxn modelId="{3453555B-9A68-476C-A754-4C3BC402DCF6}" srcId="{8091A27B-2EE8-49D8-B2D7-C7348287DAF2}" destId="{8E18D1AA-EAD3-440C-AB4A-469B2B3AA0A6}" srcOrd="2" destOrd="0" parTransId="{AF504B65-1F8C-4B12-B902-660489444552}" sibTransId="{F44814E4-1F30-4D19-A533-4EF536E3019B}"/>
    <dgm:cxn modelId="{32D44269-70EE-4A63-9F65-2F9E1A3284B8}" type="presOf" srcId="{6538FAE1-F499-43CA-9C01-490A34274B02}" destId="{EDCB2F1A-C698-4270-A86C-D4E08590387C}" srcOrd="0" destOrd="0" presId="urn:microsoft.com/office/officeart/2018/2/layout/IconVerticalSolidList"/>
    <dgm:cxn modelId="{93234898-750A-4EC8-B5ED-C8DE220EC9DD}" srcId="{8091A27B-2EE8-49D8-B2D7-C7348287DAF2}" destId="{EE49A86B-4462-45EC-9F48-B080AF582E0E}" srcOrd="4" destOrd="0" parTransId="{AA227575-FC37-421A-ADB5-B807230FF282}" sibTransId="{D435A8D2-CE6C-4F5B-A208-BECC24B4B952}"/>
    <dgm:cxn modelId="{A7B856A7-77E2-414A-83D3-90C1D93179E3}" type="presOf" srcId="{8091A27B-2EE8-49D8-B2D7-C7348287DAF2}" destId="{DD4CF750-CEAE-493D-B18F-A83428798439}" srcOrd="0" destOrd="0" presId="urn:microsoft.com/office/officeart/2018/2/layout/IconVerticalSolidList"/>
    <dgm:cxn modelId="{70A9DFAB-D50A-4235-AB00-3EA76D3325F2}" srcId="{8091A27B-2EE8-49D8-B2D7-C7348287DAF2}" destId="{6538FAE1-F499-43CA-9C01-490A34274B02}" srcOrd="0" destOrd="0" parTransId="{89558325-D03C-4D55-838E-0DEF3F1B647B}" sibTransId="{34429D2F-FAAD-4828-BE29-753C563705B7}"/>
    <dgm:cxn modelId="{867C03DD-EDAD-4F73-B07A-0A4C8FB8365D}" type="presOf" srcId="{3FB65DEF-7528-4FA6-8BF9-521F8B3A39A3}" destId="{A8FF2F16-5830-4936-9773-BBB8EFF73B0C}" srcOrd="0" destOrd="0" presId="urn:microsoft.com/office/officeart/2018/2/layout/IconVerticalSolidList"/>
    <dgm:cxn modelId="{6350D8EE-3DC1-49CE-B567-429F43F7A9C4}" srcId="{8091A27B-2EE8-49D8-B2D7-C7348287DAF2}" destId="{CF0B56EA-768F-4DAB-9C47-F16FA319D7D0}" srcOrd="3" destOrd="0" parTransId="{E270DF6E-165C-4247-8C25-47E263C62F0A}" sibTransId="{7ED700B7-F11A-4673-A2CF-888138A79CC9}"/>
    <dgm:cxn modelId="{B02916D5-4309-4BF2-BA0E-B1DE18FFA15F}" type="presParOf" srcId="{DD4CF750-CEAE-493D-B18F-A83428798439}" destId="{C7B6C836-0DA2-4804-A943-CC8BAF5E11C7}" srcOrd="0" destOrd="0" presId="urn:microsoft.com/office/officeart/2018/2/layout/IconVerticalSolidList"/>
    <dgm:cxn modelId="{FE37DB09-9674-46C5-A508-4348E1CC925C}" type="presParOf" srcId="{C7B6C836-0DA2-4804-A943-CC8BAF5E11C7}" destId="{8C91097F-EB4B-4329-B301-7B6C30EAF45F}" srcOrd="0" destOrd="0" presId="urn:microsoft.com/office/officeart/2018/2/layout/IconVerticalSolidList"/>
    <dgm:cxn modelId="{7CF60C76-5CEC-47E2-A858-527B9A6AA199}" type="presParOf" srcId="{C7B6C836-0DA2-4804-A943-CC8BAF5E11C7}" destId="{E2D36F0C-2077-40FA-A266-EACD5486A0B2}" srcOrd="1" destOrd="0" presId="urn:microsoft.com/office/officeart/2018/2/layout/IconVerticalSolidList"/>
    <dgm:cxn modelId="{4A99CFAD-9069-4E5F-BCF7-692AA599E3B3}" type="presParOf" srcId="{C7B6C836-0DA2-4804-A943-CC8BAF5E11C7}" destId="{86975FBA-1E7F-48D2-8BEF-DA91AE3816D5}" srcOrd="2" destOrd="0" presId="urn:microsoft.com/office/officeart/2018/2/layout/IconVerticalSolidList"/>
    <dgm:cxn modelId="{36D74FC3-0186-499C-8482-105B153441BD}" type="presParOf" srcId="{C7B6C836-0DA2-4804-A943-CC8BAF5E11C7}" destId="{EDCB2F1A-C698-4270-A86C-D4E08590387C}" srcOrd="3" destOrd="0" presId="urn:microsoft.com/office/officeart/2018/2/layout/IconVerticalSolidList"/>
    <dgm:cxn modelId="{7BD98643-7749-4945-B67B-60F22697EC14}" type="presParOf" srcId="{DD4CF750-CEAE-493D-B18F-A83428798439}" destId="{9EF29EC4-B8B0-482A-B539-5F5E1B4FAC81}" srcOrd="1" destOrd="0" presId="urn:microsoft.com/office/officeart/2018/2/layout/IconVerticalSolidList"/>
    <dgm:cxn modelId="{58C38298-8CE8-45AF-A8DD-E30D8CE8987B}" type="presParOf" srcId="{DD4CF750-CEAE-493D-B18F-A83428798439}" destId="{741AEF24-73CD-47FE-BCD7-A6D05C3D54B2}" srcOrd="2" destOrd="0" presId="urn:microsoft.com/office/officeart/2018/2/layout/IconVerticalSolidList"/>
    <dgm:cxn modelId="{8A7862D8-58F3-44B3-9760-1CD6DE5C866A}" type="presParOf" srcId="{741AEF24-73CD-47FE-BCD7-A6D05C3D54B2}" destId="{529D43D5-8327-45E6-ADDB-F27F7E02DE1B}" srcOrd="0" destOrd="0" presId="urn:microsoft.com/office/officeart/2018/2/layout/IconVerticalSolidList"/>
    <dgm:cxn modelId="{32E1C428-FE7F-4032-B98B-2FE526D6D33A}" type="presParOf" srcId="{741AEF24-73CD-47FE-BCD7-A6D05C3D54B2}" destId="{0A58D38D-8783-431D-914F-089D3AD2B805}" srcOrd="1" destOrd="0" presId="urn:microsoft.com/office/officeart/2018/2/layout/IconVerticalSolidList"/>
    <dgm:cxn modelId="{E4DB0EAC-9815-4907-ACD7-630666578500}" type="presParOf" srcId="{741AEF24-73CD-47FE-BCD7-A6D05C3D54B2}" destId="{372F7118-9768-40A6-95EE-6EA16F0CE4B6}" srcOrd="2" destOrd="0" presId="urn:microsoft.com/office/officeart/2018/2/layout/IconVerticalSolidList"/>
    <dgm:cxn modelId="{E0628AC1-A0FE-4BB7-A8F4-3D4D6E7EF0B9}" type="presParOf" srcId="{741AEF24-73CD-47FE-BCD7-A6D05C3D54B2}" destId="{A8FF2F16-5830-4936-9773-BBB8EFF73B0C}" srcOrd="3" destOrd="0" presId="urn:microsoft.com/office/officeart/2018/2/layout/IconVerticalSolidList"/>
    <dgm:cxn modelId="{5A41B004-B3E9-4A53-96A2-983FDCC516FF}" type="presParOf" srcId="{DD4CF750-CEAE-493D-B18F-A83428798439}" destId="{BDC05CBB-9EBC-461A-87B3-F8C70A290996}" srcOrd="3" destOrd="0" presId="urn:microsoft.com/office/officeart/2018/2/layout/IconVerticalSolidList"/>
    <dgm:cxn modelId="{82323A65-278C-4F4B-95B8-4CD8580D1262}" type="presParOf" srcId="{DD4CF750-CEAE-493D-B18F-A83428798439}" destId="{E61F02FF-FEFC-482C-8A7B-5B975BCCE58C}" srcOrd="4" destOrd="0" presId="urn:microsoft.com/office/officeart/2018/2/layout/IconVerticalSolidList"/>
    <dgm:cxn modelId="{81D6A2AE-1FE8-40B8-B33A-CE8EE0C12B36}" type="presParOf" srcId="{E61F02FF-FEFC-482C-8A7B-5B975BCCE58C}" destId="{E2422923-FD19-4F95-962F-79FBC7E9B417}" srcOrd="0" destOrd="0" presId="urn:microsoft.com/office/officeart/2018/2/layout/IconVerticalSolidList"/>
    <dgm:cxn modelId="{7FA041A5-DEFE-4548-B739-60404F545828}" type="presParOf" srcId="{E61F02FF-FEFC-482C-8A7B-5B975BCCE58C}" destId="{CCE1D87B-6B4E-4E96-BE4E-4C26233EF3B5}" srcOrd="1" destOrd="0" presId="urn:microsoft.com/office/officeart/2018/2/layout/IconVerticalSolidList"/>
    <dgm:cxn modelId="{6F61C036-1CBC-4FF9-A49C-CB887438D8DE}" type="presParOf" srcId="{E61F02FF-FEFC-482C-8A7B-5B975BCCE58C}" destId="{6B0269EE-6874-41ED-B7D2-8C50CD3BF24E}" srcOrd="2" destOrd="0" presId="urn:microsoft.com/office/officeart/2018/2/layout/IconVerticalSolidList"/>
    <dgm:cxn modelId="{21000BD0-9058-4CC0-91EA-79EB0D4EA3C4}" type="presParOf" srcId="{E61F02FF-FEFC-482C-8A7B-5B975BCCE58C}" destId="{338F56D7-E08B-483A-A3B2-8E02890C5F40}" srcOrd="3" destOrd="0" presId="urn:microsoft.com/office/officeart/2018/2/layout/IconVerticalSolidList"/>
    <dgm:cxn modelId="{9D845DC9-486C-499F-A490-25AF01371B71}" type="presParOf" srcId="{DD4CF750-CEAE-493D-B18F-A83428798439}" destId="{8541F2E3-36BC-4C99-AD3A-BBF80CC2B4FD}" srcOrd="5" destOrd="0" presId="urn:microsoft.com/office/officeart/2018/2/layout/IconVerticalSolidList"/>
    <dgm:cxn modelId="{932CF2EC-7193-4BAC-BCBA-523536ED0763}" type="presParOf" srcId="{DD4CF750-CEAE-493D-B18F-A83428798439}" destId="{FBC21D3D-7FF6-464F-BD2C-3C9A789F4ADC}" srcOrd="6" destOrd="0" presId="urn:microsoft.com/office/officeart/2018/2/layout/IconVerticalSolidList"/>
    <dgm:cxn modelId="{F619B8E6-7C2F-48C0-B995-A5C7C151FD88}" type="presParOf" srcId="{FBC21D3D-7FF6-464F-BD2C-3C9A789F4ADC}" destId="{D7CEC4EC-2BE4-482C-9AE4-ADE57AA6E543}" srcOrd="0" destOrd="0" presId="urn:microsoft.com/office/officeart/2018/2/layout/IconVerticalSolidList"/>
    <dgm:cxn modelId="{43F4C21A-09C0-4E7B-9014-327A578E51FD}" type="presParOf" srcId="{FBC21D3D-7FF6-464F-BD2C-3C9A789F4ADC}" destId="{D8B5480E-D38B-425E-BA42-097204914A6A}" srcOrd="1" destOrd="0" presId="urn:microsoft.com/office/officeart/2018/2/layout/IconVerticalSolidList"/>
    <dgm:cxn modelId="{DDBD2723-3D2B-4457-B76F-BD222C407FED}" type="presParOf" srcId="{FBC21D3D-7FF6-464F-BD2C-3C9A789F4ADC}" destId="{EE052A25-8A00-467A-B4A7-DA8ADB3D644F}" srcOrd="2" destOrd="0" presId="urn:microsoft.com/office/officeart/2018/2/layout/IconVerticalSolidList"/>
    <dgm:cxn modelId="{BFCE3504-656A-4AC4-A829-A998989F24AE}" type="presParOf" srcId="{FBC21D3D-7FF6-464F-BD2C-3C9A789F4ADC}" destId="{9DF46B7C-5BD8-4B6C-959D-512A2BC772B5}" srcOrd="3" destOrd="0" presId="urn:microsoft.com/office/officeart/2018/2/layout/IconVerticalSolidList"/>
    <dgm:cxn modelId="{BFBFC375-58D6-4D5E-907D-A77CE6A64748}" type="presParOf" srcId="{DD4CF750-CEAE-493D-B18F-A83428798439}" destId="{971E0AC8-D448-4D5F-8F65-0A6E2D7036F6}" srcOrd="7" destOrd="0" presId="urn:microsoft.com/office/officeart/2018/2/layout/IconVerticalSolidList"/>
    <dgm:cxn modelId="{B6ECC213-E680-41FA-AF19-4A28F3AC2360}" type="presParOf" srcId="{DD4CF750-CEAE-493D-B18F-A83428798439}" destId="{1FD27671-35D2-416E-AD92-83D3E28694F7}" srcOrd="8" destOrd="0" presId="urn:microsoft.com/office/officeart/2018/2/layout/IconVerticalSolidList"/>
    <dgm:cxn modelId="{D35FF4D0-2C58-4489-8079-62D4224666E3}" type="presParOf" srcId="{1FD27671-35D2-416E-AD92-83D3E28694F7}" destId="{A9EADDD3-448F-4B0B-B23E-643C5207C6BA}" srcOrd="0" destOrd="0" presId="urn:microsoft.com/office/officeart/2018/2/layout/IconVerticalSolidList"/>
    <dgm:cxn modelId="{30FE8CDC-66CB-4929-A784-ED815A5175F0}" type="presParOf" srcId="{1FD27671-35D2-416E-AD92-83D3E28694F7}" destId="{6CC315DD-CD8D-4E35-819B-56F6FCC6746C}" srcOrd="1" destOrd="0" presId="urn:microsoft.com/office/officeart/2018/2/layout/IconVerticalSolidList"/>
    <dgm:cxn modelId="{31D33EA2-7F16-4F62-87AC-379EFB13DB93}" type="presParOf" srcId="{1FD27671-35D2-416E-AD92-83D3E28694F7}" destId="{7373D499-F174-4980-B191-F5A5AD4F3A87}" srcOrd="2" destOrd="0" presId="urn:microsoft.com/office/officeart/2018/2/layout/IconVerticalSolidList"/>
    <dgm:cxn modelId="{8CBF08B2-A2A6-4E1F-B184-21D092AE0FDA}" type="presParOf" srcId="{1FD27671-35D2-416E-AD92-83D3E28694F7}" destId="{186F9EC3-CCE9-49C4-83BC-5DC9E16EFE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0B9D0C-C211-44F1-A8F0-4DC960287FC5}">
      <dsp:nvSpPr>
        <dsp:cNvPr id="0" name=""/>
        <dsp:cNvSpPr/>
      </dsp:nvSpPr>
      <dsp:spPr>
        <a:xfrm>
          <a:off x="164296" y="589828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312D6B-625B-4F5D-87CC-58D72B0DF24A}">
      <dsp:nvSpPr>
        <dsp:cNvPr id="0" name=""/>
        <dsp:cNvSpPr/>
      </dsp:nvSpPr>
      <dsp:spPr>
        <a:xfrm>
          <a:off x="403021" y="828553"/>
          <a:ext cx="659336" cy="65933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8E772E-95F9-4A43-B266-BA734BFCDE65}">
      <dsp:nvSpPr>
        <dsp:cNvPr id="0" name=""/>
        <dsp:cNvSpPr/>
      </dsp:nvSpPr>
      <dsp:spPr>
        <a:xfrm>
          <a:off x="1544681" y="589828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Talked about green haven florist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44681" y="589828"/>
        <a:ext cx="2679570" cy="1136787"/>
      </dsp:txXfrm>
    </dsp:sp>
    <dsp:sp modelId="{C231B20E-20AD-4753-A548-047FB1A69CC1}">
      <dsp:nvSpPr>
        <dsp:cNvPr id="0" name=""/>
        <dsp:cNvSpPr/>
      </dsp:nvSpPr>
      <dsp:spPr>
        <a:xfrm>
          <a:off x="4691146" y="589828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B3078-9916-4A8B-85D6-C1D20663312E}">
      <dsp:nvSpPr>
        <dsp:cNvPr id="0" name=""/>
        <dsp:cNvSpPr/>
      </dsp:nvSpPr>
      <dsp:spPr>
        <a:xfrm>
          <a:off x="4929872" y="828553"/>
          <a:ext cx="659336" cy="65933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3F1191-456D-4DF4-A0FE-A382A5A9CF09}">
      <dsp:nvSpPr>
        <dsp:cNvPr id="0" name=""/>
        <dsp:cNvSpPr/>
      </dsp:nvSpPr>
      <dsp:spPr>
        <a:xfrm>
          <a:off x="6071531" y="589828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Selling flowers for wedding funerals, ecofriendly packaging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531" y="589828"/>
        <a:ext cx="2679570" cy="1136787"/>
      </dsp:txXfrm>
    </dsp:sp>
    <dsp:sp modelId="{6064C131-9A0D-47EB-99DC-69386D941F39}">
      <dsp:nvSpPr>
        <dsp:cNvPr id="0" name=""/>
        <dsp:cNvSpPr/>
      </dsp:nvSpPr>
      <dsp:spPr>
        <a:xfrm>
          <a:off x="164296" y="2433904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2865EED-9149-456E-887C-897707620497}">
      <dsp:nvSpPr>
        <dsp:cNvPr id="0" name=""/>
        <dsp:cNvSpPr/>
      </dsp:nvSpPr>
      <dsp:spPr>
        <a:xfrm>
          <a:off x="403021" y="2672629"/>
          <a:ext cx="659336" cy="65933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5BDAC9-0A14-4B71-A2A9-4F61518678BF}">
      <dsp:nvSpPr>
        <dsp:cNvPr id="0" name=""/>
        <dsp:cNvSpPr/>
      </dsp:nvSpPr>
      <dsp:spPr>
        <a:xfrm>
          <a:off x="1544681" y="2433904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Identified the key problem in Green Haven Florists, the  nature and scope of the problem and its causes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44681" y="2433904"/>
        <a:ext cx="2679570" cy="1136787"/>
      </dsp:txXfrm>
    </dsp:sp>
    <dsp:sp modelId="{7390E367-97B4-45B0-9A13-78CE7E459238}">
      <dsp:nvSpPr>
        <dsp:cNvPr id="0" name=""/>
        <dsp:cNvSpPr/>
      </dsp:nvSpPr>
      <dsp:spPr>
        <a:xfrm>
          <a:off x="4691146" y="2433904"/>
          <a:ext cx="1136787" cy="113678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4A92A1-BB26-48BB-9961-196516A537A1}">
      <dsp:nvSpPr>
        <dsp:cNvPr id="0" name=""/>
        <dsp:cNvSpPr/>
      </dsp:nvSpPr>
      <dsp:spPr>
        <a:xfrm>
          <a:off x="4929872" y="2672629"/>
          <a:ext cx="659336" cy="65933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4EF61-A7F7-4526-8ADF-E39246434F54}">
      <dsp:nvSpPr>
        <dsp:cNvPr id="0" name=""/>
        <dsp:cNvSpPr/>
      </dsp:nvSpPr>
      <dsp:spPr>
        <a:xfrm>
          <a:off x="6071531" y="2433904"/>
          <a:ext cx="2679570" cy="11367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>
              <a:latin typeface="Arial" panose="020B0604020202020204" pitchFamily="34" charset="0"/>
              <a:cs typeface="Arial" panose="020B0604020202020204" pitchFamily="34" charset="0"/>
            </a:rPr>
            <a:t>I’ve also identified the main micro factors that affected the organisation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1531" y="2433904"/>
        <a:ext cx="2679570" cy="11367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91097F-EB4B-4329-B301-7B6C30EAF45F}">
      <dsp:nvSpPr>
        <dsp:cNvPr id="0" name=""/>
        <dsp:cNvSpPr/>
      </dsp:nvSpPr>
      <dsp:spPr>
        <a:xfrm>
          <a:off x="0" y="3529"/>
          <a:ext cx="9914905" cy="7516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36F0C-2077-40FA-A266-EACD5486A0B2}">
      <dsp:nvSpPr>
        <dsp:cNvPr id="0" name=""/>
        <dsp:cNvSpPr/>
      </dsp:nvSpPr>
      <dsp:spPr>
        <a:xfrm>
          <a:off x="227383" y="172656"/>
          <a:ext cx="413423" cy="41342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B2F1A-C698-4270-A86C-D4E08590387C}">
      <dsp:nvSpPr>
        <dsp:cNvPr id="0" name=""/>
        <dsp:cNvSpPr/>
      </dsp:nvSpPr>
      <dsp:spPr>
        <a:xfrm>
          <a:off x="868190" y="3529"/>
          <a:ext cx="9046714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868190" y="3529"/>
        <a:ext cx="9046714" cy="751679"/>
      </dsp:txXfrm>
    </dsp:sp>
    <dsp:sp modelId="{529D43D5-8327-45E6-ADDB-F27F7E02DE1B}">
      <dsp:nvSpPr>
        <dsp:cNvPr id="0" name=""/>
        <dsp:cNvSpPr/>
      </dsp:nvSpPr>
      <dsp:spPr>
        <a:xfrm>
          <a:off x="0" y="943128"/>
          <a:ext cx="9914905" cy="7516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58D38D-8783-431D-914F-089D3AD2B805}">
      <dsp:nvSpPr>
        <dsp:cNvPr id="0" name=""/>
        <dsp:cNvSpPr/>
      </dsp:nvSpPr>
      <dsp:spPr>
        <a:xfrm>
          <a:off x="227383" y="1112256"/>
          <a:ext cx="413423" cy="41342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FF2F16-5830-4936-9773-BBB8EFF73B0C}">
      <dsp:nvSpPr>
        <dsp:cNvPr id="0" name=""/>
        <dsp:cNvSpPr/>
      </dsp:nvSpPr>
      <dsp:spPr>
        <a:xfrm>
          <a:off x="868190" y="943128"/>
          <a:ext cx="9046714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Green Haven Florists (2016</a:t>
          </a:r>
          <a:r>
            <a:rPr lang="en-GB" sz="1900" i="1" kern="1200" dirty="0"/>
            <a:t>) Pestel Analysis Available </a:t>
          </a:r>
          <a:r>
            <a:rPr lang="en-GB" sz="1900" kern="1200" dirty="0"/>
            <a:t>at:  </a:t>
          </a:r>
          <a:r>
            <a:rPr lang="en-GB" sz="1900" kern="1200" dirty="0">
              <a:hlinkClick xmlns:r="http://schemas.openxmlformats.org/officeDocument/2006/relationships" r:id="rId5"/>
            </a:rPr>
            <a:t>- Academic Study Skills – </a:t>
          </a:r>
          <a:r>
            <a:rPr lang="en-GB" sz="1900" kern="1200" dirty="0" err="1">
              <a:hlinkClick xmlns:r="http://schemas.openxmlformats.org/officeDocument/2006/relationships" r:id="rId5"/>
            </a:rPr>
            <a:t>Studocu</a:t>
          </a:r>
          <a:r>
            <a:rPr lang="en-GB" sz="1900" kern="1200" dirty="0"/>
            <a:t> (Accessed: 15 October 2025)</a:t>
          </a:r>
          <a:endParaRPr lang="en-US" sz="1900" kern="1200" dirty="0"/>
        </a:p>
      </dsp:txBody>
      <dsp:txXfrm>
        <a:off x="868190" y="943128"/>
        <a:ext cx="9046714" cy="751679"/>
      </dsp:txXfrm>
    </dsp:sp>
    <dsp:sp modelId="{E2422923-FD19-4F95-962F-79FBC7E9B417}">
      <dsp:nvSpPr>
        <dsp:cNvPr id="0" name=""/>
        <dsp:cNvSpPr/>
      </dsp:nvSpPr>
      <dsp:spPr>
        <a:xfrm>
          <a:off x="0" y="1882728"/>
          <a:ext cx="9914905" cy="7516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CE1D87B-6B4E-4E96-BE4E-4C26233EF3B5}">
      <dsp:nvSpPr>
        <dsp:cNvPr id="0" name=""/>
        <dsp:cNvSpPr/>
      </dsp:nvSpPr>
      <dsp:spPr>
        <a:xfrm>
          <a:off x="227383" y="2051856"/>
          <a:ext cx="413423" cy="413423"/>
        </a:xfrm>
        <a:prstGeom prst="rect">
          <a:avLst/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F56D7-E08B-483A-A3B2-8E02890C5F40}">
      <dsp:nvSpPr>
        <dsp:cNvPr id="0" name=""/>
        <dsp:cNvSpPr/>
      </dsp:nvSpPr>
      <dsp:spPr>
        <a:xfrm>
          <a:off x="868190" y="1882728"/>
          <a:ext cx="9046714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1" i="1" kern="1200" dirty="0"/>
            <a:t>.</a:t>
          </a:r>
          <a:endParaRPr lang="en-US" sz="1900" kern="1200" dirty="0"/>
        </a:p>
      </dsp:txBody>
      <dsp:txXfrm>
        <a:off x="868190" y="1882728"/>
        <a:ext cx="9046714" cy="751679"/>
      </dsp:txXfrm>
    </dsp:sp>
    <dsp:sp modelId="{D7CEC4EC-2BE4-482C-9AE4-ADE57AA6E543}">
      <dsp:nvSpPr>
        <dsp:cNvPr id="0" name=""/>
        <dsp:cNvSpPr/>
      </dsp:nvSpPr>
      <dsp:spPr>
        <a:xfrm>
          <a:off x="0" y="2841781"/>
          <a:ext cx="9914905" cy="7516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B5480E-D38B-425E-BA42-097204914A6A}">
      <dsp:nvSpPr>
        <dsp:cNvPr id="0" name=""/>
        <dsp:cNvSpPr/>
      </dsp:nvSpPr>
      <dsp:spPr>
        <a:xfrm>
          <a:off x="227383" y="2991455"/>
          <a:ext cx="413423" cy="413423"/>
        </a:xfrm>
        <a:prstGeom prst="rect">
          <a:avLst/>
        </a:prstGeom>
        <a:blipFill>
          <a:blip xmlns:r="http://schemas.openxmlformats.org/officeDocument/2006/relationships"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F46B7C-5BD8-4B6C-959D-512A2BC772B5}">
      <dsp:nvSpPr>
        <dsp:cNvPr id="0" name=""/>
        <dsp:cNvSpPr/>
      </dsp:nvSpPr>
      <dsp:spPr>
        <a:xfrm>
          <a:off x="868190" y="2822327"/>
          <a:ext cx="9046714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868190" y="2822327"/>
        <a:ext cx="9046714" cy="751679"/>
      </dsp:txXfrm>
    </dsp:sp>
    <dsp:sp modelId="{A9EADDD3-448F-4B0B-B23E-643C5207C6BA}">
      <dsp:nvSpPr>
        <dsp:cNvPr id="0" name=""/>
        <dsp:cNvSpPr/>
      </dsp:nvSpPr>
      <dsp:spPr>
        <a:xfrm>
          <a:off x="0" y="3761927"/>
          <a:ext cx="9914905" cy="751679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C315DD-CD8D-4E35-819B-56F6FCC6746C}">
      <dsp:nvSpPr>
        <dsp:cNvPr id="0" name=""/>
        <dsp:cNvSpPr/>
      </dsp:nvSpPr>
      <dsp:spPr>
        <a:xfrm>
          <a:off x="227383" y="3931055"/>
          <a:ext cx="413423" cy="413423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6F9EC3-CCE9-49C4-83BC-5DC9E16EFEB6}">
      <dsp:nvSpPr>
        <dsp:cNvPr id="0" name=""/>
        <dsp:cNvSpPr/>
      </dsp:nvSpPr>
      <dsp:spPr>
        <a:xfrm>
          <a:off x="868190" y="3761927"/>
          <a:ext cx="9046714" cy="7516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553" tIns="79553" rIns="79553" bIns="79553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>
        <a:off x="868190" y="3761927"/>
        <a:ext cx="9046714" cy="7516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2847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439568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8356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EAD5EB9-B321-4627-A96C-408748FB76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1194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7941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6892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7082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11272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956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06003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54610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291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105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0963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246907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5648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76682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80302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57014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10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05/11/2025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47640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ck/a?!&amp;&amp;p=829149f0c449de2b6f1e6449b76a2859b3979dfbf0868b81a7a34869535de798JmltdHM9MTc2MjMwMDgwMA&amp;ptn=3&amp;ver=2&amp;hsh=4&amp;fclid=2f05ffc7-a673-69b8-06a6-e95ca79d6819&amp;u=a1L2NvcGlsb3RzZWFyY2g_cT1hZ3Jlc3NpZXYrcHJpY2VpbmcrbWVhbmluZiZmb3JtPUNTQlJBTkQ&amp;ntb=1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janezsebenik.com/post/what-is-the-most-aggressive-pricing-strategy" TargetMode="Externa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10" Type="http://schemas.openxmlformats.org/officeDocument/2006/relationships/hyperlink" Target="https://socialequality.org.uk/business/how-local-shops-are-surviving-in-the-age-of-online-giants" TargetMode="External"/><Relationship Id="rId4" Type="http://schemas.openxmlformats.org/officeDocument/2006/relationships/diagramLayout" Target="../diagrams/layout2.xml"/><Relationship Id="rId9" Type="http://schemas.openxmlformats.org/officeDocument/2006/relationships/hyperlink" Target="https://www.learnleansigma.com/root-cause-analysis/fishbone-root-cause-analysis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tudy shows all generations buying more flowers - Garden Center">
            <a:extLst>
              <a:ext uri="{FF2B5EF4-FFF2-40B4-BE49-F238E27FC236}">
                <a16:creationId xmlns:a16="http://schemas.microsoft.com/office/drawing/2014/main" id="{74017AD4-3451-C0D8-E9CD-41D95743AB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485" r="22233" b="9090"/>
          <a:stretch>
            <a:fillRect/>
          </a:stretch>
        </p:blipFill>
        <p:spPr bwMode="auto">
          <a:xfrm>
            <a:off x="5123543" y="-1"/>
            <a:ext cx="7065281" cy="6152095"/>
          </a:xfrm>
          <a:custGeom>
            <a:avLst/>
            <a:gdLst/>
            <a:ahLst/>
            <a:cxnLst/>
            <a:rect l="l" t="t" r="r" b="b"/>
            <a:pathLst>
              <a:path w="7065281" h="6858001">
                <a:moveTo>
                  <a:pt x="379987" y="0"/>
                </a:moveTo>
                <a:lnTo>
                  <a:pt x="7065281" y="0"/>
                </a:lnTo>
                <a:lnTo>
                  <a:pt x="7065281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3877589-7B87-1810-7D1A-B5A2048E34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2039" y="1395023"/>
            <a:ext cx="4975258" cy="4402662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800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Problem solving and decision making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LCLM4004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Avram Paun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2440830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Anita Nan 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1: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Presentation</a:t>
            </a: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1600" dirty="0">
                <a:latin typeface="A"/>
              </a:rPr>
            </a:br>
            <a:endParaRPr lang="en-GB" sz="1600" dirty="0">
              <a:latin typeface="A"/>
            </a:endParaRPr>
          </a:p>
        </p:txBody>
      </p:sp>
      <p:cxnSp>
        <p:nvCxnSpPr>
          <p:cNvPr id="4103" name="Straight Connector 4102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105" name="Straight Connector 4104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07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09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1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3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5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7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19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5636277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E262C7-2C0D-83A7-4B68-88CCFBE72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4213" y="650530"/>
            <a:ext cx="8534401" cy="868680"/>
          </a:xfrm>
        </p:spPr>
        <p:txBody>
          <a:bodyPr/>
          <a:lstStyle/>
          <a:p>
            <a:pPr algn="ctr"/>
            <a:r>
              <a:rPr lang="en-GB" b="1" dirty="0"/>
              <a:t>OVERVIEW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86ECFC-4802-880F-CAC4-59F9E04E17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13012" y="1519210"/>
            <a:ext cx="7604044" cy="4092448"/>
          </a:xfrm>
        </p:spPr>
        <p:txBody>
          <a:bodyPr>
            <a:normAutofit/>
          </a:bodyPr>
          <a:lstStyle/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</a:t>
            </a:r>
          </a:p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Company background</a:t>
            </a:r>
          </a:p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Problem: nature and scope</a:t>
            </a:r>
          </a:p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PESTLE ANALYSIS: Green Haven Florists</a:t>
            </a:r>
          </a:p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Cause and effect analysis: Fishbone diagram</a:t>
            </a:r>
          </a:p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r>
              <a:rPr lang="en-GB" sz="2400" b="1" i="1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1580601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" name="Group 5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pic>
        <p:nvPicPr>
          <p:cNvPr id="6" name="Picture 2" descr="Flower Shop Outside">
            <a:extLst>
              <a:ext uri="{FF2B5EF4-FFF2-40B4-BE49-F238E27FC236}">
                <a16:creationId xmlns:a16="http://schemas.microsoft.com/office/drawing/2014/main" id="{7B153341-7BCF-D879-057B-5FB5A556A1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90" t="9091" r="6812"/>
          <a:stretch>
            <a:fillRect/>
          </a:stretch>
        </p:blipFill>
        <p:spPr bwMode="auto"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0800000" flipV="1">
            <a:off x="668867" y="418289"/>
            <a:ext cx="4088190" cy="12603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b="1" u="sng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7335" y="1687133"/>
            <a:ext cx="4079721" cy="3460600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algn="r">
              <a:lnSpc>
                <a:spcPct val="90000"/>
              </a:lnSpc>
            </a:pPr>
            <a:r>
              <a:rPr lang="en-US" sz="400" b="1" dirty="0"/>
              <a:t>In this presentation  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identify the causes of the problems for green haven business 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will use pestle analysis to identify them 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conclusion I will also talk about aggressive pricing 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what can be done to solve the problems 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 how aggressive pricing van be a massive opportunity 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Aggressive Pricing: </a:t>
            </a:r>
          </a:p>
          <a:p>
            <a:pPr>
              <a:lnSpc>
                <a:spcPct val="90000"/>
              </a:lnSpc>
            </a:pPr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When a company sets their prices lower to gain costumers</a:t>
            </a: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57250" indent="-8572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US" sz="8000" b="1" dirty="0">
              <a:solidFill>
                <a:schemeClr val="tx1"/>
              </a:solidFill>
            </a:endParaRPr>
          </a:p>
          <a:p>
            <a:pPr algn="r">
              <a:lnSpc>
                <a:spcPct val="90000"/>
              </a:lnSpc>
            </a:pPr>
            <a:r>
              <a:rPr lang="en-US" sz="7200" b="1" dirty="0"/>
              <a:t> </a:t>
            </a:r>
          </a:p>
          <a:p>
            <a:pPr algn="r">
              <a:lnSpc>
                <a:spcPct val="90000"/>
              </a:lnSpc>
            </a:pPr>
            <a:endParaRPr lang="en-US" sz="7200" b="1" dirty="0"/>
          </a:p>
          <a:p>
            <a:pPr algn="r">
              <a:lnSpc>
                <a:spcPct val="90000"/>
              </a:lnSpc>
            </a:pPr>
            <a:endParaRPr lang="en-US" sz="7200" b="1" dirty="0"/>
          </a:p>
          <a:p>
            <a:pPr algn="r">
              <a:lnSpc>
                <a:spcPct val="90000"/>
              </a:lnSpc>
            </a:pPr>
            <a:endParaRPr lang="en-US" sz="7200" b="1" dirty="0"/>
          </a:p>
          <a:p>
            <a:pPr algn="r">
              <a:lnSpc>
                <a:spcPct val="90000"/>
              </a:lnSpc>
            </a:pPr>
            <a:endParaRPr lang="en-US" sz="7200" b="1" dirty="0"/>
          </a:p>
          <a:p>
            <a:pPr algn="r">
              <a:lnSpc>
                <a:spcPct val="90000"/>
              </a:lnSpc>
            </a:pPr>
            <a:r>
              <a:rPr lang="en-US" sz="400" b="1" dirty="0"/>
              <a:t>  </a:t>
            </a:r>
          </a:p>
          <a:p>
            <a:pPr algn="r">
              <a:lnSpc>
                <a:spcPct val="90000"/>
              </a:lnSpc>
            </a:pPr>
            <a:endParaRPr lang="en-US" sz="400" b="1" dirty="0"/>
          </a:p>
          <a:p>
            <a:pPr algn="r">
              <a:lnSpc>
                <a:spcPct val="90000"/>
              </a:lnSpc>
            </a:pPr>
            <a:endParaRPr lang="en-US" sz="400" b="1" dirty="0"/>
          </a:p>
          <a:p>
            <a:pPr algn="r">
              <a:lnSpc>
                <a:spcPct val="90000"/>
              </a:lnSpc>
            </a:pPr>
            <a:endParaRPr lang="en-US" sz="400" b="1" dirty="0"/>
          </a:p>
          <a:p>
            <a:pPr algn="r">
              <a:lnSpc>
                <a:spcPct val="90000"/>
              </a:lnSpc>
            </a:pPr>
            <a:endParaRPr lang="en-US" sz="400" b="1" dirty="0"/>
          </a:p>
          <a:p>
            <a:pPr algn="r">
              <a:lnSpc>
                <a:spcPct val="90000"/>
              </a:lnSpc>
            </a:pPr>
            <a:endParaRPr lang="en-US" sz="400" b="1" dirty="0"/>
          </a:p>
        </p:txBody>
      </p: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4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5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6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7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8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60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C232594-C02C-336C-B543-0CEE7F9FB3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12192000" cy="24622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rgbClr val="71777D"/>
                </a:solidFill>
                <a:effectLst/>
                <a:latin typeface="Roboto" panose="02000000000000000000" pitchFamily="2" charset="0"/>
              </a:rPr>
              <a:t> 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rgbClr val="71777D"/>
                </a:solidFill>
                <a:effectLst/>
                <a:latin typeface="Roboto" panose="02000000000000000000" pitchFamily="2" charset="0"/>
              </a:rPr>
              <a:t>                                       </a:t>
            </a:r>
            <a:endParaRPr kumimoji="0" lang="en-US" altLang="en-US" sz="1000" b="0" i="0" u="none" strike="noStrike" cap="none" normalizeH="0" baseline="0" dirty="0">
              <a:ln>
                <a:noFill/>
              </a:ln>
              <a:solidFill>
                <a:srgbClr val="71777D"/>
              </a:solidFill>
              <a:effectLst/>
              <a:latin typeface="Roboto" panose="02000000000000000000" pitchFamily="2" charset="0"/>
            </a:endParaRPr>
          </a:p>
        </p:txBody>
      </p:sp>
      <p:sp>
        <p:nvSpPr>
          <p:cNvPr id="5" name="AutoShape 2" descr="Copilot Search Branding">
            <a:hlinkClick r:id="rId3"/>
            <a:extLst>
              <a:ext uri="{FF2B5EF4-FFF2-40B4-BE49-F238E27FC236}">
                <a16:creationId xmlns:a16="http://schemas.microsoft.com/office/drawing/2014/main" id="{17A80115-503B-515F-8169-36F11902202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3500" y="-304800"/>
            <a:ext cx="1104900" cy="15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20040"/>
            <a:ext cx="8915399" cy="756339"/>
          </a:xfrm>
        </p:spPr>
        <p:txBody>
          <a:bodyPr/>
          <a:lstStyle/>
          <a:p>
            <a:r>
              <a:rPr lang="en-GB" b="1" dirty="0"/>
              <a:t>Company background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50702" y="1503701"/>
            <a:ext cx="9208089" cy="4284256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 Haven Florists</a:t>
            </a:r>
            <a:endParaRPr lang="en-GB" sz="2400" u="sng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Founded in 2016 in Norwich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Owners: Liam and Priya Patel                    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 flowers for all different arrangements 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strong community ties: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Walk in clients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Online shop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Eco friendly packaging </a:t>
            </a:r>
          </a:p>
          <a:p>
            <a:pPr marL="342900" indent="-342900">
              <a:buFont typeface="Arial" charset="2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Sells flowers for all different arrangements  </a:t>
            </a: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 algn="r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chemeClr val="tx1"/>
              </a:solidFill>
              <a:ea typeface="+mn-lt"/>
              <a:cs typeface="+mn-lt"/>
            </a:endParaRPr>
          </a:p>
          <a:p>
            <a:pPr marL="342900" indent="-342900">
              <a:buFont typeface="Arial" charset="2"/>
              <a:buChar char="•"/>
            </a:pP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CFC7BB-9495-6B91-EAEC-164FC55E6902}"/>
              </a:ext>
            </a:extLst>
          </p:cNvPr>
          <p:cNvSpPr txBox="1"/>
          <p:nvPr/>
        </p:nvSpPr>
        <p:spPr>
          <a:xfrm>
            <a:off x="6470515" y="1381866"/>
            <a:ext cx="331713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30% decline in-store sales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Reduced activity due to closure of nearby businesses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Customer feedback is mixed sentiments </a:t>
            </a:r>
          </a:p>
        </p:txBody>
      </p:sp>
      <p:pic>
        <p:nvPicPr>
          <p:cNvPr id="2052" name="Picture 4" descr="Young Woman Buying Bouquet Flower Shop Customer Stock Photo - Image of ...">
            <a:extLst>
              <a:ext uri="{FF2B5EF4-FFF2-40B4-BE49-F238E27FC236}">
                <a16:creationId xmlns:a16="http://schemas.microsoft.com/office/drawing/2014/main" id="{C3EFC0C5-1C1B-BD99-8AC1-9C5164698E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3460" y="4272677"/>
            <a:ext cx="4268540" cy="2585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>
        <p14:ferris dir="l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1" name="Group 1030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032" name="Straight Connector 1031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3" name="Straight Connector 1032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34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5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6" name="Isosceles Triangle 1035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7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8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39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0" name="Isosceles Triangle 1039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1" name="Isosceles Triangle 1040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1026" name="Picture 2" descr="Early Spring Blooming Mountain Flowers">
            <a:extLst>
              <a:ext uri="{FF2B5EF4-FFF2-40B4-BE49-F238E27FC236}">
                <a16:creationId xmlns:a16="http://schemas.microsoft.com/office/drawing/2014/main" id="{7F1EA209-AA2C-8B2B-20BA-BA6FE39853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484" r="24173" b="7934"/>
          <a:stretch>
            <a:fillRect/>
          </a:stretch>
        </p:blipFill>
        <p:spPr bwMode="auto">
          <a:xfrm>
            <a:off x="63045" y="758757"/>
            <a:ext cx="4714939" cy="5993589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564" y="564204"/>
            <a:ext cx="4317914" cy="227627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5400" b="1" dirty="0"/>
              <a:t>Problem: nature and scope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939702" y="2684834"/>
            <a:ext cx="8119342" cy="4067512"/>
          </a:xfrm>
        </p:spPr>
        <p:txBody>
          <a:bodyPr vert="horz" lIns="91440" tIns="45720" rIns="91440" bIns="45720" numCol="2" rtlCol="0" anchor="t">
            <a:normAutofit fontScale="32500" lnSpcReduction="20000"/>
          </a:bodyPr>
          <a:lstStyle/>
          <a:p>
            <a:pPr algn="r">
              <a:lnSpc>
                <a:spcPct val="90000"/>
              </a:lnSpc>
            </a:pPr>
            <a:r>
              <a:rPr lang="en-US" sz="500" b="1" dirty="0"/>
              <a:t>5W2H</a:t>
            </a:r>
          </a:p>
          <a:p>
            <a:pPr algn="r">
              <a:lnSpc>
                <a:spcPct val="90000"/>
              </a:lnSpc>
            </a:pPr>
            <a:r>
              <a:rPr lang="en-US" sz="7200" b="1" i="1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US" sz="72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Liam and Priya Patel</a:t>
            </a:r>
          </a:p>
          <a:p>
            <a:pPr algn="r">
              <a:lnSpc>
                <a:spcPct val="90000"/>
              </a:lnSpc>
            </a:pPr>
            <a:r>
              <a:rPr lang="en-US" sz="7200" i="1" u="sng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What: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Downfall in review </a:t>
            </a:r>
          </a:p>
          <a:p>
            <a:pPr algn="r">
              <a:lnSpc>
                <a:spcPct val="90000"/>
              </a:lnSpc>
            </a:pPr>
            <a:r>
              <a:rPr lang="en-US" sz="7200" i="1" u="sng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Where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 in Norwich founded on 2016</a:t>
            </a:r>
          </a:p>
          <a:p>
            <a:pPr algn="r">
              <a:lnSpc>
                <a:spcPct val="90000"/>
              </a:lnSpc>
            </a:pPr>
            <a:r>
              <a:rPr lang="en-US" sz="7200" i="1" u="sng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When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in the last 12 months </a:t>
            </a:r>
          </a:p>
          <a:p>
            <a:pPr algn="r">
              <a:lnSpc>
                <a:spcPct val="90000"/>
              </a:lnSpc>
            </a:pPr>
            <a:r>
              <a:rPr lang="en-US" sz="7200" i="1" u="sng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loss on foot traffic:</a:t>
            </a:r>
          </a:p>
          <a:p>
            <a:pPr algn="r">
              <a:lnSpc>
                <a:spcPct val="90000"/>
              </a:lnSpc>
            </a:pP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Aggressive pricing </a:t>
            </a:r>
          </a:p>
          <a:p>
            <a:pPr algn="r">
              <a:lnSpc>
                <a:spcPct val="90000"/>
              </a:lnSpc>
            </a:pP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 the solution to their declining performances </a:t>
            </a:r>
          </a:p>
          <a:p>
            <a:pPr algn="r">
              <a:lnSpc>
                <a:spcPct val="90000"/>
              </a:lnSpc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90000"/>
              </a:lnSpc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90000"/>
              </a:lnSpc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90000"/>
              </a:lnSpc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90000"/>
              </a:lnSpc>
            </a:pPr>
            <a:endParaRPr lang="en-US" sz="7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>
              <a:lnSpc>
                <a:spcPct val="90000"/>
              </a:lnSpc>
            </a:pPr>
            <a:r>
              <a:rPr lang="en-US" sz="7200" i="1" u="sng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US" sz="72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much 30% decline in sales</a:t>
            </a:r>
          </a:p>
          <a:p>
            <a:pPr algn="r">
              <a:lnSpc>
                <a:spcPct val="90000"/>
              </a:lnSpc>
            </a:pP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Loss on foot traffic</a:t>
            </a:r>
          </a:p>
          <a:p>
            <a:pPr algn="r">
              <a:lnSpc>
                <a:spcPct val="90000"/>
              </a:lnSpc>
            </a:pP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Price of fresh flowers </a:t>
            </a:r>
          </a:p>
          <a:p>
            <a:pPr algn="r">
              <a:lnSpc>
                <a:spcPct val="90000"/>
              </a:lnSpc>
            </a:pP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Supply chain and disruptions</a:t>
            </a:r>
          </a:p>
          <a:p>
            <a:pPr algn="r">
              <a:lnSpc>
                <a:spcPct val="90000"/>
              </a:lnSpc>
            </a:pP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Aggressive pricing  </a:t>
            </a:r>
          </a:p>
          <a:p>
            <a:pPr algn="r">
              <a:lnSpc>
                <a:spcPct val="90000"/>
              </a:lnSpc>
            </a:pPr>
            <a:r>
              <a:rPr lang="en-US" sz="7200" i="1" u="sng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7200" i="1" u="sng" dirty="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US" sz="72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advertise their business more</a:t>
            </a:r>
          </a:p>
          <a:p>
            <a:pPr algn="r">
              <a:lnSpc>
                <a:spcPct val="90000"/>
              </a:lnSpc>
            </a:pPr>
            <a:endParaRPr lang="en-US" sz="500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p:transition spd="slow">
    <p:wheel spokes="1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6300BE-D96C-22F6-553D-690EEFFC5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9314" y="870857"/>
            <a:ext cx="9988449" cy="4794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7B96C4E-C633-AD44-2B5D-616D8D99EE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35317" y="1212026"/>
            <a:ext cx="9409329" cy="3749080"/>
          </a:xfrm>
        </p:spPr>
        <p:txBody>
          <a:bodyPr>
            <a:normAutofit fontScale="25000" lnSpcReduction="20000"/>
          </a:bodyPr>
          <a:lstStyle/>
          <a:p>
            <a:r>
              <a:rPr lang="en-GB" sz="72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POLITICAL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government policies on trade can significantly impact the availability and cost of imported flowers</a:t>
            </a:r>
            <a:endParaRPr lang="en-GB" sz="7200" b="1" dirty="0">
              <a:solidFill>
                <a:schemeClr val="tx1"/>
              </a:solidFill>
              <a:highlight>
                <a:srgbClr val="C0C0C0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Import tariffs on flowers and plants can influence costs and pricing strategies. </a:t>
            </a:r>
            <a:endParaRPr lang="en-GB" sz="7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7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  downturns can reduce consumer spending on nonessential items such as flowers. As flowers are considered discretionary products, changes in disposable income can directly affect sales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720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Demand for flowers often peaks during holidays and special occasions, impacting revenue. </a:t>
            </a:r>
            <a:endParaRPr lang="en-GB" sz="7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7200" b="1" u="sng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Florists may need to adapt by offering more eco-friendly options to meet consumer demand.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Different cultures have specific floral traditions, which can influence product offerings. </a:t>
            </a:r>
            <a:r>
              <a:rPr lang="en-GB" sz="66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6600" b="1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66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endParaRPr lang="en-GB" sz="7200" b="1" i="1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4500" b="1" dirty="0">
              <a:solidFill>
                <a:schemeClr val="tx1"/>
              </a:solidFill>
            </a:endParaRPr>
          </a:p>
          <a:p>
            <a:endParaRPr lang="en-GB" b="1" dirty="0"/>
          </a:p>
        </p:txBody>
      </p:sp>
      <p:sp>
        <p:nvSpPr>
          <p:cNvPr id="42" name="Rectangle 1">
            <a:extLst>
              <a:ext uri="{FF2B5EF4-FFF2-40B4-BE49-F238E27FC236}">
                <a16:creationId xmlns:a16="http://schemas.microsoft.com/office/drawing/2014/main" id="{32825241-164B-939B-DCAB-41D41B4281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123110"/>
            <a:ext cx="219932" cy="246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2716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1727AA-2A4B-7459-64F6-8CB68974F0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3219" y="624110"/>
            <a:ext cx="9921394" cy="1280890"/>
          </a:xfrm>
        </p:spPr>
        <p:txBody>
          <a:bodyPr/>
          <a:lstStyle/>
          <a:p>
            <a:r>
              <a:rPr lang="en-GB" b="1" dirty="0"/>
              <a:t>PESTLE ANALYSIS: Green Haven Florists</a:t>
            </a:r>
            <a:br>
              <a:rPr lang="en-GB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705AF-A114-46D3-808C-4A69D3AE5A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86998" y="1705138"/>
            <a:ext cx="9634011" cy="3777622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7200" b="1" u="sng" dirty="0">
                <a:latin typeface="Arial" panose="020B0604020202020204" pitchFamily="34" charset="0"/>
                <a:cs typeface="Arial" panose="020B0604020202020204" pitchFamily="34" charset="0"/>
              </a:rPr>
              <a:t>TECHNOLOGICAL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rgbClr val="4C59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Florists must leverage technology to enhance customer experience and streamline operations.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Innovations in logistics can improve inventory management and delivery efficiency, crucial for maintaining freshness and quality of floral products.</a:t>
            </a:r>
            <a:endParaRPr lang="en-GB" sz="7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7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b="1" u="sng" dirty="0">
                <a:latin typeface="Arial" panose="020B0604020202020204" pitchFamily="34" charset="0"/>
                <a:cs typeface="Arial" panose="020B0604020202020204" pitchFamily="34" charset="0"/>
              </a:rPr>
              <a:t>EVIROMENTAL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Florists can capitalize on growing awareness of environmental issues by adopting sustainable practices in sourcing and packaging.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Changes in climate can affect flower production and availability, posing challenges to supply consistency and pricing.</a:t>
            </a:r>
            <a:endParaRPr lang="en-GB" sz="72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7200" b="1" u="sng" dirty="0">
                <a:latin typeface="Arial" panose="020B0604020202020204" pitchFamily="34" charset="0"/>
                <a:cs typeface="Arial" panose="020B0604020202020204" pitchFamily="34" charset="0"/>
              </a:rPr>
              <a:t>LEGAL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Compliance with health standards for handling and selling flowers is crucial. This includes adhering to regulations that ensure the safety and quality of floral products.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7200" b="0" i="0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Protecting unique floral designs or branding can be important for competitive advantage, especially in a market where differentiation is key</a:t>
            </a:r>
            <a:r>
              <a:rPr lang="en-GB" sz="7200" b="0" i="0" dirty="0">
                <a:solidFill>
                  <a:srgbClr val="4C59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7200" b="1" i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72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Studocu</a:t>
            </a:r>
            <a:r>
              <a:rPr lang="en-GB" sz="7200" b="1" i="1" dirty="0">
                <a:latin typeface="Arial" panose="020B0604020202020204" pitchFamily="34" charset="0"/>
                <a:cs typeface="Arial" panose="020B0604020202020204" pitchFamily="34" charset="0"/>
              </a:rPr>
              <a:t>, 2025).</a:t>
            </a:r>
            <a:r>
              <a:rPr lang="en-GB" sz="7200" b="0" i="0" dirty="0">
                <a:solidFill>
                  <a:srgbClr val="4C596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7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7974163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6000">
        <p15:prstTrans prst="curtains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915AA-9AD6-9DEC-20C0-9E11999F2E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16904" y="651981"/>
            <a:ext cx="10087707" cy="741969"/>
          </a:xfrm>
        </p:spPr>
        <p:txBody>
          <a:bodyPr/>
          <a:lstStyle/>
          <a:p>
            <a:r>
              <a:rPr lang="en-GB" sz="3200" b="1"/>
              <a:t>Cause and effect analysis: Fishbone diagram</a:t>
            </a:r>
            <a:endParaRPr lang="en-US" sz="3200">
              <a:solidFill>
                <a:srgbClr val="000000"/>
              </a:solidFill>
            </a:endParaRPr>
          </a:p>
          <a:p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D3E622-CB09-1362-15C9-BF616871B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0744" y="1173792"/>
            <a:ext cx="11003868" cy="471729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BAD93B9F-8120-C02C-A129-B0F9DBBE0BFE}"/>
              </a:ext>
            </a:extLst>
          </p:cNvPr>
          <p:cNvSpPr/>
          <p:nvPr/>
        </p:nvSpPr>
        <p:spPr>
          <a:xfrm>
            <a:off x="10155677" y="2986391"/>
            <a:ext cx="1429966" cy="1050588"/>
          </a:xfrm>
          <a:prstGeom prst="ellipse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30% Drop in sales</a:t>
            </a:r>
          </a:p>
        </p:txBody>
      </p: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1E50E3A6-E8B1-0F35-71F6-776956F55981}"/>
              </a:ext>
            </a:extLst>
          </p:cNvPr>
          <p:cNvCxnSpPr>
            <a:cxnSpLocks/>
          </p:cNvCxnSpPr>
          <p:nvPr/>
        </p:nvCxnSpPr>
        <p:spPr>
          <a:xfrm>
            <a:off x="2658681" y="1631585"/>
            <a:ext cx="689060" cy="16240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68CC9F2-4648-E460-B5FE-39EB63A4C47F}"/>
              </a:ext>
            </a:extLst>
          </p:cNvPr>
          <p:cNvCxnSpPr/>
          <p:nvPr/>
        </p:nvCxnSpPr>
        <p:spPr>
          <a:xfrm>
            <a:off x="2198451" y="2971800"/>
            <a:ext cx="87548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F1A8DA47-7B27-0FCC-9737-39FF60838F67}"/>
              </a:ext>
            </a:extLst>
          </p:cNvPr>
          <p:cNvCxnSpPr/>
          <p:nvPr/>
        </p:nvCxnSpPr>
        <p:spPr>
          <a:xfrm>
            <a:off x="3774332" y="3122579"/>
            <a:ext cx="97276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FBA31B0C-AD5C-C8E7-447B-9089F07FA525}"/>
              </a:ext>
            </a:extLst>
          </p:cNvPr>
          <p:cNvSpPr txBox="1"/>
          <p:nvPr/>
        </p:nvSpPr>
        <p:spPr>
          <a:xfrm>
            <a:off x="3196636" y="2492763"/>
            <a:ext cx="20057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 flexible delivery options </a:t>
            </a:r>
          </a:p>
          <a:p>
            <a:endParaRPr lang="en-GB" dirty="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C9808E6-9B1A-F56E-55B2-A9F2A7766C8D}"/>
              </a:ext>
            </a:extLst>
          </p:cNvPr>
          <p:cNvSpPr/>
          <p:nvPr/>
        </p:nvSpPr>
        <p:spPr>
          <a:xfrm>
            <a:off x="1916349" y="1173792"/>
            <a:ext cx="2033082" cy="462423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Management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9B99D255-7751-DC22-9D86-4013AF42CA9F}"/>
              </a:ext>
            </a:extLst>
          </p:cNvPr>
          <p:cNvSpPr txBox="1"/>
          <p:nvPr/>
        </p:nvSpPr>
        <p:spPr>
          <a:xfrm>
            <a:off x="1882303" y="2340060"/>
            <a:ext cx="15758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Poor advertising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F77DFDA9-A008-DC81-9BAE-7B1543F65253}"/>
              </a:ext>
            </a:extLst>
          </p:cNvPr>
          <p:cNvSpPr txBox="1"/>
          <p:nvPr/>
        </p:nvSpPr>
        <p:spPr>
          <a:xfrm>
            <a:off x="3606326" y="1647176"/>
            <a:ext cx="23899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Bad reviews 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0FE2965E-569B-C525-D29E-A80432E94AB4}"/>
              </a:ext>
            </a:extLst>
          </p:cNvPr>
          <p:cNvCxnSpPr/>
          <p:nvPr/>
        </p:nvCxnSpPr>
        <p:spPr>
          <a:xfrm>
            <a:off x="3543298" y="2249985"/>
            <a:ext cx="182394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Rectangle 42">
            <a:extLst>
              <a:ext uri="{FF2B5EF4-FFF2-40B4-BE49-F238E27FC236}">
                <a16:creationId xmlns:a16="http://schemas.microsoft.com/office/drawing/2014/main" id="{46861146-26F1-3727-3A0B-4816C213E65B}"/>
              </a:ext>
            </a:extLst>
          </p:cNvPr>
          <p:cNvSpPr/>
          <p:nvPr/>
        </p:nvSpPr>
        <p:spPr>
          <a:xfrm>
            <a:off x="2131961" y="5770001"/>
            <a:ext cx="1848257" cy="561298"/>
          </a:xfrm>
          <a:prstGeom prst="rect">
            <a:avLst/>
          </a:prstGeom>
          <a:ln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Method </a:t>
            </a:r>
          </a:p>
        </p:txBody>
      </p: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DE5AE1F8-C222-4F66-79E0-89FDCAF15DF2}"/>
              </a:ext>
            </a:extLst>
          </p:cNvPr>
          <p:cNvCxnSpPr>
            <a:cxnSpLocks/>
          </p:cNvCxnSpPr>
          <p:nvPr/>
        </p:nvCxnSpPr>
        <p:spPr>
          <a:xfrm flipV="1">
            <a:off x="2557118" y="3740583"/>
            <a:ext cx="421151" cy="137668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56509C0C-DAF6-A1D9-BDBA-0E9E2F062496}"/>
              </a:ext>
            </a:extLst>
          </p:cNvPr>
          <p:cNvSpPr txBox="1"/>
          <p:nvPr/>
        </p:nvSpPr>
        <p:spPr>
          <a:xfrm>
            <a:off x="2946858" y="3900303"/>
            <a:ext cx="28800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Aggressive</a:t>
            </a:r>
          </a:p>
          <a:p>
            <a:r>
              <a:rPr lang="en-GB" dirty="0"/>
              <a:t>pricing (Janezsebenik,2023)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DDBAE875-7562-6B5C-59E3-A2E935F89EF5}"/>
              </a:ext>
            </a:extLst>
          </p:cNvPr>
          <p:cNvSpPr txBox="1"/>
          <p:nvPr/>
        </p:nvSpPr>
        <p:spPr>
          <a:xfrm>
            <a:off x="1528786" y="4066401"/>
            <a:ext cx="1374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Rising costs 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826DBAB-1D44-D26B-E002-A916C55D3CCC}"/>
              </a:ext>
            </a:extLst>
          </p:cNvPr>
          <p:cNvSpPr txBox="1"/>
          <p:nvPr/>
        </p:nvSpPr>
        <p:spPr>
          <a:xfrm>
            <a:off x="2890719" y="5029904"/>
            <a:ext cx="36657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Rely most on mouth of word</a:t>
            </a:r>
          </a:p>
        </p:txBody>
      </p: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41AEFF99-051D-406F-0349-A270BCB951B3}"/>
              </a:ext>
            </a:extLst>
          </p:cNvPr>
          <p:cNvCxnSpPr>
            <a:cxnSpLocks/>
          </p:cNvCxnSpPr>
          <p:nvPr/>
        </p:nvCxnSpPr>
        <p:spPr>
          <a:xfrm>
            <a:off x="2790414" y="4818459"/>
            <a:ext cx="279996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D87B3BA1-5631-CA6A-911F-94D528F19F27}"/>
              </a:ext>
            </a:extLst>
          </p:cNvPr>
          <p:cNvCxnSpPr>
            <a:cxnSpLocks/>
          </p:cNvCxnSpPr>
          <p:nvPr/>
        </p:nvCxnSpPr>
        <p:spPr>
          <a:xfrm flipV="1">
            <a:off x="3110461" y="5603729"/>
            <a:ext cx="3036618" cy="2303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EB803FEB-ED6B-586D-CBEB-3934B4904EFE}"/>
              </a:ext>
            </a:extLst>
          </p:cNvPr>
          <p:cNvCxnSpPr>
            <a:cxnSpLocks/>
          </p:cNvCxnSpPr>
          <p:nvPr/>
        </p:nvCxnSpPr>
        <p:spPr>
          <a:xfrm>
            <a:off x="1152311" y="4422115"/>
            <a:ext cx="1785443" cy="1361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9" name="Rectangle 58">
            <a:extLst>
              <a:ext uri="{FF2B5EF4-FFF2-40B4-BE49-F238E27FC236}">
                <a16:creationId xmlns:a16="http://schemas.microsoft.com/office/drawing/2014/main" id="{F89892AF-E5AA-A0F4-8C9E-2F85A206DD1C}"/>
              </a:ext>
            </a:extLst>
          </p:cNvPr>
          <p:cNvSpPr/>
          <p:nvPr/>
        </p:nvSpPr>
        <p:spPr>
          <a:xfrm>
            <a:off x="6712085" y="1245140"/>
            <a:ext cx="1848255" cy="391058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Man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9FFC1DA3-0CA0-50F5-3977-AE6A5DB202D8}"/>
              </a:ext>
            </a:extLst>
          </p:cNvPr>
          <p:cNvSpPr txBox="1"/>
          <p:nvPr/>
        </p:nvSpPr>
        <p:spPr>
          <a:xfrm>
            <a:off x="6019818" y="1909516"/>
            <a:ext cx="143886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Loss on foot traffic</a:t>
            </a:r>
          </a:p>
        </p:txBody>
      </p:sp>
      <p:cxnSp>
        <p:nvCxnSpPr>
          <p:cNvPr id="68" name="Straight Arrow Connector 67">
            <a:extLst>
              <a:ext uri="{FF2B5EF4-FFF2-40B4-BE49-F238E27FC236}">
                <a16:creationId xmlns:a16="http://schemas.microsoft.com/office/drawing/2014/main" id="{807ACF7D-68F3-6E1D-407C-20DAD9CAF274}"/>
              </a:ext>
            </a:extLst>
          </p:cNvPr>
          <p:cNvCxnSpPr/>
          <p:nvPr/>
        </p:nvCxnSpPr>
        <p:spPr>
          <a:xfrm>
            <a:off x="7209022" y="1727456"/>
            <a:ext cx="773353" cy="141051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0" name="TextBox 69">
            <a:extLst>
              <a:ext uri="{FF2B5EF4-FFF2-40B4-BE49-F238E27FC236}">
                <a16:creationId xmlns:a16="http://schemas.microsoft.com/office/drawing/2014/main" id="{6D4E3D6E-48B3-C342-AEC9-F56EF7E2217C}"/>
              </a:ext>
            </a:extLst>
          </p:cNvPr>
          <p:cNvSpPr txBox="1"/>
          <p:nvPr/>
        </p:nvSpPr>
        <p:spPr>
          <a:xfrm>
            <a:off x="7665396" y="1782113"/>
            <a:ext cx="31712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Customers prefer convenience and cheaper products 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CE196534-137A-D87E-0666-570BB0DB53C0}"/>
              </a:ext>
            </a:extLst>
          </p:cNvPr>
          <p:cNvSpPr txBox="1"/>
          <p:nvPr/>
        </p:nvSpPr>
        <p:spPr>
          <a:xfrm>
            <a:off x="5590376" y="2669318"/>
            <a:ext cx="2178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competitors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90EDC63A-7DBB-B0D4-17B3-73B884E912C5}"/>
              </a:ext>
            </a:extLst>
          </p:cNvPr>
          <p:cNvCxnSpPr/>
          <p:nvPr/>
        </p:nvCxnSpPr>
        <p:spPr>
          <a:xfrm>
            <a:off x="5969754" y="2488529"/>
            <a:ext cx="148893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ED7DEC57-3E8C-AFF1-D53E-5C9E225D1069}"/>
              </a:ext>
            </a:extLst>
          </p:cNvPr>
          <p:cNvCxnSpPr/>
          <p:nvPr/>
        </p:nvCxnSpPr>
        <p:spPr>
          <a:xfrm>
            <a:off x="5642042" y="3122579"/>
            <a:ext cx="181664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73C60C56-4581-6374-ED08-565085475009}"/>
              </a:ext>
            </a:extLst>
          </p:cNvPr>
          <p:cNvCxnSpPr/>
          <p:nvPr/>
        </p:nvCxnSpPr>
        <p:spPr>
          <a:xfrm>
            <a:off x="7769164" y="2705443"/>
            <a:ext cx="246433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D4929ECB-838C-59C0-397D-DD659679B4F7}"/>
              </a:ext>
            </a:extLst>
          </p:cNvPr>
          <p:cNvCxnSpPr>
            <a:cxnSpLocks/>
          </p:cNvCxnSpPr>
          <p:nvPr/>
        </p:nvCxnSpPr>
        <p:spPr>
          <a:xfrm>
            <a:off x="856034" y="3696511"/>
            <a:ext cx="9173183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6" name="Rectangle 85">
            <a:extLst>
              <a:ext uri="{FF2B5EF4-FFF2-40B4-BE49-F238E27FC236}">
                <a16:creationId xmlns:a16="http://schemas.microsoft.com/office/drawing/2014/main" id="{F05CB858-BD7B-7947-54E9-8A9650FD2F67}"/>
              </a:ext>
            </a:extLst>
          </p:cNvPr>
          <p:cNvSpPr/>
          <p:nvPr/>
        </p:nvSpPr>
        <p:spPr>
          <a:xfrm>
            <a:off x="6648855" y="5593061"/>
            <a:ext cx="1974714" cy="745900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Material</a:t>
            </a:r>
          </a:p>
        </p:txBody>
      </p:sp>
      <p:cxnSp>
        <p:nvCxnSpPr>
          <p:cNvPr id="88" name="Straight Arrow Connector 87">
            <a:extLst>
              <a:ext uri="{FF2B5EF4-FFF2-40B4-BE49-F238E27FC236}">
                <a16:creationId xmlns:a16="http://schemas.microsoft.com/office/drawing/2014/main" id="{32B0D434-3882-13FE-E620-1EC9169E859A}"/>
              </a:ext>
            </a:extLst>
          </p:cNvPr>
          <p:cNvCxnSpPr/>
          <p:nvPr/>
        </p:nvCxnSpPr>
        <p:spPr>
          <a:xfrm flipV="1">
            <a:off x="7392614" y="3756419"/>
            <a:ext cx="753100" cy="16592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90" name="TextBox 89">
            <a:extLst>
              <a:ext uri="{FF2B5EF4-FFF2-40B4-BE49-F238E27FC236}">
                <a16:creationId xmlns:a16="http://schemas.microsoft.com/office/drawing/2014/main" id="{F3DE073A-7213-366F-07A7-145C78C66204}"/>
              </a:ext>
            </a:extLst>
          </p:cNvPr>
          <p:cNvSpPr txBox="1"/>
          <p:nvPr/>
        </p:nvSpPr>
        <p:spPr>
          <a:xfrm>
            <a:off x="8211783" y="4066404"/>
            <a:ext cx="2848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Biodegradable materials (expensive to maintain)</a:t>
            </a:r>
          </a:p>
        </p:txBody>
      </p:sp>
      <p:sp>
        <p:nvSpPr>
          <p:cNvPr id="92" name="TextBox 91">
            <a:extLst>
              <a:ext uri="{FF2B5EF4-FFF2-40B4-BE49-F238E27FC236}">
                <a16:creationId xmlns:a16="http://schemas.microsoft.com/office/drawing/2014/main" id="{AEE6F591-79F7-FA67-4F16-362DE41A1495}"/>
              </a:ext>
            </a:extLst>
          </p:cNvPr>
          <p:cNvSpPr txBox="1"/>
          <p:nvPr/>
        </p:nvSpPr>
        <p:spPr>
          <a:xfrm>
            <a:off x="8054503" y="4959760"/>
            <a:ext cx="27821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 price of fresh flowers</a:t>
            </a:r>
          </a:p>
        </p:txBody>
      </p:sp>
      <p:sp>
        <p:nvSpPr>
          <p:cNvPr id="94" name="TextBox 93">
            <a:extLst>
              <a:ext uri="{FF2B5EF4-FFF2-40B4-BE49-F238E27FC236}">
                <a16:creationId xmlns:a16="http://schemas.microsoft.com/office/drawing/2014/main" id="{09E361A1-34A7-2A61-03F2-1AA8D7EE27D1}"/>
              </a:ext>
            </a:extLst>
          </p:cNvPr>
          <p:cNvSpPr txBox="1"/>
          <p:nvPr/>
        </p:nvSpPr>
        <p:spPr>
          <a:xfrm>
            <a:off x="6090362" y="3895129"/>
            <a:ext cx="163016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Supply chain disruption and inflation</a:t>
            </a:r>
          </a:p>
        </p:txBody>
      </p:sp>
      <p:cxnSp>
        <p:nvCxnSpPr>
          <p:cNvPr id="96" name="Straight Connector 95">
            <a:extLst>
              <a:ext uri="{FF2B5EF4-FFF2-40B4-BE49-F238E27FC236}">
                <a16:creationId xmlns:a16="http://schemas.microsoft.com/office/drawing/2014/main" id="{E7F92002-8445-D4A6-100B-4A437DC243CD}"/>
              </a:ext>
            </a:extLst>
          </p:cNvPr>
          <p:cNvCxnSpPr/>
          <p:nvPr/>
        </p:nvCxnSpPr>
        <p:spPr>
          <a:xfrm>
            <a:off x="8297694" y="4731301"/>
            <a:ext cx="2538919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8" name="Straight Connector 97">
            <a:extLst>
              <a:ext uri="{FF2B5EF4-FFF2-40B4-BE49-F238E27FC236}">
                <a16:creationId xmlns:a16="http://schemas.microsoft.com/office/drawing/2014/main" id="{2FE66DB0-C15D-136B-CC4D-A47C8F9E4074}"/>
              </a:ext>
            </a:extLst>
          </p:cNvPr>
          <p:cNvCxnSpPr/>
          <p:nvPr/>
        </p:nvCxnSpPr>
        <p:spPr>
          <a:xfrm>
            <a:off x="7982375" y="5525311"/>
            <a:ext cx="2251123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00" name="Straight Connector 99">
            <a:extLst>
              <a:ext uri="{FF2B5EF4-FFF2-40B4-BE49-F238E27FC236}">
                <a16:creationId xmlns:a16="http://schemas.microsoft.com/office/drawing/2014/main" id="{3469C3C1-382C-4F2E-2CEA-B1E77F2F54ED}"/>
              </a:ext>
            </a:extLst>
          </p:cNvPr>
          <p:cNvCxnSpPr/>
          <p:nvPr/>
        </p:nvCxnSpPr>
        <p:spPr>
          <a:xfrm>
            <a:off x="6090362" y="4818459"/>
            <a:ext cx="154585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5478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338328"/>
            <a:ext cx="8915399" cy="932688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8A164F68-D357-C5F1-1877-B0EB6D5DE9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66824244"/>
              </p:ext>
            </p:extLst>
          </p:nvPr>
        </p:nvGraphicFramePr>
        <p:xfrm>
          <a:off x="1344072" y="1486581"/>
          <a:ext cx="8915399" cy="416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2" y="521208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2E2B7A20-D503-5C33-1119-A2D9A2FA7D2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00492799"/>
              </p:ext>
            </p:extLst>
          </p:nvPr>
        </p:nvGraphicFramePr>
        <p:xfrm>
          <a:off x="788351" y="1527523"/>
          <a:ext cx="9914905" cy="45171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DFD13004-969F-6149-9975-B343DEAA1E5D}"/>
              </a:ext>
            </a:extLst>
          </p:cNvPr>
          <p:cNvSpPr txBox="1"/>
          <p:nvPr/>
        </p:nvSpPr>
        <p:spPr>
          <a:xfrm>
            <a:off x="1831631" y="1653702"/>
            <a:ext cx="87646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Janezsebenik</a:t>
            </a:r>
            <a:r>
              <a:rPr lang="en-GB" b="1" i="1" u="sng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/>
              <a:t>(2025) </a:t>
            </a:r>
            <a:r>
              <a:rPr lang="en-GB" i="1" dirty="0"/>
              <a:t>Aggressive pricing A</a:t>
            </a:r>
            <a:r>
              <a:rPr lang="en-GB" dirty="0"/>
              <a:t>vailable at</a:t>
            </a:r>
            <a:r>
              <a:rPr lang="en-GB" dirty="0">
                <a:solidFill>
                  <a:srgbClr val="B9D18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 </a:t>
            </a:r>
            <a:r>
              <a:rPr lang="en-GB" dirty="0">
                <a:hlinkClick r:id="rId8"/>
              </a:rPr>
              <a:t>What is the Most Aggressive Pricing Strategy? </a:t>
            </a:r>
            <a:r>
              <a:rPr lang="en-GB">
                <a:hlinkClick r:id="rId8"/>
              </a:rPr>
              <a:t>(janezsebenik.com)</a:t>
            </a:r>
            <a:r>
              <a:rPr lang="en-GB" b="1" i="1" u="sng">
                <a:solidFill>
                  <a:srgbClr val="B9D181"/>
                </a:solidFill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en-GB" dirty="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 Accessed: 15 October 2025)  </a:t>
            </a: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87756C3-D868-24FD-2281-4E1E7F15087C}"/>
              </a:ext>
            </a:extLst>
          </p:cNvPr>
          <p:cNvSpPr txBox="1"/>
          <p:nvPr/>
        </p:nvSpPr>
        <p:spPr>
          <a:xfrm>
            <a:off x="2104005" y="3601425"/>
            <a:ext cx="87646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Fish bone analysis ( 2022) available at: </a:t>
            </a:r>
            <a:r>
              <a:rPr lang="en-GB" i="1" dirty="0">
                <a:solidFill>
                  <a:srgbClr val="00B0F0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David croft </a:t>
            </a:r>
            <a:r>
              <a:rPr lang="en-GB" dirty="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( Accessed: 15 October 2025) 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7E8FBB-616B-37DD-0A18-9B87D32B2CB4}"/>
              </a:ext>
            </a:extLst>
          </p:cNvPr>
          <p:cNvSpPr txBox="1"/>
          <p:nvPr/>
        </p:nvSpPr>
        <p:spPr>
          <a:xfrm>
            <a:off x="1595749" y="4387174"/>
            <a:ext cx="90005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Statista (2025) Online shopping and retail trends available at: </a:t>
            </a:r>
            <a:r>
              <a:rPr lang="en-GB" i="1" dirty="0">
                <a:solidFill>
                  <a:srgbClr val="00B0F0"/>
                </a:solidFill>
              </a:rPr>
              <a:t>Statista</a:t>
            </a:r>
            <a:r>
              <a:rPr lang="en-GB" i="1" dirty="0">
                <a:solidFill>
                  <a:srgbClr val="99CA3C"/>
                </a:solidFill>
              </a:rPr>
              <a:t> </a:t>
            </a:r>
            <a:r>
              <a:rPr lang="en-GB" dirty="0"/>
              <a:t>( Accessed: 15 October 2025)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F4CC47-7DC3-BABA-6CC8-11CECBC49C19}"/>
              </a:ext>
            </a:extLst>
          </p:cNvPr>
          <p:cNvSpPr txBox="1"/>
          <p:nvPr/>
        </p:nvSpPr>
        <p:spPr>
          <a:xfrm>
            <a:off x="1673157" y="5476672"/>
            <a:ext cx="85117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Small retainers adapting to online shopping (2025) available at: </a:t>
            </a:r>
            <a:r>
              <a:rPr lang="en-GB" i="1" dirty="0">
                <a:solidFill>
                  <a:srgbClr val="00B0F0"/>
                </a:solidFill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Sam Alcock</a:t>
            </a:r>
            <a:r>
              <a:rPr lang="en-GB" i="1" dirty="0">
                <a:solidFill>
                  <a:srgbClr val="00B0F0"/>
                </a:solidFill>
              </a:rPr>
              <a:t> </a:t>
            </a:r>
            <a:r>
              <a:rPr lang="en-GB" i="1" dirty="0"/>
              <a:t>(Accessed: 15 October 2025)</a:t>
            </a: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107DF-28D1-AECE-299A-375E6A01A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22761" y="935647"/>
            <a:ext cx="4340631" cy="24202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100" dirty="0"/>
              <a:t>				</a:t>
            </a:r>
            <a:r>
              <a:rPr lang="en-US" sz="5400" b="1" dirty="0"/>
              <a:t>Questions</a:t>
            </a:r>
            <a:r>
              <a:rPr lang="en-US" sz="5400" dirty="0"/>
              <a:t> </a:t>
            </a:r>
          </a:p>
        </p:txBody>
      </p:sp>
      <p:pic>
        <p:nvPicPr>
          <p:cNvPr id="1030" name="Picture 6" descr="Thank You Images - Free Download on Freepik">
            <a:extLst>
              <a:ext uri="{FF2B5EF4-FFF2-40B4-BE49-F238E27FC236}">
                <a16:creationId xmlns:a16="http://schemas.microsoft.com/office/drawing/2014/main" id="{4E528340-6F23-E58F-AD00-71C55AF8F10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43" r="174" b="3"/>
          <a:stretch/>
        </p:blipFill>
        <p:spPr bwMode="auto">
          <a:xfrm>
            <a:off x="929675" y="1250067"/>
            <a:ext cx="4213521" cy="432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078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4" ma:contentTypeDescription="Create a new document." ma:contentTypeScope="" ma:versionID="b49a13bee74025abe7d101c3b7fb8761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e6001d9cb0a0ca1d59edd6a24e6ef60d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1506160-6815-4EE2-83D9-DBCEDF0F6EA6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19DACF4-F523-42A3-BAE4-6917A5BE73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C541C5A8-289E-4DDE-9F78-968229459209}">
  <ds:schemaRefs>
    <ds:schemaRef ds:uri="http://purl.org/dc/elements/1.1/"/>
    <ds:schemaRef ds:uri="http://purl.org/dc/dcmitype/"/>
    <ds:schemaRef ds:uri="http://www.w3.org/XML/1998/namespace"/>
    <ds:schemaRef ds:uri="http://purl.org/dc/terms/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1306</TotalTime>
  <Words>747</Words>
  <Application>Microsoft Office PowerPoint</Application>
  <PresentationFormat>Widescreen</PresentationFormat>
  <Paragraphs>128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9" baseType="lpstr">
      <vt:lpstr>A</vt:lpstr>
      <vt:lpstr>Aptos</vt:lpstr>
      <vt:lpstr>Arial</vt:lpstr>
      <vt:lpstr>Roboto</vt:lpstr>
      <vt:lpstr>Trebuchet MS</vt:lpstr>
      <vt:lpstr>Wingdings</vt:lpstr>
      <vt:lpstr>Wingdings 3</vt:lpstr>
      <vt:lpstr>Facet</vt:lpstr>
      <vt:lpstr>MODULE NAME: Problem solving and decision making MODULE CODE: LCLM4004 STUDENT NAME: Avram Paun STUDENT ID: 2440830 LECTURER: Anita Nan  Assignment 1: Presentation   </vt:lpstr>
      <vt:lpstr>OVERVIEW</vt:lpstr>
      <vt:lpstr>Introduction</vt:lpstr>
      <vt:lpstr>Company background</vt:lpstr>
      <vt:lpstr>Problem: nature and scope</vt:lpstr>
      <vt:lpstr>PESTLE ANALYSIS: Green Haven Florists </vt:lpstr>
      <vt:lpstr>PESTLE ANALYSIS: Green Haven Florists </vt:lpstr>
      <vt:lpstr>Cause and effect analysis: Fishbone diagram </vt:lpstr>
      <vt:lpstr>Conclusion</vt:lpstr>
      <vt:lpstr>References </vt:lpstr>
      <vt:lpstr>    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NAME  MODULE CODE  STUDENT NAME  STUDENT ID  LECTURER Assignment 1: Presentation</dc:title>
  <dc:creator>Anita Nan</dc:creator>
  <cp:lastModifiedBy>Avram Paun (2440830)</cp:lastModifiedBy>
  <cp:revision>90</cp:revision>
  <dcterms:created xsi:type="dcterms:W3CDTF">2024-10-08T15:58:04Z</dcterms:created>
  <dcterms:modified xsi:type="dcterms:W3CDTF">2025-11-05T17:37:19Z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