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4"/>
  </p:notesMasterIdLst>
  <p:sldIdLst>
    <p:sldId id="719" r:id="rId24"/>
    <p:sldId id="852" r:id="rId25"/>
    <p:sldId id="834" r:id="rId26"/>
    <p:sldId id="835" r:id="rId27"/>
    <p:sldId id="836" r:id="rId28"/>
    <p:sldId id="851" r:id="rId29"/>
    <p:sldId id="838" r:id="rId30"/>
    <p:sldId id="839" r:id="rId31"/>
    <p:sldId id="840" r:id="rId32"/>
    <p:sldId id="720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031D94-6C05-41E5-8620-CC3FCC87B833}" v="12" dt="2023-11-16T12:40:20.6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-9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6/11/relationships/changesInfo" Target="changesInfos/changesInfo1.xml"/><Relationship Id="rId21" Type="http://schemas.openxmlformats.org/officeDocument/2006/relationships/slideMaster" Target="slideMasters/slideMaster18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F031D94-6C05-41E5-8620-CC3FCC87B833}"/>
    <pc:docChg chg="undo custSel addSld delSld modSld sldOrd">
      <pc:chgData name="Jenifer Prince Devaraj" userId="c3fb109c-09d1-42a6-93f4-69472d709861" providerId="ADAL" clId="{5F031D94-6C05-41E5-8620-CC3FCC87B833}" dt="2023-11-16T12:43:12.677" v="360" actId="1076"/>
      <pc:docMkLst>
        <pc:docMk/>
      </pc:docMkLst>
      <pc:sldChg chg="modSp add del mod">
        <pc:chgData name="Jenifer Prince Devaraj" userId="c3fb109c-09d1-42a6-93f4-69472d709861" providerId="ADAL" clId="{5F031D94-6C05-41E5-8620-CC3FCC87B833}" dt="2023-11-15T13:33:10.837" v="2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F031D94-6C05-41E5-8620-CC3FCC87B833}" dt="2023-11-15T13:33:10.837" v="20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5F031D94-6C05-41E5-8620-CC3FCC87B833}" dt="2023-11-15T13:33:19.013" v="21" actId="47"/>
        <pc:sldMkLst>
          <pc:docMk/>
          <pc:sldMk cId="2000754880" sldId="795"/>
        </pc:sldMkLst>
      </pc:sldChg>
      <pc:sldChg chg="del">
        <pc:chgData name="Jenifer Prince Devaraj" userId="c3fb109c-09d1-42a6-93f4-69472d709861" providerId="ADAL" clId="{5F031D94-6C05-41E5-8620-CC3FCC87B833}" dt="2023-11-15T13:33:20.097" v="22" actId="47"/>
        <pc:sldMkLst>
          <pc:docMk/>
          <pc:sldMk cId="1804917050" sldId="830"/>
        </pc:sldMkLst>
      </pc:sldChg>
      <pc:sldChg chg="del">
        <pc:chgData name="Jenifer Prince Devaraj" userId="c3fb109c-09d1-42a6-93f4-69472d709861" providerId="ADAL" clId="{5F031D94-6C05-41E5-8620-CC3FCC87B833}" dt="2023-11-15T13:33:20.620" v="23" actId="47"/>
        <pc:sldMkLst>
          <pc:docMk/>
          <pc:sldMk cId="1012762616" sldId="831"/>
        </pc:sldMkLst>
      </pc:sldChg>
      <pc:sldChg chg="del">
        <pc:chgData name="Jenifer Prince Devaraj" userId="c3fb109c-09d1-42a6-93f4-69472d709861" providerId="ADAL" clId="{5F031D94-6C05-41E5-8620-CC3FCC87B833}" dt="2023-11-15T13:33:21.139" v="24" actId="47"/>
        <pc:sldMkLst>
          <pc:docMk/>
          <pc:sldMk cId="644035497" sldId="832"/>
        </pc:sldMkLst>
      </pc:sldChg>
      <pc:sldChg chg="del">
        <pc:chgData name="Jenifer Prince Devaraj" userId="c3fb109c-09d1-42a6-93f4-69472d709861" providerId="ADAL" clId="{5F031D94-6C05-41E5-8620-CC3FCC87B833}" dt="2023-11-15T13:33:21.622" v="25" actId="47"/>
        <pc:sldMkLst>
          <pc:docMk/>
          <pc:sldMk cId="3185718666" sldId="833"/>
        </pc:sldMkLst>
      </pc:sldChg>
      <pc:sldChg chg="addSp modSp add del mod ord">
        <pc:chgData name="Jenifer Prince Devaraj" userId="c3fb109c-09d1-42a6-93f4-69472d709861" providerId="ADAL" clId="{5F031D94-6C05-41E5-8620-CC3FCC87B833}" dt="2023-11-15T13:42:24.787" v="108"/>
        <pc:sldMkLst>
          <pc:docMk/>
          <pc:sldMk cId="2358033977" sldId="834"/>
        </pc:sldMkLst>
        <pc:spChg chg="add mod">
          <ac:chgData name="Jenifer Prince Devaraj" userId="c3fb109c-09d1-42a6-93f4-69472d709861" providerId="ADAL" clId="{5F031D94-6C05-41E5-8620-CC3FCC87B833}" dt="2023-11-15T13:36:57.578" v="38"/>
          <ac:spMkLst>
            <pc:docMk/>
            <pc:sldMk cId="2358033977" sldId="834"/>
            <ac:spMk id="3" creationId="{44EDA715-7C9E-27E3-9757-F8FA3ED4F9EF}"/>
          </ac:spMkLst>
        </pc:spChg>
        <pc:spChg chg="mod">
          <ac:chgData name="Jenifer Prince Devaraj" userId="c3fb109c-09d1-42a6-93f4-69472d709861" providerId="ADAL" clId="{5F031D94-6C05-41E5-8620-CC3FCC87B833}" dt="2023-11-15T13:37:27.152" v="41" actId="1076"/>
          <ac:spMkLst>
            <pc:docMk/>
            <pc:sldMk cId="2358033977" sldId="834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5F031D94-6C05-41E5-8620-CC3FCC87B833}" dt="2023-11-15T13:44:21.575" v="151" actId="1076"/>
        <pc:sldMkLst>
          <pc:docMk/>
          <pc:sldMk cId="4193941529" sldId="835"/>
        </pc:sldMkLst>
        <pc:spChg chg="mod">
          <ac:chgData name="Jenifer Prince Devaraj" userId="c3fb109c-09d1-42a6-93f4-69472d709861" providerId="ADAL" clId="{5F031D94-6C05-41E5-8620-CC3FCC87B833}" dt="2023-11-15T13:44:11.523" v="149" actId="1076"/>
          <ac:spMkLst>
            <pc:docMk/>
            <pc:sldMk cId="4193941529" sldId="835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5F031D94-6C05-41E5-8620-CC3FCC87B833}" dt="2023-11-15T13:37:45.648" v="43"/>
          <ac:spMkLst>
            <pc:docMk/>
            <pc:sldMk cId="4193941529" sldId="835"/>
            <ac:spMk id="4" creationId="{10B68482-FBE9-4333-9EC3-9B26D307A6F8}"/>
          </ac:spMkLst>
        </pc:spChg>
        <pc:spChg chg="add mod">
          <ac:chgData name="Jenifer Prince Devaraj" userId="c3fb109c-09d1-42a6-93f4-69472d709861" providerId="ADAL" clId="{5F031D94-6C05-41E5-8620-CC3FCC87B833}" dt="2023-11-15T13:37:45.648" v="43"/>
          <ac:spMkLst>
            <pc:docMk/>
            <pc:sldMk cId="4193941529" sldId="835"/>
            <ac:spMk id="5" creationId="{FEEBD5F7-AFF7-8B1C-E97C-DD5EDCBDF313}"/>
          </ac:spMkLst>
        </pc:spChg>
        <pc:spChg chg="mod">
          <ac:chgData name="Jenifer Prince Devaraj" userId="c3fb109c-09d1-42a6-93f4-69472d709861" providerId="ADAL" clId="{5F031D94-6C05-41E5-8620-CC3FCC87B833}" dt="2023-11-15T13:44:00.204" v="148" actId="20577"/>
          <ac:spMkLst>
            <pc:docMk/>
            <pc:sldMk cId="4193941529" sldId="835"/>
            <ac:spMk id="6" creationId="{1D45DE21-CA02-6361-95C4-B569F24827A8}"/>
          </ac:spMkLst>
        </pc:spChg>
        <pc:spChg chg="del">
          <ac:chgData name="Jenifer Prince Devaraj" userId="c3fb109c-09d1-42a6-93f4-69472d709861" providerId="ADAL" clId="{5F031D94-6C05-41E5-8620-CC3FCC87B833}" dt="2023-11-15T13:37:44.931" v="42" actId="478"/>
          <ac:spMkLst>
            <pc:docMk/>
            <pc:sldMk cId="4193941529" sldId="835"/>
            <ac:spMk id="9" creationId="{AA7F5752-A0C9-094D-03B8-0FF958738336}"/>
          </ac:spMkLst>
        </pc:spChg>
        <pc:picChg chg="mod">
          <ac:chgData name="Jenifer Prince Devaraj" userId="c3fb109c-09d1-42a6-93f4-69472d709861" providerId="ADAL" clId="{5F031D94-6C05-41E5-8620-CC3FCC87B833}" dt="2023-11-15T13:44:16.184" v="150" actId="1076"/>
          <ac:picMkLst>
            <pc:docMk/>
            <pc:sldMk cId="4193941529" sldId="835"/>
            <ac:picMk id="3" creationId="{69F9559F-5E68-9E91-3CEF-7BD6EBF2B9AA}"/>
          </ac:picMkLst>
        </pc:picChg>
        <pc:picChg chg="mod">
          <ac:chgData name="Jenifer Prince Devaraj" userId="c3fb109c-09d1-42a6-93f4-69472d709861" providerId="ADAL" clId="{5F031D94-6C05-41E5-8620-CC3FCC87B833}" dt="2023-11-15T13:44:21.575" v="151" actId="1076"/>
          <ac:picMkLst>
            <pc:docMk/>
            <pc:sldMk cId="4193941529" sldId="835"/>
            <ac:picMk id="7" creationId="{A1668633-67B2-B686-B1F7-40EB626BC74B}"/>
          </ac:picMkLst>
        </pc:picChg>
      </pc:sldChg>
      <pc:sldChg chg="addSp delSp modSp mod">
        <pc:chgData name="Jenifer Prince Devaraj" userId="c3fb109c-09d1-42a6-93f4-69472d709861" providerId="ADAL" clId="{5F031D94-6C05-41E5-8620-CC3FCC87B833}" dt="2023-11-15T13:37:51.816" v="45"/>
        <pc:sldMkLst>
          <pc:docMk/>
          <pc:sldMk cId="1310696372" sldId="836"/>
        </pc:sldMkLst>
        <pc:spChg chg="add mod">
          <ac:chgData name="Jenifer Prince Devaraj" userId="c3fb109c-09d1-42a6-93f4-69472d709861" providerId="ADAL" clId="{5F031D94-6C05-41E5-8620-CC3FCC87B833}" dt="2023-11-15T13:37:51.816" v="45"/>
          <ac:spMkLst>
            <pc:docMk/>
            <pc:sldMk cId="1310696372" sldId="836"/>
            <ac:spMk id="3" creationId="{0C279C84-C8FC-8B72-2A8D-B45C529CA2BC}"/>
          </ac:spMkLst>
        </pc:spChg>
        <pc:spChg chg="add mod">
          <ac:chgData name="Jenifer Prince Devaraj" userId="c3fb109c-09d1-42a6-93f4-69472d709861" providerId="ADAL" clId="{5F031D94-6C05-41E5-8620-CC3FCC87B833}" dt="2023-11-15T13:37:51.816" v="45"/>
          <ac:spMkLst>
            <pc:docMk/>
            <pc:sldMk cId="1310696372" sldId="836"/>
            <ac:spMk id="6" creationId="{234A9785-26A5-9C2B-6B62-F2CC5C2EB579}"/>
          </ac:spMkLst>
        </pc:spChg>
        <pc:spChg chg="del">
          <ac:chgData name="Jenifer Prince Devaraj" userId="c3fb109c-09d1-42a6-93f4-69472d709861" providerId="ADAL" clId="{5F031D94-6C05-41E5-8620-CC3FCC87B833}" dt="2023-11-15T13:37:51.042" v="44" actId="478"/>
          <ac:spMkLst>
            <pc:docMk/>
            <pc:sldMk cId="1310696372" sldId="836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5F031D94-6C05-41E5-8620-CC3FCC87B833}" dt="2023-11-15T13:38:03.099" v="49"/>
        <pc:sldMkLst>
          <pc:docMk/>
          <pc:sldMk cId="1397610255" sldId="838"/>
        </pc:sldMkLst>
        <pc:spChg chg="add mod">
          <ac:chgData name="Jenifer Prince Devaraj" userId="c3fb109c-09d1-42a6-93f4-69472d709861" providerId="ADAL" clId="{5F031D94-6C05-41E5-8620-CC3FCC87B833}" dt="2023-11-15T13:38:03.099" v="49"/>
          <ac:spMkLst>
            <pc:docMk/>
            <pc:sldMk cId="1397610255" sldId="838"/>
            <ac:spMk id="3" creationId="{65B87438-478A-EE56-0F01-3EB2F55F17FA}"/>
          </ac:spMkLst>
        </pc:spChg>
        <pc:spChg chg="add mod">
          <ac:chgData name="Jenifer Prince Devaraj" userId="c3fb109c-09d1-42a6-93f4-69472d709861" providerId="ADAL" clId="{5F031D94-6C05-41E5-8620-CC3FCC87B833}" dt="2023-11-15T13:38:03.099" v="49"/>
          <ac:spMkLst>
            <pc:docMk/>
            <pc:sldMk cId="1397610255" sldId="838"/>
            <ac:spMk id="5" creationId="{158C5278-9F9C-1475-7CD2-F7CC4CCD430B}"/>
          </ac:spMkLst>
        </pc:spChg>
        <pc:spChg chg="del">
          <ac:chgData name="Jenifer Prince Devaraj" userId="c3fb109c-09d1-42a6-93f4-69472d709861" providerId="ADAL" clId="{5F031D94-6C05-41E5-8620-CC3FCC87B833}" dt="2023-11-15T13:38:02.450" v="48" actId="478"/>
          <ac:spMkLst>
            <pc:docMk/>
            <pc:sldMk cId="1397610255" sldId="838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5F031D94-6C05-41E5-8620-CC3FCC87B833}" dt="2023-11-15T13:38:08.295" v="51"/>
        <pc:sldMkLst>
          <pc:docMk/>
          <pc:sldMk cId="1392938150" sldId="839"/>
        </pc:sldMkLst>
        <pc:spChg chg="add mod">
          <ac:chgData name="Jenifer Prince Devaraj" userId="c3fb109c-09d1-42a6-93f4-69472d709861" providerId="ADAL" clId="{5F031D94-6C05-41E5-8620-CC3FCC87B833}" dt="2023-11-15T13:38:08.295" v="51"/>
          <ac:spMkLst>
            <pc:docMk/>
            <pc:sldMk cId="1392938150" sldId="839"/>
            <ac:spMk id="3" creationId="{56D8BC1F-BD05-C069-9F8B-EF788EB0EAA6}"/>
          </ac:spMkLst>
        </pc:spChg>
        <pc:spChg chg="add mod">
          <ac:chgData name="Jenifer Prince Devaraj" userId="c3fb109c-09d1-42a6-93f4-69472d709861" providerId="ADAL" clId="{5F031D94-6C05-41E5-8620-CC3FCC87B833}" dt="2023-11-15T13:38:08.295" v="51"/>
          <ac:spMkLst>
            <pc:docMk/>
            <pc:sldMk cId="1392938150" sldId="839"/>
            <ac:spMk id="4" creationId="{663FBEFF-A9D6-F3FC-D8B8-11D9F87578C2}"/>
          </ac:spMkLst>
        </pc:spChg>
        <pc:spChg chg="del">
          <ac:chgData name="Jenifer Prince Devaraj" userId="c3fb109c-09d1-42a6-93f4-69472d709861" providerId="ADAL" clId="{5F031D94-6C05-41E5-8620-CC3FCC87B833}" dt="2023-11-15T13:38:07.645" v="50" actId="478"/>
          <ac:spMkLst>
            <pc:docMk/>
            <pc:sldMk cId="1392938150" sldId="839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5F031D94-6C05-41E5-8620-CC3FCC87B833}" dt="2023-11-16T12:43:12.677" v="360" actId="1076"/>
        <pc:sldMkLst>
          <pc:docMk/>
          <pc:sldMk cId="338169957" sldId="840"/>
        </pc:sldMkLst>
        <pc:spChg chg="add mod">
          <ac:chgData name="Jenifer Prince Devaraj" userId="c3fb109c-09d1-42a6-93f4-69472d709861" providerId="ADAL" clId="{5F031D94-6C05-41E5-8620-CC3FCC87B833}" dt="2023-11-15T13:38:13.582" v="53"/>
          <ac:spMkLst>
            <pc:docMk/>
            <pc:sldMk cId="338169957" sldId="840"/>
            <ac:spMk id="6" creationId="{EA75962C-7AB8-4868-F0E7-6D40218828AC}"/>
          </ac:spMkLst>
        </pc:spChg>
        <pc:spChg chg="add mod">
          <ac:chgData name="Jenifer Prince Devaraj" userId="c3fb109c-09d1-42a6-93f4-69472d709861" providerId="ADAL" clId="{5F031D94-6C05-41E5-8620-CC3FCC87B833}" dt="2023-11-15T13:38:13.582" v="53"/>
          <ac:spMkLst>
            <pc:docMk/>
            <pc:sldMk cId="338169957" sldId="840"/>
            <ac:spMk id="7" creationId="{68A10FE3-0EE7-EC5E-CB1F-E489555E5213}"/>
          </ac:spMkLst>
        </pc:spChg>
        <pc:spChg chg="del">
          <ac:chgData name="Jenifer Prince Devaraj" userId="c3fb109c-09d1-42a6-93f4-69472d709861" providerId="ADAL" clId="{5F031D94-6C05-41E5-8620-CC3FCC87B833}" dt="2023-11-15T13:38:13.044" v="52" actId="478"/>
          <ac:spMkLst>
            <pc:docMk/>
            <pc:sldMk cId="338169957" sldId="840"/>
            <ac:spMk id="9" creationId="{AA7F5752-A0C9-094D-03B8-0FF958738336}"/>
          </ac:spMkLst>
        </pc:spChg>
        <pc:picChg chg="add mod">
          <ac:chgData name="Jenifer Prince Devaraj" userId="c3fb109c-09d1-42a6-93f4-69472d709861" providerId="ADAL" clId="{5F031D94-6C05-41E5-8620-CC3FCC87B833}" dt="2023-11-16T12:43:12.677" v="360" actId="1076"/>
          <ac:picMkLst>
            <pc:docMk/>
            <pc:sldMk cId="338169957" sldId="840"/>
            <ac:picMk id="4" creationId="{07CB5B59-EE23-2480-518C-C6E7F02D2203}"/>
          </ac:picMkLst>
        </pc:picChg>
        <pc:picChg chg="del mod">
          <ac:chgData name="Jenifer Prince Devaraj" userId="c3fb109c-09d1-42a6-93f4-69472d709861" providerId="ADAL" clId="{5F031D94-6C05-41E5-8620-CC3FCC87B833}" dt="2023-11-16T12:43:10.042" v="358" actId="478"/>
          <ac:picMkLst>
            <pc:docMk/>
            <pc:sldMk cId="338169957" sldId="840"/>
            <ac:picMk id="5" creationId="{793CDFD4-0973-F95F-A26E-330B61B39E91}"/>
          </ac:picMkLst>
        </pc:picChg>
      </pc:sldChg>
      <pc:sldChg chg="del">
        <pc:chgData name="Jenifer Prince Devaraj" userId="c3fb109c-09d1-42a6-93f4-69472d709861" providerId="ADAL" clId="{5F031D94-6C05-41E5-8620-CC3FCC87B833}" dt="2023-11-15T13:33:33.729" v="28" actId="47"/>
        <pc:sldMkLst>
          <pc:docMk/>
          <pc:sldMk cId="3386756335" sldId="841"/>
        </pc:sldMkLst>
      </pc:sldChg>
      <pc:sldChg chg="del">
        <pc:chgData name="Jenifer Prince Devaraj" userId="c3fb109c-09d1-42a6-93f4-69472d709861" providerId="ADAL" clId="{5F031D94-6C05-41E5-8620-CC3FCC87B833}" dt="2023-11-15T13:33:34.151" v="29" actId="47"/>
        <pc:sldMkLst>
          <pc:docMk/>
          <pc:sldMk cId="3347598184" sldId="842"/>
        </pc:sldMkLst>
      </pc:sldChg>
      <pc:sldChg chg="del">
        <pc:chgData name="Jenifer Prince Devaraj" userId="c3fb109c-09d1-42a6-93f4-69472d709861" providerId="ADAL" clId="{5F031D94-6C05-41E5-8620-CC3FCC87B833}" dt="2023-11-15T13:33:34.720" v="30" actId="47"/>
        <pc:sldMkLst>
          <pc:docMk/>
          <pc:sldMk cId="2316531418" sldId="843"/>
        </pc:sldMkLst>
      </pc:sldChg>
      <pc:sldChg chg="del">
        <pc:chgData name="Jenifer Prince Devaraj" userId="c3fb109c-09d1-42a6-93f4-69472d709861" providerId="ADAL" clId="{5F031D94-6C05-41E5-8620-CC3FCC87B833}" dt="2023-11-15T13:33:35.087" v="31" actId="47"/>
        <pc:sldMkLst>
          <pc:docMk/>
          <pc:sldMk cId="3526065723" sldId="844"/>
        </pc:sldMkLst>
      </pc:sldChg>
      <pc:sldChg chg="del">
        <pc:chgData name="Jenifer Prince Devaraj" userId="c3fb109c-09d1-42a6-93f4-69472d709861" providerId="ADAL" clId="{5F031D94-6C05-41E5-8620-CC3FCC87B833}" dt="2023-11-15T13:33:36.244" v="32" actId="47"/>
        <pc:sldMkLst>
          <pc:docMk/>
          <pc:sldMk cId="93388684" sldId="845"/>
        </pc:sldMkLst>
      </pc:sldChg>
      <pc:sldChg chg="del">
        <pc:chgData name="Jenifer Prince Devaraj" userId="c3fb109c-09d1-42a6-93f4-69472d709861" providerId="ADAL" clId="{5F031D94-6C05-41E5-8620-CC3FCC87B833}" dt="2023-11-15T13:33:37.164" v="33" actId="47"/>
        <pc:sldMkLst>
          <pc:docMk/>
          <pc:sldMk cId="3067115453" sldId="846"/>
        </pc:sldMkLst>
      </pc:sldChg>
      <pc:sldChg chg="del">
        <pc:chgData name="Jenifer Prince Devaraj" userId="c3fb109c-09d1-42a6-93f4-69472d709861" providerId="ADAL" clId="{5F031D94-6C05-41E5-8620-CC3FCC87B833}" dt="2023-11-15T13:33:38.651" v="35" actId="47"/>
        <pc:sldMkLst>
          <pc:docMk/>
          <pc:sldMk cId="1957518658" sldId="847"/>
        </pc:sldMkLst>
      </pc:sldChg>
      <pc:sldChg chg="del">
        <pc:chgData name="Jenifer Prince Devaraj" userId="c3fb109c-09d1-42a6-93f4-69472d709861" providerId="ADAL" clId="{5F031D94-6C05-41E5-8620-CC3FCC87B833}" dt="2023-11-15T13:33:37.946" v="34" actId="47"/>
        <pc:sldMkLst>
          <pc:docMk/>
          <pc:sldMk cId="1189973330" sldId="848"/>
        </pc:sldMkLst>
      </pc:sldChg>
      <pc:sldChg chg="del">
        <pc:chgData name="Jenifer Prince Devaraj" userId="c3fb109c-09d1-42a6-93f4-69472d709861" providerId="ADAL" clId="{5F031D94-6C05-41E5-8620-CC3FCC87B833}" dt="2023-11-15T13:33:39.381" v="36" actId="47"/>
        <pc:sldMkLst>
          <pc:docMk/>
          <pc:sldMk cId="952368271" sldId="849"/>
        </pc:sldMkLst>
      </pc:sldChg>
      <pc:sldChg chg="del">
        <pc:chgData name="Jenifer Prince Devaraj" userId="c3fb109c-09d1-42a6-93f4-69472d709861" providerId="ADAL" clId="{5F031D94-6C05-41E5-8620-CC3FCC87B833}" dt="2023-11-15T13:33:39.903" v="37" actId="47"/>
        <pc:sldMkLst>
          <pc:docMk/>
          <pc:sldMk cId="421674172" sldId="850"/>
        </pc:sldMkLst>
      </pc:sldChg>
      <pc:sldChg chg="addSp delSp modSp mod">
        <pc:chgData name="Jenifer Prince Devaraj" userId="c3fb109c-09d1-42a6-93f4-69472d709861" providerId="ADAL" clId="{5F031D94-6C05-41E5-8620-CC3FCC87B833}" dt="2023-11-16T12:40:20.694" v="357"/>
        <pc:sldMkLst>
          <pc:docMk/>
          <pc:sldMk cId="1524638261" sldId="851"/>
        </pc:sldMkLst>
        <pc:spChg chg="add mod">
          <ac:chgData name="Jenifer Prince Devaraj" userId="c3fb109c-09d1-42a6-93f4-69472d709861" providerId="ADAL" clId="{5F031D94-6C05-41E5-8620-CC3FCC87B833}" dt="2023-11-15T13:37:57.185" v="47"/>
          <ac:spMkLst>
            <pc:docMk/>
            <pc:sldMk cId="1524638261" sldId="851"/>
            <ac:spMk id="4" creationId="{B13FCD65-F9BA-7A44-82F5-C86E54546A20}"/>
          </ac:spMkLst>
        </pc:spChg>
        <pc:spChg chg="add mod">
          <ac:chgData name="Jenifer Prince Devaraj" userId="c3fb109c-09d1-42a6-93f4-69472d709861" providerId="ADAL" clId="{5F031D94-6C05-41E5-8620-CC3FCC87B833}" dt="2023-11-15T13:37:57.185" v="47"/>
          <ac:spMkLst>
            <pc:docMk/>
            <pc:sldMk cId="1524638261" sldId="851"/>
            <ac:spMk id="6" creationId="{F5725B2E-886A-A1B5-9BE4-C984C34867CC}"/>
          </ac:spMkLst>
        </pc:spChg>
        <pc:spChg chg="add mod">
          <ac:chgData name="Jenifer Prince Devaraj" userId="c3fb109c-09d1-42a6-93f4-69472d709861" providerId="ADAL" clId="{5F031D94-6C05-41E5-8620-CC3FCC87B833}" dt="2023-11-16T12:35:39.358" v="333" actId="1076"/>
          <ac:spMkLst>
            <pc:docMk/>
            <pc:sldMk cId="1524638261" sldId="851"/>
            <ac:spMk id="7" creationId="{DAAE1073-6C1E-C39D-580C-A661E8F3C4C7}"/>
          </ac:spMkLst>
        </pc:spChg>
        <pc:spChg chg="del">
          <ac:chgData name="Jenifer Prince Devaraj" userId="c3fb109c-09d1-42a6-93f4-69472d709861" providerId="ADAL" clId="{5F031D94-6C05-41E5-8620-CC3FCC87B833}" dt="2023-11-15T13:37:56.607" v="46" actId="478"/>
          <ac:spMkLst>
            <pc:docMk/>
            <pc:sldMk cId="1524638261" sldId="851"/>
            <ac:spMk id="9" creationId="{AA7F5752-A0C9-094D-03B8-0FF958738336}"/>
          </ac:spMkLst>
        </pc:spChg>
        <pc:graphicFrameChg chg="add mod modGraphic">
          <ac:chgData name="Jenifer Prince Devaraj" userId="c3fb109c-09d1-42a6-93f4-69472d709861" providerId="ADAL" clId="{5F031D94-6C05-41E5-8620-CC3FCC87B833}" dt="2023-11-16T12:40:20.694" v="357"/>
          <ac:graphicFrameMkLst>
            <pc:docMk/>
            <pc:sldMk cId="1524638261" sldId="851"/>
            <ac:graphicFrameMk id="8" creationId="{55765257-4CFB-6C44-0600-91561E56B984}"/>
          </ac:graphicFrameMkLst>
        </pc:graphicFrameChg>
        <pc:picChg chg="mod">
          <ac:chgData name="Jenifer Prince Devaraj" userId="c3fb109c-09d1-42a6-93f4-69472d709861" providerId="ADAL" clId="{5F031D94-6C05-41E5-8620-CC3FCC87B833}" dt="2023-11-16T12:26:46.524" v="163" actId="1076"/>
          <ac:picMkLst>
            <pc:docMk/>
            <pc:sldMk cId="1524638261" sldId="851"/>
            <ac:picMk id="3" creationId="{E735A7EA-CA83-BB10-3671-04C48DF12828}"/>
          </ac:picMkLst>
        </pc:picChg>
        <pc:picChg chg="del mod">
          <ac:chgData name="Jenifer Prince Devaraj" userId="c3fb109c-09d1-42a6-93f4-69472d709861" providerId="ADAL" clId="{5F031D94-6C05-41E5-8620-CC3FCC87B833}" dt="2023-11-16T12:35:02.887" v="323" actId="478"/>
          <ac:picMkLst>
            <pc:docMk/>
            <pc:sldMk cId="1524638261" sldId="851"/>
            <ac:picMk id="5" creationId="{54ABDB86-30B4-E7E1-01DB-144E7D1C5F1D}"/>
          </ac:picMkLst>
        </pc:picChg>
      </pc:sldChg>
      <pc:sldChg chg="modSp add mod">
        <pc:chgData name="Jenifer Prince Devaraj" userId="c3fb109c-09d1-42a6-93f4-69472d709861" providerId="ADAL" clId="{5F031D94-6C05-41E5-8620-CC3FCC87B833}" dt="2023-11-15T13:42:12.604" v="106" actId="1076"/>
        <pc:sldMkLst>
          <pc:docMk/>
          <pc:sldMk cId="3111246535" sldId="852"/>
        </pc:sldMkLst>
        <pc:spChg chg="mod">
          <ac:chgData name="Jenifer Prince Devaraj" userId="c3fb109c-09d1-42a6-93f4-69472d709861" providerId="ADAL" clId="{5F031D94-6C05-41E5-8620-CC3FCC87B833}" dt="2023-11-15T13:42:12.604" v="106" actId="1076"/>
          <ac:spMkLst>
            <pc:docMk/>
            <pc:sldMk cId="3111246535" sldId="85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5F031D94-6C05-41E5-8620-CC3FCC87B833}" dt="2023-11-15T13:42:08.392" v="105" actId="1076"/>
          <ac:spMkLst>
            <pc:docMk/>
            <pc:sldMk cId="3111246535" sldId="852"/>
            <ac:spMk id="5" creationId="{BCE2DC6D-7F8C-184A-48A5-F761636CF36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8683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833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7150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1656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3781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502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5299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145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27.png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Sequence Detector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14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4903" y="895934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Sequence Detector 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E2DC6D-7F8C-184A-48A5-F761636CF366}"/>
              </a:ext>
            </a:extLst>
          </p:cNvPr>
          <p:cNvSpPr txBox="1"/>
          <p:nvPr/>
        </p:nvSpPr>
        <p:spPr>
          <a:xfrm>
            <a:off x="1029639" y="2840319"/>
            <a:ext cx="10493822" cy="25768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 sequence detector in digital circuits is used to </a:t>
            </a:r>
            <a:r>
              <a:rPr lang="en-GB" sz="2200" b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recognize</a:t>
            </a:r>
            <a:r>
              <a:rPr lang="en-GB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 specific sequence of input patterns and generates an output signal when the detected sequence is present.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This type of circuit is commonly used in digital systems for applications such as pattern recognition, communication protocols, and data processing.</a:t>
            </a:r>
            <a:endParaRPr lang="en-GB" sz="22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4EDA715-7C9E-27E3-9757-F8FA3ED4F9E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11246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08" y="1891166"/>
            <a:ext cx="12306903" cy="2340474"/>
          </a:xfrm>
        </p:spPr>
        <p:txBody>
          <a:bodyPr>
            <a:normAutofit fontScale="90000"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Design a Synchronous Circuit for the Sequence Detector that produces an output ‘1’ whenever the non-over lapping sequence 1011 is detected. Also Represent the following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E2DC6D-7F8C-184A-48A5-F761636CF366}"/>
              </a:ext>
            </a:extLst>
          </p:cNvPr>
          <p:cNvSpPr txBox="1"/>
          <p:nvPr/>
        </p:nvSpPr>
        <p:spPr>
          <a:xfrm>
            <a:off x="2570480" y="2998490"/>
            <a:ext cx="727456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Block Diagram of Sequence detector.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Diagram.				</a:t>
            </a:r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Present state, Next state, output Table.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Excitation Table.			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Simplified K- Map Expression.		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Logic Diagram.	</a:t>
            </a:r>
            <a:endParaRPr lang="en-GB" sz="22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4EDA715-7C9E-27E3-9757-F8FA3ED4F9E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58033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35852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Step1:</a:t>
            </a:r>
            <a:r>
              <a:rPr lang="en-ZA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Block Diagram of Sequence detector.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69F9559F-5E68-9E91-3CEF-7BD6EBF2B9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670" y="2452018"/>
            <a:ext cx="6676660" cy="82860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D45DE21-CA02-6361-95C4-B569F24827A8}"/>
              </a:ext>
            </a:extLst>
          </p:cNvPr>
          <p:cNvSpPr txBox="1">
            <a:spLocks/>
          </p:cNvSpPr>
          <p:nvPr/>
        </p:nvSpPr>
        <p:spPr>
          <a:xfrm>
            <a:off x="108617" y="3464605"/>
            <a:ext cx="12306903" cy="2340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Step2:</a:t>
            </a:r>
            <a:r>
              <a:rPr lang="en-ZA" sz="28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State Diagram </a:t>
            </a:r>
          </a:p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Output is high when  : 1011</a:t>
            </a:r>
            <a:b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kern="0" dirty="0">
                <a:solidFill>
                  <a:sysClr val="windowText" lastClr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kern="0" dirty="0">
              <a:solidFill>
                <a:sysClr val="windowText" lastClr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A1668633-67B2-B686-B1F7-40EB626BC7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501" y="4542203"/>
            <a:ext cx="6004719" cy="191454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0B68482-FBE9-4333-9EC3-9B26D307A6F8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FEEBD5F7-AFF7-8B1C-E97C-DD5EDCBDF31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93941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7" y="1824887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Step3: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Present state, Next state, output Table.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CD57AB09-1698-095F-9F21-F10833E828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11" y="3643787"/>
            <a:ext cx="4518162" cy="1711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54ABDB86-30B4-E7E1-01DB-144E7D1C5F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406" y="3395104"/>
            <a:ext cx="6833383" cy="215225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F969A6F6-28CF-F391-74A5-57933AE37F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1520" y="1528786"/>
            <a:ext cx="3037999" cy="96863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0C279C84-C8FC-8B72-2A8D-B45C529CA2BC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34A9785-26A5-9C2B-6B62-F2CC5C2EB579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10696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4584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4: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Excitation Table.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3" name="Picture 2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E735A7EA-CA83-BB10-3671-04C48DF128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959" y="3352144"/>
            <a:ext cx="4096401" cy="187009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13FCD65-F9BA-7A44-82F5-C86E54546A20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5725B2E-886A-A1B5-9BE4-C984C34867CC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AE1073-6C1E-C39D-580C-A661E8F3C4C7}"/>
              </a:ext>
            </a:extLst>
          </p:cNvPr>
          <p:cNvSpPr txBox="1"/>
          <p:nvPr/>
        </p:nvSpPr>
        <p:spPr>
          <a:xfrm>
            <a:off x="4308360" y="4186317"/>
            <a:ext cx="746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(Or)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55765257-4CFB-6C44-0600-91561E56B9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5435138"/>
              </p:ext>
            </p:extLst>
          </p:nvPr>
        </p:nvGraphicFramePr>
        <p:xfrm>
          <a:off x="5017849" y="1845843"/>
          <a:ext cx="6962192" cy="44801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274">
                  <a:extLst>
                    <a:ext uri="{9D8B030D-6E8A-4147-A177-3AD203B41FA5}">
                      <a16:colId xmlns:a16="http://schemas.microsoft.com/office/drawing/2014/main" val="2834418806"/>
                    </a:ext>
                  </a:extLst>
                </a:gridCol>
                <a:gridCol w="870274">
                  <a:extLst>
                    <a:ext uri="{9D8B030D-6E8A-4147-A177-3AD203B41FA5}">
                      <a16:colId xmlns:a16="http://schemas.microsoft.com/office/drawing/2014/main" val="1026205520"/>
                    </a:ext>
                  </a:extLst>
                </a:gridCol>
                <a:gridCol w="870274">
                  <a:extLst>
                    <a:ext uri="{9D8B030D-6E8A-4147-A177-3AD203B41FA5}">
                      <a16:colId xmlns:a16="http://schemas.microsoft.com/office/drawing/2014/main" val="3651329197"/>
                    </a:ext>
                  </a:extLst>
                </a:gridCol>
                <a:gridCol w="870274">
                  <a:extLst>
                    <a:ext uri="{9D8B030D-6E8A-4147-A177-3AD203B41FA5}">
                      <a16:colId xmlns:a16="http://schemas.microsoft.com/office/drawing/2014/main" val="4112249316"/>
                    </a:ext>
                  </a:extLst>
                </a:gridCol>
                <a:gridCol w="870274">
                  <a:extLst>
                    <a:ext uri="{9D8B030D-6E8A-4147-A177-3AD203B41FA5}">
                      <a16:colId xmlns:a16="http://schemas.microsoft.com/office/drawing/2014/main" val="2503276519"/>
                    </a:ext>
                  </a:extLst>
                </a:gridCol>
                <a:gridCol w="870274">
                  <a:extLst>
                    <a:ext uri="{9D8B030D-6E8A-4147-A177-3AD203B41FA5}">
                      <a16:colId xmlns:a16="http://schemas.microsoft.com/office/drawing/2014/main" val="3075110017"/>
                    </a:ext>
                  </a:extLst>
                </a:gridCol>
                <a:gridCol w="870274">
                  <a:extLst>
                    <a:ext uri="{9D8B030D-6E8A-4147-A177-3AD203B41FA5}">
                      <a16:colId xmlns:a16="http://schemas.microsoft.com/office/drawing/2014/main" val="1586641723"/>
                    </a:ext>
                  </a:extLst>
                </a:gridCol>
                <a:gridCol w="870274">
                  <a:extLst>
                    <a:ext uri="{9D8B030D-6E8A-4147-A177-3AD203B41FA5}">
                      <a16:colId xmlns:a16="http://schemas.microsoft.com/office/drawing/2014/main" val="2846182270"/>
                    </a:ext>
                  </a:extLst>
                </a:gridCol>
              </a:tblGrid>
              <a:tr h="567880">
                <a:tc row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x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D Flipflops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  <a:r>
                        <a:rPr lang="en-GB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326246"/>
                  </a:ext>
                </a:extLst>
              </a:tr>
              <a:tr h="43469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  <a:r>
                        <a:rPr lang="en-GB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7494739"/>
                  </a:ext>
                </a:extLst>
              </a:tr>
              <a:tr h="43469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9813172"/>
                  </a:ext>
                </a:extLst>
              </a:tr>
              <a:tr h="43469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0808908"/>
                  </a:ext>
                </a:extLst>
              </a:tr>
              <a:tr h="43469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996539"/>
                  </a:ext>
                </a:extLst>
              </a:tr>
              <a:tr h="43469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158148"/>
                  </a:ext>
                </a:extLst>
              </a:tr>
              <a:tr h="43469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2393676"/>
                  </a:ext>
                </a:extLst>
              </a:tr>
              <a:tr h="43469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5919663"/>
                  </a:ext>
                </a:extLst>
              </a:tr>
              <a:tr h="43469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915428"/>
                  </a:ext>
                </a:extLst>
              </a:tr>
              <a:tr h="43469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6055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4638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4903" y="823051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K- Map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6A2D1D46-F952-667A-F8A1-56A1A46414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992" y="1706910"/>
            <a:ext cx="3783648" cy="2438749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12F60B4-5A8F-BE71-8EF0-D6079AA761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386" y="2667325"/>
            <a:ext cx="2604585" cy="65817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F381C9-AA02-5820-BA71-F5A598812A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51343" y="4266141"/>
            <a:ext cx="3457806" cy="1972099"/>
          </a:xfrm>
          <a:prstGeom prst="rect">
            <a:avLst/>
          </a:prstGeom>
        </p:spPr>
      </p:pic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F5C20C82-B7A9-3465-AA1D-D03DE15C11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120" y="5135879"/>
            <a:ext cx="3606420" cy="5515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5B87438-478A-EE56-0F01-3EB2F55F17FA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58C5278-9F9C-1475-7CD2-F7CC4CCD430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97610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4584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K- Map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pic>
        <p:nvPicPr>
          <p:cNvPr id="10" name="Picture 9" descr="Calendar&#10;&#10;Description automatically generated">
            <a:extLst>
              <a:ext uri="{FF2B5EF4-FFF2-40B4-BE49-F238E27FC236}">
                <a16:creationId xmlns:a16="http://schemas.microsoft.com/office/drawing/2014/main" id="{4F5EC93A-5ECA-112D-31AB-4AD368BF8A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274" y="3089652"/>
            <a:ext cx="3321685" cy="187836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CDB978C8-DD9C-F626-3030-A64606F9DB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251" y="3901602"/>
            <a:ext cx="1999950" cy="56943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6D8BC1F-BD05-C069-9F8B-EF788EB0EAA6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3FBEFF-A9D6-F3FC-D8B8-11D9F87578C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92938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5496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6: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Logic Diagram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A75962C-7AB8-4868-F0E7-6D40218828AC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68A10FE3-0EE7-EC5E-CB1F-E489555E521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CB5B59-EE23-2480-518C-C6E7F02D22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9510" y="2325200"/>
            <a:ext cx="4762500" cy="3838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699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596</Words>
  <Application>Microsoft Office PowerPoint</Application>
  <PresentationFormat>Widescreen</PresentationFormat>
  <Paragraphs>154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10</vt:i4>
      </vt:variant>
    </vt:vector>
  </HeadingPairs>
  <TitlesOfParts>
    <vt:vector size="35" baseType="lpstr">
      <vt:lpstr>Calibri </vt:lpstr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Sequence Detector </vt:lpstr>
      <vt:lpstr>Design a Synchronous Circuit for the Sequence Detector that produces an output ‘1’ whenever the non-over lapping sequence 1011 is detected. Also Represent the following                        </vt:lpstr>
      <vt:lpstr>Step1: Block Diagram of Sequence detector.                      </vt:lpstr>
      <vt:lpstr>Step3: Present state, Next state, output Table.                      </vt:lpstr>
      <vt:lpstr>Step 4: Excitation Table.                      </vt:lpstr>
      <vt:lpstr>Step 5: K- Map                      </vt:lpstr>
      <vt:lpstr>Step 5: K- Map                      </vt:lpstr>
      <vt:lpstr>Step 6: Logic Diagram                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2023-11-16T12:43:13Z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