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 id="2147483687" r:id="rId4"/>
  </p:sldMasterIdLst>
  <p:notesMasterIdLst>
    <p:notesMasterId r:id="rId20"/>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8" d="100"/>
          <a:sy n="68" d="100"/>
        </p:scale>
        <p:origin x="792"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81" name="PlaceHolder 1"/>
          <p:cNvSpPr>
            <a:spLocks noGrp="1" noRot="1" noChangeAspect="1"/>
          </p:cNvSpPr>
          <p:nvPr>
            <p:ph type="sldImg"/>
          </p:nvPr>
        </p:nvSpPr>
        <p:spPr>
          <a:xfrm>
            <a:off x="216000" y="812520"/>
            <a:ext cx="7127280" cy="4008960"/>
          </a:xfrm>
          <a:prstGeom prst="rect">
            <a:avLst/>
          </a:prstGeom>
          <a:noFill/>
          <a:ln w="0">
            <a:noFill/>
          </a:ln>
        </p:spPr>
        <p:txBody>
          <a:bodyPr lIns="0" tIns="0" rIns="0" bIns="0" anchor="ctr">
            <a:noAutofit/>
          </a:bodyPr>
          <a:lstStyle/>
          <a:p>
            <a:r>
              <a:rPr lang="en-US" sz="1800" b="0" strike="noStrike" spc="-1">
                <a:solidFill>
                  <a:srgbClr val="000000"/>
                </a:solidFill>
                <a:latin typeface="Univers Condensed Light"/>
              </a:rPr>
              <a:t>Click to move the slide</a:t>
            </a:r>
          </a:p>
        </p:txBody>
      </p:sp>
      <p:sp>
        <p:nvSpPr>
          <p:cNvPr id="182"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r>
              <a:rPr lang="en-GB" sz="2000" b="0" strike="noStrike" spc="-1">
                <a:latin typeface="Arial"/>
              </a:rPr>
              <a:t>Click to edit the notes' format</a:t>
            </a:r>
          </a:p>
        </p:txBody>
      </p:sp>
      <p:sp>
        <p:nvSpPr>
          <p:cNvPr id="183"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r>
              <a:rPr lang="en-GB" sz="1400" b="0" strike="noStrike" spc="-1">
                <a:latin typeface="Times New Roman"/>
              </a:rPr>
              <a:t>&lt;header&gt;</a:t>
            </a:r>
          </a:p>
        </p:txBody>
      </p:sp>
      <p:sp>
        <p:nvSpPr>
          <p:cNvPr id="184" name="PlaceHolder 4"/>
          <p:cNvSpPr>
            <a:spLocks noGrp="1"/>
          </p:cNvSpPr>
          <p:nvPr>
            <p:ph type="dt"/>
          </p:nvPr>
        </p:nvSpPr>
        <p:spPr>
          <a:xfrm>
            <a:off x="4278960" y="0"/>
            <a:ext cx="3280680" cy="534240"/>
          </a:xfrm>
          <a:prstGeom prst="rect">
            <a:avLst/>
          </a:prstGeom>
          <a:noFill/>
          <a:ln w="0">
            <a:noFill/>
          </a:ln>
        </p:spPr>
        <p:txBody>
          <a:bodyPr lIns="0" tIns="0" rIns="0" bIns="0" anchor="t">
            <a:noAutofit/>
          </a:bodyPr>
          <a:lstStyle/>
          <a:p>
            <a:pPr algn="r"/>
            <a:r>
              <a:rPr lang="en-GB" sz="1400" b="0" strike="noStrike" spc="-1">
                <a:latin typeface="Times New Roman"/>
              </a:rPr>
              <a:t>&lt;date/time&gt;</a:t>
            </a:r>
          </a:p>
        </p:txBody>
      </p:sp>
      <p:sp>
        <p:nvSpPr>
          <p:cNvPr id="185" name="PlaceHolder 5"/>
          <p:cNvSpPr>
            <a:spLocks noGrp="1"/>
          </p:cNvSpPr>
          <p:nvPr>
            <p:ph type="ftr"/>
          </p:nvPr>
        </p:nvSpPr>
        <p:spPr>
          <a:xfrm>
            <a:off x="0" y="10157400"/>
            <a:ext cx="3280680" cy="534240"/>
          </a:xfrm>
          <a:prstGeom prst="rect">
            <a:avLst/>
          </a:prstGeom>
          <a:noFill/>
          <a:ln w="0">
            <a:noFill/>
          </a:ln>
        </p:spPr>
        <p:txBody>
          <a:bodyPr lIns="0" tIns="0" rIns="0" bIns="0" anchor="b">
            <a:noAutofit/>
          </a:bodyPr>
          <a:lstStyle/>
          <a:p>
            <a:r>
              <a:rPr lang="en-GB" sz="1400" b="0" strike="noStrike" spc="-1">
                <a:latin typeface="Times New Roman"/>
              </a:rPr>
              <a:t>&lt;footer&gt;</a:t>
            </a:r>
          </a:p>
        </p:txBody>
      </p:sp>
      <p:sp>
        <p:nvSpPr>
          <p:cNvPr id="186" name="PlaceHolder 6"/>
          <p:cNvSpPr>
            <a:spLocks noGrp="1"/>
          </p:cNvSpPr>
          <p:nvPr>
            <p:ph type="sldNum"/>
          </p:nvPr>
        </p:nvSpPr>
        <p:spPr>
          <a:xfrm>
            <a:off x="4278960" y="10157400"/>
            <a:ext cx="3280680" cy="534240"/>
          </a:xfrm>
          <a:prstGeom prst="rect">
            <a:avLst/>
          </a:prstGeom>
          <a:noFill/>
          <a:ln w="0">
            <a:noFill/>
          </a:ln>
        </p:spPr>
        <p:txBody>
          <a:bodyPr lIns="0" tIns="0" rIns="0" bIns="0" anchor="b">
            <a:noAutofit/>
          </a:bodyPr>
          <a:lstStyle/>
          <a:p>
            <a:pPr algn="r"/>
            <a:fld id="{4A144B35-B20A-4ADD-AB04-1F99444BE8F7}" type="slidenum">
              <a:rPr lang="en-GB" sz="1400" b="0" strike="noStrike" spc="-1">
                <a:latin typeface="Times New Roman"/>
              </a:rPr>
              <a:t>‹#›</a:t>
            </a:fld>
            <a:endParaRPr lang="en-GB"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7" name="PlaceHolder 1"/>
          <p:cNvSpPr>
            <a:spLocks noGrp="1" noRot="1" noChangeAspect="1"/>
          </p:cNvSpPr>
          <p:nvPr>
            <p:ph type="sldImg"/>
          </p:nvPr>
        </p:nvSpPr>
        <p:spPr>
          <a:xfrm>
            <a:off x="685800" y="1143000"/>
            <a:ext cx="5486040" cy="3085920"/>
          </a:xfrm>
          <a:prstGeom prst="rect">
            <a:avLst/>
          </a:prstGeom>
          <a:ln w="0">
            <a:noFill/>
          </a:ln>
        </p:spPr>
      </p:sp>
      <p:sp>
        <p:nvSpPr>
          <p:cNvPr id="228"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marL="216000" indent="-216000" algn="just">
              <a:lnSpc>
                <a:spcPct val="100000"/>
              </a:lnSpc>
            </a:pPr>
            <a:r>
              <a:rPr lang="en-US" sz="1800" b="0" strike="noStrike" spc="-1">
                <a:latin typeface="Times New Roman"/>
                <a:ea typeface="Times New Roman"/>
              </a:rPr>
              <a:t>KM enhances decision-making by ensuring that relevant knowledge is accessible, leading to informed choices and strategic action. </a:t>
            </a:r>
            <a:r>
              <a:rPr lang="en-US" sz="1800" b="0" strike="noStrike" spc="-1">
                <a:solidFill>
                  <a:srgbClr val="000000"/>
                </a:solidFill>
                <a:latin typeface="Times New Roman"/>
                <a:ea typeface="Times New Roman"/>
              </a:rPr>
              <a:t> IM assures that information is managed efficiently and securely, promoting effective communication and cooperation among team members. </a:t>
            </a:r>
            <a:br/>
            <a:endParaRPr lang="en-GB" sz="1800" b="0" strike="noStrike" spc="-1">
              <a:latin typeface="Arial"/>
            </a:endParaRPr>
          </a:p>
        </p:txBody>
      </p:sp>
      <p:sp>
        <p:nvSpPr>
          <p:cNvPr id="229" name="PlaceHolder 3"/>
          <p:cNvSpPr>
            <a:spLocks noGrp="1"/>
          </p:cNvSpPr>
          <p:nvPr>
            <p:ph type="sldNum"/>
          </p:nvPr>
        </p:nvSpPr>
        <p:spPr>
          <a:xfrm>
            <a:off x="3884760" y="8685360"/>
            <a:ext cx="2971440" cy="458280"/>
          </a:xfrm>
          <a:prstGeom prst="rect">
            <a:avLst/>
          </a:prstGeom>
          <a:noFill/>
          <a:ln w="0">
            <a:noFill/>
          </a:ln>
        </p:spPr>
        <p:txBody>
          <a:bodyPr anchor="b">
            <a:noAutofit/>
          </a:bodyPr>
          <a:lstStyle/>
          <a:p>
            <a:pPr algn="r">
              <a:lnSpc>
                <a:spcPct val="100000"/>
              </a:lnSpc>
            </a:pPr>
            <a:fld id="{8CDA4065-9388-45D2-B9FF-725730593D5F}" type="slidenum">
              <a:rPr lang="en-US" sz="1200" b="0" strike="noStrike" spc="-1">
                <a:latin typeface="Times New Roman"/>
              </a:rPr>
              <a:t>4</a:t>
            </a:fld>
            <a:endParaRPr lang="en-GB" sz="1200" b="0" strike="noStrike" spc="-1">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0" name="PlaceHolder 1"/>
          <p:cNvSpPr>
            <a:spLocks noGrp="1" noRot="1" noChangeAspect="1"/>
          </p:cNvSpPr>
          <p:nvPr>
            <p:ph type="sldImg"/>
          </p:nvPr>
        </p:nvSpPr>
        <p:spPr>
          <a:xfrm>
            <a:off x="685800" y="1143000"/>
            <a:ext cx="5486040" cy="3085920"/>
          </a:xfrm>
          <a:prstGeom prst="rect">
            <a:avLst/>
          </a:prstGeom>
          <a:ln w="0">
            <a:noFill/>
          </a:ln>
        </p:spPr>
      </p:sp>
      <p:sp>
        <p:nvSpPr>
          <p:cNvPr id="231"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a:lnSpc>
                <a:spcPct val="100000"/>
              </a:lnSpc>
              <a:tabLst>
                <a:tab pos="0" algn="l"/>
              </a:tabLst>
            </a:pPr>
            <a:r>
              <a:rPr lang="en-US" sz="1800" b="0" strike="noStrike" spc="-1">
                <a:latin typeface="Times New Roman"/>
                <a:ea typeface="Times New Roman"/>
              </a:rPr>
              <a:t>Knowledge and information management lead to improved decision-making, innovation, and increased productivity. By facilitating improved decision-making, these practices drive organizational success. They serve as catalysts for enhanced innovation and effective problem-solving, encouraging a dynamic and adaptive work environment.  In a competitive marketplace, having a solid KM and IM strategy can be a game-changer in providing a distinct advantage. This competitive edge arises from the ability to make informed decisions swiftly, innovate proactively, and operate with a level of efficiency that positions the organization as a leader in the ever-evolving business landscape. </a:t>
            </a:r>
            <a:endParaRPr lang="en-GB" sz="1800" b="0" strike="noStrike" spc="-1">
              <a:latin typeface="Arial"/>
            </a:endParaRPr>
          </a:p>
          <a:p>
            <a:pPr>
              <a:lnSpc>
                <a:spcPct val="100000"/>
              </a:lnSpc>
              <a:tabLst>
                <a:tab pos="0" algn="l"/>
              </a:tabLst>
            </a:pPr>
            <a:endParaRPr lang="en-GB" sz="1800" b="0" strike="noStrike" spc="-1">
              <a:latin typeface="Arial"/>
            </a:endParaRPr>
          </a:p>
        </p:txBody>
      </p:sp>
      <p:sp>
        <p:nvSpPr>
          <p:cNvPr id="232" name="PlaceHolder 3"/>
          <p:cNvSpPr>
            <a:spLocks noGrp="1"/>
          </p:cNvSpPr>
          <p:nvPr>
            <p:ph type="sldNum"/>
          </p:nvPr>
        </p:nvSpPr>
        <p:spPr>
          <a:xfrm>
            <a:off x="3884760" y="8685360"/>
            <a:ext cx="2971440" cy="458280"/>
          </a:xfrm>
          <a:prstGeom prst="rect">
            <a:avLst/>
          </a:prstGeom>
          <a:noFill/>
          <a:ln w="0">
            <a:noFill/>
          </a:ln>
        </p:spPr>
        <p:txBody>
          <a:bodyPr anchor="b">
            <a:noAutofit/>
          </a:bodyPr>
          <a:lstStyle/>
          <a:p>
            <a:pPr algn="r">
              <a:lnSpc>
                <a:spcPct val="100000"/>
              </a:lnSpc>
            </a:pPr>
            <a:fld id="{55DE3895-23EE-44B0-BD7D-985A24659E4C}" type="slidenum">
              <a:rPr lang="en-US" sz="1200" b="0" strike="noStrike" spc="-1">
                <a:latin typeface="Times New Roman"/>
              </a:rPr>
              <a:t>5</a:t>
            </a:fld>
            <a:endParaRPr lang="en-GB" sz="1200" b="0" strike="noStrike" spc="-1">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3" name="PlaceHolder 1"/>
          <p:cNvSpPr>
            <a:spLocks noGrp="1" noRot="1" noChangeAspect="1"/>
          </p:cNvSpPr>
          <p:nvPr>
            <p:ph type="sldImg"/>
          </p:nvPr>
        </p:nvSpPr>
        <p:spPr>
          <a:xfrm>
            <a:off x="685800" y="1143000"/>
            <a:ext cx="5486040" cy="3085920"/>
          </a:xfrm>
          <a:prstGeom prst="rect">
            <a:avLst/>
          </a:prstGeom>
          <a:ln w="0">
            <a:noFill/>
          </a:ln>
        </p:spPr>
      </p:sp>
      <p:sp>
        <p:nvSpPr>
          <p:cNvPr id="234"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a:lnSpc>
                <a:spcPct val="100000"/>
              </a:lnSpc>
              <a:tabLst>
                <a:tab pos="0" algn="l"/>
              </a:tabLst>
            </a:pPr>
            <a:r>
              <a:rPr lang="en-US" sz="1800" b="0" strike="noStrike" spc="-1">
                <a:latin typeface="Times New Roman"/>
                <a:ea typeface="Times New Roman"/>
              </a:rPr>
              <a:t>Capturing and codifying knowledge is essential for preserving valuable insights in the hierarchical progression of information, as outlined by the Data, Information, Knowledge, Wisdom (DIKW) pyramid. The promotion of collective intelligence is encouraged through fostering knowledge-sharing and collaboration within the organization. Emphasizing the dynamic nature of Knowledge Management, the commitment to continuous learning and adaptation is fundamental for organizational growth. These components together create an effective foundation for knowledge utilization.</a:t>
            </a:r>
            <a:endParaRPr lang="en-GB" sz="1800" b="0" strike="noStrike" spc="-1">
              <a:latin typeface="Arial"/>
            </a:endParaRPr>
          </a:p>
          <a:p>
            <a:pPr>
              <a:lnSpc>
                <a:spcPct val="100000"/>
              </a:lnSpc>
              <a:tabLst>
                <a:tab pos="0" algn="l"/>
              </a:tabLst>
            </a:pPr>
            <a:endParaRPr lang="en-GB" sz="1800" b="0" strike="noStrike" spc="-1">
              <a:latin typeface="Arial"/>
            </a:endParaRPr>
          </a:p>
        </p:txBody>
      </p:sp>
      <p:sp>
        <p:nvSpPr>
          <p:cNvPr id="235" name="PlaceHolder 3"/>
          <p:cNvSpPr>
            <a:spLocks noGrp="1"/>
          </p:cNvSpPr>
          <p:nvPr>
            <p:ph type="sldNum"/>
          </p:nvPr>
        </p:nvSpPr>
        <p:spPr>
          <a:xfrm>
            <a:off x="3884760" y="8685360"/>
            <a:ext cx="2971440" cy="458280"/>
          </a:xfrm>
          <a:prstGeom prst="rect">
            <a:avLst/>
          </a:prstGeom>
          <a:noFill/>
          <a:ln w="0">
            <a:noFill/>
          </a:ln>
        </p:spPr>
        <p:txBody>
          <a:bodyPr anchor="b">
            <a:noAutofit/>
          </a:bodyPr>
          <a:lstStyle/>
          <a:p>
            <a:pPr algn="r">
              <a:lnSpc>
                <a:spcPct val="100000"/>
              </a:lnSpc>
            </a:pPr>
            <a:fld id="{BF2EA068-CFB1-460C-B9E4-0573BAE7ACA9}" type="slidenum">
              <a:rPr lang="en-US" sz="1200" b="0" strike="noStrike" spc="-1">
                <a:latin typeface="Times New Roman"/>
              </a:rPr>
              <a:t>6</a:t>
            </a:fld>
            <a:endParaRPr lang="en-GB" sz="1200" b="0" strike="noStrike" spc="-1">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 name="PlaceHolder 1"/>
          <p:cNvSpPr>
            <a:spLocks noGrp="1" noRot="1" noChangeAspect="1"/>
          </p:cNvSpPr>
          <p:nvPr>
            <p:ph type="sldImg"/>
          </p:nvPr>
        </p:nvSpPr>
        <p:spPr>
          <a:xfrm>
            <a:off x="685800" y="1143000"/>
            <a:ext cx="5486040" cy="3085920"/>
          </a:xfrm>
          <a:prstGeom prst="rect">
            <a:avLst/>
          </a:prstGeom>
          <a:ln w="0">
            <a:noFill/>
          </a:ln>
        </p:spPr>
      </p:sp>
      <p:sp>
        <p:nvSpPr>
          <p:cNvPr id="237"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a:lnSpc>
                <a:spcPct val="100000"/>
              </a:lnSpc>
              <a:tabLst>
                <a:tab pos="0" algn="l"/>
              </a:tabLst>
            </a:pPr>
            <a:r>
              <a:rPr lang="en-US" sz="1800" b="0" strike="noStrike" spc="-1">
                <a:latin typeface="Times New Roman"/>
                <a:ea typeface="Times New Roman"/>
              </a:rPr>
              <a:t>There are certain key skills important for effective knowledge and information management. Technical proficiency in KM and IM tools is emphasized, ensuring individuals can navigate and use these technologies adeptly. Analytical skills play a crucial role, enabling the interpretation of data and extraction of meaningful insights. Communication skills are highlighted for their significance in disseminating and sharing information efficiently. Critical thinking takes center stage, empowering individuals to analyze information critically, ensuring its accuracy and relevance in the dynamic landscape of knowledge and information management. </a:t>
            </a:r>
            <a:endParaRPr lang="en-GB" sz="1800" b="0" strike="noStrike" spc="-1">
              <a:latin typeface="Arial"/>
            </a:endParaRPr>
          </a:p>
          <a:p>
            <a:pPr>
              <a:lnSpc>
                <a:spcPct val="100000"/>
              </a:lnSpc>
              <a:tabLst>
                <a:tab pos="0" algn="l"/>
              </a:tabLst>
            </a:pPr>
            <a:endParaRPr lang="en-GB" sz="1800" b="0" strike="noStrike" spc="-1">
              <a:latin typeface="Arial"/>
            </a:endParaRPr>
          </a:p>
        </p:txBody>
      </p:sp>
      <p:sp>
        <p:nvSpPr>
          <p:cNvPr id="238" name="PlaceHolder 3"/>
          <p:cNvSpPr>
            <a:spLocks noGrp="1"/>
          </p:cNvSpPr>
          <p:nvPr>
            <p:ph type="sldNum"/>
          </p:nvPr>
        </p:nvSpPr>
        <p:spPr>
          <a:xfrm>
            <a:off x="3884760" y="8685360"/>
            <a:ext cx="2971440" cy="458280"/>
          </a:xfrm>
          <a:prstGeom prst="rect">
            <a:avLst/>
          </a:prstGeom>
          <a:noFill/>
          <a:ln w="0">
            <a:noFill/>
          </a:ln>
        </p:spPr>
        <p:txBody>
          <a:bodyPr anchor="b">
            <a:noAutofit/>
          </a:bodyPr>
          <a:lstStyle/>
          <a:p>
            <a:pPr algn="r">
              <a:lnSpc>
                <a:spcPct val="100000"/>
              </a:lnSpc>
            </a:pPr>
            <a:fld id="{83969746-7A61-4E3E-A6AC-4A15FD891FC5}" type="slidenum">
              <a:rPr lang="en-US" sz="1200" b="0" strike="noStrike" spc="-1">
                <a:latin typeface="Times New Roman"/>
              </a:rPr>
              <a:t>7</a:t>
            </a:fld>
            <a:endParaRPr lang="en-GB" sz="1200" b="0" strike="noStrike" spc="-1">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 name="PlaceHolder 1"/>
          <p:cNvSpPr>
            <a:spLocks noGrp="1" noRot="1" noChangeAspect="1"/>
          </p:cNvSpPr>
          <p:nvPr>
            <p:ph type="sldImg"/>
          </p:nvPr>
        </p:nvSpPr>
        <p:spPr>
          <a:xfrm>
            <a:off x="685800" y="1143000"/>
            <a:ext cx="5486040" cy="3085920"/>
          </a:xfrm>
          <a:prstGeom prst="rect">
            <a:avLst/>
          </a:prstGeom>
          <a:ln w="0">
            <a:noFill/>
          </a:ln>
        </p:spPr>
      </p:sp>
      <p:sp>
        <p:nvSpPr>
          <p:cNvPr id="240"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marL="216000" indent="-216000">
              <a:lnSpc>
                <a:spcPct val="100000"/>
              </a:lnSpc>
            </a:pPr>
            <a:r>
              <a:rPr lang="en-US" sz="1800" b="0" strike="noStrike" spc="-1">
                <a:latin typeface="Times New Roman"/>
                <a:ea typeface="Times New Roman"/>
              </a:rPr>
              <a:t>Developing a robust KM culture as it underscores the critical role of leadership commitment and support emphasizing that a KM culture starts from the top. Employee engagement and participation follow suit, recognizing that every individual contributes to the collective knowledge pool. Recognizing and rewarding knowledge sharing is significant for motivating continuous participation. Integration of KM into organizational processes is highlighted, solidifying the understanding that KM is a standalone practice and an integral part of the way by which an organization evolves and operates. </a:t>
            </a:r>
            <a:endParaRPr lang="en-GB" sz="1800" b="0" strike="noStrike" spc="-1">
              <a:latin typeface="Arial"/>
            </a:endParaRPr>
          </a:p>
        </p:txBody>
      </p:sp>
      <p:sp>
        <p:nvSpPr>
          <p:cNvPr id="241" name="PlaceHolder 3"/>
          <p:cNvSpPr>
            <a:spLocks noGrp="1"/>
          </p:cNvSpPr>
          <p:nvPr>
            <p:ph type="sldNum"/>
          </p:nvPr>
        </p:nvSpPr>
        <p:spPr>
          <a:xfrm>
            <a:off x="3884760" y="8685360"/>
            <a:ext cx="2971440" cy="458280"/>
          </a:xfrm>
          <a:prstGeom prst="rect">
            <a:avLst/>
          </a:prstGeom>
          <a:noFill/>
          <a:ln w="0">
            <a:noFill/>
          </a:ln>
        </p:spPr>
        <p:txBody>
          <a:bodyPr anchor="b">
            <a:noAutofit/>
          </a:bodyPr>
          <a:lstStyle/>
          <a:p>
            <a:pPr algn="r">
              <a:lnSpc>
                <a:spcPct val="100000"/>
              </a:lnSpc>
            </a:pPr>
            <a:fld id="{E60CA6BD-214E-40F0-8496-AC91AA59F75A}" type="slidenum">
              <a:rPr lang="en-US" sz="1200" b="0" strike="noStrike" spc="-1">
                <a:latin typeface="Times New Roman"/>
              </a:rPr>
              <a:t>8</a:t>
            </a:fld>
            <a:endParaRPr lang="en-GB" sz="1200" b="0" strike="noStrike" spc="-1">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2" name="PlaceHolder 1"/>
          <p:cNvSpPr>
            <a:spLocks noGrp="1" noRot="1" noChangeAspect="1"/>
          </p:cNvSpPr>
          <p:nvPr>
            <p:ph type="sldImg"/>
          </p:nvPr>
        </p:nvSpPr>
        <p:spPr>
          <a:xfrm>
            <a:off x="685800" y="1143000"/>
            <a:ext cx="5486040" cy="3085920"/>
          </a:xfrm>
          <a:prstGeom prst="rect">
            <a:avLst/>
          </a:prstGeom>
          <a:ln w="0">
            <a:noFill/>
          </a:ln>
        </p:spPr>
      </p:sp>
      <p:sp>
        <p:nvSpPr>
          <p:cNvPr id="243"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a:lnSpc>
                <a:spcPct val="100000"/>
              </a:lnSpc>
              <a:tabLst>
                <a:tab pos="0" algn="l"/>
              </a:tabLst>
            </a:pPr>
            <a:r>
              <a:rPr lang="en-US" sz="1800" b="0" strike="noStrike" spc="-1">
                <a:latin typeface="Times New Roman"/>
                <a:ea typeface="Times New Roman"/>
              </a:rPr>
              <a:t>Airbus and British Airways exemplify successful KM implementation. Robust KM strategies of these organizations have significantly heightened productivity, fostered a culture of innovation, and contributed to overall business success. By prioritizing knowledge sharing and optimizing information flow, these companies showcase the transformative effect of efficient KM on organizational excellence. </a:t>
            </a:r>
            <a:endParaRPr lang="en-GB" sz="1800" b="0" strike="noStrike" spc="-1">
              <a:latin typeface="Arial"/>
            </a:endParaRPr>
          </a:p>
          <a:p>
            <a:pPr>
              <a:lnSpc>
                <a:spcPct val="100000"/>
              </a:lnSpc>
              <a:tabLst>
                <a:tab pos="0" algn="l"/>
              </a:tabLst>
            </a:pPr>
            <a:endParaRPr lang="en-GB" sz="1800" b="0" strike="noStrike" spc="-1">
              <a:latin typeface="Arial"/>
            </a:endParaRPr>
          </a:p>
        </p:txBody>
      </p:sp>
      <p:sp>
        <p:nvSpPr>
          <p:cNvPr id="244" name="PlaceHolder 3"/>
          <p:cNvSpPr>
            <a:spLocks noGrp="1"/>
          </p:cNvSpPr>
          <p:nvPr>
            <p:ph type="sldNum"/>
          </p:nvPr>
        </p:nvSpPr>
        <p:spPr>
          <a:xfrm>
            <a:off x="3884760" y="8685360"/>
            <a:ext cx="2971440" cy="458280"/>
          </a:xfrm>
          <a:prstGeom prst="rect">
            <a:avLst/>
          </a:prstGeom>
          <a:noFill/>
          <a:ln w="0">
            <a:noFill/>
          </a:ln>
        </p:spPr>
        <p:txBody>
          <a:bodyPr anchor="b">
            <a:noAutofit/>
          </a:bodyPr>
          <a:lstStyle/>
          <a:p>
            <a:pPr algn="r">
              <a:lnSpc>
                <a:spcPct val="100000"/>
              </a:lnSpc>
            </a:pPr>
            <a:fld id="{247980A6-1199-44D9-8D08-41D5F720E379}" type="slidenum">
              <a:rPr lang="en-US" sz="1200" b="0" strike="noStrike" spc="-1">
                <a:latin typeface="Times New Roman"/>
              </a:rPr>
              <a:t>9</a:t>
            </a:fld>
            <a:endParaRPr lang="en-GB" sz="1200" b="0" strike="noStrike" spc="-1">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 name="PlaceHolder 1"/>
          <p:cNvSpPr>
            <a:spLocks noGrp="1" noRot="1" noChangeAspect="1"/>
          </p:cNvSpPr>
          <p:nvPr>
            <p:ph type="sldImg"/>
          </p:nvPr>
        </p:nvSpPr>
        <p:spPr>
          <a:xfrm>
            <a:off x="685800" y="1143000"/>
            <a:ext cx="5486040" cy="3085920"/>
          </a:xfrm>
          <a:prstGeom prst="rect">
            <a:avLst/>
          </a:prstGeom>
          <a:ln w="0">
            <a:noFill/>
          </a:ln>
        </p:spPr>
      </p:sp>
      <p:sp>
        <p:nvSpPr>
          <p:cNvPr id="246"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a:lnSpc>
                <a:spcPct val="100000"/>
              </a:lnSpc>
              <a:tabLst>
                <a:tab pos="0" algn="l"/>
              </a:tabLst>
            </a:pPr>
            <a:r>
              <a:rPr lang="en-US" sz="1800" b="0" strike="noStrike" spc="-1">
                <a:latin typeface="Times New Roman"/>
                <a:ea typeface="Times New Roman"/>
              </a:rPr>
              <a:t>Amidst the landscape of Knowledge and Information Management, organizations are met with various obstacles. People tend to resist changes when adapting to new systems. Additionally, effective filtering mechanisms are needed to overcome the overload of information. The smooth implementation of technological infrastructure can be hampered by several factors. Moreover, the delicate balance between security and accessibility only adds to the complexity of the terrain. As such, organizations must recognize and devise strategies to surmount these challenges if they are to enhance their Knowledge and Information Management practices in an ever-evolving digital sphere.</a:t>
            </a:r>
            <a:endParaRPr lang="en-GB" sz="1800" b="0" strike="noStrike" spc="-1">
              <a:latin typeface="Arial"/>
            </a:endParaRPr>
          </a:p>
          <a:p>
            <a:pPr>
              <a:lnSpc>
                <a:spcPct val="100000"/>
              </a:lnSpc>
              <a:tabLst>
                <a:tab pos="0" algn="l"/>
              </a:tabLst>
            </a:pPr>
            <a:endParaRPr lang="en-GB" sz="1800" b="0" strike="noStrike" spc="-1">
              <a:latin typeface="Arial"/>
            </a:endParaRPr>
          </a:p>
        </p:txBody>
      </p:sp>
      <p:sp>
        <p:nvSpPr>
          <p:cNvPr id="247" name="PlaceHolder 3"/>
          <p:cNvSpPr>
            <a:spLocks noGrp="1"/>
          </p:cNvSpPr>
          <p:nvPr>
            <p:ph type="sldNum"/>
          </p:nvPr>
        </p:nvSpPr>
        <p:spPr>
          <a:xfrm>
            <a:off x="3884760" y="8685360"/>
            <a:ext cx="2971440" cy="458280"/>
          </a:xfrm>
          <a:prstGeom prst="rect">
            <a:avLst/>
          </a:prstGeom>
          <a:noFill/>
          <a:ln w="0">
            <a:noFill/>
          </a:ln>
        </p:spPr>
        <p:txBody>
          <a:bodyPr anchor="b">
            <a:noAutofit/>
          </a:bodyPr>
          <a:lstStyle/>
          <a:p>
            <a:pPr algn="r">
              <a:lnSpc>
                <a:spcPct val="100000"/>
              </a:lnSpc>
            </a:pPr>
            <a:fld id="{8F95972B-349A-4983-9820-9442B4C935C4}" type="slidenum">
              <a:rPr lang="en-US" sz="1200" b="0" strike="noStrike" spc="-1">
                <a:latin typeface="Times New Roman"/>
              </a:rPr>
              <a:t>10</a:t>
            </a:fld>
            <a:endParaRPr lang="en-GB" sz="1200" b="0" strike="noStrike" spc="-1">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8" name="PlaceHolder 1"/>
          <p:cNvSpPr>
            <a:spLocks noGrp="1" noRot="1" noChangeAspect="1"/>
          </p:cNvSpPr>
          <p:nvPr>
            <p:ph type="sldImg"/>
          </p:nvPr>
        </p:nvSpPr>
        <p:spPr>
          <a:xfrm>
            <a:off x="685800" y="1143000"/>
            <a:ext cx="5486040" cy="3085920"/>
          </a:xfrm>
          <a:prstGeom prst="rect">
            <a:avLst/>
          </a:prstGeom>
          <a:ln w="0">
            <a:noFill/>
          </a:ln>
        </p:spPr>
      </p:sp>
      <p:sp>
        <p:nvSpPr>
          <p:cNvPr id="249"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a:lnSpc>
                <a:spcPct val="100000"/>
              </a:lnSpc>
              <a:tabLst>
                <a:tab pos="0" algn="l"/>
              </a:tabLst>
            </a:pPr>
            <a:r>
              <a:rPr lang="en-US" sz="1800" b="0" strike="noStrike" spc="-1">
                <a:latin typeface="Times New Roman"/>
                <a:ea typeface="Times New Roman"/>
              </a:rPr>
              <a:t>In order to conquer these obstacles, a complete strategy is needed. Smooth out the transition with change management tactics and tackle reluctance to change via employee instruction programs. To address security and infrastructure dilemmas, establish definitive regulations and invest in technological solutions.</a:t>
            </a:r>
            <a:endParaRPr lang="en-GB" sz="1800" b="0" strike="noStrike" spc="-1">
              <a:latin typeface="Arial"/>
            </a:endParaRPr>
          </a:p>
          <a:p>
            <a:pPr>
              <a:lnSpc>
                <a:spcPct val="100000"/>
              </a:lnSpc>
              <a:tabLst>
                <a:tab pos="0" algn="l"/>
              </a:tabLst>
            </a:pPr>
            <a:endParaRPr lang="en-GB" sz="1800" b="0" strike="noStrike" spc="-1">
              <a:latin typeface="Arial"/>
            </a:endParaRPr>
          </a:p>
        </p:txBody>
      </p:sp>
      <p:sp>
        <p:nvSpPr>
          <p:cNvPr id="250" name="PlaceHolder 3"/>
          <p:cNvSpPr>
            <a:spLocks noGrp="1"/>
          </p:cNvSpPr>
          <p:nvPr>
            <p:ph type="sldNum"/>
          </p:nvPr>
        </p:nvSpPr>
        <p:spPr>
          <a:xfrm>
            <a:off x="3884760" y="8685360"/>
            <a:ext cx="2971440" cy="458280"/>
          </a:xfrm>
          <a:prstGeom prst="rect">
            <a:avLst/>
          </a:prstGeom>
          <a:noFill/>
          <a:ln w="0">
            <a:noFill/>
          </a:ln>
        </p:spPr>
        <p:txBody>
          <a:bodyPr anchor="b">
            <a:noAutofit/>
          </a:bodyPr>
          <a:lstStyle/>
          <a:p>
            <a:pPr algn="r">
              <a:lnSpc>
                <a:spcPct val="100000"/>
              </a:lnSpc>
            </a:pPr>
            <a:fld id="{508373CB-5F07-4766-A622-963F65826B22}" type="slidenum">
              <a:rPr lang="en-US" sz="1200" b="0" strike="noStrike" spc="-1">
                <a:latin typeface="Times New Roman"/>
              </a:rPr>
              <a:t>11</a:t>
            </a:fld>
            <a:endParaRPr lang="en-GB" sz="1200" b="0" strike="noStrike" spc="-1">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1" name="PlaceHolder 1"/>
          <p:cNvSpPr>
            <a:spLocks noGrp="1" noRot="1" noChangeAspect="1"/>
          </p:cNvSpPr>
          <p:nvPr>
            <p:ph type="sldImg"/>
          </p:nvPr>
        </p:nvSpPr>
        <p:spPr>
          <a:xfrm>
            <a:off x="685800" y="1143000"/>
            <a:ext cx="5486040" cy="3085920"/>
          </a:xfrm>
          <a:prstGeom prst="rect">
            <a:avLst/>
          </a:prstGeom>
          <a:ln w="0">
            <a:noFill/>
          </a:ln>
        </p:spPr>
      </p:sp>
      <p:sp>
        <p:nvSpPr>
          <p:cNvPr id="252"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a:lnSpc>
                <a:spcPct val="100000"/>
              </a:lnSpc>
              <a:tabLst>
                <a:tab pos="0" algn="l"/>
              </a:tabLst>
            </a:pPr>
            <a:r>
              <a:rPr lang="en-US" sz="1800" b="0" strike="noStrike" spc="-1">
                <a:latin typeface="Times New Roman"/>
                <a:ea typeface="Times New Roman"/>
              </a:rPr>
              <a:t>Blockchain technology is the way forward to guarantee a guaranteed information exchange across organizations. Lastly, internet learning is going to provide profit from augmented and virtual reality systems, advanced analytics can deliver additional guidance, and artificial intelligence and machine learning will have a more influential role in the future.</a:t>
            </a:r>
            <a:endParaRPr lang="en-GB" sz="1800" b="0" strike="noStrike" spc="-1">
              <a:latin typeface="Arial"/>
            </a:endParaRPr>
          </a:p>
          <a:p>
            <a:pPr>
              <a:lnSpc>
                <a:spcPct val="100000"/>
              </a:lnSpc>
              <a:tabLst>
                <a:tab pos="0" algn="l"/>
              </a:tabLst>
            </a:pPr>
            <a:endParaRPr lang="en-GB" sz="1800" b="0" strike="noStrike" spc="-1">
              <a:latin typeface="Arial"/>
            </a:endParaRPr>
          </a:p>
        </p:txBody>
      </p:sp>
      <p:sp>
        <p:nvSpPr>
          <p:cNvPr id="253" name="PlaceHolder 3"/>
          <p:cNvSpPr>
            <a:spLocks noGrp="1"/>
          </p:cNvSpPr>
          <p:nvPr>
            <p:ph type="sldNum"/>
          </p:nvPr>
        </p:nvSpPr>
        <p:spPr>
          <a:xfrm>
            <a:off x="3884760" y="8685360"/>
            <a:ext cx="2971440" cy="458280"/>
          </a:xfrm>
          <a:prstGeom prst="rect">
            <a:avLst/>
          </a:prstGeom>
          <a:noFill/>
          <a:ln w="0">
            <a:noFill/>
          </a:ln>
        </p:spPr>
        <p:txBody>
          <a:bodyPr anchor="b">
            <a:noAutofit/>
          </a:bodyPr>
          <a:lstStyle/>
          <a:p>
            <a:pPr algn="r">
              <a:lnSpc>
                <a:spcPct val="100000"/>
              </a:lnSpc>
            </a:pPr>
            <a:fld id="{79BECD33-188A-4406-8FF1-A278283B8B27}" type="slidenum">
              <a:rPr lang="en-US" sz="1200" b="0" strike="noStrike" spc="-1">
                <a:latin typeface="Times New Roman"/>
              </a:rPr>
              <a:t>12</a:t>
            </a:fld>
            <a:endParaRPr lang="en-GB" sz="1200" b="0" strike="noStrike" spc="-1">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4" name="PlaceHolder 1"/>
          <p:cNvSpPr>
            <a:spLocks noGrp="1" noRot="1" noChangeAspect="1"/>
          </p:cNvSpPr>
          <p:nvPr>
            <p:ph type="sldImg"/>
          </p:nvPr>
        </p:nvSpPr>
        <p:spPr>
          <a:xfrm>
            <a:off x="685800" y="1143000"/>
            <a:ext cx="5486040" cy="3085920"/>
          </a:xfrm>
          <a:prstGeom prst="rect">
            <a:avLst/>
          </a:prstGeom>
          <a:ln w="0">
            <a:noFill/>
          </a:ln>
        </p:spPr>
      </p:sp>
      <p:sp>
        <p:nvSpPr>
          <p:cNvPr id="255" name="PlaceHolder 2"/>
          <p:cNvSpPr>
            <a:spLocks noGrp="1"/>
          </p:cNvSpPr>
          <p:nvPr>
            <p:ph type="body"/>
          </p:nvPr>
        </p:nvSpPr>
        <p:spPr>
          <a:xfrm>
            <a:off x="685800" y="4400640"/>
            <a:ext cx="5486040" cy="3600000"/>
          </a:xfrm>
          <a:prstGeom prst="rect">
            <a:avLst/>
          </a:prstGeom>
          <a:noFill/>
          <a:ln w="0">
            <a:noFill/>
          </a:ln>
        </p:spPr>
        <p:txBody>
          <a:bodyPr anchor="t">
            <a:noAutofit/>
          </a:bodyPr>
          <a:lstStyle/>
          <a:p>
            <a:pPr>
              <a:lnSpc>
                <a:spcPct val="100000"/>
              </a:lnSpc>
              <a:tabLst>
                <a:tab pos="0" algn="l"/>
              </a:tabLst>
            </a:pPr>
            <a:r>
              <a:rPr lang="en-US" sz="1800" b="0" strike="noStrike" spc="-1">
                <a:latin typeface="Times New Roman"/>
                <a:ea typeface="Times New Roman"/>
              </a:rPr>
              <a:t>It can be included that Knowledge and Information management skills are dynamic and integral for ongoing success. Encouraging a mindset of continuous learning and adaptation, acknowledging the ever-evolving nature of these skills in the modern professional landscape. </a:t>
            </a:r>
            <a:endParaRPr lang="en-GB" sz="1800" b="0" strike="noStrike" spc="-1">
              <a:latin typeface="Arial"/>
            </a:endParaRPr>
          </a:p>
          <a:p>
            <a:pPr>
              <a:lnSpc>
                <a:spcPct val="100000"/>
              </a:lnSpc>
              <a:tabLst>
                <a:tab pos="0" algn="l"/>
              </a:tabLst>
            </a:pPr>
            <a:endParaRPr lang="en-GB" sz="1800" b="0" strike="noStrike" spc="-1">
              <a:latin typeface="Arial"/>
            </a:endParaRPr>
          </a:p>
        </p:txBody>
      </p:sp>
      <p:sp>
        <p:nvSpPr>
          <p:cNvPr id="256" name="PlaceHolder 3"/>
          <p:cNvSpPr>
            <a:spLocks noGrp="1"/>
          </p:cNvSpPr>
          <p:nvPr>
            <p:ph type="sldNum"/>
          </p:nvPr>
        </p:nvSpPr>
        <p:spPr>
          <a:xfrm>
            <a:off x="3884760" y="8685360"/>
            <a:ext cx="2971440" cy="458280"/>
          </a:xfrm>
          <a:prstGeom prst="rect">
            <a:avLst/>
          </a:prstGeom>
          <a:noFill/>
          <a:ln w="0">
            <a:noFill/>
          </a:ln>
        </p:spPr>
        <p:txBody>
          <a:bodyPr anchor="b">
            <a:noAutofit/>
          </a:bodyPr>
          <a:lstStyle/>
          <a:p>
            <a:pPr algn="r">
              <a:lnSpc>
                <a:spcPct val="100000"/>
              </a:lnSpc>
            </a:pPr>
            <a:fld id="{31F0A8E6-C851-4535-AD85-5CC7BAAAE3DA}" type="slidenum">
              <a:rPr lang="en-US" sz="1200" b="0" strike="noStrike" spc="-1">
                <a:latin typeface="Times New Roman"/>
              </a:rPr>
              <a:t>13</a:t>
            </a:fld>
            <a:endParaRPr lang="en-GB" sz="1200" b="0" strike="noStrike" spc="-1">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8"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9" name="PlaceHolder 2"/>
          <p:cNvSpPr>
            <a:spLocks noGrp="1"/>
          </p:cNvSpPr>
          <p:nvPr>
            <p:ph type="subTitle"/>
          </p:nvPr>
        </p:nvSpPr>
        <p:spPr>
          <a:xfrm>
            <a:off x="6443640" y="812160"/>
            <a:ext cx="4635720" cy="492840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0"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1" name="PlaceHolder 2"/>
          <p:cNvSpPr>
            <a:spLocks noGrp="1"/>
          </p:cNvSpPr>
          <p:nvPr>
            <p:ph/>
          </p:nvPr>
        </p:nvSpPr>
        <p:spPr>
          <a:xfrm>
            <a:off x="6443640" y="812160"/>
            <a:ext cx="463572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2"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3" name="PlaceHolder 2"/>
          <p:cNvSpPr>
            <a:spLocks noGrp="1"/>
          </p:cNvSpPr>
          <p:nvPr>
            <p:ph/>
          </p:nvPr>
        </p:nvSpPr>
        <p:spPr>
          <a:xfrm>
            <a:off x="644364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4" name="PlaceHolder 3"/>
          <p:cNvSpPr>
            <a:spLocks noGrp="1"/>
          </p:cNvSpPr>
          <p:nvPr>
            <p:ph/>
          </p:nvPr>
        </p:nvSpPr>
        <p:spPr>
          <a:xfrm>
            <a:off x="881892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5"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6" name="PlaceHolder 1"/>
          <p:cNvSpPr>
            <a:spLocks noGrp="1"/>
          </p:cNvSpPr>
          <p:nvPr>
            <p:ph type="subTitle"/>
          </p:nvPr>
        </p:nvSpPr>
        <p:spPr>
          <a:xfrm>
            <a:off x="1527120" y="1901880"/>
            <a:ext cx="4873320" cy="792612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7"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8"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9" name="PlaceHolder 3"/>
          <p:cNvSpPr>
            <a:spLocks noGrp="1"/>
          </p:cNvSpPr>
          <p:nvPr>
            <p:ph/>
          </p:nvPr>
        </p:nvSpPr>
        <p:spPr>
          <a:xfrm>
            <a:off x="881892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20" name="PlaceHolder 4"/>
          <p:cNvSpPr>
            <a:spLocks noGrp="1"/>
          </p:cNvSpPr>
          <p:nvPr>
            <p:ph/>
          </p:nvPr>
        </p:nvSpPr>
        <p:spPr>
          <a:xfrm>
            <a:off x="644364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22" name="PlaceHolder 2"/>
          <p:cNvSpPr>
            <a:spLocks noGrp="1"/>
          </p:cNvSpPr>
          <p:nvPr>
            <p:ph/>
          </p:nvPr>
        </p:nvSpPr>
        <p:spPr>
          <a:xfrm>
            <a:off x="644364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23"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24" name="PlaceHolder 4"/>
          <p:cNvSpPr>
            <a:spLocks noGrp="1"/>
          </p:cNvSpPr>
          <p:nvPr>
            <p:ph/>
          </p:nvPr>
        </p:nvSpPr>
        <p:spPr>
          <a:xfrm>
            <a:off x="881892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5"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26"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27"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28" name="PlaceHolder 4"/>
          <p:cNvSpPr>
            <a:spLocks noGrp="1"/>
          </p:cNvSpPr>
          <p:nvPr>
            <p:ph/>
          </p:nvPr>
        </p:nvSpPr>
        <p:spPr>
          <a:xfrm>
            <a:off x="6443640" y="338652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30" name="PlaceHolder 2"/>
          <p:cNvSpPr>
            <a:spLocks noGrp="1"/>
          </p:cNvSpPr>
          <p:nvPr>
            <p:ph/>
          </p:nvPr>
        </p:nvSpPr>
        <p:spPr>
          <a:xfrm>
            <a:off x="6443640" y="81216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31" name="PlaceHolder 3"/>
          <p:cNvSpPr>
            <a:spLocks noGrp="1"/>
          </p:cNvSpPr>
          <p:nvPr>
            <p:ph/>
          </p:nvPr>
        </p:nvSpPr>
        <p:spPr>
          <a:xfrm>
            <a:off x="6443640" y="338652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33"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34"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35" name="PlaceHolder 4"/>
          <p:cNvSpPr>
            <a:spLocks noGrp="1"/>
          </p:cNvSpPr>
          <p:nvPr>
            <p:ph/>
          </p:nvPr>
        </p:nvSpPr>
        <p:spPr>
          <a:xfrm>
            <a:off x="644364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36" name="PlaceHolder 5"/>
          <p:cNvSpPr>
            <a:spLocks noGrp="1"/>
          </p:cNvSpPr>
          <p:nvPr>
            <p:ph/>
          </p:nvPr>
        </p:nvSpPr>
        <p:spPr>
          <a:xfrm>
            <a:off x="881892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7"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38" name="PlaceHolder 2"/>
          <p:cNvSpPr>
            <a:spLocks noGrp="1"/>
          </p:cNvSpPr>
          <p:nvPr>
            <p:ph/>
          </p:nvPr>
        </p:nvSpPr>
        <p:spPr>
          <a:xfrm>
            <a:off x="644364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39" name="PlaceHolder 3"/>
          <p:cNvSpPr>
            <a:spLocks noGrp="1"/>
          </p:cNvSpPr>
          <p:nvPr>
            <p:ph/>
          </p:nvPr>
        </p:nvSpPr>
        <p:spPr>
          <a:xfrm>
            <a:off x="801108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40" name="PlaceHolder 4"/>
          <p:cNvSpPr>
            <a:spLocks noGrp="1"/>
          </p:cNvSpPr>
          <p:nvPr>
            <p:ph/>
          </p:nvPr>
        </p:nvSpPr>
        <p:spPr>
          <a:xfrm>
            <a:off x="957888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41" name="PlaceHolder 5"/>
          <p:cNvSpPr>
            <a:spLocks noGrp="1"/>
          </p:cNvSpPr>
          <p:nvPr>
            <p:ph/>
          </p:nvPr>
        </p:nvSpPr>
        <p:spPr>
          <a:xfrm>
            <a:off x="644364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42" name="PlaceHolder 6"/>
          <p:cNvSpPr>
            <a:spLocks noGrp="1"/>
          </p:cNvSpPr>
          <p:nvPr>
            <p:ph/>
          </p:nvPr>
        </p:nvSpPr>
        <p:spPr>
          <a:xfrm>
            <a:off x="801108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43" name="PlaceHolder 7"/>
          <p:cNvSpPr>
            <a:spLocks noGrp="1"/>
          </p:cNvSpPr>
          <p:nvPr>
            <p:ph/>
          </p:nvPr>
        </p:nvSpPr>
        <p:spPr>
          <a:xfrm>
            <a:off x="957888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3"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54" name="PlaceHolder 2"/>
          <p:cNvSpPr>
            <a:spLocks noGrp="1"/>
          </p:cNvSpPr>
          <p:nvPr>
            <p:ph type="subTitle"/>
          </p:nvPr>
        </p:nvSpPr>
        <p:spPr>
          <a:xfrm>
            <a:off x="6443640" y="812160"/>
            <a:ext cx="4635720" cy="492840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56" name="PlaceHolder 2"/>
          <p:cNvSpPr>
            <a:spLocks noGrp="1"/>
          </p:cNvSpPr>
          <p:nvPr>
            <p:ph/>
          </p:nvPr>
        </p:nvSpPr>
        <p:spPr>
          <a:xfrm>
            <a:off x="6443640" y="812160"/>
            <a:ext cx="463572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58" name="PlaceHolder 2"/>
          <p:cNvSpPr>
            <a:spLocks noGrp="1"/>
          </p:cNvSpPr>
          <p:nvPr>
            <p:ph/>
          </p:nvPr>
        </p:nvSpPr>
        <p:spPr>
          <a:xfrm>
            <a:off x="644364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59" name="PlaceHolder 3"/>
          <p:cNvSpPr>
            <a:spLocks noGrp="1"/>
          </p:cNvSpPr>
          <p:nvPr>
            <p:ph/>
          </p:nvPr>
        </p:nvSpPr>
        <p:spPr>
          <a:xfrm>
            <a:off x="881892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0"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61" name="PlaceHolder 1"/>
          <p:cNvSpPr>
            <a:spLocks noGrp="1"/>
          </p:cNvSpPr>
          <p:nvPr>
            <p:ph type="subTitle"/>
          </p:nvPr>
        </p:nvSpPr>
        <p:spPr>
          <a:xfrm>
            <a:off x="1527120" y="1901880"/>
            <a:ext cx="4873320" cy="792612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63"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64" name="PlaceHolder 3"/>
          <p:cNvSpPr>
            <a:spLocks noGrp="1"/>
          </p:cNvSpPr>
          <p:nvPr>
            <p:ph/>
          </p:nvPr>
        </p:nvSpPr>
        <p:spPr>
          <a:xfrm>
            <a:off x="881892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65" name="PlaceHolder 4"/>
          <p:cNvSpPr>
            <a:spLocks noGrp="1"/>
          </p:cNvSpPr>
          <p:nvPr>
            <p:ph/>
          </p:nvPr>
        </p:nvSpPr>
        <p:spPr>
          <a:xfrm>
            <a:off x="644364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66"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67" name="PlaceHolder 2"/>
          <p:cNvSpPr>
            <a:spLocks noGrp="1"/>
          </p:cNvSpPr>
          <p:nvPr>
            <p:ph/>
          </p:nvPr>
        </p:nvSpPr>
        <p:spPr>
          <a:xfrm>
            <a:off x="644364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68"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69" name="PlaceHolder 4"/>
          <p:cNvSpPr>
            <a:spLocks noGrp="1"/>
          </p:cNvSpPr>
          <p:nvPr>
            <p:ph/>
          </p:nvPr>
        </p:nvSpPr>
        <p:spPr>
          <a:xfrm>
            <a:off x="881892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71"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72"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73" name="PlaceHolder 4"/>
          <p:cNvSpPr>
            <a:spLocks noGrp="1"/>
          </p:cNvSpPr>
          <p:nvPr>
            <p:ph/>
          </p:nvPr>
        </p:nvSpPr>
        <p:spPr>
          <a:xfrm>
            <a:off x="6443640" y="338652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74"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75" name="PlaceHolder 2"/>
          <p:cNvSpPr>
            <a:spLocks noGrp="1"/>
          </p:cNvSpPr>
          <p:nvPr>
            <p:ph/>
          </p:nvPr>
        </p:nvSpPr>
        <p:spPr>
          <a:xfrm>
            <a:off x="6443640" y="81216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76" name="PlaceHolder 3"/>
          <p:cNvSpPr>
            <a:spLocks noGrp="1"/>
          </p:cNvSpPr>
          <p:nvPr>
            <p:ph/>
          </p:nvPr>
        </p:nvSpPr>
        <p:spPr>
          <a:xfrm>
            <a:off x="6443640" y="338652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77"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78"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79"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80" name="PlaceHolder 4"/>
          <p:cNvSpPr>
            <a:spLocks noGrp="1"/>
          </p:cNvSpPr>
          <p:nvPr>
            <p:ph/>
          </p:nvPr>
        </p:nvSpPr>
        <p:spPr>
          <a:xfrm>
            <a:off x="644364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81" name="PlaceHolder 5"/>
          <p:cNvSpPr>
            <a:spLocks noGrp="1"/>
          </p:cNvSpPr>
          <p:nvPr>
            <p:ph/>
          </p:nvPr>
        </p:nvSpPr>
        <p:spPr>
          <a:xfrm>
            <a:off x="881892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83" name="PlaceHolder 2"/>
          <p:cNvSpPr>
            <a:spLocks noGrp="1"/>
          </p:cNvSpPr>
          <p:nvPr>
            <p:ph/>
          </p:nvPr>
        </p:nvSpPr>
        <p:spPr>
          <a:xfrm>
            <a:off x="644364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84" name="PlaceHolder 3"/>
          <p:cNvSpPr>
            <a:spLocks noGrp="1"/>
          </p:cNvSpPr>
          <p:nvPr>
            <p:ph/>
          </p:nvPr>
        </p:nvSpPr>
        <p:spPr>
          <a:xfrm>
            <a:off x="801108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85" name="PlaceHolder 4"/>
          <p:cNvSpPr>
            <a:spLocks noGrp="1"/>
          </p:cNvSpPr>
          <p:nvPr>
            <p:ph/>
          </p:nvPr>
        </p:nvSpPr>
        <p:spPr>
          <a:xfrm>
            <a:off x="957888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86" name="PlaceHolder 5"/>
          <p:cNvSpPr>
            <a:spLocks noGrp="1"/>
          </p:cNvSpPr>
          <p:nvPr>
            <p:ph/>
          </p:nvPr>
        </p:nvSpPr>
        <p:spPr>
          <a:xfrm>
            <a:off x="644364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87" name="PlaceHolder 6"/>
          <p:cNvSpPr>
            <a:spLocks noGrp="1"/>
          </p:cNvSpPr>
          <p:nvPr>
            <p:ph/>
          </p:nvPr>
        </p:nvSpPr>
        <p:spPr>
          <a:xfrm>
            <a:off x="801108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88" name="PlaceHolder 7"/>
          <p:cNvSpPr>
            <a:spLocks noGrp="1"/>
          </p:cNvSpPr>
          <p:nvPr>
            <p:ph/>
          </p:nvPr>
        </p:nvSpPr>
        <p:spPr>
          <a:xfrm>
            <a:off x="957888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01"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02" name="PlaceHolder 2"/>
          <p:cNvSpPr>
            <a:spLocks noGrp="1"/>
          </p:cNvSpPr>
          <p:nvPr>
            <p:ph type="subTitle"/>
          </p:nvPr>
        </p:nvSpPr>
        <p:spPr>
          <a:xfrm>
            <a:off x="6443640" y="812160"/>
            <a:ext cx="4635720" cy="492840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03"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04" name="PlaceHolder 2"/>
          <p:cNvSpPr>
            <a:spLocks noGrp="1"/>
          </p:cNvSpPr>
          <p:nvPr>
            <p:ph/>
          </p:nvPr>
        </p:nvSpPr>
        <p:spPr>
          <a:xfrm>
            <a:off x="6443640" y="812160"/>
            <a:ext cx="463572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05"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06" name="PlaceHolder 2"/>
          <p:cNvSpPr>
            <a:spLocks noGrp="1"/>
          </p:cNvSpPr>
          <p:nvPr>
            <p:ph/>
          </p:nvPr>
        </p:nvSpPr>
        <p:spPr>
          <a:xfrm>
            <a:off x="644364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07" name="PlaceHolder 3"/>
          <p:cNvSpPr>
            <a:spLocks noGrp="1"/>
          </p:cNvSpPr>
          <p:nvPr>
            <p:ph/>
          </p:nvPr>
        </p:nvSpPr>
        <p:spPr>
          <a:xfrm>
            <a:off x="881892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08"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9" name="PlaceHolder 1"/>
          <p:cNvSpPr>
            <a:spLocks noGrp="1"/>
          </p:cNvSpPr>
          <p:nvPr>
            <p:ph type="subTitle"/>
          </p:nvPr>
        </p:nvSpPr>
        <p:spPr>
          <a:xfrm>
            <a:off x="1527120" y="1901880"/>
            <a:ext cx="4873320" cy="792612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0"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11"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12" name="PlaceHolder 3"/>
          <p:cNvSpPr>
            <a:spLocks noGrp="1"/>
          </p:cNvSpPr>
          <p:nvPr>
            <p:ph/>
          </p:nvPr>
        </p:nvSpPr>
        <p:spPr>
          <a:xfrm>
            <a:off x="881892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13" name="PlaceHolder 4"/>
          <p:cNvSpPr>
            <a:spLocks noGrp="1"/>
          </p:cNvSpPr>
          <p:nvPr>
            <p:ph/>
          </p:nvPr>
        </p:nvSpPr>
        <p:spPr>
          <a:xfrm>
            <a:off x="644364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14"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15" name="PlaceHolder 2"/>
          <p:cNvSpPr>
            <a:spLocks noGrp="1"/>
          </p:cNvSpPr>
          <p:nvPr>
            <p:ph/>
          </p:nvPr>
        </p:nvSpPr>
        <p:spPr>
          <a:xfrm>
            <a:off x="644364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16"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17" name="PlaceHolder 4"/>
          <p:cNvSpPr>
            <a:spLocks noGrp="1"/>
          </p:cNvSpPr>
          <p:nvPr>
            <p:ph/>
          </p:nvPr>
        </p:nvSpPr>
        <p:spPr>
          <a:xfrm>
            <a:off x="881892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18"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19"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20"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21" name="PlaceHolder 4"/>
          <p:cNvSpPr>
            <a:spLocks noGrp="1"/>
          </p:cNvSpPr>
          <p:nvPr>
            <p:ph/>
          </p:nvPr>
        </p:nvSpPr>
        <p:spPr>
          <a:xfrm>
            <a:off x="6443640" y="338652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22"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23" name="PlaceHolder 2"/>
          <p:cNvSpPr>
            <a:spLocks noGrp="1"/>
          </p:cNvSpPr>
          <p:nvPr>
            <p:ph/>
          </p:nvPr>
        </p:nvSpPr>
        <p:spPr>
          <a:xfrm>
            <a:off x="6443640" y="81216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24" name="PlaceHolder 3"/>
          <p:cNvSpPr>
            <a:spLocks noGrp="1"/>
          </p:cNvSpPr>
          <p:nvPr>
            <p:ph/>
          </p:nvPr>
        </p:nvSpPr>
        <p:spPr>
          <a:xfrm>
            <a:off x="6443640" y="338652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25"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26"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27"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28" name="PlaceHolder 4"/>
          <p:cNvSpPr>
            <a:spLocks noGrp="1"/>
          </p:cNvSpPr>
          <p:nvPr>
            <p:ph/>
          </p:nvPr>
        </p:nvSpPr>
        <p:spPr>
          <a:xfrm>
            <a:off x="644364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29" name="PlaceHolder 5"/>
          <p:cNvSpPr>
            <a:spLocks noGrp="1"/>
          </p:cNvSpPr>
          <p:nvPr>
            <p:ph/>
          </p:nvPr>
        </p:nvSpPr>
        <p:spPr>
          <a:xfrm>
            <a:off x="881892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30"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31" name="PlaceHolder 2"/>
          <p:cNvSpPr>
            <a:spLocks noGrp="1"/>
          </p:cNvSpPr>
          <p:nvPr>
            <p:ph/>
          </p:nvPr>
        </p:nvSpPr>
        <p:spPr>
          <a:xfrm>
            <a:off x="644364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32" name="PlaceHolder 3"/>
          <p:cNvSpPr>
            <a:spLocks noGrp="1"/>
          </p:cNvSpPr>
          <p:nvPr>
            <p:ph/>
          </p:nvPr>
        </p:nvSpPr>
        <p:spPr>
          <a:xfrm>
            <a:off x="801108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33" name="PlaceHolder 4"/>
          <p:cNvSpPr>
            <a:spLocks noGrp="1"/>
          </p:cNvSpPr>
          <p:nvPr>
            <p:ph/>
          </p:nvPr>
        </p:nvSpPr>
        <p:spPr>
          <a:xfrm>
            <a:off x="957888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34" name="PlaceHolder 5"/>
          <p:cNvSpPr>
            <a:spLocks noGrp="1"/>
          </p:cNvSpPr>
          <p:nvPr>
            <p:ph/>
          </p:nvPr>
        </p:nvSpPr>
        <p:spPr>
          <a:xfrm>
            <a:off x="644364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35" name="PlaceHolder 6"/>
          <p:cNvSpPr>
            <a:spLocks noGrp="1"/>
          </p:cNvSpPr>
          <p:nvPr>
            <p:ph/>
          </p:nvPr>
        </p:nvSpPr>
        <p:spPr>
          <a:xfrm>
            <a:off x="801108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36" name="PlaceHolder 7"/>
          <p:cNvSpPr>
            <a:spLocks noGrp="1"/>
          </p:cNvSpPr>
          <p:nvPr>
            <p:ph/>
          </p:nvPr>
        </p:nvSpPr>
        <p:spPr>
          <a:xfrm>
            <a:off x="957888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45"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46" name="PlaceHolder 2"/>
          <p:cNvSpPr>
            <a:spLocks noGrp="1"/>
          </p:cNvSpPr>
          <p:nvPr>
            <p:ph type="subTitle"/>
          </p:nvPr>
        </p:nvSpPr>
        <p:spPr>
          <a:xfrm>
            <a:off x="6443640" y="812160"/>
            <a:ext cx="4635720" cy="492840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47"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48" name="PlaceHolder 2"/>
          <p:cNvSpPr>
            <a:spLocks noGrp="1"/>
          </p:cNvSpPr>
          <p:nvPr>
            <p:ph/>
          </p:nvPr>
        </p:nvSpPr>
        <p:spPr>
          <a:xfrm>
            <a:off x="6443640" y="812160"/>
            <a:ext cx="463572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49"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50" name="PlaceHolder 2"/>
          <p:cNvSpPr>
            <a:spLocks noGrp="1"/>
          </p:cNvSpPr>
          <p:nvPr>
            <p:ph/>
          </p:nvPr>
        </p:nvSpPr>
        <p:spPr>
          <a:xfrm>
            <a:off x="644364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51" name="PlaceHolder 3"/>
          <p:cNvSpPr>
            <a:spLocks noGrp="1"/>
          </p:cNvSpPr>
          <p:nvPr>
            <p:ph/>
          </p:nvPr>
        </p:nvSpPr>
        <p:spPr>
          <a:xfrm>
            <a:off x="881892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52"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53" name="PlaceHolder 1"/>
          <p:cNvSpPr>
            <a:spLocks noGrp="1"/>
          </p:cNvSpPr>
          <p:nvPr>
            <p:ph type="subTitle"/>
          </p:nvPr>
        </p:nvSpPr>
        <p:spPr>
          <a:xfrm>
            <a:off x="1527120" y="1901880"/>
            <a:ext cx="4873320" cy="7926120"/>
          </a:xfrm>
          <a:prstGeom prst="rect">
            <a:avLst/>
          </a:prstGeom>
          <a:noFill/>
          <a:ln w="0">
            <a:noFill/>
          </a:ln>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54"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55"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56" name="PlaceHolder 3"/>
          <p:cNvSpPr>
            <a:spLocks noGrp="1"/>
          </p:cNvSpPr>
          <p:nvPr>
            <p:ph/>
          </p:nvPr>
        </p:nvSpPr>
        <p:spPr>
          <a:xfrm>
            <a:off x="881892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57" name="PlaceHolder 4"/>
          <p:cNvSpPr>
            <a:spLocks noGrp="1"/>
          </p:cNvSpPr>
          <p:nvPr>
            <p:ph/>
          </p:nvPr>
        </p:nvSpPr>
        <p:spPr>
          <a:xfrm>
            <a:off x="644364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8"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59" name="PlaceHolder 2"/>
          <p:cNvSpPr>
            <a:spLocks noGrp="1"/>
          </p:cNvSpPr>
          <p:nvPr>
            <p:ph/>
          </p:nvPr>
        </p:nvSpPr>
        <p:spPr>
          <a:xfrm>
            <a:off x="6443640" y="812160"/>
            <a:ext cx="2261880" cy="49284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60"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61" name="PlaceHolder 4"/>
          <p:cNvSpPr>
            <a:spLocks noGrp="1"/>
          </p:cNvSpPr>
          <p:nvPr>
            <p:ph/>
          </p:nvPr>
        </p:nvSpPr>
        <p:spPr>
          <a:xfrm>
            <a:off x="881892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62"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63"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64"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65" name="PlaceHolder 4"/>
          <p:cNvSpPr>
            <a:spLocks noGrp="1"/>
          </p:cNvSpPr>
          <p:nvPr>
            <p:ph/>
          </p:nvPr>
        </p:nvSpPr>
        <p:spPr>
          <a:xfrm>
            <a:off x="6443640" y="338652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166"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67" name="PlaceHolder 2"/>
          <p:cNvSpPr>
            <a:spLocks noGrp="1"/>
          </p:cNvSpPr>
          <p:nvPr>
            <p:ph/>
          </p:nvPr>
        </p:nvSpPr>
        <p:spPr>
          <a:xfrm>
            <a:off x="6443640" y="81216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68" name="PlaceHolder 3"/>
          <p:cNvSpPr>
            <a:spLocks noGrp="1"/>
          </p:cNvSpPr>
          <p:nvPr>
            <p:ph/>
          </p:nvPr>
        </p:nvSpPr>
        <p:spPr>
          <a:xfrm>
            <a:off x="6443640" y="3386520"/>
            <a:ext cx="463572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169"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70" name="PlaceHolder 2"/>
          <p:cNvSpPr>
            <a:spLocks noGrp="1"/>
          </p:cNvSpPr>
          <p:nvPr>
            <p:ph/>
          </p:nvPr>
        </p:nvSpPr>
        <p:spPr>
          <a:xfrm>
            <a:off x="644364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71" name="PlaceHolder 3"/>
          <p:cNvSpPr>
            <a:spLocks noGrp="1"/>
          </p:cNvSpPr>
          <p:nvPr>
            <p:ph/>
          </p:nvPr>
        </p:nvSpPr>
        <p:spPr>
          <a:xfrm>
            <a:off x="8818920" y="81216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72" name="PlaceHolder 4"/>
          <p:cNvSpPr>
            <a:spLocks noGrp="1"/>
          </p:cNvSpPr>
          <p:nvPr>
            <p:ph/>
          </p:nvPr>
        </p:nvSpPr>
        <p:spPr>
          <a:xfrm>
            <a:off x="644364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73" name="PlaceHolder 5"/>
          <p:cNvSpPr>
            <a:spLocks noGrp="1"/>
          </p:cNvSpPr>
          <p:nvPr>
            <p:ph/>
          </p:nvPr>
        </p:nvSpPr>
        <p:spPr>
          <a:xfrm>
            <a:off x="8818920" y="3386520"/>
            <a:ext cx="226188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174" name="PlaceHolder 1"/>
          <p:cNvSpPr>
            <a:spLocks noGrp="1"/>
          </p:cNvSpPr>
          <p:nvPr>
            <p:ph type="title"/>
          </p:nvPr>
        </p:nvSpPr>
        <p:spPr>
          <a:xfrm>
            <a:off x="1527120" y="1901880"/>
            <a:ext cx="4873320" cy="1709640"/>
          </a:xfrm>
          <a:prstGeom prst="rect">
            <a:avLst/>
          </a:prstGeom>
          <a:noFill/>
          <a:ln w="0">
            <a:noFill/>
          </a:ln>
        </p:spPr>
        <p:txBody>
          <a:bodyPr lIns="0" tIns="0" rIns="0" bIns="0" anchor="ctr">
            <a:noAutofit/>
          </a:bodyPr>
          <a:lstStyle/>
          <a:p>
            <a:endParaRPr lang="en-US" sz="1800" b="0" strike="noStrike" spc="-1">
              <a:solidFill>
                <a:srgbClr val="000000"/>
              </a:solidFill>
              <a:latin typeface="Univers Condensed Light"/>
            </a:endParaRPr>
          </a:p>
        </p:txBody>
      </p:sp>
      <p:sp>
        <p:nvSpPr>
          <p:cNvPr id="175" name="PlaceHolder 2"/>
          <p:cNvSpPr>
            <a:spLocks noGrp="1"/>
          </p:cNvSpPr>
          <p:nvPr>
            <p:ph/>
          </p:nvPr>
        </p:nvSpPr>
        <p:spPr>
          <a:xfrm>
            <a:off x="644364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76" name="PlaceHolder 3"/>
          <p:cNvSpPr>
            <a:spLocks noGrp="1"/>
          </p:cNvSpPr>
          <p:nvPr>
            <p:ph/>
          </p:nvPr>
        </p:nvSpPr>
        <p:spPr>
          <a:xfrm>
            <a:off x="801108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77" name="PlaceHolder 4"/>
          <p:cNvSpPr>
            <a:spLocks noGrp="1"/>
          </p:cNvSpPr>
          <p:nvPr>
            <p:ph/>
          </p:nvPr>
        </p:nvSpPr>
        <p:spPr>
          <a:xfrm>
            <a:off x="9578880" y="81216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78" name="PlaceHolder 5"/>
          <p:cNvSpPr>
            <a:spLocks noGrp="1"/>
          </p:cNvSpPr>
          <p:nvPr>
            <p:ph/>
          </p:nvPr>
        </p:nvSpPr>
        <p:spPr>
          <a:xfrm>
            <a:off x="644364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79" name="PlaceHolder 6"/>
          <p:cNvSpPr>
            <a:spLocks noGrp="1"/>
          </p:cNvSpPr>
          <p:nvPr>
            <p:ph/>
          </p:nvPr>
        </p:nvSpPr>
        <p:spPr>
          <a:xfrm>
            <a:off x="801108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
        <p:nvSpPr>
          <p:cNvPr id="180" name="PlaceHolder 7"/>
          <p:cNvSpPr>
            <a:spLocks noGrp="1"/>
          </p:cNvSpPr>
          <p:nvPr>
            <p:ph/>
          </p:nvPr>
        </p:nvSpPr>
        <p:spPr>
          <a:xfrm>
            <a:off x="9578880" y="3386520"/>
            <a:ext cx="1492560" cy="2350800"/>
          </a:xfrm>
          <a:prstGeom prst="rect">
            <a:avLst/>
          </a:prstGeom>
          <a:noFill/>
          <a:ln w="0">
            <a:noFill/>
          </a:ln>
        </p:spPr>
        <p:txBody>
          <a:bodyPr lIns="0" tIns="0" rIns="0" bIns="0" anchor="t">
            <a:normAutofit/>
          </a:bodyPr>
          <a:lstStyle/>
          <a:p>
            <a:endParaRPr lang="en-US" sz="2800" b="0" strike="noStrike" spc="-1">
              <a:solidFill>
                <a:srgbClr val="000000"/>
              </a:solidFill>
              <a:latin typeface="Univers Condensed Light"/>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theme" Target="../theme/theme4.xml"/><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slideLayout" Target="../slideLayouts/slideLayout48.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E9C46A"/>
        </a:solidFill>
        <a:effectLst/>
      </p:bgPr>
    </p:bg>
    <p:spTree>
      <p:nvGrpSpPr>
        <p:cNvPr id="1" name=""/>
        <p:cNvGrpSpPr/>
        <p:nvPr/>
      </p:nvGrpSpPr>
      <p:grpSpPr>
        <a:xfrm>
          <a:off x="0" y="0"/>
          <a:ext cx="0" cy="0"/>
          <a:chOff x="0" y="0"/>
          <a:chExt cx="0" cy="0"/>
        </a:xfrm>
      </p:grpSpPr>
      <p:sp>
        <p:nvSpPr>
          <p:cNvPr id="8" name="Straight Connector 7"/>
          <p:cNvSpPr/>
          <p:nvPr/>
        </p:nvSpPr>
        <p:spPr>
          <a:xfrm>
            <a:off x="0" y="6535800"/>
            <a:ext cx="83808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9" name="Straight Connector 13"/>
          <p:cNvSpPr/>
          <p:nvPr/>
        </p:nvSpPr>
        <p:spPr>
          <a:xfrm>
            <a:off x="1204920" y="6535800"/>
            <a:ext cx="416052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2" name="Straight Connector 15"/>
          <p:cNvSpPr/>
          <p:nvPr/>
        </p:nvSpPr>
        <p:spPr>
          <a:xfrm>
            <a:off x="6801840" y="6528600"/>
            <a:ext cx="384048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3" name="Straight Connector 19"/>
          <p:cNvSpPr/>
          <p:nvPr/>
        </p:nvSpPr>
        <p:spPr>
          <a:xfrm>
            <a:off x="11276280" y="6528600"/>
            <a:ext cx="91440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4" name="Google Shape;327;p33"/>
          <p:cNvSpPr/>
          <p:nvPr/>
        </p:nvSpPr>
        <p:spPr>
          <a:xfrm>
            <a:off x="1062720" y="1161360"/>
            <a:ext cx="10220760" cy="4831560"/>
          </a:xfrm>
          <a:prstGeom prst="rect">
            <a:avLst/>
          </a:prstGeom>
          <a:solidFill>
            <a:schemeClr val="accent3"/>
          </a:solidFill>
          <a:ln w="25400">
            <a:solidFill>
              <a:srgbClr val="000000"/>
            </a:solidFill>
            <a:miter/>
          </a:ln>
        </p:spPr>
        <p:style>
          <a:lnRef idx="0">
            <a:scrgbClr r="0" g="0" b="0"/>
          </a:lnRef>
          <a:fillRef idx="0">
            <a:scrgbClr r="0" g="0" b="0"/>
          </a:fillRef>
          <a:effectRef idx="0">
            <a:scrgbClr r="0" g="0" b="0"/>
          </a:effectRef>
          <a:fontRef idx="minor"/>
        </p:style>
      </p:sp>
      <p:sp>
        <p:nvSpPr>
          <p:cNvPr id="5" name="Google Shape;328;p33"/>
          <p:cNvSpPr/>
          <p:nvPr/>
        </p:nvSpPr>
        <p:spPr>
          <a:xfrm>
            <a:off x="858240" y="800280"/>
            <a:ext cx="10220760" cy="4952520"/>
          </a:xfrm>
          <a:prstGeom prst="rect">
            <a:avLst/>
          </a:prstGeom>
          <a:solidFill>
            <a:schemeClr val="accent5"/>
          </a:solidFill>
          <a:ln w="25400">
            <a:solidFill>
              <a:srgbClr val="000000"/>
            </a:solidFill>
            <a:miter/>
          </a:ln>
        </p:spPr>
        <p:style>
          <a:lnRef idx="0">
            <a:scrgbClr r="0" g="0" b="0"/>
          </a:lnRef>
          <a:fillRef idx="0">
            <a:scrgbClr r="0" g="0" b="0"/>
          </a:fillRef>
          <a:effectRef idx="0">
            <a:scrgbClr r="0" g="0" b="0"/>
          </a:effectRef>
          <a:fontRef idx="minor"/>
        </p:style>
      </p:sp>
      <p:sp>
        <p:nvSpPr>
          <p:cNvPr id="6" name="PlaceHolder 1"/>
          <p:cNvSpPr>
            <a:spLocks noGrp="1"/>
          </p:cNvSpPr>
          <p:nvPr>
            <p:ph type="title"/>
          </p:nvPr>
        </p:nvSpPr>
        <p:spPr>
          <a:xfrm>
            <a:off x="1463040" y="2240280"/>
            <a:ext cx="4873320" cy="1709640"/>
          </a:xfrm>
          <a:prstGeom prst="rect">
            <a:avLst/>
          </a:prstGeom>
          <a:noFill/>
          <a:ln w="0">
            <a:noFill/>
          </a:ln>
        </p:spPr>
        <p:txBody>
          <a:bodyPr anchor="b">
            <a:noAutofit/>
          </a:bodyPr>
          <a:lstStyle/>
          <a:p>
            <a:pPr>
              <a:lnSpc>
                <a:spcPct val="90000"/>
              </a:lnSpc>
              <a:tabLst>
                <a:tab pos="0" algn="l"/>
              </a:tabLst>
            </a:pPr>
            <a:r>
              <a:rPr lang="en-US" sz="6000" b="0" strike="noStrike" spc="-1">
                <a:solidFill>
                  <a:srgbClr val="000000"/>
                </a:solidFill>
                <a:latin typeface="Century Gothic"/>
              </a:rPr>
              <a:t>Click to edit Master title style</a:t>
            </a:r>
            <a:endParaRPr lang="en-US" sz="6000" b="0" strike="noStrike" spc="-1">
              <a:solidFill>
                <a:srgbClr val="000000"/>
              </a:solidFill>
              <a:latin typeface="Univers Condensed Light"/>
            </a:endParaRPr>
          </a:p>
        </p:txBody>
      </p:sp>
      <p:sp>
        <p:nvSpPr>
          <p:cNvPr id="7" name="PlaceHolder 2"/>
          <p:cNvSpPr>
            <a:spLocks noGrp="1"/>
          </p:cNvSpPr>
          <p:nvPr>
            <p:ph type="body"/>
          </p:nvPr>
        </p:nvSpPr>
        <p:spPr>
          <a:xfrm>
            <a:off x="7246800" y="812160"/>
            <a:ext cx="3834360" cy="4928400"/>
          </a:xfrm>
          <a:prstGeom prst="rect">
            <a:avLst/>
          </a:prstGeom>
          <a:noFill/>
          <a:ln w="25560">
            <a:solidFill>
              <a:srgbClr val="000000"/>
            </a:solidFill>
            <a:miter/>
          </a:ln>
        </p:spPr>
        <p:txBody>
          <a:bodyPr lIns="90000" tIns="45000" rIns="90000" bIns="45000" anchor="ctr">
            <a:noAutofit/>
          </a:bodyPr>
          <a:lstStyle/>
          <a:p>
            <a:pPr algn="ctr">
              <a:lnSpc>
                <a:spcPct val="100000"/>
              </a:lnSpc>
              <a:tabLst>
                <a:tab pos="0" algn="l"/>
              </a:tabLst>
            </a:pPr>
            <a:r>
              <a:rPr lang="en-US" sz="1800" b="0" strike="noStrike" spc="-1">
                <a:solidFill>
                  <a:srgbClr val="FFFFFF"/>
                </a:solidFill>
                <a:latin typeface="Univers Condensed Light"/>
              </a:rPr>
              <a:t>Click icon to add picture</a:t>
            </a:r>
            <a:endParaRPr lang="en-US" sz="1800" b="0" strike="noStrike" spc="-1">
              <a:solidFill>
                <a:srgbClr val="000000"/>
              </a:solidFill>
              <a:latin typeface="Univers Condensed Light"/>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E9C46A"/>
        </a:solidFill>
        <a:effectLst/>
      </p:bgPr>
    </p:bg>
    <p:spTree>
      <p:nvGrpSpPr>
        <p:cNvPr id="1" name=""/>
        <p:cNvGrpSpPr/>
        <p:nvPr/>
      </p:nvGrpSpPr>
      <p:grpSpPr>
        <a:xfrm>
          <a:off x="0" y="0"/>
          <a:ext cx="0" cy="0"/>
          <a:chOff x="0" y="0"/>
          <a:chExt cx="0" cy="0"/>
        </a:xfrm>
      </p:grpSpPr>
      <p:sp>
        <p:nvSpPr>
          <p:cNvPr id="44" name="Straight Connector 7"/>
          <p:cNvSpPr/>
          <p:nvPr/>
        </p:nvSpPr>
        <p:spPr>
          <a:xfrm>
            <a:off x="0" y="6535800"/>
            <a:ext cx="83808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45" name="Straight Connector 13"/>
          <p:cNvSpPr/>
          <p:nvPr/>
        </p:nvSpPr>
        <p:spPr>
          <a:xfrm>
            <a:off x="1204920" y="6535800"/>
            <a:ext cx="416052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46" name="Straight Connector 15"/>
          <p:cNvSpPr/>
          <p:nvPr/>
        </p:nvSpPr>
        <p:spPr>
          <a:xfrm>
            <a:off x="6801840" y="6528600"/>
            <a:ext cx="384048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47" name="Straight Connector 19"/>
          <p:cNvSpPr/>
          <p:nvPr/>
        </p:nvSpPr>
        <p:spPr>
          <a:xfrm>
            <a:off x="11276280" y="6528600"/>
            <a:ext cx="91440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48"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6000" b="0" strike="noStrike" spc="-1">
                <a:solidFill>
                  <a:srgbClr val="000000"/>
                </a:solidFill>
                <a:latin typeface="Century Gothic"/>
              </a:rPr>
              <a:t>Click to edit Master title style</a:t>
            </a:r>
            <a:endParaRPr lang="en-US" sz="6000" b="0" strike="noStrike" spc="-1">
              <a:solidFill>
                <a:srgbClr val="000000"/>
              </a:solidFill>
              <a:latin typeface="Univers Condensed Light"/>
            </a:endParaRPr>
          </a:p>
        </p:txBody>
      </p:sp>
      <p:sp>
        <p:nvSpPr>
          <p:cNvPr id="49" name="PlaceHolder 2"/>
          <p:cNvSpPr>
            <a:spLocks noGrp="1"/>
          </p:cNvSpPr>
          <p:nvPr>
            <p:ph type="body"/>
          </p:nvPr>
        </p:nvSpPr>
        <p:spPr>
          <a:xfrm>
            <a:off x="484560" y="1810440"/>
            <a:ext cx="10999800" cy="4160160"/>
          </a:xfrm>
          <a:prstGeom prst="rect">
            <a:avLst/>
          </a:prstGeom>
          <a:noFill/>
          <a:ln w="0">
            <a:noFill/>
          </a:ln>
        </p:spPr>
        <p:txBody>
          <a:bodyPr anchor="t">
            <a:noAutofit/>
          </a:bodyPr>
          <a:lstStyle/>
          <a:p>
            <a:pPr marL="228600" indent="-228600">
              <a:lnSpc>
                <a:spcPct val="90000"/>
              </a:lnSpc>
              <a:spcBef>
                <a:spcPts val="1001"/>
              </a:spcBef>
              <a:buClr>
                <a:srgbClr val="000000"/>
              </a:buClr>
              <a:buFont typeface="Arial"/>
              <a:buChar char="•"/>
            </a:pPr>
            <a:r>
              <a:rPr lang="en-US" sz="2800" b="0" strike="noStrike" spc="-1">
                <a:solidFill>
                  <a:srgbClr val="000000"/>
                </a:solidFill>
                <a:latin typeface="Univers Condensed Light"/>
              </a:rPr>
              <a:t>Click to edit Master text styles</a:t>
            </a:r>
          </a:p>
          <a:p>
            <a:pPr marL="685800" lvl="1" indent="-228600">
              <a:lnSpc>
                <a:spcPct val="90000"/>
              </a:lnSpc>
              <a:spcBef>
                <a:spcPts val="499"/>
              </a:spcBef>
              <a:buClr>
                <a:srgbClr val="000000"/>
              </a:buClr>
              <a:buFont typeface="Arial"/>
              <a:buChar char="•"/>
            </a:pPr>
            <a:r>
              <a:rPr lang="en-US" sz="2400" b="0" strike="noStrike" spc="-1">
                <a:solidFill>
                  <a:srgbClr val="000000"/>
                </a:solidFill>
                <a:latin typeface="Univers Condensed Light"/>
              </a:rPr>
              <a:t>Second level</a:t>
            </a:r>
          </a:p>
          <a:p>
            <a:pPr marL="1143000" lvl="2" indent="-228600">
              <a:lnSpc>
                <a:spcPct val="90000"/>
              </a:lnSpc>
              <a:spcBef>
                <a:spcPts val="499"/>
              </a:spcBef>
              <a:buClr>
                <a:srgbClr val="000000"/>
              </a:buClr>
              <a:buFont typeface="Arial"/>
              <a:buChar char="•"/>
            </a:pPr>
            <a:r>
              <a:rPr lang="en-US" sz="2000" b="0" strike="noStrike" spc="-1">
                <a:solidFill>
                  <a:srgbClr val="000000"/>
                </a:solidFill>
                <a:latin typeface="Univers Condensed Light"/>
              </a:rPr>
              <a:t>Third level</a:t>
            </a:r>
          </a:p>
          <a:p>
            <a:pPr marL="1600200" lvl="3" indent="-228600">
              <a:lnSpc>
                <a:spcPct val="90000"/>
              </a:lnSpc>
              <a:spcBef>
                <a:spcPts val="499"/>
              </a:spcBef>
              <a:buClr>
                <a:srgbClr val="000000"/>
              </a:buClr>
              <a:buFont typeface="Arial"/>
              <a:buChar char="•"/>
            </a:pPr>
            <a:r>
              <a:rPr lang="en-US" sz="1800" b="0" strike="noStrike" spc="-1">
                <a:solidFill>
                  <a:srgbClr val="000000"/>
                </a:solidFill>
                <a:latin typeface="Univers Condensed Light"/>
              </a:rPr>
              <a:t>Fourth level</a:t>
            </a:r>
          </a:p>
          <a:p>
            <a:pPr marL="2057400" lvl="4" indent="-228600">
              <a:lnSpc>
                <a:spcPct val="90000"/>
              </a:lnSpc>
              <a:spcBef>
                <a:spcPts val="499"/>
              </a:spcBef>
              <a:buClr>
                <a:srgbClr val="000000"/>
              </a:buClr>
              <a:buFont typeface="Arial"/>
              <a:buChar char="•"/>
            </a:pPr>
            <a:r>
              <a:rPr lang="en-US" sz="1800" b="0" strike="noStrike" spc="-1">
                <a:solidFill>
                  <a:srgbClr val="000000"/>
                </a:solidFill>
                <a:latin typeface="Univers Condensed Light"/>
              </a:rPr>
              <a:t>Fifth level</a:t>
            </a:r>
          </a:p>
        </p:txBody>
      </p:sp>
      <p:sp>
        <p:nvSpPr>
          <p:cNvPr id="50" name="PlaceHolder 3"/>
          <p:cNvSpPr>
            <a:spLocks noGrp="1"/>
          </p:cNvSpPr>
          <p:nvPr>
            <p:ph type="sldNum"/>
          </p:nvPr>
        </p:nvSpPr>
        <p:spPr>
          <a:xfrm>
            <a:off x="838080" y="6400800"/>
            <a:ext cx="365400" cy="246600"/>
          </a:xfrm>
          <a:prstGeom prst="rect">
            <a:avLst/>
          </a:prstGeom>
          <a:noFill/>
          <a:ln w="0">
            <a:noFill/>
          </a:ln>
        </p:spPr>
        <p:txBody>
          <a:bodyPr lIns="0" rIns="0" anchor="ctr">
            <a:noAutofit/>
          </a:bodyPr>
          <a:lstStyle/>
          <a:p>
            <a:pPr algn="ctr">
              <a:lnSpc>
                <a:spcPct val="100000"/>
              </a:lnSpc>
            </a:pPr>
            <a:fld id="{B531744A-B50F-42CD-9648-51D636A72ECE}" type="slidenum">
              <a:rPr lang="en-US" sz="1000" b="0" strike="noStrike" spc="-1">
                <a:solidFill>
                  <a:srgbClr val="000000"/>
                </a:solidFill>
                <a:latin typeface="Century Gothic"/>
              </a:rPr>
              <a:t>‹#›</a:t>
            </a:fld>
            <a:endParaRPr lang="en-GB" sz="1000" b="0" strike="noStrike" spc="-1">
              <a:latin typeface="Times New Roman"/>
            </a:endParaRPr>
          </a:p>
        </p:txBody>
      </p:sp>
      <p:sp>
        <p:nvSpPr>
          <p:cNvPr id="51" name="PlaceHolder 4"/>
          <p:cNvSpPr>
            <a:spLocks noGrp="1"/>
          </p:cNvSpPr>
          <p:nvPr>
            <p:ph type="ftr"/>
          </p:nvPr>
        </p:nvSpPr>
        <p:spPr>
          <a:xfrm>
            <a:off x="5364360" y="6400800"/>
            <a:ext cx="1462680" cy="246600"/>
          </a:xfrm>
          <a:prstGeom prst="rect">
            <a:avLst/>
          </a:prstGeom>
          <a:noFill/>
          <a:ln w="0">
            <a:noFill/>
          </a:ln>
        </p:spPr>
        <p:txBody>
          <a:bodyPr lIns="0" rIns="0" anchor="ctr">
            <a:noAutofit/>
          </a:bodyPr>
          <a:lstStyle/>
          <a:p>
            <a:pPr algn="ctr">
              <a:lnSpc>
                <a:spcPct val="100000"/>
              </a:lnSpc>
            </a:pPr>
            <a:r>
              <a:rPr lang="en-US" sz="1000" b="0" strike="noStrike" spc="-1">
                <a:solidFill>
                  <a:srgbClr val="000000"/>
                </a:solidFill>
                <a:latin typeface="Century Gothic"/>
              </a:rPr>
              <a:t>Presentation title</a:t>
            </a:r>
            <a:endParaRPr lang="en-GB" sz="1000" b="0" strike="noStrike" spc="-1">
              <a:latin typeface="Times New Roman"/>
            </a:endParaRPr>
          </a:p>
        </p:txBody>
      </p:sp>
      <p:sp>
        <p:nvSpPr>
          <p:cNvPr id="52" name="PlaceHolder 5"/>
          <p:cNvSpPr>
            <a:spLocks noGrp="1"/>
          </p:cNvSpPr>
          <p:nvPr>
            <p:ph type="dt"/>
          </p:nvPr>
        </p:nvSpPr>
        <p:spPr>
          <a:xfrm>
            <a:off x="10629000" y="6400800"/>
            <a:ext cx="639720" cy="246600"/>
          </a:xfrm>
          <a:prstGeom prst="rect">
            <a:avLst/>
          </a:prstGeom>
          <a:noFill/>
          <a:ln w="0">
            <a:noFill/>
          </a:ln>
        </p:spPr>
        <p:txBody>
          <a:bodyPr lIns="0" rIns="0" anchor="ctr">
            <a:noAutofit/>
          </a:bodyPr>
          <a:lstStyle/>
          <a:p>
            <a:pPr algn="ctr">
              <a:lnSpc>
                <a:spcPct val="100000"/>
              </a:lnSpc>
            </a:pPr>
            <a:r>
              <a:rPr lang="en-US" sz="1000" b="0" strike="noStrike" spc="-1">
                <a:solidFill>
                  <a:srgbClr val="000000"/>
                </a:solidFill>
                <a:latin typeface="Century Gothic"/>
              </a:rPr>
              <a:t>20XX</a:t>
            </a:r>
            <a:endParaRPr lang="en-GB" sz="1000" b="0" strike="noStrike" spc="-1">
              <a:latin typeface="Times New Roman"/>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E9C46A"/>
        </a:solidFill>
        <a:effectLst/>
      </p:bgPr>
    </p:bg>
    <p:spTree>
      <p:nvGrpSpPr>
        <p:cNvPr id="1" name=""/>
        <p:cNvGrpSpPr/>
        <p:nvPr/>
      </p:nvGrpSpPr>
      <p:grpSpPr>
        <a:xfrm>
          <a:off x="0" y="0"/>
          <a:ext cx="0" cy="0"/>
          <a:chOff x="0" y="0"/>
          <a:chExt cx="0" cy="0"/>
        </a:xfrm>
      </p:grpSpPr>
      <p:sp>
        <p:nvSpPr>
          <p:cNvPr id="89" name="Straight Connector 7"/>
          <p:cNvSpPr/>
          <p:nvPr/>
        </p:nvSpPr>
        <p:spPr>
          <a:xfrm>
            <a:off x="0" y="6535800"/>
            <a:ext cx="83808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90" name="Straight Connector 13"/>
          <p:cNvSpPr/>
          <p:nvPr/>
        </p:nvSpPr>
        <p:spPr>
          <a:xfrm>
            <a:off x="1204920" y="6535800"/>
            <a:ext cx="416052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91" name="Straight Connector 15"/>
          <p:cNvSpPr/>
          <p:nvPr/>
        </p:nvSpPr>
        <p:spPr>
          <a:xfrm>
            <a:off x="6801840" y="6528600"/>
            <a:ext cx="384048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92" name="Straight Connector 19"/>
          <p:cNvSpPr/>
          <p:nvPr/>
        </p:nvSpPr>
        <p:spPr>
          <a:xfrm>
            <a:off x="11276280" y="6528600"/>
            <a:ext cx="91440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93" name="Google Shape;327;p33"/>
          <p:cNvSpPr/>
          <p:nvPr/>
        </p:nvSpPr>
        <p:spPr>
          <a:xfrm>
            <a:off x="5400720" y="1198440"/>
            <a:ext cx="6114240" cy="4794120"/>
          </a:xfrm>
          <a:prstGeom prst="rect">
            <a:avLst/>
          </a:prstGeom>
          <a:solidFill>
            <a:schemeClr val="accent2"/>
          </a:solidFill>
          <a:ln w="25400">
            <a:solidFill>
              <a:srgbClr val="000000"/>
            </a:solidFill>
            <a:miter/>
          </a:ln>
        </p:spPr>
        <p:style>
          <a:lnRef idx="0">
            <a:scrgbClr r="0" g="0" b="0"/>
          </a:lnRef>
          <a:fillRef idx="0">
            <a:scrgbClr r="0" g="0" b="0"/>
          </a:fillRef>
          <a:effectRef idx="0">
            <a:scrgbClr r="0" g="0" b="0"/>
          </a:effectRef>
          <a:fontRef idx="minor"/>
        </p:style>
      </p:sp>
      <p:sp>
        <p:nvSpPr>
          <p:cNvPr id="94" name="Google Shape;328;p33"/>
          <p:cNvSpPr/>
          <p:nvPr/>
        </p:nvSpPr>
        <p:spPr>
          <a:xfrm>
            <a:off x="5196600" y="838080"/>
            <a:ext cx="6114240" cy="4914720"/>
          </a:xfrm>
          <a:prstGeom prst="rect">
            <a:avLst/>
          </a:prstGeom>
          <a:solidFill>
            <a:schemeClr val="accent5"/>
          </a:solidFill>
          <a:ln w="25400">
            <a:solidFill>
              <a:srgbClr val="000000"/>
            </a:solidFill>
            <a:miter/>
          </a:ln>
        </p:spPr>
        <p:style>
          <a:lnRef idx="0">
            <a:scrgbClr r="0" g="0" b="0"/>
          </a:lnRef>
          <a:fillRef idx="0">
            <a:scrgbClr r="0" g="0" b="0"/>
          </a:fillRef>
          <a:effectRef idx="0">
            <a:scrgbClr r="0" g="0" b="0"/>
          </a:effectRef>
          <a:fontRef idx="minor"/>
        </p:style>
      </p:sp>
      <p:sp>
        <p:nvSpPr>
          <p:cNvPr id="95" name="PlaceHolder 1"/>
          <p:cNvSpPr>
            <a:spLocks noGrp="1"/>
          </p:cNvSpPr>
          <p:nvPr>
            <p:ph type="title"/>
          </p:nvPr>
        </p:nvSpPr>
        <p:spPr>
          <a:xfrm>
            <a:off x="5978160" y="1783080"/>
            <a:ext cx="4959360" cy="1162440"/>
          </a:xfrm>
          <a:prstGeom prst="rect">
            <a:avLst/>
          </a:prstGeom>
          <a:noFill/>
          <a:ln w="0">
            <a:noFill/>
          </a:ln>
        </p:spPr>
        <p:txBody>
          <a:bodyPr anchor="t">
            <a:noAutofit/>
          </a:bodyPr>
          <a:lstStyle/>
          <a:p>
            <a:pPr>
              <a:lnSpc>
                <a:spcPct val="90000"/>
              </a:lnSpc>
            </a:pPr>
            <a:r>
              <a:rPr lang="en-US" sz="6000" b="0" strike="noStrike" spc="-1">
                <a:solidFill>
                  <a:srgbClr val="000000"/>
                </a:solidFill>
                <a:latin typeface="Century Gothic"/>
              </a:rPr>
              <a:t>Click to edit Master title style</a:t>
            </a:r>
            <a:endParaRPr lang="en-US" sz="6000" b="0" strike="noStrike" spc="-1">
              <a:solidFill>
                <a:srgbClr val="000000"/>
              </a:solidFill>
              <a:latin typeface="Univers Condensed Light"/>
            </a:endParaRPr>
          </a:p>
        </p:txBody>
      </p:sp>
      <p:sp>
        <p:nvSpPr>
          <p:cNvPr id="96" name="PlaceHolder 2"/>
          <p:cNvSpPr>
            <a:spLocks noGrp="1"/>
          </p:cNvSpPr>
          <p:nvPr>
            <p:ph type="body"/>
          </p:nvPr>
        </p:nvSpPr>
        <p:spPr>
          <a:xfrm>
            <a:off x="0" y="0"/>
            <a:ext cx="4350600" cy="6857640"/>
          </a:xfrm>
          <a:prstGeom prst="rect">
            <a:avLst/>
          </a:prstGeom>
          <a:solidFill>
            <a:srgbClr val="F3EBE8"/>
          </a:solidFill>
          <a:ln w="0">
            <a:noFill/>
          </a:ln>
        </p:spPr>
        <p:txBody>
          <a:bodyPr lIns="90000" tIns="45000" rIns="90000" bIns="45000" anchor="ctr">
            <a:noAutofit/>
          </a:bodyPr>
          <a:lstStyle/>
          <a:p>
            <a:pPr algn="ctr">
              <a:lnSpc>
                <a:spcPct val="100000"/>
              </a:lnSpc>
              <a:tabLst>
                <a:tab pos="0" algn="l"/>
              </a:tabLst>
            </a:pPr>
            <a:r>
              <a:rPr lang="en-US" sz="1800" b="0" strike="noStrike" spc="-1">
                <a:solidFill>
                  <a:srgbClr val="000000"/>
                </a:solidFill>
                <a:latin typeface="Univers Condensed Light"/>
              </a:rPr>
              <a:t>Click icon to add picture</a:t>
            </a:r>
          </a:p>
        </p:txBody>
      </p:sp>
      <p:sp>
        <p:nvSpPr>
          <p:cNvPr id="97" name="PlaceHolder 3"/>
          <p:cNvSpPr>
            <a:spLocks noGrp="1"/>
          </p:cNvSpPr>
          <p:nvPr>
            <p:ph type="body"/>
          </p:nvPr>
        </p:nvSpPr>
        <p:spPr>
          <a:xfrm>
            <a:off x="5961960" y="2944440"/>
            <a:ext cx="4818600" cy="2130120"/>
          </a:xfrm>
          <a:prstGeom prst="rect">
            <a:avLst/>
          </a:prstGeom>
          <a:noFill/>
          <a:ln w="0">
            <a:noFill/>
          </a:ln>
        </p:spPr>
        <p:txBody>
          <a:bodyPr anchor="t">
            <a:noAutofit/>
          </a:bodyPr>
          <a:lstStyle/>
          <a:p>
            <a:pPr>
              <a:lnSpc>
                <a:spcPct val="100000"/>
              </a:lnSpc>
              <a:tabLst>
                <a:tab pos="0" algn="l"/>
              </a:tabLst>
            </a:pPr>
            <a:r>
              <a:rPr lang="en-US" sz="1600" b="0" strike="noStrike" spc="-1">
                <a:solidFill>
                  <a:srgbClr val="000000"/>
                </a:solidFill>
                <a:latin typeface="Univers Condensed Light"/>
              </a:rPr>
              <a:t>Click to edit Master text styles</a:t>
            </a:r>
          </a:p>
        </p:txBody>
      </p:sp>
      <p:sp>
        <p:nvSpPr>
          <p:cNvPr id="98" name="PlaceHolder 4"/>
          <p:cNvSpPr>
            <a:spLocks noGrp="1"/>
          </p:cNvSpPr>
          <p:nvPr>
            <p:ph type="sldNum"/>
          </p:nvPr>
        </p:nvSpPr>
        <p:spPr>
          <a:xfrm>
            <a:off x="8073000" y="6400800"/>
            <a:ext cx="365400" cy="246600"/>
          </a:xfrm>
          <a:prstGeom prst="rect">
            <a:avLst/>
          </a:prstGeom>
          <a:noFill/>
          <a:ln w="0">
            <a:noFill/>
          </a:ln>
        </p:spPr>
        <p:txBody>
          <a:bodyPr lIns="0" rIns="0" anchor="ctr">
            <a:noAutofit/>
          </a:bodyPr>
          <a:lstStyle/>
          <a:p>
            <a:pPr algn="ctr">
              <a:lnSpc>
                <a:spcPct val="100000"/>
              </a:lnSpc>
            </a:pPr>
            <a:fld id="{6CAF7629-0B79-41FF-BF00-9DFC4EED8A10}" type="slidenum">
              <a:rPr lang="en-US" sz="1000" b="0" strike="noStrike" spc="-1">
                <a:solidFill>
                  <a:srgbClr val="000000"/>
                </a:solidFill>
                <a:latin typeface="Century Gothic"/>
              </a:rPr>
              <a:t>‹#›</a:t>
            </a:fld>
            <a:endParaRPr lang="en-GB" sz="1000" b="0" strike="noStrike" spc="-1">
              <a:latin typeface="Times New Roman"/>
            </a:endParaRPr>
          </a:p>
        </p:txBody>
      </p:sp>
      <p:sp>
        <p:nvSpPr>
          <p:cNvPr id="99" name="Straight Connector 20"/>
          <p:cNvSpPr/>
          <p:nvPr/>
        </p:nvSpPr>
        <p:spPr>
          <a:xfrm>
            <a:off x="4350960" y="6532560"/>
            <a:ext cx="369324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100" name="Straight Connector 22"/>
          <p:cNvSpPr/>
          <p:nvPr/>
        </p:nvSpPr>
        <p:spPr>
          <a:xfrm>
            <a:off x="8467200" y="6526800"/>
            <a:ext cx="3724560" cy="57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Tree>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E9C46A"/>
        </a:solidFill>
        <a:effectLst/>
      </p:bgPr>
    </p:bg>
    <p:spTree>
      <p:nvGrpSpPr>
        <p:cNvPr id="1" name=""/>
        <p:cNvGrpSpPr/>
        <p:nvPr/>
      </p:nvGrpSpPr>
      <p:grpSpPr>
        <a:xfrm>
          <a:off x="0" y="0"/>
          <a:ext cx="0" cy="0"/>
          <a:chOff x="0" y="0"/>
          <a:chExt cx="0" cy="0"/>
        </a:xfrm>
      </p:grpSpPr>
      <p:sp>
        <p:nvSpPr>
          <p:cNvPr id="137" name="Straight Connector 7"/>
          <p:cNvSpPr/>
          <p:nvPr/>
        </p:nvSpPr>
        <p:spPr>
          <a:xfrm>
            <a:off x="0" y="6535800"/>
            <a:ext cx="83808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138" name="Straight Connector 13"/>
          <p:cNvSpPr/>
          <p:nvPr/>
        </p:nvSpPr>
        <p:spPr>
          <a:xfrm>
            <a:off x="1204920" y="6535800"/>
            <a:ext cx="416052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139" name="Straight Connector 15"/>
          <p:cNvSpPr/>
          <p:nvPr/>
        </p:nvSpPr>
        <p:spPr>
          <a:xfrm>
            <a:off x="6801840" y="6528600"/>
            <a:ext cx="384048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140" name="Straight Connector 19"/>
          <p:cNvSpPr/>
          <p:nvPr/>
        </p:nvSpPr>
        <p:spPr>
          <a:xfrm>
            <a:off x="11276280" y="6528600"/>
            <a:ext cx="914400" cy="360"/>
          </a:xfrm>
          <a:prstGeom prst="line">
            <a:avLst/>
          </a:prstGeom>
          <a:ln w="12700">
            <a:solidFill>
              <a:srgbClr val="000000"/>
            </a:solidFill>
          </a:ln>
        </p:spPr>
        <p:style>
          <a:lnRef idx="1">
            <a:schemeClr val="accent1"/>
          </a:lnRef>
          <a:fillRef idx="0">
            <a:schemeClr val="accent1"/>
          </a:fillRef>
          <a:effectRef idx="0">
            <a:schemeClr val="accent1"/>
          </a:effectRef>
          <a:fontRef idx="minor"/>
        </p:style>
      </p:sp>
      <p:sp>
        <p:nvSpPr>
          <p:cNvPr id="141" name="Google Shape;327;p33"/>
          <p:cNvSpPr/>
          <p:nvPr/>
        </p:nvSpPr>
        <p:spPr>
          <a:xfrm>
            <a:off x="1062720" y="1161360"/>
            <a:ext cx="10220760" cy="4831560"/>
          </a:xfrm>
          <a:prstGeom prst="rect">
            <a:avLst/>
          </a:prstGeom>
          <a:solidFill>
            <a:schemeClr val="accent4"/>
          </a:solidFill>
          <a:ln w="25400">
            <a:solidFill>
              <a:srgbClr val="000000"/>
            </a:solidFill>
            <a:miter/>
          </a:ln>
        </p:spPr>
        <p:style>
          <a:lnRef idx="0">
            <a:scrgbClr r="0" g="0" b="0"/>
          </a:lnRef>
          <a:fillRef idx="0">
            <a:scrgbClr r="0" g="0" b="0"/>
          </a:fillRef>
          <a:effectRef idx="0">
            <a:scrgbClr r="0" g="0" b="0"/>
          </a:effectRef>
          <a:fontRef idx="minor"/>
        </p:style>
      </p:sp>
      <p:sp>
        <p:nvSpPr>
          <p:cNvPr id="142" name="Google Shape;328;p33"/>
          <p:cNvSpPr/>
          <p:nvPr/>
        </p:nvSpPr>
        <p:spPr>
          <a:xfrm>
            <a:off x="858240" y="800280"/>
            <a:ext cx="10220760" cy="4952520"/>
          </a:xfrm>
          <a:prstGeom prst="rect">
            <a:avLst/>
          </a:prstGeom>
          <a:solidFill>
            <a:schemeClr val="accent5"/>
          </a:solidFill>
          <a:ln w="25400">
            <a:solidFill>
              <a:srgbClr val="000000"/>
            </a:solidFill>
            <a:miter/>
          </a:ln>
        </p:spPr>
        <p:style>
          <a:lnRef idx="0">
            <a:scrgbClr r="0" g="0" b="0"/>
          </a:lnRef>
          <a:fillRef idx="0">
            <a:scrgbClr r="0" g="0" b="0"/>
          </a:fillRef>
          <a:effectRef idx="0">
            <a:scrgbClr r="0" g="0" b="0"/>
          </a:effectRef>
          <a:fontRef idx="minor"/>
        </p:style>
      </p:sp>
      <p:sp>
        <p:nvSpPr>
          <p:cNvPr id="143" name="PlaceHolder 1"/>
          <p:cNvSpPr>
            <a:spLocks noGrp="1"/>
          </p:cNvSpPr>
          <p:nvPr>
            <p:ph type="title"/>
          </p:nvPr>
        </p:nvSpPr>
        <p:spPr>
          <a:xfrm>
            <a:off x="1527120" y="1901880"/>
            <a:ext cx="4873320" cy="1709640"/>
          </a:xfrm>
          <a:prstGeom prst="rect">
            <a:avLst/>
          </a:prstGeom>
          <a:noFill/>
          <a:ln w="0">
            <a:noFill/>
          </a:ln>
        </p:spPr>
        <p:txBody>
          <a:bodyPr anchor="t">
            <a:noAutofit/>
          </a:bodyPr>
          <a:lstStyle/>
          <a:p>
            <a:pPr>
              <a:lnSpc>
                <a:spcPct val="90000"/>
              </a:lnSpc>
              <a:tabLst>
                <a:tab pos="0" algn="l"/>
              </a:tabLst>
            </a:pPr>
            <a:r>
              <a:rPr lang="en-US" sz="6000" b="0" strike="noStrike" spc="-1">
                <a:solidFill>
                  <a:srgbClr val="000000"/>
                </a:solidFill>
                <a:latin typeface="Century Gothic"/>
              </a:rPr>
              <a:t>Click to edit Master title style</a:t>
            </a:r>
            <a:endParaRPr lang="en-US" sz="6000" b="0" strike="noStrike" spc="-1">
              <a:solidFill>
                <a:srgbClr val="000000"/>
              </a:solidFill>
              <a:latin typeface="Univers Condensed Light"/>
            </a:endParaRPr>
          </a:p>
        </p:txBody>
      </p:sp>
      <p:sp>
        <p:nvSpPr>
          <p:cNvPr id="144" name="PlaceHolder 2"/>
          <p:cNvSpPr>
            <a:spLocks noGrp="1"/>
          </p:cNvSpPr>
          <p:nvPr>
            <p:ph type="body"/>
          </p:nvPr>
        </p:nvSpPr>
        <p:spPr>
          <a:xfrm>
            <a:off x="6443640" y="812160"/>
            <a:ext cx="4635720" cy="4928400"/>
          </a:xfrm>
          <a:prstGeom prst="rect">
            <a:avLst/>
          </a:prstGeom>
          <a:noFill/>
          <a:ln w="25560">
            <a:solidFill>
              <a:srgbClr val="000000"/>
            </a:solidFill>
            <a:miter/>
          </a:ln>
        </p:spPr>
        <p:txBody>
          <a:bodyPr lIns="90000" tIns="45000" rIns="90000" bIns="45000" anchor="ctr">
            <a:noAutofit/>
          </a:bodyPr>
          <a:lstStyle/>
          <a:p>
            <a:pPr algn="ctr">
              <a:lnSpc>
                <a:spcPct val="100000"/>
              </a:lnSpc>
              <a:tabLst>
                <a:tab pos="0" algn="l"/>
              </a:tabLst>
            </a:pPr>
            <a:r>
              <a:rPr lang="en-US" sz="1800" b="0" strike="noStrike" spc="-1">
                <a:solidFill>
                  <a:srgbClr val="FFFFFF"/>
                </a:solidFill>
                <a:latin typeface="Univers Condensed Light"/>
              </a:rPr>
              <a:t>Click icon to add picture</a:t>
            </a:r>
            <a:endParaRPr lang="en-US" sz="1800" b="0" strike="noStrike" spc="-1">
              <a:solidFill>
                <a:srgbClr val="000000"/>
              </a:solidFill>
              <a:latin typeface="Univers Condensed Light"/>
            </a:endParaRPr>
          </a:p>
        </p:txBody>
      </p:sp>
    </p:spTree>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 id="214748369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7" name="PlaceHolder 1"/>
          <p:cNvSpPr>
            <a:spLocks noGrp="1"/>
          </p:cNvSpPr>
          <p:nvPr>
            <p:ph type="title"/>
          </p:nvPr>
        </p:nvSpPr>
        <p:spPr>
          <a:xfrm>
            <a:off x="1463040" y="2240280"/>
            <a:ext cx="4873320" cy="151228"/>
          </a:xfrm>
          <a:prstGeom prst="rect">
            <a:avLst/>
          </a:prstGeom>
          <a:noFill/>
          <a:ln w="0">
            <a:noFill/>
          </a:ln>
        </p:spPr>
        <p:txBody>
          <a:bodyPr anchor="b">
            <a:noAutofit/>
          </a:bodyPr>
          <a:lstStyle/>
          <a:p>
            <a:pPr algn="ctr">
              <a:lnSpc>
                <a:spcPct val="150000"/>
              </a:lnSpc>
              <a:tabLst>
                <a:tab pos="0" algn="l"/>
              </a:tabLst>
            </a:pPr>
            <a:r>
              <a:rPr lang="en-US" sz="2800" b="1" strike="noStrike" spc="-1" dirty="0">
                <a:solidFill>
                  <a:srgbClr val="000000"/>
                </a:solidFill>
                <a:latin typeface="Times New Roman"/>
                <a:ea typeface="Times New Roman"/>
              </a:rPr>
              <a:t>INDIVIDUAL ACADEMIC PRESENTATION</a:t>
            </a:r>
            <a:endParaRPr lang="en-US" sz="2800" b="0" strike="noStrike" spc="-1" dirty="0">
              <a:solidFill>
                <a:srgbClr val="000000"/>
              </a:solidFill>
              <a:latin typeface="Univers Condensed Light"/>
            </a:endParaRPr>
          </a:p>
        </p:txBody>
      </p:sp>
      <p:sp>
        <p:nvSpPr>
          <p:cNvPr id="188" name="PlaceHolder 2"/>
          <p:cNvSpPr>
            <a:spLocks noGrp="1"/>
          </p:cNvSpPr>
          <p:nvPr>
            <p:ph type="subTitle"/>
          </p:nvPr>
        </p:nvSpPr>
        <p:spPr>
          <a:xfrm>
            <a:off x="1463040" y="2602523"/>
            <a:ext cx="4873320" cy="2841673"/>
          </a:xfrm>
          <a:prstGeom prst="rect">
            <a:avLst/>
          </a:prstGeom>
          <a:noFill/>
          <a:ln w="0">
            <a:noFill/>
          </a:ln>
        </p:spPr>
        <p:txBody>
          <a:bodyPr anchor="t">
            <a:noAutofit/>
          </a:bodyPr>
          <a:lstStyle/>
          <a:p>
            <a:pPr marL="54720">
              <a:lnSpc>
                <a:spcPct val="120000"/>
              </a:lnSpc>
              <a:tabLst>
                <a:tab pos="0" algn="l"/>
              </a:tabLst>
            </a:pPr>
            <a:r>
              <a:rPr lang="en-US" sz="2000" b="0" strike="noStrike" spc="-1" dirty="0">
                <a:solidFill>
                  <a:srgbClr val="000000"/>
                </a:solidFill>
                <a:latin typeface="Comic Sans MS" panose="030F0702030302020204" pitchFamily="66" charset="0"/>
              </a:rPr>
              <a:t>Mihai Alexandru Netoi</a:t>
            </a:r>
            <a:endParaRPr lang="en-GB" sz="2000" b="0" strike="noStrike" spc="-1" dirty="0">
              <a:latin typeface="Comic Sans MS" panose="030F0702030302020204" pitchFamily="66" charset="0"/>
            </a:endParaRPr>
          </a:p>
          <a:p>
            <a:pPr marL="54720">
              <a:lnSpc>
                <a:spcPct val="120000"/>
              </a:lnSpc>
              <a:tabLst>
                <a:tab pos="0" algn="l"/>
              </a:tabLst>
            </a:pPr>
            <a:r>
              <a:rPr lang="en-US" sz="2000" spc="-1" dirty="0">
                <a:solidFill>
                  <a:srgbClr val="000000"/>
                </a:solidFill>
                <a:latin typeface="Comic Sans MS" panose="030F0702030302020204" pitchFamily="66" charset="0"/>
              </a:rPr>
              <a:t>2026780</a:t>
            </a:r>
          </a:p>
          <a:p>
            <a:pPr marL="54720">
              <a:lnSpc>
                <a:spcPct val="120000"/>
              </a:lnSpc>
              <a:tabLst>
                <a:tab pos="0" algn="l"/>
              </a:tabLst>
            </a:pPr>
            <a:r>
              <a:rPr lang="en-US" sz="2000" b="0" strike="noStrike" spc="-1" dirty="0">
                <a:solidFill>
                  <a:srgbClr val="000000"/>
                </a:solidFill>
                <a:latin typeface="Comic Sans MS" panose="030F0702030302020204" pitchFamily="66" charset="0"/>
              </a:rPr>
              <a:t>Samuel Ofori</a:t>
            </a:r>
          </a:p>
          <a:p>
            <a:pPr marL="54720">
              <a:lnSpc>
                <a:spcPct val="120000"/>
              </a:lnSpc>
              <a:tabLst>
                <a:tab pos="0" algn="l"/>
              </a:tabLst>
            </a:pPr>
            <a:r>
              <a:rPr lang="en-US" sz="2000" spc="-1" dirty="0">
                <a:solidFill>
                  <a:srgbClr val="000000"/>
                </a:solidFill>
                <a:latin typeface="Comic Sans MS" panose="030F0702030302020204" pitchFamily="66" charset="0"/>
              </a:rPr>
              <a:t>Knowledge and Information Management</a:t>
            </a:r>
          </a:p>
          <a:p>
            <a:pPr marL="54720">
              <a:lnSpc>
                <a:spcPct val="120000"/>
              </a:lnSpc>
              <a:tabLst>
                <a:tab pos="0" algn="l"/>
              </a:tabLst>
            </a:pPr>
            <a:r>
              <a:rPr lang="en-US" sz="2000" b="0" strike="noStrike" spc="-1" dirty="0">
                <a:solidFill>
                  <a:srgbClr val="000000"/>
                </a:solidFill>
                <a:latin typeface="Comic Sans MS" panose="030F0702030302020204" pitchFamily="66" charset="0"/>
              </a:rPr>
              <a:t>BMSW5106</a:t>
            </a:r>
            <a:endParaRPr lang="en-GB" sz="2000" b="0" strike="noStrike" spc="-1" dirty="0">
              <a:latin typeface="Comic Sans MS" panose="030F0702030302020204" pitchFamily="66" charset="0"/>
            </a:endParaRPr>
          </a:p>
        </p:txBody>
      </p:sp>
      <p:pic>
        <p:nvPicPr>
          <p:cNvPr id="189" name="Picture 2" descr="AI Knowledge Management: Artificial Intelligence's Role In KMS"/>
          <p:cNvPicPr/>
          <p:nvPr/>
        </p:nvPicPr>
        <p:blipFill>
          <a:blip r:embed="rId2"/>
          <a:srcRect l="29643" r="29643"/>
          <a:stretch/>
        </p:blipFill>
        <p:spPr>
          <a:xfrm>
            <a:off x="6668086" y="812160"/>
            <a:ext cx="4417256" cy="4928400"/>
          </a:xfrm>
          <a:prstGeom prst="rect">
            <a:avLst/>
          </a:prstGeom>
          <a:ln w="25400">
            <a:solidFill>
              <a:srgbClr val="000000"/>
            </a:solidFill>
            <a:rou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0"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Arial"/>
              </a:rPr>
              <a:t>Executive summary</a:t>
            </a:r>
            <a:endParaRPr lang="en-US" sz="5400" b="0" strike="noStrike" spc="-1">
              <a:solidFill>
                <a:srgbClr val="000000"/>
              </a:solidFill>
              <a:latin typeface="Univers Condensed Light"/>
            </a:endParaRPr>
          </a:p>
        </p:txBody>
      </p:sp>
      <p:sp>
        <p:nvSpPr>
          <p:cNvPr id="191" name="PlaceHolder 2"/>
          <p:cNvSpPr>
            <a:spLocks noGrp="1"/>
          </p:cNvSpPr>
          <p:nvPr>
            <p:ph/>
          </p:nvPr>
        </p:nvSpPr>
        <p:spPr>
          <a:xfrm>
            <a:off x="484560" y="1810440"/>
            <a:ext cx="10999800" cy="4160160"/>
          </a:xfrm>
          <a:prstGeom prst="rect">
            <a:avLst/>
          </a:prstGeom>
          <a:noFill/>
          <a:ln w="0">
            <a:noFill/>
          </a:ln>
        </p:spPr>
        <p:txBody>
          <a:bodyPr anchor="t">
            <a:noAutofit/>
          </a:bodyPr>
          <a:lstStyle/>
          <a:p>
            <a:pPr algn="just">
              <a:lnSpc>
                <a:spcPct val="150000"/>
              </a:lnSpc>
              <a:spcBef>
                <a:spcPts val="1001"/>
              </a:spcBef>
              <a:tabLst>
                <a:tab pos="0" algn="l"/>
              </a:tabLst>
            </a:pPr>
            <a:r>
              <a:rPr lang="en-US" sz="1800" b="0" strike="noStrike" spc="-1">
                <a:solidFill>
                  <a:srgbClr val="000000"/>
                </a:solidFill>
                <a:latin typeface="Times New Roman"/>
                <a:ea typeface="Arial"/>
              </a:rPr>
              <a:t>The present presentation is regarding Knowledge and Information Management Skills for the Workplace dives into the crucial role of efficient management in the digital age. In this evolution and importance of Knowledge Management (KM) and Information Management (IM) are explored that is emphasizing the way they impact decision-making, innovation, and productivity overall. Certain key components of KM, practical aspects of IM, and how to develop essential skills surrounding them. Airbus and British Airways are two real-world case studies to showcase successful implementation. Navigating challenges is important too as well as addressing future trends, and concludes by emphasizing continuous adaptation and learning significance for success in a dynamic professional landscape.</a:t>
            </a:r>
            <a:endParaRPr lang="en-US" sz="1800" b="0" strike="noStrike" spc="-1">
              <a:solidFill>
                <a:srgbClr val="000000"/>
              </a:solidFill>
              <a:latin typeface="Univers Condensed Light"/>
            </a:endParaRPr>
          </a:p>
          <a:p>
            <a:pPr algn="just">
              <a:lnSpc>
                <a:spcPct val="150000"/>
              </a:lnSpc>
              <a:spcBef>
                <a:spcPts val="1001"/>
              </a:spcBef>
              <a:tabLst>
                <a:tab pos="0" algn="l"/>
              </a:tabLst>
            </a:pPr>
            <a:endParaRPr lang="en-US" sz="1800" b="0" strike="noStrike" spc="-1">
              <a:solidFill>
                <a:srgbClr val="000000"/>
              </a:solidFill>
              <a:latin typeface="Univers Condensed Ligh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2"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Times New Roman"/>
              </a:rPr>
              <a:t>Table of Contents</a:t>
            </a:r>
            <a:endParaRPr lang="en-US" sz="5400" b="0" strike="noStrike" spc="-1">
              <a:solidFill>
                <a:srgbClr val="000000"/>
              </a:solidFill>
              <a:latin typeface="Univers Condensed Light"/>
            </a:endParaRPr>
          </a:p>
        </p:txBody>
      </p:sp>
      <p:sp>
        <p:nvSpPr>
          <p:cNvPr id="193" name="PlaceHolder 2"/>
          <p:cNvSpPr>
            <a:spLocks noGrp="1"/>
          </p:cNvSpPr>
          <p:nvPr>
            <p:ph/>
          </p:nvPr>
        </p:nvSpPr>
        <p:spPr>
          <a:xfrm>
            <a:off x="484560" y="1810440"/>
            <a:ext cx="10999800" cy="4160160"/>
          </a:xfrm>
          <a:prstGeom prst="rect">
            <a:avLst/>
          </a:prstGeom>
          <a:noFill/>
          <a:ln w="0">
            <a:noFill/>
          </a:ln>
        </p:spPr>
        <p:txBody>
          <a:bodyPr anchor="t">
            <a:noAutofit/>
          </a:bodyPr>
          <a:lstStyle/>
          <a:p>
            <a:pPr marL="228600" indent="-228600">
              <a:lnSpc>
                <a:spcPct val="90000"/>
              </a:lnSpc>
              <a:spcBef>
                <a:spcPts val="1001"/>
              </a:spcBef>
              <a:buClr>
                <a:srgbClr val="000000"/>
              </a:buClr>
              <a:buFont typeface="Arial"/>
              <a:buChar char="•"/>
            </a:pPr>
            <a:r>
              <a:rPr lang="en-US" sz="1800" b="0" strike="noStrike" spc="-1">
                <a:solidFill>
                  <a:srgbClr val="000000"/>
                </a:solidFill>
                <a:latin typeface="Times New Roman"/>
              </a:rPr>
              <a:t>Introduction	</a:t>
            </a:r>
            <a:endParaRPr lang="en-US" sz="18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800" b="0" strike="noStrike" spc="-1">
                <a:solidFill>
                  <a:srgbClr val="000000"/>
                </a:solidFill>
                <a:latin typeface="Times New Roman"/>
              </a:rPr>
              <a:t>Why Knowledge and Information Management Matter	</a:t>
            </a:r>
            <a:endParaRPr lang="en-US" sz="18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800" b="0" strike="noStrike" spc="-1">
                <a:solidFill>
                  <a:srgbClr val="000000"/>
                </a:solidFill>
                <a:latin typeface="Times New Roman"/>
              </a:rPr>
              <a:t>Key Components of Knowledge Management	</a:t>
            </a:r>
            <a:endParaRPr lang="en-US" sz="18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800" b="0" strike="noStrike" spc="-1">
                <a:solidFill>
                  <a:srgbClr val="000000"/>
                </a:solidFill>
                <a:latin typeface="Times New Roman"/>
              </a:rPr>
              <a:t>Developing Knowledge and Information Management Skills	</a:t>
            </a:r>
            <a:endParaRPr lang="en-US" sz="18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800" b="0" strike="noStrike" spc="-1">
                <a:solidFill>
                  <a:srgbClr val="000000"/>
                </a:solidFill>
                <a:latin typeface="Times New Roman"/>
              </a:rPr>
              <a:t>Building a Knowledge Management (KM) Culture	</a:t>
            </a:r>
            <a:endParaRPr lang="en-US" sz="18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800" b="0" strike="noStrike" spc="-1">
                <a:solidFill>
                  <a:srgbClr val="000000"/>
                </a:solidFill>
                <a:latin typeface="Times New Roman"/>
              </a:rPr>
              <a:t>Case Study: Successful Knowledge Management Implementation	</a:t>
            </a:r>
            <a:endParaRPr lang="en-US" sz="18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800" b="0" strike="noStrike" spc="-1">
                <a:solidFill>
                  <a:srgbClr val="000000"/>
                </a:solidFill>
                <a:latin typeface="Times New Roman"/>
              </a:rPr>
              <a:t>Challenges in Knowledge and Information Management	</a:t>
            </a:r>
            <a:endParaRPr lang="en-US" sz="18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800" b="0" strike="noStrike" spc="-1">
                <a:solidFill>
                  <a:srgbClr val="000000"/>
                </a:solidFill>
                <a:latin typeface="Times New Roman"/>
              </a:rPr>
              <a:t>Overcoming Challenges	</a:t>
            </a:r>
            <a:endParaRPr lang="en-US" sz="18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800" b="0" strike="noStrike" spc="-1">
                <a:solidFill>
                  <a:srgbClr val="000000"/>
                </a:solidFill>
                <a:latin typeface="Times New Roman"/>
              </a:rPr>
              <a:t>Future Trends in Knowledge Management	</a:t>
            </a:r>
            <a:endParaRPr lang="en-US" sz="18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800" b="0" strike="noStrike" spc="-1">
                <a:solidFill>
                  <a:srgbClr val="000000"/>
                </a:solidFill>
                <a:latin typeface="Times New Roman"/>
              </a:rPr>
              <a:t>Conclusion	</a:t>
            </a:r>
            <a:endParaRPr lang="en-US" sz="18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800" b="0" strike="noStrike" spc="-1">
                <a:solidFill>
                  <a:srgbClr val="000000"/>
                </a:solidFill>
                <a:latin typeface="Times New Roman"/>
              </a:rPr>
              <a:t>References	</a:t>
            </a:r>
            <a:endParaRPr lang="en-US" sz="1800" b="0" strike="noStrike" spc="-1">
              <a:solidFill>
                <a:srgbClr val="000000"/>
              </a:solidFill>
              <a:latin typeface="Univers Condensed Light"/>
            </a:endParaRPr>
          </a:p>
          <a:p>
            <a:pPr>
              <a:lnSpc>
                <a:spcPct val="90000"/>
              </a:lnSpc>
              <a:spcBef>
                <a:spcPts val="1001"/>
              </a:spcBef>
            </a:pPr>
            <a:endParaRPr lang="en-US" sz="1800" b="0" strike="noStrike" spc="-1">
              <a:solidFill>
                <a:srgbClr val="000000"/>
              </a:solidFill>
              <a:latin typeface="Univers Condensed Ligh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Times New Roman"/>
              </a:rPr>
              <a:t>Introduction</a:t>
            </a:r>
            <a:br/>
            <a:endParaRPr lang="en-US" sz="5400" b="0" strike="noStrike" spc="-1">
              <a:solidFill>
                <a:srgbClr val="000000"/>
              </a:solidFill>
              <a:latin typeface="Univers Condensed Light"/>
            </a:endParaRPr>
          </a:p>
        </p:txBody>
      </p:sp>
      <p:sp>
        <p:nvSpPr>
          <p:cNvPr id="195" name="PlaceHolder 2"/>
          <p:cNvSpPr>
            <a:spLocks noGrp="1"/>
          </p:cNvSpPr>
          <p:nvPr>
            <p:ph/>
          </p:nvPr>
        </p:nvSpPr>
        <p:spPr>
          <a:xfrm>
            <a:off x="484560" y="1810440"/>
            <a:ext cx="5610960" cy="4160160"/>
          </a:xfrm>
          <a:prstGeom prst="rect">
            <a:avLst/>
          </a:prstGeom>
          <a:noFill/>
          <a:ln w="0">
            <a:noFill/>
          </a:ln>
        </p:spPr>
        <p:txBody>
          <a:bodyPr anchor="t">
            <a:noAutofit/>
          </a:bodyPr>
          <a:lstStyle/>
          <a:p>
            <a:pPr marL="228600" indent="-228600" algn="just">
              <a:lnSpc>
                <a:spcPct val="150000"/>
              </a:lnSpc>
              <a:spcBef>
                <a:spcPts val="1001"/>
              </a:spcBef>
              <a:buClr>
                <a:srgbClr val="000000"/>
              </a:buClr>
              <a:buFont typeface="Arial"/>
              <a:buChar char="•"/>
            </a:pPr>
            <a:r>
              <a:rPr lang="en-US" sz="1800" b="0" strike="noStrike" spc="-1">
                <a:solidFill>
                  <a:srgbClr val="000000"/>
                </a:solidFill>
                <a:latin typeface="Times New Roman"/>
              </a:rPr>
              <a:t>Knowledge management (KM): Systematic process of capturing, organizing, storing, and retrieving an organization's collective knowledge.</a:t>
            </a:r>
            <a:endParaRPr lang="en-US" sz="1800" b="0" strike="noStrike" spc="-1">
              <a:solidFill>
                <a:srgbClr val="000000"/>
              </a:solidFill>
              <a:latin typeface="Univers Condensed Light"/>
            </a:endParaRPr>
          </a:p>
          <a:p>
            <a:pPr marL="228600" indent="-228600" algn="just">
              <a:lnSpc>
                <a:spcPct val="150000"/>
              </a:lnSpc>
              <a:spcBef>
                <a:spcPts val="1001"/>
              </a:spcBef>
              <a:buClr>
                <a:srgbClr val="000000"/>
              </a:buClr>
              <a:buFont typeface="Arial"/>
              <a:buChar char="•"/>
            </a:pPr>
            <a:r>
              <a:rPr lang="en-US" sz="1800" b="0" strike="noStrike" spc="-1">
                <a:solidFill>
                  <a:srgbClr val="000000"/>
                </a:solidFill>
                <a:latin typeface="Times New Roman"/>
              </a:rPr>
              <a:t>Information management (IM): Controlled and effective way of handling information within an organization (Barnes, 2020).</a:t>
            </a:r>
            <a:endParaRPr lang="en-US" sz="1800" b="0" strike="noStrike" spc="-1">
              <a:solidFill>
                <a:srgbClr val="000000"/>
              </a:solidFill>
              <a:latin typeface="Univers Condensed Light"/>
            </a:endParaRPr>
          </a:p>
          <a:p>
            <a:pPr marL="228600" indent="-228600" algn="just">
              <a:lnSpc>
                <a:spcPct val="150000"/>
              </a:lnSpc>
              <a:spcBef>
                <a:spcPts val="1001"/>
              </a:spcBef>
              <a:buClr>
                <a:srgbClr val="000000"/>
              </a:buClr>
              <a:buFont typeface="Arial"/>
              <a:buChar char="•"/>
            </a:pPr>
            <a:r>
              <a:rPr lang="en-US" sz="1800" b="0" strike="noStrike" spc="-1">
                <a:solidFill>
                  <a:srgbClr val="000000"/>
                </a:solidFill>
                <a:latin typeface="Times New Roman"/>
              </a:rPr>
              <a:t>Knowledge and information are significant assets in the contemporary workplace.</a:t>
            </a:r>
            <a:endParaRPr lang="en-US" sz="1800" b="0" strike="noStrike" spc="-1">
              <a:solidFill>
                <a:srgbClr val="000000"/>
              </a:solidFill>
              <a:latin typeface="Univers Condensed Light"/>
            </a:endParaRPr>
          </a:p>
          <a:p>
            <a:pPr algn="just">
              <a:lnSpc>
                <a:spcPct val="150000"/>
              </a:lnSpc>
              <a:spcBef>
                <a:spcPts val="1001"/>
              </a:spcBef>
            </a:pPr>
            <a:endParaRPr lang="en-US" sz="1800" b="0" strike="noStrike" spc="-1">
              <a:solidFill>
                <a:srgbClr val="000000"/>
              </a:solidFill>
              <a:latin typeface="Univers Condensed Light"/>
            </a:endParaRPr>
          </a:p>
        </p:txBody>
      </p:sp>
      <p:pic>
        <p:nvPicPr>
          <p:cNvPr id="196" name="image1.png"/>
          <p:cNvPicPr/>
          <p:nvPr/>
        </p:nvPicPr>
        <p:blipFill>
          <a:blip r:embed="rId3"/>
          <a:stretch/>
        </p:blipFill>
        <p:spPr>
          <a:xfrm>
            <a:off x="6095880" y="1956960"/>
            <a:ext cx="5943240" cy="3568320"/>
          </a:xfrm>
          <a:prstGeom prst="rect">
            <a:avLst/>
          </a:prstGeom>
          <a:ln w="0">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Arial"/>
              </a:rPr>
              <a:t>Why Knowledge and Information Management Matter</a:t>
            </a:r>
            <a:endParaRPr lang="en-US" sz="5400" b="0" strike="noStrike" spc="-1">
              <a:solidFill>
                <a:srgbClr val="000000"/>
              </a:solidFill>
              <a:latin typeface="Univers Condensed Light"/>
            </a:endParaRPr>
          </a:p>
        </p:txBody>
      </p:sp>
      <p:sp>
        <p:nvSpPr>
          <p:cNvPr id="198" name="PlaceHolder 2"/>
          <p:cNvSpPr>
            <a:spLocks noGrp="1"/>
          </p:cNvSpPr>
          <p:nvPr>
            <p:ph/>
          </p:nvPr>
        </p:nvSpPr>
        <p:spPr>
          <a:xfrm>
            <a:off x="484560" y="3141720"/>
            <a:ext cx="5821920" cy="2828880"/>
          </a:xfrm>
          <a:prstGeom prst="rect">
            <a:avLst/>
          </a:prstGeom>
          <a:noFill/>
          <a:ln w="0">
            <a:noFill/>
          </a:ln>
        </p:spPr>
        <p:txBody>
          <a:bodyPr anchor="t">
            <a:noAutofit/>
          </a:bodyPr>
          <a:lstStyle/>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Improved decision-making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GB" sz="1800" b="0" strike="noStrike" spc="-1">
                <a:solidFill>
                  <a:srgbClr val="000000"/>
                </a:solidFill>
                <a:latin typeface="Times New Roman"/>
                <a:ea typeface="Times New Roman"/>
              </a:rPr>
              <a:t>Improved innovation and problem-solving skills </a:t>
            </a:r>
            <a:r>
              <a:rPr lang="en-US" sz="1800" b="0" strike="noStrike" spc="-1">
                <a:solidFill>
                  <a:srgbClr val="000000"/>
                </a:solidFill>
                <a:latin typeface="Times New Roman"/>
                <a:ea typeface="Times New Roman"/>
              </a:rPr>
              <a:t>(Zhang </a:t>
            </a:r>
            <a:r>
              <a:rPr lang="en-US" sz="1800" b="0" i="1" strike="noStrike" spc="-1">
                <a:solidFill>
                  <a:srgbClr val="000000"/>
                </a:solidFill>
                <a:latin typeface="Times New Roman"/>
                <a:ea typeface="Times New Roman"/>
              </a:rPr>
              <a:t>et al</a:t>
            </a:r>
            <a:r>
              <a:rPr lang="en-US" sz="1800" b="0" strike="noStrike" spc="-1">
                <a:solidFill>
                  <a:srgbClr val="000000"/>
                </a:solidFill>
                <a:latin typeface="Times New Roman"/>
                <a:ea typeface="Times New Roman"/>
              </a:rPr>
              <a:t>., 2021)</a:t>
            </a:r>
            <a:endParaRPr lang="en-US" sz="1800" b="0" strike="noStrike" spc="-1">
              <a:solidFill>
                <a:srgbClr val="000000"/>
              </a:solidFill>
              <a:latin typeface="Univers Condensed Light"/>
            </a:endParaRPr>
          </a:p>
          <a:p>
            <a:pPr marL="343080" indent="-343080">
              <a:lnSpc>
                <a:spcPct val="150000"/>
              </a:lnSpc>
              <a:buClr>
                <a:srgbClr val="000000"/>
              </a:buClr>
              <a:buFont typeface="Arial"/>
              <a:buChar char="●"/>
            </a:pPr>
            <a:r>
              <a:rPr lang="en-US" sz="1800" b="0" strike="noStrike" spc="-1">
                <a:solidFill>
                  <a:srgbClr val="000000"/>
                </a:solidFill>
                <a:latin typeface="Times New Roman"/>
                <a:ea typeface="Times New Roman"/>
              </a:rPr>
              <a:t>Increased productivity and efficiency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Competitive advantage in the marketplace</a:t>
            </a:r>
            <a:endParaRPr lang="en-US" sz="1800" b="0" strike="noStrike" spc="-1">
              <a:solidFill>
                <a:srgbClr val="000000"/>
              </a:solidFill>
              <a:latin typeface="Univers Condensed Light"/>
            </a:endParaRPr>
          </a:p>
          <a:p>
            <a:pPr>
              <a:lnSpc>
                <a:spcPct val="90000"/>
              </a:lnSpc>
              <a:spcBef>
                <a:spcPts val="1001"/>
              </a:spcBef>
            </a:pPr>
            <a:endParaRPr lang="en-US" sz="1800" b="0" strike="noStrike" spc="-1">
              <a:solidFill>
                <a:srgbClr val="000000"/>
              </a:solidFill>
              <a:latin typeface="Univers Condensed Light"/>
            </a:endParaRPr>
          </a:p>
        </p:txBody>
      </p:sp>
      <p:pic>
        <p:nvPicPr>
          <p:cNvPr id="199" name="image2.png"/>
          <p:cNvPicPr/>
          <p:nvPr/>
        </p:nvPicPr>
        <p:blipFill>
          <a:blip r:embed="rId3"/>
          <a:stretch/>
        </p:blipFill>
        <p:spPr>
          <a:xfrm>
            <a:off x="6306840" y="3356640"/>
            <a:ext cx="4961880" cy="2828880"/>
          </a:xfrm>
          <a:prstGeom prst="rect">
            <a:avLst/>
          </a:prstGeom>
          <a:ln w="0">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Times New Roman"/>
              </a:rPr>
              <a:t>Key Components of Knowledge Management</a:t>
            </a:r>
            <a:br/>
            <a:endParaRPr lang="en-US" sz="5400" b="0" strike="noStrike" spc="-1">
              <a:solidFill>
                <a:srgbClr val="000000"/>
              </a:solidFill>
              <a:latin typeface="Univers Condensed Light"/>
            </a:endParaRPr>
          </a:p>
        </p:txBody>
      </p:sp>
      <p:sp>
        <p:nvSpPr>
          <p:cNvPr id="201" name="PlaceHolder 2"/>
          <p:cNvSpPr>
            <a:spLocks noGrp="1"/>
          </p:cNvSpPr>
          <p:nvPr>
            <p:ph/>
          </p:nvPr>
        </p:nvSpPr>
        <p:spPr>
          <a:xfrm>
            <a:off x="484560" y="2555640"/>
            <a:ext cx="5282640" cy="3414960"/>
          </a:xfrm>
          <a:prstGeom prst="rect">
            <a:avLst/>
          </a:prstGeom>
          <a:noFill/>
          <a:ln w="0">
            <a:noFill/>
          </a:ln>
        </p:spPr>
        <p:txBody>
          <a:bodyPr anchor="t">
            <a:noAutofit/>
          </a:bodyPr>
          <a:lstStyle/>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Data, information, knowledge, wisdom (DIKW) pyramid (Bratianu and Bejinaru, 2023)</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Capturing and codifying knowledge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Knowledge sharing and collaboration</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Continuous learning and adaptation</a:t>
            </a:r>
            <a:endParaRPr lang="en-US" sz="1800" b="0" strike="noStrike" spc="-1">
              <a:solidFill>
                <a:srgbClr val="000000"/>
              </a:solidFill>
              <a:latin typeface="Univers Condensed Light"/>
            </a:endParaRPr>
          </a:p>
          <a:p>
            <a:pPr>
              <a:lnSpc>
                <a:spcPct val="90000"/>
              </a:lnSpc>
              <a:spcBef>
                <a:spcPts val="1001"/>
              </a:spcBef>
            </a:pPr>
            <a:endParaRPr lang="en-US" sz="1800" b="0" strike="noStrike" spc="-1">
              <a:solidFill>
                <a:srgbClr val="000000"/>
              </a:solidFill>
              <a:latin typeface="Univers Condensed Light"/>
            </a:endParaRPr>
          </a:p>
        </p:txBody>
      </p:sp>
      <p:pic>
        <p:nvPicPr>
          <p:cNvPr id="202" name="image9.png"/>
          <p:cNvPicPr/>
          <p:nvPr/>
        </p:nvPicPr>
        <p:blipFill>
          <a:blip r:embed="rId3"/>
          <a:stretch/>
        </p:blipFill>
        <p:spPr>
          <a:xfrm>
            <a:off x="5763600" y="2491200"/>
            <a:ext cx="5943240" cy="3479400"/>
          </a:xfrm>
          <a:prstGeom prst="rect">
            <a:avLst/>
          </a:prstGeom>
          <a:ln w="0">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Times New Roman"/>
              </a:rPr>
              <a:t>Developing Knowledge and Information Management Skills</a:t>
            </a:r>
            <a:br/>
            <a:endParaRPr lang="en-US" sz="5400" b="0" strike="noStrike" spc="-1">
              <a:solidFill>
                <a:srgbClr val="000000"/>
              </a:solidFill>
              <a:latin typeface="Univers Condensed Light"/>
            </a:endParaRPr>
          </a:p>
        </p:txBody>
      </p:sp>
      <p:sp>
        <p:nvSpPr>
          <p:cNvPr id="204" name="PlaceHolder 2"/>
          <p:cNvSpPr>
            <a:spLocks noGrp="1"/>
          </p:cNvSpPr>
          <p:nvPr>
            <p:ph/>
          </p:nvPr>
        </p:nvSpPr>
        <p:spPr>
          <a:xfrm>
            <a:off x="484560" y="2491200"/>
            <a:ext cx="6150240" cy="3479400"/>
          </a:xfrm>
          <a:prstGeom prst="rect">
            <a:avLst/>
          </a:prstGeom>
          <a:noFill/>
          <a:ln w="0">
            <a:noFill/>
          </a:ln>
        </p:spPr>
        <p:txBody>
          <a:bodyPr anchor="t">
            <a:noAutofit/>
          </a:bodyPr>
          <a:lstStyle/>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Technical skills: Familiarity with KM and IM tools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Analytical skills: Interpreting data and extracting insights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Communication skills: Effective sharing and dissemination of information</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Critical thinking: Evaluating information for accuracy and relevance (Turnbull </a:t>
            </a:r>
            <a:r>
              <a:rPr lang="en-US" sz="1800" b="0" i="1" strike="noStrike" spc="-1">
                <a:solidFill>
                  <a:srgbClr val="000000"/>
                </a:solidFill>
                <a:latin typeface="Times New Roman"/>
                <a:ea typeface="Times New Roman"/>
              </a:rPr>
              <a:t>et al</a:t>
            </a:r>
            <a:r>
              <a:rPr lang="en-US" sz="1800" b="0" strike="noStrike" spc="-1">
                <a:solidFill>
                  <a:srgbClr val="000000"/>
                </a:solidFill>
                <a:latin typeface="Times New Roman"/>
                <a:ea typeface="Times New Roman"/>
              </a:rPr>
              <a:t>., 2020)</a:t>
            </a:r>
            <a:endParaRPr lang="en-US" sz="1800" b="0" strike="noStrike" spc="-1">
              <a:solidFill>
                <a:srgbClr val="000000"/>
              </a:solidFill>
              <a:latin typeface="Univers Condensed Light"/>
            </a:endParaRPr>
          </a:p>
          <a:p>
            <a:pPr>
              <a:lnSpc>
                <a:spcPct val="90000"/>
              </a:lnSpc>
              <a:spcBef>
                <a:spcPts val="1001"/>
              </a:spcBef>
            </a:pPr>
            <a:endParaRPr lang="en-US" sz="1800" b="0" strike="noStrike" spc="-1">
              <a:solidFill>
                <a:srgbClr val="000000"/>
              </a:solidFill>
              <a:latin typeface="Univers Condensed Light"/>
            </a:endParaRPr>
          </a:p>
        </p:txBody>
      </p:sp>
      <p:pic>
        <p:nvPicPr>
          <p:cNvPr id="205" name="image4.png"/>
          <p:cNvPicPr/>
          <p:nvPr/>
        </p:nvPicPr>
        <p:blipFill>
          <a:blip r:embed="rId3"/>
          <a:stretch/>
        </p:blipFill>
        <p:spPr>
          <a:xfrm>
            <a:off x="6095880" y="2491200"/>
            <a:ext cx="5943240" cy="3479400"/>
          </a:xfrm>
          <a:prstGeom prst="rect">
            <a:avLst/>
          </a:prstGeom>
          <a:ln w="0">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Times New Roman"/>
              </a:rPr>
              <a:t>Building a Knowledge Management (KM) Culture</a:t>
            </a:r>
            <a:br/>
            <a:endParaRPr lang="en-US" sz="5400" b="0" strike="noStrike" spc="-1">
              <a:solidFill>
                <a:srgbClr val="000000"/>
              </a:solidFill>
              <a:latin typeface="Univers Condensed Light"/>
            </a:endParaRPr>
          </a:p>
        </p:txBody>
      </p:sp>
      <p:sp>
        <p:nvSpPr>
          <p:cNvPr id="207" name="PlaceHolder 2"/>
          <p:cNvSpPr>
            <a:spLocks noGrp="1"/>
          </p:cNvSpPr>
          <p:nvPr>
            <p:ph/>
          </p:nvPr>
        </p:nvSpPr>
        <p:spPr>
          <a:xfrm>
            <a:off x="484560" y="2555640"/>
            <a:ext cx="5610960" cy="3414960"/>
          </a:xfrm>
          <a:prstGeom prst="rect">
            <a:avLst/>
          </a:prstGeom>
          <a:noFill/>
          <a:ln w="0">
            <a:noFill/>
          </a:ln>
        </p:spPr>
        <p:txBody>
          <a:bodyPr anchor="t">
            <a:noAutofit/>
          </a:bodyPr>
          <a:lstStyle/>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Leadership support and commitment</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Employee engagement and participation</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Recognition and rewards for knowledge sharing (Rohim and Budhiasa, 2019)</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Integration of KM into organizational processes</a:t>
            </a:r>
            <a:endParaRPr lang="en-US" sz="1800" b="0" strike="noStrike" spc="-1">
              <a:solidFill>
                <a:srgbClr val="000000"/>
              </a:solidFill>
              <a:latin typeface="Univers Condensed Light"/>
            </a:endParaRPr>
          </a:p>
          <a:p>
            <a:pPr>
              <a:lnSpc>
                <a:spcPct val="90000"/>
              </a:lnSpc>
              <a:spcBef>
                <a:spcPts val="1001"/>
              </a:spcBef>
            </a:pPr>
            <a:endParaRPr lang="en-US" sz="1800" b="0" strike="noStrike" spc="-1">
              <a:solidFill>
                <a:srgbClr val="000000"/>
              </a:solidFill>
              <a:latin typeface="Univers Condensed Light"/>
            </a:endParaRPr>
          </a:p>
        </p:txBody>
      </p:sp>
      <p:pic>
        <p:nvPicPr>
          <p:cNvPr id="208" name="image8.png"/>
          <p:cNvPicPr/>
          <p:nvPr/>
        </p:nvPicPr>
        <p:blipFill>
          <a:blip r:embed="rId3"/>
          <a:stretch/>
        </p:blipFill>
        <p:spPr>
          <a:xfrm>
            <a:off x="6095880" y="2555640"/>
            <a:ext cx="5943240" cy="3492000"/>
          </a:xfrm>
          <a:prstGeom prst="rect">
            <a:avLst/>
          </a:prstGeom>
          <a:ln w="0">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Times New Roman"/>
              </a:rPr>
              <a:t>Successful Knowledge Management Implementation</a:t>
            </a:r>
            <a:br/>
            <a:endParaRPr lang="en-US" sz="5400" b="0" strike="noStrike" spc="-1">
              <a:solidFill>
                <a:srgbClr val="000000"/>
              </a:solidFill>
              <a:latin typeface="Univers Condensed Light"/>
            </a:endParaRPr>
          </a:p>
        </p:txBody>
      </p:sp>
      <p:sp>
        <p:nvSpPr>
          <p:cNvPr id="210" name="PlaceHolder 2"/>
          <p:cNvSpPr>
            <a:spLocks noGrp="1"/>
          </p:cNvSpPr>
          <p:nvPr>
            <p:ph/>
          </p:nvPr>
        </p:nvSpPr>
        <p:spPr>
          <a:xfrm>
            <a:off x="484560" y="2227320"/>
            <a:ext cx="6173640" cy="3743280"/>
          </a:xfrm>
          <a:prstGeom prst="rect">
            <a:avLst/>
          </a:prstGeom>
          <a:noFill/>
          <a:ln w="0">
            <a:noFill/>
          </a:ln>
        </p:spPr>
        <p:txBody>
          <a:bodyPr anchor="t">
            <a:noAutofit/>
          </a:bodyPr>
          <a:lstStyle/>
          <a:p>
            <a:pPr indent="-228600" algn="just">
              <a:lnSpc>
                <a:spcPct val="150000"/>
              </a:lnSpc>
              <a:buClr>
                <a:srgbClr val="000000"/>
              </a:buClr>
              <a:buFont typeface="Arial"/>
              <a:buChar char="•"/>
            </a:pPr>
            <a:r>
              <a:rPr lang="en-US" sz="1800" b="1" i="1" strike="noStrike" spc="-1">
                <a:solidFill>
                  <a:srgbClr val="000000"/>
                </a:solidFill>
                <a:latin typeface="Times New Roman"/>
                <a:ea typeface="Times New Roman"/>
              </a:rPr>
              <a:t>Airbus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Implemented KM for collaborative sharing of knowledge</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Increased productivity through streamlined processes (Lee, 2023)</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Fostering innovation with efficient adapt utilization</a:t>
            </a:r>
            <a:endParaRPr lang="en-US" sz="1800" b="0" strike="noStrike" spc="-1">
              <a:solidFill>
                <a:srgbClr val="000000"/>
              </a:solidFill>
              <a:latin typeface="Univers Condensed Light"/>
            </a:endParaRPr>
          </a:p>
          <a:p>
            <a:pPr indent="-228600" algn="just">
              <a:lnSpc>
                <a:spcPct val="150000"/>
              </a:lnSpc>
              <a:buClr>
                <a:srgbClr val="000000"/>
              </a:buClr>
              <a:buFont typeface="Arial"/>
              <a:buChar char="•"/>
            </a:pPr>
            <a:r>
              <a:rPr lang="en-US" sz="1800" b="1" i="1" strike="noStrike" spc="-1">
                <a:solidFill>
                  <a:srgbClr val="000000"/>
                </a:solidFill>
                <a:latin typeface="Times New Roman"/>
                <a:ea typeface="Times New Roman"/>
              </a:rPr>
              <a:t>British Airways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Integrated KM practices for organized information flow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Enhanced productivity with optimized data governance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Achieved notable business success, showcasing the tangible benefits of effective Knowledge Management</a:t>
            </a:r>
            <a:endParaRPr lang="en-US" sz="1800" b="0" strike="noStrike" spc="-1">
              <a:solidFill>
                <a:srgbClr val="000000"/>
              </a:solidFill>
              <a:latin typeface="Univers Condensed Light"/>
            </a:endParaRPr>
          </a:p>
          <a:p>
            <a:pPr>
              <a:lnSpc>
                <a:spcPct val="90000"/>
              </a:lnSpc>
              <a:spcBef>
                <a:spcPts val="1001"/>
              </a:spcBef>
            </a:pPr>
            <a:endParaRPr lang="en-US" sz="1800" b="0" strike="noStrike" spc="-1">
              <a:solidFill>
                <a:srgbClr val="000000"/>
              </a:solidFill>
              <a:latin typeface="Univers Condensed Light"/>
            </a:endParaRPr>
          </a:p>
        </p:txBody>
      </p:sp>
      <p:pic>
        <p:nvPicPr>
          <p:cNvPr id="211" name="image10.png"/>
          <p:cNvPicPr/>
          <p:nvPr/>
        </p:nvPicPr>
        <p:blipFill>
          <a:blip r:embed="rId3"/>
          <a:stretch/>
        </p:blipFill>
        <p:spPr>
          <a:xfrm>
            <a:off x="6537600" y="2227320"/>
            <a:ext cx="5169600" cy="3466800"/>
          </a:xfrm>
          <a:prstGeom prst="rect">
            <a:avLst/>
          </a:prstGeom>
          <a:ln w="0">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2"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Times New Roman"/>
              </a:rPr>
              <a:t>Challenges in Knowledge and Information Management</a:t>
            </a:r>
            <a:br/>
            <a:endParaRPr lang="en-US" sz="5400" b="0" strike="noStrike" spc="-1">
              <a:solidFill>
                <a:srgbClr val="000000"/>
              </a:solidFill>
              <a:latin typeface="Univers Condensed Light"/>
            </a:endParaRPr>
          </a:p>
        </p:txBody>
      </p:sp>
      <p:sp>
        <p:nvSpPr>
          <p:cNvPr id="213" name="PlaceHolder 2"/>
          <p:cNvSpPr>
            <a:spLocks noGrp="1"/>
          </p:cNvSpPr>
          <p:nvPr>
            <p:ph/>
          </p:nvPr>
        </p:nvSpPr>
        <p:spPr>
          <a:xfrm>
            <a:off x="484560" y="2368080"/>
            <a:ext cx="6572160" cy="3602520"/>
          </a:xfrm>
          <a:prstGeom prst="rect">
            <a:avLst/>
          </a:prstGeom>
          <a:noFill/>
          <a:ln w="0">
            <a:noFill/>
          </a:ln>
        </p:spPr>
        <p:txBody>
          <a:bodyPr anchor="t">
            <a:noAutofit/>
          </a:bodyPr>
          <a:lstStyle/>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Resistance to change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Information overload</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Lack of technological infrastructure (Almaiah </a:t>
            </a:r>
            <a:r>
              <a:rPr lang="en-US" sz="1800" b="0" i="1" strike="noStrike" spc="-1">
                <a:solidFill>
                  <a:srgbClr val="000000"/>
                </a:solidFill>
                <a:latin typeface="Times New Roman"/>
                <a:ea typeface="Times New Roman"/>
              </a:rPr>
              <a:t>et al</a:t>
            </a:r>
            <a:r>
              <a:rPr lang="en-US" sz="1800" b="0" strike="noStrike" spc="-1">
                <a:solidFill>
                  <a:srgbClr val="000000"/>
                </a:solidFill>
                <a:latin typeface="Times New Roman"/>
                <a:ea typeface="Times New Roman"/>
              </a:rPr>
              <a:t>., 2020)</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Balance security and accessibility</a:t>
            </a:r>
            <a:endParaRPr lang="en-US" sz="1800" b="0" strike="noStrike" spc="-1">
              <a:solidFill>
                <a:srgbClr val="000000"/>
              </a:solidFill>
              <a:latin typeface="Univers Condensed Light"/>
            </a:endParaRPr>
          </a:p>
          <a:p>
            <a:pPr>
              <a:lnSpc>
                <a:spcPct val="90000"/>
              </a:lnSpc>
              <a:spcBef>
                <a:spcPts val="1001"/>
              </a:spcBef>
            </a:pPr>
            <a:endParaRPr lang="en-US" sz="1800" b="0" strike="noStrike" spc="-1">
              <a:solidFill>
                <a:srgbClr val="000000"/>
              </a:solidFill>
              <a:latin typeface="Univers Condensed Light"/>
            </a:endParaRPr>
          </a:p>
        </p:txBody>
      </p:sp>
      <p:pic>
        <p:nvPicPr>
          <p:cNvPr id="214" name="image5.png"/>
          <p:cNvPicPr/>
          <p:nvPr/>
        </p:nvPicPr>
        <p:blipFill>
          <a:blip r:embed="rId3"/>
          <a:stretch/>
        </p:blipFill>
        <p:spPr>
          <a:xfrm>
            <a:off x="5763600" y="2368080"/>
            <a:ext cx="5943240" cy="3479400"/>
          </a:xfrm>
          <a:prstGeom prst="rect">
            <a:avLst/>
          </a:prstGeom>
          <a:ln w="0">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Times New Roman"/>
              </a:rPr>
              <a:t>Overcoming Challenges</a:t>
            </a:r>
            <a:br/>
            <a:endParaRPr lang="en-US" sz="5400" b="0" strike="noStrike" spc="-1">
              <a:solidFill>
                <a:srgbClr val="000000"/>
              </a:solidFill>
              <a:latin typeface="Univers Condensed Light"/>
            </a:endParaRPr>
          </a:p>
        </p:txBody>
      </p:sp>
      <p:sp>
        <p:nvSpPr>
          <p:cNvPr id="216" name="PlaceHolder 2"/>
          <p:cNvSpPr>
            <a:spLocks noGrp="1"/>
          </p:cNvSpPr>
          <p:nvPr>
            <p:ph/>
          </p:nvPr>
        </p:nvSpPr>
        <p:spPr>
          <a:xfrm>
            <a:off x="484560" y="1810440"/>
            <a:ext cx="5376600" cy="4160160"/>
          </a:xfrm>
          <a:prstGeom prst="rect">
            <a:avLst/>
          </a:prstGeom>
          <a:noFill/>
          <a:ln w="0">
            <a:noFill/>
          </a:ln>
        </p:spPr>
        <p:txBody>
          <a:bodyPr anchor="t">
            <a:noAutofit/>
          </a:bodyPr>
          <a:lstStyle/>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Employee training programs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Change management strategies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Investing in technology solutions (Enholm </a:t>
            </a:r>
            <a:r>
              <a:rPr lang="en-US" sz="1800" b="0" i="1" strike="noStrike" spc="-1">
                <a:solidFill>
                  <a:srgbClr val="000000"/>
                </a:solidFill>
                <a:latin typeface="Times New Roman"/>
                <a:ea typeface="Times New Roman"/>
              </a:rPr>
              <a:t>et al</a:t>
            </a:r>
            <a:r>
              <a:rPr lang="en-US" sz="1800" b="0" strike="noStrike" spc="-1">
                <a:solidFill>
                  <a:srgbClr val="000000"/>
                </a:solidFill>
                <a:latin typeface="Times New Roman"/>
                <a:ea typeface="Times New Roman"/>
              </a:rPr>
              <a:t>., 2022)</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Establishing clear policies and guidelines </a:t>
            </a:r>
            <a:endParaRPr lang="en-US" sz="1800" b="0" strike="noStrike" spc="-1">
              <a:solidFill>
                <a:srgbClr val="000000"/>
              </a:solidFill>
              <a:latin typeface="Univers Condensed Light"/>
            </a:endParaRPr>
          </a:p>
          <a:p>
            <a:pPr>
              <a:lnSpc>
                <a:spcPct val="90000"/>
              </a:lnSpc>
              <a:spcBef>
                <a:spcPts val="1001"/>
              </a:spcBef>
            </a:pPr>
            <a:endParaRPr lang="en-US" sz="1800" b="0" strike="noStrike" spc="-1">
              <a:solidFill>
                <a:srgbClr val="000000"/>
              </a:solidFill>
              <a:latin typeface="Univers Condensed Light"/>
            </a:endParaRPr>
          </a:p>
        </p:txBody>
      </p:sp>
      <p:pic>
        <p:nvPicPr>
          <p:cNvPr id="217" name="image6.png"/>
          <p:cNvPicPr/>
          <p:nvPr/>
        </p:nvPicPr>
        <p:blipFill>
          <a:blip r:embed="rId3"/>
          <a:stretch/>
        </p:blipFill>
        <p:spPr>
          <a:xfrm>
            <a:off x="5842440" y="1810440"/>
            <a:ext cx="5943240" cy="3466800"/>
          </a:xfrm>
          <a:prstGeom prst="rect">
            <a:avLst/>
          </a:prstGeom>
          <a:ln w="0">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Times New Roman"/>
              </a:rPr>
              <a:t>Future Trends in Knowledge Management</a:t>
            </a:r>
            <a:br/>
            <a:endParaRPr lang="en-US" sz="5400" b="0" strike="noStrike" spc="-1">
              <a:solidFill>
                <a:srgbClr val="000000"/>
              </a:solidFill>
              <a:latin typeface="Univers Condensed Light"/>
            </a:endParaRPr>
          </a:p>
        </p:txBody>
      </p:sp>
      <p:sp>
        <p:nvSpPr>
          <p:cNvPr id="219" name="PlaceHolder 2"/>
          <p:cNvSpPr>
            <a:spLocks noGrp="1"/>
          </p:cNvSpPr>
          <p:nvPr>
            <p:ph/>
          </p:nvPr>
        </p:nvSpPr>
        <p:spPr>
          <a:xfrm>
            <a:off x="484560" y="2508840"/>
            <a:ext cx="6009480" cy="3461760"/>
          </a:xfrm>
          <a:prstGeom prst="rect">
            <a:avLst/>
          </a:prstGeom>
          <a:noFill/>
          <a:ln w="0">
            <a:noFill/>
          </a:ln>
        </p:spPr>
        <p:txBody>
          <a:bodyPr anchor="t">
            <a:noAutofit/>
          </a:bodyPr>
          <a:lstStyle/>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Artificial intelligence and machine learning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Advanced analysis for decision support</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Virtual and augmented reality for immersive learning </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Blockchain for transparent and secure information sharing </a:t>
            </a:r>
            <a:endParaRPr lang="en-US" sz="1800" b="0" strike="noStrike" spc="-1">
              <a:solidFill>
                <a:srgbClr val="000000"/>
              </a:solidFill>
              <a:latin typeface="Univers Condensed Light"/>
            </a:endParaRPr>
          </a:p>
          <a:p>
            <a:pPr>
              <a:lnSpc>
                <a:spcPct val="90000"/>
              </a:lnSpc>
              <a:spcBef>
                <a:spcPts val="1001"/>
              </a:spcBef>
            </a:pPr>
            <a:endParaRPr lang="en-US" sz="1800" b="0" strike="noStrike" spc="-1">
              <a:solidFill>
                <a:srgbClr val="000000"/>
              </a:solidFill>
              <a:latin typeface="Univers Condensed Light"/>
            </a:endParaRPr>
          </a:p>
        </p:txBody>
      </p:sp>
      <p:pic>
        <p:nvPicPr>
          <p:cNvPr id="220" name="image3.png"/>
          <p:cNvPicPr/>
          <p:nvPr/>
        </p:nvPicPr>
        <p:blipFill>
          <a:blip r:embed="rId3"/>
          <a:stretch/>
        </p:blipFill>
        <p:spPr>
          <a:xfrm>
            <a:off x="5763600" y="2508840"/>
            <a:ext cx="5943240" cy="3479400"/>
          </a:xfrm>
          <a:prstGeom prst="rect">
            <a:avLst/>
          </a:prstGeom>
          <a:ln w="0">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1" name="PlaceHolder 1"/>
          <p:cNvSpPr>
            <a:spLocks noGrp="1"/>
          </p:cNvSpPr>
          <p:nvPr>
            <p:ph type="title"/>
          </p:nvPr>
        </p:nvSpPr>
        <p:spPr>
          <a:xfrm>
            <a:off x="5978160" y="1101960"/>
            <a:ext cx="4959360" cy="773280"/>
          </a:xfrm>
          <a:prstGeom prst="rect">
            <a:avLst/>
          </a:prstGeom>
          <a:noFill/>
          <a:ln w="0">
            <a:noFill/>
          </a:ln>
        </p:spPr>
        <p:txBody>
          <a:bodyPr anchor="t">
            <a:noAutofit/>
          </a:bodyPr>
          <a:lstStyle/>
          <a:p>
            <a:pPr>
              <a:lnSpc>
                <a:spcPct val="90000"/>
              </a:lnSpc>
            </a:pPr>
            <a:r>
              <a:rPr lang="en-US" sz="5400" b="1" strike="noStrike" spc="-1">
                <a:solidFill>
                  <a:srgbClr val="000000"/>
                </a:solidFill>
                <a:latin typeface="Times New Roman"/>
                <a:ea typeface="Arial"/>
              </a:rPr>
              <a:t>Conclusion</a:t>
            </a:r>
            <a:br/>
            <a:endParaRPr lang="en-US" sz="5400" b="0" strike="noStrike" spc="-1">
              <a:solidFill>
                <a:srgbClr val="000000"/>
              </a:solidFill>
              <a:latin typeface="Univers Condensed Light"/>
            </a:endParaRPr>
          </a:p>
        </p:txBody>
      </p:sp>
      <p:sp>
        <p:nvSpPr>
          <p:cNvPr id="222" name="PlaceHolder 2"/>
          <p:cNvSpPr>
            <a:spLocks noGrp="1"/>
          </p:cNvSpPr>
          <p:nvPr>
            <p:ph/>
          </p:nvPr>
        </p:nvSpPr>
        <p:spPr>
          <a:xfrm>
            <a:off x="5961960" y="1875600"/>
            <a:ext cx="4818600" cy="3198960"/>
          </a:xfrm>
          <a:prstGeom prst="rect">
            <a:avLst/>
          </a:prstGeom>
          <a:noFill/>
          <a:ln w="0">
            <a:noFill/>
          </a:ln>
        </p:spPr>
        <p:txBody>
          <a:bodyPr anchor="t">
            <a:noAutofit/>
          </a:bodyPr>
          <a:lstStyle/>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Underscoring Knowledge and information management is essential for continuous success in the dynamic workplace</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Motivating to embrace a mindset of lifelong learning and adaptation</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Recognizing the ever-evolving nature of KM and IM in the modern professional landscape</a:t>
            </a:r>
            <a:endParaRPr lang="en-US" sz="1800" b="0" strike="noStrike" spc="-1">
              <a:solidFill>
                <a:srgbClr val="000000"/>
              </a:solidFill>
              <a:latin typeface="Univers Condensed Light"/>
            </a:endParaRPr>
          </a:p>
          <a:p>
            <a:pPr marL="343080" indent="-343080" algn="just">
              <a:lnSpc>
                <a:spcPct val="150000"/>
              </a:lnSpc>
              <a:buClr>
                <a:srgbClr val="000000"/>
              </a:buClr>
              <a:buFont typeface="Arial"/>
              <a:buChar char="●"/>
            </a:pPr>
            <a:r>
              <a:rPr lang="en-US" sz="1800" b="0" strike="noStrike" spc="-1">
                <a:solidFill>
                  <a:srgbClr val="000000"/>
                </a:solidFill>
                <a:latin typeface="Times New Roman"/>
                <a:ea typeface="Times New Roman"/>
              </a:rPr>
              <a:t>Encourages a proactive approach to remain abreast of industry trends and developments. </a:t>
            </a:r>
            <a:endParaRPr lang="en-US" sz="1800" b="0" strike="noStrike" spc="-1">
              <a:solidFill>
                <a:srgbClr val="000000"/>
              </a:solidFill>
              <a:latin typeface="Univers Condensed Light"/>
            </a:endParaRPr>
          </a:p>
        </p:txBody>
      </p:sp>
      <p:pic>
        <p:nvPicPr>
          <p:cNvPr id="223" name="image7.png"/>
          <p:cNvPicPr/>
          <p:nvPr/>
        </p:nvPicPr>
        <p:blipFill>
          <a:blip r:embed="rId3"/>
          <a:stretch/>
        </p:blipFill>
        <p:spPr>
          <a:xfrm>
            <a:off x="187560" y="1371960"/>
            <a:ext cx="5774040" cy="3973680"/>
          </a:xfrm>
          <a:prstGeom prst="rect">
            <a:avLst/>
          </a:prstGeom>
          <a:ln w="0">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4" name="PlaceHolder 1"/>
          <p:cNvSpPr>
            <a:spLocks noGrp="1"/>
          </p:cNvSpPr>
          <p:nvPr>
            <p:ph type="title"/>
          </p:nvPr>
        </p:nvSpPr>
        <p:spPr>
          <a:xfrm>
            <a:off x="1140120" y="511920"/>
            <a:ext cx="9911880" cy="1014480"/>
          </a:xfrm>
          <a:prstGeom prst="rect">
            <a:avLst/>
          </a:prstGeom>
          <a:noFill/>
          <a:ln w="0">
            <a:noFill/>
          </a:ln>
        </p:spPr>
        <p:txBody>
          <a:bodyPr anchor="t">
            <a:noAutofit/>
          </a:bodyPr>
          <a:lstStyle/>
          <a:p>
            <a:pPr algn="ctr">
              <a:lnSpc>
                <a:spcPct val="100000"/>
              </a:lnSpc>
            </a:pPr>
            <a:r>
              <a:rPr lang="en-US" sz="5400" b="1" strike="noStrike" spc="-1">
                <a:solidFill>
                  <a:srgbClr val="000000"/>
                </a:solidFill>
                <a:latin typeface="Times New Roman"/>
                <a:ea typeface="Times New Roman"/>
              </a:rPr>
              <a:t>References</a:t>
            </a:r>
            <a:br/>
            <a:endParaRPr lang="en-US" sz="5400" b="0" strike="noStrike" spc="-1">
              <a:solidFill>
                <a:srgbClr val="000000"/>
              </a:solidFill>
              <a:latin typeface="Univers Condensed Light"/>
            </a:endParaRPr>
          </a:p>
        </p:txBody>
      </p:sp>
      <p:sp>
        <p:nvSpPr>
          <p:cNvPr id="225" name="PlaceHolder 2"/>
          <p:cNvSpPr>
            <a:spLocks noGrp="1"/>
          </p:cNvSpPr>
          <p:nvPr>
            <p:ph/>
          </p:nvPr>
        </p:nvSpPr>
        <p:spPr>
          <a:xfrm>
            <a:off x="484560" y="1810440"/>
            <a:ext cx="10999800" cy="4160160"/>
          </a:xfrm>
          <a:prstGeom prst="rect">
            <a:avLst/>
          </a:prstGeom>
          <a:noFill/>
          <a:ln w="0">
            <a:noFill/>
          </a:ln>
        </p:spPr>
        <p:txBody>
          <a:bodyPr anchor="t">
            <a:noAutofit/>
          </a:bodyPr>
          <a:lstStyle/>
          <a:p>
            <a:pPr marL="228600" indent="-228600">
              <a:lnSpc>
                <a:spcPct val="90000"/>
              </a:lnSpc>
              <a:spcBef>
                <a:spcPts val="1001"/>
              </a:spcBef>
              <a:buClr>
                <a:srgbClr val="000000"/>
              </a:buClr>
              <a:buFont typeface="Arial"/>
              <a:buChar char="•"/>
            </a:pPr>
            <a:r>
              <a:rPr lang="en-US" sz="1400" b="0" strike="noStrike" spc="-1">
                <a:solidFill>
                  <a:srgbClr val="000000"/>
                </a:solidFill>
                <a:latin typeface="Times New Roman"/>
              </a:rPr>
              <a:t>Almaiah, M.A., Al-Khasawneh, A. and Althunibat, A., 2020. Exploring the critical challenges and factors influencing the E-learning system usage during COVID-19 pandemic. Education and information technologies, 25, pp.5261-5280.</a:t>
            </a:r>
            <a:endParaRPr lang="en-US" sz="14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400" b="0" strike="noStrike" spc="-1">
                <a:solidFill>
                  <a:srgbClr val="000000"/>
                </a:solidFill>
                <a:latin typeface="Times New Roman"/>
              </a:rPr>
              <a:t>Barnes, S.J., 2020. Information management research and practice in the post-COVID-19 world. International Journal of Information Management, 55, p.102175.</a:t>
            </a:r>
            <a:endParaRPr lang="en-US" sz="14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400" b="0" strike="noStrike" spc="-1">
                <a:solidFill>
                  <a:srgbClr val="000000"/>
                </a:solidFill>
                <a:latin typeface="Times New Roman"/>
              </a:rPr>
              <a:t>Bratianu, C. and Bejinaru, R., 2023. From Knowledge to Wisdom: Looking beyond the Knowledge Hierarchy. Knowledge, 3(2), pp.196-214.</a:t>
            </a:r>
            <a:endParaRPr lang="en-US" sz="14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400" b="0" strike="noStrike" spc="-1">
                <a:solidFill>
                  <a:srgbClr val="000000"/>
                </a:solidFill>
                <a:latin typeface="Times New Roman"/>
              </a:rPr>
              <a:t>Enholm, I.M., Papagiannidis, E., Mikalef, P. and Krogstie, J., 2022. Artificial intelligence and business value: A literature review. Information Systems Frontiers, 24(5), pp.1709-1734.</a:t>
            </a:r>
            <a:endParaRPr lang="en-US" sz="14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400" b="0" strike="noStrike" spc="-1">
                <a:solidFill>
                  <a:srgbClr val="000000"/>
                </a:solidFill>
                <a:latin typeface="Times New Roman"/>
              </a:rPr>
              <a:t>Lee, S.C., 2023. A Literary Survey on the Challenges of Adopting Lean in Aerospace Production and Aviation Maintenance. Journal of Aviation Technology and Engineering, 12(1), p.4.</a:t>
            </a:r>
            <a:endParaRPr lang="en-US" sz="14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400" b="0" strike="noStrike" spc="-1">
                <a:solidFill>
                  <a:srgbClr val="000000"/>
                </a:solidFill>
                <a:latin typeface="Times New Roman"/>
              </a:rPr>
              <a:t>Rohim, A. and Budhiasa, I.G.S., 2019. Organizational culture as moderator in the relationship between organizational reward on knowledge sharing and employee performance. Journal of Management Development, 38(7), pp.538-560.</a:t>
            </a:r>
            <a:endParaRPr lang="en-US" sz="14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400" b="0" strike="noStrike" spc="-1">
                <a:solidFill>
                  <a:srgbClr val="000000"/>
                </a:solidFill>
                <a:latin typeface="Times New Roman"/>
              </a:rPr>
              <a:t>Turnbull, D., Chugh, R. and Luck, J., 2020. Learning Management Systems, An Overview. Encyclopedia of education and information technologies, pp.1052-1058.</a:t>
            </a:r>
            <a:endParaRPr lang="en-US" sz="1400" b="0" strike="noStrike" spc="-1">
              <a:solidFill>
                <a:srgbClr val="000000"/>
              </a:solidFill>
              <a:latin typeface="Univers Condensed Light"/>
            </a:endParaRPr>
          </a:p>
          <a:p>
            <a:pPr marL="228600" indent="-228600">
              <a:lnSpc>
                <a:spcPct val="90000"/>
              </a:lnSpc>
              <a:spcBef>
                <a:spcPts val="1001"/>
              </a:spcBef>
              <a:buClr>
                <a:srgbClr val="000000"/>
              </a:buClr>
              <a:buFont typeface="Arial"/>
              <a:buChar char="•"/>
            </a:pPr>
            <a:r>
              <a:rPr lang="en-US" sz="1400" b="0" strike="noStrike" spc="-1">
                <a:solidFill>
                  <a:srgbClr val="000000"/>
                </a:solidFill>
                <a:latin typeface="Times New Roman"/>
              </a:rPr>
              <a:t>Zhang, J., Raza, M., Khalid, R., Parveen, R. and Ramírez-Asís, E.H., 2021. Impact of team knowledge management, problem solving competence, interpersonal conflicts, organizational trust on project performance, a mediating role of psychological capital. Annals of Operations Research.</a:t>
            </a:r>
            <a:endParaRPr lang="en-US" sz="1400" b="0" strike="noStrike" spc="-1">
              <a:solidFill>
                <a:srgbClr val="000000"/>
              </a:solidFill>
              <a:latin typeface="Univers Condensed Light"/>
            </a:endParaRPr>
          </a:p>
          <a:p>
            <a:pPr>
              <a:lnSpc>
                <a:spcPct val="90000"/>
              </a:lnSpc>
              <a:spcBef>
                <a:spcPts val="1001"/>
              </a:spcBef>
            </a:pPr>
            <a:endParaRPr lang="en-US" sz="1400" b="0" strike="noStrike" spc="-1">
              <a:solidFill>
                <a:srgbClr val="000000"/>
              </a:solidFill>
              <a:latin typeface="Univers Condensed Light"/>
            </a:endParaRPr>
          </a:p>
          <a:p>
            <a:pPr>
              <a:lnSpc>
                <a:spcPct val="90000"/>
              </a:lnSpc>
              <a:spcBef>
                <a:spcPts val="1001"/>
              </a:spcBef>
            </a:pPr>
            <a:endParaRPr lang="en-US" sz="1400" b="0" strike="noStrike" spc="-1">
              <a:solidFill>
                <a:srgbClr val="000000"/>
              </a:solidFill>
              <a:latin typeface="Univers Condensed Light"/>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6" name="PlaceHolder 1"/>
          <p:cNvSpPr>
            <a:spLocks noGrp="1"/>
          </p:cNvSpPr>
          <p:nvPr>
            <p:ph type="title"/>
          </p:nvPr>
        </p:nvSpPr>
        <p:spPr>
          <a:xfrm>
            <a:off x="3285581" y="1719359"/>
            <a:ext cx="4873320" cy="2613490"/>
          </a:xfrm>
          <a:prstGeom prst="rect">
            <a:avLst/>
          </a:prstGeom>
          <a:noFill/>
          <a:ln w="0">
            <a:noFill/>
          </a:ln>
        </p:spPr>
        <p:txBody>
          <a:bodyPr anchor="t">
            <a:noAutofit/>
          </a:bodyPr>
          <a:lstStyle/>
          <a:p>
            <a:pPr>
              <a:lnSpc>
                <a:spcPct val="90000"/>
              </a:lnSpc>
              <a:tabLst>
                <a:tab pos="0" algn="l"/>
              </a:tabLst>
            </a:pPr>
            <a:br>
              <a:rPr lang="en-US" sz="6000" b="0" strike="noStrike" spc="-1" dirty="0">
                <a:solidFill>
                  <a:srgbClr val="000000"/>
                </a:solidFill>
                <a:latin typeface="Times New Roman"/>
              </a:rPr>
            </a:br>
            <a:r>
              <a:rPr lang="en-US" sz="6000" b="0" strike="noStrike" spc="-1" dirty="0">
                <a:solidFill>
                  <a:srgbClr val="000000"/>
                </a:solidFill>
                <a:latin typeface="Times New Roman"/>
              </a:rPr>
              <a:t>THANK YOU</a:t>
            </a:r>
            <a:endParaRPr lang="en-US" sz="6000" b="0" strike="noStrike" spc="-1" dirty="0">
              <a:solidFill>
                <a:srgbClr val="000000"/>
              </a:solidFill>
              <a:latin typeface="Univers Condensed Light"/>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{5E6E9899-C740-46E1-BD59-2F33F1B2E6D3}tf11429527_win32</Template>
  <TotalTime>47</TotalTime>
  <Words>1627</Words>
  <Application>Microsoft Office PowerPoint</Application>
  <PresentationFormat>Widescreen</PresentationFormat>
  <Paragraphs>103</Paragraphs>
  <Slides>15</Slides>
  <Notes>10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15</vt:i4>
      </vt:variant>
    </vt:vector>
  </HeadingPairs>
  <TitlesOfParts>
    <vt:vector size="24" baseType="lpstr">
      <vt:lpstr>Arial</vt:lpstr>
      <vt:lpstr>Century Gothic</vt:lpstr>
      <vt:lpstr>Comic Sans MS</vt:lpstr>
      <vt:lpstr>Times New Roman</vt:lpstr>
      <vt:lpstr>Univers Condensed Light</vt:lpstr>
      <vt:lpstr>Office Theme</vt:lpstr>
      <vt:lpstr>Office Theme</vt:lpstr>
      <vt:lpstr>Office Theme</vt:lpstr>
      <vt:lpstr>Office Theme</vt:lpstr>
      <vt:lpstr>INDIVIDUAL ACADEMIC PRESENTATION</vt:lpstr>
      <vt:lpstr>Executive summary</vt:lpstr>
      <vt:lpstr>Table of Contents</vt:lpstr>
      <vt:lpstr>Introduction </vt:lpstr>
      <vt:lpstr>Why Knowledge and Information Management Matter</vt:lpstr>
      <vt:lpstr>Key Components of Knowledge Management </vt:lpstr>
      <vt:lpstr>Developing Knowledge and Information Management Skills </vt:lpstr>
      <vt:lpstr>Building a Knowledge Management (KM) Culture </vt:lpstr>
      <vt:lpstr>Successful Knowledge Management Implementation </vt:lpstr>
      <vt:lpstr>Challenges in Knowledge and Information Management </vt:lpstr>
      <vt:lpstr>Overcoming Challenges </vt:lpstr>
      <vt:lpstr>Future Trends in Knowledge Management </vt:lpstr>
      <vt:lpstr>Conclusion </vt:lpstr>
      <vt:lpstr>References </vt:lpstr>
      <vt:lpstr> 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INDIVIDUAL ACADEMIC PRESENTATION</dc:title>
  <dc:subject/>
  <dc:creator>DELL</dc:creator>
  <dc:description/>
  <cp:lastModifiedBy>Alex Netoi</cp:lastModifiedBy>
  <cp:revision>7</cp:revision>
  <dcterms:created xsi:type="dcterms:W3CDTF">2023-10-28T09:45:19Z</dcterms:created>
  <dcterms:modified xsi:type="dcterms:W3CDTF">2023-11-05T22:03:21Z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Notes">
    <vt:i4>10</vt:i4>
  </property>
  <property fmtid="{D5CDD505-2E9C-101B-9397-08002B2CF9AE}" pid="4" name="PresentationFormat">
    <vt:lpwstr>Widescreen</vt:lpwstr>
  </property>
  <property fmtid="{D5CDD505-2E9C-101B-9397-08002B2CF9AE}" pid="5" name="Slides">
    <vt:i4>15</vt:i4>
  </property>
</Properties>
</file>