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4" r:id="rId4"/>
    <p:sldId id="261" r:id="rId5"/>
    <p:sldId id="258" r:id="rId6"/>
    <p:sldId id="260" r:id="rId7"/>
    <p:sldId id="263" r:id="rId8"/>
    <p:sldId id="259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72" y="4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1DCC29A7-3535-435C-B160-CD897F02B9EE}" type="datetimeFigureOut">
              <a:rPr lang="en-GB" smtClean="0"/>
              <a:t>11/02/2016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5D1A0-03BC-447D-854E-1130BE6AA492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0" y="-1"/>
            <a:ext cx="9144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18091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C29A7-3535-435C-B160-CD897F02B9EE}" type="datetimeFigureOut">
              <a:rPr lang="en-GB" smtClean="0"/>
              <a:t>11/02/2016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5D1A0-03BC-447D-854E-1130BE6AA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839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C29A7-3535-435C-B160-CD897F02B9EE}" type="datetimeFigureOut">
              <a:rPr lang="en-GB" smtClean="0"/>
              <a:t>11/02/2016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5D1A0-03BC-447D-854E-1130BE6AA492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0" y="-1"/>
            <a:ext cx="9144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503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C29A7-3535-435C-B160-CD897F02B9EE}" type="datetimeFigureOut">
              <a:rPr lang="en-GB" smtClean="0"/>
              <a:t>11/02/2016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5D1A0-03BC-447D-854E-1130BE6AA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469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C29A7-3535-435C-B160-CD897F02B9EE}" type="datetimeFigureOut">
              <a:rPr lang="en-GB" smtClean="0"/>
              <a:t>11/02/2016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5D1A0-03BC-447D-854E-1130BE6AA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92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C29A7-3535-435C-B160-CD897F02B9EE}" type="datetimeFigureOut">
              <a:rPr lang="en-GB" smtClean="0"/>
              <a:t>11/02/2016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5D1A0-03BC-447D-854E-1130BE6AA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015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C29A7-3535-435C-B160-CD897F02B9EE}" type="datetimeFigureOut">
              <a:rPr lang="en-GB" smtClean="0"/>
              <a:t>11/02/2016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5D1A0-03BC-447D-854E-1130BE6AA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755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C29A7-3535-435C-B160-CD897F02B9EE}" type="datetimeFigureOut">
              <a:rPr lang="en-GB" smtClean="0"/>
              <a:t>11/02/2016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5D1A0-03BC-447D-854E-1130BE6AA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61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C29A7-3535-435C-B160-CD897F02B9EE}" type="datetimeFigureOut">
              <a:rPr lang="en-GB" smtClean="0"/>
              <a:t>11/02/2016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5D1A0-03BC-447D-854E-1130BE6AA49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75197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C29A7-3535-435C-B160-CD897F02B9EE}" type="datetimeFigureOut">
              <a:rPr lang="en-GB" smtClean="0"/>
              <a:t>11/02/2016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5D1A0-03BC-447D-854E-1130BE6AA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233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C29A7-3535-435C-B160-CD897F02B9EE}" type="datetimeFigureOut">
              <a:rPr lang="en-GB" smtClean="0"/>
              <a:t>11/02/2016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5D1A0-03BC-447D-854E-1130BE6AA49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0438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DCC29A7-3535-435C-B160-CD897F02B9EE}" type="datetimeFigureOut">
              <a:rPr lang="en-GB" smtClean="0"/>
              <a:t>11/02/2016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095D1A0-03BC-447D-854E-1130BE6AA49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75556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63688" y="764704"/>
            <a:ext cx="54006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 smtClean="0"/>
              <a:t>William II </a:t>
            </a:r>
          </a:p>
          <a:p>
            <a:pPr algn="ctr"/>
            <a:r>
              <a:rPr lang="en-GB" sz="6600" dirty="0" smtClean="0"/>
              <a:t>&amp;</a:t>
            </a:r>
          </a:p>
          <a:p>
            <a:pPr algn="ctr"/>
            <a:r>
              <a:rPr lang="en-GB" sz="6600" dirty="0" smtClean="0"/>
              <a:t>Henry I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713290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5888" y="188640"/>
            <a:ext cx="4492327" cy="6415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39552" y="908720"/>
            <a:ext cx="374441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William Rufus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 smtClean="0"/>
              <a:t>Odo</a:t>
            </a:r>
            <a:r>
              <a:rPr lang="en-GB" sz="2400" dirty="0" smtClean="0"/>
              <a:t> and rebellion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 smtClean="0"/>
              <a:t>Wulfstan</a:t>
            </a:r>
            <a:r>
              <a:rPr lang="en-GB" sz="2400" dirty="0" smtClean="0"/>
              <a:t> of Worcester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Archbishops Lanfranc and Anselm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Control of Normandy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Tragic death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3821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3" y="-35903"/>
            <a:ext cx="4538241" cy="681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364088" y="1052736"/>
            <a:ext cx="30963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Henry I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King and Duke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Charter – the ‘law of Edward’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Marriage - to Mathilda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daughter of Malcolm King of Scotland and Margaret sister of </a:t>
            </a:r>
            <a:r>
              <a:rPr lang="en-GB" sz="2400" dirty="0" err="1" smtClean="0"/>
              <a:t>Eadger</a:t>
            </a:r>
            <a:r>
              <a:rPr lang="en-GB" sz="2400" dirty="0" smtClean="0"/>
              <a:t> </a:t>
            </a:r>
            <a:r>
              <a:rPr lang="en-GB" sz="2400" dirty="0" err="1" smtClean="0"/>
              <a:t>Aethling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41648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3" y="953823"/>
            <a:ext cx="7422852" cy="5002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7393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4476700" cy="64230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860032" y="116632"/>
            <a:ext cx="3744416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England Under Henry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Towns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 smtClean="0"/>
              <a:t>Hustings</a:t>
            </a: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Trade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 smtClean="0"/>
              <a:t>Portreeves</a:t>
            </a:r>
            <a:r>
              <a:rPr lang="en-GB" sz="2400" dirty="0" smtClean="0"/>
              <a:t> and magistrates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Church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Battle </a:t>
            </a:r>
            <a:r>
              <a:rPr lang="en-GB" sz="2400" dirty="0"/>
              <a:t>of </a:t>
            </a:r>
            <a:r>
              <a:rPr lang="en-GB" sz="2400" dirty="0" err="1"/>
              <a:t>Tenchebrai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Administration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Chancellor and Exchequer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52022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0"/>
            <a:ext cx="7488832" cy="6853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9592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-37514"/>
            <a:ext cx="4509666" cy="68955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7760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29226"/>
            <a:ext cx="4687788" cy="63072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6939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29</TotalTime>
  <Words>69</Words>
  <Application>Microsoft Office PowerPoint</Application>
  <PresentationFormat>On-screen Show (4:3)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Tw Cen MT</vt:lpstr>
      <vt:lpstr>Tw Cen MT Condensed</vt:lpstr>
      <vt:lpstr>Wingdings 3</vt:lpstr>
      <vt:lpstr>Integral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Harriet Webster</cp:lastModifiedBy>
  <cp:revision>3</cp:revision>
  <dcterms:created xsi:type="dcterms:W3CDTF">2015-02-10T11:10:24Z</dcterms:created>
  <dcterms:modified xsi:type="dcterms:W3CDTF">2016-02-11T08:19:46Z</dcterms:modified>
</cp:coreProperties>
</file>