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sldIdLst>
    <p:sldId id="256" r:id="rId2"/>
    <p:sldId id="286" r:id="rId3"/>
    <p:sldId id="293" r:id="rId4"/>
    <p:sldId id="321" r:id="rId5"/>
    <p:sldId id="294" r:id="rId6"/>
    <p:sldId id="323" r:id="rId7"/>
    <p:sldId id="290" r:id="rId8"/>
    <p:sldId id="291" r:id="rId9"/>
    <p:sldId id="324" r:id="rId10"/>
    <p:sldId id="327" r:id="rId11"/>
    <p:sldId id="295" r:id="rId12"/>
    <p:sldId id="326" r:id="rId13"/>
    <p:sldId id="296" r:id="rId14"/>
    <p:sldId id="297" r:id="rId15"/>
    <p:sldId id="298" r:id="rId16"/>
    <p:sldId id="299" r:id="rId17"/>
    <p:sldId id="300" r:id="rId18"/>
    <p:sldId id="301" r:id="rId19"/>
    <p:sldId id="302" r:id="rId20"/>
    <p:sldId id="303" r:id="rId21"/>
    <p:sldId id="304" r:id="rId22"/>
    <p:sldId id="305" r:id="rId23"/>
    <p:sldId id="307" r:id="rId24"/>
    <p:sldId id="306" r:id="rId25"/>
    <p:sldId id="308" r:id="rId26"/>
    <p:sldId id="309" r:id="rId27"/>
    <p:sldId id="310" r:id="rId28"/>
    <p:sldId id="311" r:id="rId29"/>
    <p:sldId id="312" r:id="rId30"/>
    <p:sldId id="313" r:id="rId31"/>
    <p:sldId id="319" r:id="rId32"/>
    <p:sldId id="318" r:id="rId33"/>
    <p:sldId id="314" r:id="rId34"/>
    <p:sldId id="315" r:id="rId35"/>
    <p:sldId id="329" r:id="rId36"/>
    <p:sldId id="317" r:id="rId37"/>
    <p:sldId id="262" r:id="rId38"/>
    <p:sldId id="328"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D1C0260-AC42-FC9B-C12D-95B9DC678148}" name="Cerys Davies" initials="CD" userId="S::cerys.davies@uwtsd.ac.uk::61e71dc1-9594-4277-b52b-4420989f68e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7C61E6-4DB1-44A2-81D0-A8492A6D529F}" v="846" dt="2024-10-22T11:05:29.9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74" autoAdjust="0"/>
    <p:restoredTop sz="94660"/>
  </p:normalViewPr>
  <p:slideViewPr>
    <p:cSldViewPr snapToGrid="0">
      <p:cViewPr varScale="1">
        <p:scale>
          <a:sx n="74" d="100"/>
          <a:sy n="74" d="100"/>
        </p:scale>
        <p:origin x="72" y="307"/>
      </p:cViewPr>
      <p:guideLst/>
    </p:cSldViewPr>
  </p:slideViewPr>
  <p:notesTextViewPr>
    <p:cViewPr>
      <p:scale>
        <a:sx n="1" d="1"/>
        <a:sy n="1" d="1"/>
      </p:scale>
      <p:origin x="0" y="0"/>
    </p:cViewPr>
  </p:notesTextViewPr>
  <p:notesViewPr>
    <p:cSldViewPr snapToGrid="0">
      <p:cViewPr varScale="1">
        <p:scale>
          <a:sx n="70" d="100"/>
          <a:sy n="70" d="100"/>
        </p:scale>
        <p:origin x="2088" y="3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47"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3744933-88D3-4ACB-8BCD-26883FCC4F8C}"/>
    <pc:docChg chg="delSld modSld">
      <pc:chgData name="Cerys Davies" userId="61e71dc1-9594-4277-b52b-4420989f68ee" providerId="ADAL" clId="{33744933-88D3-4ACB-8BCD-26883FCC4F8C}" dt="2024-09-26T12:32:59.311" v="110" actId="47"/>
      <pc:docMkLst>
        <pc:docMk/>
      </pc:docMkLst>
      <pc:sldChg chg="modSp mod">
        <pc:chgData name="Cerys Davies" userId="61e71dc1-9594-4277-b52b-4420989f68ee" providerId="ADAL" clId="{33744933-88D3-4ACB-8BCD-26883FCC4F8C}" dt="2024-09-26T12:32:36.107" v="109" actId="6549"/>
        <pc:sldMkLst>
          <pc:docMk/>
          <pc:sldMk cId="3475651824" sldId="256"/>
        </pc:sldMkLst>
        <pc:spChg chg="mod">
          <ac:chgData name="Cerys Davies" userId="61e71dc1-9594-4277-b52b-4420989f68ee" providerId="ADAL" clId="{33744933-88D3-4ACB-8BCD-26883FCC4F8C}" dt="2024-09-26T12:32:36.107" v="109" actId="6549"/>
          <ac:spMkLst>
            <pc:docMk/>
            <pc:sldMk cId="3475651824" sldId="256"/>
            <ac:spMk id="3" creationId="{4D6FAC72-D4CD-77FA-0499-073A8FCFFC72}"/>
          </ac:spMkLst>
        </pc:spChg>
      </pc:sldChg>
      <pc:sldChg chg="del">
        <pc:chgData name="Cerys Davies" userId="61e71dc1-9594-4277-b52b-4420989f68ee" providerId="ADAL" clId="{33744933-88D3-4ACB-8BCD-26883FCC4F8C}" dt="2024-09-26T12:32:19.415" v="0" actId="47"/>
        <pc:sldMkLst>
          <pc:docMk/>
          <pc:sldMk cId="2449278250" sldId="257"/>
        </pc:sldMkLst>
      </pc:sldChg>
      <pc:sldChg chg="del">
        <pc:chgData name="Cerys Davies" userId="61e71dc1-9594-4277-b52b-4420989f68ee" providerId="ADAL" clId="{33744933-88D3-4ACB-8BCD-26883FCC4F8C}" dt="2024-09-26T12:32:19.415" v="0" actId="47"/>
        <pc:sldMkLst>
          <pc:docMk/>
          <pc:sldMk cId="2406154415" sldId="258"/>
        </pc:sldMkLst>
      </pc:sldChg>
      <pc:sldChg chg="del">
        <pc:chgData name="Cerys Davies" userId="61e71dc1-9594-4277-b52b-4420989f68ee" providerId="ADAL" clId="{33744933-88D3-4ACB-8BCD-26883FCC4F8C}" dt="2024-09-26T12:32:19.415" v="0" actId="47"/>
        <pc:sldMkLst>
          <pc:docMk/>
          <pc:sldMk cId="2932746799" sldId="259"/>
        </pc:sldMkLst>
      </pc:sldChg>
      <pc:sldChg chg="del">
        <pc:chgData name="Cerys Davies" userId="61e71dc1-9594-4277-b52b-4420989f68ee" providerId="ADAL" clId="{33744933-88D3-4ACB-8BCD-26883FCC4F8C}" dt="2024-09-26T12:32:19.415" v="0" actId="47"/>
        <pc:sldMkLst>
          <pc:docMk/>
          <pc:sldMk cId="3317336232" sldId="260"/>
        </pc:sldMkLst>
      </pc:sldChg>
      <pc:sldChg chg="del">
        <pc:chgData name="Cerys Davies" userId="61e71dc1-9594-4277-b52b-4420989f68ee" providerId="ADAL" clId="{33744933-88D3-4ACB-8BCD-26883FCC4F8C}" dt="2024-09-26T12:32:19.415" v="0" actId="47"/>
        <pc:sldMkLst>
          <pc:docMk/>
          <pc:sldMk cId="4034605094" sldId="261"/>
        </pc:sldMkLst>
      </pc:sldChg>
      <pc:sldChg chg="del">
        <pc:chgData name="Cerys Davies" userId="61e71dc1-9594-4277-b52b-4420989f68ee" providerId="ADAL" clId="{33744933-88D3-4ACB-8BCD-26883FCC4F8C}" dt="2024-09-26T12:32:19.415" v="0" actId="47"/>
        <pc:sldMkLst>
          <pc:docMk/>
          <pc:sldMk cId="1353024765" sldId="264"/>
        </pc:sldMkLst>
      </pc:sldChg>
      <pc:sldChg chg="del">
        <pc:chgData name="Cerys Davies" userId="61e71dc1-9594-4277-b52b-4420989f68ee" providerId="ADAL" clId="{33744933-88D3-4ACB-8BCD-26883FCC4F8C}" dt="2024-09-26T12:32:19.415" v="0" actId="47"/>
        <pc:sldMkLst>
          <pc:docMk/>
          <pc:sldMk cId="2178651216" sldId="265"/>
        </pc:sldMkLst>
      </pc:sldChg>
      <pc:sldChg chg="del">
        <pc:chgData name="Cerys Davies" userId="61e71dc1-9594-4277-b52b-4420989f68ee" providerId="ADAL" clId="{33744933-88D3-4ACB-8BCD-26883FCC4F8C}" dt="2024-09-26T12:32:19.415" v="0" actId="47"/>
        <pc:sldMkLst>
          <pc:docMk/>
          <pc:sldMk cId="3582662726" sldId="266"/>
        </pc:sldMkLst>
      </pc:sldChg>
      <pc:sldChg chg="del">
        <pc:chgData name="Cerys Davies" userId="61e71dc1-9594-4277-b52b-4420989f68ee" providerId="ADAL" clId="{33744933-88D3-4ACB-8BCD-26883FCC4F8C}" dt="2024-09-26T12:32:19.415" v="0" actId="47"/>
        <pc:sldMkLst>
          <pc:docMk/>
          <pc:sldMk cId="911358520" sldId="267"/>
        </pc:sldMkLst>
      </pc:sldChg>
      <pc:sldChg chg="del">
        <pc:chgData name="Cerys Davies" userId="61e71dc1-9594-4277-b52b-4420989f68ee" providerId="ADAL" clId="{33744933-88D3-4ACB-8BCD-26883FCC4F8C}" dt="2024-09-26T12:32:19.415" v="0" actId="47"/>
        <pc:sldMkLst>
          <pc:docMk/>
          <pc:sldMk cId="1357941917" sldId="280"/>
        </pc:sldMkLst>
      </pc:sldChg>
      <pc:sldChg chg="del">
        <pc:chgData name="Cerys Davies" userId="61e71dc1-9594-4277-b52b-4420989f68ee" providerId="ADAL" clId="{33744933-88D3-4ACB-8BCD-26883FCC4F8C}" dt="2024-09-26T12:32:59.311" v="110" actId="47"/>
        <pc:sldMkLst>
          <pc:docMk/>
          <pc:sldMk cId="495990708" sldId="284"/>
        </pc:sldMkLst>
      </pc:sldChg>
      <pc:sldChg chg="del">
        <pc:chgData name="Cerys Davies" userId="61e71dc1-9594-4277-b52b-4420989f68ee" providerId="ADAL" clId="{33744933-88D3-4ACB-8BCD-26883FCC4F8C}" dt="2024-09-26T12:32:59.311" v="110" actId="47"/>
        <pc:sldMkLst>
          <pc:docMk/>
          <pc:sldMk cId="681497207" sldId="285"/>
        </pc:sldMkLst>
      </pc:sldChg>
      <pc:sldChg chg="del">
        <pc:chgData name="Cerys Davies" userId="61e71dc1-9594-4277-b52b-4420989f68ee" providerId="ADAL" clId="{33744933-88D3-4ACB-8BCD-26883FCC4F8C}" dt="2024-09-26T12:32:59.311" v="110" actId="47"/>
        <pc:sldMkLst>
          <pc:docMk/>
          <pc:sldMk cId="425429077" sldId="288"/>
        </pc:sldMkLst>
      </pc:sldChg>
      <pc:sldChg chg="del">
        <pc:chgData name="Cerys Davies" userId="61e71dc1-9594-4277-b52b-4420989f68ee" providerId="ADAL" clId="{33744933-88D3-4ACB-8BCD-26883FCC4F8C}" dt="2024-09-26T12:32:59.311" v="110" actId="47"/>
        <pc:sldMkLst>
          <pc:docMk/>
          <pc:sldMk cId="2623041092" sldId="289"/>
        </pc:sldMkLst>
      </pc:sldChg>
      <pc:sldChg chg="del">
        <pc:chgData name="Cerys Davies" userId="61e71dc1-9594-4277-b52b-4420989f68ee" providerId="ADAL" clId="{33744933-88D3-4ACB-8BCD-26883FCC4F8C}" dt="2024-09-26T12:32:59.311" v="110" actId="47"/>
        <pc:sldMkLst>
          <pc:docMk/>
          <pc:sldMk cId="3531653596" sldId="294"/>
        </pc:sldMkLst>
      </pc:sldChg>
      <pc:sldChg chg="del">
        <pc:chgData name="Cerys Davies" userId="61e71dc1-9594-4277-b52b-4420989f68ee" providerId="ADAL" clId="{33744933-88D3-4ACB-8BCD-26883FCC4F8C}" dt="2024-09-26T12:32:59.311" v="110" actId="47"/>
        <pc:sldMkLst>
          <pc:docMk/>
          <pc:sldMk cId="2985678489" sldId="295"/>
        </pc:sldMkLst>
      </pc:sldChg>
      <pc:sldChg chg="del">
        <pc:chgData name="Cerys Davies" userId="61e71dc1-9594-4277-b52b-4420989f68ee" providerId="ADAL" clId="{33744933-88D3-4ACB-8BCD-26883FCC4F8C}" dt="2024-09-26T12:32:59.311" v="110" actId="47"/>
        <pc:sldMkLst>
          <pc:docMk/>
          <pc:sldMk cId="2606782163" sldId="296"/>
        </pc:sldMkLst>
      </pc:sldChg>
      <pc:sldChg chg="del">
        <pc:chgData name="Cerys Davies" userId="61e71dc1-9594-4277-b52b-4420989f68ee" providerId="ADAL" clId="{33744933-88D3-4ACB-8BCD-26883FCC4F8C}" dt="2024-09-26T12:32:59.311" v="110" actId="47"/>
        <pc:sldMkLst>
          <pc:docMk/>
          <pc:sldMk cId="2866685584" sldId="297"/>
        </pc:sldMkLst>
      </pc:sldChg>
      <pc:sldChg chg="del">
        <pc:chgData name="Cerys Davies" userId="61e71dc1-9594-4277-b52b-4420989f68ee" providerId="ADAL" clId="{33744933-88D3-4ACB-8BCD-26883FCC4F8C}" dt="2024-09-26T12:32:59.311" v="110" actId="47"/>
        <pc:sldMkLst>
          <pc:docMk/>
          <pc:sldMk cId="1264238280" sldId="298"/>
        </pc:sldMkLst>
      </pc:sldChg>
      <pc:sldChg chg="del">
        <pc:chgData name="Cerys Davies" userId="61e71dc1-9594-4277-b52b-4420989f68ee" providerId="ADAL" clId="{33744933-88D3-4ACB-8BCD-26883FCC4F8C}" dt="2024-09-26T12:32:59.311" v="110" actId="47"/>
        <pc:sldMkLst>
          <pc:docMk/>
          <pc:sldMk cId="1522186286" sldId="299"/>
        </pc:sldMkLst>
      </pc:sldChg>
      <pc:sldChg chg="del">
        <pc:chgData name="Cerys Davies" userId="61e71dc1-9594-4277-b52b-4420989f68ee" providerId="ADAL" clId="{33744933-88D3-4ACB-8BCD-26883FCC4F8C}" dt="2024-09-26T12:32:19.415" v="0" actId="47"/>
        <pc:sldMkLst>
          <pc:docMk/>
          <pc:sldMk cId="649634174" sldId="300"/>
        </pc:sldMkLst>
      </pc:sldChg>
      <pc:sldChg chg="del">
        <pc:chgData name="Cerys Davies" userId="61e71dc1-9594-4277-b52b-4420989f68ee" providerId="ADAL" clId="{33744933-88D3-4ACB-8BCD-26883FCC4F8C}" dt="2024-09-26T12:32:19.415" v="0" actId="47"/>
        <pc:sldMkLst>
          <pc:docMk/>
          <pc:sldMk cId="34715061" sldId="301"/>
        </pc:sldMkLst>
      </pc:sldChg>
      <pc:sldChg chg="del">
        <pc:chgData name="Cerys Davies" userId="61e71dc1-9594-4277-b52b-4420989f68ee" providerId="ADAL" clId="{33744933-88D3-4ACB-8BCD-26883FCC4F8C}" dt="2024-09-26T12:32:19.415" v="0" actId="47"/>
        <pc:sldMkLst>
          <pc:docMk/>
          <pc:sldMk cId="1310947032" sldId="302"/>
        </pc:sldMkLst>
      </pc:sldChg>
      <pc:sldChg chg="del">
        <pc:chgData name="Cerys Davies" userId="61e71dc1-9594-4277-b52b-4420989f68ee" providerId="ADAL" clId="{33744933-88D3-4ACB-8BCD-26883FCC4F8C}" dt="2024-09-26T12:32:19.415" v="0" actId="47"/>
        <pc:sldMkLst>
          <pc:docMk/>
          <pc:sldMk cId="4000497177" sldId="303"/>
        </pc:sldMkLst>
      </pc:sldChg>
      <pc:sldChg chg="del">
        <pc:chgData name="Cerys Davies" userId="61e71dc1-9594-4277-b52b-4420989f68ee" providerId="ADAL" clId="{33744933-88D3-4ACB-8BCD-26883FCC4F8C}" dt="2024-09-26T12:32:19.415" v="0" actId="47"/>
        <pc:sldMkLst>
          <pc:docMk/>
          <pc:sldMk cId="392135074" sldId="304"/>
        </pc:sldMkLst>
      </pc:sldChg>
      <pc:sldChg chg="del">
        <pc:chgData name="Cerys Davies" userId="61e71dc1-9594-4277-b52b-4420989f68ee" providerId="ADAL" clId="{33744933-88D3-4ACB-8BCD-26883FCC4F8C}" dt="2024-09-26T12:32:19.415" v="0" actId="47"/>
        <pc:sldMkLst>
          <pc:docMk/>
          <pc:sldMk cId="1223701576" sldId="305"/>
        </pc:sldMkLst>
      </pc:sldChg>
      <pc:sldChg chg="del">
        <pc:chgData name="Cerys Davies" userId="61e71dc1-9594-4277-b52b-4420989f68ee" providerId="ADAL" clId="{33744933-88D3-4ACB-8BCD-26883FCC4F8C}" dt="2024-09-26T12:32:19.415" v="0" actId="47"/>
        <pc:sldMkLst>
          <pc:docMk/>
          <pc:sldMk cId="1383916654" sldId="306"/>
        </pc:sldMkLst>
      </pc:sldChg>
      <pc:sldChg chg="del">
        <pc:chgData name="Cerys Davies" userId="61e71dc1-9594-4277-b52b-4420989f68ee" providerId="ADAL" clId="{33744933-88D3-4ACB-8BCD-26883FCC4F8C}" dt="2024-09-26T12:32:19.415" v="0" actId="47"/>
        <pc:sldMkLst>
          <pc:docMk/>
          <pc:sldMk cId="1412095200" sldId="307"/>
        </pc:sldMkLst>
      </pc:sldChg>
      <pc:sldChg chg="del">
        <pc:chgData name="Cerys Davies" userId="61e71dc1-9594-4277-b52b-4420989f68ee" providerId="ADAL" clId="{33744933-88D3-4ACB-8BCD-26883FCC4F8C}" dt="2024-09-26T12:32:19.415" v="0" actId="47"/>
        <pc:sldMkLst>
          <pc:docMk/>
          <pc:sldMk cId="3694293644" sldId="308"/>
        </pc:sldMkLst>
      </pc:sldChg>
    </pc:docChg>
  </pc:docChgLst>
  <pc:docChgLst>
    <pc:chgData name="Cerys Davies" userId="61e71dc1-9594-4277-b52b-4420989f68ee" providerId="ADAL" clId="{9A7C61E6-4DB1-44A2-81D0-A8492A6D529F}"/>
    <pc:docChg chg="undo custSel addSld delSld modSld sldOrd">
      <pc:chgData name="Cerys Davies" userId="61e71dc1-9594-4277-b52b-4420989f68ee" providerId="ADAL" clId="{9A7C61E6-4DB1-44A2-81D0-A8492A6D529F}" dt="2024-10-22T11:12:44.292" v="6099" actId="27636"/>
      <pc:docMkLst>
        <pc:docMk/>
      </pc:docMkLst>
      <pc:sldChg chg="modSp mod">
        <pc:chgData name="Cerys Davies" userId="61e71dc1-9594-4277-b52b-4420989f68ee" providerId="ADAL" clId="{9A7C61E6-4DB1-44A2-81D0-A8492A6D529F}" dt="2024-10-20T09:15:57.469" v="1951" actId="20577"/>
        <pc:sldMkLst>
          <pc:docMk/>
          <pc:sldMk cId="3475651824" sldId="256"/>
        </pc:sldMkLst>
        <pc:spChg chg="mod">
          <ac:chgData name="Cerys Davies" userId="61e71dc1-9594-4277-b52b-4420989f68ee" providerId="ADAL" clId="{9A7C61E6-4DB1-44A2-81D0-A8492A6D529F}" dt="2024-10-20T09:15:57.469" v="1951" actId="20577"/>
          <ac:spMkLst>
            <pc:docMk/>
            <pc:sldMk cId="3475651824" sldId="256"/>
            <ac:spMk id="3" creationId="{4D6FAC72-D4CD-77FA-0499-073A8FCFFC72}"/>
          </ac:spMkLst>
        </pc:spChg>
      </pc:sldChg>
      <pc:sldChg chg="addSp delSp modSp mod">
        <pc:chgData name="Cerys Davies" userId="61e71dc1-9594-4277-b52b-4420989f68ee" providerId="ADAL" clId="{9A7C61E6-4DB1-44A2-81D0-A8492A6D529F}" dt="2024-10-22T11:03:47.815" v="5447"/>
        <pc:sldMkLst>
          <pc:docMk/>
          <pc:sldMk cId="1717418436" sldId="262"/>
        </pc:sldMkLst>
        <pc:spChg chg="mod">
          <ac:chgData name="Cerys Davies" userId="61e71dc1-9594-4277-b52b-4420989f68ee" providerId="ADAL" clId="{9A7C61E6-4DB1-44A2-81D0-A8492A6D529F}" dt="2024-10-22T10:59:40.462" v="5010" actId="14100"/>
          <ac:spMkLst>
            <pc:docMk/>
            <pc:sldMk cId="1717418436" sldId="262"/>
            <ac:spMk id="2" creationId="{92A38A64-F2C5-F9A5-2160-EA5110D099EC}"/>
          </ac:spMkLst>
        </pc:spChg>
        <pc:spChg chg="del">
          <ac:chgData name="Cerys Davies" userId="61e71dc1-9594-4277-b52b-4420989f68ee" providerId="ADAL" clId="{9A7C61E6-4DB1-44A2-81D0-A8492A6D529F}" dt="2024-10-22T10:58:58.136" v="4960" actId="478"/>
          <ac:spMkLst>
            <pc:docMk/>
            <pc:sldMk cId="1717418436" sldId="262"/>
            <ac:spMk id="3" creationId="{FC77824E-07BF-1B58-ECD2-CC958575D461}"/>
          </ac:spMkLst>
        </pc:spChg>
        <pc:graphicFrameChg chg="add mod">
          <ac:chgData name="Cerys Davies" userId="61e71dc1-9594-4277-b52b-4420989f68ee" providerId="ADAL" clId="{9A7C61E6-4DB1-44A2-81D0-A8492A6D529F}" dt="2024-10-22T11:03:47.815" v="5447"/>
          <ac:graphicFrameMkLst>
            <pc:docMk/>
            <pc:sldMk cId="1717418436" sldId="262"/>
            <ac:graphicFrameMk id="4" creationId="{A0656963-9C5A-6863-011A-797AB77E4FD9}"/>
          </ac:graphicFrameMkLst>
        </pc:graphicFrameChg>
      </pc:sldChg>
      <pc:sldChg chg="del">
        <pc:chgData name="Cerys Davies" userId="61e71dc1-9594-4277-b52b-4420989f68ee" providerId="ADAL" clId="{9A7C61E6-4DB1-44A2-81D0-A8492A6D529F}" dt="2024-10-13T18:42:26.869" v="616" actId="47"/>
        <pc:sldMkLst>
          <pc:docMk/>
          <pc:sldMk cId="3658573893" sldId="281"/>
        </pc:sldMkLst>
      </pc:sldChg>
      <pc:sldChg chg="modSp mod">
        <pc:chgData name="Cerys Davies" userId="61e71dc1-9594-4277-b52b-4420989f68ee" providerId="ADAL" clId="{9A7C61E6-4DB1-44A2-81D0-A8492A6D529F}" dt="2024-10-20T09:18:49.220" v="2037" actId="1076"/>
        <pc:sldMkLst>
          <pc:docMk/>
          <pc:sldMk cId="381466785" sldId="286"/>
        </pc:sldMkLst>
        <pc:spChg chg="mod">
          <ac:chgData name="Cerys Davies" userId="61e71dc1-9594-4277-b52b-4420989f68ee" providerId="ADAL" clId="{9A7C61E6-4DB1-44A2-81D0-A8492A6D529F}" dt="2024-10-20T09:16:06.073" v="1964" actId="20577"/>
          <ac:spMkLst>
            <pc:docMk/>
            <pc:sldMk cId="381466785" sldId="286"/>
            <ac:spMk id="2" creationId="{82D43C8F-9AF2-5144-7B77-6DD03C6D6C92}"/>
          </ac:spMkLst>
        </pc:spChg>
        <pc:spChg chg="mod">
          <ac:chgData name="Cerys Davies" userId="61e71dc1-9594-4277-b52b-4420989f68ee" providerId="ADAL" clId="{9A7C61E6-4DB1-44A2-81D0-A8492A6D529F}" dt="2024-10-20T09:18:49.220" v="2037" actId="1076"/>
          <ac:spMkLst>
            <pc:docMk/>
            <pc:sldMk cId="381466785" sldId="286"/>
            <ac:spMk id="3" creationId="{F5CDB919-7D87-4078-9212-B3EBB90DFB62}"/>
          </ac:spMkLst>
        </pc:spChg>
      </pc:sldChg>
      <pc:sldChg chg="modSp del mod">
        <pc:chgData name="Cerys Davies" userId="61e71dc1-9594-4277-b52b-4420989f68ee" providerId="ADAL" clId="{9A7C61E6-4DB1-44A2-81D0-A8492A6D529F}" dt="2024-10-20T09:20:27.630" v="2060" actId="47"/>
        <pc:sldMkLst>
          <pc:docMk/>
          <pc:sldMk cId="2954909633" sldId="287"/>
        </pc:sldMkLst>
        <pc:spChg chg="mod">
          <ac:chgData name="Cerys Davies" userId="61e71dc1-9594-4277-b52b-4420989f68ee" providerId="ADAL" clId="{9A7C61E6-4DB1-44A2-81D0-A8492A6D529F}" dt="2024-10-20T09:19:55.626" v="2057" actId="13926"/>
          <ac:spMkLst>
            <pc:docMk/>
            <pc:sldMk cId="2954909633" sldId="287"/>
            <ac:spMk id="2" creationId="{F54E47D1-841C-52F3-B96D-3001AC7B57AE}"/>
          </ac:spMkLst>
        </pc:spChg>
      </pc:sldChg>
      <pc:sldChg chg="addSp delSp modSp mod ord">
        <pc:chgData name="Cerys Davies" userId="61e71dc1-9594-4277-b52b-4420989f68ee" providerId="ADAL" clId="{9A7C61E6-4DB1-44A2-81D0-A8492A6D529F}" dt="2024-10-21T08:25:04.478" v="3132"/>
        <pc:sldMkLst>
          <pc:docMk/>
          <pc:sldMk cId="956355142" sldId="290"/>
        </pc:sldMkLst>
        <pc:spChg chg="mod">
          <ac:chgData name="Cerys Davies" userId="61e71dc1-9594-4277-b52b-4420989f68ee" providerId="ADAL" clId="{9A7C61E6-4DB1-44A2-81D0-A8492A6D529F}" dt="2024-10-21T08:24:22.326" v="3128" actId="20577"/>
          <ac:spMkLst>
            <pc:docMk/>
            <pc:sldMk cId="956355142" sldId="290"/>
            <ac:spMk id="3" creationId="{4D51D0E2-2066-D004-A955-163BCA93D94C}"/>
          </ac:spMkLst>
        </pc:spChg>
        <pc:spChg chg="add del">
          <ac:chgData name="Cerys Davies" userId="61e71dc1-9594-4277-b52b-4420989f68ee" providerId="ADAL" clId="{9A7C61E6-4DB1-44A2-81D0-A8492A6D529F}" dt="2024-10-20T09:32:52.551" v="2273" actId="478"/>
          <ac:spMkLst>
            <pc:docMk/>
            <pc:sldMk cId="956355142" sldId="290"/>
            <ac:spMk id="5" creationId="{F7DB54E9-BAD3-8163-D1E8-BE12AD67129B}"/>
          </ac:spMkLst>
        </pc:spChg>
      </pc:sldChg>
      <pc:sldChg chg="modSp mod ord">
        <pc:chgData name="Cerys Davies" userId="61e71dc1-9594-4277-b52b-4420989f68ee" providerId="ADAL" clId="{9A7C61E6-4DB1-44A2-81D0-A8492A6D529F}" dt="2024-10-21T08:27:30.143" v="3241" actId="27636"/>
        <pc:sldMkLst>
          <pc:docMk/>
          <pc:sldMk cId="2034175213" sldId="291"/>
        </pc:sldMkLst>
        <pc:spChg chg="mod">
          <ac:chgData name="Cerys Davies" userId="61e71dc1-9594-4277-b52b-4420989f68ee" providerId="ADAL" clId="{9A7C61E6-4DB1-44A2-81D0-A8492A6D529F}" dt="2024-10-21T08:27:30.143" v="3241" actId="27636"/>
          <ac:spMkLst>
            <pc:docMk/>
            <pc:sldMk cId="2034175213" sldId="291"/>
            <ac:spMk id="3" creationId="{07FB6B00-1E77-0550-B718-3689B15D692E}"/>
          </ac:spMkLst>
        </pc:spChg>
      </pc:sldChg>
      <pc:sldChg chg="modSp new del mod">
        <pc:chgData name="Cerys Davies" userId="61e71dc1-9594-4277-b52b-4420989f68ee" providerId="ADAL" clId="{9A7C61E6-4DB1-44A2-81D0-A8492A6D529F}" dt="2024-10-20T09:19:59.737" v="2058" actId="47"/>
        <pc:sldMkLst>
          <pc:docMk/>
          <pc:sldMk cId="179586847" sldId="292"/>
        </pc:sldMkLst>
        <pc:spChg chg="mod">
          <ac:chgData name="Cerys Davies" userId="61e71dc1-9594-4277-b52b-4420989f68ee" providerId="ADAL" clId="{9A7C61E6-4DB1-44A2-81D0-A8492A6D529F}" dt="2024-10-06T20:07:53.334" v="1"/>
          <ac:spMkLst>
            <pc:docMk/>
            <pc:sldMk cId="179586847" sldId="292"/>
            <ac:spMk id="3" creationId="{F6CA5A43-0FFC-21F3-A3E8-87D559D93386}"/>
          </ac:spMkLst>
        </pc:spChg>
      </pc:sldChg>
      <pc:sldChg chg="modSp new mod ord">
        <pc:chgData name="Cerys Davies" userId="61e71dc1-9594-4277-b52b-4420989f68ee" providerId="ADAL" clId="{9A7C61E6-4DB1-44A2-81D0-A8492A6D529F}" dt="2024-10-20T09:17:55.134" v="1989" actId="6549"/>
        <pc:sldMkLst>
          <pc:docMk/>
          <pc:sldMk cId="1969656470" sldId="293"/>
        </pc:sldMkLst>
        <pc:spChg chg="mod">
          <ac:chgData name="Cerys Davies" userId="61e71dc1-9594-4277-b52b-4420989f68ee" providerId="ADAL" clId="{9A7C61E6-4DB1-44A2-81D0-A8492A6D529F}" dt="2024-10-20T08:52:00.500" v="668" actId="20577"/>
          <ac:spMkLst>
            <pc:docMk/>
            <pc:sldMk cId="1969656470" sldId="293"/>
            <ac:spMk id="2" creationId="{66A424F4-C017-52C3-DCE6-848E57FB63CF}"/>
          </ac:spMkLst>
        </pc:spChg>
        <pc:spChg chg="mod">
          <ac:chgData name="Cerys Davies" userId="61e71dc1-9594-4277-b52b-4420989f68ee" providerId="ADAL" clId="{9A7C61E6-4DB1-44A2-81D0-A8492A6D529F}" dt="2024-10-20T09:17:55.134" v="1989" actId="6549"/>
          <ac:spMkLst>
            <pc:docMk/>
            <pc:sldMk cId="1969656470" sldId="293"/>
            <ac:spMk id="3" creationId="{13FB88E4-9249-CE54-E57E-334A499CEB0D}"/>
          </ac:spMkLst>
        </pc:spChg>
      </pc:sldChg>
      <pc:sldChg chg="modSp new mod ord">
        <pc:chgData name="Cerys Davies" userId="61e71dc1-9594-4277-b52b-4420989f68ee" providerId="ADAL" clId="{9A7C61E6-4DB1-44A2-81D0-A8492A6D529F}" dt="2024-10-20T09:31:15.959" v="2255" actId="27636"/>
        <pc:sldMkLst>
          <pc:docMk/>
          <pc:sldMk cId="3651982095" sldId="294"/>
        </pc:sldMkLst>
        <pc:spChg chg="mod">
          <ac:chgData name="Cerys Davies" userId="61e71dc1-9594-4277-b52b-4420989f68ee" providerId="ADAL" clId="{9A7C61E6-4DB1-44A2-81D0-A8492A6D529F}" dt="2024-10-20T09:31:06.442" v="2252" actId="14100"/>
          <ac:spMkLst>
            <pc:docMk/>
            <pc:sldMk cId="3651982095" sldId="294"/>
            <ac:spMk id="2" creationId="{A53FF637-7A37-0CE2-AB35-CFFC0850C79F}"/>
          </ac:spMkLst>
        </pc:spChg>
        <pc:spChg chg="mod">
          <ac:chgData name="Cerys Davies" userId="61e71dc1-9594-4277-b52b-4420989f68ee" providerId="ADAL" clId="{9A7C61E6-4DB1-44A2-81D0-A8492A6D529F}" dt="2024-10-20T09:31:15.959" v="2255" actId="27636"/>
          <ac:spMkLst>
            <pc:docMk/>
            <pc:sldMk cId="3651982095" sldId="294"/>
            <ac:spMk id="3" creationId="{A9B98B45-4AEE-60C1-3C76-4D294759625D}"/>
          </ac:spMkLst>
        </pc:spChg>
      </pc:sldChg>
      <pc:sldChg chg="modSp new mod ord">
        <pc:chgData name="Cerys Davies" userId="61e71dc1-9594-4277-b52b-4420989f68ee" providerId="ADAL" clId="{9A7C61E6-4DB1-44A2-81D0-A8492A6D529F}" dt="2024-10-22T09:18:35.371" v="3474" actId="1076"/>
        <pc:sldMkLst>
          <pc:docMk/>
          <pc:sldMk cId="848686394" sldId="295"/>
        </pc:sldMkLst>
        <pc:spChg chg="mod">
          <ac:chgData name="Cerys Davies" userId="61e71dc1-9594-4277-b52b-4420989f68ee" providerId="ADAL" clId="{9A7C61E6-4DB1-44A2-81D0-A8492A6D529F}" dt="2024-10-22T09:18:35.371" v="3474" actId="1076"/>
          <ac:spMkLst>
            <pc:docMk/>
            <pc:sldMk cId="848686394" sldId="295"/>
            <ac:spMk id="2" creationId="{566533BF-A23C-5338-A401-1F3227E149A7}"/>
          </ac:spMkLst>
        </pc:spChg>
        <pc:spChg chg="mod">
          <ac:chgData name="Cerys Davies" userId="61e71dc1-9594-4277-b52b-4420989f68ee" providerId="ADAL" clId="{9A7C61E6-4DB1-44A2-81D0-A8492A6D529F}" dt="2024-10-21T08:00:06.861" v="2626" actId="14100"/>
          <ac:spMkLst>
            <pc:docMk/>
            <pc:sldMk cId="848686394" sldId="295"/>
            <ac:spMk id="3" creationId="{C4859E87-20DD-3610-4EF9-97B8C9E05614}"/>
          </ac:spMkLst>
        </pc:spChg>
      </pc:sldChg>
      <pc:sldChg chg="modSp new mod">
        <pc:chgData name="Cerys Davies" userId="61e71dc1-9594-4277-b52b-4420989f68ee" providerId="ADAL" clId="{9A7C61E6-4DB1-44A2-81D0-A8492A6D529F}" dt="2024-10-20T13:30:16.028" v="2584" actId="27636"/>
        <pc:sldMkLst>
          <pc:docMk/>
          <pc:sldMk cId="1857188483" sldId="296"/>
        </pc:sldMkLst>
        <pc:spChg chg="mod">
          <ac:chgData name="Cerys Davies" userId="61e71dc1-9594-4277-b52b-4420989f68ee" providerId="ADAL" clId="{9A7C61E6-4DB1-44A2-81D0-A8492A6D529F}" dt="2024-10-20T13:29:23.936" v="2571" actId="1076"/>
          <ac:spMkLst>
            <pc:docMk/>
            <pc:sldMk cId="1857188483" sldId="296"/>
            <ac:spMk id="2" creationId="{ED5FB8B7-36B3-B9EC-D5CA-7CC216D33F0D}"/>
          </ac:spMkLst>
        </pc:spChg>
        <pc:spChg chg="mod">
          <ac:chgData name="Cerys Davies" userId="61e71dc1-9594-4277-b52b-4420989f68ee" providerId="ADAL" clId="{9A7C61E6-4DB1-44A2-81D0-A8492A6D529F}" dt="2024-10-20T13:30:16.028" v="2584" actId="27636"/>
          <ac:spMkLst>
            <pc:docMk/>
            <pc:sldMk cId="1857188483" sldId="296"/>
            <ac:spMk id="3" creationId="{5AFE0EF7-D484-1752-DF5C-E1AE369F4291}"/>
          </ac:spMkLst>
        </pc:spChg>
      </pc:sldChg>
      <pc:sldChg chg="modSp new mod">
        <pc:chgData name="Cerys Davies" userId="61e71dc1-9594-4277-b52b-4420989f68ee" providerId="ADAL" clId="{9A7C61E6-4DB1-44A2-81D0-A8492A6D529F}" dt="2024-10-22T09:19:15.778" v="3476" actId="113"/>
        <pc:sldMkLst>
          <pc:docMk/>
          <pc:sldMk cId="508324415" sldId="297"/>
        </pc:sldMkLst>
        <pc:spChg chg="mod">
          <ac:chgData name="Cerys Davies" userId="61e71dc1-9594-4277-b52b-4420989f68ee" providerId="ADAL" clId="{9A7C61E6-4DB1-44A2-81D0-A8492A6D529F}" dt="2024-10-21T08:03:46.890" v="2839" actId="20577"/>
          <ac:spMkLst>
            <pc:docMk/>
            <pc:sldMk cId="508324415" sldId="297"/>
            <ac:spMk id="2" creationId="{EB1DD21B-4248-B4F7-DF7A-24BF39541045}"/>
          </ac:spMkLst>
        </pc:spChg>
        <pc:spChg chg="mod">
          <ac:chgData name="Cerys Davies" userId="61e71dc1-9594-4277-b52b-4420989f68ee" providerId="ADAL" clId="{9A7C61E6-4DB1-44A2-81D0-A8492A6D529F}" dt="2024-10-22T09:19:15.778" v="3476" actId="113"/>
          <ac:spMkLst>
            <pc:docMk/>
            <pc:sldMk cId="508324415" sldId="297"/>
            <ac:spMk id="3" creationId="{5DDD8476-8A5C-8F14-5BC1-508552A19C08}"/>
          </ac:spMkLst>
        </pc:spChg>
      </pc:sldChg>
      <pc:sldChg chg="modSp new mod">
        <pc:chgData name="Cerys Davies" userId="61e71dc1-9594-4277-b52b-4420989f68ee" providerId="ADAL" clId="{9A7C61E6-4DB1-44A2-81D0-A8492A6D529F}" dt="2024-10-22T09:19:33.830" v="3477" actId="2711"/>
        <pc:sldMkLst>
          <pc:docMk/>
          <pc:sldMk cId="3423341217" sldId="298"/>
        </pc:sldMkLst>
        <pc:spChg chg="mod">
          <ac:chgData name="Cerys Davies" userId="61e71dc1-9594-4277-b52b-4420989f68ee" providerId="ADAL" clId="{9A7C61E6-4DB1-44A2-81D0-A8492A6D529F}" dt="2024-10-21T08:30:46.911" v="3335" actId="1076"/>
          <ac:spMkLst>
            <pc:docMk/>
            <pc:sldMk cId="3423341217" sldId="298"/>
            <ac:spMk id="2" creationId="{2200D0F8-BEFC-B9F0-68E1-77385E148838}"/>
          </ac:spMkLst>
        </pc:spChg>
        <pc:spChg chg="mod">
          <ac:chgData name="Cerys Davies" userId="61e71dc1-9594-4277-b52b-4420989f68ee" providerId="ADAL" clId="{9A7C61E6-4DB1-44A2-81D0-A8492A6D529F}" dt="2024-10-22T09:19:33.830" v="3477" actId="2711"/>
          <ac:spMkLst>
            <pc:docMk/>
            <pc:sldMk cId="3423341217" sldId="298"/>
            <ac:spMk id="3" creationId="{FB33A660-91B6-5A1F-9A22-3D69FA57C77C}"/>
          </ac:spMkLst>
        </pc:spChg>
      </pc:sldChg>
      <pc:sldChg chg="modSp new mod">
        <pc:chgData name="Cerys Davies" userId="61e71dc1-9594-4277-b52b-4420989f68ee" providerId="ADAL" clId="{9A7C61E6-4DB1-44A2-81D0-A8492A6D529F}" dt="2024-10-21T08:31:39.737" v="3350" actId="20577"/>
        <pc:sldMkLst>
          <pc:docMk/>
          <pc:sldMk cId="4113985436" sldId="299"/>
        </pc:sldMkLst>
        <pc:spChg chg="mod">
          <ac:chgData name="Cerys Davies" userId="61e71dc1-9594-4277-b52b-4420989f68ee" providerId="ADAL" clId="{9A7C61E6-4DB1-44A2-81D0-A8492A6D529F}" dt="2024-10-20T09:03:52.187" v="1454" actId="1076"/>
          <ac:spMkLst>
            <pc:docMk/>
            <pc:sldMk cId="4113985436" sldId="299"/>
            <ac:spMk id="2" creationId="{1D1763BB-D750-298C-B16B-BFE4E05013CF}"/>
          </ac:spMkLst>
        </pc:spChg>
        <pc:spChg chg="mod">
          <ac:chgData name="Cerys Davies" userId="61e71dc1-9594-4277-b52b-4420989f68ee" providerId="ADAL" clId="{9A7C61E6-4DB1-44A2-81D0-A8492A6D529F}" dt="2024-10-21T08:31:39.737" v="3350" actId="20577"/>
          <ac:spMkLst>
            <pc:docMk/>
            <pc:sldMk cId="4113985436" sldId="299"/>
            <ac:spMk id="3" creationId="{48AAAB56-138F-8BA5-E6FC-1229D30DDB04}"/>
          </ac:spMkLst>
        </pc:spChg>
      </pc:sldChg>
      <pc:sldChg chg="modSp new mod">
        <pc:chgData name="Cerys Davies" userId="61e71dc1-9594-4277-b52b-4420989f68ee" providerId="ADAL" clId="{9A7C61E6-4DB1-44A2-81D0-A8492A6D529F}" dt="2024-10-21T08:31:29.159" v="3344" actId="1076"/>
        <pc:sldMkLst>
          <pc:docMk/>
          <pc:sldMk cId="523295294" sldId="300"/>
        </pc:sldMkLst>
        <pc:spChg chg="mod">
          <ac:chgData name="Cerys Davies" userId="61e71dc1-9594-4277-b52b-4420989f68ee" providerId="ADAL" clId="{9A7C61E6-4DB1-44A2-81D0-A8492A6D529F}" dt="2024-10-20T09:04:20.470" v="1482" actId="20577"/>
          <ac:spMkLst>
            <pc:docMk/>
            <pc:sldMk cId="523295294" sldId="300"/>
            <ac:spMk id="2" creationId="{DC3249D4-C5F3-DD22-D1BB-B6BCB3A69F67}"/>
          </ac:spMkLst>
        </pc:spChg>
        <pc:spChg chg="mod">
          <ac:chgData name="Cerys Davies" userId="61e71dc1-9594-4277-b52b-4420989f68ee" providerId="ADAL" clId="{9A7C61E6-4DB1-44A2-81D0-A8492A6D529F}" dt="2024-10-21T08:31:29.159" v="3344" actId="1076"/>
          <ac:spMkLst>
            <pc:docMk/>
            <pc:sldMk cId="523295294" sldId="300"/>
            <ac:spMk id="3" creationId="{E2848FA0-9FA7-766C-D0B3-2B6C76D38E16}"/>
          </ac:spMkLst>
        </pc:spChg>
      </pc:sldChg>
      <pc:sldChg chg="modSp new mod">
        <pc:chgData name="Cerys Davies" userId="61e71dc1-9594-4277-b52b-4420989f68ee" providerId="ADAL" clId="{9A7C61E6-4DB1-44A2-81D0-A8492A6D529F}" dt="2024-10-21T08:33:28.682" v="3371" actId="13926"/>
        <pc:sldMkLst>
          <pc:docMk/>
          <pc:sldMk cId="1951393650" sldId="301"/>
        </pc:sldMkLst>
        <pc:spChg chg="mod">
          <ac:chgData name="Cerys Davies" userId="61e71dc1-9594-4277-b52b-4420989f68ee" providerId="ADAL" clId="{9A7C61E6-4DB1-44A2-81D0-A8492A6D529F}" dt="2024-10-21T08:32:00.157" v="3354" actId="1076"/>
          <ac:spMkLst>
            <pc:docMk/>
            <pc:sldMk cId="1951393650" sldId="301"/>
            <ac:spMk id="2" creationId="{763783F3-D60D-327C-26AD-3E3578189BE5}"/>
          </ac:spMkLst>
        </pc:spChg>
        <pc:spChg chg="mod">
          <ac:chgData name="Cerys Davies" userId="61e71dc1-9594-4277-b52b-4420989f68ee" providerId="ADAL" clId="{9A7C61E6-4DB1-44A2-81D0-A8492A6D529F}" dt="2024-10-21T08:33:28.682" v="3371" actId="13926"/>
          <ac:spMkLst>
            <pc:docMk/>
            <pc:sldMk cId="1951393650" sldId="301"/>
            <ac:spMk id="3" creationId="{38036925-9EB6-B21F-29F7-4B1415B84010}"/>
          </ac:spMkLst>
        </pc:spChg>
      </pc:sldChg>
      <pc:sldChg chg="modSp new mod">
        <pc:chgData name="Cerys Davies" userId="61e71dc1-9594-4277-b52b-4420989f68ee" providerId="ADAL" clId="{9A7C61E6-4DB1-44A2-81D0-A8492A6D529F}" dt="2024-10-22T09:20:45.541" v="3481" actId="14100"/>
        <pc:sldMkLst>
          <pc:docMk/>
          <pc:sldMk cId="353343244" sldId="302"/>
        </pc:sldMkLst>
        <pc:spChg chg="mod">
          <ac:chgData name="Cerys Davies" userId="61e71dc1-9594-4277-b52b-4420989f68ee" providerId="ADAL" clId="{9A7C61E6-4DB1-44A2-81D0-A8492A6D529F}" dt="2024-10-22T09:20:36.453" v="3478" actId="1076"/>
          <ac:spMkLst>
            <pc:docMk/>
            <pc:sldMk cId="353343244" sldId="302"/>
            <ac:spMk id="2" creationId="{6908E561-1E18-8A1A-A814-68D6457A66C5}"/>
          </ac:spMkLst>
        </pc:spChg>
        <pc:spChg chg="mod">
          <ac:chgData name="Cerys Davies" userId="61e71dc1-9594-4277-b52b-4420989f68ee" providerId="ADAL" clId="{9A7C61E6-4DB1-44A2-81D0-A8492A6D529F}" dt="2024-10-22T09:20:45.541" v="3481" actId="14100"/>
          <ac:spMkLst>
            <pc:docMk/>
            <pc:sldMk cId="353343244" sldId="302"/>
            <ac:spMk id="3" creationId="{CD57EE9A-9A0C-2E2C-538D-1A236CBB4095}"/>
          </ac:spMkLst>
        </pc:spChg>
      </pc:sldChg>
      <pc:sldChg chg="modSp new mod ord">
        <pc:chgData name="Cerys Davies" userId="61e71dc1-9594-4277-b52b-4420989f68ee" providerId="ADAL" clId="{9A7C61E6-4DB1-44A2-81D0-A8492A6D529F}" dt="2024-10-22T09:27:05.032" v="3713" actId="20577"/>
        <pc:sldMkLst>
          <pc:docMk/>
          <pc:sldMk cId="2983295594" sldId="303"/>
        </pc:sldMkLst>
        <pc:spChg chg="mod">
          <ac:chgData name="Cerys Davies" userId="61e71dc1-9594-4277-b52b-4420989f68ee" providerId="ADAL" clId="{9A7C61E6-4DB1-44A2-81D0-A8492A6D529F}" dt="2024-10-21T08:40:36.898" v="3464" actId="1076"/>
          <ac:spMkLst>
            <pc:docMk/>
            <pc:sldMk cId="2983295594" sldId="303"/>
            <ac:spMk id="2" creationId="{E95CC723-AD35-8B77-CCB7-74748F631E2E}"/>
          </ac:spMkLst>
        </pc:spChg>
        <pc:spChg chg="mod">
          <ac:chgData name="Cerys Davies" userId="61e71dc1-9594-4277-b52b-4420989f68ee" providerId="ADAL" clId="{9A7C61E6-4DB1-44A2-81D0-A8492A6D529F}" dt="2024-10-22T09:27:05.032" v="3713" actId="20577"/>
          <ac:spMkLst>
            <pc:docMk/>
            <pc:sldMk cId="2983295594" sldId="303"/>
            <ac:spMk id="3" creationId="{DBDF8F95-A0DA-DC37-0556-11C769435BF6}"/>
          </ac:spMkLst>
        </pc:spChg>
      </pc:sldChg>
      <pc:sldChg chg="modSp new mod ord">
        <pc:chgData name="Cerys Davies" userId="61e71dc1-9594-4277-b52b-4420989f68ee" providerId="ADAL" clId="{9A7C61E6-4DB1-44A2-81D0-A8492A6D529F}" dt="2024-10-22T09:29:10.227" v="3765" actId="115"/>
        <pc:sldMkLst>
          <pc:docMk/>
          <pc:sldMk cId="4026395553" sldId="304"/>
        </pc:sldMkLst>
        <pc:spChg chg="mod">
          <ac:chgData name="Cerys Davies" userId="61e71dc1-9594-4277-b52b-4420989f68ee" providerId="ADAL" clId="{9A7C61E6-4DB1-44A2-81D0-A8492A6D529F}" dt="2024-10-22T09:27:57.999" v="3752" actId="27636"/>
          <ac:spMkLst>
            <pc:docMk/>
            <pc:sldMk cId="4026395553" sldId="304"/>
            <ac:spMk id="2" creationId="{7D013530-DCD3-58DF-6B25-7B32DF6B5B17}"/>
          </ac:spMkLst>
        </pc:spChg>
        <pc:spChg chg="mod">
          <ac:chgData name="Cerys Davies" userId="61e71dc1-9594-4277-b52b-4420989f68ee" providerId="ADAL" clId="{9A7C61E6-4DB1-44A2-81D0-A8492A6D529F}" dt="2024-10-22T09:29:10.227" v="3765" actId="115"/>
          <ac:spMkLst>
            <pc:docMk/>
            <pc:sldMk cId="4026395553" sldId="304"/>
            <ac:spMk id="3" creationId="{FD8A2367-F735-B729-FDA3-AB048A6EE2FE}"/>
          </ac:spMkLst>
        </pc:spChg>
      </pc:sldChg>
      <pc:sldChg chg="modSp new mod ord">
        <pc:chgData name="Cerys Davies" userId="61e71dc1-9594-4277-b52b-4420989f68ee" providerId="ADAL" clId="{9A7C61E6-4DB1-44A2-81D0-A8492A6D529F}" dt="2024-10-22T09:30:39.378" v="3825" actId="20577"/>
        <pc:sldMkLst>
          <pc:docMk/>
          <pc:sldMk cId="2936582305" sldId="305"/>
        </pc:sldMkLst>
        <pc:spChg chg="mod">
          <ac:chgData name="Cerys Davies" userId="61e71dc1-9594-4277-b52b-4420989f68ee" providerId="ADAL" clId="{9A7C61E6-4DB1-44A2-81D0-A8492A6D529F}" dt="2024-10-22T09:29:32.273" v="3767" actId="1076"/>
          <ac:spMkLst>
            <pc:docMk/>
            <pc:sldMk cId="2936582305" sldId="305"/>
            <ac:spMk id="2" creationId="{EBE9D428-E17D-2054-7B8C-926CF13FAC6E}"/>
          </ac:spMkLst>
        </pc:spChg>
        <pc:spChg chg="mod">
          <ac:chgData name="Cerys Davies" userId="61e71dc1-9594-4277-b52b-4420989f68ee" providerId="ADAL" clId="{9A7C61E6-4DB1-44A2-81D0-A8492A6D529F}" dt="2024-10-22T09:30:39.378" v="3825" actId="20577"/>
          <ac:spMkLst>
            <pc:docMk/>
            <pc:sldMk cId="2936582305" sldId="305"/>
            <ac:spMk id="3" creationId="{AF196EE1-4FB7-6242-320A-5BF2EC14CEA5}"/>
          </ac:spMkLst>
        </pc:spChg>
      </pc:sldChg>
      <pc:sldChg chg="modSp new mod ord">
        <pc:chgData name="Cerys Davies" userId="61e71dc1-9594-4277-b52b-4420989f68ee" providerId="ADAL" clId="{9A7C61E6-4DB1-44A2-81D0-A8492A6D529F}" dt="2024-10-22T09:23:31.963" v="3630" actId="207"/>
        <pc:sldMkLst>
          <pc:docMk/>
          <pc:sldMk cId="3553990251" sldId="306"/>
        </pc:sldMkLst>
        <pc:spChg chg="mod">
          <ac:chgData name="Cerys Davies" userId="61e71dc1-9594-4277-b52b-4420989f68ee" providerId="ADAL" clId="{9A7C61E6-4DB1-44A2-81D0-A8492A6D529F}" dt="2024-10-22T09:21:07.581" v="3483" actId="1076"/>
          <ac:spMkLst>
            <pc:docMk/>
            <pc:sldMk cId="3553990251" sldId="306"/>
            <ac:spMk id="2" creationId="{4D86157A-1E68-0ED1-CA30-5321B480CC3D}"/>
          </ac:spMkLst>
        </pc:spChg>
        <pc:spChg chg="mod">
          <ac:chgData name="Cerys Davies" userId="61e71dc1-9594-4277-b52b-4420989f68ee" providerId="ADAL" clId="{9A7C61E6-4DB1-44A2-81D0-A8492A6D529F}" dt="2024-10-22T09:23:31.963" v="3630" actId="207"/>
          <ac:spMkLst>
            <pc:docMk/>
            <pc:sldMk cId="3553990251" sldId="306"/>
            <ac:spMk id="3" creationId="{2A681183-CE38-A639-BFED-585D8BF811F3}"/>
          </ac:spMkLst>
        </pc:spChg>
      </pc:sldChg>
      <pc:sldChg chg="modSp new mod ord">
        <pc:chgData name="Cerys Davies" userId="61e71dc1-9594-4277-b52b-4420989f68ee" providerId="ADAL" clId="{9A7C61E6-4DB1-44A2-81D0-A8492A6D529F}" dt="2024-10-22T11:06:18.169" v="5469" actId="1076"/>
        <pc:sldMkLst>
          <pc:docMk/>
          <pc:sldMk cId="2650037071" sldId="307"/>
        </pc:sldMkLst>
        <pc:spChg chg="mod">
          <ac:chgData name="Cerys Davies" userId="61e71dc1-9594-4277-b52b-4420989f68ee" providerId="ADAL" clId="{9A7C61E6-4DB1-44A2-81D0-A8492A6D529F}" dt="2024-10-22T11:06:15.112" v="5468" actId="1076"/>
          <ac:spMkLst>
            <pc:docMk/>
            <pc:sldMk cId="2650037071" sldId="307"/>
            <ac:spMk id="2" creationId="{244195E5-B8A9-5233-4D9D-651AD5975879}"/>
          </ac:spMkLst>
        </pc:spChg>
        <pc:spChg chg="mod">
          <ac:chgData name="Cerys Davies" userId="61e71dc1-9594-4277-b52b-4420989f68ee" providerId="ADAL" clId="{9A7C61E6-4DB1-44A2-81D0-A8492A6D529F}" dt="2024-10-22T11:06:18.169" v="5469" actId="1076"/>
          <ac:spMkLst>
            <pc:docMk/>
            <pc:sldMk cId="2650037071" sldId="307"/>
            <ac:spMk id="3" creationId="{3A6D20C8-95C1-A5FE-3C06-5D8B841FFB45}"/>
          </ac:spMkLst>
        </pc:spChg>
      </pc:sldChg>
      <pc:sldChg chg="modSp add mod ord">
        <pc:chgData name="Cerys Davies" userId="61e71dc1-9594-4277-b52b-4420989f68ee" providerId="ADAL" clId="{9A7C61E6-4DB1-44A2-81D0-A8492A6D529F}" dt="2024-10-22T09:22:33.769" v="3511" actId="113"/>
        <pc:sldMkLst>
          <pc:docMk/>
          <pc:sldMk cId="1471571356" sldId="308"/>
        </pc:sldMkLst>
        <pc:spChg chg="mod">
          <ac:chgData name="Cerys Davies" userId="61e71dc1-9594-4277-b52b-4420989f68ee" providerId="ADAL" clId="{9A7C61E6-4DB1-44A2-81D0-A8492A6D529F}" dt="2024-10-21T08:37:08.357" v="3397" actId="1076"/>
          <ac:spMkLst>
            <pc:docMk/>
            <pc:sldMk cId="1471571356" sldId="308"/>
            <ac:spMk id="2" creationId="{4D86157A-1E68-0ED1-CA30-5321B480CC3D}"/>
          </ac:spMkLst>
        </pc:spChg>
        <pc:spChg chg="mod">
          <ac:chgData name="Cerys Davies" userId="61e71dc1-9594-4277-b52b-4420989f68ee" providerId="ADAL" clId="{9A7C61E6-4DB1-44A2-81D0-A8492A6D529F}" dt="2024-10-22T09:22:33.769" v="3511" actId="113"/>
          <ac:spMkLst>
            <pc:docMk/>
            <pc:sldMk cId="1471571356" sldId="308"/>
            <ac:spMk id="3" creationId="{2A681183-CE38-A639-BFED-585D8BF811F3}"/>
          </ac:spMkLst>
        </pc:spChg>
      </pc:sldChg>
      <pc:sldChg chg="modSp add mod ord">
        <pc:chgData name="Cerys Davies" userId="61e71dc1-9594-4277-b52b-4420989f68ee" providerId="ADAL" clId="{9A7C61E6-4DB1-44A2-81D0-A8492A6D529F}" dt="2024-10-21T08:40:26.163" v="3463" actId="27636"/>
        <pc:sldMkLst>
          <pc:docMk/>
          <pc:sldMk cId="603339481" sldId="309"/>
        </pc:sldMkLst>
        <pc:spChg chg="mod">
          <ac:chgData name="Cerys Davies" userId="61e71dc1-9594-4277-b52b-4420989f68ee" providerId="ADAL" clId="{9A7C61E6-4DB1-44A2-81D0-A8492A6D529F}" dt="2024-10-21T08:38:55.937" v="3453" actId="1076"/>
          <ac:spMkLst>
            <pc:docMk/>
            <pc:sldMk cId="603339481" sldId="309"/>
            <ac:spMk id="2" creationId="{4D86157A-1E68-0ED1-CA30-5321B480CC3D}"/>
          </ac:spMkLst>
        </pc:spChg>
        <pc:spChg chg="mod">
          <ac:chgData name="Cerys Davies" userId="61e71dc1-9594-4277-b52b-4420989f68ee" providerId="ADAL" clId="{9A7C61E6-4DB1-44A2-81D0-A8492A6D529F}" dt="2024-10-21T08:40:26.163" v="3463" actId="27636"/>
          <ac:spMkLst>
            <pc:docMk/>
            <pc:sldMk cId="603339481" sldId="309"/>
            <ac:spMk id="3" creationId="{2A681183-CE38-A639-BFED-585D8BF811F3}"/>
          </ac:spMkLst>
        </pc:spChg>
      </pc:sldChg>
      <pc:sldChg chg="modSp add mod">
        <pc:chgData name="Cerys Davies" userId="61e71dc1-9594-4277-b52b-4420989f68ee" providerId="ADAL" clId="{9A7C61E6-4DB1-44A2-81D0-A8492A6D529F}" dt="2024-10-22T09:34:42.865" v="4078" actId="27636"/>
        <pc:sldMkLst>
          <pc:docMk/>
          <pc:sldMk cId="1588902806" sldId="310"/>
        </pc:sldMkLst>
        <pc:spChg chg="mod">
          <ac:chgData name="Cerys Davies" userId="61e71dc1-9594-4277-b52b-4420989f68ee" providerId="ADAL" clId="{9A7C61E6-4DB1-44A2-81D0-A8492A6D529F}" dt="2024-10-22T09:33:21.403" v="4032" actId="20577"/>
          <ac:spMkLst>
            <pc:docMk/>
            <pc:sldMk cId="1588902806" sldId="310"/>
            <ac:spMk id="2" creationId="{4D86157A-1E68-0ED1-CA30-5321B480CC3D}"/>
          </ac:spMkLst>
        </pc:spChg>
        <pc:spChg chg="mod">
          <ac:chgData name="Cerys Davies" userId="61e71dc1-9594-4277-b52b-4420989f68ee" providerId="ADAL" clId="{9A7C61E6-4DB1-44A2-81D0-A8492A6D529F}" dt="2024-10-22T09:34:42.865" v="4078" actId="27636"/>
          <ac:spMkLst>
            <pc:docMk/>
            <pc:sldMk cId="1588902806" sldId="310"/>
            <ac:spMk id="3" creationId="{2A681183-CE38-A639-BFED-585D8BF811F3}"/>
          </ac:spMkLst>
        </pc:spChg>
      </pc:sldChg>
      <pc:sldChg chg="modSp add mod">
        <pc:chgData name="Cerys Davies" userId="61e71dc1-9594-4277-b52b-4420989f68ee" providerId="ADAL" clId="{9A7C61E6-4DB1-44A2-81D0-A8492A6D529F}" dt="2024-10-22T10:37:04.024" v="4284" actId="13926"/>
        <pc:sldMkLst>
          <pc:docMk/>
          <pc:sldMk cId="2863991654" sldId="311"/>
        </pc:sldMkLst>
        <pc:spChg chg="mod">
          <ac:chgData name="Cerys Davies" userId="61e71dc1-9594-4277-b52b-4420989f68ee" providerId="ADAL" clId="{9A7C61E6-4DB1-44A2-81D0-A8492A6D529F}" dt="2024-10-22T09:35:14.139" v="4109" actId="20577"/>
          <ac:spMkLst>
            <pc:docMk/>
            <pc:sldMk cId="2863991654" sldId="311"/>
            <ac:spMk id="2" creationId="{4D86157A-1E68-0ED1-CA30-5321B480CC3D}"/>
          </ac:spMkLst>
        </pc:spChg>
        <pc:spChg chg="mod">
          <ac:chgData name="Cerys Davies" userId="61e71dc1-9594-4277-b52b-4420989f68ee" providerId="ADAL" clId="{9A7C61E6-4DB1-44A2-81D0-A8492A6D529F}" dt="2024-10-22T10:37:04.024" v="4284" actId="13926"/>
          <ac:spMkLst>
            <pc:docMk/>
            <pc:sldMk cId="2863991654" sldId="311"/>
            <ac:spMk id="3" creationId="{2A681183-CE38-A639-BFED-585D8BF811F3}"/>
          </ac:spMkLst>
        </pc:spChg>
      </pc:sldChg>
      <pc:sldChg chg="modSp add mod">
        <pc:chgData name="Cerys Davies" userId="61e71dc1-9594-4277-b52b-4420989f68ee" providerId="ADAL" clId="{9A7C61E6-4DB1-44A2-81D0-A8492A6D529F}" dt="2024-10-22T10:39:40.405" v="4348" actId="14100"/>
        <pc:sldMkLst>
          <pc:docMk/>
          <pc:sldMk cId="1412474342" sldId="312"/>
        </pc:sldMkLst>
        <pc:spChg chg="mod">
          <ac:chgData name="Cerys Davies" userId="61e71dc1-9594-4277-b52b-4420989f68ee" providerId="ADAL" clId="{9A7C61E6-4DB1-44A2-81D0-A8492A6D529F}" dt="2024-10-22T10:37:28.861" v="4315" actId="20577"/>
          <ac:spMkLst>
            <pc:docMk/>
            <pc:sldMk cId="1412474342" sldId="312"/>
            <ac:spMk id="2" creationId="{4D86157A-1E68-0ED1-CA30-5321B480CC3D}"/>
          </ac:spMkLst>
        </pc:spChg>
        <pc:spChg chg="mod">
          <ac:chgData name="Cerys Davies" userId="61e71dc1-9594-4277-b52b-4420989f68ee" providerId="ADAL" clId="{9A7C61E6-4DB1-44A2-81D0-A8492A6D529F}" dt="2024-10-22T10:39:40.405" v="4348" actId="14100"/>
          <ac:spMkLst>
            <pc:docMk/>
            <pc:sldMk cId="1412474342" sldId="312"/>
            <ac:spMk id="3" creationId="{2A681183-CE38-A639-BFED-585D8BF811F3}"/>
          </ac:spMkLst>
        </pc:spChg>
      </pc:sldChg>
      <pc:sldChg chg="modSp add mod">
        <pc:chgData name="Cerys Davies" userId="61e71dc1-9594-4277-b52b-4420989f68ee" providerId="ADAL" clId="{9A7C61E6-4DB1-44A2-81D0-A8492A6D529F}" dt="2024-10-22T10:41:50.698" v="4388" actId="20577"/>
        <pc:sldMkLst>
          <pc:docMk/>
          <pc:sldMk cId="3486243900" sldId="313"/>
        </pc:sldMkLst>
        <pc:spChg chg="mod">
          <ac:chgData name="Cerys Davies" userId="61e71dc1-9594-4277-b52b-4420989f68ee" providerId="ADAL" clId="{9A7C61E6-4DB1-44A2-81D0-A8492A6D529F}" dt="2024-10-22T10:39:54.295" v="4372" actId="20577"/>
          <ac:spMkLst>
            <pc:docMk/>
            <pc:sldMk cId="3486243900" sldId="313"/>
            <ac:spMk id="2" creationId="{4D86157A-1E68-0ED1-CA30-5321B480CC3D}"/>
          </ac:spMkLst>
        </pc:spChg>
        <pc:spChg chg="mod">
          <ac:chgData name="Cerys Davies" userId="61e71dc1-9594-4277-b52b-4420989f68ee" providerId="ADAL" clId="{9A7C61E6-4DB1-44A2-81D0-A8492A6D529F}" dt="2024-10-22T10:41:50.698" v="4388" actId="20577"/>
          <ac:spMkLst>
            <pc:docMk/>
            <pc:sldMk cId="3486243900" sldId="313"/>
            <ac:spMk id="3" creationId="{2A681183-CE38-A639-BFED-585D8BF811F3}"/>
          </ac:spMkLst>
        </pc:spChg>
      </pc:sldChg>
      <pc:sldChg chg="modSp add mod">
        <pc:chgData name="Cerys Davies" userId="61e71dc1-9594-4277-b52b-4420989f68ee" providerId="ADAL" clId="{9A7C61E6-4DB1-44A2-81D0-A8492A6D529F}" dt="2024-10-22T10:47:07.763" v="4500" actId="27636"/>
        <pc:sldMkLst>
          <pc:docMk/>
          <pc:sldMk cId="3143608409" sldId="314"/>
        </pc:sldMkLst>
        <pc:spChg chg="mod">
          <ac:chgData name="Cerys Davies" userId="61e71dc1-9594-4277-b52b-4420989f68ee" providerId="ADAL" clId="{9A7C61E6-4DB1-44A2-81D0-A8492A6D529F}" dt="2024-10-22T10:46:18.608" v="4493" actId="1076"/>
          <ac:spMkLst>
            <pc:docMk/>
            <pc:sldMk cId="3143608409" sldId="314"/>
            <ac:spMk id="2" creationId="{4D86157A-1E68-0ED1-CA30-5321B480CC3D}"/>
          </ac:spMkLst>
        </pc:spChg>
        <pc:spChg chg="mod">
          <ac:chgData name="Cerys Davies" userId="61e71dc1-9594-4277-b52b-4420989f68ee" providerId="ADAL" clId="{9A7C61E6-4DB1-44A2-81D0-A8492A6D529F}" dt="2024-10-22T10:47:07.763" v="4500" actId="27636"/>
          <ac:spMkLst>
            <pc:docMk/>
            <pc:sldMk cId="3143608409" sldId="314"/>
            <ac:spMk id="3" creationId="{2A681183-CE38-A639-BFED-585D8BF811F3}"/>
          </ac:spMkLst>
        </pc:spChg>
      </pc:sldChg>
      <pc:sldChg chg="modSp add mod">
        <pc:chgData name="Cerys Davies" userId="61e71dc1-9594-4277-b52b-4420989f68ee" providerId="ADAL" clId="{9A7C61E6-4DB1-44A2-81D0-A8492A6D529F}" dt="2024-10-22T10:50:53.007" v="4534" actId="27636"/>
        <pc:sldMkLst>
          <pc:docMk/>
          <pc:sldMk cId="1392911934" sldId="315"/>
        </pc:sldMkLst>
        <pc:spChg chg="mod">
          <ac:chgData name="Cerys Davies" userId="61e71dc1-9594-4277-b52b-4420989f68ee" providerId="ADAL" clId="{9A7C61E6-4DB1-44A2-81D0-A8492A6D529F}" dt="2024-10-22T10:47:36.545" v="4507" actId="1076"/>
          <ac:spMkLst>
            <pc:docMk/>
            <pc:sldMk cId="1392911934" sldId="315"/>
            <ac:spMk id="2" creationId="{4D86157A-1E68-0ED1-CA30-5321B480CC3D}"/>
          </ac:spMkLst>
        </pc:spChg>
        <pc:spChg chg="mod">
          <ac:chgData name="Cerys Davies" userId="61e71dc1-9594-4277-b52b-4420989f68ee" providerId="ADAL" clId="{9A7C61E6-4DB1-44A2-81D0-A8492A6D529F}" dt="2024-10-22T10:50:53.007" v="4534" actId="27636"/>
          <ac:spMkLst>
            <pc:docMk/>
            <pc:sldMk cId="1392911934" sldId="315"/>
            <ac:spMk id="3" creationId="{2A681183-CE38-A639-BFED-585D8BF811F3}"/>
          </ac:spMkLst>
        </pc:spChg>
      </pc:sldChg>
      <pc:sldChg chg="modSp add del mod">
        <pc:chgData name="Cerys Davies" userId="61e71dc1-9594-4277-b52b-4420989f68ee" providerId="ADAL" clId="{9A7C61E6-4DB1-44A2-81D0-A8492A6D529F}" dt="2024-10-22T10:48:32.161" v="4523" actId="47"/>
        <pc:sldMkLst>
          <pc:docMk/>
          <pc:sldMk cId="2618852381" sldId="316"/>
        </pc:sldMkLst>
        <pc:spChg chg="mod">
          <ac:chgData name="Cerys Davies" userId="61e71dc1-9594-4277-b52b-4420989f68ee" providerId="ADAL" clId="{9A7C61E6-4DB1-44A2-81D0-A8492A6D529F}" dt="2024-10-06T20:29:25.676" v="614" actId="1076"/>
          <ac:spMkLst>
            <pc:docMk/>
            <pc:sldMk cId="2618852381" sldId="316"/>
            <ac:spMk id="2" creationId="{4D86157A-1E68-0ED1-CA30-5321B480CC3D}"/>
          </ac:spMkLst>
        </pc:spChg>
        <pc:spChg chg="mod">
          <ac:chgData name="Cerys Davies" userId="61e71dc1-9594-4277-b52b-4420989f68ee" providerId="ADAL" clId="{9A7C61E6-4DB1-44A2-81D0-A8492A6D529F}" dt="2024-10-06T20:29:31.213" v="615" actId="1076"/>
          <ac:spMkLst>
            <pc:docMk/>
            <pc:sldMk cId="2618852381" sldId="316"/>
            <ac:spMk id="3" creationId="{2A681183-CE38-A639-BFED-585D8BF811F3}"/>
          </ac:spMkLst>
        </pc:spChg>
      </pc:sldChg>
      <pc:sldChg chg="addSp delSp modSp add mod">
        <pc:chgData name="Cerys Davies" userId="61e71dc1-9594-4277-b52b-4420989f68ee" providerId="ADAL" clId="{9A7C61E6-4DB1-44A2-81D0-A8492A6D529F}" dt="2024-10-22T10:58:29.456" v="4959" actId="207"/>
        <pc:sldMkLst>
          <pc:docMk/>
          <pc:sldMk cId="149306470" sldId="317"/>
        </pc:sldMkLst>
        <pc:spChg chg="mod">
          <ac:chgData name="Cerys Davies" userId="61e71dc1-9594-4277-b52b-4420989f68ee" providerId="ADAL" clId="{9A7C61E6-4DB1-44A2-81D0-A8492A6D529F}" dt="2024-10-22T10:55:04.412" v="4674" actId="1076"/>
          <ac:spMkLst>
            <pc:docMk/>
            <pc:sldMk cId="149306470" sldId="317"/>
            <ac:spMk id="2" creationId="{4D86157A-1E68-0ED1-CA30-5321B480CC3D}"/>
          </ac:spMkLst>
        </pc:spChg>
        <pc:spChg chg="del">
          <ac:chgData name="Cerys Davies" userId="61e71dc1-9594-4277-b52b-4420989f68ee" providerId="ADAL" clId="{9A7C61E6-4DB1-44A2-81D0-A8492A6D529F}" dt="2024-10-22T10:52:28.572" v="4562" actId="1032"/>
          <ac:spMkLst>
            <pc:docMk/>
            <pc:sldMk cId="149306470" sldId="317"/>
            <ac:spMk id="3" creationId="{2A681183-CE38-A639-BFED-585D8BF811F3}"/>
          </ac:spMkLst>
        </pc:spChg>
        <pc:spChg chg="mod">
          <ac:chgData name="Cerys Davies" userId="61e71dc1-9594-4277-b52b-4420989f68ee" providerId="ADAL" clId="{9A7C61E6-4DB1-44A2-81D0-A8492A6D529F}" dt="2024-10-22T10:52:58.218" v="4563" actId="18245"/>
          <ac:spMkLst>
            <pc:docMk/>
            <pc:sldMk cId="149306470" sldId="317"/>
            <ac:spMk id="6" creationId="{27D6CCF6-F832-20AA-D192-F4B0FADD190B}"/>
          </ac:spMkLst>
        </pc:spChg>
        <pc:spChg chg="mod">
          <ac:chgData name="Cerys Davies" userId="61e71dc1-9594-4277-b52b-4420989f68ee" providerId="ADAL" clId="{9A7C61E6-4DB1-44A2-81D0-A8492A6D529F}" dt="2024-10-22T10:52:58.218" v="4563" actId="18245"/>
          <ac:spMkLst>
            <pc:docMk/>
            <pc:sldMk cId="149306470" sldId="317"/>
            <ac:spMk id="7" creationId="{EC5F0E69-EB8D-5954-1097-AD42B8F6ECDB}"/>
          </ac:spMkLst>
        </pc:spChg>
        <pc:spChg chg="mod">
          <ac:chgData name="Cerys Davies" userId="61e71dc1-9594-4277-b52b-4420989f68ee" providerId="ADAL" clId="{9A7C61E6-4DB1-44A2-81D0-A8492A6D529F}" dt="2024-10-22T10:52:58.218" v="4563" actId="18245"/>
          <ac:spMkLst>
            <pc:docMk/>
            <pc:sldMk cId="149306470" sldId="317"/>
            <ac:spMk id="8" creationId="{6608B954-609C-38FD-04BB-7705D859EF7C}"/>
          </ac:spMkLst>
        </pc:spChg>
        <pc:spChg chg="mod">
          <ac:chgData name="Cerys Davies" userId="61e71dc1-9594-4277-b52b-4420989f68ee" providerId="ADAL" clId="{9A7C61E6-4DB1-44A2-81D0-A8492A6D529F}" dt="2024-10-22T10:52:58.218" v="4563" actId="18245"/>
          <ac:spMkLst>
            <pc:docMk/>
            <pc:sldMk cId="149306470" sldId="317"/>
            <ac:spMk id="9" creationId="{E43A1679-8C49-8A9A-6FE6-6A98A819A5B2}"/>
          </ac:spMkLst>
        </pc:spChg>
        <pc:spChg chg="mod">
          <ac:chgData name="Cerys Davies" userId="61e71dc1-9594-4277-b52b-4420989f68ee" providerId="ADAL" clId="{9A7C61E6-4DB1-44A2-81D0-A8492A6D529F}" dt="2024-10-22T10:52:58.218" v="4563" actId="18245"/>
          <ac:spMkLst>
            <pc:docMk/>
            <pc:sldMk cId="149306470" sldId="317"/>
            <ac:spMk id="10" creationId="{3F3B1CCE-D999-14B4-201E-585CD80B2E8E}"/>
          </ac:spMkLst>
        </pc:spChg>
        <pc:spChg chg="mod">
          <ac:chgData name="Cerys Davies" userId="61e71dc1-9594-4277-b52b-4420989f68ee" providerId="ADAL" clId="{9A7C61E6-4DB1-44A2-81D0-A8492A6D529F}" dt="2024-10-22T10:52:58.218" v="4563" actId="18245"/>
          <ac:spMkLst>
            <pc:docMk/>
            <pc:sldMk cId="149306470" sldId="317"/>
            <ac:spMk id="11" creationId="{03E9584B-A6EF-3711-43C1-1D9936EDA373}"/>
          </ac:spMkLst>
        </pc:spChg>
        <pc:spChg chg="mod">
          <ac:chgData name="Cerys Davies" userId="61e71dc1-9594-4277-b52b-4420989f68ee" providerId="ADAL" clId="{9A7C61E6-4DB1-44A2-81D0-A8492A6D529F}" dt="2024-10-22T10:52:58.218" v="4563" actId="18245"/>
          <ac:spMkLst>
            <pc:docMk/>
            <pc:sldMk cId="149306470" sldId="317"/>
            <ac:spMk id="12" creationId="{AB80AB52-BA08-689C-71CC-78422281B112}"/>
          </ac:spMkLst>
        </pc:spChg>
        <pc:spChg chg="mod">
          <ac:chgData name="Cerys Davies" userId="61e71dc1-9594-4277-b52b-4420989f68ee" providerId="ADAL" clId="{9A7C61E6-4DB1-44A2-81D0-A8492A6D529F}" dt="2024-10-22T10:52:58.218" v="4563" actId="18245"/>
          <ac:spMkLst>
            <pc:docMk/>
            <pc:sldMk cId="149306470" sldId="317"/>
            <ac:spMk id="13" creationId="{96E76688-5975-2681-5D69-DE98FC54542E}"/>
          </ac:spMkLst>
        </pc:spChg>
        <pc:spChg chg="mod">
          <ac:chgData name="Cerys Davies" userId="61e71dc1-9594-4277-b52b-4420989f68ee" providerId="ADAL" clId="{9A7C61E6-4DB1-44A2-81D0-A8492A6D529F}" dt="2024-10-22T10:52:58.218" v="4563" actId="18245"/>
          <ac:spMkLst>
            <pc:docMk/>
            <pc:sldMk cId="149306470" sldId="317"/>
            <ac:spMk id="14" creationId="{EDB13C9B-CFAA-E15C-5138-1AE785573F1E}"/>
          </ac:spMkLst>
        </pc:spChg>
        <pc:grpChg chg="del mod">
          <ac:chgData name="Cerys Davies" userId="61e71dc1-9594-4277-b52b-4420989f68ee" providerId="ADAL" clId="{9A7C61E6-4DB1-44A2-81D0-A8492A6D529F}" dt="2024-10-22T10:53:03.433" v="4564" actId="478"/>
          <ac:grpSpMkLst>
            <pc:docMk/>
            <pc:sldMk cId="149306470" sldId="317"/>
            <ac:grpSpMk id="5" creationId="{3EB0E8F0-1E42-E7A9-42C7-28321B36D50C}"/>
          </ac:grpSpMkLst>
        </pc:grpChg>
        <pc:graphicFrameChg chg="add del modGraphic">
          <ac:chgData name="Cerys Davies" userId="61e71dc1-9594-4277-b52b-4420989f68ee" providerId="ADAL" clId="{9A7C61E6-4DB1-44A2-81D0-A8492A6D529F}" dt="2024-10-22T10:52:58.218" v="4563" actId="18245"/>
          <ac:graphicFrameMkLst>
            <pc:docMk/>
            <pc:sldMk cId="149306470" sldId="317"/>
            <ac:graphicFrameMk id="4" creationId="{FE508B53-1FAF-F9CE-7878-E529D434BFA8}"/>
          </ac:graphicFrameMkLst>
        </pc:graphicFrameChg>
        <pc:graphicFrameChg chg="add mod modGraphic">
          <ac:chgData name="Cerys Davies" userId="61e71dc1-9594-4277-b52b-4420989f68ee" providerId="ADAL" clId="{9A7C61E6-4DB1-44A2-81D0-A8492A6D529F}" dt="2024-10-22T10:58:29.456" v="4959" actId="207"/>
          <ac:graphicFrameMkLst>
            <pc:docMk/>
            <pc:sldMk cId="149306470" sldId="317"/>
            <ac:graphicFrameMk id="15" creationId="{711CC5A2-F51C-D29E-AB0C-7902EB2DEC21}"/>
          </ac:graphicFrameMkLst>
        </pc:graphicFrameChg>
      </pc:sldChg>
      <pc:sldChg chg="modSp add mod ord">
        <pc:chgData name="Cerys Davies" userId="61e71dc1-9594-4277-b52b-4420989f68ee" providerId="ADAL" clId="{9A7C61E6-4DB1-44A2-81D0-A8492A6D529F}" dt="2024-10-22T10:50:44.011" v="4532" actId="14100"/>
        <pc:sldMkLst>
          <pc:docMk/>
          <pc:sldMk cId="857740966" sldId="318"/>
        </pc:sldMkLst>
        <pc:spChg chg="mod">
          <ac:chgData name="Cerys Davies" userId="61e71dc1-9594-4277-b52b-4420989f68ee" providerId="ADAL" clId="{9A7C61E6-4DB1-44A2-81D0-A8492A6D529F}" dt="2024-10-22T10:45:15.135" v="4473" actId="1076"/>
          <ac:spMkLst>
            <pc:docMk/>
            <pc:sldMk cId="857740966" sldId="318"/>
            <ac:spMk id="2" creationId="{4D86157A-1E68-0ED1-CA30-5321B480CC3D}"/>
          </ac:spMkLst>
        </pc:spChg>
        <pc:spChg chg="mod">
          <ac:chgData name="Cerys Davies" userId="61e71dc1-9594-4277-b52b-4420989f68ee" providerId="ADAL" clId="{9A7C61E6-4DB1-44A2-81D0-A8492A6D529F}" dt="2024-10-22T10:50:44.011" v="4532" actId="14100"/>
          <ac:spMkLst>
            <pc:docMk/>
            <pc:sldMk cId="857740966" sldId="318"/>
            <ac:spMk id="3" creationId="{2A681183-CE38-A639-BFED-585D8BF811F3}"/>
          </ac:spMkLst>
        </pc:spChg>
      </pc:sldChg>
      <pc:sldChg chg="modSp add mod">
        <pc:chgData name="Cerys Davies" userId="61e71dc1-9594-4277-b52b-4420989f68ee" providerId="ADAL" clId="{9A7C61E6-4DB1-44A2-81D0-A8492A6D529F}" dt="2024-10-22T10:50:30.146" v="4529" actId="1076"/>
        <pc:sldMkLst>
          <pc:docMk/>
          <pc:sldMk cId="597870969" sldId="319"/>
        </pc:sldMkLst>
        <pc:spChg chg="mod">
          <ac:chgData name="Cerys Davies" userId="61e71dc1-9594-4277-b52b-4420989f68ee" providerId="ADAL" clId="{9A7C61E6-4DB1-44A2-81D0-A8492A6D529F}" dt="2024-10-22T10:50:26.547" v="4528" actId="1076"/>
          <ac:spMkLst>
            <pc:docMk/>
            <pc:sldMk cId="597870969" sldId="319"/>
            <ac:spMk id="2" creationId="{4D86157A-1E68-0ED1-CA30-5321B480CC3D}"/>
          </ac:spMkLst>
        </pc:spChg>
        <pc:spChg chg="mod">
          <ac:chgData name="Cerys Davies" userId="61e71dc1-9594-4277-b52b-4420989f68ee" providerId="ADAL" clId="{9A7C61E6-4DB1-44A2-81D0-A8492A6D529F}" dt="2024-10-22T10:50:30.146" v="4529" actId="1076"/>
          <ac:spMkLst>
            <pc:docMk/>
            <pc:sldMk cId="597870969" sldId="319"/>
            <ac:spMk id="3" creationId="{2A681183-CE38-A639-BFED-585D8BF811F3}"/>
          </ac:spMkLst>
        </pc:spChg>
      </pc:sldChg>
      <pc:sldChg chg="modSp add del mod">
        <pc:chgData name="Cerys Davies" userId="61e71dc1-9594-4277-b52b-4420989f68ee" providerId="ADAL" clId="{9A7C61E6-4DB1-44A2-81D0-A8492A6D529F}" dt="2024-10-22T10:47:23.895" v="4501" actId="47"/>
        <pc:sldMkLst>
          <pc:docMk/>
          <pc:sldMk cId="3194107997" sldId="320"/>
        </pc:sldMkLst>
        <pc:spChg chg="mod">
          <ac:chgData name="Cerys Davies" userId="61e71dc1-9594-4277-b52b-4420989f68ee" providerId="ADAL" clId="{9A7C61E6-4DB1-44A2-81D0-A8492A6D529F}" dt="2024-10-20T09:10:53.967" v="1877" actId="20577"/>
          <ac:spMkLst>
            <pc:docMk/>
            <pc:sldMk cId="3194107997" sldId="320"/>
            <ac:spMk id="2" creationId="{4D86157A-1E68-0ED1-CA30-5321B480CC3D}"/>
          </ac:spMkLst>
        </pc:spChg>
        <pc:spChg chg="mod">
          <ac:chgData name="Cerys Davies" userId="61e71dc1-9594-4277-b52b-4420989f68ee" providerId="ADAL" clId="{9A7C61E6-4DB1-44A2-81D0-A8492A6D529F}" dt="2024-10-20T09:11:01.997" v="1882" actId="6549"/>
          <ac:spMkLst>
            <pc:docMk/>
            <pc:sldMk cId="3194107997" sldId="320"/>
            <ac:spMk id="3" creationId="{2A681183-CE38-A639-BFED-585D8BF811F3}"/>
          </ac:spMkLst>
        </pc:spChg>
      </pc:sldChg>
      <pc:sldChg chg="modSp add mod">
        <pc:chgData name="Cerys Davies" userId="61e71dc1-9594-4277-b52b-4420989f68ee" providerId="ADAL" clId="{9A7C61E6-4DB1-44A2-81D0-A8492A6D529F}" dt="2024-10-20T09:26:51.862" v="2084" actId="20577"/>
        <pc:sldMkLst>
          <pc:docMk/>
          <pc:sldMk cId="3847964015" sldId="321"/>
        </pc:sldMkLst>
        <pc:spChg chg="mod">
          <ac:chgData name="Cerys Davies" userId="61e71dc1-9594-4277-b52b-4420989f68ee" providerId="ADAL" clId="{9A7C61E6-4DB1-44A2-81D0-A8492A6D529F}" dt="2024-10-20T09:26:51.862" v="2084" actId="20577"/>
          <ac:spMkLst>
            <pc:docMk/>
            <pc:sldMk cId="3847964015" sldId="321"/>
            <ac:spMk id="2" creationId="{82D43C8F-9AF2-5144-7B77-6DD03C6D6C92}"/>
          </ac:spMkLst>
        </pc:spChg>
        <pc:spChg chg="mod">
          <ac:chgData name="Cerys Davies" userId="61e71dc1-9594-4277-b52b-4420989f68ee" providerId="ADAL" clId="{9A7C61E6-4DB1-44A2-81D0-A8492A6D529F}" dt="2024-10-20T09:19:10.930" v="2056" actId="20577"/>
          <ac:spMkLst>
            <pc:docMk/>
            <pc:sldMk cId="3847964015" sldId="321"/>
            <ac:spMk id="3" creationId="{F5CDB919-7D87-4078-9212-B3EBB90DFB62}"/>
          </ac:spMkLst>
        </pc:spChg>
      </pc:sldChg>
      <pc:sldChg chg="add del ord">
        <pc:chgData name="Cerys Davies" userId="61e71dc1-9594-4277-b52b-4420989f68ee" providerId="ADAL" clId="{9A7C61E6-4DB1-44A2-81D0-A8492A6D529F}" dt="2024-10-22T11:04:13.837" v="5448" actId="47"/>
        <pc:sldMkLst>
          <pc:docMk/>
          <pc:sldMk cId="1745852142" sldId="322"/>
        </pc:sldMkLst>
      </pc:sldChg>
      <pc:sldChg chg="modSp add mod ord">
        <pc:chgData name="Cerys Davies" userId="61e71dc1-9594-4277-b52b-4420989f68ee" providerId="ADAL" clId="{9A7C61E6-4DB1-44A2-81D0-A8492A6D529F}" dt="2024-10-21T08:25:33.796" v="3134"/>
        <pc:sldMkLst>
          <pc:docMk/>
          <pc:sldMk cId="3367315873" sldId="323"/>
        </pc:sldMkLst>
        <pc:spChg chg="mod">
          <ac:chgData name="Cerys Davies" userId="61e71dc1-9594-4277-b52b-4420989f68ee" providerId="ADAL" clId="{9A7C61E6-4DB1-44A2-81D0-A8492A6D529F}" dt="2024-10-20T09:31:26.124" v="2257" actId="14100"/>
          <ac:spMkLst>
            <pc:docMk/>
            <pc:sldMk cId="3367315873" sldId="323"/>
            <ac:spMk id="2" creationId="{A53FF637-7A37-0CE2-AB35-CFFC0850C79F}"/>
          </ac:spMkLst>
        </pc:spChg>
        <pc:spChg chg="mod">
          <ac:chgData name="Cerys Davies" userId="61e71dc1-9594-4277-b52b-4420989f68ee" providerId="ADAL" clId="{9A7C61E6-4DB1-44A2-81D0-A8492A6D529F}" dt="2024-10-20T09:32:05.499" v="2268" actId="20577"/>
          <ac:spMkLst>
            <pc:docMk/>
            <pc:sldMk cId="3367315873" sldId="323"/>
            <ac:spMk id="3" creationId="{A9B98B45-4AEE-60C1-3C76-4D294759625D}"/>
          </ac:spMkLst>
        </pc:spChg>
      </pc:sldChg>
      <pc:sldChg chg="modSp new mod ord">
        <pc:chgData name="Cerys Davies" userId="61e71dc1-9594-4277-b52b-4420989f68ee" providerId="ADAL" clId="{9A7C61E6-4DB1-44A2-81D0-A8492A6D529F}" dt="2024-10-22T09:18:00.880" v="3468" actId="6549"/>
        <pc:sldMkLst>
          <pc:docMk/>
          <pc:sldMk cId="485948659" sldId="324"/>
        </pc:sldMkLst>
        <pc:spChg chg="mod">
          <ac:chgData name="Cerys Davies" userId="61e71dc1-9594-4277-b52b-4420989f68ee" providerId="ADAL" clId="{9A7C61E6-4DB1-44A2-81D0-A8492A6D529F}" dt="2024-10-21T08:24:40.923" v="3130" actId="13926"/>
          <ac:spMkLst>
            <pc:docMk/>
            <pc:sldMk cId="485948659" sldId="324"/>
            <ac:spMk id="2" creationId="{E2B1672C-C09B-E1BF-472D-761E6E2ECF23}"/>
          </ac:spMkLst>
        </pc:spChg>
        <pc:spChg chg="mod">
          <ac:chgData name="Cerys Davies" userId="61e71dc1-9594-4277-b52b-4420989f68ee" providerId="ADAL" clId="{9A7C61E6-4DB1-44A2-81D0-A8492A6D529F}" dt="2024-10-22T09:18:00.880" v="3468" actId="6549"/>
          <ac:spMkLst>
            <pc:docMk/>
            <pc:sldMk cId="485948659" sldId="324"/>
            <ac:spMk id="3" creationId="{95E0E94E-2C4C-DE80-F7DC-4700EF1A6B08}"/>
          </ac:spMkLst>
        </pc:spChg>
      </pc:sldChg>
      <pc:sldChg chg="modSp new del mod">
        <pc:chgData name="Cerys Davies" userId="61e71dc1-9594-4277-b52b-4420989f68ee" providerId="ADAL" clId="{9A7C61E6-4DB1-44A2-81D0-A8492A6D529F}" dt="2024-10-21T08:21:54.584" v="3050" actId="47"/>
        <pc:sldMkLst>
          <pc:docMk/>
          <pc:sldMk cId="4261055035" sldId="325"/>
        </pc:sldMkLst>
        <pc:spChg chg="mod">
          <ac:chgData name="Cerys Davies" userId="61e71dc1-9594-4277-b52b-4420989f68ee" providerId="ADAL" clId="{9A7C61E6-4DB1-44A2-81D0-A8492A6D529F}" dt="2024-10-20T09:33:23.178" v="2276" actId="13926"/>
          <ac:spMkLst>
            <pc:docMk/>
            <pc:sldMk cId="4261055035" sldId="325"/>
            <ac:spMk id="2" creationId="{D24E34FC-1A43-DC4A-70C6-ABE49DB40CA5}"/>
          </ac:spMkLst>
        </pc:spChg>
      </pc:sldChg>
      <pc:sldChg chg="modSp add mod">
        <pc:chgData name="Cerys Davies" userId="61e71dc1-9594-4277-b52b-4420989f68ee" providerId="ADAL" clId="{9A7C61E6-4DB1-44A2-81D0-A8492A6D529F}" dt="2024-10-21T08:03:02.812" v="2813" actId="14100"/>
        <pc:sldMkLst>
          <pc:docMk/>
          <pc:sldMk cId="1576175585" sldId="326"/>
        </pc:sldMkLst>
        <pc:spChg chg="mod">
          <ac:chgData name="Cerys Davies" userId="61e71dc1-9594-4277-b52b-4420989f68ee" providerId="ADAL" clId="{9A7C61E6-4DB1-44A2-81D0-A8492A6D529F}" dt="2024-10-20T09:51:04.721" v="2497" actId="14100"/>
          <ac:spMkLst>
            <pc:docMk/>
            <pc:sldMk cId="1576175585" sldId="326"/>
            <ac:spMk id="2" creationId="{566533BF-A23C-5338-A401-1F3227E149A7}"/>
          </ac:spMkLst>
        </pc:spChg>
        <pc:spChg chg="mod">
          <ac:chgData name="Cerys Davies" userId="61e71dc1-9594-4277-b52b-4420989f68ee" providerId="ADAL" clId="{9A7C61E6-4DB1-44A2-81D0-A8492A6D529F}" dt="2024-10-21T08:03:02.812" v="2813" actId="14100"/>
          <ac:spMkLst>
            <pc:docMk/>
            <pc:sldMk cId="1576175585" sldId="326"/>
            <ac:spMk id="3" creationId="{C4859E87-20DD-3610-4EF9-97B8C9E05614}"/>
          </ac:spMkLst>
        </pc:spChg>
      </pc:sldChg>
      <pc:sldChg chg="add del">
        <pc:chgData name="Cerys Davies" userId="61e71dc1-9594-4277-b52b-4420989f68ee" providerId="ADAL" clId="{9A7C61E6-4DB1-44A2-81D0-A8492A6D529F}" dt="2024-10-20T09:35:57.836" v="2349" actId="47"/>
        <pc:sldMkLst>
          <pc:docMk/>
          <pc:sldMk cId="1351136265" sldId="327"/>
        </pc:sldMkLst>
      </pc:sldChg>
      <pc:sldChg chg="modSp add mod ord">
        <pc:chgData name="Cerys Davies" userId="61e71dc1-9594-4277-b52b-4420989f68ee" providerId="ADAL" clId="{9A7C61E6-4DB1-44A2-81D0-A8492A6D529F}" dt="2024-10-22T09:18:30.244" v="3473" actId="1076"/>
        <pc:sldMkLst>
          <pc:docMk/>
          <pc:sldMk cId="2567896865" sldId="327"/>
        </pc:sldMkLst>
        <pc:spChg chg="mod">
          <ac:chgData name="Cerys Davies" userId="61e71dc1-9594-4277-b52b-4420989f68ee" providerId="ADAL" clId="{9A7C61E6-4DB1-44A2-81D0-A8492A6D529F}" dt="2024-10-22T09:18:27.317" v="3472" actId="1076"/>
          <ac:spMkLst>
            <pc:docMk/>
            <pc:sldMk cId="2567896865" sldId="327"/>
            <ac:spMk id="2" creationId="{E2B1672C-C09B-E1BF-472D-761E6E2ECF23}"/>
          </ac:spMkLst>
        </pc:spChg>
        <pc:spChg chg="mod">
          <ac:chgData name="Cerys Davies" userId="61e71dc1-9594-4277-b52b-4420989f68ee" providerId="ADAL" clId="{9A7C61E6-4DB1-44A2-81D0-A8492A6D529F}" dt="2024-10-22T09:18:30.244" v="3473" actId="1076"/>
          <ac:spMkLst>
            <pc:docMk/>
            <pc:sldMk cId="2567896865" sldId="327"/>
            <ac:spMk id="3" creationId="{95E0E94E-2C4C-DE80-F7DC-4700EF1A6B08}"/>
          </ac:spMkLst>
        </pc:spChg>
      </pc:sldChg>
      <pc:sldChg chg="add del">
        <pc:chgData name="Cerys Davies" userId="61e71dc1-9594-4277-b52b-4420989f68ee" providerId="ADAL" clId="{9A7C61E6-4DB1-44A2-81D0-A8492A6D529F}" dt="2024-10-21T08:15:04.566" v="3000" actId="47"/>
        <pc:sldMkLst>
          <pc:docMk/>
          <pc:sldMk cId="49368885" sldId="328"/>
        </pc:sldMkLst>
      </pc:sldChg>
      <pc:sldChg chg="modSp new mod">
        <pc:chgData name="Cerys Davies" userId="61e71dc1-9594-4277-b52b-4420989f68ee" providerId="ADAL" clId="{9A7C61E6-4DB1-44A2-81D0-A8492A6D529F}" dt="2024-10-22T11:04:32.416" v="5463" actId="20577"/>
        <pc:sldMkLst>
          <pc:docMk/>
          <pc:sldMk cId="3803438887" sldId="328"/>
        </pc:sldMkLst>
        <pc:spChg chg="mod">
          <ac:chgData name="Cerys Davies" userId="61e71dc1-9594-4277-b52b-4420989f68ee" providerId="ADAL" clId="{9A7C61E6-4DB1-44A2-81D0-A8492A6D529F}" dt="2024-10-22T11:04:32.416" v="5463" actId="20577"/>
          <ac:spMkLst>
            <pc:docMk/>
            <pc:sldMk cId="3803438887" sldId="328"/>
            <ac:spMk id="2" creationId="{60CF766C-5170-9AB7-A21F-9B2AD719CD2D}"/>
          </ac:spMkLst>
        </pc:spChg>
      </pc:sldChg>
      <pc:sldChg chg="modSp add mod">
        <pc:chgData name="Cerys Davies" userId="61e71dc1-9594-4277-b52b-4420989f68ee" providerId="ADAL" clId="{9A7C61E6-4DB1-44A2-81D0-A8492A6D529F}" dt="2024-10-22T11:12:44.292" v="6099" actId="27636"/>
        <pc:sldMkLst>
          <pc:docMk/>
          <pc:sldMk cId="1074917730" sldId="329"/>
        </pc:sldMkLst>
        <pc:spChg chg="mod">
          <ac:chgData name="Cerys Davies" userId="61e71dc1-9594-4277-b52b-4420989f68ee" providerId="ADAL" clId="{9A7C61E6-4DB1-44A2-81D0-A8492A6D529F}" dt="2024-10-22T11:11:01.483" v="5956" actId="14100"/>
          <ac:spMkLst>
            <pc:docMk/>
            <pc:sldMk cId="1074917730" sldId="329"/>
            <ac:spMk id="2" creationId="{DC3249D4-C5F3-DD22-D1BB-B6BCB3A69F67}"/>
          </ac:spMkLst>
        </pc:spChg>
        <pc:spChg chg="mod">
          <ac:chgData name="Cerys Davies" userId="61e71dc1-9594-4277-b52b-4420989f68ee" providerId="ADAL" clId="{9A7C61E6-4DB1-44A2-81D0-A8492A6D529F}" dt="2024-10-22T11:12:44.292" v="6099" actId="27636"/>
          <ac:spMkLst>
            <pc:docMk/>
            <pc:sldMk cId="1074917730" sldId="329"/>
            <ac:spMk id="3" creationId="{E2848FA0-9FA7-766C-D0B3-2B6C76D38E1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9B5A92-028B-442B-88B4-31ADE82DE206}"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563C872-D1D3-43FC-A3C9-D0E3B75FEE3E}">
      <dgm:prSet phldrT="[Text]"/>
      <dgm:spPr>
        <a:solidFill>
          <a:srgbClr val="FF0000"/>
        </a:solidFill>
      </dgm:spPr>
      <dgm:t>
        <a:bodyPr/>
        <a:lstStyle/>
        <a:p>
          <a:r>
            <a:rPr lang="en-GB" dirty="0"/>
            <a:t>Capacity</a:t>
          </a:r>
        </a:p>
      </dgm:t>
    </dgm:pt>
    <dgm:pt modelId="{3C8C397F-5709-4F74-B24B-901D31E92456}" type="parTrans" cxnId="{E1F7AC4C-EA1D-4737-B034-61AD98AD2C14}">
      <dgm:prSet/>
      <dgm:spPr/>
      <dgm:t>
        <a:bodyPr/>
        <a:lstStyle/>
        <a:p>
          <a:endParaRPr lang="en-GB"/>
        </a:p>
      </dgm:t>
    </dgm:pt>
    <dgm:pt modelId="{C0281164-DDDB-48DA-973D-C359B1C4DF7D}" type="sibTrans" cxnId="{E1F7AC4C-EA1D-4737-B034-61AD98AD2C14}">
      <dgm:prSet/>
      <dgm:spPr/>
      <dgm:t>
        <a:bodyPr/>
        <a:lstStyle/>
        <a:p>
          <a:endParaRPr lang="en-GB"/>
        </a:p>
      </dgm:t>
    </dgm:pt>
    <dgm:pt modelId="{86FB9864-A1BB-4D27-BF72-42EE23879996}">
      <dgm:prSet phldrT="[Text]"/>
      <dgm:spPr/>
      <dgm:t>
        <a:bodyPr/>
        <a:lstStyle/>
        <a:p>
          <a:r>
            <a:rPr lang="en-GB" dirty="0"/>
            <a:t>Banks v Goodfellow (1870) (test for testamentary capacity</a:t>
          </a:r>
        </a:p>
      </dgm:t>
    </dgm:pt>
    <dgm:pt modelId="{CA55E2BC-077B-48CB-A7C8-56380A72A122}" type="parTrans" cxnId="{93A04219-C7EA-479C-B882-05B611D88EC4}">
      <dgm:prSet/>
      <dgm:spPr/>
      <dgm:t>
        <a:bodyPr/>
        <a:lstStyle/>
        <a:p>
          <a:endParaRPr lang="en-GB"/>
        </a:p>
      </dgm:t>
    </dgm:pt>
    <dgm:pt modelId="{1306A893-D1A4-42D0-8E32-F1DAE4D63998}" type="sibTrans" cxnId="{93A04219-C7EA-479C-B882-05B611D88EC4}">
      <dgm:prSet/>
      <dgm:spPr/>
      <dgm:t>
        <a:bodyPr/>
        <a:lstStyle/>
        <a:p>
          <a:endParaRPr lang="en-GB"/>
        </a:p>
      </dgm:t>
    </dgm:pt>
    <dgm:pt modelId="{4CAB8984-AD21-4217-8E32-D1B86BE29E73}">
      <dgm:prSet phldrT="[Text]"/>
      <dgm:spPr/>
      <dgm:t>
        <a:bodyPr/>
        <a:lstStyle/>
        <a:p>
          <a:r>
            <a:rPr lang="en-GB" dirty="0"/>
            <a:t>Physical capacity – T must be 18</a:t>
          </a:r>
        </a:p>
      </dgm:t>
    </dgm:pt>
    <dgm:pt modelId="{6D9E3CD5-3532-4D95-AC5F-31B38C74E045}" type="parTrans" cxnId="{0F7D9F5E-50E7-410B-AE52-5998C1D34A4D}">
      <dgm:prSet/>
      <dgm:spPr/>
      <dgm:t>
        <a:bodyPr/>
        <a:lstStyle/>
        <a:p>
          <a:endParaRPr lang="en-GB"/>
        </a:p>
      </dgm:t>
    </dgm:pt>
    <dgm:pt modelId="{2A26CFBA-E98E-4D7B-BFEE-BD3CBB97A00A}" type="sibTrans" cxnId="{0F7D9F5E-50E7-410B-AE52-5998C1D34A4D}">
      <dgm:prSet/>
      <dgm:spPr/>
      <dgm:t>
        <a:bodyPr/>
        <a:lstStyle/>
        <a:p>
          <a:endParaRPr lang="en-GB"/>
        </a:p>
      </dgm:t>
    </dgm:pt>
    <dgm:pt modelId="{BB24ED5A-2537-4468-9BFB-A25A69679C7D}">
      <dgm:prSet phldrT="[Text]"/>
      <dgm:spPr/>
      <dgm:t>
        <a:bodyPr/>
        <a:lstStyle/>
        <a:p>
          <a:r>
            <a:rPr lang="en-GB" dirty="0"/>
            <a:t>Evidence – attendance notes, detailed accounts of discussions etc</a:t>
          </a:r>
        </a:p>
      </dgm:t>
    </dgm:pt>
    <dgm:pt modelId="{00860155-2A1C-49A7-B262-AE87FA49A7D5}" type="parTrans" cxnId="{3C874C29-7ADA-4D6E-84C3-7915C762CC24}">
      <dgm:prSet/>
      <dgm:spPr/>
      <dgm:t>
        <a:bodyPr/>
        <a:lstStyle/>
        <a:p>
          <a:endParaRPr lang="en-GB"/>
        </a:p>
      </dgm:t>
    </dgm:pt>
    <dgm:pt modelId="{C2CDF7C4-BE88-4DF5-B169-F6526F444DD3}" type="sibTrans" cxnId="{3C874C29-7ADA-4D6E-84C3-7915C762CC24}">
      <dgm:prSet/>
      <dgm:spPr/>
      <dgm:t>
        <a:bodyPr/>
        <a:lstStyle/>
        <a:p>
          <a:endParaRPr lang="en-GB"/>
        </a:p>
      </dgm:t>
    </dgm:pt>
    <dgm:pt modelId="{380D45AC-71DC-4AE2-A6BB-FE81B435951A}">
      <dgm:prSet phldrT="[Text]"/>
      <dgm:spPr/>
      <dgm:t>
        <a:bodyPr/>
        <a:lstStyle/>
        <a:p>
          <a:r>
            <a:rPr lang="en-GB" dirty="0"/>
            <a:t>Capacity report may be  required</a:t>
          </a:r>
        </a:p>
      </dgm:t>
    </dgm:pt>
    <dgm:pt modelId="{FBE05F9B-7E2E-4403-936F-221BD7A87E2F}" type="parTrans" cxnId="{6A51DAD8-53F1-4150-A34A-46D1C95D684B}">
      <dgm:prSet/>
      <dgm:spPr/>
      <dgm:t>
        <a:bodyPr/>
        <a:lstStyle/>
        <a:p>
          <a:endParaRPr lang="en-GB"/>
        </a:p>
      </dgm:t>
    </dgm:pt>
    <dgm:pt modelId="{91DF1321-E152-4BA8-9A80-DB7AD44B1405}" type="sibTrans" cxnId="{6A51DAD8-53F1-4150-A34A-46D1C95D684B}">
      <dgm:prSet/>
      <dgm:spPr/>
      <dgm:t>
        <a:bodyPr/>
        <a:lstStyle/>
        <a:p>
          <a:endParaRPr lang="en-GB"/>
        </a:p>
      </dgm:t>
    </dgm:pt>
    <dgm:pt modelId="{3887C50E-9047-4B0F-9F73-4CCD15F5B4A4}">
      <dgm:prSet phldrT="[Text]"/>
      <dgm:spPr/>
      <dgm:t>
        <a:bodyPr/>
        <a:lstStyle/>
        <a:p>
          <a:r>
            <a:rPr lang="en-GB" dirty="0"/>
            <a:t>Saving provision of Parker v </a:t>
          </a:r>
          <a:r>
            <a:rPr lang="en-GB" dirty="0" err="1"/>
            <a:t>Felgate</a:t>
          </a:r>
          <a:r>
            <a:rPr lang="en-GB" dirty="0"/>
            <a:t> (1883) if T’s capacity deteriorated between instructions and execution</a:t>
          </a:r>
        </a:p>
      </dgm:t>
    </dgm:pt>
    <dgm:pt modelId="{807CA7EF-DA66-405D-9743-B252AA120EE2}" type="parTrans" cxnId="{2434FD99-B0CE-4C6E-A489-759FACCEEF0B}">
      <dgm:prSet/>
      <dgm:spPr/>
      <dgm:t>
        <a:bodyPr/>
        <a:lstStyle/>
        <a:p>
          <a:endParaRPr lang="en-GB"/>
        </a:p>
      </dgm:t>
    </dgm:pt>
    <dgm:pt modelId="{BBF43FC3-4BF3-49B4-BB01-EE83EC384FBC}" type="sibTrans" cxnId="{2434FD99-B0CE-4C6E-A489-759FACCEEF0B}">
      <dgm:prSet/>
      <dgm:spPr/>
      <dgm:t>
        <a:bodyPr/>
        <a:lstStyle/>
        <a:p>
          <a:endParaRPr lang="en-GB"/>
        </a:p>
      </dgm:t>
    </dgm:pt>
    <dgm:pt modelId="{F77471FD-702A-4327-BEF8-34F49FE1095A}" type="pres">
      <dgm:prSet presAssocID="{DC9B5A92-028B-442B-88B4-31ADE82DE206}" presName="Name0" presStyleCnt="0">
        <dgm:presLayoutVars>
          <dgm:chMax val="1"/>
          <dgm:dir/>
          <dgm:animLvl val="ctr"/>
          <dgm:resizeHandles val="exact"/>
        </dgm:presLayoutVars>
      </dgm:prSet>
      <dgm:spPr/>
    </dgm:pt>
    <dgm:pt modelId="{6A40BC9F-7B8E-4033-982E-9AEF6A4E0270}" type="pres">
      <dgm:prSet presAssocID="{3563C872-D1D3-43FC-A3C9-D0E3B75FEE3E}" presName="centerShape" presStyleLbl="node0" presStyleIdx="0" presStyleCnt="1" custScaleX="117344" custScaleY="109829" custLinFactNeighborX="-5610" custLinFactNeighborY="-4336"/>
      <dgm:spPr/>
    </dgm:pt>
    <dgm:pt modelId="{13CF4D40-FFAC-462D-A8D8-B3C60D4CAE11}" type="pres">
      <dgm:prSet presAssocID="{86FB9864-A1BB-4D27-BF72-42EE23879996}" presName="node" presStyleLbl="node1" presStyleIdx="0" presStyleCnt="5" custScaleX="140663" custRadScaleRad="105638" custRadScaleInc="-22573">
        <dgm:presLayoutVars>
          <dgm:bulletEnabled val="1"/>
        </dgm:presLayoutVars>
      </dgm:prSet>
      <dgm:spPr/>
    </dgm:pt>
    <dgm:pt modelId="{95402622-2CF9-4991-93A2-F46103132570}" type="pres">
      <dgm:prSet presAssocID="{86FB9864-A1BB-4D27-BF72-42EE23879996}" presName="dummy" presStyleCnt="0"/>
      <dgm:spPr/>
    </dgm:pt>
    <dgm:pt modelId="{635EEBFA-11CE-4A2F-AF65-157A6630E74B}" type="pres">
      <dgm:prSet presAssocID="{1306A893-D1A4-42D0-8E32-F1DAE4D63998}" presName="sibTrans" presStyleLbl="sibTrans2D1" presStyleIdx="0" presStyleCnt="5" custScaleX="130289" custScaleY="112424"/>
      <dgm:spPr/>
    </dgm:pt>
    <dgm:pt modelId="{874AB1FB-2AC3-47FF-B98B-9C3198203938}" type="pres">
      <dgm:prSet presAssocID="{4CAB8984-AD21-4217-8E32-D1B86BE29E73}" presName="node" presStyleLbl="node1" presStyleIdx="1" presStyleCnt="5" custScaleX="142855">
        <dgm:presLayoutVars>
          <dgm:bulletEnabled val="1"/>
        </dgm:presLayoutVars>
      </dgm:prSet>
      <dgm:spPr/>
    </dgm:pt>
    <dgm:pt modelId="{B6141917-6383-4CC7-BA8C-EB090C1298ED}" type="pres">
      <dgm:prSet presAssocID="{4CAB8984-AD21-4217-8E32-D1B86BE29E73}" presName="dummy" presStyleCnt="0"/>
      <dgm:spPr/>
    </dgm:pt>
    <dgm:pt modelId="{6EFF5BCA-569B-437C-8CA5-046642198AE1}" type="pres">
      <dgm:prSet presAssocID="{2A26CFBA-E98E-4D7B-BFEE-BD3CBB97A00A}" presName="sibTrans" presStyleLbl="sibTrans2D1" presStyleIdx="1" presStyleCnt="5" custLinFactNeighborX="15100" custLinFactNeighborY="4993"/>
      <dgm:spPr/>
    </dgm:pt>
    <dgm:pt modelId="{EF88F459-D911-4C2F-B081-39EDA2ECDA51}" type="pres">
      <dgm:prSet presAssocID="{BB24ED5A-2537-4468-9BFB-A25A69679C7D}" presName="node" presStyleLbl="node1" presStyleIdx="2" presStyleCnt="5" custScaleX="160141">
        <dgm:presLayoutVars>
          <dgm:bulletEnabled val="1"/>
        </dgm:presLayoutVars>
      </dgm:prSet>
      <dgm:spPr/>
    </dgm:pt>
    <dgm:pt modelId="{9B332A52-CF1B-450F-86CB-61CC1AAEEB94}" type="pres">
      <dgm:prSet presAssocID="{BB24ED5A-2537-4468-9BFB-A25A69679C7D}" presName="dummy" presStyleCnt="0"/>
      <dgm:spPr/>
    </dgm:pt>
    <dgm:pt modelId="{C87E8E1B-620D-49B6-9986-1D06B07D522F}" type="pres">
      <dgm:prSet presAssocID="{C2CDF7C4-BE88-4DF5-B169-F6526F444DD3}" presName="sibTrans" presStyleLbl="sibTrans2D1" presStyleIdx="2" presStyleCnt="5" custLinFactNeighborY="3214"/>
      <dgm:spPr/>
    </dgm:pt>
    <dgm:pt modelId="{7C016804-17C9-4B0B-9725-4476537E0CA3}" type="pres">
      <dgm:prSet presAssocID="{380D45AC-71DC-4AE2-A6BB-FE81B435951A}" presName="node" presStyleLbl="node1" presStyleIdx="3" presStyleCnt="5" custScaleX="163058" custRadScaleRad="110762" custRadScaleInc="67601">
        <dgm:presLayoutVars>
          <dgm:bulletEnabled val="1"/>
        </dgm:presLayoutVars>
      </dgm:prSet>
      <dgm:spPr/>
    </dgm:pt>
    <dgm:pt modelId="{5693D952-D5FB-4174-86D6-4E518EA5D31C}" type="pres">
      <dgm:prSet presAssocID="{380D45AC-71DC-4AE2-A6BB-FE81B435951A}" presName="dummy" presStyleCnt="0"/>
      <dgm:spPr/>
    </dgm:pt>
    <dgm:pt modelId="{13ADEE57-06A8-41B3-B705-2FA2CBCC2359}" type="pres">
      <dgm:prSet presAssocID="{91DF1321-E152-4BA8-9A80-DB7AD44B1405}" presName="sibTrans" presStyleLbl="sibTrans2D1" presStyleIdx="3" presStyleCnt="5" custLinFactNeighborX="-13030" custLinFactNeighborY="6697"/>
      <dgm:spPr/>
    </dgm:pt>
    <dgm:pt modelId="{C12380E9-909C-47B2-89BE-2027A2AE381C}" type="pres">
      <dgm:prSet presAssocID="{3887C50E-9047-4B0F-9F73-4CCD15F5B4A4}" presName="node" presStyleLbl="node1" presStyleIdx="4" presStyleCnt="5" custScaleX="142150" custRadScaleRad="113947" custRadScaleInc="-10521">
        <dgm:presLayoutVars>
          <dgm:bulletEnabled val="1"/>
        </dgm:presLayoutVars>
      </dgm:prSet>
      <dgm:spPr/>
    </dgm:pt>
    <dgm:pt modelId="{93DB64BC-B759-41CC-93C6-EDFE2DFEF443}" type="pres">
      <dgm:prSet presAssocID="{3887C50E-9047-4B0F-9F73-4CCD15F5B4A4}" presName="dummy" presStyleCnt="0"/>
      <dgm:spPr/>
    </dgm:pt>
    <dgm:pt modelId="{A8449DD0-C3D7-43A8-A13A-D273D1AFAFD2}" type="pres">
      <dgm:prSet presAssocID="{BBF43FC3-4BF3-49B4-BB01-EE83EC384FBC}" presName="sibTrans" presStyleLbl="sibTrans2D1" presStyleIdx="4" presStyleCnt="5" custLinFactNeighborX="-13849" custLinFactNeighborY="-4627"/>
      <dgm:spPr/>
    </dgm:pt>
  </dgm:ptLst>
  <dgm:cxnLst>
    <dgm:cxn modelId="{05698E12-9494-41B5-9A72-CDD30E8F311D}" type="presOf" srcId="{380D45AC-71DC-4AE2-A6BB-FE81B435951A}" destId="{7C016804-17C9-4B0B-9725-4476537E0CA3}" srcOrd="0" destOrd="0" presId="urn:microsoft.com/office/officeart/2005/8/layout/radial6"/>
    <dgm:cxn modelId="{93A04219-C7EA-479C-B882-05B611D88EC4}" srcId="{3563C872-D1D3-43FC-A3C9-D0E3B75FEE3E}" destId="{86FB9864-A1BB-4D27-BF72-42EE23879996}" srcOrd="0" destOrd="0" parTransId="{CA55E2BC-077B-48CB-A7C8-56380A72A122}" sibTransId="{1306A893-D1A4-42D0-8E32-F1DAE4D63998}"/>
    <dgm:cxn modelId="{0FDEAB22-6D32-40A5-BE9B-9679A91F67AE}" type="presOf" srcId="{3563C872-D1D3-43FC-A3C9-D0E3B75FEE3E}" destId="{6A40BC9F-7B8E-4033-982E-9AEF6A4E0270}" srcOrd="0" destOrd="0" presId="urn:microsoft.com/office/officeart/2005/8/layout/radial6"/>
    <dgm:cxn modelId="{3C874C29-7ADA-4D6E-84C3-7915C762CC24}" srcId="{3563C872-D1D3-43FC-A3C9-D0E3B75FEE3E}" destId="{BB24ED5A-2537-4468-9BFB-A25A69679C7D}" srcOrd="2" destOrd="0" parTransId="{00860155-2A1C-49A7-B262-AE87FA49A7D5}" sibTransId="{C2CDF7C4-BE88-4DF5-B169-F6526F444DD3}"/>
    <dgm:cxn modelId="{0F7D9F5E-50E7-410B-AE52-5998C1D34A4D}" srcId="{3563C872-D1D3-43FC-A3C9-D0E3B75FEE3E}" destId="{4CAB8984-AD21-4217-8E32-D1B86BE29E73}" srcOrd="1" destOrd="0" parTransId="{6D9E3CD5-3532-4D95-AC5F-31B38C74E045}" sibTransId="{2A26CFBA-E98E-4D7B-BFEE-BD3CBB97A00A}"/>
    <dgm:cxn modelId="{3CB3B143-C7A7-4F8B-A2BC-0FBF4F7EFE8C}" type="presOf" srcId="{4CAB8984-AD21-4217-8E32-D1B86BE29E73}" destId="{874AB1FB-2AC3-47FF-B98B-9C3198203938}" srcOrd="0" destOrd="0" presId="urn:microsoft.com/office/officeart/2005/8/layout/radial6"/>
    <dgm:cxn modelId="{AF2BE145-FA89-431E-9B81-FA21D49C6FCA}" type="presOf" srcId="{DC9B5A92-028B-442B-88B4-31ADE82DE206}" destId="{F77471FD-702A-4327-BEF8-34F49FE1095A}" srcOrd="0" destOrd="0" presId="urn:microsoft.com/office/officeart/2005/8/layout/radial6"/>
    <dgm:cxn modelId="{E1F7AC4C-EA1D-4737-B034-61AD98AD2C14}" srcId="{DC9B5A92-028B-442B-88B4-31ADE82DE206}" destId="{3563C872-D1D3-43FC-A3C9-D0E3B75FEE3E}" srcOrd="0" destOrd="0" parTransId="{3C8C397F-5709-4F74-B24B-901D31E92456}" sibTransId="{C0281164-DDDB-48DA-973D-C359B1C4DF7D}"/>
    <dgm:cxn modelId="{DC3A5779-17FE-4116-8853-AF27E27B36B9}" type="presOf" srcId="{2A26CFBA-E98E-4D7B-BFEE-BD3CBB97A00A}" destId="{6EFF5BCA-569B-437C-8CA5-046642198AE1}" srcOrd="0" destOrd="0" presId="urn:microsoft.com/office/officeart/2005/8/layout/radial6"/>
    <dgm:cxn modelId="{5BD9238A-2DE2-4CF0-9E16-5F64157497EB}" type="presOf" srcId="{86FB9864-A1BB-4D27-BF72-42EE23879996}" destId="{13CF4D40-FFAC-462D-A8D8-B3C60D4CAE11}" srcOrd="0" destOrd="0" presId="urn:microsoft.com/office/officeart/2005/8/layout/radial6"/>
    <dgm:cxn modelId="{EA361594-3AB6-4823-8687-8F49AF89C8AB}" type="presOf" srcId="{BBF43FC3-4BF3-49B4-BB01-EE83EC384FBC}" destId="{A8449DD0-C3D7-43A8-A13A-D273D1AFAFD2}" srcOrd="0" destOrd="0" presId="urn:microsoft.com/office/officeart/2005/8/layout/radial6"/>
    <dgm:cxn modelId="{2434FD99-B0CE-4C6E-A489-759FACCEEF0B}" srcId="{3563C872-D1D3-43FC-A3C9-D0E3B75FEE3E}" destId="{3887C50E-9047-4B0F-9F73-4CCD15F5B4A4}" srcOrd="4" destOrd="0" parTransId="{807CA7EF-DA66-405D-9743-B252AA120EE2}" sibTransId="{BBF43FC3-4BF3-49B4-BB01-EE83EC384FBC}"/>
    <dgm:cxn modelId="{8170299D-D7DE-45C0-A1C0-19C2257F6612}" type="presOf" srcId="{1306A893-D1A4-42D0-8E32-F1DAE4D63998}" destId="{635EEBFA-11CE-4A2F-AF65-157A6630E74B}" srcOrd="0" destOrd="0" presId="urn:microsoft.com/office/officeart/2005/8/layout/radial6"/>
    <dgm:cxn modelId="{2E75AEA6-5495-4C7A-BB2B-3D5ECD3B520E}" type="presOf" srcId="{3887C50E-9047-4B0F-9F73-4CCD15F5B4A4}" destId="{C12380E9-909C-47B2-89BE-2027A2AE381C}" srcOrd="0" destOrd="0" presId="urn:microsoft.com/office/officeart/2005/8/layout/radial6"/>
    <dgm:cxn modelId="{FBFF26C0-1BAB-4675-9535-BC242D168698}" type="presOf" srcId="{C2CDF7C4-BE88-4DF5-B169-F6526F444DD3}" destId="{C87E8E1B-620D-49B6-9986-1D06B07D522F}" srcOrd="0" destOrd="0" presId="urn:microsoft.com/office/officeart/2005/8/layout/radial6"/>
    <dgm:cxn modelId="{D75B6CC6-52D2-4E79-9BCB-A3ABE9F04B16}" type="presOf" srcId="{91DF1321-E152-4BA8-9A80-DB7AD44B1405}" destId="{13ADEE57-06A8-41B3-B705-2FA2CBCC2359}" srcOrd="0" destOrd="0" presId="urn:microsoft.com/office/officeart/2005/8/layout/radial6"/>
    <dgm:cxn modelId="{6A51DAD8-53F1-4150-A34A-46D1C95D684B}" srcId="{3563C872-D1D3-43FC-A3C9-D0E3B75FEE3E}" destId="{380D45AC-71DC-4AE2-A6BB-FE81B435951A}" srcOrd="3" destOrd="0" parTransId="{FBE05F9B-7E2E-4403-936F-221BD7A87E2F}" sibTransId="{91DF1321-E152-4BA8-9A80-DB7AD44B1405}"/>
    <dgm:cxn modelId="{185443FD-F6D2-438A-ACF9-20908FF50CF4}" type="presOf" srcId="{BB24ED5A-2537-4468-9BFB-A25A69679C7D}" destId="{EF88F459-D911-4C2F-B081-39EDA2ECDA51}" srcOrd="0" destOrd="0" presId="urn:microsoft.com/office/officeart/2005/8/layout/radial6"/>
    <dgm:cxn modelId="{CA9B7B97-9F9D-4756-81A4-6F8C48181B55}" type="presParOf" srcId="{F77471FD-702A-4327-BEF8-34F49FE1095A}" destId="{6A40BC9F-7B8E-4033-982E-9AEF6A4E0270}" srcOrd="0" destOrd="0" presId="urn:microsoft.com/office/officeart/2005/8/layout/radial6"/>
    <dgm:cxn modelId="{0875023B-4931-491B-B574-D51ECF2626D2}" type="presParOf" srcId="{F77471FD-702A-4327-BEF8-34F49FE1095A}" destId="{13CF4D40-FFAC-462D-A8D8-B3C60D4CAE11}" srcOrd="1" destOrd="0" presId="urn:microsoft.com/office/officeart/2005/8/layout/radial6"/>
    <dgm:cxn modelId="{8151F4E9-3C77-42DA-AAE1-82541387CDF2}" type="presParOf" srcId="{F77471FD-702A-4327-BEF8-34F49FE1095A}" destId="{95402622-2CF9-4991-93A2-F46103132570}" srcOrd="2" destOrd="0" presId="urn:microsoft.com/office/officeart/2005/8/layout/radial6"/>
    <dgm:cxn modelId="{BA3D75EA-24D5-436E-96EA-41E5A85B440D}" type="presParOf" srcId="{F77471FD-702A-4327-BEF8-34F49FE1095A}" destId="{635EEBFA-11CE-4A2F-AF65-157A6630E74B}" srcOrd="3" destOrd="0" presId="urn:microsoft.com/office/officeart/2005/8/layout/radial6"/>
    <dgm:cxn modelId="{C66CB319-3991-4B82-98B9-0F19A11BF0DB}" type="presParOf" srcId="{F77471FD-702A-4327-BEF8-34F49FE1095A}" destId="{874AB1FB-2AC3-47FF-B98B-9C3198203938}" srcOrd="4" destOrd="0" presId="urn:microsoft.com/office/officeart/2005/8/layout/radial6"/>
    <dgm:cxn modelId="{E66DECD7-CECA-435F-B9A9-89DDF8D4024F}" type="presParOf" srcId="{F77471FD-702A-4327-BEF8-34F49FE1095A}" destId="{B6141917-6383-4CC7-BA8C-EB090C1298ED}" srcOrd="5" destOrd="0" presId="urn:microsoft.com/office/officeart/2005/8/layout/radial6"/>
    <dgm:cxn modelId="{DE3B1D9E-EE41-41CA-8B76-618AC0390B94}" type="presParOf" srcId="{F77471FD-702A-4327-BEF8-34F49FE1095A}" destId="{6EFF5BCA-569B-437C-8CA5-046642198AE1}" srcOrd="6" destOrd="0" presId="urn:microsoft.com/office/officeart/2005/8/layout/radial6"/>
    <dgm:cxn modelId="{D48F46BA-97DF-4049-AF10-7B7406D01E90}" type="presParOf" srcId="{F77471FD-702A-4327-BEF8-34F49FE1095A}" destId="{EF88F459-D911-4C2F-B081-39EDA2ECDA51}" srcOrd="7" destOrd="0" presId="urn:microsoft.com/office/officeart/2005/8/layout/radial6"/>
    <dgm:cxn modelId="{1699C027-8572-4D4A-940F-982AD4F6F75D}" type="presParOf" srcId="{F77471FD-702A-4327-BEF8-34F49FE1095A}" destId="{9B332A52-CF1B-450F-86CB-61CC1AAEEB94}" srcOrd="8" destOrd="0" presId="urn:microsoft.com/office/officeart/2005/8/layout/radial6"/>
    <dgm:cxn modelId="{A6C11A97-AD43-4848-BF71-6022D5E7958A}" type="presParOf" srcId="{F77471FD-702A-4327-BEF8-34F49FE1095A}" destId="{C87E8E1B-620D-49B6-9986-1D06B07D522F}" srcOrd="9" destOrd="0" presId="urn:microsoft.com/office/officeart/2005/8/layout/radial6"/>
    <dgm:cxn modelId="{47888F06-FA31-466E-A2E8-52EE3718761D}" type="presParOf" srcId="{F77471FD-702A-4327-BEF8-34F49FE1095A}" destId="{7C016804-17C9-4B0B-9725-4476537E0CA3}" srcOrd="10" destOrd="0" presId="urn:microsoft.com/office/officeart/2005/8/layout/radial6"/>
    <dgm:cxn modelId="{5B3D0327-B736-4B42-8699-083C59870EF0}" type="presParOf" srcId="{F77471FD-702A-4327-BEF8-34F49FE1095A}" destId="{5693D952-D5FB-4174-86D6-4E518EA5D31C}" srcOrd="11" destOrd="0" presId="urn:microsoft.com/office/officeart/2005/8/layout/radial6"/>
    <dgm:cxn modelId="{60E0D4EE-4F0F-4196-9A9A-BBA1875A6FEE}" type="presParOf" srcId="{F77471FD-702A-4327-BEF8-34F49FE1095A}" destId="{13ADEE57-06A8-41B3-B705-2FA2CBCC2359}" srcOrd="12" destOrd="0" presId="urn:microsoft.com/office/officeart/2005/8/layout/radial6"/>
    <dgm:cxn modelId="{E91D9715-6E6B-4E48-8FCB-091C31136E67}" type="presParOf" srcId="{F77471FD-702A-4327-BEF8-34F49FE1095A}" destId="{C12380E9-909C-47B2-89BE-2027A2AE381C}" srcOrd="13" destOrd="0" presId="urn:microsoft.com/office/officeart/2005/8/layout/radial6"/>
    <dgm:cxn modelId="{30E19166-FCFB-4673-9630-54F4C373BF97}" type="presParOf" srcId="{F77471FD-702A-4327-BEF8-34F49FE1095A}" destId="{93DB64BC-B759-41CC-93C6-EDFE2DFEF443}" srcOrd="14" destOrd="0" presId="urn:microsoft.com/office/officeart/2005/8/layout/radial6"/>
    <dgm:cxn modelId="{F328926C-1A11-499D-95A8-9426D902955C}" type="presParOf" srcId="{F77471FD-702A-4327-BEF8-34F49FE1095A}" destId="{A8449DD0-C3D7-43A8-A13A-D273D1AFAFD2}" srcOrd="15"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9B5A92-028B-442B-88B4-31ADE82DE206}"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563C872-D1D3-43FC-A3C9-D0E3B75FEE3E}">
      <dgm:prSet phldrT="[Text]"/>
      <dgm:spPr>
        <a:solidFill>
          <a:srgbClr val="FF0000"/>
        </a:solidFill>
      </dgm:spPr>
      <dgm:t>
        <a:bodyPr/>
        <a:lstStyle/>
        <a:p>
          <a:r>
            <a:rPr lang="en-GB" dirty="0"/>
            <a:t>Intention, knowledge and approval</a:t>
          </a:r>
        </a:p>
      </dgm:t>
    </dgm:pt>
    <dgm:pt modelId="{3C8C397F-5709-4F74-B24B-901D31E92456}" type="parTrans" cxnId="{E1F7AC4C-EA1D-4737-B034-61AD98AD2C14}">
      <dgm:prSet/>
      <dgm:spPr/>
      <dgm:t>
        <a:bodyPr/>
        <a:lstStyle/>
        <a:p>
          <a:endParaRPr lang="en-GB"/>
        </a:p>
      </dgm:t>
    </dgm:pt>
    <dgm:pt modelId="{C0281164-DDDB-48DA-973D-C359B1C4DF7D}" type="sibTrans" cxnId="{E1F7AC4C-EA1D-4737-B034-61AD98AD2C14}">
      <dgm:prSet/>
      <dgm:spPr/>
      <dgm:t>
        <a:bodyPr/>
        <a:lstStyle/>
        <a:p>
          <a:endParaRPr lang="en-GB"/>
        </a:p>
      </dgm:t>
    </dgm:pt>
    <dgm:pt modelId="{86FB9864-A1BB-4D27-BF72-42EE23879996}">
      <dgm:prSet phldrT="[Text]" custT="1"/>
      <dgm:spPr/>
      <dgm:t>
        <a:bodyPr/>
        <a:lstStyle/>
        <a:p>
          <a:r>
            <a:rPr lang="en-GB" sz="1600" dirty="0"/>
            <a:t>T must have general intention to make a will ( Re Berger (1989)</a:t>
          </a:r>
        </a:p>
      </dgm:t>
    </dgm:pt>
    <dgm:pt modelId="{CA55E2BC-077B-48CB-A7C8-56380A72A122}" type="parTrans" cxnId="{93A04219-C7EA-479C-B882-05B611D88EC4}">
      <dgm:prSet/>
      <dgm:spPr/>
      <dgm:t>
        <a:bodyPr/>
        <a:lstStyle/>
        <a:p>
          <a:endParaRPr lang="en-GB"/>
        </a:p>
      </dgm:t>
    </dgm:pt>
    <dgm:pt modelId="{1306A893-D1A4-42D0-8E32-F1DAE4D63998}" type="sibTrans" cxnId="{93A04219-C7EA-479C-B882-05B611D88EC4}">
      <dgm:prSet/>
      <dgm:spPr/>
      <dgm:t>
        <a:bodyPr/>
        <a:lstStyle/>
        <a:p>
          <a:endParaRPr lang="en-GB"/>
        </a:p>
      </dgm:t>
    </dgm:pt>
    <dgm:pt modelId="{4CAB8984-AD21-4217-8E32-D1B86BE29E73}">
      <dgm:prSet phldrT="[Text]" custT="1"/>
      <dgm:spPr/>
      <dgm:t>
        <a:bodyPr/>
        <a:lstStyle/>
        <a:p>
          <a:r>
            <a:rPr lang="en-GB" sz="1600" dirty="0"/>
            <a:t>Rebuttable presumption of K &amp; A arises in the majority of cases</a:t>
          </a:r>
        </a:p>
      </dgm:t>
    </dgm:pt>
    <dgm:pt modelId="{6D9E3CD5-3532-4D95-AC5F-31B38C74E045}" type="parTrans" cxnId="{0F7D9F5E-50E7-410B-AE52-5998C1D34A4D}">
      <dgm:prSet/>
      <dgm:spPr/>
      <dgm:t>
        <a:bodyPr/>
        <a:lstStyle/>
        <a:p>
          <a:endParaRPr lang="en-GB"/>
        </a:p>
      </dgm:t>
    </dgm:pt>
    <dgm:pt modelId="{2A26CFBA-E98E-4D7B-BFEE-BD3CBB97A00A}" type="sibTrans" cxnId="{0F7D9F5E-50E7-410B-AE52-5998C1D34A4D}">
      <dgm:prSet/>
      <dgm:spPr/>
      <dgm:t>
        <a:bodyPr/>
        <a:lstStyle/>
        <a:p>
          <a:endParaRPr lang="en-GB"/>
        </a:p>
      </dgm:t>
    </dgm:pt>
    <dgm:pt modelId="{BB24ED5A-2537-4468-9BFB-A25A69679C7D}">
      <dgm:prSet phldrT="[Text]"/>
      <dgm:spPr/>
      <dgm:t>
        <a:bodyPr/>
        <a:lstStyle/>
        <a:p>
          <a:r>
            <a:rPr lang="en-GB" dirty="0"/>
            <a:t>No presumption arises if T is deaf, dumb, blind, unable to write, illiterate or someone signs on their behalf</a:t>
          </a:r>
        </a:p>
      </dgm:t>
    </dgm:pt>
    <dgm:pt modelId="{00860155-2A1C-49A7-B262-AE87FA49A7D5}" type="parTrans" cxnId="{3C874C29-7ADA-4D6E-84C3-7915C762CC24}">
      <dgm:prSet/>
      <dgm:spPr/>
      <dgm:t>
        <a:bodyPr/>
        <a:lstStyle/>
        <a:p>
          <a:endParaRPr lang="en-GB"/>
        </a:p>
      </dgm:t>
    </dgm:pt>
    <dgm:pt modelId="{C2CDF7C4-BE88-4DF5-B169-F6526F444DD3}" type="sibTrans" cxnId="{3C874C29-7ADA-4D6E-84C3-7915C762CC24}">
      <dgm:prSet/>
      <dgm:spPr/>
      <dgm:t>
        <a:bodyPr/>
        <a:lstStyle/>
        <a:p>
          <a:endParaRPr lang="en-GB"/>
        </a:p>
      </dgm:t>
    </dgm:pt>
    <dgm:pt modelId="{3887C50E-9047-4B0F-9F73-4CCD15F5B4A4}">
      <dgm:prSet phldrT="[Text]"/>
      <dgm:spPr/>
      <dgm:t>
        <a:bodyPr/>
        <a:lstStyle/>
        <a:p>
          <a:r>
            <a:rPr lang="en-GB" dirty="0"/>
            <a:t>Additional care should be taken if the </a:t>
          </a:r>
          <a:r>
            <a:rPr lang="en-GB" dirty="0" err="1"/>
            <a:t>circs</a:t>
          </a:r>
          <a:r>
            <a:rPr lang="en-GB" dirty="0"/>
            <a:t> are likely to “ excite the suspicion of the court”</a:t>
          </a:r>
        </a:p>
      </dgm:t>
    </dgm:pt>
    <dgm:pt modelId="{807CA7EF-DA66-405D-9743-B252AA120EE2}" type="parTrans" cxnId="{2434FD99-B0CE-4C6E-A489-759FACCEEF0B}">
      <dgm:prSet/>
      <dgm:spPr/>
      <dgm:t>
        <a:bodyPr/>
        <a:lstStyle/>
        <a:p>
          <a:endParaRPr lang="en-GB"/>
        </a:p>
      </dgm:t>
    </dgm:pt>
    <dgm:pt modelId="{BBF43FC3-4BF3-49B4-BB01-EE83EC384FBC}" type="sibTrans" cxnId="{2434FD99-B0CE-4C6E-A489-759FACCEEF0B}">
      <dgm:prSet/>
      <dgm:spPr/>
      <dgm:t>
        <a:bodyPr/>
        <a:lstStyle/>
        <a:p>
          <a:endParaRPr lang="en-GB"/>
        </a:p>
      </dgm:t>
    </dgm:pt>
    <dgm:pt modelId="{F77471FD-702A-4327-BEF8-34F49FE1095A}" type="pres">
      <dgm:prSet presAssocID="{DC9B5A92-028B-442B-88B4-31ADE82DE206}" presName="Name0" presStyleCnt="0">
        <dgm:presLayoutVars>
          <dgm:chMax val="1"/>
          <dgm:dir/>
          <dgm:animLvl val="ctr"/>
          <dgm:resizeHandles val="exact"/>
        </dgm:presLayoutVars>
      </dgm:prSet>
      <dgm:spPr/>
    </dgm:pt>
    <dgm:pt modelId="{6A40BC9F-7B8E-4033-982E-9AEF6A4E0270}" type="pres">
      <dgm:prSet presAssocID="{3563C872-D1D3-43FC-A3C9-D0E3B75FEE3E}" presName="centerShape" presStyleLbl="node0" presStyleIdx="0" presStyleCnt="1" custScaleX="117344" custScaleY="109829" custLinFactNeighborX="-5485" custLinFactNeighborY="-4336"/>
      <dgm:spPr/>
    </dgm:pt>
    <dgm:pt modelId="{13CF4D40-FFAC-462D-A8D8-B3C60D4CAE11}" type="pres">
      <dgm:prSet presAssocID="{86FB9864-A1BB-4D27-BF72-42EE23879996}" presName="node" presStyleLbl="node1" presStyleIdx="0" presStyleCnt="4" custScaleX="179719" custRadScaleRad="115725" custRadScaleInc="-12221">
        <dgm:presLayoutVars>
          <dgm:bulletEnabled val="1"/>
        </dgm:presLayoutVars>
      </dgm:prSet>
      <dgm:spPr/>
    </dgm:pt>
    <dgm:pt modelId="{95402622-2CF9-4991-93A2-F46103132570}" type="pres">
      <dgm:prSet presAssocID="{86FB9864-A1BB-4D27-BF72-42EE23879996}" presName="dummy" presStyleCnt="0"/>
      <dgm:spPr/>
    </dgm:pt>
    <dgm:pt modelId="{635EEBFA-11CE-4A2F-AF65-157A6630E74B}" type="pres">
      <dgm:prSet presAssocID="{1306A893-D1A4-42D0-8E32-F1DAE4D63998}" presName="sibTrans" presStyleLbl="sibTrans2D1" presStyleIdx="0" presStyleCnt="4" custScaleX="130289" custScaleY="112424"/>
      <dgm:spPr/>
    </dgm:pt>
    <dgm:pt modelId="{874AB1FB-2AC3-47FF-B98B-9C3198203938}" type="pres">
      <dgm:prSet presAssocID="{4CAB8984-AD21-4217-8E32-D1B86BE29E73}" presName="node" presStyleLbl="node1" presStyleIdx="1" presStyleCnt="4" custScaleX="182595" custRadScaleRad="131861" custRadScaleInc="-19336">
        <dgm:presLayoutVars>
          <dgm:bulletEnabled val="1"/>
        </dgm:presLayoutVars>
      </dgm:prSet>
      <dgm:spPr/>
    </dgm:pt>
    <dgm:pt modelId="{B6141917-6383-4CC7-BA8C-EB090C1298ED}" type="pres">
      <dgm:prSet presAssocID="{4CAB8984-AD21-4217-8E32-D1B86BE29E73}" presName="dummy" presStyleCnt="0"/>
      <dgm:spPr/>
    </dgm:pt>
    <dgm:pt modelId="{6EFF5BCA-569B-437C-8CA5-046642198AE1}" type="pres">
      <dgm:prSet presAssocID="{2A26CFBA-E98E-4D7B-BFEE-BD3CBB97A00A}" presName="sibTrans" presStyleLbl="sibTrans2D1" presStyleIdx="1" presStyleCnt="4" custLinFactNeighborX="15100" custLinFactNeighborY="4993"/>
      <dgm:spPr/>
    </dgm:pt>
    <dgm:pt modelId="{EF88F459-D911-4C2F-B081-39EDA2ECDA51}" type="pres">
      <dgm:prSet presAssocID="{BB24ED5A-2537-4468-9BFB-A25A69679C7D}" presName="node" presStyleLbl="node1" presStyleIdx="2" presStyleCnt="4" custScaleX="232371">
        <dgm:presLayoutVars>
          <dgm:bulletEnabled val="1"/>
        </dgm:presLayoutVars>
      </dgm:prSet>
      <dgm:spPr/>
    </dgm:pt>
    <dgm:pt modelId="{9B332A52-CF1B-450F-86CB-61CC1AAEEB94}" type="pres">
      <dgm:prSet presAssocID="{BB24ED5A-2537-4468-9BFB-A25A69679C7D}" presName="dummy" presStyleCnt="0"/>
      <dgm:spPr/>
    </dgm:pt>
    <dgm:pt modelId="{C87E8E1B-620D-49B6-9986-1D06B07D522F}" type="pres">
      <dgm:prSet presAssocID="{C2CDF7C4-BE88-4DF5-B169-F6526F444DD3}" presName="sibTrans" presStyleLbl="sibTrans2D1" presStyleIdx="2" presStyleCnt="4" custLinFactNeighborY="3214"/>
      <dgm:spPr/>
    </dgm:pt>
    <dgm:pt modelId="{C12380E9-909C-47B2-89BE-2027A2AE381C}" type="pres">
      <dgm:prSet presAssocID="{3887C50E-9047-4B0F-9F73-4CCD15F5B4A4}" presName="node" presStyleLbl="node1" presStyleIdx="3" presStyleCnt="4" custScaleX="216443" custRadScaleRad="152264" custRadScaleInc="3876">
        <dgm:presLayoutVars>
          <dgm:bulletEnabled val="1"/>
        </dgm:presLayoutVars>
      </dgm:prSet>
      <dgm:spPr/>
    </dgm:pt>
    <dgm:pt modelId="{93DB64BC-B759-41CC-93C6-EDFE2DFEF443}" type="pres">
      <dgm:prSet presAssocID="{3887C50E-9047-4B0F-9F73-4CCD15F5B4A4}" presName="dummy" presStyleCnt="0"/>
      <dgm:spPr/>
    </dgm:pt>
    <dgm:pt modelId="{A8449DD0-C3D7-43A8-A13A-D273D1AFAFD2}" type="pres">
      <dgm:prSet presAssocID="{BBF43FC3-4BF3-49B4-BB01-EE83EC384FBC}" presName="sibTrans" presStyleLbl="sibTrans2D1" presStyleIdx="3" presStyleCnt="4" custLinFactNeighborX="-1187" custLinFactNeighborY="-5063"/>
      <dgm:spPr/>
    </dgm:pt>
  </dgm:ptLst>
  <dgm:cxnLst>
    <dgm:cxn modelId="{93A04219-C7EA-479C-B882-05B611D88EC4}" srcId="{3563C872-D1D3-43FC-A3C9-D0E3B75FEE3E}" destId="{86FB9864-A1BB-4D27-BF72-42EE23879996}" srcOrd="0" destOrd="0" parTransId="{CA55E2BC-077B-48CB-A7C8-56380A72A122}" sibTransId="{1306A893-D1A4-42D0-8E32-F1DAE4D63998}"/>
    <dgm:cxn modelId="{0FDEAB22-6D32-40A5-BE9B-9679A91F67AE}" type="presOf" srcId="{3563C872-D1D3-43FC-A3C9-D0E3B75FEE3E}" destId="{6A40BC9F-7B8E-4033-982E-9AEF6A4E0270}" srcOrd="0" destOrd="0" presId="urn:microsoft.com/office/officeart/2005/8/layout/radial6"/>
    <dgm:cxn modelId="{3C874C29-7ADA-4D6E-84C3-7915C762CC24}" srcId="{3563C872-D1D3-43FC-A3C9-D0E3B75FEE3E}" destId="{BB24ED5A-2537-4468-9BFB-A25A69679C7D}" srcOrd="2" destOrd="0" parTransId="{00860155-2A1C-49A7-B262-AE87FA49A7D5}" sibTransId="{C2CDF7C4-BE88-4DF5-B169-F6526F444DD3}"/>
    <dgm:cxn modelId="{0F7D9F5E-50E7-410B-AE52-5998C1D34A4D}" srcId="{3563C872-D1D3-43FC-A3C9-D0E3B75FEE3E}" destId="{4CAB8984-AD21-4217-8E32-D1B86BE29E73}" srcOrd="1" destOrd="0" parTransId="{6D9E3CD5-3532-4D95-AC5F-31B38C74E045}" sibTransId="{2A26CFBA-E98E-4D7B-BFEE-BD3CBB97A00A}"/>
    <dgm:cxn modelId="{3CB3B143-C7A7-4F8B-A2BC-0FBF4F7EFE8C}" type="presOf" srcId="{4CAB8984-AD21-4217-8E32-D1B86BE29E73}" destId="{874AB1FB-2AC3-47FF-B98B-9C3198203938}" srcOrd="0" destOrd="0" presId="urn:microsoft.com/office/officeart/2005/8/layout/radial6"/>
    <dgm:cxn modelId="{AF2BE145-FA89-431E-9B81-FA21D49C6FCA}" type="presOf" srcId="{DC9B5A92-028B-442B-88B4-31ADE82DE206}" destId="{F77471FD-702A-4327-BEF8-34F49FE1095A}" srcOrd="0" destOrd="0" presId="urn:microsoft.com/office/officeart/2005/8/layout/radial6"/>
    <dgm:cxn modelId="{E1F7AC4C-EA1D-4737-B034-61AD98AD2C14}" srcId="{DC9B5A92-028B-442B-88B4-31ADE82DE206}" destId="{3563C872-D1D3-43FC-A3C9-D0E3B75FEE3E}" srcOrd="0" destOrd="0" parTransId="{3C8C397F-5709-4F74-B24B-901D31E92456}" sibTransId="{C0281164-DDDB-48DA-973D-C359B1C4DF7D}"/>
    <dgm:cxn modelId="{DC3A5779-17FE-4116-8853-AF27E27B36B9}" type="presOf" srcId="{2A26CFBA-E98E-4D7B-BFEE-BD3CBB97A00A}" destId="{6EFF5BCA-569B-437C-8CA5-046642198AE1}" srcOrd="0" destOrd="0" presId="urn:microsoft.com/office/officeart/2005/8/layout/radial6"/>
    <dgm:cxn modelId="{5BD9238A-2DE2-4CF0-9E16-5F64157497EB}" type="presOf" srcId="{86FB9864-A1BB-4D27-BF72-42EE23879996}" destId="{13CF4D40-FFAC-462D-A8D8-B3C60D4CAE11}" srcOrd="0" destOrd="0" presId="urn:microsoft.com/office/officeart/2005/8/layout/radial6"/>
    <dgm:cxn modelId="{EA361594-3AB6-4823-8687-8F49AF89C8AB}" type="presOf" srcId="{BBF43FC3-4BF3-49B4-BB01-EE83EC384FBC}" destId="{A8449DD0-C3D7-43A8-A13A-D273D1AFAFD2}" srcOrd="0" destOrd="0" presId="urn:microsoft.com/office/officeart/2005/8/layout/radial6"/>
    <dgm:cxn modelId="{2434FD99-B0CE-4C6E-A489-759FACCEEF0B}" srcId="{3563C872-D1D3-43FC-A3C9-D0E3B75FEE3E}" destId="{3887C50E-9047-4B0F-9F73-4CCD15F5B4A4}" srcOrd="3" destOrd="0" parTransId="{807CA7EF-DA66-405D-9743-B252AA120EE2}" sibTransId="{BBF43FC3-4BF3-49B4-BB01-EE83EC384FBC}"/>
    <dgm:cxn modelId="{8170299D-D7DE-45C0-A1C0-19C2257F6612}" type="presOf" srcId="{1306A893-D1A4-42D0-8E32-F1DAE4D63998}" destId="{635EEBFA-11CE-4A2F-AF65-157A6630E74B}" srcOrd="0" destOrd="0" presId="urn:microsoft.com/office/officeart/2005/8/layout/radial6"/>
    <dgm:cxn modelId="{2E75AEA6-5495-4C7A-BB2B-3D5ECD3B520E}" type="presOf" srcId="{3887C50E-9047-4B0F-9F73-4CCD15F5B4A4}" destId="{C12380E9-909C-47B2-89BE-2027A2AE381C}" srcOrd="0" destOrd="0" presId="urn:microsoft.com/office/officeart/2005/8/layout/radial6"/>
    <dgm:cxn modelId="{FBFF26C0-1BAB-4675-9535-BC242D168698}" type="presOf" srcId="{C2CDF7C4-BE88-4DF5-B169-F6526F444DD3}" destId="{C87E8E1B-620D-49B6-9986-1D06B07D522F}" srcOrd="0" destOrd="0" presId="urn:microsoft.com/office/officeart/2005/8/layout/radial6"/>
    <dgm:cxn modelId="{185443FD-F6D2-438A-ACF9-20908FF50CF4}" type="presOf" srcId="{BB24ED5A-2537-4468-9BFB-A25A69679C7D}" destId="{EF88F459-D911-4C2F-B081-39EDA2ECDA51}" srcOrd="0" destOrd="0" presId="urn:microsoft.com/office/officeart/2005/8/layout/radial6"/>
    <dgm:cxn modelId="{CA9B7B97-9F9D-4756-81A4-6F8C48181B55}" type="presParOf" srcId="{F77471FD-702A-4327-BEF8-34F49FE1095A}" destId="{6A40BC9F-7B8E-4033-982E-9AEF6A4E0270}" srcOrd="0" destOrd="0" presId="urn:microsoft.com/office/officeart/2005/8/layout/radial6"/>
    <dgm:cxn modelId="{0875023B-4931-491B-B574-D51ECF2626D2}" type="presParOf" srcId="{F77471FD-702A-4327-BEF8-34F49FE1095A}" destId="{13CF4D40-FFAC-462D-A8D8-B3C60D4CAE11}" srcOrd="1" destOrd="0" presId="urn:microsoft.com/office/officeart/2005/8/layout/radial6"/>
    <dgm:cxn modelId="{8151F4E9-3C77-42DA-AAE1-82541387CDF2}" type="presParOf" srcId="{F77471FD-702A-4327-BEF8-34F49FE1095A}" destId="{95402622-2CF9-4991-93A2-F46103132570}" srcOrd="2" destOrd="0" presId="urn:microsoft.com/office/officeart/2005/8/layout/radial6"/>
    <dgm:cxn modelId="{BA3D75EA-24D5-436E-96EA-41E5A85B440D}" type="presParOf" srcId="{F77471FD-702A-4327-BEF8-34F49FE1095A}" destId="{635EEBFA-11CE-4A2F-AF65-157A6630E74B}" srcOrd="3" destOrd="0" presId="urn:microsoft.com/office/officeart/2005/8/layout/radial6"/>
    <dgm:cxn modelId="{C66CB319-3991-4B82-98B9-0F19A11BF0DB}" type="presParOf" srcId="{F77471FD-702A-4327-BEF8-34F49FE1095A}" destId="{874AB1FB-2AC3-47FF-B98B-9C3198203938}" srcOrd="4" destOrd="0" presId="urn:microsoft.com/office/officeart/2005/8/layout/radial6"/>
    <dgm:cxn modelId="{E66DECD7-CECA-435F-B9A9-89DDF8D4024F}" type="presParOf" srcId="{F77471FD-702A-4327-BEF8-34F49FE1095A}" destId="{B6141917-6383-4CC7-BA8C-EB090C1298ED}" srcOrd="5" destOrd="0" presId="urn:microsoft.com/office/officeart/2005/8/layout/radial6"/>
    <dgm:cxn modelId="{DE3B1D9E-EE41-41CA-8B76-618AC0390B94}" type="presParOf" srcId="{F77471FD-702A-4327-BEF8-34F49FE1095A}" destId="{6EFF5BCA-569B-437C-8CA5-046642198AE1}" srcOrd="6" destOrd="0" presId="urn:microsoft.com/office/officeart/2005/8/layout/radial6"/>
    <dgm:cxn modelId="{D48F46BA-97DF-4049-AF10-7B7406D01E90}" type="presParOf" srcId="{F77471FD-702A-4327-BEF8-34F49FE1095A}" destId="{EF88F459-D911-4C2F-B081-39EDA2ECDA51}" srcOrd="7" destOrd="0" presId="urn:microsoft.com/office/officeart/2005/8/layout/radial6"/>
    <dgm:cxn modelId="{1699C027-8572-4D4A-940F-982AD4F6F75D}" type="presParOf" srcId="{F77471FD-702A-4327-BEF8-34F49FE1095A}" destId="{9B332A52-CF1B-450F-86CB-61CC1AAEEB94}" srcOrd="8" destOrd="0" presId="urn:microsoft.com/office/officeart/2005/8/layout/radial6"/>
    <dgm:cxn modelId="{A6C11A97-AD43-4848-BF71-6022D5E7958A}" type="presParOf" srcId="{F77471FD-702A-4327-BEF8-34F49FE1095A}" destId="{C87E8E1B-620D-49B6-9986-1D06B07D522F}" srcOrd="9" destOrd="0" presId="urn:microsoft.com/office/officeart/2005/8/layout/radial6"/>
    <dgm:cxn modelId="{E91D9715-6E6B-4E48-8FCB-091C31136E67}" type="presParOf" srcId="{F77471FD-702A-4327-BEF8-34F49FE1095A}" destId="{C12380E9-909C-47B2-89BE-2027A2AE381C}" srcOrd="10" destOrd="0" presId="urn:microsoft.com/office/officeart/2005/8/layout/radial6"/>
    <dgm:cxn modelId="{30E19166-FCFB-4673-9630-54F4C373BF97}" type="presParOf" srcId="{F77471FD-702A-4327-BEF8-34F49FE1095A}" destId="{93DB64BC-B759-41CC-93C6-EDFE2DFEF443}" srcOrd="11" destOrd="0" presId="urn:microsoft.com/office/officeart/2005/8/layout/radial6"/>
    <dgm:cxn modelId="{F328926C-1A11-499D-95A8-9426D902955C}" type="presParOf" srcId="{F77471FD-702A-4327-BEF8-34F49FE1095A}" destId="{A8449DD0-C3D7-43A8-A13A-D273D1AFAFD2}"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49DD0-C3D7-43A8-A13A-D273D1AFAFD2}">
      <dsp:nvSpPr>
        <dsp:cNvPr id="0" name=""/>
        <dsp:cNvSpPr/>
      </dsp:nvSpPr>
      <dsp:spPr>
        <a:xfrm>
          <a:off x="1395336" y="491974"/>
          <a:ext cx="4782852" cy="4782852"/>
        </a:xfrm>
        <a:prstGeom prst="blockArc">
          <a:avLst>
            <a:gd name="adj1" fmla="val 11855575"/>
            <a:gd name="adj2" fmla="val 16355429"/>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ADEE57-06A8-41B3-B705-2FA2CBCC2359}">
      <dsp:nvSpPr>
        <dsp:cNvPr id="0" name=""/>
        <dsp:cNvSpPr/>
      </dsp:nvSpPr>
      <dsp:spPr>
        <a:xfrm>
          <a:off x="1435935" y="1029068"/>
          <a:ext cx="4782852" cy="4782852"/>
        </a:xfrm>
        <a:prstGeom prst="blockArc">
          <a:avLst>
            <a:gd name="adj1" fmla="val 8219007"/>
            <a:gd name="adj2" fmla="val 11848604"/>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7E8E1B-620D-49B6-9986-1D06B07D522F}">
      <dsp:nvSpPr>
        <dsp:cNvPr id="0" name=""/>
        <dsp:cNvSpPr/>
      </dsp:nvSpPr>
      <dsp:spPr>
        <a:xfrm>
          <a:off x="2201076" y="1029693"/>
          <a:ext cx="4782852" cy="4782852"/>
        </a:xfrm>
        <a:prstGeom prst="blockArc">
          <a:avLst>
            <a:gd name="adj1" fmla="val 2869744"/>
            <a:gd name="adj2" fmla="val 8541913"/>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FF5BCA-569B-437C-8CA5-046642198AE1}">
      <dsp:nvSpPr>
        <dsp:cNvPr id="0" name=""/>
        <dsp:cNvSpPr/>
      </dsp:nvSpPr>
      <dsp:spPr>
        <a:xfrm>
          <a:off x="3118473" y="956238"/>
          <a:ext cx="4782852" cy="4782852"/>
        </a:xfrm>
        <a:prstGeom prst="blockArc">
          <a:avLst>
            <a:gd name="adj1" fmla="val 20520000"/>
            <a:gd name="adj2" fmla="val 3240000"/>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5EEBFA-11CE-4A2F-AF65-157A6630E74B}">
      <dsp:nvSpPr>
        <dsp:cNvPr id="0" name=""/>
        <dsp:cNvSpPr/>
      </dsp:nvSpPr>
      <dsp:spPr>
        <a:xfrm>
          <a:off x="1667742" y="407322"/>
          <a:ext cx="6231530" cy="5377074"/>
        </a:xfrm>
        <a:prstGeom prst="blockArc">
          <a:avLst>
            <a:gd name="adj1" fmla="val 15862747"/>
            <a:gd name="adj2" fmla="val 20540095"/>
            <a:gd name="adj3" fmla="val 464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0BC9F-7B8E-4033-982E-9AEF6A4E0270}">
      <dsp:nvSpPr>
        <dsp:cNvPr id="0" name=""/>
        <dsp:cNvSpPr/>
      </dsp:nvSpPr>
      <dsp:spPr>
        <a:xfrm>
          <a:off x="3232821" y="1696301"/>
          <a:ext cx="2585558" cy="2419972"/>
        </a:xfrm>
        <a:prstGeom prst="ellipse">
          <a:avLst/>
        </a:prstGeom>
        <a:solidFill>
          <a:srgbClr val="FF0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dirty="0"/>
            <a:t>Capacity</a:t>
          </a:r>
        </a:p>
      </dsp:txBody>
      <dsp:txXfrm>
        <a:off x="3611467" y="2050698"/>
        <a:ext cx="1828266" cy="1711178"/>
      </dsp:txXfrm>
    </dsp:sp>
    <dsp:sp modelId="{13CF4D40-FFAC-462D-A8D8-B3C60D4CAE11}">
      <dsp:nvSpPr>
        <dsp:cNvPr id="0" name=""/>
        <dsp:cNvSpPr/>
      </dsp:nvSpPr>
      <dsp:spPr>
        <a:xfrm>
          <a:off x="3469937" y="0"/>
          <a:ext cx="2169558" cy="154238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Banks v Goodfellow (1870) (test for testamentary capacity</a:t>
          </a:r>
        </a:p>
      </dsp:txBody>
      <dsp:txXfrm>
        <a:off x="3787661" y="225876"/>
        <a:ext cx="1534110" cy="1090628"/>
      </dsp:txXfrm>
    </dsp:sp>
    <dsp:sp modelId="{874AB1FB-2AC3-47FF-B98B-9C3198203938}">
      <dsp:nvSpPr>
        <dsp:cNvPr id="0" name=""/>
        <dsp:cNvSpPr/>
      </dsp:nvSpPr>
      <dsp:spPr>
        <a:xfrm>
          <a:off x="5907578" y="1615834"/>
          <a:ext cx="2203367" cy="154238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Physical capacity – T must be 18</a:t>
          </a:r>
        </a:p>
      </dsp:txBody>
      <dsp:txXfrm>
        <a:off x="6230254" y="1841710"/>
        <a:ext cx="1558015" cy="1090628"/>
      </dsp:txXfrm>
    </dsp:sp>
    <dsp:sp modelId="{EF88F459-D911-4C2F-B081-39EDA2ECDA51}">
      <dsp:nvSpPr>
        <dsp:cNvPr id="0" name=""/>
        <dsp:cNvSpPr/>
      </dsp:nvSpPr>
      <dsp:spPr>
        <a:xfrm>
          <a:off x="4925705" y="4227450"/>
          <a:ext cx="2469983" cy="154238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Evidence – attendance notes, detailed accounts of discussions etc</a:t>
          </a:r>
        </a:p>
      </dsp:txBody>
      <dsp:txXfrm>
        <a:off x="5287426" y="4453326"/>
        <a:ext cx="1746541" cy="1090628"/>
      </dsp:txXfrm>
    </dsp:sp>
    <dsp:sp modelId="{7C016804-17C9-4B0B-9725-4476537E0CA3}">
      <dsp:nvSpPr>
        <dsp:cNvPr id="0" name=""/>
        <dsp:cNvSpPr/>
      </dsp:nvSpPr>
      <dsp:spPr>
        <a:xfrm>
          <a:off x="1485170" y="3922570"/>
          <a:ext cx="2514974" cy="154238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Capacity report may be  required</a:t>
          </a:r>
        </a:p>
      </dsp:txBody>
      <dsp:txXfrm>
        <a:off x="1853479" y="4148446"/>
        <a:ext cx="1778356" cy="1090628"/>
      </dsp:txXfrm>
    </dsp:sp>
    <dsp:sp modelId="{C12380E9-909C-47B2-89BE-2027A2AE381C}">
      <dsp:nvSpPr>
        <dsp:cNvPr id="0" name=""/>
        <dsp:cNvSpPr/>
      </dsp:nvSpPr>
      <dsp:spPr>
        <a:xfrm>
          <a:off x="1126247" y="1627482"/>
          <a:ext cx="2192493" cy="154238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Saving provision of Parker v </a:t>
          </a:r>
          <a:r>
            <a:rPr lang="en-GB" sz="1200" kern="1200" dirty="0" err="1"/>
            <a:t>Felgate</a:t>
          </a:r>
          <a:r>
            <a:rPr lang="en-GB" sz="1200" kern="1200" dirty="0"/>
            <a:t> (1883) if T’s capacity deteriorated between instructions and execution</a:t>
          </a:r>
        </a:p>
      </dsp:txBody>
      <dsp:txXfrm>
        <a:off x="1447330" y="1853358"/>
        <a:ext cx="1550327" cy="1090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49DD0-C3D7-43A8-A13A-D273D1AFAFD2}">
      <dsp:nvSpPr>
        <dsp:cNvPr id="0" name=""/>
        <dsp:cNvSpPr/>
      </dsp:nvSpPr>
      <dsp:spPr>
        <a:xfrm>
          <a:off x="1513031" y="195948"/>
          <a:ext cx="4244938" cy="4244938"/>
        </a:xfrm>
        <a:prstGeom prst="blockArc">
          <a:avLst>
            <a:gd name="adj1" fmla="val 10534648"/>
            <a:gd name="adj2" fmla="val 17809640"/>
            <a:gd name="adj3" fmla="val 4635"/>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7E8E1B-620D-49B6-9986-1D06B07D522F}">
      <dsp:nvSpPr>
        <dsp:cNvPr id="0" name=""/>
        <dsp:cNvSpPr/>
      </dsp:nvSpPr>
      <dsp:spPr>
        <a:xfrm>
          <a:off x="1532016" y="1100109"/>
          <a:ext cx="4244938" cy="4244938"/>
        </a:xfrm>
        <a:prstGeom prst="blockArc">
          <a:avLst>
            <a:gd name="adj1" fmla="val 3437142"/>
            <a:gd name="adj2" fmla="val 11455498"/>
            <a:gd name="adj3" fmla="val 4635"/>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FF5BCA-569B-437C-8CA5-046642198AE1}">
      <dsp:nvSpPr>
        <dsp:cNvPr id="0" name=""/>
        <dsp:cNvSpPr/>
      </dsp:nvSpPr>
      <dsp:spPr>
        <a:xfrm>
          <a:off x="3977547" y="962849"/>
          <a:ext cx="4244938" cy="4244938"/>
        </a:xfrm>
        <a:prstGeom prst="blockArc">
          <a:avLst>
            <a:gd name="adj1" fmla="val 20945397"/>
            <a:gd name="adj2" fmla="val 6555880"/>
            <a:gd name="adj3" fmla="val 4635"/>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5EEBFA-11CE-4A2F-AF65-157A6630E74B}">
      <dsp:nvSpPr>
        <dsp:cNvPr id="0" name=""/>
        <dsp:cNvSpPr/>
      </dsp:nvSpPr>
      <dsp:spPr>
        <a:xfrm>
          <a:off x="2659331" y="208454"/>
          <a:ext cx="5530687" cy="4772329"/>
        </a:xfrm>
        <a:prstGeom prst="blockArc">
          <a:avLst>
            <a:gd name="adj1" fmla="val 14832572"/>
            <a:gd name="adj2" fmla="val 21411453"/>
            <a:gd name="adj3" fmla="val 4635"/>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0BC9F-7B8E-4033-982E-9AEF6A4E0270}">
      <dsp:nvSpPr>
        <dsp:cNvPr id="0" name=""/>
        <dsp:cNvSpPr/>
      </dsp:nvSpPr>
      <dsp:spPr>
        <a:xfrm>
          <a:off x="3402262" y="1505539"/>
          <a:ext cx="2290576" cy="2143882"/>
        </a:xfrm>
        <a:prstGeom prst="ellipse">
          <a:avLst/>
        </a:prstGeom>
        <a:solidFill>
          <a:srgbClr val="FF0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dirty="0"/>
            <a:t>Intention, knowledge and approval</a:t>
          </a:r>
        </a:p>
      </dsp:txBody>
      <dsp:txXfrm>
        <a:off x="3737709" y="1819503"/>
        <a:ext cx="1619682" cy="1515954"/>
      </dsp:txXfrm>
    </dsp:sp>
    <dsp:sp modelId="{13CF4D40-FFAC-462D-A8D8-B3C60D4CAE11}">
      <dsp:nvSpPr>
        <dsp:cNvPr id="0" name=""/>
        <dsp:cNvSpPr/>
      </dsp:nvSpPr>
      <dsp:spPr>
        <a:xfrm>
          <a:off x="3393713" y="0"/>
          <a:ext cx="2455703" cy="136641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 must have general intention to make a will ( Re Berger (1989)</a:t>
          </a:r>
        </a:p>
      </dsp:txBody>
      <dsp:txXfrm>
        <a:off x="3753342" y="200106"/>
        <a:ext cx="1736445" cy="966200"/>
      </dsp:txXfrm>
    </dsp:sp>
    <dsp:sp modelId="{874AB1FB-2AC3-47FF-B98B-9C3198203938}">
      <dsp:nvSpPr>
        <dsp:cNvPr id="0" name=""/>
        <dsp:cNvSpPr/>
      </dsp:nvSpPr>
      <dsp:spPr>
        <a:xfrm>
          <a:off x="6247334" y="1797758"/>
          <a:ext cx="2495001" cy="136641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Rebuttable presumption of K &amp; A arises in the majority of cases</a:t>
          </a:r>
        </a:p>
      </dsp:txBody>
      <dsp:txXfrm>
        <a:off x="6612718" y="1997864"/>
        <a:ext cx="1764233" cy="966200"/>
      </dsp:txXfrm>
    </dsp:sp>
    <dsp:sp modelId="{EF88F459-D911-4C2F-B081-39EDA2ECDA51}">
      <dsp:nvSpPr>
        <dsp:cNvPr id="0" name=""/>
        <dsp:cNvSpPr/>
      </dsp:nvSpPr>
      <dsp:spPr>
        <a:xfrm>
          <a:off x="3187415" y="4147346"/>
          <a:ext cx="3175147" cy="136641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No presumption arises if T is deaf, dumb, blind, unable to write, illiterate or someone signs on their behalf</a:t>
          </a:r>
        </a:p>
      </dsp:txBody>
      <dsp:txXfrm>
        <a:off x="3652405" y="4347452"/>
        <a:ext cx="2245167" cy="966200"/>
      </dsp:txXfrm>
    </dsp:sp>
    <dsp:sp modelId="{C12380E9-909C-47B2-89BE-2027A2AE381C}">
      <dsp:nvSpPr>
        <dsp:cNvPr id="0" name=""/>
        <dsp:cNvSpPr/>
      </dsp:nvSpPr>
      <dsp:spPr>
        <a:xfrm>
          <a:off x="140030" y="2010005"/>
          <a:ext cx="2957505" cy="136641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Additional care should be taken if the </a:t>
          </a:r>
          <a:r>
            <a:rPr lang="en-GB" sz="1400" kern="1200" dirty="0" err="1"/>
            <a:t>circs</a:t>
          </a:r>
          <a:r>
            <a:rPr lang="en-GB" sz="1400" kern="1200" dirty="0"/>
            <a:t> are likely to “ excite the suspicion of the court”</a:t>
          </a:r>
        </a:p>
      </dsp:txBody>
      <dsp:txXfrm>
        <a:off x="573147" y="2210111"/>
        <a:ext cx="2091271" cy="96620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0601E-6342-489C-A1FE-CDE002701BED}"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63582-8CCE-40DC-B2E1-AE667CCF84AF}" type="slidenum">
              <a:rPr lang="en-GB" smtClean="0"/>
              <a:t>‹#›</a:t>
            </a:fld>
            <a:endParaRPr lang="en-GB"/>
          </a:p>
        </p:txBody>
      </p:sp>
    </p:spTree>
    <p:extLst>
      <p:ext uri="{BB962C8B-B14F-4D97-AF65-F5344CB8AC3E}">
        <p14:creationId xmlns:p14="http://schemas.microsoft.com/office/powerpoint/2010/main" val="2053891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1</a:t>
            </a:fld>
            <a:endParaRPr lang="en-GB"/>
          </a:p>
        </p:txBody>
      </p:sp>
    </p:spTree>
    <p:extLst>
      <p:ext uri="{BB962C8B-B14F-4D97-AF65-F5344CB8AC3E}">
        <p14:creationId xmlns:p14="http://schemas.microsoft.com/office/powerpoint/2010/main" val="3340312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2</a:t>
            </a:fld>
            <a:endParaRPr lang="en-GB"/>
          </a:p>
        </p:txBody>
      </p:sp>
    </p:spTree>
    <p:extLst>
      <p:ext uri="{BB962C8B-B14F-4D97-AF65-F5344CB8AC3E}">
        <p14:creationId xmlns:p14="http://schemas.microsoft.com/office/powerpoint/2010/main" val="3825352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4</a:t>
            </a:fld>
            <a:endParaRPr lang="en-GB"/>
          </a:p>
        </p:txBody>
      </p:sp>
    </p:spTree>
    <p:extLst>
      <p:ext uri="{BB962C8B-B14F-4D97-AF65-F5344CB8AC3E}">
        <p14:creationId xmlns:p14="http://schemas.microsoft.com/office/powerpoint/2010/main" val="1800242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7</a:t>
            </a:fld>
            <a:endParaRPr lang="en-GB"/>
          </a:p>
        </p:txBody>
      </p:sp>
    </p:spTree>
    <p:extLst>
      <p:ext uri="{BB962C8B-B14F-4D97-AF65-F5344CB8AC3E}">
        <p14:creationId xmlns:p14="http://schemas.microsoft.com/office/powerpoint/2010/main" val="243008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8</a:t>
            </a:fld>
            <a:endParaRPr lang="en-GB"/>
          </a:p>
        </p:txBody>
      </p:sp>
    </p:spTree>
    <p:extLst>
      <p:ext uri="{BB962C8B-B14F-4D97-AF65-F5344CB8AC3E}">
        <p14:creationId xmlns:p14="http://schemas.microsoft.com/office/powerpoint/2010/main" val="8590790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37</a:t>
            </a:fld>
            <a:endParaRPr lang="en-GB"/>
          </a:p>
        </p:txBody>
      </p:sp>
    </p:spTree>
    <p:extLst>
      <p:ext uri="{BB962C8B-B14F-4D97-AF65-F5344CB8AC3E}">
        <p14:creationId xmlns:p14="http://schemas.microsoft.com/office/powerpoint/2010/main" val="24840731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pic>
        <p:nvPicPr>
          <p:cNvPr id="8" name="Picture 7" descr="A black text on a white background&#10;&#10;Description automatically generated">
            <a:extLst>
              <a:ext uri="{FF2B5EF4-FFF2-40B4-BE49-F238E27FC236}">
                <a16:creationId xmlns:a16="http://schemas.microsoft.com/office/drawing/2014/main" id="{4361925A-BEC3-D840-7188-6BABB5E67F3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43648" y="233893"/>
            <a:ext cx="1984354" cy="809617"/>
          </a:xfrm>
          <a:prstGeom prst="rect">
            <a:avLst/>
          </a:prstGeom>
        </p:spPr>
      </p:pic>
    </p:spTree>
    <p:extLst>
      <p:ext uri="{BB962C8B-B14F-4D97-AF65-F5344CB8AC3E}">
        <p14:creationId xmlns:p14="http://schemas.microsoft.com/office/powerpoint/2010/main" val="370699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88887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29980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03781-2449-4B79-9E2D-1A384E771CBC}"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77985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03781-2449-4B79-9E2D-1A384E771CBC}" type="datetimeFigureOut">
              <a:rPr lang="en-GB" smtClean="0"/>
              <a:t>22/10/2024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36358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03781-2449-4B79-9E2D-1A384E771CBC}" type="datetimeFigureOut">
              <a:rPr lang="en-GB" smtClean="0"/>
              <a:t>22/10/2024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6012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03781-2449-4B79-9E2D-1A384E771CBC}" type="datetimeFigureOut">
              <a:rPr lang="en-GB" smtClean="0"/>
              <a:t>22/10/2024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1861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E03781-2449-4B79-9E2D-1A384E771CBC}"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9665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
        <p:nvSpPr>
          <p:cNvPr id="5" name="Date Placeholder 4"/>
          <p:cNvSpPr>
            <a:spLocks noGrp="1"/>
          </p:cNvSpPr>
          <p:nvPr>
            <p:ph type="dt" sz="half" idx="10"/>
          </p:nvPr>
        </p:nvSpPr>
        <p:spPr/>
        <p:txBody>
          <a:bodyPr/>
          <a:lstStyle/>
          <a:p>
            <a:fld id="{71E03781-2449-4B79-9E2D-1A384E771CBC}" type="datetimeFigureOut">
              <a:rPr lang="en-GB" smtClean="0"/>
              <a:t>22/10/2024</a:t>
            </a:fld>
            <a:endParaRPr lang="en-GB"/>
          </a:p>
        </p:txBody>
      </p:sp>
    </p:spTree>
    <p:extLst>
      <p:ext uri="{BB962C8B-B14F-4D97-AF65-F5344CB8AC3E}">
        <p14:creationId xmlns:p14="http://schemas.microsoft.com/office/powerpoint/2010/main" val="262329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733175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4230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25065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6602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0318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000133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691032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E03781-2449-4B79-9E2D-1A384E771CBC}" type="datetimeFigureOut">
              <a:rPr lang="en-GB" smtClean="0"/>
              <a:t>22/10/2024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D9B1E9-04E7-4F26-B9C7-EF471363ED31}" type="slidenum">
              <a:rPr lang="en-GB" smtClean="0"/>
              <a:t>‹#›</a:t>
            </a:fld>
            <a:endParaRPr lang="en-GB"/>
          </a:p>
        </p:txBody>
      </p:sp>
    </p:spTree>
    <p:extLst>
      <p:ext uri="{BB962C8B-B14F-4D97-AF65-F5344CB8AC3E}">
        <p14:creationId xmlns:p14="http://schemas.microsoft.com/office/powerpoint/2010/main" val="16778649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441-73C0-A47A-D324-4CF1C7E8A34F}"/>
              </a:ext>
            </a:extLst>
          </p:cNvPr>
          <p:cNvSpPr>
            <a:spLocks noGrp="1"/>
          </p:cNvSpPr>
          <p:nvPr>
            <p:ph type="ctrTitle"/>
          </p:nvPr>
        </p:nvSpPr>
        <p:spPr/>
        <p:txBody>
          <a:bodyPr>
            <a:normAutofit fontScale="90000"/>
          </a:bodyPr>
          <a:lstStyle/>
          <a:p>
            <a:r>
              <a:rPr lang="en-GB" dirty="0"/>
              <a:t>Introduction to the Law of Succession and Administration of Estates</a:t>
            </a:r>
          </a:p>
        </p:txBody>
      </p:sp>
      <p:sp>
        <p:nvSpPr>
          <p:cNvPr id="3" name="Subtitle 2">
            <a:extLst>
              <a:ext uri="{FF2B5EF4-FFF2-40B4-BE49-F238E27FC236}">
                <a16:creationId xmlns:a16="http://schemas.microsoft.com/office/drawing/2014/main" id="{4D6FAC72-D4CD-77FA-0499-073A8FCFFC72}"/>
              </a:ext>
            </a:extLst>
          </p:cNvPr>
          <p:cNvSpPr>
            <a:spLocks noGrp="1"/>
          </p:cNvSpPr>
          <p:nvPr>
            <p:ph type="subTitle" idx="1"/>
          </p:nvPr>
        </p:nvSpPr>
        <p:spPr/>
        <p:txBody>
          <a:bodyPr>
            <a:normAutofit/>
          </a:bodyPr>
          <a:lstStyle/>
          <a:p>
            <a:r>
              <a:rPr lang="en-GB" sz="3200" dirty="0">
                <a:solidFill>
                  <a:schemeClr val="tx1"/>
                </a:solidFill>
              </a:rPr>
              <a:t>Week 5 Testamentary Capacity and Knowledge and Approval requirements</a:t>
            </a:r>
          </a:p>
        </p:txBody>
      </p:sp>
    </p:spTree>
    <p:extLst>
      <p:ext uri="{BB962C8B-B14F-4D97-AF65-F5344CB8AC3E}">
        <p14:creationId xmlns:p14="http://schemas.microsoft.com/office/powerpoint/2010/main" val="3475651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3C8F-9AF2-5144-7B77-6DD03C6D6C92}"/>
              </a:ext>
            </a:extLst>
          </p:cNvPr>
          <p:cNvSpPr>
            <a:spLocks noGrp="1"/>
          </p:cNvSpPr>
          <p:nvPr>
            <p:ph type="title"/>
          </p:nvPr>
        </p:nvSpPr>
        <p:spPr>
          <a:xfrm>
            <a:off x="572498" y="306742"/>
            <a:ext cx="8596668" cy="823154"/>
          </a:xfrm>
        </p:spPr>
        <p:txBody>
          <a:bodyPr/>
          <a:lstStyle/>
          <a:p>
            <a:r>
              <a:rPr lang="en-GB" dirty="0"/>
              <a:t>Testamentary Capacity</a:t>
            </a:r>
          </a:p>
        </p:txBody>
      </p:sp>
      <p:sp>
        <p:nvSpPr>
          <p:cNvPr id="3" name="Content Placeholder 2">
            <a:extLst>
              <a:ext uri="{FF2B5EF4-FFF2-40B4-BE49-F238E27FC236}">
                <a16:creationId xmlns:a16="http://schemas.microsoft.com/office/drawing/2014/main" id="{F5CDB919-7D87-4078-9212-B3EBB90DFB62}"/>
              </a:ext>
            </a:extLst>
          </p:cNvPr>
          <p:cNvSpPr>
            <a:spLocks noGrp="1"/>
          </p:cNvSpPr>
          <p:nvPr>
            <p:ph idx="1"/>
          </p:nvPr>
        </p:nvSpPr>
        <p:spPr>
          <a:xfrm>
            <a:off x="490959" y="1668192"/>
            <a:ext cx="9643155" cy="4900539"/>
          </a:xfrm>
        </p:spPr>
        <p:txBody>
          <a:bodyPr>
            <a:normAutofit/>
          </a:bodyPr>
          <a:lstStyle/>
          <a:p>
            <a:r>
              <a:rPr lang="en-GB" sz="3200" dirty="0"/>
              <a:t>Anyone over 18 can make a will</a:t>
            </a:r>
          </a:p>
          <a:p>
            <a:r>
              <a:rPr lang="en-GB" sz="3200" dirty="0"/>
              <a:t>Must comply with requirement to be a valid will</a:t>
            </a:r>
          </a:p>
          <a:p>
            <a:r>
              <a:rPr lang="en-GB" sz="3200" i="1" dirty="0"/>
              <a:t>White v Jones </a:t>
            </a:r>
            <a:r>
              <a:rPr lang="en-GB" sz="3200" dirty="0"/>
              <a:t>[1995]: duty of care owed to both T and intended beneficiaries</a:t>
            </a:r>
          </a:p>
          <a:p>
            <a:r>
              <a:rPr lang="en-GB" sz="3200" dirty="0"/>
              <a:t>T must have physical capacity</a:t>
            </a:r>
          </a:p>
          <a:p>
            <a:r>
              <a:rPr lang="en-GB" sz="3200" dirty="0"/>
              <a:t>T must have sufficient mental capacity</a:t>
            </a:r>
            <a:br>
              <a:rPr lang="en-GB" sz="3200" dirty="0"/>
            </a:br>
            <a:endParaRPr lang="en-GB" sz="3200" dirty="0"/>
          </a:p>
        </p:txBody>
      </p:sp>
    </p:spTree>
    <p:extLst>
      <p:ext uri="{BB962C8B-B14F-4D97-AF65-F5344CB8AC3E}">
        <p14:creationId xmlns:p14="http://schemas.microsoft.com/office/powerpoint/2010/main" val="381466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24F4-C017-52C3-DCE6-848E57FB63CF}"/>
              </a:ext>
            </a:extLst>
          </p:cNvPr>
          <p:cNvSpPr>
            <a:spLocks noGrp="1"/>
          </p:cNvSpPr>
          <p:nvPr>
            <p:ph type="title"/>
          </p:nvPr>
        </p:nvSpPr>
        <p:spPr/>
        <p:txBody>
          <a:bodyPr/>
          <a:lstStyle/>
          <a:p>
            <a:r>
              <a:rPr lang="en-GB" dirty="0"/>
              <a:t>Physical capacity</a:t>
            </a:r>
          </a:p>
        </p:txBody>
      </p:sp>
      <p:sp>
        <p:nvSpPr>
          <p:cNvPr id="3" name="Content Placeholder 2">
            <a:extLst>
              <a:ext uri="{FF2B5EF4-FFF2-40B4-BE49-F238E27FC236}">
                <a16:creationId xmlns:a16="http://schemas.microsoft.com/office/drawing/2014/main" id="{13FB88E4-9249-CE54-E57E-334A499CEB0D}"/>
              </a:ext>
            </a:extLst>
          </p:cNvPr>
          <p:cNvSpPr>
            <a:spLocks noGrp="1"/>
          </p:cNvSpPr>
          <p:nvPr>
            <p:ph idx="1"/>
          </p:nvPr>
        </p:nvSpPr>
        <p:spPr>
          <a:xfrm>
            <a:off x="467661" y="1700477"/>
            <a:ext cx="9573265" cy="4618784"/>
          </a:xfrm>
        </p:spPr>
        <p:txBody>
          <a:bodyPr>
            <a:normAutofit/>
          </a:bodyPr>
          <a:lstStyle/>
          <a:p>
            <a:pPr>
              <a:lnSpc>
                <a:spcPct val="115000"/>
              </a:lnSpc>
              <a:spcAft>
                <a:spcPts val="800"/>
              </a:spcAft>
            </a:pPr>
            <a:r>
              <a:rPr lang="en-GB" sz="2400" kern="100" dirty="0">
                <a:effectLst/>
                <a:ea typeface="DengXian" panose="02010600030101010101" pitchFamily="2" charset="-122"/>
                <a:cs typeface="Arial" panose="020B0604020202020204" pitchFamily="34" charset="0"/>
              </a:rPr>
              <a:t>T must be at least 18 years of age at the date when they execute their will. So, a person who dies a minor (i.e. under 18) will die intestate (even if married).</a:t>
            </a:r>
          </a:p>
          <a:p>
            <a:pPr>
              <a:lnSpc>
                <a:spcPct val="115000"/>
              </a:lnSpc>
              <a:spcAft>
                <a:spcPts val="800"/>
              </a:spcAft>
            </a:pPr>
            <a:r>
              <a:rPr lang="en-GB" sz="2400" kern="100" dirty="0">
                <a:effectLst/>
                <a:ea typeface="DengXian" panose="02010600030101010101" pitchFamily="2" charset="-122"/>
                <a:cs typeface="Arial" panose="020B0604020202020204" pitchFamily="34" charset="0"/>
              </a:rPr>
              <a:t>Exception: privileged wills. </a:t>
            </a:r>
            <a:r>
              <a:rPr lang="en-GB" sz="2400" kern="100" dirty="0" err="1">
                <a:effectLst/>
                <a:ea typeface="DengXian" panose="02010600030101010101" pitchFamily="2" charset="-122"/>
                <a:cs typeface="Arial" panose="020B0604020202020204" pitchFamily="34" charset="0"/>
              </a:rPr>
              <a:t>i.e</a:t>
            </a:r>
            <a:r>
              <a:rPr lang="en-GB" sz="2400" kern="100" dirty="0">
                <a:effectLst/>
                <a:ea typeface="DengXian" panose="02010600030101010101" pitchFamily="2" charset="-122"/>
                <a:cs typeface="Arial" panose="020B0604020202020204" pitchFamily="34" charset="0"/>
              </a:rPr>
              <a:t> members of the armed forces on actual military service and also by mariners. A minor who enjoys such privileged status can make such a will. ( not subject to the same formalities and can be made in an informal way, even orally)</a:t>
            </a:r>
          </a:p>
          <a:p>
            <a:endParaRPr lang="en-GB" dirty="0"/>
          </a:p>
        </p:txBody>
      </p:sp>
    </p:spTree>
    <p:extLst>
      <p:ext uri="{BB962C8B-B14F-4D97-AF65-F5344CB8AC3E}">
        <p14:creationId xmlns:p14="http://schemas.microsoft.com/office/powerpoint/2010/main" val="196965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3C8F-9AF2-5144-7B77-6DD03C6D6C92}"/>
              </a:ext>
            </a:extLst>
          </p:cNvPr>
          <p:cNvSpPr>
            <a:spLocks noGrp="1"/>
          </p:cNvSpPr>
          <p:nvPr>
            <p:ph type="title"/>
          </p:nvPr>
        </p:nvSpPr>
        <p:spPr>
          <a:xfrm>
            <a:off x="572498" y="306742"/>
            <a:ext cx="8596668" cy="823154"/>
          </a:xfrm>
        </p:spPr>
        <p:txBody>
          <a:bodyPr/>
          <a:lstStyle/>
          <a:p>
            <a:r>
              <a:rPr lang="en-GB" dirty="0"/>
              <a:t>Mental Capacity – Traditional Test</a:t>
            </a:r>
          </a:p>
        </p:txBody>
      </p:sp>
      <p:sp>
        <p:nvSpPr>
          <p:cNvPr id="3" name="Content Placeholder 2">
            <a:extLst>
              <a:ext uri="{FF2B5EF4-FFF2-40B4-BE49-F238E27FC236}">
                <a16:creationId xmlns:a16="http://schemas.microsoft.com/office/drawing/2014/main" id="{F5CDB919-7D87-4078-9212-B3EBB90DFB62}"/>
              </a:ext>
            </a:extLst>
          </p:cNvPr>
          <p:cNvSpPr>
            <a:spLocks noGrp="1"/>
          </p:cNvSpPr>
          <p:nvPr>
            <p:ph idx="1"/>
          </p:nvPr>
        </p:nvSpPr>
        <p:spPr>
          <a:xfrm>
            <a:off x="450190" y="1129896"/>
            <a:ext cx="9643155" cy="4900539"/>
          </a:xfrm>
        </p:spPr>
        <p:txBody>
          <a:bodyPr>
            <a:normAutofit/>
          </a:bodyPr>
          <a:lstStyle/>
          <a:p>
            <a:pPr lvl="1"/>
            <a:r>
              <a:rPr lang="en-GB" sz="2800" i="1" dirty="0"/>
              <a:t>Banks v Goodfellow </a:t>
            </a:r>
            <a:r>
              <a:rPr lang="en-GB" sz="2800" dirty="0"/>
              <a:t>[1870] – 3 criteria for capacity</a:t>
            </a:r>
            <a:br>
              <a:rPr lang="en-GB" sz="2800" dirty="0"/>
            </a:br>
            <a:endParaRPr lang="en-GB" sz="2800" dirty="0"/>
          </a:p>
          <a:p>
            <a:pPr lvl="2"/>
            <a:r>
              <a:rPr lang="en-GB" sz="2800" dirty="0"/>
              <a:t>Ability to understand nature of the act ( they are making a will)</a:t>
            </a:r>
          </a:p>
          <a:p>
            <a:pPr lvl="2"/>
            <a:r>
              <a:rPr lang="en-GB" sz="2800" dirty="0"/>
              <a:t>Able to understand extent of their assets</a:t>
            </a:r>
          </a:p>
          <a:p>
            <a:pPr lvl="2"/>
            <a:r>
              <a:rPr lang="en-GB" sz="2800" dirty="0"/>
              <a:t>Able to understand any moral claims against their estate</a:t>
            </a:r>
          </a:p>
          <a:p>
            <a:pPr lvl="2"/>
            <a:r>
              <a:rPr lang="en-GB" sz="2800" dirty="0"/>
              <a:t>Free from any ‘insane delusions’</a:t>
            </a:r>
          </a:p>
        </p:txBody>
      </p:sp>
    </p:spTree>
    <p:extLst>
      <p:ext uri="{BB962C8B-B14F-4D97-AF65-F5344CB8AC3E}">
        <p14:creationId xmlns:p14="http://schemas.microsoft.com/office/powerpoint/2010/main" val="3847964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F637-7A37-0CE2-AB35-CFFC0850C79F}"/>
              </a:ext>
            </a:extLst>
          </p:cNvPr>
          <p:cNvSpPr>
            <a:spLocks noGrp="1"/>
          </p:cNvSpPr>
          <p:nvPr>
            <p:ph type="title"/>
          </p:nvPr>
        </p:nvSpPr>
        <p:spPr>
          <a:xfrm>
            <a:off x="188101" y="207730"/>
            <a:ext cx="9619858" cy="345569"/>
          </a:xfrm>
        </p:spPr>
        <p:txBody>
          <a:bodyPr>
            <a:normAutofit fontScale="90000"/>
          </a:bodyPr>
          <a:lstStyle/>
          <a:p>
            <a:r>
              <a:rPr lang="en-GB" dirty="0"/>
              <a:t>Mental Capacity and the Mental Capacity Act 2005</a:t>
            </a:r>
          </a:p>
        </p:txBody>
      </p:sp>
      <p:sp>
        <p:nvSpPr>
          <p:cNvPr id="3" name="Content Placeholder 2">
            <a:extLst>
              <a:ext uri="{FF2B5EF4-FFF2-40B4-BE49-F238E27FC236}">
                <a16:creationId xmlns:a16="http://schemas.microsoft.com/office/drawing/2014/main" id="{A9B98B45-4AEE-60C1-3C76-4D294759625D}"/>
              </a:ext>
            </a:extLst>
          </p:cNvPr>
          <p:cNvSpPr>
            <a:spLocks noGrp="1"/>
          </p:cNvSpPr>
          <p:nvPr>
            <p:ph idx="1"/>
          </p:nvPr>
        </p:nvSpPr>
        <p:spPr>
          <a:xfrm>
            <a:off x="188102" y="1199595"/>
            <a:ext cx="9911068" cy="5271095"/>
          </a:xfrm>
        </p:spPr>
        <p:txBody>
          <a:bodyPr>
            <a:normAutofit fontScale="62500" lnSpcReduction="20000"/>
          </a:bodyPr>
          <a:lstStyle/>
          <a:p>
            <a:pPr>
              <a:lnSpc>
                <a:spcPct val="115000"/>
              </a:lnSpc>
              <a:spcAft>
                <a:spcPts val="800"/>
              </a:spcAft>
            </a:pPr>
            <a:r>
              <a:rPr lang="en-GB" sz="3500" kern="100" dirty="0">
                <a:latin typeface="Aptos" panose="020B0004020202020204" pitchFamily="34" charset="0"/>
                <a:ea typeface="DengXian" panose="02010600030101010101" pitchFamily="2" charset="-122"/>
                <a:cs typeface="Arial" panose="020B0604020202020204" pitchFamily="34" charset="0"/>
              </a:rPr>
              <a:t>C</a:t>
            </a:r>
            <a:r>
              <a:rPr lang="en-GB" sz="3500" kern="100" dirty="0">
                <a:effectLst/>
                <a:latin typeface="Aptos" panose="020B0004020202020204" pitchFamily="34" charset="0"/>
                <a:ea typeface="DengXian" panose="02010600030101010101" pitchFamily="2" charset="-122"/>
                <a:cs typeface="Arial" panose="020B0604020202020204" pitchFamily="34" charset="0"/>
              </a:rPr>
              <a:t>ame into force on 1 October 2007, and at the time raised the question of whether the common law test (Banks v Goodfellow)  was still the correct one to apply.</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 MCA 2005 deals with general aspects of a person’s mental capacity to carry out acts and make decisions.  </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Not aimed specifically at those making wills, relevant to them </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s1(2) MCA 2005: a person is assumed to have capacity unless it is established that they lack capacity.</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 s2(3) provides that lack of capacity cannot be established just by reference to a person’s age, condition or aspect of behaviour which might lead others to make unjustified assumptions about their capacity.</a:t>
            </a:r>
          </a:p>
          <a:p>
            <a:endParaRPr lang="en-GB" dirty="0"/>
          </a:p>
        </p:txBody>
      </p:sp>
    </p:spTree>
    <p:extLst>
      <p:ext uri="{BB962C8B-B14F-4D97-AF65-F5344CB8AC3E}">
        <p14:creationId xmlns:p14="http://schemas.microsoft.com/office/powerpoint/2010/main" val="3651982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F637-7A37-0CE2-AB35-CFFC0850C79F}"/>
              </a:ext>
            </a:extLst>
          </p:cNvPr>
          <p:cNvSpPr>
            <a:spLocks noGrp="1"/>
          </p:cNvSpPr>
          <p:nvPr>
            <p:ph type="title"/>
          </p:nvPr>
        </p:nvSpPr>
        <p:spPr>
          <a:xfrm>
            <a:off x="170628" y="114542"/>
            <a:ext cx="9381065" cy="345569"/>
          </a:xfrm>
        </p:spPr>
        <p:txBody>
          <a:bodyPr>
            <a:normAutofit fontScale="90000"/>
          </a:bodyPr>
          <a:lstStyle/>
          <a:p>
            <a:r>
              <a:rPr lang="en-GB" dirty="0"/>
              <a:t>Mental Capacity and the Mental Capacity Act 2005</a:t>
            </a:r>
          </a:p>
        </p:txBody>
      </p:sp>
      <p:sp>
        <p:nvSpPr>
          <p:cNvPr id="3" name="Content Placeholder 2">
            <a:extLst>
              <a:ext uri="{FF2B5EF4-FFF2-40B4-BE49-F238E27FC236}">
                <a16:creationId xmlns:a16="http://schemas.microsoft.com/office/drawing/2014/main" id="{A9B98B45-4AEE-60C1-3C76-4D294759625D}"/>
              </a:ext>
            </a:extLst>
          </p:cNvPr>
          <p:cNvSpPr>
            <a:spLocks noGrp="1"/>
          </p:cNvSpPr>
          <p:nvPr>
            <p:ph idx="1"/>
          </p:nvPr>
        </p:nvSpPr>
        <p:spPr>
          <a:xfrm>
            <a:off x="170628" y="873440"/>
            <a:ext cx="10324587" cy="5271095"/>
          </a:xfrm>
        </p:spPr>
        <p:txBody>
          <a:bodyPr>
            <a:normAutofit fontScale="47500" lnSpcReduction="20000"/>
          </a:bodyPr>
          <a:lstStyle/>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s2(1) elaborates on the meaning of lack of capacity by saying that a person lacks capacity in relation to a matter if, at the material time, they are unable to make a decision for themselves because of an impairment of, or a disturbance in the functioning of, the mind or brain.</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s3(1) states that a person is unable to make a decision for themselves if they are unable to understand the information relevant to the decision and to retain, use or weigh that information to communicate their decision. This provision makes it clear that capacity must be assessed with reference to the particular decision or act in question – a person may have capacity for one type of transaction but not for another </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Since MCA 2005 deals with mental capacity generally and was not specifically aimed at making a will, does it have any relevance when determining if a person has testamentary capacity </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Scammell and Another v Farmer [2008] </a:t>
            </a:r>
            <a:r>
              <a:rPr lang="en-GB" sz="3500" kern="100" dirty="0">
                <a:latin typeface="Aptos" panose="020B0004020202020204" pitchFamily="34" charset="0"/>
                <a:ea typeface="DengXian" panose="02010600030101010101" pitchFamily="2" charset="-122"/>
                <a:cs typeface="Arial" panose="020B0604020202020204" pitchFamily="34" charset="0"/>
              </a:rPr>
              <a:t>: </a:t>
            </a:r>
            <a:r>
              <a:rPr lang="en-GB" sz="3500" kern="100" dirty="0">
                <a:effectLst/>
                <a:latin typeface="Aptos" panose="020B0004020202020204" pitchFamily="34" charset="0"/>
                <a:ea typeface="DengXian" panose="02010600030101010101" pitchFamily="2" charset="-122"/>
                <a:cs typeface="Arial" panose="020B0604020202020204" pitchFamily="34" charset="0"/>
              </a:rPr>
              <a:t>court favoured the Banks v Goodfellow test, saying that s3 MCA 2005 was just a modern restatement of the common law test (although that case concerned a will made before MCA 2005 was in force). Since that case, the courts have not just confirmed that Banks v Goodfellow is still the test to apply, but have developed the test further. </a:t>
            </a:r>
          </a:p>
          <a:p>
            <a:pPr>
              <a:lnSpc>
                <a:spcPct val="115000"/>
              </a:lnSpc>
              <a:spcAft>
                <a:spcPts val="800"/>
              </a:spcAft>
            </a:pPr>
            <a:r>
              <a:rPr lang="en-GB" sz="3500" kern="100" dirty="0">
                <a:effectLst/>
                <a:latin typeface="Aptos" panose="020B0004020202020204" pitchFamily="34" charset="0"/>
                <a:ea typeface="DengXian" panose="02010600030101010101" pitchFamily="2" charset="-122"/>
                <a:cs typeface="Arial" panose="020B0604020202020204" pitchFamily="34" charset="0"/>
              </a:rPr>
              <a:t>A decision which is acknowledged as offering the clearest judicial opinion is Walker v </a:t>
            </a:r>
            <a:r>
              <a:rPr lang="en-GB" sz="3500" kern="100" dirty="0" err="1">
                <a:effectLst/>
                <a:latin typeface="Aptos" panose="020B0004020202020204" pitchFamily="34" charset="0"/>
                <a:ea typeface="DengXian" panose="02010600030101010101" pitchFamily="2" charset="-122"/>
                <a:cs typeface="Arial" panose="020B0604020202020204" pitchFamily="34" charset="0"/>
              </a:rPr>
              <a:t>Badmin</a:t>
            </a:r>
            <a:r>
              <a:rPr lang="en-GB" sz="3500" kern="100" dirty="0">
                <a:effectLst/>
                <a:latin typeface="Aptos" panose="020B0004020202020204" pitchFamily="34" charset="0"/>
                <a:ea typeface="DengXian" panose="02010600030101010101" pitchFamily="2" charset="-122"/>
                <a:cs typeface="Arial" panose="020B0604020202020204" pitchFamily="34" charset="0"/>
              </a:rPr>
              <a:t> [2014] where the judge was not only of the view that Banks v Goodfellow still applies but that the common law test was less onerous than that under MCA 2005</a:t>
            </a:r>
          </a:p>
          <a:p>
            <a:endParaRPr lang="en-GB" dirty="0"/>
          </a:p>
        </p:txBody>
      </p:sp>
    </p:spTree>
    <p:extLst>
      <p:ext uri="{BB962C8B-B14F-4D97-AF65-F5344CB8AC3E}">
        <p14:creationId xmlns:p14="http://schemas.microsoft.com/office/powerpoint/2010/main" val="3367315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97C14-29F7-57C0-8A4E-F163542FA46C}"/>
              </a:ext>
            </a:extLst>
          </p:cNvPr>
          <p:cNvSpPr>
            <a:spLocks noGrp="1"/>
          </p:cNvSpPr>
          <p:nvPr>
            <p:ph type="title"/>
          </p:nvPr>
        </p:nvSpPr>
        <p:spPr>
          <a:xfrm>
            <a:off x="372748" y="429050"/>
            <a:ext cx="9011913" cy="1320800"/>
          </a:xfrm>
        </p:spPr>
        <p:txBody>
          <a:bodyPr/>
          <a:lstStyle/>
          <a:p>
            <a:r>
              <a:rPr lang="en-GB" dirty="0"/>
              <a:t>Capacity </a:t>
            </a:r>
            <a:r>
              <a:rPr lang="en-GB" dirty="0" err="1"/>
              <a:t>contd</a:t>
            </a:r>
            <a:r>
              <a:rPr lang="en-GB" dirty="0"/>
              <a:t>….Mental Capacity Act 2005</a:t>
            </a:r>
          </a:p>
        </p:txBody>
      </p:sp>
      <p:sp>
        <p:nvSpPr>
          <p:cNvPr id="3" name="Content Placeholder 2">
            <a:extLst>
              <a:ext uri="{FF2B5EF4-FFF2-40B4-BE49-F238E27FC236}">
                <a16:creationId xmlns:a16="http://schemas.microsoft.com/office/drawing/2014/main" id="{4D51D0E2-2066-D004-A955-163BCA93D94C}"/>
              </a:ext>
            </a:extLst>
          </p:cNvPr>
          <p:cNvSpPr>
            <a:spLocks noGrp="1"/>
          </p:cNvSpPr>
          <p:nvPr>
            <p:ph idx="1"/>
          </p:nvPr>
        </p:nvSpPr>
        <p:spPr>
          <a:xfrm>
            <a:off x="595794" y="1502454"/>
            <a:ext cx="9054911" cy="4432410"/>
          </a:xfrm>
        </p:spPr>
        <p:txBody>
          <a:bodyPr>
            <a:normAutofit lnSpcReduction="10000"/>
          </a:bodyPr>
          <a:lstStyle/>
          <a:p>
            <a:r>
              <a:rPr lang="en-GB" sz="2400" dirty="0"/>
              <a:t>Presumption of capacity </a:t>
            </a:r>
          </a:p>
          <a:p>
            <a:r>
              <a:rPr lang="en-GB" sz="2400" dirty="0"/>
              <a:t>Presumption will not apply where T is (s 3 (1) MCA) :</a:t>
            </a:r>
          </a:p>
          <a:p>
            <a:pPr lvl="1"/>
            <a:r>
              <a:rPr lang="en-GB" sz="2400" dirty="0"/>
              <a:t>Unable to understand the information relevant to the decision</a:t>
            </a:r>
          </a:p>
          <a:p>
            <a:pPr lvl="1"/>
            <a:r>
              <a:rPr lang="en-GB" sz="2400" dirty="0"/>
              <a:t>Unable to retain that information</a:t>
            </a:r>
          </a:p>
          <a:p>
            <a:pPr lvl="1"/>
            <a:r>
              <a:rPr lang="en-GB" sz="2400" dirty="0"/>
              <a:t>Unable to use or weigh up that information</a:t>
            </a:r>
          </a:p>
          <a:p>
            <a:pPr lvl="1"/>
            <a:r>
              <a:rPr lang="en-GB" sz="2400" dirty="0"/>
              <a:t>Unable to communicate that decision</a:t>
            </a:r>
          </a:p>
          <a:p>
            <a:r>
              <a:rPr lang="en-GB" sz="2400" dirty="0"/>
              <a:t>Capacity is ‘function specific’ – </a:t>
            </a:r>
            <a:r>
              <a:rPr lang="en-GB" sz="2400" dirty="0" err="1"/>
              <a:t>ie</a:t>
            </a:r>
            <a:r>
              <a:rPr lang="en-GB" sz="2400" dirty="0"/>
              <a:t> look only at the capacity to make the decision under consideration</a:t>
            </a:r>
          </a:p>
          <a:p>
            <a:r>
              <a:rPr lang="en-GB" sz="2400" dirty="0"/>
              <a:t>Importance of medical evidence – see </a:t>
            </a:r>
            <a:r>
              <a:rPr lang="en-GB" sz="2400" i="1" dirty="0"/>
              <a:t>Re </a:t>
            </a:r>
            <a:r>
              <a:rPr lang="en-GB" sz="2400" i="1" dirty="0" err="1"/>
              <a:t>Ashkettle</a:t>
            </a:r>
            <a:r>
              <a:rPr lang="en-GB" sz="2400" i="1" dirty="0"/>
              <a:t> </a:t>
            </a:r>
            <a:r>
              <a:rPr lang="en-GB" sz="2400" dirty="0"/>
              <a:t>[2013]</a:t>
            </a:r>
          </a:p>
        </p:txBody>
      </p:sp>
    </p:spTree>
    <p:extLst>
      <p:ext uri="{BB962C8B-B14F-4D97-AF65-F5344CB8AC3E}">
        <p14:creationId xmlns:p14="http://schemas.microsoft.com/office/powerpoint/2010/main" val="956355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E6FE-A830-6513-A556-97819FBC75A0}"/>
              </a:ext>
            </a:extLst>
          </p:cNvPr>
          <p:cNvSpPr>
            <a:spLocks noGrp="1"/>
          </p:cNvSpPr>
          <p:nvPr>
            <p:ph type="title"/>
          </p:nvPr>
        </p:nvSpPr>
        <p:spPr>
          <a:xfrm>
            <a:off x="677334" y="295093"/>
            <a:ext cx="8596668" cy="1320800"/>
          </a:xfrm>
        </p:spPr>
        <p:txBody>
          <a:bodyPr>
            <a:normAutofit fontScale="90000"/>
          </a:bodyPr>
          <a:lstStyle/>
          <a:p>
            <a:pPr algn="ctr"/>
            <a:r>
              <a:rPr lang="en-GB" dirty="0"/>
              <a:t>Banks v Goodfellow [1870]</a:t>
            </a:r>
            <a:br>
              <a:rPr lang="en-GB" dirty="0"/>
            </a:br>
            <a:r>
              <a:rPr lang="en-GB" dirty="0"/>
              <a:t>vs</a:t>
            </a:r>
            <a:br>
              <a:rPr lang="en-GB" dirty="0"/>
            </a:br>
            <a:r>
              <a:rPr lang="en-GB" dirty="0"/>
              <a:t>MCA 2005</a:t>
            </a:r>
          </a:p>
        </p:txBody>
      </p:sp>
      <p:sp>
        <p:nvSpPr>
          <p:cNvPr id="3" name="Content Placeholder 2">
            <a:extLst>
              <a:ext uri="{FF2B5EF4-FFF2-40B4-BE49-F238E27FC236}">
                <a16:creationId xmlns:a16="http://schemas.microsoft.com/office/drawing/2014/main" id="{07FB6B00-1E77-0550-B718-3689B15D692E}"/>
              </a:ext>
            </a:extLst>
          </p:cNvPr>
          <p:cNvSpPr>
            <a:spLocks noGrp="1"/>
          </p:cNvSpPr>
          <p:nvPr>
            <p:ph idx="1"/>
          </p:nvPr>
        </p:nvSpPr>
        <p:spPr/>
        <p:txBody>
          <a:bodyPr>
            <a:normAutofit/>
          </a:bodyPr>
          <a:lstStyle/>
          <a:p>
            <a:r>
              <a:rPr lang="en-GB" sz="2400" dirty="0"/>
              <a:t>Criteria are not identical</a:t>
            </a:r>
          </a:p>
          <a:p>
            <a:r>
              <a:rPr lang="en-GB" sz="2400" dirty="0"/>
              <a:t>Scammell v Farmer [2008] – suggested MCA 2005 supplements Banks v Goodfellow</a:t>
            </a:r>
          </a:p>
          <a:p>
            <a:r>
              <a:rPr lang="en-GB" sz="2400" dirty="0"/>
              <a:t>Therefore, apply Banks v Goodfellow criteria first</a:t>
            </a:r>
          </a:p>
          <a:p>
            <a:r>
              <a:rPr lang="en-GB" sz="2400" dirty="0"/>
              <a:t>Then consider MCA 2005</a:t>
            </a:r>
          </a:p>
          <a:p>
            <a:r>
              <a:rPr lang="en-GB" sz="2400" dirty="0"/>
              <a:t>The relationship between the MCA and B v G has since been clarified in a number of cases</a:t>
            </a:r>
          </a:p>
        </p:txBody>
      </p:sp>
    </p:spTree>
    <p:extLst>
      <p:ext uri="{BB962C8B-B14F-4D97-AF65-F5344CB8AC3E}">
        <p14:creationId xmlns:p14="http://schemas.microsoft.com/office/powerpoint/2010/main" val="2034175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672C-C09B-E1BF-472D-761E6E2ECF23}"/>
              </a:ext>
            </a:extLst>
          </p:cNvPr>
          <p:cNvSpPr>
            <a:spLocks noGrp="1"/>
          </p:cNvSpPr>
          <p:nvPr>
            <p:ph type="title"/>
          </p:nvPr>
        </p:nvSpPr>
        <p:spPr/>
        <p:txBody>
          <a:bodyPr/>
          <a:lstStyle/>
          <a:p>
            <a:r>
              <a:rPr lang="en-GB" sz="3600" kern="100" dirty="0">
                <a:effectLst/>
                <a:latin typeface="Aptos" panose="020B0004020202020204" pitchFamily="34" charset="0"/>
                <a:ea typeface="DengXian" panose="02010600030101010101" pitchFamily="2" charset="-122"/>
                <a:cs typeface="Arial" panose="020B0604020202020204" pitchFamily="34" charset="0"/>
              </a:rPr>
              <a:t>Walker v </a:t>
            </a:r>
            <a:r>
              <a:rPr lang="en-GB" sz="3600" kern="100" dirty="0" err="1">
                <a:effectLst/>
                <a:latin typeface="Aptos" panose="020B0004020202020204" pitchFamily="34" charset="0"/>
                <a:ea typeface="DengXian" panose="02010600030101010101" pitchFamily="2" charset="-122"/>
                <a:cs typeface="Arial" panose="020B0604020202020204" pitchFamily="34" charset="0"/>
              </a:rPr>
              <a:t>Badmin</a:t>
            </a:r>
            <a:r>
              <a:rPr lang="en-GB" sz="3600" kern="100" dirty="0">
                <a:effectLst/>
                <a:latin typeface="Aptos" panose="020B0004020202020204" pitchFamily="34" charset="0"/>
                <a:ea typeface="DengXian" panose="02010600030101010101" pitchFamily="2" charset="-122"/>
                <a:cs typeface="Arial" panose="020B0604020202020204" pitchFamily="34" charset="0"/>
              </a:rPr>
              <a:t> [2014]</a:t>
            </a:r>
            <a:endParaRPr lang="en-GB" dirty="0"/>
          </a:p>
        </p:txBody>
      </p:sp>
      <p:sp>
        <p:nvSpPr>
          <p:cNvPr id="3" name="Content Placeholder 2">
            <a:extLst>
              <a:ext uri="{FF2B5EF4-FFF2-40B4-BE49-F238E27FC236}">
                <a16:creationId xmlns:a16="http://schemas.microsoft.com/office/drawing/2014/main" id="{95E0E94E-2C4C-DE80-F7DC-4700EF1A6B08}"/>
              </a:ext>
            </a:extLst>
          </p:cNvPr>
          <p:cNvSpPr>
            <a:spLocks noGrp="1"/>
          </p:cNvSpPr>
          <p:nvPr>
            <p:ph idx="1"/>
          </p:nvPr>
        </p:nvSpPr>
        <p:spPr>
          <a:xfrm>
            <a:off x="584147" y="1589817"/>
            <a:ext cx="8596668" cy="3880773"/>
          </a:xfrm>
        </p:spPr>
        <p:txBody>
          <a:bodyPr>
            <a:noAutofit/>
          </a:bodyPr>
          <a:lstStyle/>
          <a:p>
            <a:r>
              <a:rPr lang="en-GB" sz="2400" kern="100" dirty="0">
                <a:effectLst/>
                <a:ea typeface="DengXian" panose="02010600030101010101" pitchFamily="2" charset="-122"/>
                <a:cs typeface="Arial" panose="020B0604020202020204" pitchFamily="34" charset="0"/>
              </a:rPr>
              <a:t>The judge was not only of the view that Banks v Goodfellow still applies but that the common law test was less onerous than that under MCA 2005</a:t>
            </a:r>
          </a:p>
          <a:p>
            <a:r>
              <a:rPr lang="en-GB" sz="2400" b="0" i="0" dirty="0">
                <a:solidFill>
                  <a:srgbClr val="212121"/>
                </a:solidFill>
                <a:effectLst/>
              </a:rPr>
              <a:t>The claimants ( T’s children) challenged the will on the grounds that their mother did not have capacity to make it, and did not know of or approve its contents. They say that she would never, but for her illness, have made a will having the effect of leaving most of her property to her partner rather than her children.</a:t>
            </a:r>
          </a:p>
          <a:p>
            <a:r>
              <a:rPr lang="en-GB" sz="2400" dirty="0">
                <a:solidFill>
                  <a:srgbClr val="212121"/>
                </a:solidFill>
              </a:rPr>
              <a:t>Held:  T did have capacity</a:t>
            </a:r>
            <a:endParaRPr lang="en-GB" sz="2400" dirty="0"/>
          </a:p>
        </p:txBody>
      </p:sp>
    </p:spTree>
    <p:extLst>
      <p:ext uri="{BB962C8B-B14F-4D97-AF65-F5344CB8AC3E}">
        <p14:creationId xmlns:p14="http://schemas.microsoft.com/office/powerpoint/2010/main" val="485948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672C-C09B-E1BF-472D-761E6E2ECF23}"/>
              </a:ext>
            </a:extLst>
          </p:cNvPr>
          <p:cNvSpPr>
            <a:spLocks noGrp="1"/>
          </p:cNvSpPr>
          <p:nvPr>
            <p:ph type="title"/>
          </p:nvPr>
        </p:nvSpPr>
        <p:spPr>
          <a:xfrm>
            <a:off x="285386" y="94291"/>
            <a:ext cx="8596668" cy="721098"/>
          </a:xfrm>
        </p:spPr>
        <p:txBody>
          <a:bodyPr/>
          <a:lstStyle/>
          <a:p>
            <a:r>
              <a:rPr lang="en-GB" sz="3600" kern="100" dirty="0">
                <a:effectLst/>
                <a:latin typeface="Aptos" panose="020B0004020202020204" pitchFamily="34" charset="0"/>
                <a:ea typeface="DengXian" panose="02010600030101010101" pitchFamily="2" charset="-122"/>
                <a:cs typeface="Arial" panose="020B0604020202020204" pitchFamily="34" charset="0"/>
              </a:rPr>
              <a:t>Walker v </a:t>
            </a:r>
            <a:r>
              <a:rPr lang="en-GB" sz="3600" kern="100" dirty="0" err="1">
                <a:effectLst/>
                <a:latin typeface="Aptos" panose="020B0004020202020204" pitchFamily="34" charset="0"/>
                <a:ea typeface="DengXian" panose="02010600030101010101" pitchFamily="2" charset="-122"/>
                <a:cs typeface="Arial" panose="020B0604020202020204" pitchFamily="34" charset="0"/>
              </a:rPr>
              <a:t>Badmin</a:t>
            </a:r>
            <a:r>
              <a:rPr lang="en-GB" sz="3600" kern="100" dirty="0">
                <a:effectLst/>
                <a:latin typeface="Aptos" panose="020B0004020202020204" pitchFamily="34" charset="0"/>
                <a:ea typeface="DengXian" panose="02010600030101010101" pitchFamily="2" charset="-122"/>
                <a:cs typeface="Arial" panose="020B0604020202020204" pitchFamily="34" charset="0"/>
              </a:rPr>
              <a:t> [2014]</a:t>
            </a:r>
            <a:endParaRPr lang="en-GB" dirty="0"/>
          </a:p>
        </p:txBody>
      </p:sp>
      <p:sp>
        <p:nvSpPr>
          <p:cNvPr id="3" name="Content Placeholder 2">
            <a:extLst>
              <a:ext uri="{FF2B5EF4-FFF2-40B4-BE49-F238E27FC236}">
                <a16:creationId xmlns:a16="http://schemas.microsoft.com/office/drawing/2014/main" id="{95E0E94E-2C4C-DE80-F7DC-4700EF1A6B08}"/>
              </a:ext>
            </a:extLst>
          </p:cNvPr>
          <p:cNvSpPr>
            <a:spLocks noGrp="1"/>
          </p:cNvSpPr>
          <p:nvPr>
            <p:ph idx="1"/>
          </p:nvPr>
        </p:nvSpPr>
        <p:spPr>
          <a:xfrm>
            <a:off x="285386" y="663959"/>
            <a:ext cx="9668178" cy="5678598"/>
          </a:xfrm>
        </p:spPr>
        <p:txBody>
          <a:bodyPr>
            <a:noAutofit/>
          </a:bodyPr>
          <a:lstStyle/>
          <a:p>
            <a:pPr marL="0" indent="0">
              <a:buNone/>
            </a:pPr>
            <a:r>
              <a:rPr lang="en-GB" sz="1400" dirty="0"/>
              <a:t>Per J Strauss     “</a:t>
            </a:r>
            <a:r>
              <a:rPr lang="en-GB" sz="2000" b="1" dirty="0"/>
              <a:t>Turning to the individual elements of the Banks test</a:t>
            </a:r>
            <a:r>
              <a:rPr lang="en-GB" sz="1400" dirty="0"/>
              <a:t>:-</a:t>
            </a:r>
          </a:p>
          <a:p>
            <a:pPr marL="0" indent="0">
              <a:buNone/>
            </a:pPr>
            <a:r>
              <a:rPr lang="en-GB" sz="1600" dirty="0"/>
              <a:t>(a) Nobody suggests that Mrs. Walker did not understand the nature and effect of a will.</a:t>
            </a:r>
          </a:p>
          <a:p>
            <a:pPr marL="0" indent="0">
              <a:buNone/>
            </a:pPr>
            <a:r>
              <a:rPr lang="en-GB" sz="1600" dirty="0"/>
              <a:t>(b) As to the extent of Mrs. Walker's property, its value was uncertain because of the ongoing matrimonial dispute, but I find that Mrs. Walker was well aware of her 50% interest in </a:t>
            </a:r>
            <a:r>
              <a:rPr lang="en-GB" sz="1600" dirty="0" err="1"/>
              <a:t>Denge</a:t>
            </a:r>
            <a:r>
              <a:rPr lang="en-GB" sz="1600" dirty="0"/>
              <a:t> Wood, of her lump sum pension entitlement and of her claim to a share in Mr. Walker's pension assets, which she hoped would fund the purchase of 10, Becket's Close.</a:t>
            </a:r>
          </a:p>
          <a:p>
            <a:pPr marL="0" indent="0">
              <a:buNone/>
            </a:pPr>
            <a:r>
              <a:rPr lang="en-GB" sz="1600" dirty="0"/>
              <a:t>(c) As to Mrs. Walker's appreciation of the claims to which she might give effect, it is clear from the letter of wishes that she did consider the position of her daughter and grandchildren, and came to the conclusion that, in circumstances in which they had benefited from her mother's will and would benefit from the death grant (see para. 69 above), a half share in residue was adequate. The logic is clear; if she obtained a share of Mrs. Walker's pension, there would be more likely to be a substantial amount of cash left after buying Becket's Close, whereas if she did not there might be little or no residue, but Mr. Walker would be in a better position to provide for them either in his lifetime or in his will.</a:t>
            </a:r>
          </a:p>
          <a:p>
            <a:pPr marL="0" indent="0">
              <a:buNone/>
            </a:pPr>
            <a:r>
              <a:rPr lang="en-GB" sz="1600" dirty="0"/>
              <a:t>(d) As to the remaining requirement, the evidence shows that she retained her love and affection for her daughters throughout. While there is some evidence that she continued to suffer occasionally from delusions or at least irrational thoughts, they did not relate to her daughters and had no influence on her will. It is true that she seems to have been less able to relax and enjoy the company of her daughters and grandchildren than that of her work colleagues, but there was no lack of affection. It is not unnatural that she was more easily distracted from her illness by discussion of environmental subjects in which she was deeply interested, than by anything else. “</a:t>
            </a:r>
          </a:p>
        </p:txBody>
      </p:sp>
    </p:spTree>
    <p:extLst>
      <p:ext uri="{BB962C8B-B14F-4D97-AF65-F5344CB8AC3E}">
        <p14:creationId xmlns:p14="http://schemas.microsoft.com/office/powerpoint/2010/main" val="2567896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533BF-A23C-5338-A401-1F3227E149A7}"/>
              </a:ext>
            </a:extLst>
          </p:cNvPr>
          <p:cNvSpPr>
            <a:spLocks noGrp="1"/>
          </p:cNvSpPr>
          <p:nvPr>
            <p:ph type="title"/>
          </p:nvPr>
        </p:nvSpPr>
        <p:spPr>
          <a:xfrm>
            <a:off x="619091" y="207730"/>
            <a:ext cx="8596668" cy="735791"/>
          </a:xfrm>
        </p:spPr>
        <p:txBody>
          <a:bodyPr/>
          <a:lstStyle/>
          <a:p>
            <a:r>
              <a:rPr lang="en-GB" dirty="0"/>
              <a:t>Ongoing challenges</a:t>
            </a:r>
          </a:p>
        </p:txBody>
      </p:sp>
      <p:sp>
        <p:nvSpPr>
          <p:cNvPr id="3" name="Content Placeholder 2">
            <a:extLst>
              <a:ext uri="{FF2B5EF4-FFF2-40B4-BE49-F238E27FC236}">
                <a16:creationId xmlns:a16="http://schemas.microsoft.com/office/drawing/2014/main" id="{C4859E87-20DD-3610-4EF9-97B8C9E05614}"/>
              </a:ext>
            </a:extLst>
          </p:cNvPr>
          <p:cNvSpPr>
            <a:spLocks noGrp="1"/>
          </p:cNvSpPr>
          <p:nvPr>
            <p:ph idx="1"/>
          </p:nvPr>
        </p:nvSpPr>
        <p:spPr>
          <a:xfrm>
            <a:off x="619091" y="1572344"/>
            <a:ext cx="9066559" cy="3880773"/>
          </a:xfrm>
        </p:spPr>
        <p:txBody>
          <a:bodyPr>
            <a:noAutofit/>
          </a:bodyPr>
          <a:lstStyle/>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While Banks v Goodfellow test for testamentary capacity continues to apply, this does not prevent parties from challenging this position from time to time and this prompted an appeal to the Court of Appeal in the case of Clitheroe v Bond [2020].</a:t>
            </a:r>
          </a:p>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 The appeal </a:t>
            </a:r>
            <a:r>
              <a:rPr lang="en-GB" sz="2400" kern="100" dirty="0">
                <a:latin typeface="+mj-lt"/>
                <a:ea typeface="DengXian" panose="02010600030101010101" pitchFamily="2" charset="-122"/>
                <a:cs typeface="Arial" panose="020B0604020202020204" pitchFamily="34" charset="0"/>
              </a:rPr>
              <a:t>centred on </a:t>
            </a:r>
            <a:r>
              <a:rPr lang="en-GB" sz="2400" kern="100" dirty="0">
                <a:effectLst/>
                <a:latin typeface="+mj-lt"/>
                <a:ea typeface="DengXian" panose="02010600030101010101" pitchFamily="2" charset="-122"/>
                <a:cs typeface="Arial" panose="020B0604020202020204" pitchFamily="34" charset="0"/>
              </a:rPr>
              <a:t> whether (a) the Banks v Goodfellow test for testamentary capacity had been superseded by the test for capacity under MCA 2005; and (b) if Banks v Goodfellow did apply, what was the proper test for establishing an insane delusion under that case. </a:t>
            </a:r>
            <a:endParaRPr lang="en-GB" sz="2400" dirty="0">
              <a:latin typeface="+mj-lt"/>
            </a:endParaRPr>
          </a:p>
        </p:txBody>
      </p:sp>
    </p:spTree>
    <p:extLst>
      <p:ext uri="{BB962C8B-B14F-4D97-AF65-F5344CB8AC3E}">
        <p14:creationId xmlns:p14="http://schemas.microsoft.com/office/powerpoint/2010/main" val="848686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533BF-A23C-5338-A401-1F3227E149A7}"/>
              </a:ext>
            </a:extLst>
          </p:cNvPr>
          <p:cNvSpPr>
            <a:spLocks noGrp="1"/>
          </p:cNvSpPr>
          <p:nvPr>
            <p:ph type="title"/>
          </p:nvPr>
        </p:nvSpPr>
        <p:spPr>
          <a:xfrm>
            <a:off x="601619" y="218039"/>
            <a:ext cx="8596668" cy="760427"/>
          </a:xfrm>
        </p:spPr>
        <p:txBody>
          <a:bodyPr/>
          <a:lstStyle/>
          <a:p>
            <a:r>
              <a:rPr lang="en-GB" dirty="0"/>
              <a:t>Clitheroe v Bond ( 2020)</a:t>
            </a:r>
          </a:p>
        </p:txBody>
      </p:sp>
      <p:sp>
        <p:nvSpPr>
          <p:cNvPr id="3" name="Content Placeholder 2">
            <a:extLst>
              <a:ext uri="{FF2B5EF4-FFF2-40B4-BE49-F238E27FC236}">
                <a16:creationId xmlns:a16="http://schemas.microsoft.com/office/drawing/2014/main" id="{C4859E87-20DD-3610-4EF9-97B8C9E05614}"/>
              </a:ext>
            </a:extLst>
          </p:cNvPr>
          <p:cNvSpPr>
            <a:spLocks noGrp="1"/>
          </p:cNvSpPr>
          <p:nvPr>
            <p:ph idx="1"/>
          </p:nvPr>
        </p:nvSpPr>
        <p:spPr>
          <a:xfrm>
            <a:off x="432716" y="978466"/>
            <a:ext cx="9177219" cy="5218487"/>
          </a:xfrm>
        </p:spPr>
        <p:txBody>
          <a:bodyPr>
            <a:normAutofit/>
          </a:bodyPr>
          <a:lstStyle/>
          <a:p>
            <a:pPr>
              <a:lnSpc>
                <a:spcPct val="115000"/>
              </a:lnSpc>
              <a:spcAft>
                <a:spcPts val="800"/>
              </a:spcAft>
            </a:pPr>
            <a:r>
              <a:rPr lang="en-GB" b="0" i="0" dirty="0">
                <a:solidFill>
                  <a:srgbClr val="1A1A1A"/>
                </a:solidFill>
                <a:effectLst/>
              </a:rPr>
              <a:t>HELD: whilst the Mental Capacity Act did govern areas of mental capacity, such as Court of Protection matters, the </a:t>
            </a:r>
            <a:r>
              <a:rPr lang="en-GB" b="1" i="0" dirty="0">
                <a:solidFill>
                  <a:srgbClr val="1A1A1A"/>
                </a:solidFill>
                <a:effectLst/>
              </a:rPr>
              <a:t>Mental Capacity Act test did not extend to determining if an individual has capacity to enter into a transaction, such as making a Will. </a:t>
            </a:r>
          </a:p>
          <a:p>
            <a:pPr>
              <a:lnSpc>
                <a:spcPct val="115000"/>
              </a:lnSpc>
              <a:spcAft>
                <a:spcPts val="800"/>
              </a:spcAft>
            </a:pPr>
            <a:r>
              <a:rPr lang="en-GB" dirty="0">
                <a:solidFill>
                  <a:srgbClr val="1A1A1A"/>
                </a:solidFill>
              </a:rPr>
              <a:t>The</a:t>
            </a:r>
            <a:r>
              <a:rPr lang="en-GB" b="0" i="0" dirty="0">
                <a:solidFill>
                  <a:srgbClr val="1A1A1A"/>
                </a:solidFill>
                <a:effectLst/>
              </a:rPr>
              <a:t> established test outlined in Banks v Goodfellow should be used for a retrospective assessment of testamentary capacity.</a:t>
            </a:r>
          </a:p>
          <a:p>
            <a:pPr>
              <a:lnSpc>
                <a:spcPct val="115000"/>
              </a:lnSpc>
              <a:spcAft>
                <a:spcPts val="800"/>
              </a:spcAft>
            </a:pPr>
            <a:r>
              <a:rPr lang="en-GB" b="0" i="0" dirty="0">
                <a:solidFill>
                  <a:srgbClr val="1A1A1A"/>
                </a:solidFill>
                <a:effectLst/>
              </a:rPr>
              <a:t>Case also confirmed that a disorder, such as a complex grief reaction as on the facts of the Clitheroe case, can impair capacity. The deceased lacked capacity not because they lacked the mental energy to make decisions, but rather their affective disorder had caused insane delusions and a general poisoning of her mind.</a:t>
            </a:r>
          </a:p>
          <a:p>
            <a:pPr algn="l" fontAlgn="base"/>
            <a:r>
              <a:rPr lang="en-GB" b="0" i="0" dirty="0">
                <a:solidFill>
                  <a:srgbClr val="1A1A1A"/>
                </a:solidFill>
                <a:effectLst/>
              </a:rPr>
              <a:t>Whilst the Mental Capacity Act determines the mental capacity of living individuals, the Banks v Goodfellow test should still be used for judging testamentary capacity retrospectively.</a:t>
            </a:r>
          </a:p>
          <a:p>
            <a:endParaRPr lang="en-GB" dirty="0"/>
          </a:p>
        </p:txBody>
      </p:sp>
    </p:spTree>
    <p:extLst>
      <p:ext uri="{BB962C8B-B14F-4D97-AF65-F5344CB8AC3E}">
        <p14:creationId xmlns:p14="http://schemas.microsoft.com/office/powerpoint/2010/main" val="1576175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FB8B7-36B3-B9EC-D5CA-7CC216D33F0D}"/>
              </a:ext>
            </a:extLst>
          </p:cNvPr>
          <p:cNvSpPr>
            <a:spLocks noGrp="1"/>
          </p:cNvSpPr>
          <p:nvPr>
            <p:ph type="title"/>
          </p:nvPr>
        </p:nvSpPr>
        <p:spPr>
          <a:xfrm>
            <a:off x="374475" y="207730"/>
            <a:ext cx="8596668" cy="427108"/>
          </a:xfrm>
        </p:spPr>
        <p:txBody>
          <a:bodyPr>
            <a:normAutofit fontScale="90000"/>
          </a:bodyPr>
          <a:lstStyle/>
          <a:p>
            <a:r>
              <a:rPr lang="en-GB" dirty="0"/>
              <a:t>Cases on challenges on grounds of capacity – Simon v Byford (2014)</a:t>
            </a:r>
          </a:p>
        </p:txBody>
      </p:sp>
      <p:sp>
        <p:nvSpPr>
          <p:cNvPr id="3" name="Content Placeholder 2">
            <a:extLst>
              <a:ext uri="{FF2B5EF4-FFF2-40B4-BE49-F238E27FC236}">
                <a16:creationId xmlns:a16="http://schemas.microsoft.com/office/drawing/2014/main" id="{5AFE0EF7-D484-1752-DF5C-E1AE369F4291}"/>
              </a:ext>
            </a:extLst>
          </p:cNvPr>
          <p:cNvSpPr>
            <a:spLocks noGrp="1"/>
          </p:cNvSpPr>
          <p:nvPr>
            <p:ph idx="1"/>
          </p:nvPr>
        </p:nvSpPr>
        <p:spPr>
          <a:xfrm>
            <a:off x="432716" y="1488612"/>
            <a:ext cx="9445133" cy="5325705"/>
          </a:xfrm>
        </p:spPr>
        <p:txBody>
          <a:bodyPr>
            <a:normAutofit fontScale="85000" lnSpcReduction="20000"/>
          </a:bodyPr>
          <a:lstStyle/>
          <a:p>
            <a:pPr>
              <a:lnSpc>
                <a:spcPct val="115000"/>
              </a:lnSpc>
              <a:spcAft>
                <a:spcPts val="800"/>
              </a:spcAft>
            </a:pPr>
            <a:r>
              <a:rPr lang="en-GB" sz="2300" kern="100" dirty="0">
                <a:effectLst/>
                <a:latin typeface="+mj-lt"/>
                <a:ea typeface="DengXian" panose="02010600030101010101" pitchFamily="2" charset="-122"/>
                <a:cs typeface="Arial" panose="020B0604020202020204" pitchFamily="34" charset="0"/>
              </a:rPr>
              <a:t>Court of Appeal : satisfying the test depended on the potential to understand and was not to be equated with a test of memory. </a:t>
            </a:r>
          </a:p>
          <a:p>
            <a:pPr>
              <a:lnSpc>
                <a:spcPct val="115000"/>
              </a:lnSpc>
              <a:spcAft>
                <a:spcPts val="800"/>
              </a:spcAft>
            </a:pPr>
            <a:r>
              <a:rPr lang="en-GB" sz="2300" kern="100" dirty="0">
                <a:latin typeface="+mj-lt"/>
                <a:ea typeface="DengXian" panose="02010600030101010101" pitchFamily="2" charset="-122"/>
                <a:cs typeface="Arial" panose="020B0604020202020204" pitchFamily="34" charset="0"/>
              </a:rPr>
              <a:t>T</a:t>
            </a:r>
            <a:r>
              <a:rPr lang="en-GB" sz="2300" kern="100" dirty="0">
                <a:effectLst/>
                <a:latin typeface="+mj-lt"/>
                <a:ea typeface="DengXian" panose="02010600030101010101" pitchFamily="2" charset="-122"/>
                <a:cs typeface="Arial" panose="020B0604020202020204" pitchFamily="34" charset="0"/>
              </a:rPr>
              <a:t> suffered from mild dementia, so her capacity was in doubt, but the evidence showed she had been capable of understanding (and had understood) the nature of a will, and the effect of the will in question, which was a simple one. </a:t>
            </a:r>
          </a:p>
          <a:p>
            <a:pPr>
              <a:lnSpc>
                <a:spcPct val="115000"/>
              </a:lnSpc>
              <a:spcAft>
                <a:spcPts val="800"/>
              </a:spcAft>
            </a:pPr>
            <a:r>
              <a:rPr lang="en-GB" sz="2300" kern="100" dirty="0">
                <a:effectLst/>
                <a:latin typeface="+mj-lt"/>
                <a:ea typeface="DengXian" panose="02010600030101010101" pitchFamily="2" charset="-122"/>
                <a:cs typeface="Arial" panose="020B0604020202020204" pitchFamily="34" charset="0"/>
              </a:rPr>
              <a:t>It was sufficient that she had understood that her late son’s share would go to his family trust. She had been capable of understanding (and had understood) that her property included her house, a flat and some shares and was capable of understanding (and had understood) that she had owned other money and investments, although she probably was not capable, without being told, of remembering the details.</a:t>
            </a:r>
          </a:p>
          <a:p>
            <a:pPr>
              <a:lnSpc>
                <a:spcPct val="115000"/>
              </a:lnSpc>
              <a:spcAft>
                <a:spcPts val="800"/>
              </a:spcAft>
            </a:pPr>
            <a:r>
              <a:rPr lang="en-GB" sz="2300" kern="100" dirty="0">
                <a:effectLst/>
                <a:latin typeface="+mj-lt"/>
                <a:ea typeface="DengXian" panose="02010600030101010101" pitchFamily="2" charset="-122"/>
                <a:cs typeface="Arial" panose="020B0604020202020204" pitchFamily="34" charset="0"/>
              </a:rPr>
              <a:t> Since the T, for the most part, had been leaving everything to her children in equal shares, she had not needed precise knowledge as to the extent of her estate, and the knowledge she had was ample.</a:t>
            </a:r>
          </a:p>
          <a:p>
            <a:endParaRPr lang="en-GB" dirty="0"/>
          </a:p>
        </p:txBody>
      </p:sp>
    </p:spTree>
    <p:extLst>
      <p:ext uri="{BB962C8B-B14F-4D97-AF65-F5344CB8AC3E}">
        <p14:creationId xmlns:p14="http://schemas.microsoft.com/office/powerpoint/2010/main" val="1857188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DD21B-4248-B4F7-DF7A-24BF39541045}"/>
              </a:ext>
            </a:extLst>
          </p:cNvPr>
          <p:cNvSpPr>
            <a:spLocks noGrp="1"/>
          </p:cNvSpPr>
          <p:nvPr>
            <p:ph type="title"/>
          </p:nvPr>
        </p:nvSpPr>
        <p:spPr>
          <a:xfrm>
            <a:off x="333706" y="161136"/>
            <a:ext cx="8596668" cy="596010"/>
          </a:xfrm>
        </p:spPr>
        <p:txBody>
          <a:bodyPr>
            <a:normAutofit fontScale="90000"/>
          </a:bodyPr>
          <a:lstStyle/>
          <a:p>
            <a:r>
              <a:rPr lang="en-GB" dirty="0"/>
              <a:t>Simon v Byford….</a:t>
            </a:r>
          </a:p>
        </p:txBody>
      </p:sp>
      <p:sp>
        <p:nvSpPr>
          <p:cNvPr id="3" name="Content Placeholder 2">
            <a:extLst>
              <a:ext uri="{FF2B5EF4-FFF2-40B4-BE49-F238E27FC236}">
                <a16:creationId xmlns:a16="http://schemas.microsoft.com/office/drawing/2014/main" id="{5DDD8476-8A5C-8F14-5BC1-508552A19C08}"/>
              </a:ext>
            </a:extLst>
          </p:cNvPr>
          <p:cNvSpPr>
            <a:spLocks noGrp="1"/>
          </p:cNvSpPr>
          <p:nvPr>
            <p:ph idx="1"/>
          </p:nvPr>
        </p:nvSpPr>
        <p:spPr>
          <a:xfrm>
            <a:off x="333706" y="757146"/>
            <a:ext cx="9538320" cy="5800908"/>
          </a:xfrm>
        </p:spPr>
        <p:txBody>
          <a:bodyPr>
            <a:normAutofit fontScale="92500" lnSpcReduction="20000"/>
          </a:bodyPr>
          <a:lstStyle/>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…also establishes that Banks v Goodfellow [1870] does not require T to understand </a:t>
            </a:r>
            <a:r>
              <a:rPr lang="en-GB" sz="2200" u="sng" kern="100" dirty="0">
                <a:effectLst/>
                <a:latin typeface="+mj-lt"/>
                <a:ea typeface="DengXian" panose="02010600030101010101" pitchFamily="2" charset="-122"/>
                <a:cs typeface="Arial" panose="020B0604020202020204" pitchFamily="34" charset="0"/>
              </a:rPr>
              <a:t>the collateral consequences </a:t>
            </a:r>
            <a:r>
              <a:rPr lang="en-GB" sz="2200" kern="100" dirty="0">
                <a:effectLst/>
                <a:latin typeface="+mj-lt"/>
                <a:ea typeface="DengXian" panose="02010600030101010101" pitchFamily="2" charset="-122"/>
                <a:cs typeface="Arial" panose="020B0604020202020204" pitchFamily="34" charset="0"/>
              </a:rPr>
              <a:t>of their will, for example, that the making of a particular disposition may later cause ill feeling in the family. </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This contrasts with  s3(4) MCA 2005 which expressly refers to the need to appreciate the reasonably foreseeable consequences of making (or not making) a decision. In Walker v </a:t>
            </a:r>
            <a:r>
              <a:rPr lang="en-GB" sz="2200" kern="100" dirty="0" err="1">
                <a:effectLst/>
                <a:latin typeface="+mj-lt"/>
                <a:ea typeface="DengXian" panose="02010600030101010101" pitchFamily="2" charset="-122"/>
                <a:cs typeface="Arial" panose="020B0604020202020204" pitchFamily="34" charset="0"/>
              </a:rPr>
              <a:t>Badmin</a:t>
            </a:r>
            <a:r>
              <a:rPr lang="en-GB" sz="2200" kern="100" dirty="0">
                <a:effectLst/>
                <a:latin typeface="+mj-lt"/>
                <a:ea typeface="DengXian" panose="02010600030101010101" pitchFamily="2" charset="-122"/>
                <a:cs typeface="Arial" panose="020B0604020202020204" pitchFamily="34" charset="0"/>
              </a:rPr>
              <a:t>, the judge picked up on this and suggested that the common law test was therefore narrower, so less demanding than the statutory test, even though MCA 2005 contains an express presumption of capacity.</a:t>
            </a:r>
          </a:p>
          <a:p>
            <a:pPr>
              <a:lnSpc>
                <a:spcPct val="115000"/>
              </a:lnSpc>
              <a:spcAft>
                <a:spcPts val="800"/>
              </a:spcAft>
            </a:pPr>
            <a:r>
              <a:rPr lang="en-GB" sz="2200" b="1" kern="100" dirty="0">
                <a:effectLst/>
                <a:latin typeface="+mj-lt"/>
                <a:ea typeface="DengXian" panose="02010600030101010101" pitchFamily="2" charset="-122"/>
                <a:cs typeface="Arial" panose="020B0604020202020204" pitchFamily="34" charset="0"/>
              </a:rPr>
              <a:t>In practice, the outcome in all but a very few cases is likely to be the same regardless of whether Banks v Goodfellow or the MCA 2005 test is applied.</a:t>
            </a:r>
          </a:p>
          <a:p>
            <a:pPr>
              <a:lnSpc>
                <a:spcPct val="115000"/>
              </a:lnSpc>
              <a:spcAft>
                <a:spcPts val="800"/>
              </a:spcAft>
            </a:pPr>
            <a:r>
              <a:rPr lang="en-GB" sz="2200" kern="100" dirty="0">
                <a:effectLst/>
                <a:latin typeface="+mj-lt"/>
                <a:ea typeface="DengXian" panose="02010600030101010101" pitchFamily="2" charset="-122"/>
                <a:cs typeface="Arial" panose="020B0604020202020204" pitchFamily="34" charset="0"/>
              </a:rPr>
              <a:t>As regards not suffering from any form of delusion which affects the terms of their will, in </a:t>
            </a:r>
            <a:r>
              <a:rPr lang="en-GB" sz="2200" kern="100" dirty="0" err="1">
                <a:effectLst/>
                <a:latin typeface="+mj-lt"/>
                <a:ea typeface="DengXian" panose="02010600030101010101" pitchFamily="2" charset="-122"/>
                <a:cs typeface="Arial" panose="020B0604020202020204" pitchFamily="34" charset="0"/>
              </a:rPr>
              <a:t>Kostic</a:t>
            </a:r>
            <a:r>
              <a:rPr lang="en-GB" sz="2200" kern="100" dirty="0">
                <a:effectLst/>
                <a:latin typeface="+mj-lt"/>
                <a:ea typeface="DengXian" panose="02010600030101010101" pitchFamily="2" charset="-122"/>
                <a:cs typeface="Arial" panose="020B0604020202020204" pitchFamily="34" charset="0"/>
              </a:rPr>
              <a:t> v Chaplin [2007] the court found that the T lacked capacity because he was suffering from a delusion that his son and other members of his family were implicated in an international conspiracy in which he (the T) was the victim. </a:t>
            </a:r>
            <a:r>
              <a:rPr lang="en-GB" sz="2200" kern="100" dirty="0">
                <a:latin typeface="+mj-lt"/>
                <a:ea typeface="DengXian" panose="02010600030101010101" pitchFamily="2" charset="-122"/>
                <a:cs typeface="Arial" panose="020B0604020202020204" pitchFamily="34" charset="0"/>
              </a:rPr>
              <a:t>T</a:t>
            </a:r>
            <a:r>
              <a:rPr lang="en-GB" sz="2200" kern="100" dirty="0">
                <a:effectLst/>
                <a:latin typeface="+mj-lt"/>
                <a:ea typeface="DengXian" panose="02010600030101010101" pitchFamily="2" charset="-122"/>
                <a:cs typeface="Arial" panose="020B0604020202020204" pitchFamily="34" charset="0"/>
              </a:rPr>
              <a:t> had left his substantial estate to a political party.</a:t>
            </a:r>
          </a:p>
          <a:p>
            <a:endParaRPr lang="en-GB" dirty="0"/>
          </a:p>
        </p:txBody>
      </p:sp>
    </p:spTree>
    <p:extLst>
      <p:ext uri="{BB962C8B-B14F-4D97-AF65-F5344CB8AC3E}">
        <p14:creationId xmlns:p14="http://schemas.microsoft.com/office/powerpoint/2010/main" val="508324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0D0F8-BEFC-B9F0-68E1-77385E148838}"/>
              </a:ext>
            </a:extLst>
          </p:cNvPr>
          <p:cNvSpPr>
            <a:spLocks noGrp="1"/>
          </p:cNvSpPr>
          <p:nvPr>
            <p:ph type="title"/>
          </p:nvPr>
        </p:nvSpPr>
        <p:spPr>
          <a:xfrm>
            <a:off x="333706" y="155312"/>
            <a:ext cx="8596668" cy="630955"/>
          </a:xfrm>
        </p:spPr>
        <p:txBody>
          <a:bodyPr>
            <a:normAutofit fontScale="90000"/>
          </a:bodyPr>
          <a:lstStyle/>
          <a:p>
            <a:r>
              <a:rPr lang="en-GB" dirty="0"/>
              <a:t>Delusions or affective disorders…</a:t>
            </a:r>
          </a:p>
        </p:txBody>
      </p:sp>
      <p:sp>
        <p:nvSpPr>
          <p:cNvPr id="3" name="Content Placeholder 2">
            <a:extLst>
              <a:ext uri="{FF2B5EF4-FFF2-40B4-BE49-F238E27FC236}">
                <a16:creationId xmlns:a16="http://schemas.microsoft.com/office/drawing/2014/main" id="{FB33A660-91B6-5A1F-9A22-3D69FA57C77C}"/>
              </a:ext>
            </a:extLst>
          </p:cNvPr>
          <p:cNvSpPr>
            <a:spLocks noGrp="1"/>
          </p:cNvSpPr>
          <p:nvPr>
            <p:ph idx="1"/>
          </p:nvPr>
        </p:nvSpPr>
        <p:spPr>
          <a:xfrm>
            <a:off x="333706" y="937506"/>
            <a:ext cx="9526671" cy="5410876"/>
          </a:xfrm>
        </p:spPr>
        <p:txBody>
          <a:bodyPr>
            <a:normAutofit fontScale="92500"/>
          </a:bodyPr>
          <a:lstStyle/>
          <a:p>
            <a:pPr>
              <a:lnSpc>
                <a:spcPct val="115000"/>
              </a:lnSpc>
              <a:spcAft>
                <a:spcPts val="800"/>
              </a:spcAft>
            </a:pPr>
            <a:r>
              <a:rPr lang="en-GB" sz="1900" kern="100" dirty="0">
                <a:effectLst/>
                <a:ea typeface="DengXian" panose="02010600030101010101" pitchFamily="2" charset="-122"/>
                <a:cs typeface="Arial" panose="020B0604020202020204" pitchFamily="34" charset="0"/>
              </a:rPr>
              <a:t>A </a:t>
            </a:r>
            <a:r>
              <a:rPr lang="en-GB" sz="1900" kern="100" dirty="0">
                <a:ea typeface="DengXian" panose="02010600030101010101" pitchFamily="2" charset="-122"/>
                <a:cs typeface="Arial" panose="020B0604020202020204" pitchFamily="34" charset="0"/>
              </a:rPr>
              <a:t>T</a:t>
            </a:r>
            <a:r>
              <a:rPr lang="en-GB" sz="1900" kern="100" dirty="0">
                <a:effectLst/>
                <a:ea typeface="DengXian" panose="02010600030101010101" pitchFamily="2" charset="-122"/>
                <a:cs typeface="Arial" panose="020B0604020202020204" pitchFamily="34" charset="0"/>
              </a:rPr>
              <a:t> might suffer from a delusion which has no effect on the will they make.</a:t>
            </a:r>
          </a:p>
          <a:p>
            <a:pPr>
              <a:lnSpc>
                <a:spcPct val="115000"/>
              </a:lnSpc>
              <a:spcAft>
                <a:spcPts val="800"/>
              </a:spcAft>
            </a:pPr>
            <a:r>
              <a:rPr lang="en-GB" sz="1900" kern="100" dirty="0">
                <a:effectLst/>
                <a:ea typeface="DengXian" panose="02010600030101010101" pitchFamily="2" charset="-122"/>
                <a:cs typeface="Arial" panose="020B0604020202020204" pitchFamily="34" charset="0"/>
              </a:rPr>
              <a:t>In the Estate of </a:t>
            </a:r>
            <a:r>
              <a:rPr lang="en-GB" sz="1900" kern="100" dirty="0" err="1">
                <a:effectLst/>
                <a:ea typeface="DengXian" panose="02010600030101010101" pitchFamily="2" charset="-122"/>
                <a:cs typeface="Arial" panose="020B0604020202020204" pitchFamily="34" charset="0"/>
              </a:rPr>
              <a:t>Bohrmann</a:t>
            </a:r>
            <a:r>
              <a:rPr lang="en-GB" sz="1900" kern="100" dirty="0">
                <a:effectLst/>
                <a:ea typeface="DengXian" panose="02010600030101010101" pitchFamily="2" charset="-122"/>
                <a:cs typeface="Arial" panose="020B0604020202020204" pitchFamily="34" charset="0"/>
              </a:rPr>
              <a:t> [1938] illustrates that the court can omit from probate part of a will which is affected by a delusion while allowing the rest of the will to stand.</a:t>
            </a:r>
          </a:p>
          <a:p>
            <a:pPr>
              <a:lnSpc>
                <a:spcPct val="115000"/>
              </a:lnSpc>
              <a:spcAft>
                <a:spcPts val="800"/>
              </a:spcAft>
            </a:pPr>
            <a:r>
              <a:rPr lang="en-GB" sz="1900" kern="100" dirty="0">
                <a:effectLst/>
                <a:ea typeface="DengXian" panose="02010600030101010101" pitchFamily="2" charset="-122"/>
                <a:cs typeface="Arial" panose="020B0604020202020204" pitchFamily="34" charset="0"/>
              </a:rPr>
              <a:t>In Key v Key [2010] the court said the effects of bereavement may impair testamentary capacity. A will was executed by a very elderly testator within a few days of his wife’s death. He had been married to her for 65 years. In his judgment, Briggs J said:</a:t>
            </a:r>
          </a:p>
          <a:p>
            <a:pPr>
              <a:lnSpc>
                <a:spcPct val="115000"/>
              </a:lnSpc>
              <a:spcAft>
                <a:spcPts val="800"/>
              </a:spcAft>
            </a:pPr>
            <a:r>
              <a:rPr lang="en-GB" sz="1900" kern="100" dirty="0">
                <a:effectLst/>
                <a:ea typeface="DengXian" panose="02010600030101010101" pitchFamily="2" charset="-122"/>
                <a:cs typeface="Arial" panose="020B0604020202020204" pitchFamily="34" charset="0"/>
              </a:rPr>
              <a:t>“Without in any way detracting from the continuing authority of Banks v Goodfellow, it must be recognised that psychiatric medicine has come a long way since 1870 in recognising an ever-widening range of circumstances now regarded as sufficient at least to give rise to a risk of mental disorder, sufficient to deprive a patient of the power of rational decision making . . . The mental shock of witnessing an injury to a loved one is an example recognised by the law, and the affective disorder which may be caused by bereavement is an example recognised by psychiatrists.”</a:t>
            </a:r>
          </a:p>
          <a:p>
            <a:endParaRPr lang="en-GB" dirty="0"/>
          </a:p>
        </p:txBody>
      </p:sp>
    </p:spTree>
    <p:extLst>
      <p:ext uri="{BB962C8B-B14F-4D97-AF65-F5344CB8AC3E}">
        <p14:creationId xmlns:p14="http://schemas.microsoft.com/office/powerpoint/2010/main" val="3423341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763BB-D750-298C-B16B-BFE4E05013CF}"/>
              </a:ext>
            </a:extLst>
          </p:cNvPr>
          <p:cNvSpPr>
            <a:spLocks noGrp="1"/>
          </p:cNvSpPr>
          <p:nvPr>
            <p:ph type="title"/>
          </p:nvPr>
        </p:nvSpPr>
        <p:spPr>
          <a:xfrm>
            <a:off x="409420" y="149488"/>
            <a:ext cx="8596668" cy="491175"/>
          </a:xfrm>
        </p:spPr>
        <p:txBody>
          <a:bodyPr>
            <a:normAutofit fontScale="90000"/>
          </a:bodyPr>
          <a:lstStyle/>
          <a:p>
            <a:r>
              <a:rPr lang="en-GB" dirty="0"/>
              <a:t>Parker v </a:t>
            </a:r>
            <a:r>
              <a:rPr lang="en-GB" dirty="0" err="1"/>
              <a:t>Felgate</a:t>
            </a:r>
            <a:r>
              <a:rPr lang="en-GB" dirty="0"/>
              <a:t> (1883)</a:t>
            </a:r>
          </a:p>
        </p:txBody>
      </p:sp>
      <p:sp>
        <p:nvSpPr>
          <p:cNvPr id="3" name="Content Placeholder 2">
            <a:extLst>
              <a:ext uri="{FF2B5EF4-FFF2-40B4-BE49-F238E27FC236}">
                <a16:creationId xmlns:a16="http://schemas.microsoft.com/office/drawing/2014/main" id="{48AAAB56-138F-8BA5-E6FC-1229D30DDB04}"/>
              </a:ext>
            </a:extLst>
          </p:cNvPr>
          <p:cNvSpPr>
            <a:spLocks noGrp="1"/>
          </p:cNvSpPr>
          <p:nvPr>
            <p:ph idx="1"/>
          </p:nvPr>
        </p:nvSpPr>
        <p:spPr>
          <a:xfrm>
            <a:off x="473487" y="802188"/>
            <a:ext cx="9439308" cy="5575315"/>
          </a:xfrm>
        </p:spPr>
        <p:txBody>
          <a:bodyPr>
            <a:normAutofit/>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Introduced a ‘saving </a:t>
            </a:r>
            <a:r>
              <a:rPr lang="en-GB" kern="100" dirty="0">
                <a:latin typeface="+mj-lt"/>
                <a:ea typeface="DengXian" panose="02010600030101010101" pitchFamily="2" charset="-122"/>
                <a:cs typeface="Arial" panose="020B0604020202020204" pitchFamily="34" charset="0"/>
              </a:rPr>
              <a:t>provision’ in circumstances where T has capacity when giving instructions but </a:t>
            </a:r>
            <a:r>
              <a:rPr lang="en-GB" sz="1800" kern="100" dirty="0">
                <a:effectLst/>
                <a:latin typeface="+mj-lt"/>
                <a:ea typeface="DengXian" panose="02010600030101010101" pitchFamily="2" charset="-122"/>
                <a:cs typeface="Arial" panose="020B0604020202020204" pitchFamily="34" charset="0"/>
              </a:rPr>
              <a:t>when the lawyer comes back to deal with execution the testator has deteriorated? In such a case it will be sufficient to show that: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(1) The testator had the required capacity at the date they instructed their solicitor to prepare a will.</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(2) The will was prepared in accordance with those instructio</a:t>
            </a:r>
            <a:r>
              <a:rPr lang="en-GB" kern="100" dirty="0">
                <a:latin typeface="+mj-lt"/>
                <a:ea typeface="DengXian" panose="02010600030101010101" pitchFamily="2" charset="-122"/>
                <a:cs typeface="Arial" panose="020B0604020202020204" pitchFamily="34" charset="0"/>
              </a:rPr>
              <a:t>ns</a:t>
            </a:r>
            <a:endParaRPr lang="en-GB" sz="1800" kern="100" dirty="0">
              <a:effectLst/>
              <a:latin typeface="+mj-lt"/>
              <a:ea typeface="DengXian" panose="02010600030101010101" pitchFamily="2" charset="-122"/>
              <a:cs typeface="Arial" panose="020B0604020202020204" pitchFamily="34" charset="0"/>
            </a:endParaRP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(3) At the time of execution, they were able to (and did) understand that they were signing a will for which they had given instructions. It does not matter that they could not then remember their instructions or could not have understood the will if it was read over to them.</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Rule in Parker v </a:t>
            </a:r>
            <a:r>
              <a:rPr lang="en-GB" sz="1800" kern="100" dirty="0" err="1">
                <a:effectLst/>
                <a:latin typeface="+mj-lt"/>
                <a:ea typeface="DengXian" panose="02010600030101010101" pitchFamily="2" charset="-122"/>
                <a:cs typeface="Arial" panose="020B0604020202020204" pitchFamily="34" charset="0"/>
              </a:rPr>
              <a:t>Felgate</a:t>
            </a:r>
            <a:r>
              <a:rPr lang="en-GB" sz="1800" kern="100" dirty="0">
                <a:effectLst/>
                <a:latin typeface="+mj-lt"/>
                <a:ea typeface="DengXian" panose="02010600030101010101" pitchFamily="2" charset="-122"/>
                <a:cs typeface="Arial" panose="020B0604020202020204" pitchFamily="34" charset="0"/>
              </a:rPr>
              <a:t> was confirmed as good law when applied by the Court of Appeal in Perrins v Holland [2010] and again in Burns v </a:t>
            </a:r>
            <a:r>
              <a:rPr lang="en-GB" sz="1800" kern="100" dirty="0" err="1">
                <a:effectLst/>
                <a:latin typeface="+mj-lt"/>
                <a:ea typeface="DengXian" panose="02010600030101010101" pitchFamily="2" charset="-122"/>
                <a:cs typeface="Arial" panose="020B0604020202020204" pitchFamily="34" charset="0"/>
              </a:rPr>
              <a:t>v</a:t>
            </a:r>
            <a:r>
              <a:rPr lang="en-GB" sz="1800" kern="100" dirty="0">
                <a:effectLst/>
                <a:latin typeface="+mj-lt"/>
                <a:ea typeface="DengXian" panose="02010600030101010101" pitchFamily="2" charset="-122"/>
                <a:cs typeface="Arial" panose="020B0604020202020204" pitchFamily="34" charset="0"/>
              </a:rPr>
              <a:t> Burns [2016] : Significant gap - T had approved her will in late 2004 but did not get round to validly executing it until July 2005, by which time her capacity had deteriorated.</a:t>
            </a:r>
          </a:p>
          <a:p>
            <a:pPr marL="0" indent="0">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113985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249D4-C5F3-DD22-D1BB-B6BCB3A69F67}"/>
              </a:ext>
            </a:extLst>
          </p:cNvPr>
          <p:cNvSpPr>
            <a:spLocks noGrp="1"/>
          </p:cNvSpPr>
          <p:nvPr>
            <p:ph type="title"/>
          </p:nvPr>
        </p:nvSpPr>
        <p:spPr/>
        <p:txBody>
          <a:bodyPr/>
          <a:lstStyle/>
          <a:p>
            <a:r>
              <a:rPr lang="en-GB" dirty="0"/>
              <a:t>Discussion point</a:t>
            </a:r>
          </a:p>
        </p:txBody>
      </p:sp>
      <p:sp>
        <p:nvSpPr>
          <p:cNvPr id="3" name="Content Placeholder 2">
            <a:extLst>
              <a:ext uri="{FF2B5EF4-FFF2-40B4-BE49-F238E27FC236}">
                <a16:creationId xmlns:a16="http://schemas.microsoft.com/office/drawing/2014/main" id="{E2848FA0-9FA7-766C-D0B3-2B6C76D38E16}"/>
              </a:ext>
            </a:extLst>
          </p:cNvPr>
          <p:cNvSpPr>
            <a:spLocks noGrp="1"/>
          </p:cNvSpPr>
          <p:nvPr>
            <p:ph idx="1"/>
          </p:nvPr>
        </p:nvSpPr>
        <p:spPr>
          <a:xfrm>
            <a:off x="613268" y="1618938"/>
            <a:ext cx="8596668" cy="3880773"/>
          </a:xfrm>
        </p:spPr>
        <p:txBody>
          <a:bodyPr>
            <a:normAutofit lnSpcReduction="10000"/>
          </a:bodyPr>
          <a:lstStyle/>
          <a:p>
            <a:pPr marL="0" indent="0">
              <a:buNone/>
            </a:pPr>
            <a:r>
              <a:rPr lang="en-GB" sz="3200" kern="100" dirty="0">
                <a:effectLst/>
                <a:latin typeface="Aptos" panose="020B0004020202020204" pitchFamily="34" charset="0"/>
                <a:ea typeface="DengXian" panose="02010600030101010101" pitchFamily="2" charset="-122"/>
                <a:cs typeface="Arial" panose="020B0604020202020204" pitchFamily="34" charset="0"/>
              </a:rPr>
              <a:t>Given that it is not uncommon for testators to have varying levels of mental capacity on different days, do you think it right that the saving provisions in Parker v </a:t>
            </a:r>
            <a:r>
              <a:rPr lang="en-GB" sz="3200" kern="100" dirty="0" err="1">
                <a:effectLst/>
                <a:latin typeface="Aptos" panose="020B0004020202020204" pitchFamily="34" charset="0"/>
                <a:ea typeface="DengXian" panose="02010600030101010101" pitchFamily="2" charset="-122"/>
                <a:cs typeface="Arial" panose="020B0604020202020204" pitchFamily="34" charset="0"/>
              </a:rPr>
              <a:t>Felgate</a:t>
            </a:r>
            <a:r>
              <a:rPr lang="en-GB" sz="3200" kern="100" dirty="0">
                <a:effectLst/>
                <a:latin typeface="Aptos" panose="020B0004020202020204" pitchFamily="34" charset="0"/>
                <a:ea typeface="DengXian" panose="02010600030101010101" pitchFamily="2" charset="-122"/>
                <a:cs typeface="Arial" panose="020B0604020202020204" pitchFamily="34" charset="0"/>
              </a:rPr>
              <a:t> [1883] exist? </a:t>
            </a:r>
          </a:p>
          <a:p>
            <a:pPr marL="0" indent="0">
              <a:buNone/>
            </a:pPr>
            <a:r>
              <a:rPr lang="en-GB" sz="3200" kern="100" dirty="0">
                <a:effectLst/>
                <a:latin typeface="Aptos" panose="020B0004020202020204" pitchFamily="34" charset="0"/>
                <a:ea typeface="DengXian" panose="02010600030101010101" pitchFamily="2" charset="-122"/>
                <a:cs typeface="Arial" panose="020B0604020202020204" pitchFamily="34" charset="0"/>
              </a:rPr>
              <a:t>Has the court found the balance between protecting an estate and putting into effect a testator’s wishes?</a:t>
            </a:r>
          </a:p>
          <a:p>
            <a:endParaRPr lang="en-GB" dirty="0"/>
          </a:p>
        </p:txBody>
      </p:sp>
    </p:spTree>
    <p:extLst>
      <p:ext uri="{BB962C8B-B14F-4D97-AF65-F5344CB8AC3E}">
        <p14:creationId xmlns:p14="http://schemas.microsoft.com/office/powerpoint/2010/main" val="523295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783F3-D60D-327C-26AD-3E3578189BE5}"/>
              </a:ext>
            </a:extLst>
          </p:cNvPr>
          <p:cNvSpPr>
            <a:spLocks noGrp="1"/>
          </p:cNvSpPr>
          <p:nvPr>
            <p:ph type="title"/>
          </p:nvPr>
        </p:nvSpPr>
        <p:spPr>
          <a:xfrm>
            <a:off x="432717" y="196082"/>
            <a:ext cx="8596668" cy="566889"/>
          </a:xfrm>
        </p:spPr>
        <p:txBody>
          <a:bodyPr>
            <a:normAutofit fontScale="90000"/>
          </a:bodyPr>
          <a:lstStyle/>
          <a:p>
            <a:r>
              <a:rPr lang="en-GB" dirty="0"/>
              <a:t>Burden of proving capacity</a:t>
            </a:r>
          </a:p>
        </p:txBody>
      </p:sp>
      <p:sp>
        <p:nvSpPr>
          <p:cNvPr id="3" name="Content Placeholder 2">
            <a:extLst>
              <a:ext uri="{FF2B5EF4-FFF2-40B4-BE49-F238E27FC236}">
                <a16:creationId xmlns:a16="http://schemas.microsoft.com/office/drawing/2014/main" id="{38036925-9EB6-B21F-29F7-4B1415B84010}"/>
              </a:ext>
            </a:extLst>
          </p:cNvPr>
          <p:cNvSpPr>
            <a:spLocks noGrp="1"/>
          </p:cNvSpPr>
          <p:nvPr>
            <p:ph idx="1"/>
          </p:nvPr>
        </p:nvSpPr>
        <p:spPr>
          <a:xfrm>
            <a:off x="304584" y="952522"/>
            <a:ext cx="9683926" cy="5512344"/>
          </a:xfrm>
        </p:spPr>
        <p:txBody>
          <a:bodyPr>
            <a:normAutofit fontScale="85000" lnSpcReduction="10000"/>
          </a:bodyPr>
          <a:lstStyle/>
          <a:p>
            <a:pPr marL="0" indent="0">
              <a:lnSpc>
                <a:spcPct val="115000"/>
              </a:lnSpc>
              <a:spcAft>
                <a:spcPts val="800"/>
              </a:spcAft>
              <a:buNone/>
            </a:pPr>
            <a:r>
              <a:rPr lang="en-GB" kern="100" dirty="0">
                <a:highlight>
                  <a:srgbClr val="FFFF00"/>
                </a:highlight>
                <a:latin typeface="+mj-lt"/>
                <a:ea typeface="DengXian" panose="02010600030101010101" pitchFamily="2" charset="-122"/>
                <a:cs typeface="Arial" panose="020B0604020202020204" pitchFamily="34" charset="0"/>
              </a:rPr>
              <a:t>Prior to  s 1 (2) MCA 2005, the </a:t>
            </a:r>
            <a:r>
              <a:rPr lang="en-GB" kern="100" dirty="0" err="1">
                <a:latin typeface="+mj-lt"/>
                <a:ea typeface="DengXian" panose="02010600030101010101" pitchFamily="2" charset="-122"/>
                <a:cs typeface="Arial" panose="020B0604020202020204" pitchFamily="34" charset="0"/>
              </a:rPr>
              <a:t>propounder</a:t>
            </a:r>
            <a:r>
              <a:rPr lang="en-GB" kern="100" dirty="0">
                <a:latin typeface="+mj-lt"/>
                <a:ea typeface="DengXian" panose="02010600030101010101" pitchFamily="2" charset="-122"/>
                <a:cs typeface="Arial" panose="020B0604020202020204" pitchFamily="34" charset="0"/>
              </a:rPr>
              <a:t> (usually</a:t>
            </a:r>
            <a:r>
              <a:rPr lang="en-GB" sz="1800" kern="100" dirty="0">
                <a:effectLst/>
                <a:latin typeface="+mj-lt"/>
                <a:ea typeface="DengXian" panose="02010600030101010101" pitchFamily="2" charset="-122"/>
                <a:cs typeface="Arial" panose="020B0604020202020204" pitchFamily="34" charset="0"/>
              </a:rPr>
              <a:t> Executor, seeking to have it admitted to probate) had the legal burden of proof to establish the existence of capacity.  However, two rebuttable presumptions were applied which affected the evidential burden.</a:t>
            </a:r>
          </a:p>
          <a:p>
            <a:pPr marL="0" indent="0">
              <a:lnSpc>
                <a:spcPct val="115000"/>
              </a:lnSpc>
              <a:spcAft>
                <a:spcPts val="800"/>
              </a:spcAft>
              <a:buNone/>
            </a:pPr>
            <a:r>
              <a:rPr lang="en-GB" sz="1800" b="1" u="sng" kern="100" dirty="0">
                <a:effectLst/>
                <a:latin typeface="+mj-lt"/>
                <a:ea typeface="DengXian" panose="02010600030101010101" pitchFamily="2" charset="-122"/>
                <a:cs typeface="Arial" panose="020B0604020202020204" pitchFamily="34" charset="0"/>
              </a:rPr>
              <a:t>Rational will</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If a duly executed will appeared rational (i.e. it contained nothing out of the ordinary or unexpected), capacity was presumed. Only if evidence was produced by the will’s “attacker” to rebut the presumption, did the </a:t>
            </a:r>
            <a:r>
              <a:rPr lang="en-GB" sz="1800" kern="100" dirty="0" err="1">
                <a:effectLst/>
                <a:latin typeface="+mj-lt"/>
                <a:ea typeface="DengXian" panose="02010600030101010101" pitchFamily="2" charset="-122"/>
                <a:cs typeface="Arial" panose="020B0604020202020204" pitchFamily="34" charset="0"/>
              </a:rPr>
              <a:t>propounder</a:t>
            </a:r>
            <a:r>
              <a:rPr lang="en-GB" sz="1800" kern="100" dirty="0">
                <a:effectLst/>
                <a:latin typeface="+mj-lt"/>
                <a:ea typeface="DengXian" panose="02010600030101010101" pitchFamily="2" charset="-122"/>
                <a:cs typeface="Arial" panose="020B0604020202020204" pitchFamily="34" charset="0"/>
              </a:rPr>
              <a:t> then have to prove capacity.</a:t>
            </a:r>
          </a:p>
          <a:p>
            <a:pPr marL="0" indent="0">
              <a:lnSpc>
                <a:spcPct val="115000"/>
              </a:lnSpc>
              <a:spcAft>
                <a:spcPts val="800"/>
              </a:spcAft>
              <a:buNone/>
            </a:pPr>
            <a:r>
              <a:rPr lang="en-GB" sz="1800" b="1" u="sng" kern="100" dirty="0">
                <a:effectLst/>
                <a:latin typeface="+mj-lt"/>
                <a:ea typeface="DengXian" panose="02010600030101010101" pitchFamily="2" charset="-122"/>
                <a:cs typeface="Arial" panose="020B0604020202020204" pitchFamily="34" charset="0"/>
              </a:rPr>
              <a:t>Continuing mental state</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If the testator generally lacked capacity (e.g. as a mental patient), it was presumed that this state of affairs continued up to the time when they made the will (the presumption of continuance). Therefore, the </a:t>
            </a:r>
            <a:r>
              <a:rPr lang="en-GB" sz="1800" kern="100" dirty="0" err="1">
                <a:effectLst/>
                <a:latin typeface="+mj-lt"/>
                <a:ea typeface="DengXian" panose="02010600030101010101" pitchFamily="2" charset="-122"/>
                <a:cs typeface="Arial" panose="020B0604020202020204" pitchFamily="34" charset="0"/>
              </a:rPr>
              <a:t>propounder</a:t>
            </a:r>
            <a:r>
              <a:rPr lang="en-GB" sz="1800" kern="100" dirty="0">
                <a:effectLst/>
                <a:latin typeface="+mj-lt"/>
                <a:ea typeface="DengXian" panose="02010600030101010101" pitchFamily="2" charset="-122"/>
                <a:cs typeface="Arial" panose="020B0604020202020204" pitchFamily="34" charset="0"/>
              </a:rPr>
              <a:t> had to rebut the presumption by showing that the testator had either recovered by the time the will was executed, or that the will was made during a lucid interval.</a:t>
            </a:r>
          </a:p>
          <a:p>
            <a:pPr marL="0" indent="0">
              <a:lnSpc>
                <a:spcPct val="115000"/>
              </a:lnSpc>
              <a:spcAft>
                <a:spcPts val="800"/>
              </a:spcAft>
              <a:buNone/>
            </a:pPr>
            <a:r>
              <a:rPr lang="en-GB" sz="1800" kern="100" dirty="0">
                <a:effectLst/>
                <a:highlight>
                  <a:srgbClr val="FFFF00"/>
                </a:highlight>
                <a:latin typeface="+mj-lt"/>
                <a:ea typeface="DengXian" panose="02010600030101010101" pitchFamily="2" charset="-122"/>
                <a:cs typeface="Arial" panose="020B0604020202020204" pitchFamily="34" charset="0"/>
              </a:rPr>
              <a:t>However, s1(2) MCA 2005 now </a:t>
            </a:r>
            <a:r>
              <a:rPr lang="en-GB" sz="1800" kern="100" dirty="0">
                <a:effectLst/>
                <a:latin typeface="+mj-lt"/>
                <a:ea typeface="DengXian" panose="02010600030101010101" pitchFamily="2" charset="-122"/>
                <a:cs typeface="Arial" panose="020B0604020202020204" pitchFamily="34" charset="0"/>
              </a:rPr>
              <a:t>states that a person is presumed to have capacity unless it is established that they do not. So, the onus of proving lack of capacity is now on the person who alleges it in all cases, although evidence of lack of capacity in other areas and also, perhaps, the irrational terms of a will may make it easier to prove in some cases than in others.</a:t>
            </a:r>
          </a:p>
          <a:p>
            <a:endParaRPr lang="en-GB" dirty="0"/>
          </a:p>
        </p:txBody>
      </p:sp>
    </p:spTree>
    <p:extLst>
      <p:ext uri="{BB962C8B-B14F-4D97-AF65-F5344CB8AC3E}">
        <p14:creationId xmlns:p14="http://schemas.microsoft.com/office/powerpoint/2010/main" val="19513936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8E561-1E18-8A1A-A814-68D6457A66C5}"/>
              </a:ext>
            </a:extLst>
          </p:cNvPr>
          <p:cNvSpPr>
            <a:spLocks noGrp="1"/>
          </p:cNvSpPr>
          <p:nvPr>
            <p:ph type="title"/>
          </p:nvPr>
        </p:nvSpPr>
        <p:spPr>
          <a:xfrm>
            <a:off x="292937" y="56301"/>
            <a:ext cx="8596668" cy="514471"/>
          </a:xfrm>
        </p:spPr>
        <p:txBody>
          <a:bodyPr>
            <a:normAutofit fontScale="90000"/>
          </a:bodyPr>
          <a:lstStyle/>
          <a:p>
            <a:r>
              <a:rPr lang="en-GB" dirty="0"/>
              <a:t>Burgess v Hawes (2013)</a:t>
            </a:r>
          </a:p>
        </p:txBody>
      </p:sp>
      <p:sp>
        <p:nvSpPr>
          <p:cNvPr id="3" name="Content Placeholder 2">
            <a:extLst>
              <a:ext uri="{FF2B5EF4-FFF2-40B4-BE49-F238E27FC236}">
                <a16:creationId xmlns:a16="http://schemas.microsoft.com/office/drawing/2014/main" id="{CD57EE9A-9A0C-2E2C-538D-1A236CBB4095}"/>
              </a:ext>
            </a:extLst>
          </p:cNvPr>
          <p:cNvSpPr>
            <a:spLocks noGrp="1"/>
          </p:cNvSpPr>
          <p:nvPr>
            <p:ph idx="1"/>
          </p:nvPr>
        </p:nvSpPr>
        <p:spPr>
          <a:xfrm>
            <a:off x="205573" y="691528"/>
            <a:ext cx="9643155" cy="6012131"/>
          </a:xfrm>
        </p:spPr>
        <p:txBody>
          <a:bodyPr>
            <a:normAutofit fontScale="85000"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Court of Appeal said that strong evidence was required to find that a testatrix lacked testamentary capacity when an experienced solicitor had prepared the will and contemporaneously recorded his view that she had capacity. The case arose as a result of one of her children being omitted from a will.</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court said it should not too readily upset, on the grounds of lack of mental capacity, a will that had been drafted by an experienced, independent lawyer. His attendance note stated that the testatrix was “entirely compos mentis”. Such a will should be set aside only on the clearest evidence of lack of mental capacity.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court had to be cautious about acting on the basis of evidence of lack of capacity given by a medical expert after the event, particularly when that expert had neither met nor medically examined the testatrix, and particularly in circumstances when that expert accepted that the testatrix understood that she was making a will and also understood the extent of her property.</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In this case there was evidence from a professor of old age psychiatry that the testatrix had been suffering from vascular dementia, which had impaired her ability to understand the moral claims to which she ought to give effect. Although it had been for the trial judge to decide what weight should be given to the evidence that she had heard, the Court of Appeal had doubts about whether the judge’s findings justified the conclusion that the testatrix lacked the mental capacity to understand the claims to which she ought to give effect regarding the child whom she omitted from her will.</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Although the </a:t>
            </a:r>
            <a:r>
              <a:rPr lang="en-GB" sz="1800" b="1" kern="100" dirty="0">
                <a:effectLst/>
                <a:latin typeface="Aptos" panose="020B0004020202020204" pitchFamily="34" charset="0"/>
                <a:ea typeface="DengXian" panose="02010600030101010101" pitchFamily="2" charset="-122"/>
                <a:cs typeface="Arial" panose="020B0604020202020204" pitchFamily="34" charset="0"/>
              </a:rPr>
              <a:t>Court of Appeal overruled the trial judge’s decision on capacity</a:t>
            </a:r>
            <a:r>
              <a:rPr lang="en-GB" sz="1800" kern="100" dirty="0">
                <a:effectLst/>
                <a:latin typeface="Aptos" panose="020B0004020202020204" pitchFamily="34" charset="0"/>
                <a:ea typeface="DengXian" panose="02010600030101010101" pitchFamily="2" charset="-122"/>
                <a:cs typeface="Arial" panose="020B0604020202020204" pitchFamily="34" charset="0"/>
              </a:rPr>
              <a:t>, it </a:t>
            </a:r>
            <a:r>
              <a:rPr lang="en-GB" sz="1800" u="sng" kern="100" dirty="0">
                <a:effectLst/>
                <a:latin typeface="Aptos" panose="020B0004020202020204" pitchFamily="34" charset="0"/>
                <a:ea typeface="DengXian" panose="02010600030101010101" pitchFamily="2" charset="-122"/>
                <a:cs typeface="Arial" panose="020B0604020202020204" pitchFamily="34" charset="0"/>
              </a:rPr>
              <a:t>supported the trial judge in finding on the facts that the will was invalid for want of knowledge and approval.</a:t>
            </a:r>
          </a:p>
          <a:p>
            <a:endParaRPr lang="en-GB" dirty="0"/>
          </a:p>
        </p:txBody>
      </p:sp>
    </p:spTree>
    <p:extLst>
      <p:ext uri="{BB962C8B-B14F-4D97-AF65-F5344CB8AC3E}">
        <p14:creationId xmlns:p14="http://schemas.microsoft.com/office/powerpoint/2010/main" val="353343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CC723-AD35-8B77-CCB7-74748F631E2E}"/>
              </a:ext>
            </a:extLst>
          </p:cNvPr>
          <p:cNvSpPr>
            <a:spLocks noGrp="1"/>
          </p:cNvSpPr>
          <p:nvPr>
            <p:ph type="title"/>
          </p:nvPr>
        </p:nvSpPr>
        <p:spPr>
          <a:xfrm>
            <a:off x="421069" y="184433"/>
            <a:ext cx="8596668" cy="415460"/>
          </a:xfrm>
        </p:spPr>
        <p:txBody>
          <a:bodyPr>
            <a:normAutofit fontScale="90000"/>
          </a:bodyPr>
          <a:lstStyle/>
          <a:p>
            <a:r>
              <a:rPr lang="en-GB" dirty="0"/>
              <a:t>Obtaining a capacity report</a:t>
            </a:r>
          </a:p>
        </p:txBody>
      </p:sp>
      <p:sp>
        <p:nvSpPr>
          <p:cNvPr id="3" name="Content Placeholder 2">
            <a:extLst>
              <a:ext uri="{FF2B5EF4-FFF2-40B4-BE49-F238E27FC236}">
                <a16:creationId xmlns:a16="http://schemas.microsoft.com/office/drawing/2014/main" id="{DBDF8F95-A0DA-DC37-0556-11C769435BF6}"/>
              </a:ext>
            </a:extLst>
          </p:cNvPr>
          <p:cNvSpPr>
            <a:spLocks noGrp="1"/>
          </p:cNvSpPr>
          <p:nvPr>
            <p:ph idx="1"/>
          </p:nvPr>
        </p:nvSpPr>
        <p:spPr>
          <a:xfrm>
            <a:off x="269639" y="960803"/>
            <a:ext cx="9480077" cy="5038127"/>
          </a:xfrm>
        </p:spPr>
        <p:txBody>
          <a:bodyPr>
            <a:normAutofit fontScale="85000" lnSpcReduction="2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Ideally, an objective written medical opinion should be obtained from a medical practitioner who is qualified to provide it. This could be the client’s doctor or someone, such as a consultant psychiatrist, specialising in such matters.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expert must be  given guidance on the specific criteria which apply to the making of a will and the criteria in Banks v Goodfellow [1870]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expert should also be given, with the client’s consent, a description of the client’s assets and main dispositions intended for the will.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report should not only confirm the medical practitioner’s findings but must also make clear the basis on which such a finding was made. Ideally, the expert should be asked to witness the will, although some medical professionals may be reluctant to do so.</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In Williams v Wilmot [2012] solicitors, who were not the testator’s (T’s) normal solicitors, commissioned from a doctor, who was not T’s usual GP, a medical report that ran to just six lines. The judge said:</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disturbing aspect of this report, at any rate in arriving at a conclusion on the issue I am now considering, is that whatever mental state examination was carried out is not described, much less is a sheet attached to the report which sets out the results that were obtained. No indication is given of what the examination entailed which enabled this doctor to arrive at an assessment of capacity.”</a:t>
            </a:r>
          </a:p>
          <a:p>
            <a:endParaRPr lang="en-GB" dirty="0"/>
          </a:p>
        </p:txBody>
      </p:sp>
    </p:spTree>
    <p:extLst>
      <p:ext uri="{BB962C8B-B14F-4D97-AF65-F5344CB8AC3E}">
        <p14:creationId xmlns:p14="http://schemas.microsoft.com/office/powerpoint/2010/main" val="29832955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13530-DCD3-58DF-6B25-7B32DF6B5B17}"/>
              </a:ext>
            </a:extLst>
          </p:cNvPr>
          <p:cNvSpPr>
            <a:spLocks noGrp="1"/>
          </p:cNvSpPr>
          <p:nvPr>
            <p:ph type="title"/>
          </p:nvPr>
        </p:nvSpPr>
        <p:spPr>
          <a:xfrm>
            <a:off x="71617" y="137839"/>
            <a:ext cx="9450956" cy="572713"/>
          </a:xfrm>
        </p:spPr>
        <p:txBody>
          <a:bodyPr>
            <a:normAutofit/>
          </a:bodyPr>
          <a:lstStyle/>
          <a:p>
            <a:r>
              <a:rPr lang="en-GB" sz="2800" dirty="0"/>
              <a:t>Obtaining a capacity report – Williams v Wilmot (2012)</a:t>
            </a:r>
          </a:p>
        </p:txBody>
      </p:sp>
      <p:sp>
        <p:nvSpPr>
          <p:cNvPr id="3" name="Content Placeholder 2">
            <a:extLst>
              <a:ext uri="{FF2B5EF4-FFF2-40B4-BE49-F238E27FC236}">
                <a16:creationId xmlns:a16="http://schemas.microsoft.com/office/drawing/2014/main" id="{FD8A2367-F735-B729-FDA3-AB048A6EE2FE}"/>
              </a:ext>
            </a:extLst>
          </p:cNvPr>
          <p:cNvSpPr>
            <a:spLocks noGrp="1"/>
          </p:cNvSpPr>
          <p:nvPr>
            <p:ph idx="1"/>
          </p:nvPr>
        </p:nvSpPr>
        <p:spPr>
          <a:xfrm>
            <a:off x="164803" y="807181"/>
            <a:ext cx="9450955" cy="5785818"/>
          </a:xfrm>
        </p:spPr>
        <p:txBody>
          <a:bodyPr>
            <a:normAutofit fontScale="62500" lnSpcReduction="20000"/>
          </a:bodyPr>
          <a:lstStyle/>
          <a:p>
            <a:pPr>
              <a:lnSpc>
                <a:spcPct val="115000"/>
              </a:lnSpc>
              <a:spcAft>
                <a:spcPts val="800"/>
              </a:spcAft>
            </a:pPr>
            <a:r>
              <a:rPr lang="en-GB" sz="2600" kern="100" dirty="0">
                <a:effectLst/>
                <a:ea typeface="DengXian" panose="02010600030101010101" pitchFamily="2" charset="-122"/>
                <a:cs typeface="Arial" panose="020B0604020202020204" pitchFamily="34" charset="0"/>
              </a:rPr>
              <a:t>Solicitors, who were not the testator’s (T’s) normal solicitors, commissioned from a doctor, who was not T’s usual GP, a medical report that ran to just six lines. The judge said:</a:t>
            </a:r>
          </a:p>
          <a:p>
            <a:pPr>
              <a:lnSpc>
                <a:spcPct val="115000"/>
              </a:lnSpc>
              <a:spcAft>
                <a:spcPts val="800"/>
              </a:spcAft>
            </a:pPr>
            <a:r>
              <a:rPr lang="en-GB" sz="2600" kern="100" dirty="0">
                <a:effectLst/>
                <a:ea typeface="DengXian" panose="02010600030101010101" pitchFamily="2" charset="-122"/>
                <a:cs typeface="Arial" panose="020B0604020202020204" pitchFamily="34" charset="0"/>
              </a:rPr>
              <a:t>“The disturbing aspect of this report, at any rate in arriving at a conclusion on the issue I am now considering, is that whatever mental state examination was carried out is not described, much less is a sheet attached to the report which sets out the results that were obtained. No indication is given of what the examination entailed which enabled this doctor to arrive at an assessment of capacity.”</a:t>
            </a:r>
          </a:p>
          <a:p>
            <a:pPr>
              <a:lnSpc>
                <a:spcPct val="115000"/>
              </a:lnSpc>
              <a:spcAft>
                <a:spcPts val="800"/>
              </a:spcAft>
            </a:pPr>
            <a:r>
              <a:rPr lang="en-GB" sz="2600" kern="100" dirty="0">
                <a:effectLst/>
                <a:ea typeface="DengXian" panose="02010600030101010101" pitchFamily="2" charset="-122"/>
                <a:cs typeface="Arial" panose="020B0604020202020204" pitchFamily="34" charset="0"/>
              </a:rPr>
              <a:t>On hearing that T had made a new will, T’s normal solicitor had doubts about T’s ability, so he commissioned a </a:t>
            </a:r>
            <a:r>
              <a:rPr lang="en-GB" sz="2600" b="1" kern="100" dirty="0">
                <a:effectLst/>
                <a:ea typeface="DengXian" panose="02010600030101010101" pitchFamily="2" charset="-122"/>
                <a:cs typeface="Arial" panose="020B0604020202020204" pitchFamily="34" charset="0"/>
              </a:rPr>
              <a:t>second report </a:t>
            </a:r>
            <a:r>
              <a:rPr lang="en-GB" sz="2600" kern="100" dirty="0">
                <a:effectLst/>
                <a:ea typeface="DengXian" panose="02010600030101010101" pitchFamily="2" charset="-122"/>
                <a:cs typeface="Arial" panose="020B0604020202020204" pitchFamily="34" charset="0"/>
              </a:rPr>
              <a:t>from a consultant psychiatrist. The consultant’s examination was very thorough, revealing that T scored 20 out of 30 on the Mini Mental State Examination and he recorded that most of the points that were lost were in relation to “Orientation, immediate recall, attention/calculation and delayed recall”. </a:t>
            </a:r>
            <a:r>
              <a:rPr lang="en-GB" sz="2600" u="sng" kern="100" dirty="0">
                <a:effectLst/>
                <a:ea typeface="DengXian" panose="02010600030101010101" pitchFamily="2" charset="-122"/>
                <a:cs typeface="Arial" panose="020B0604020202020204" pitchFamily="34" charset="0"/>
              </a:rPr>
              <a:t>The consultant concluded that T was at that stage suffering from dementia with prominent disturbance in his memory, saying “His history, current presentation and cognitive profiles are consistent with possible Alzheimer’s type dementia.”</a:t>
            </a:r>
          </a:p>
          <a:p>
            <a:pPr>
              <a:lnSpc>
                <a:spcPct val="115000"/>
              </a:lnSpc>
              <a:spcAft>
                <a:spcPts val="800"/>
              </a:spcAft>
            </a:pPr>
            <a:r>
              <a:rPr lang="en-GB" sz="2600" kern="100" dirty="0">
                <a:effectLst/>
                <a:ea typeface="DengXian" panose="02010600030101010101" pitchFamily="2" charset="-122"/>
                <a:cs typeface="Arial" panose="020B0604020202020204" pitchFamily="34" charset="0"/>
              </a:rPr>
              <a:t>The court placed greater reliance on the more detailed and focused report from the consultant psychiatrist and found T lacking in capacity to have made the will. The judge said this view was corroborated by T’s normal solicitor, describing him as a “very experienced solicitor, who had a long term knowledge of, and relationship with, the deceased and therefore was able to reach a judgment concerning his deterioration over time”.</a:t>
            </a:r>
          </a:p>
          <a:p>
            <a:endParaRPr lang="en-GB" dirty="0"/>
          </a:p>
        </p:txBody>
      </p:sp>
    </p:spTree>
    <p:extLst>
      <p:ext uri="{BB962C8B-B14F-4D97-AF65-F5344CB8AC3E}">
        <p14:creationId xmlns:p14="http://schemas.microsoft.com/office/powerpoint/2010/main" val="40263955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9D428-E17D-2054-7B8C-926CF13FAC6E}"/>
              </a:ext>
            </a:extLst>
          </p:cNvPr>
          <p:cNvSpPr>
            <a:spLocks noGrp="1"/>
          </p:cNvSpPr>
          <p:nvPr>
            <p:ph type="title"/>
          </p:nvPr>
        </p:nvSpPr>
        <p:spPr>
          <a:xfrm>
            <a:off x="560850" y="228114"/>
            <a:ext cx="8596668" cy="520296"/>
          </a:xfrm>
        </p:spPr>
        <p:txBody>
          <a:bodyPr>
            <a:normAutofit fontScale="90000"/>
          </a:bodyPr>
          <a:lstStyle/>
          <a:p>
            <a:r>
              <a:rPr lang="en-GB" sz="3600" dirty="0"/>
              <a:t>Williams v Wilmot (2012)</a:t>
            </a:r>
            <a:endParaRPr lang="en-GB" dirty="0"/>
          </a:p>
        </p:txBody>
      </p:sp>
      <p:sp>
        <p:nvSpPr>
          <p:cNvPr id="3" name="Content Placeholder 2">
            <a:extLst>
              <a:ext uri="{FF2B5EF4-FFF2-40B4-BE49-F238E27FC236}">
                <a16:creationId xmlns:a16="http://schemas.microsoft.com/office/drawing/2014/main" id="{AF196EE1-4FB7-6242-320A-5BF2EC14CEA5}"/>
              </a:ext>
            </a:extLst>
          </p:cNvPr>
          <p:cNvSpPr>
            <a:spLocks noGrp="1"/>
          </p:cNvSpPr>
          <p:nvPr>
            <p:ph idx="1"/>
          </p:nvPr>
        </p:nvSpPr>
        <p:spPr>
          <a:xfrm>
            <a:off x="461837" y="960804"/>
            <a:ext cx="8985021" cy="4741092"/>
          </a:xfrm>
        </p:spPr>
        <p:txBody>
          <a:bodyPr>
            <a:normAutofit/>
          </a:bodyPr>
          <a:lstStyle/>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The case is a reminder of the following points when preparing a will.</a:t>
            </a:r>
          </a:p>
          <a:p>
            <a:pPr marL="0" indent="0">
              <a:lnSpc>
                <a:spcPct val="115000"/>
              </a:lnSpc>
              <a:spcAft>
                <a:spcPts val="800"/>
              </a:spcAft>
              <a:buNone/>
            </a:pPr>
            <a:endParaRPr lang="en-GB" sz="1800" kern="100" dirty="0">
              <a:effectLst/>
              <a:latin typeface="+mj-lt"/>
              <a:ea typeface="DengXian" panose="02010600030101010101" pitchFamily="2" charset="-122"/>
              <a:cs typeface="Arial" panose="020B0604020202020204" pitchFamily="34" charset="0"/>
            </a:endParaRP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(1) If commissioning a medical report, the expert </a:t>
            </a:r>
            <a:r>
              <a:rPr lang="en-GB" kern="100" dirty="0">
                <a:latin typeface="+mj-lt"/>
                <a:ea typeface="DengXian" panose="02010600030101010101" pitchFamily="2" charset="-122"/>
                <a:cs typeface="Arial" panose="020B0604020202020204" pitchFamily="34" charset="0"/>
              </a:rPr>
              <a:t>should be </a:t>
            </a:r>
            <a:r>
              <a:rPr lang="en-GB" sz="1800" kern="100" dirty="0">
                <a:effectLst/>
                <a:latin typeface="+mj-lt"/>
                <a:ea typeface="DengXian" panose="02010600030101010101" pitchFamily="2" charset="-122"/>
                <a:cs typeface="Arial" panose="020B0604020202020204" pitchFamily="34" charset="0"/>
              </a:rPr>
              <a:t>suitably qualified and properly briefed on its purpose and what is required. The contents of the report should make it absolutely clear what tests were applied together with their results.</a:t>
            </a:r>
          </a:p>
          <a:p>
            <a:pPr marL="0" indent="0">
              <a:lnSpc>
                <a:spcPct val="115000"/>
              </a:lnSpc>
              <a:spcAft>
                <a:spcPts val="800"/>
              </a:spcAft>
              <a:buNone/>
            </a:pPr>
            <a:endParaRPr lang="en-GB" sz="1800" kern="100" dirty="0">
              <a:effectLst/>
              <a:latin typeface="+mj-lt"/>
              <a:ea typeface="DengXian" panose="02010600030101010101" pitchFamily="2" charset="-122"/>
              <a:cs typeface="Arial" panose="020B0604020202020204" pitchFamily="34" charset="0"/>
            </a:endParaRP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(2) The court can attach weight to the knowledge and observations made by the solicitor in corroborating medical evidence. The importance of keeping full file notes that not only record instructions and events but which also note the writer’s recollections of the lucidity and demeanour of the testator is crucial.</a:t>
            </a:r>
          </a:p>
          <a:p>
            <a:endParaRPr lang="en-GB" dirty="0"/>
          </a:p>
        </p:txBody>
      </p:sp>
    </p:spTree>
    <p:extLst>
      <p:ext uri="{BB962C8B-B14F-4D97-AF65-F5344CB8AC3E}">
        <p14:creationId xmlns:p14="http://schemas.microsoft.com/office/powerpoint/2010/main" val="2936582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195E5-B8A9-5233-4D9D-651AD5975879}"/>
              </a:ext>
            </a:extLst>
          </p:cNvPr>
          <p:cNvSpPr>
            <a:spLocks noGrp="1"/>
          </p:cNvSpPr>
          <p:nvPr>
            <p:ph type="title"/>
          </p:nvPr>
        </p:nvSpPr>
        <p:spPr>
          <a:xfrm>
            <a:off x="345354" y="207730"/>
            <a:ext cx="8596668" cy="636780"/>
          </a:xfrm>
        </p:spPr>
        <p:txBody>
          <a:bodyPr>
            <a:normAutofit fontScale="90000"/>
          </a:bodyPr>
          <a:lstStyle/>
          <a:p>
            <a:r>
              <a:rPr lang="en-GB" dirty="0"/>
              <a:t>Issues with commissioning capacity reports</a:t>
            </a:r>
          </a:p>
        </p:txBody>
      </p:sp>
      <p:sp>
        <p:nvSpPr>
          <p:cNvPr id="3" name="Content Placeholder 2">
            <a:extLst>
              <a:ext uri="{FF2B5EF4-FFF2-40B4-BE49-F238E27FC236}">
                <a16:creationId xmlns:a16="http://schemas.microsoft.com/office/drawing/2014/main" id="{3A6D20C8-95C1-A5FE-3C06-5D8B841FFB45}"/>
              </a:ext>
            </a:extLst>
          </p:cNvPr>
          <p:cNvSpPr>
            <a:spLocks noGrp="1"/>
          </p:cNvSpPr>
          <p:nvPr>
            <p:ph idx="1"/>
          </p:nvPr>
        </p:nvSpPr>
        <p:spPr>
          <a:xfrm>
            <a:off x="432716" y="1162457"/>
            <a:ext cx="9241285" cy="5028671"/>
          </a:xfrm>
        </p:spPr>
        <p:txBody>
          <a:bodyPr>
            <a:normAutofit lnSpcReduction="10000"/>
          </a:bodyPr>
          <a:lstStyle/>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Time consuming – obtaining reports can take a long time especially if the request is made to a </a:t>
            </a:r>
            <a:r>
              <a:rPr lang="en-GB" sz="2400" kern="100" dirty="0">
                <a:latin typeface="+mj-lt"/>
                <a:ea typeface="DengXian" panose="02010600030101010101" pitchFamily="2" charset="-122"/>
                <a:cs typeface="Arial" panose="020B0604020202020204" pitchFamily="34" charset="0"/>
              </a:rPr>
              <a:t>GP.</a:t>
            </a:r>
          </a:p>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The alternative may be to obtain a report from a specialist who will if necessary, act as witness in any challenge. </a:t>
            </a:r>
            <a:r>
              <a:rPr lang="en-GB" sz="2400" kern="100" dirty="0">
                <a:latin typeface="+mj-lt"/>
                <a:ea typeface="DengXian" panose="02010600030101010101" pitchFamily="2" charset="-122"/>
                <a:cs typeface="Arial" panose="020B0604020202020204" pitchFamily="34" charset="0"/>
              </a:rPr>
              <a:t>However, this will be costly</a:t>
            </a:r>
            <a:r>
              <a:rPr lang="en-GB" sz="2400" kern="100" dirty="0">
                <a:effectLst/>
                <a:latin typeface="+mj-lt"/>
                <a:ea typeface="DengXian" panose="02010600030101010101" pitchFamily="2" charset="-122"/>
                <a:cs typeface="Arial" panose="020B0604020202020204" pitchFamily="34" charset="0"/>
              </a:rPr>
              <a:t>.</a:t>
            </a:r>
          </a:p>
          <a:p>
            <a:pPr marL="0" indent="0">
              <a:lnSpc>
                <a:spcPct val="115000"/>
              </a:lnSpc>
              <a:spcAft>
                <a:spcPts val="800"/>
              </a:spcAft>
              <a:buNone/>
            </a:pPr>
            <a:r>
              <a:rPr lang="en-GB" sz="2400" b="1" kern="100" dirty="0">
                <a:effectLst/>
                <a:latin typeface="+mj-lt"/>
                <a:ea typeface="DengXian" panose="02010600030101010101" pitchFamily="2" charset="-122"/>
                <a:cs typeface="Arial" panose="020B0604020202020204" pitchFamily="34" charset="0"/>
              </a:rPr>
              <a:t>Task:</a:t>
            </a:r>
          </a:p>
          <a:p>
            <a:pPr marL="0" indent="0">
              <a:lnSpc>
                <a:spcPct val="115000"/>
              </a:lnSpc>
              <a:spcAft>
                <a:spcPts val="800"/>
              </a:spcAft>
              <a:buNone/>
            </a:pPr>
            <a:r>
              <a:rPr lang="en-GB" sz="2400" b="1" kern="100" dirty="0">
                <a:effectLst/>
                <a:latin typeface="+mj-lt"/>
                <a:ea typeface="DengXian" panose="02010600030101010101" pitchFamily="2" charset="-122"/>
                <a:cs typeface="Arial" panose="020B0604020202020204" pitchFamily="34" charset="0"/>
              </a:rPr>
              <a:t>Draft a letter to a medical professional requesting a capacity report on an elderly client. Ensure you set out the test for testamentary capacity and include a date when the report is to be produced.</a:t>
            </a:r>
          </a:p>
          <a:p>
            <a:endParaRPr lang="en-GB" dirty="0"/>
          </a:p>
        </p:txBody>
      </p:sp>
    </p:spTree>
    <p:extLst>
      <p:ext uri="{BB962C8B-B14F-4D97-AF65-F5344CB8AC3E}">
        <p14:creationId xmlns:p14="http://schemas.microsoft.com/office/powerpoint/2010/main" val="26500370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508432" y="231026"/>
            <a:ext cx="8596668" cy="543592"/>
          </a:xfrm>
        </p:spPr>
        <p:txBody>
          <a:bodyPr>
            <a:normAutofit fontScale="90000"/>
          </a:bodyPr>
          <a:lstStyle/>
          <a:p>
            <a:r>
              <a:rPr lang="en-GB" sz="3600" kern="100" dirty="0">
                <a:effectLst/>
                <a:latin typeface="Aptos" panose="020B0004020202020204" pitchFamily="34" charset="0"/>
                <a:ea typeface="DengXian" panose="02010600030101010101" pitchFamily="2" charset="-122"/>
                <a:cs typeface="Arial" panose="020B0604020202020204" pitchFamily="34" charset="0"/>
              </a:rPr>
              <a:t>Intention, knowledge and approval</a:t>
            </a:r>
            <a:br>
              <a:rPr lang="en-GB" sz="36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421069" y="1198235"/>
            <a:ext cx="9293703" cy="5020654"/>
          </a:xfrm>
        </p:spPr>
        <p:txBody>
          <a:bodyPr>
            <a:normAutofit fontScale="92500"/>
          </a:bodyPr>
          <a:lstStyle/>
          <a:p>
            <a:pPr>
              <a:lnSpc>
                <a:spcPct val="115000"/>
              </a:lnSpc>
              <a:spcAft>
                <a:spcPts val="800"/>
              </a:spcAft>
            </a:pPr>
            <a:r>
              <a:rPr lang="en-GB" sz="2000" kern="100" dirty="0">
                <a:solidFill>
                  <a:srgbClr val="FF0000"/>
                </a:solidFill>
                <a:effectLst/>
                <a:latin typeface="+mj-lt"/>
                <a:ea typeface="DengXian" panose="02010600030101010101" pitchFamily="2" charset="-122"/>
                <a:cs typeface="Arial" panose="020B0604020202020204" pitchFamily="34" charset="0"/>
              </a:rPr>
              <a:t>Intention, knowledge and approval are different from the question of capacity</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Intention: A testator must also have the general intention to make a will. The testator must intend that their wishes are to be put into effect after their death.</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Testamentary intention will not be present if the dispositions contained in the document executed by the T are not intended to operate immediately, as revocable, ambulatory provisions. </a:t>
            </a:r>
          </a:p>
          <a:p>
            <a:pPr>
              <a:lnSpc>
                <a:spcPct val="115000"/>
              </a:lnSpc>
              <a:spcAft>
                <a:spcPts val="800"/>
              </a:spcAft>
            </a:pPr>
            <a:r>
              <a:rPr lang="en-GB" sz="2000" kern="100" dirty="0">
                <a:effectLst/>
                <a:ea typeface="DengXian" panose="02010600030101010101" pitchFamily="2" charset="-122"/>
                <a:cs typeface="Arial" panose="020B0604020202020204" pitchFamily="34" charset="0"/>
              </a:rPr>
              <a:t>Corbett v Newey [1996]: Held: that the only intention that the testatrix had possessed at the time she executed the purported will was to put her signature to a document that would have no effect unless it came to be dated by the solicitors on the happening of an event that might never occur. This did not even amount to a conditional will.</a:t>
            </a:r>
          </a:p>
          <a:p>
            <a:endParaRPr lang="en-GB" dirty="0"/>
          </a:p>
        </p:txBody>
      </p:sp>
    </p:spTree>
    <p:extLst>
      <p:ext uri="{BB962C8B-B14F-4D97-AF65-F5344CB8AC3E}">
        <p14:creationId xmlns:p14="http://schemas.microsoft.com/office/powerpoint/2010/main" val="3553990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479311" y="120367"/>
            <a:ext cx="8596668" cy="543592"/>
          </a:xfrm>
        </p:spPr>
        <p:txBody>
          <a:bodyPr>
            <a:noAutofit/>
          </a:bodyPr>
          <a:lstStyle/>
          <a:p>
            <a:r>
              <a:rPr lang="en-GB" sz="4800" kern="100" dirty="0">
                <a:effectLst/>
                <a:latin typeface="Aptos" panose="020B0004020202020204" pitchFamily="34" charset="0"/>
                <a:ea typeface="DengXian" panose="02010600030101010101" pitchFamily="2" charset="-122"/>
                <a:cs typeface="Arial" panose="020B0604020202020204" pitchFamily="34" charset="0"/>
              </a:rPr>
              <a:t>Knowledge and approval</a:t>
            </a:r>
            <a:endParaRPr lang="en-GB" sz="4800" dirty="0"/>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426893" y="984101"/>
            <a:ext cx="9666452" cy="5504062"/>
          </a:xfrm>
        </p:spPr>
        <p:txBody>
          <a:bodyPr>
            <a:normAutofit/>
          </a:bodyPr>
          <a:lstStyle/>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As well as having the general intention to make a will, a testator must also have knowledge and approval of the will they actually sign. </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Helpful guidance on how a court approached the issues of knowledge and approval is </a:t>
            </a:r>
            <a:r>
              <a:rPr lang="en-GB" sz="1800" b="1" kern="100" dirty="0">
                <a:effectLst/>
                <a:latin typeface="+mj-lt"/>
                <a:ea typeface="DengXian" panose="02010600030101010101" pitchFamily="2" charset="-122"/>
                <a:cs typeface="Arial" panose="020B0604020202020204" pitchFamily="34" charset="0"/>
              </a:rPr>
              <a:t>Guardhouse v Blackburn [1866</a:t>
            </a:r>
            <a:r>
              <a:rPr lang="en-GB" sz="1800" kern="100" dirty="0">
                <a:effectLst/>
                <a:latin typeface="+mj-lt"/>
                <a:ea typeface="DengXian" panose="02010600030101010101" pitchFamily="2" charset="-122"/>
                <a:cs typeface="Arial" panose="020B0604020202020204" pitchFamily="34" charset="0"/>
              </a:rPr>
              <a:t>]. </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(1) The court must be satisfied that the T knew and approved the contents.</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(2) Prima facie, execution by the </a:t>
            </a:r>
            <a:r>
              <a:rPr lang="en-GB" kern="100" dirty="0">
                <a:latin typeface="+mj-lt"/>
                <a:ea typeface="DengXian" panose="02010600030101010101" pitchFamily="2" charset="-122"/>
                <a:cs typeface="Arial" panose="020B0604020202020204" pitchFamily="34" charset="0"/>
              </a:rPr>
              <a:t>T</a:t>
            </a:r>
            <a:r>
              <a:rPr lang="en-GB" sz="1800" kern="100" dirty="0">
                <a:effectLst/>
                <a:latin typeface="+mj-lt"/>
                <a:ea typeface="DengXian" panose="02010600030101010101" pitchFamily="2" charset="-122"/>
                <a:cs typeface="Arial" panose="020B0604020202020204" pitchFamily="34" charset="0"/>
              </a:rPr>
              <a:t> indicates knowledge and approval unless there is evidence of suspicious circumstances.</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(3) The T must intend the document to operate as a will. Even if they knew and approved the contents, the document would be refused probate if it were not intended to take effect on death.</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(4) Even if there is knowledge and approval, probate would be denied wholly or in part where there is evidence of fraud.</a:t>
            </a:r>
          </a:p>
          <a:p>
            <a:endParaRPr lang="en-GB" dirty="0"/>
          </a:p>
        </p:txBody>
      </p:sp>
    </p:spTree>
    <p:extLst>
      <p:ext uri="{BB962C8B-B14F-4D97-AF65-F5344CB8AC3E}">
        <p14:creationId xmlns:p14="http://schemas.microsoft.com/office/powerpoint/2010/main" val="14715713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397772" y="120367"/>
            <a:ext cx="8596668" cy="543592"/>
          </a:xfrm>
        </p:spPr>
        <p:txBody>
          <a:bodyPr>
            <a:normAutofit fontScale="90000"/>
          </a:bodyPr>
          <a:lstStyle/>
          <a:p>
            <a:r>
              <a:rPr lang="en-GB" dirty="0"/>
              <a:t>Knowledge and approval</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145353" y="890913"/>
            <a:ext cx="9101505" cy="5544832"/>
          </a:xfrm>
        </p:spPr>
        <p:txBody>
          <a:bodyPr>
            <a:normAutofit fontScale="92500" lnSpcReduction="20000"/>
          </a:bodyPr>
          <a:lstStyle/>
          <a:p>
            <a:pPr>
              <a:lnSpc>
                <a:spcPct val="115000"/>
              </a:lnSpc>
              <a:spcAft>
                <a:spcPts val="800"/>
              </a:spcAft>
            </a:pPr>
            <a:r>
              <a:rPr lang="en-GB" sz="1800" kern="100" dirty="0">
                <a:effectLst/>
                <a:ea typeface="DengXian" panose="02010600030101010101" pitchFamily="2" charset="-122"/>
                <a:cs typeface="Arial" panose="020B0604020202020204" pitchFamily="34" charset="0"/>
              </a:rPr>
              <a:t>Before admitting the will to probate, the court has power to call for affidavit evidence from the witnesses and others instrumental in the preparation of the will </a:t>
            </a:r>
            <a:r>
              <a:rPr lang="en-GB" sz="1800" b="1" kern="100" dirty="0">
                <a:effectLst/>
                <a:ea typeface="DengXian" panose="02010600030101010101" pitchFamily="2" charset="-122"/>
                <a:cs typeface="Arial" panose="020B0604020202020204" pitchFamily="34" charset="0"/>
              </a:rPr>
              <a:t>as to the events surrounding its execution</a:t>
            </a:r>
            <a:r>
              <a:rPr lang="en-GB" sz="1800" kern="100" dirty="0">
                <a:effectLst/>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The court is unlikely to find that a T knew and approved of only part of a will (Fuller v Strum [2002]). This case also illustrates the willingness of the court to find that a testator did have knowledge and approval of the contents of their will despite the fact that a handwriting expert stated that there was strong evidence that the testator’s signature was a forgery. </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In Gupta v Gupta [2018], it was suggested that the </a:t>
            </a:r>
            <a:r>
              <a:rPr lang="en-GB" kern="100" dirty="0">
                <a:ea typeface="DengXian" panose="02010600030101010101" pitchFamily="2" charset="-122"/>
                <a:cs typeface="Arial" panose="020B0604020202020204" pitchFamily="34" charset="0"/>
              </a:rPr>
              <a:t>T</a:t>
            </a:r>
            <a:r>
              <a:rPr lang="en-GB" sz="1800" kern="100" dirty="0">
                <a:effectLst/>
                <a:ea typeface="DengXian" panose="02010600030101010101" pitchFamily="2" charset="-122"/>
                <a:cs typeface="Arial" panose="020B0604020202020204" pitchFamily="34" charset="0"/>
              </a:rPr>
              <a:t> who was originally from India but had lived in the UK for many years, did not understand the effect of the will and it was therefore invalid. The trial judge, however, concluded that the deceased had visited her solicitors more than once, which suggested full involvement, and that she spoke English with her grandchildren regularly, so she could understand the will. There was no evidence here of lack of knowledge and approval, and the claim failed.</a:t>
            </a:r>
          </a:p>
          <a:p>
            <a:pPr>
              <a:lnSpc>
                <a:spcPct val="115000"/>
              </a:lnSpc>
              <a:spcAft>
                <a:spcPts val="800"/>
              </a:spcAft>
            </a:pPr>
            <a:r>
              <a:rPr lang="en-GB" sz="1800" kern="100" dirty="0">
                <a:effectLst/>
                <a:ea typeface="DengXian" panose="02010600030101010101" pitchFamily="2" charset="-122"/>
                <a:cs typeface="Arial" panose="020B0604020202020204" pitchFamily="34" charset="0"/>
              </a:rPr>
              <a:t>Consider a situation in which a client who neither speaks, nor understands English, attends a will preparation meeting with an interpreter, who it transpires is also a close family member and main beneficiary. How would you deal with the issue of knowledge and approval in these circumstances?</a:t>
            </a:r>
          </a:p>
          <a:p>
            <a:endParaRPr lang="en-GB" dirty="0"/>
          </a:p>
        </p:txBody>
      </p:sp>
    </p:spTree>
    <p:extLst>
      <p:ext uri="{BB962C8B-B14F-4D97-AF65-F5344CB8AC3E}">
        <p14:creationId xmlns:p14="http://schemas.microsoft.com/office/powerpoint/2010/main" val="603339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496783" y="173756"/>
            <a:ext cx="8596668" cy="543592"/>
          </a:xfrm>
        </p:spPr>
        <p:txBody>
          <a:bodyPr>
            <a:normAutofit fontScale="90000"/>
          </a:bodyPr>
          <a:lstStyle/>
          <a:p>
            <a:r>
              <a:rPr lang="en-GB" sz="3600" kern="100" dirty="0">
                <a:effectLst/>
                <a:latin typeface="Aptos" panose="020B0004020202020204" pitchFamily="34" charset="0"/>
                <a:ea typeface="DengXian" panose="02010600030101010101" pitchFamily="2" charset="-122"/>
                <a:cs typeface="Arial" panose="020B0604020202020204" pitchFamily="34" charset="0"/>
              </a:rPr>
              <a:t>Presumptions</a:t>
            </a:r>
            <a:endParaRPr lang="en-GB" dirty="0"/>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409419" y="1001573"/>
            <a:ext cx="9509199" cy="5422524"/>
          </a:xfrm>
        </p:spPr>
        <p:txBody>
          <a:bodyPr>
            <a:normAutofit fontScale="92500" lnSpcReduction="20000"/>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As a general rule, T must know and approve the contents of their will at the time of its execution. </a:t>
            </a:r>
          </a:p>
          <a:p>
            <a:pPr>
              <a:lnSpc>
                <a:spcPct val="115000"/>
              </a:lnSpc>
              <a:spcAft>
                <a:spcPts val="800"/>
              </a:spcAft>
            </a:pPr>
            <a:r>
              <a:rPr lang="en-GB" kern="100" dirty="0">
                <a:latin typeface="+mj-lt"/>
                <a:ea typeface="DengXian" panose="02010600030101010101" pitchFamily="2" charset="-122"/>
                <a:cs typeface="Arial" panose="020B0604020202020204" pitchFamily="34" charset="0"/>
              </a:rPr>
              <a:t>However, a</a:t>
            </a:r>
            <a:r>
              <a:rPr lang="en-GB" sz="1800" kern="100" dirty="0">
                <a:effectLst/>
                <a:latin typeface="+mj-lt"/>
                <a:ea typeface="DengXian" panose="02010600030101010101" pitchFamily="2" charset="-122"/>
                <a:cs typeface="Arial" panose="020B0604020202020204" pitchFamily="34" charset="0"/>
              </a:rPr>
              <a:t> will is valid despite lack of knowledge and approval at the time of execution, </a:t>
            </a:r>
            <a:r>
              <a:rPr lang="en-GB" sz="1800" b="1" kern="100" dirty="0">
                <a:effectLst/>
                <a:latin typeface="+mj-lt"/>
                <a:ea typeface="DengXian" panose="02010600030101010101" pitchFamily="2" charset="-122"/>
                <a:cs typeface="Arial" panose="020B0604020202020204" pitchFamily="34" charset="0"/>
              </a:rPr>
              <a:t>provided that: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T knew and approved the contents of their will when they </a:t>
            </a:r>
            <a:r>
              <a:rPr lang="en-GB" sz="1800" u="sng" kern="100" dirty="0">
                <a:effectLst/>
                <a:latin typeface="+mj-lt"/>
                <a:ea typeface="DengXian" panose="02010600030101010101" pitchFamily="2" charset="-122"/>
                <a:cs typeface="Arial" panose="020B0604020202020204" pitchFamily="34" charset="0"/>
              </a:rPr>
              <a:t>gave instructions </a:t>
            </a:r>
            <a:r>
              <a:rPr lang="en-GB" sz="1800" kern="100" dirty="0">
                <a:effectLst/>
                <a:latin typeface="+mj-lt"/>
                <a:ea typeface="DengXian" panose="02010600030101010101" pitchFamily="2" charset="-122"/>
                <a:cs typeface="Arial" panose="020B0604020202020204" pitchFamily="34" charset="0"/>
              </a:rPr>
              <a:t>and the will was prepared in accordance with their instructions; and</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At the time of execution, </a:t>
            </a:r>
            <a:r>
              <a:rPr lang="en-GB" kern="100" dirty="0">
                <a:latin typeface="+mj-lt"/>
                <a:ea typeface="DengXian" panose="02010600030101010101" pitchFamily="2" charset="-122"/>
                <a:cs typeface="Arial" panose="020B0604020202020204" pitchFamily="34" charset="0"/>
              </a:rPr>
              <a:t>T </a:t>
            </a:r>
            <a:r>
              <a:rPr lang="en-GB" sz="1800" kern="100" dirty="0">
                <a:effectLst/>
                <a:latin typeface="+mj-lt"/>
                <a:ea typeface="DengXian" panose="02010600030101010101" pitchFamily="2" charset="-122"/>
                <a:cs typeface="Arial" panose="020B0604020202020204" pitchFamily="34" charset="0"/>
              </a:rPr>
              <a:t>understood that they were executing a will for which they had given instructions.</a:t>
            </a:r>
          </a:p>
          <a:p>
            <a:pPr>
              <a:lnSpc>
                <a:spcPct val="115000"/>
              </a:lnSpc>
              <a:spcAft>
                <a:spcPts val="800"/>
              </a:spcAft>
            </a:pPr>
            <a:r>
              <a:rPr lang="en-GB" sz="1800" b="1" kern="100" dirty="0">
                <a:effectLst/>
                <a:latin typeface="+mj-lt"/>
                <a:ea typeface="DengXian" panose="02010600030101010101" pitchFamily="2" charset="-122"/>
                <a:cs typeface="Arial" panose="020B0604020202020204" pitchFamily="34" charset="0"/>
              </a:rPr>
              <a:t>In effect, the rule in Parker v </a:t>
            </a:r>
            <a:r>
              <a:rPr lang="en-GB" sz="1800" b="1" kern="100" dirty="0" err="1">
                <a:effectLst/>
                <a:latin typeface="+mj-lt"/>
                <a:ea typeface="DengXian" panose="02010600030101010101" pitchFamily="2" charset="-122"/>
                <a:cs typeface="Arial" panose="020B0604020202020204" pitchFamily="34" charset="0"/>
              </a:rPr>
              <a:t>Felgate</a:t>
            </a:r>
            <a:r>
              <a:rPr lang="en-GB" sz="1800" b="1" kern="100" dirty="0">
                <a:effectLst/>
                <a:latin typeface="+mj-lt"/>
                <a:ea typeface="DengXian" panose="02010600030101010101" pitchFamily="2" charset="-122"/>
                <a:cs typeface="Arial" panose="020B0604020202020204" pitchFamily="34" charset="0"/>
              </a:rPr>
              <a:t> [1883] also applies in this context, just as it does to the issue of testamentary capacity, as was confirmed by the Court of Appeal in Perrins v Holland and Others [2010]</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 person may have testamentary capacity but at the same time lack testamentary intention, as where the client signs a will that you have written for them without knowing its contents. Similarly, the necessary intention is lacking if a testator knows and understands what the will says but does not genuinely approve of the will in those terms, because, in reality, it reflects the wishes of a third party rather than the testator’s own.</a:t>
            </a:r>
          </a:p>
          <a:p>
            <a:endParaRPr lang="en-GB" dirty="0"/>
          </a:p>
        </p:txBody>
      </p:sp>
    </p:spTree>
    <p:extLst>
      <p:ext uri="{BB962C8B-B14F-4D97-AF65-F5344CB8AC3E}">
        <p14:creationId xmlns:p14="http://schemas.microsoft.com/office/powerpoint/2010/main" val="1588902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677334" y="609600"/>
            <a:ext cx="8596668" cy="543592"/>
          </a:xfrm>
        </p:spPr>
        <p:txBody>
          <a:bodyPr>
            <a:normAutofit fontScale="90000"/>
          </a:bodyPr>
          <a:lstStyle/>
          <a:p>
            <a:r>
              <a:rPr lang="en-GB" dirty="0"/>
              <a:t>Burden of proving Intention</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444365" y="1374322"/>
            <a:ext cx="9025789" cy="5125489"/>
          </a:xfrm>
        </p:spPr>
        <p:txBody>
          <a:bodyPr>
            <a:normAutofit fontScale="92500" lnSpcReduction="20000"/>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Burden lies on the </a:t>
            </a:r>
            <a:r>
              <a:rPr lang="en-GB" sz="1800" kern="100" dirty="0" err="1">
                <a:effectLst/>
                <a:latin typeface="+mj-lt"/>
                <a:ea typeface="DengXian" panose="02010600030101010101" pitchFamily="2" charset="-122"/>
                <a:cs typeface="Arial" panose="020B0604020202020204" pitchFamily="34" charset="0"/>
              </a:rPr>
              <a:t>propounder</a:t>
            </a:r>
            <a:r>
              <a:rPr lang="en-GB" sz="1800" kern="100" dirty="0">
                <a:effectLst/>
                <a:latin typeface="+mj-lt"/>
                <a:ea typeface="DengXian" panose="02010600030101010101" pitchFamily="2" charset="-122"/>
                <a:cs typeface="Arial" panose="020B0604020202020204" pitchFamily="34" charset="0"/>
              </a:rPr>
              <a:t> of the will to prove intention.</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In practice, there is a rebuttable presumption that a </a:t>
            </a:r>
            <a:r>
              <a:rPr lang="en-GB" kern="100" dirty="0">
                <a:latin typeface="+mj-lt"/>
                <a:ea typeface="DengXian" panose="02010600030101010101" pitchFamily="2" charset="-122"/>
                <a:cs typeface="Arial" panose="020B0604020202020204" pitchFamily="34" charset="0"/>
              </a:rPr>
              <a:t>T</a:t>
            </a:r>
            <a:r>
              <a:rPr lang="en-GB" sz="1800" kern="100" dirty="0">
                <a:effectLst/>
                <a:latin typeface="+mj-lt"/>
                <a:ea typeface="DengXian" panose="02010600030101010101" pitchFamily="2" charset="-122"/>
                <a:cs typeface="Arial" panose="020B0604020202020204" pitchFamily="34" charset="0"/>
              </a:rPr>
              <a:t> who had the necessary capacity and who has duly executed the will did so with the necessary knowledge and approval of its contents. </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In such cases, those wishing to challenge the will must prove either that the testator lacked the necessary knowledge and approval because of a mistake or that they were induced to make the will (or a particular provision in it) by force, fear, fraud or undue influence. Any part of the will of which the testator did not know and approve cannot be admitted to probate.</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 rebuttable presumption will arise in the majority of wills professionally drafted and executed. A professionally prepared will normally contains the correct attestation clause and at the point of execution is either read out to the testator, or the testator will be given the opportunity to read the will back to themselves and confirmation obtained that the content is understood and reflects their intentions ( and everything recorded in detailed attendance notes.</a:t>
            </a:r>
          </a:p>
          <a:p>
            <a:pPr>
              <a:lnSpc>
                <a:spcPct val="115000"/>
              </a:lnSpc>
              <a:spcAft>
                <a:spcPts val="800"/>
              </a:spcAft>
            </a:pPr>
            <a:r>
              <a:rPr lang="en-GB" kern="100" dirty="0">
                <a:latin typeface="+mj-lt"/>
                <a:ea typeface="DengXian" panose="02010600030101010101" pitchFamily="2" charset="-122"/>
                <a:cs typeface="Arial" panose="020B0604020202020204" pitchFamily="34" charset="0"/>
              </a:rPr>
              <a:t>However,……</a:t>
            </a:r>
            <a:endParaRPr lang="en-GB" sz="1800" kern="100" dirty="0">
              <a:effectLst/>
              <a:latin typeface="+mj-l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8639916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525905" y="225203"/>
            <a:ext cx="8596668" cy="543592"/>
          </a:xfrm>
        </p:spPr>
        <p:txBody>
          <a:bodyPr>
            <a:normAutofit fontScale="90000"/>
          </a:bodyPr>
          <a:lstStyle/>
          <a:p>
            <a:r>
              <a:rPr lang="en-GB" dirty="0"/>
              <a:t>No presumption of knowledge and approval arises if:</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244365" y="1659708"/>
            <a:ext cx="9388868" cy="5073071"/>
          </a:xfrm>
        </p:spPr>
        <p:txBody>
          <a:bodyPr>
            <a:normAutofit fontScale="70000" lnSpcReduction="20000"/>
          </a:bodyPr>
          <a:lstStyle/>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T is deaf and/or dumb, blind, illiterate, unable to write or the will is signed by someone other than the </a:t>
            </a:r>
            <a:r>
              <a:rPr lang="en-GB" sz="2400" kern="100" dirty="0">
                <a:latin typeface="+mj-lt"/>
                <a:ea typeface="DengXian" panose="02010600030101010101" pitchFamily="2" charset="-122"/>
                <a:cs typeface="Arial" panose="020B0604020202020204" pitchFamily="34" charset="0"/>
              </a:rPr>
              <a:t>T</a:t>
            </a:r>
            <a:r>
              <a:rPr lang="en-GB" sz="2400" kern="100" dirty="0">
                <a:effectLst/>
                <a:latin typeface="+mj-lt"/>
                <a:ea typeface="DengXian" panose="02010600030101010101" pitchFamily="2" charset="-122"/>
                <a:cs typeface="Arial" panose="020B0604020202020204" pitchFamily="34" charset="0"/>
              </a:rPr>
              <a:t> on their behalf. </a:t>
            </a:r>
          </a:p>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There are circumstances which “excite the suspicions of the court” (Barry v Butlin [1883]). So, if the will substantially benefits the person who prepared it or a close relative of such a person, the </a:t>
            </a:r>
            <a:r>
              <a:rPr lang="en-GB" sz="2400" kern="100" dirty="0" err="1">
                <a:effectLst/>
                <a:latin typeface="+mj-lt"/>
                <a:ea typeface="DengXian" panose="02010600030101010101" pitchFamily="2" charset="-122"/>
                <a:cs typeface="Arial" panose="020B0604020202020204" pitchFamily="34" charset="0"/>
              </a:rPr>
              <a:t>propounder</a:t>
            </a:r>
            <a:r>
              <a:rPr lang="en-GB" sz="2400" kern="100" dirty="0">
                <a:effectLst/>
                <a:latin typeface="+mj-lt"/>
                <a:ea typeface="DengXian" panose="02010600030101010101" pitchFamily="2" charset="-122"/>
                <a:cs typeface="Arial" panose="020B0604020202020204" pitchFamily="34" charset="0"/>
              </a:rPr>
              <a:t> must remove the suspicion if the will is to be admitted. The degree of suspicion varies according to the circumstances of the case. </a:t>
            </a:r>
          </a:p>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In </a:t>
            </a:r>
            <a:r>
              <a:rPr lang="en-GB" sz="2400" kern="100" dirty="0" err="1">
                <a:effectLst/>
                <a:latin typeface="+mj-lt"/>
                <a:ea typeface="DengXian" panose="02010600030101010101" pitchFamily="2" charset="-122"/>
                <a:cs typeface="Arial" panose="020B0604020202020204" pitchFamily="34" charset="0"/>
              </a:rPr>
              <a:t>Wyniczenko</a:t>
            </a:r>
            <a:r>
              <a:rPr lang="en-GB" sz="2400" kern="100" dirty="0">
                <a:effectLst/>
                <a:latin typeface="+mj-lt"/>
                <a:ea typeface="DengXian" panose="02010600030101010101" pitchFamily="2" charset="-122"/>
                <a:cs typeface="Arial" panose="020B0604020202020204" pitchFamily="34" charset="0"/>
              </a:rPr>
              <a:t> v </a:t>
            </a:r>
            <a:r>
              <a:rPr lang="en-GB" sz="2400" kern="100" dirty="0" err="1">
                <a:effectLst/>
                <a:latin typeface="+mj-lt"/>
                <a:ea typeface="DengXian" panose="02010600030101010101" pitchFamily="2" charset="-122"/>
                <a:cs typeface="Arial" panose="020B0604020202020204" pitchFamily="34" charset="0"/>
              </a:rPr>
              <a:t>Plucinska-Surowka</a:t>
            </a:r>
            <a:r>
              <a:rPr lang="en-GB" sz="2400" kern="100" dirty="0">
                <a:effectLst/>
                <a:latin typeface="+mj-lt"/>
                <a:ea typeface="DengXian" panose="02010600030101010101" pitchFamily="2" charset="-122"/>
                <a:cs typeface="Arial" panose="020B0604020202020204" pitchFamily="34" charset="0"/>
              </a:rPr>
              <a:t> [2005] the T made a new will, differing from her previous one by excluding charitable bequests and a gift to her niece (the claimant), and leaving all her estate to the defendant. It became apparent that the defendant had drafted the will for the testatrix. The court held that if a beneficiary is involved in the making of the will, the court’s suspicions are aroused. The defendant could not satisfy the court that the will reflected T’s true wishes and so the will failed.</a:t>
            </a:r>
          </a:p>
          <a:p>
            <a:pPr>
              <a:lnSpc>
                <a:spcPct val="115000"/>
              </a:lnSpc>
              <a:spcAft>
                <a:spcPts val="800"/>
              </a:spcAft>
            </a:pPr>
            <a:r>
              <a:rPr lang="en-GB" sz="2400" kern="100" dirty="0">
                <a:effectLst/>
                <a:latin typeface="+mj-lt"/>
                <a:ea typeface="DengXian" panose="02010600030101010101" pitchFamily="2" charset="-122"/>
                <a:cs typeface="Arial" panose="020B0604020202020204" pitchFamily="34" charset="0"/>
              </a:rPr>
              <a:t>If one of these is shown to apply by the challenger, the burden of proof is on the </a:t>
            </a:r>
            <a:r>
              <a:rPr lang="en-GB" sz="2400" kern="100" dirty="0" err="1">
                <a:effectLst/>
                <a:latin typeface="+mj-lt"/>
                <a:ea typeface="DengXian" panose="02010600030101010101" pitchFamily="2" charset="-122"/>
                <a:cs typeface="Arial" panose="020B0604020202020204" pitchFamily="34" charset="0"/>
              </a:rPr>
              <a:t>propounder</a:t>
            </a:r>
            <a:r>
              <a:rPr lang="en-GB" sz="2400" kern="100" dirty="0">
                <a:effectLst/>
                <a:latin typeface="+mj-lt"/>
                <a:ea typeface="DengXian" panose="02010600030101010101" pitchFamily="2" charset="-122"/>
                <a:cs typeface="Arial" panose="020B0604020202020204" pitchFamily="34" charset="0"/>
              </a:rPr>
              <a:t>.</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412474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677334" y="609600"/>
            <a:ext cx="8596668" cy="543592"/>
          </a:xfrm>
        </p:spPr>
        <p:txBody>
          <a:bodyPr>
            <a:normAutofit fontScale="90000"/>
          </a:bodyPr>
          <a:lstStyle/>
          <a:p>
            <a:r>
              <a:rPr lang="en-GB" dirty="0"/>
              <a:t>Knight v </a:t>
            </a:r>
            <a:r>
              <a:rPr lang="en-GB" dirty="0" err="1"/>
              <a:t>Edonya</a:t>
            </a:r>
            <a:r>
              <a:rPr lang="en-GB" dirty="0"/>
              <a:t> (2009) – a contrasting case</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718102" y="1426740"/>
            <a:ext cx="9340297" cy="4915818"/>
          </a:xfrm>
        </p:spPr>
        <p:txBody>
          <a:bodyPr>
            <a:norm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 made a will two days before he died. The will appointed the claimant as one of the executors and the claimant was given a share of residue.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evidence showed that the claimant initiated the process of drawing up the will but, crucially, she was not present when the testator gave instructions for the will or at the time of its actual execution.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court held that none of the circumstances relied on by the defendants were such as to excite the suspicion and concern of the court as to whether the testator knew and approved of the contents of the will. Furthermore, the court was satisfied that the will truly represented the </a:t>
            </a:r>
            <a:r>
              <a:rPr lang="en-GB" kern="100" dirty="0">
                <a:latin typeface="Aptos" panose="020B0004020202020204" pitchFamily="34" charset="0"/>
                <a:ea typeface="DengXian" panose="02010600030101010101" pitchFamily="2" charset="-122"/>
                <a:cs typeface="Arial" panose="020B0604020202020204" pitchFamily="34" charset="0"/>
              </a:rPr>
              <a:t>T</a:t>
            </a:r>
            <a:r>
              <a:rPr lang="en-GB" sz="1800" kern="100" dirty="0">
                <a:effectLst/>
                <a:latin typeface="Aptos" panose="020B0004020202020204" pitchFamily="34" charset="0"/>
                <a:ea typeface="DengXian" panose="02010600030101010101" pitchFamily="2" charset="-122"/>
                <a:cs typeface="Arial" panose="020B0604020202020204" pitchFamily="34" charset="0"/>
              </a:rPr>
              <a:t>’s testamentary intentions, and that he knew and approved its contents.</a:t>
            </a:r>
          </a:p>
          <a:p>
            <a:endParaRPr lang="en-GB" dirty="0"/>
          </a:p>
        </p:txBody>
      </p:sp>
    </p:spTree>
    <p:extLst>
      <p:ext uri="{BB962C8B-B14F-4D97-AF65-F5344CB8AC3E}">
        <p14:creationId xmlns:p14="http://schemas.microsoft.com/office/powerpoint/2010/main" val="34862439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595795" y="201905"/>
            <a:ext cx="8596668" cy="543592"/>
          </a:xfrm>
        </p:spPr>
        <p:txBody>
          <a:bodyPr>
            <a:normAutofit fontScale="90000"/>
          </a:bodyPr>
          <a:lstStyle/>
          <a:p>
            <a:r>
              <a:rPr lang="en-GB" dirty="0"/>
              <a:t>Sherrington v Sherrington (2005)</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502607" y="1351025"/>
            <a:ext cx="9614036" cy="4915818"/>
          </a:xfrm>
        </p:spPr>
        <p:txBody>
          <a:bodyPr>
            <a:normAutofit/>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Sherrington v Sherrington [2005] concerned the will of a solicitor (S) and provisions made for his ex-wife and children as against those made for his current wife. The case deals with several issues</a:t>
            </a:r>
            <a:r>
              <a:rPr lang="en-GB" kern="100" dirty="0">
                <a:latin typeface="+mj-lt"/>
                <a:ea typeface="DengXian" panose="02010600030101010101" pitchFamily="2" charset="-122"/>
                <a:cs typeface="Arial" panose="020B0604020202020204" pitchFamily="34" charset="0"/>
              </a:rPr>
              <a:t> but focus here is on</a:t>
            </a:r>
            <a:r>
              <a:rPr lang="en-GB" sz="1800" kern="100" dirty="0">
                <a:effectLst/>
                <a:latin typeface="+mj-lt"/>
                <a:ea typeface="DengXian" panose="02010600030101010101" pitchFamily="2" charset="-122"/>
                <a:cs typeface="Arial" panose="020B0604020202020204" pitchFamily="34" charset="0"/>
              </a:rPr>
              <a:t> knowledge and approval. </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S died in a car accident in October 2001 aged 56, having made a new will in September 2001 leaving all his estate to his second wife and making her the sole executrix of his estate. There was evidence that he still had a very close relationship with his first wife and particularly the three children from his first marriage. There was also evidence that the deceased had been unhappy in his second marriage. The claimants were his three children who claimed it was completely out of character for their father to leave them nothing in his most recent will. They therefore claimed that he lacked knowledge and approval of that will. The defendant was the second wife (D).</a:t>
            </a:r>
          </a:p>
          <a:p>
            <a:endParaRPr lang="en-GB" dirty="0"/>
          </a:p>
        </p:txBody>
      </p:sp>
    </p:spTree>
    <p:extLst>
      <p:ext uri="{BB962C8B-B14F-4D97-AF65-F5344CB8AC3E}">
        <p14:creationId xmlns:p14="http://schemas.microsoft.com/office/powerpoint/2010/main" val="5978709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351178" y="108719"/>
            <a:ext cx="8596668" cy="543592"/>
          </a:xfrm>
        </p:spPr>
        <p:txBody>
          <a:bodyPr>
            <a:normAutofit fontScale="90000"/>
          </a:bodyPr>
          <a:lstStyle/>
          <a:p>
            <a:r>
              <a:rPr lang="en-GB" dirty="0"/>
              <a:t>Sherrington v Sherrington (2005)</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292935" y="710363"/>
            <a:ext cx="9619859" cy="5900108"/>
          </a:xfrm>
        </p:spPr>
        <p:txBody>
          <a:bodyPr>
            <a:normAutofit fontScale="92500" lnSpcReduction="20000"/>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D </a:t>
            </a:r>
            <a:r>
              <a:rPr lang="en-GB" kern="100" dirty="0">
                <a:latin typeface="+mj-lt"/>
                <a:ea typeface="DengXian" panose="02010600030101010101" pitchFamily="2" charset="-122"/>
                <a:cs typeface="Arial" panose="020B0604020202020204" pitchFamily="34" charset="0"/>
              </a:rPr>
              <a:t>had </a:t>
            </a:r>
            <a:r>
              <a:rPr lang="en-GB" sz="1800" kern="100" dirty="0">
                <a:effectLst/>
                <a:latin typeface="+mj-lt"/>
                <a:ea typeface="DengXian" panose="02010600030101010101" pitchFamily="2" charset="-122"/>
                <a:cs typeface="Arial" panose="020B0604020202020204" pitchFamily="34" charset="0"/>
              </a:rPr>
              <a:t>suggested that they both made identical wills in September 2001 as they were due to go on holiday. Despite S (the Testator)  being the senior partner of his law firm, there was evidence that the will was prepared by D’s daughter. She had no legal qualifications but had worked in a clerical capacity for S.</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The 2001 wills were poorly drawn up, with several errors and omissions, and not of the standard expected of an experienced solicitor. The wills were witnessed very shortly before S and D left to go away, so there was an element of urgency.</a:t>
            </a:r>
          </a:p>
          <a:p>
            <a:pPr>
              <a:lnSpc>
                <a:spcPct val="115000"/>
              </a:lnSpc>
              <a:spcAft>
                <a:spcPts val="800"/>
              </a:spcAft>
            </a:pPr>
            <a:r>
              <a:rPr lang="en-GB" sz="1800" b="1" kern="100" dirty="0">
                <a:effectLst/>
                <a:latin typeface="+mj-lt"/>
                <a:ea typeface="DengXian" panose="02010600030101010101" pitchFamily="2" charset="-122"/>
                <a:cs typeface="Arial" panose="020B0604020202020204" pitchFamily="34" charset="0"/>
              </a:rPr>
              <a:t>D bore the burden of proof that S knew and approved the contents of the will</a:t>
            </a:r>
            <a:r>
              <a:rPr lang="en-GB" sz="1800" kern="100" dirty="0">
                <a:effectLst/>
                <a:latin typeface="+mj-lt"/>
                <a:ea typeface="DengXian" panose="02010600030101010101" pitchFamily="2" charset="-122"/>
                <a:cs typeface="Arial" panose="020B0604020202020204" pitchFamily="34" charset="0"/>
              </a:rPr>
              <a:t>. Lightman J did not accept the evidence of D or her daughter. He was not satisfied on the balance of probabilities that S was ever informed of the contents of the will or had even read it. D therefore failed to discharge the burden of proof that S knew and approved of the contents of the will when he signed it. The High Court held that the will was invalid and an intestacy should apply.</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D appealed and her appeal was granted. The Court of Appeal allowed the appeal reluctantly as they felt that an intestacy would have been a much fairer outcome for the family. It held that the will was valid because </a:t>
            </a:r>
            <a:r>
              <a:rPr lang="en-GB" sz="1800" b="1" kern="100" dirty="0">
                <a:effectLst/>
                <a:latin typeface="+mj-lt"/>
                <a:ea typeface="DengXian" panose="02010600030101010101" pitchFamily="2" charset="-122"/>
                <a:cs typeface="Arial" panose="020B0604020202020204" pitchFamily="34" charset="0"/>
              </a:rPr>
              <a:t>it was inconceivable that an experienced solicitor and businessman would sign his own will without reading it and approving </a:t>
            </a:r>
            <a:r>
              <a:rPr lang="en-GB" sz="1800" kern="100" dirty="0">
                <a:effectLst/>
                <a:latin typeface="+mj-lt"/>
                <a:ea typeface="DengXian" panose="02010600030101010101" pitchFamily="2" charset="-122"/>
                <a:cs typeface="Arial" panose="020B0604020202020204" pitchFamily="34" charset="0"/>
              </a:rPr>
              <a:t>it. The court sincerely hoped that the family would be able to put aside their differences and come to a mutually agreeable outcome.</a:t>
            </a:r>
          </a:p>
          <a:p>
            <a:pPr>
              <a:lnSpc>
                <a:spcPct val="115000"/>
              </a:lnSpc>
              <a:spcAft>
                <a:spcPts val="800"/>
              </a:spcAft>
            </a:pPr>
            <a:endParaRPr lang="en-GB" sz="1800" kern="100" dirty="0">
              <a:effectLst/>
              <a:latin typeface="+mj-lt"/>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57740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357003" y="137840"/>
            <a:ext cx="8596668" cy="543592"/>
          </a:xfrm>
        </p:spPr>
        <p:txBody>
          <a:bodyPr>
            <a:normAutofit fontScale="90000"/>
          </a:bodyPr>
          <a:lstStyle/>
          <a:p>
            <a:r>
              <a:rPr lang="en-GB" sz="3600" kern="100" dirty="0">
                <a:effectLst/>
                <a:latin typeface="Aptos" panose="020B0004020202020204" pitchFamily="34" charset="0"/>
                <a:ea typeface="DengXian" panose="02010600030101010101" pitchFamily="2" charset="-122"/>
                <a:cs typeface="Arial" panose="020B0604020202020204" pitchFamily="34" charset="0"/>
              </a:rPr>
              <a:t>Schrader v Schrader [2013]</a:t>
            </a:r>
            <a:endParaRPr lang="en-GB" dirty="0"/>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281287" y="914210"/>
            <a:ext cx="9520848" cy="5603074"/>
          </a:xfrm>
        </p:spPr>
        <p:txBody>
          <a:bodyPr>
            <a:normAutofit fontScale="85000" lnSpcReduction="1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Bill challenged his mother’s will. He alleged that she lacked knowledge and approval when she made the will. The claim was largely based on the fact that Nick, the other son, had lived with his mother in her house and had cared for her after she had a fall. Also, Nick had been the one who arranged for a will-writer to attend his mother to make her last will, which gave him the house outright, unlike a previous will which had treated the two brothers equally. These and other matters were, it was claimed, factors which should </a:t>
            </a:r>
            <a:r>
              <a:rPr lang="en-GB" sz="1800" b="1" kern="100" dirty="0">
                <a:effectLst/>
                <a:latin typeface="Aptos" panose="020B0004020202020204" pitchFamily="34" charset="0"/>
                <a:ea typeface="DengXian" panose="02010600030101010101" pitchFamily="2" charset="-122"/>
                <a:cs typeface="Arial" panose="020B0604020202020204" pitchFamily="34" charset="0"/>
              </a:rPr>
              <a:t>excite the vigilance of the court</a:t>
            </a:r>
            <a:r>
              <a:rPr lang="en-GB" sz="1800" kern="100" dirty="0">
                <a:effectLst/>
                <a:latin typeface="Aptos" panose="020B0004020202020204" pitchFamily="34" charset="0"/>
                <a:ea typeface="DengXian" panose="02010600030101010101" pitchFamily="2" charset="-122"/>
                <a:cs typeface="Arial" panose="020B0604020202020204" pitchFamily="34" charset="0"/>
              </a:rPr>
              <a:t>, meaning that the burden of proving knowledge and approval was </a:t>
            </a:r>
            <a:r>
              <a:rPr lang="en-GB" sz="1800" b="1" kern="100" dirty="0">
                <a:effectLst/>
                <a:latin typeface="Aptos" panose="020B0004020202020204" pitchFamily="34" charset="0"/>
                <a:ea typeface="DengXian" panose="02010600030101010101" pitchFamily="2" charset="-122"/>
                <a:cs typeface="Arial" panose="020B0604020202020204" pitchFamily="34" charset="0"/>
              </a:rPr>
              <a:t>not to be presumed </a:t>
            </a:r>
            <a:r>
              <a:rPr lang="en-GB" sz="1800" kern="100" dirty="0">
                <a:effectLst/>
                <a:latin typeface="Aptos" panose="020B0004020202020204" pitchFamily="34" charset="0"/>
                <a:ea typeface="DengXian" panose="02010600030101010101" pitchFamily="2" charset="-122"/>
                <a:cs typeface="Arial" panose="020B0604020202020204" pitchFamily="34" charset="0"/>
              </a:rPr>
              <a:t>but should be on Nick and discharged only by cogent evidence of actual knowledge and approval on his mother’s part.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judge said there was sufficient evidence on which to find that knowledge and approval was established:</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“I find that [the mother] had the relevant knowledge of this will and approved its contents. I have identified the relevant inquiry – did [the mother] understand what she was doing and its effect (that is to say that she was making a will containing certain dispositive provisions) so that the document represented her testamentary intentions? I am quite satisfied that she did. The factors relied on (or at least some of them) are capable of arousing the court’s vigilance, but I am satisfied that, that having been done, there is compelling evidence in favour of want of knowledge and approval . . . She gave coherent and rational instructions to the will-writer. She was apparently able to itemise small chattels as well as her house. She knew who her grandchildren were, and even most of their addresses. Her alterations demonstrated an attention to detail. The will was read to her and apparently understood, and it was not a difficult will to understand. All in all I am quite satisfied that the burden on Nick in this respect is fulfilled, and the will cannot be challenged for want of knowledge and approval.”</a:t>
            </a:r>
          </a:p>
          <a:p>
            <a:endParaRPr lang="en-GB" dirty="0"/>
          </a:p>
        </p:txBody>
      </p:sp>
    </p:spTree>
    <p:extLst>
      <p:ext uri="{BB962C8B-B14F-4D97-AF65-F5344CB8AC3E}">
        <p14:creationId xmlns:p14="http://schemas.microsoft.com/office/powerpoint/2010/main" val="31436084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362827" y="225203"/>
            <a:ext cx="8596668" cy="543592"/>
          </a:xfrm>
        </p:spPr>
        <p:txBody>
          <a:bodyPr>
            <a:normAutofit fontScale="90000"/>
          </a:bodyPr>
          <a:lstStyle/>
          <a:p>
            <a:r>
              <a:rPr lang="en-GB" dirty="0"/>
              <a:t>Poole v Everall (2016)</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362827" y="1001573"/>
            <a:ext cx="9264582" cy="5631224"/>
          </a:xfrm>
        </p:spPr>
        <p:txBody>
          <a:bodyPr>
            <a:normAutofit fontScale="92500"/>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Case is a further example of the distinction between mental capacity and knowledge and approval. In this case, while the testator was in a mental health hospital (shortly after receiving £1,000,000 damages after being involved in an accident), his carer prepared a will for the testator, in which the carer received 95 per cent of the estate. The will was signed. Following T’s death, the beneficiaries under an earlier will challenged this last will on the grounds of lack of capacity and/or lack of knowledge and approval. </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Having looked at the medical evidence, the court held that the </a:t>
            </a:r>
            <a:r>
              <a:rPr lang="en-GB" kern="100" dirty="0">
                <a:latin typeface="+mj-lt"/>
                <a:ea typeface="DengXian" panose="02010600030101010101" pitchFamily="2" charset="-122"/>
                <a:cs typeface="Arial" panose="020B0604020202020204" pitchFamily="34" charset="0"/>
              </a:rPr>
              <a:t>T</a:t>
            </a:r>
            <a:r>
              <a:rPr lang="en-GB" sz="1800" kern="100" dirty="0">
                <a:effectLst/>
                <a:latin typeface="+mj-lt"/>
                <a:ea typeface="DengXian" panose="02010600030101010101" pitchFamily="2" charset="-122"/>
                <a:cs typeface="Arial" panose="020B0604020202020204" pitchFamily="34" charset="0"/>
              </a:rPr>
              <a:t> </a:t>
            </a:r>
            <a:r>
              <a:rPr lang="en-GB" sz="1800" b="1" kern="100" dirty="0">
                <a:effectLst/>
                <a:latin typeface="+mj-lt"/>
                <a:ea typeface="DengXian" panose="02010600030101010101" pitchFamily="2" charset="-122"/>
                <a:cs typeface="Arial" panose="020B0604020202020204" pitchFamily="34" charset="0"/>
              </a:rPr>
              <a:t>did have </a:t>
            </a:r>
            <a:r>
              <a:rPr lang="en-GB" sz="1800" kern="100" dirty="0">
                <a:effectLst/>
                <a:latin typeface="+mj-lt"/>
                <a:ea typeface="DengXian" panose="02010600030101010101" pitchFamily="2" charset="-122"/>
                <a:cs typeface="Arial" panose="020B0604020202020204" pitchFamily="34" charset="0"/>
              </a:rPr>
              <a:t>sufficient mental capacity to make the will. </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With regard to knowledge and approval, the obvious circumstance giving rise to suspicion is that the will was prepared by the carer, who was the principal beneficiary. Alongside this, the court heard that the carer had deliberately blocked communication between the testator and his solicitor, and between the testator and his family.</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The carer was unable to discharge the burden of proof regarding knowledge and approval. He had not read the will over to the testator, or explained its terms. The court found that the will was therefore not valid.</a:t>
            </a:r>
          </a:p>
          <a:p>
            <a:endParaRPr lang="en-GB" dirty="0"/>
          </a:p>
        </p:txBody>
      </p:sp>
    </p:spTree>
    <p:extLst>
      <p:ext uri="{BB962C8B-B14F-4D97-AF65-F5344CB8AC3E}">
        <p14:creationId xmlns:p14="http://schemas.microsoft.com/office/powerpoint/2010/main" val="13929119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249D4-C5F3-DD22-D1BB-B6BCB3A69F67}"/>
              </a:ext>
            </a:extLst>
          </p:cNvPr>
          <p:cNvSpPr>
            <a:spLocks noGrp="1"/>
          </p:cNvSpPr>
          <p:nvPr>
            <p:ph type="title"/>
          </p:nvPr>
        </p:nvSpPr>
        <p:spPr>
          <a:xfrm>
            <a:off x="397772" y="155312"/>
            <a:ext cx="8596668" cy="718319"/>
          </a:xfrm>
        </p:spPr>
        <p:txBody>
          <a:bodyPr/>
          <a:lstStyle/>
          <a:p>
            <a:r>
              <a:rPr lang="en-GB" dirty="0"/>
              <a:t>Discussion questions:</a:t>
            </a:r>
          </a:p>
        </p:txBody>
      </p:sp>
      <p:sp>
        <p:nvSpPr>
          <p:cNvPr id="3" name="Content Placeholder 2">
            <a:extLst>
              <a:ext uri="{FF2B5EF4-FFF2-40B4-BE49-F238E27FC236}">
                <a16:creationId xmlns:a16="http://schemas.microsoft.com/office/drawing/2014/main" id="{E2848FA0-9FA7-766C-D0B3-2B6C76D38E16}"/>
              </a:ext>
            </a:extLst>
          </p:cNvPr>
          <p:cNvSpPr>
            <a:spLocks noGrp="1"/>
          </p:cNvSpPr>
          <p:nvPr>
            <p:ph idx="1"/>
          </p:nvPr>
        </p:nvSpPr>
        <p:spPr>
          <a:xfrm>
            <a:off x="397772" y="1094760"/>
            <a:ext cx="9095680" cy="5288787"/>
          </a:xfrm>
        </p:spPr>
        <p:txBody>
          <a:bodyPr>
            <a:normAutofit fontScale="92500" lnSpcReduction="20000"/>
          </a:bodyPr>
          <a:lstStyle/>
          <a:p>
            <a:pPr marL="514350" indent="-514350">
              <a:buAutoNum type="arabicParenBoth"/>
            </a:pPr>
            <a:r>
              <a:rPr lang="en-GB" sz="3200" kern="100" dirty="0">
                <a:effectLst/>
                <a:latin typeface="Aptos" panose="020B0004020202020204" pitchFamily="34" charset="0"/>
                <a:ea typeface="DengXian" panose="02010600030101010101" pitchFamily="2" charset="-122"/>
                <a:cs typeface="Arial" panose="020B0604020202020204" pitchFamily="34" charset="0"/>
              </a:rPr>
              <a:t>What are the meaning of Intention, Knowledge and Approval and how do these differ from </a:t>
            </a:r>
            <a:r>
              <a:rPr lang="en-GB" sz="3200" kern="100" dirty="0">
                <a:latin typeface="Aptos" panose="020B0004020202020204" pitchFamily="34" charset="0"/>
                <a:ea typeface="DengXian" panose="02010600030101010101" pitchFamily="2" charset="-122"/>
                <a:cs typeface="Arial" panose="020B0604020202020204" pitchFamily="34" charset="0"/>
              </a:rPr>
              <a:t>Capacity?</a:t>
            </a:r>
          </a:p>
          <a:p>
            <a:pPr marL="514350" indent="-514350">
              <a:buAutoNum type="arabicParenBoth"/>
            </a:pPr>
            <a:r>
              <a:rPr lang="en-GB" sz="3200" kern="100" dirty="0">
                <a:latin typeface="Aptos" panose="020B0004020202020204" pitchFamily="34" charset="0"/>
                <a:ea typeface="DengXian" panose="02010600030101010101" pitchFamily="2" charset="-122"/>
                <a:cs typeface="Arial" panose="020B0604020202020204" pitchFamily="34" charset="0"/>
              </a:rPr>
              <a:t>In small groups each person should choose one of the above concepts and explain to the others what that means.</a:t>
            </a:r>
          </a:p>
          <a:p>
            <a:pPr marL="514350" indent="-514350">
              <a:buAutoNum type="arabicParenBoth"/>
            </a:pPr>
            <a:r>
              <a:rPr lang="en-GB" sz="3200" kern="100" dirty="0">
                <a:effectLst/>
                <a:latin typeface="Aptos" panose="020B0004020202020204" pitchFamily="34" charset="0"/>
                <a:ea typeface="DengXian" panose="02010600030101010101" pitchFamily="2" charset="-122"/>
                <a:cs typeface="Arial" panose="020B0604020202020204" pitchFamily="34" charset="0"/>
              </a:rPr>
              <a:t>Which cases illustrate how the courts approach the issues of establishing intention, Knowledge and Approval?</a:t>
            </a:r>
          </a:p>
          <a:p>
            <a:pPr marL="514350" indent="-514350">
              <a:buAutoNum type="arabicParenBoth"/>
            </a:pPr>
            <a:r>
              <a:rPr lang="en-GB" sz="3200" kern="100" dirty="0">
                <a:latin typeface="Aptos" panose="020B0004020202020204" pitchFamily="34" charset="0"/>
                <a:ea typeface="DengXian" panose="02010600030101010101" pitchFamily="2" charset="-122"/>
                <a:cs typeface="Arial" panose="020B0604020202020204" pitchFamily="34" charset="0"/>
              </a:rPr>
              <a:t>Is there a clear approach or do you think that it is correct that every case is fact dependant?</a:t>
            </a:r>
          </a:p>
          <a:p>
            <a:pPr marL="514350" indent="-514350">
              <a:buAutoNum type="arabicParenBoth"/>
            </a:pPr>
            <a:r>
              <a:rPr lang="en-GB" sz="3200" kern="100" dirty="0">
                <a:effectLst/>
                <a:latin typeface="Aptos" panose="020B0004020202020204" pitchFamily="34" charset="0"/>
                <a:ea typeface="DengXian" panose="02010600030101010101" pitchFamily="2" charset="-122"/>
                <a:cs typeface="Arial" panose="020B0604020202020204" pitchFamily="34" charset="0"/>
              </a:rPr>
              <a:t>What are the </a:t>
            </a:r>
            <a:r>
              <a:rPr lang="en-GB" sz="3200" kern="100" dirty="0">
                <a:latin typeface="Aptos" panose="020B0004020202020204" pitchFamily="34" charset="0"/>
                <a:ea typeface="DengXian" panose="02010600030101010101" pitchFamily="2" charset="-122"/>
                <a:cs typeface="Arial" panose="020B0604020202020204" pitchFamily="34" charset="0"/>
              </a:rPr>
              <a:t>presumptions and how do they apply in these cases?</a:t>
            </a:r>
            <a:endParaRPr lang="en-GB" dirty="0"/>
          </a:p>
        </p:txBody>
      </p:sp>
    </p:spTree>
    <p:extLst>
      <p:ext uri="{BB962C8B-B14F-4D97-AF65-F5344CB8AC3E}">
        <p14:creationId xmlns:p14="http://schemas.microsoft.com/office/powerpoint/2010/main" val="10749177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118210" y="132015"/>
            <a:ext cx="8596668" cy="543592"/>
          </a:xfrm>
        </p:spPr>
        <p:txBody>
          <a:bodyPr>
            <a:normAutofit fontScale="90000"/>
          </a:bodyPr>
          <a:lstStyle/>
          <a:p>
            <a:r>
              <a:rPr lang="en-GB" dirty="0"/>
              <a:t>Summary of Capacity</a:t>
            </a:r>
          </a:p>
        </p:txBody>
      </p:sp>
      <p:graphicFrame>
        <p:nvGraphicFramePr>
          <p:cNvPr id="15" name="Diagram 14">
            <a:extLst>
              <a:ext uri="{FF2B5EF4-FFF2-40B4-BE49-F238E27FC236}">
                <a16:creationId xmlns:a16="http://schemas.microsoft.com/office/drawing/2014/main" id="{711CC5A2-F51C-D29E-AB0C-7902EB2DEC21}"/>
              </a:ext>
            </a:extLst>
          </p:cNvPr>
          <p:cNvGraphicFramePr/>
          <p:nvPr>
            <p:extLst>
              <p:ext uri="{D42A27DB-BD31-4B8C-83A1-F6EECF244321}">
                <p14:modId xmlns:p14="http://schemas.microsoft.com/office/powerpoint/2010/main" val="3275532392"/>
              </p:ext>
            </p:extLst>
          </p:nvPr>
        </p:nvGraphicFramePr>
        <p:xfrm>
          <a:off x="232968" y="522722"/>
          <a:ext cx="9580815" cy="58125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3064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a:xfrm>
            <a:off x="170628" y="91246"/>
            <a:ext cx="9777112" cy="764912"/>
          </a:xfrm>
        </p:spPr>
        <p:txBody>
          <a:bodyPr>
            <a:normAutofit/>
          </a:bodyPr>
          <a:lstStyle/>
          <a:p>
            <a:r>
              <a:rPr lang="en-GB" sz="3200" dirty="0"/>
              <a:t>Summary of Intention, Knowledge and Approval</a:t>
            </a:r>
          </a:p>
        </p:txBody>
      </p:sp>
      <p:graphicFrame>
        <p:nvGraphicFramePr>
          <p:cNvPr id="4" name="Diagram 3">
            <a:extLst>
              <a:ext uri="{FF2B5EF4-FFF2-40B4-BE49-F238E27FC236}">
                <a16:creationId xmlns:a16="http://schemas.microsoft.com/office/drawing/2014/main" id="{A0656963-9C5A-6863-011A-797AB77E4FD9}"/>
              </a:ext>
            </a:extLst>
          </p:cNvPr>
          <p:cNvGraphicFramePr/>
          <p:nvPr>
            <p:extLst>
              <p:ext uri="{D42A27DB-BD31-4B8C-83A1-F6EECF244321}">
                <p14:modId xmlns:p14="http://schemas.microsoft.com/office/powerpoint/2010/main" val="155588387"/>
              </p:ext>
            </p:extLst>
          </p:nvPr>
        </p:nvGraphicFramePr>
        <p:xfrm>
          <a:off x="995938" y="960994"/>
          <a:ext cx="9318727" cy="5514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74184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F766C-5170-9AB7-A21F-9B2AD719CD2D}"/>
              </a:ext>
            </a:extLst>
          </p:cNvPr>
          <p:cNvSpPr>
            <a:spLocks noGrp="1"/>
          </p:cNvSpPr>
          <p:nvPr>
            <p:ph type="title"/>
          </p:nvPr>
        </p:nvSpPr>
        <p:spPr/>
        <p:txBody>
          <a:bodyPr/>
          <a:lstStyle/>
          <a:p>
            <a:r>
              <a:rPr lang="en-GB" dirty="0"/>
              <a:t>Any questions?</a:t>
            </a:r>
          </a:p>
        </p:txBody>
      </p:sp>
      <p:sp>
        <p:nvSpPr>
          <p:cNvPr id="3" name="Text Placeholder 2">
            <a:extLst>
              <a:ext uri="{FF2B5EF4-FFF2-40B4-BE49-F238E27FC236}">
                <a16:creationId xmlns:a16="http://schemas.microsoft.com/office/drawing/2014/main" id="{BA345EB5-1E5E-A8BF-1136-D894D89AF9F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803438887"/>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6528</Words>
  <Application>Microsoft Office PowerPoint</Application>
  <PresentationFormat>Widescreen</PresentationFormat>
  <Paragraphs>204</Paragraphs>
  <Slides>38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DengXian</vt:lpstr>
      <vt:lpstr>Aptos</vt:lpstr>
      <vt:lpstr>Arial</vt:lpstr>
      <vt:lpstr>Trebuchet MS</vt:lpstr>
      <vt:lpstr>Wingdings 3</vt:lpstr>
      <vt:lpstr>Facet</vt:lpstr>
      <vt:lpstr>Introduction to the Law of Succession and Administration of Estates</vt:lpstr>
      <vt:lpstr>Testamentary Capacity</vt:lpstr>
      <vt:lpstr>Physical capacity</vt:lpstr>
      <vt:lpstr>Mental Capacity – Traditional Test</vt:lpstr>
      <vt:lpstr>Mental Capacity and the Mental Capacity Act 2005</vt:lpstr>
      <vt:lpstr>Mental Capacity and the Mental Capacity Act 2005</vt:lpstr>
      <vt:lpstr>Capacity contd….Mental Capacity Act 2005</vt:lpstr>
      <vt:lpstr>Banks v Goodfellow [1870] vs MCA 2005</vt:lpstr>
      <vt:lpstr>Walker v Badmin [2014]</vt:lpstr>
      <vt:lpstr>Walker v Badmin [2014]</vt:lpstr>
      <vt:lpstr>Ongoing challenges</vt:lpstr>
      <vt:lpstr>Clitheroe v Bond ( 2020)</vt:lpstr>
      <vt:lpstr>Cases on challenges on grounds of capacity – Simon v Byford (2014)</vt:lpstr>
      <vt:lpstr>Simon v Byford….</vt:lpstr>
      <vt:lpstr>Delusions or affective disorders…</vt:lpstr>
      <vt:lpstr>Parker v Felgate (1883)</vt:lpstr>
      <vt:lpstr>Discussion point</vt:lpstr>
      <vt:lpstr>Burden of proving capacity</vt:lpstr>
      <vt:lpstr>Burgess v Hawes (2013)</vt:lpstr>
      <vt:lpstr>Obtaining a capacity report</vt:lpstr>
      <vt:lpstr>Obtaining a capacity report – Williams v Wilmot (2012)</vt:lpstr>
      <vt:lpstr>Williams v Wilmot (2012)</vt:lpstr>
      <vt:lpstr>Issues with commissioning capacity reports</vt:lpstr>
      <vt:lpstr>Intention, knowledge and approval </vt:lpstr>
      <vt:lpstr>Knowledge and approval</vt:lpstr>
      <vt:lpstr>Knowledge and approval</vt:lpstr>
      <vt:lpstr>Presumptions</vt:lpstr>
      <vt:lpstr>Burden of proving Intention</vt:lpstr>
      <vt:lpstr>No presumption of knowledge and approval arises if:</vt:lpstr>
      <vt:lpstr>Knight v Edonya (2009) – a contrasting case</vt:lpstr>
      <vt:lpstr>Sherrington v Sherrington (2005)</vt:lpstr>
      <vt:lpstr>Sherrington v Sherrington (2005)</vt:lpstr>
      <vt:lpstr>Schrader v Schrader [2013]</vt:lpstr>
      <vt:lpstr>Poole v Everall (2016)</vt:lpstr>
      <vt:lpstr>Discussion questions:</vt:lpstr>
      <vt:lpstr>Summary of Capacity</vt:lpstr>
      <vt:lpstr>Summary of Intention, Knowledge and Approval</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2</cp:revision>
  <dcterms:created xsi:type="dcterms:W3CDTF">2024-09-12T19:03:03Z</dcterms:created>
  <dcterms:modified xsi:type="dcterms:W3CDTF">2024-10-22T11:12:44Z</dcterms:modified>
</cp:coreProperties>
</file>