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1"/>
  </p:notesMasterIdLst>
  <p:handoutMasterIdLst>
    <p:handoutMasterId r:id="rId42"/>
  </p:handoutMasterIdLst>
  <p:sldIdLst>
    <p:sldId id="266" r:id="rId5"/>
    <p:sldId id="267" r:id="rId6"/>
    <p:sldId id="268" r:id="rId7"/>
    <p:sldId id="269" r:id="rId8"/>
    <p:sldId id="292" r:id="rId9"/>
    <p:sldId id="270" r:id="rId10"/>
    <p:sldId id="300" r:id="rId11"/>
    <p:sldId id="271" r:id="rId12"/>
    <p:sldId id="272" r:id="rId13"/>
    <p:sldId id="293" r:id="rId14"/>
    <p:sldId id="298" r:id="rId15"/>
    <p:sldId id="297" r:id="rId16"/>
    <p:sldId id="303" r:id="rId17"/>
    <p:sldId id="304" r:id="rId18"/>
    <p:sldId id="305" r:id="rId19"/>
    <p:sldId id="307" r:id="rId20"/>
    <p:sldId id="306" r:id="rId21"/>
    <p:sldId id="294" r:id="rId22"/>
    <p:sldId id="295" r:id="rId23"/>
    <p:sldId id="296" r:id="rId24"/>
    <p:sldId id="273" r:id="rId25"/>
    <p:sldId id="274" r:id="rId26"/>
    <p:sldId id="275" r:id="rId27"/>
    <p:sldId id="276" r:id="rId28"/>
    <p:sldId id="277" r:id="rId29"/>
    <p:sldId id="278" r:id="rId30"/>
    <p:sldId id="280" r:id="rId31"/>
    <p:sldId id="281" r:id="rId32"/>
    <p:sldId id="282" r:id="rId33"/>
    <p:sldId id="283" r:id="rId34"/>
    <p:sldId id="284" r:id="rId35"/>
    <p:sldId id="285" r:id="rId36"/>
    <p:sldId id="291" r:id="rId37"/>
    <p:sldId id="308" r:id="rId38"/>
    <p:sldId id="288" r:id="rId39"/>
    <p:sldId id="289" r:id="rId40"/>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2B9347-87C8-4399-BE38-A7408CEAC9CC}" v="18" dt="2023-04-30T16:21:33.607"/>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34" autoAdjust="0"/>
    <p:restoredTop sz="88484" autoAdjust="0"/>
  </p:normalViewPr>
  <p:slideViewPr>
    <p:cSldViewPr snapToGrid="0" showGuides="1">
      <p:cViewPr varScale="1">
        <p:scale>
          <a:sx n="82" d="100"/>
          <a:sy n="82" d="100"/>
        </p:scale>
        <p:origin x="102" y="54"/>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A52B9347-87C8-4399-BE38-A7408CEAC9CC}"/>
    <pc:docChg chg="undo custSel addSld delSld modSld sldOrd">
      <pc:chgData name="Zita Draper" userId="b063123c-f51f-481b-b99c-f574606c9ace" providerId="ADAL" clId="{A52B9347-87C8-4399-BE38-A7408CEAC9CC}" dt="2023-04-30T22:02:17.846" v="9087" actId="20577"/>
      <pc:docMkLst>
        <pc:docMk/>
      </pc:docMkLst>
      <pc:sldChg chg="delSp modSp mod">
        <pc:chgData name="Zita Draper" userId="b063123c-f51f-481b-b99c-f574606c9ace" providerId="ADAL" clId="{A52B9347-87C8-4399-BE38-A7408CEAC9CC}" dt="2023-04-30T15:47:04.996" v="1194" actId="122"/>
        <pc:sldMkLst>
          <pc:docMk/>
          <pc:sldMk cId="2817963453" sldId="268"/>
        </pc:sldMkLst>
        <pc:spChg chg="del mod">
          <ac:chgData name="Zita Draper" userId="b063123c-f51f-481b-b99c-f574606c9ace" providerId="ADAL" clId="{A52B9347-87C8-4399-BE38-A7408CEAC9CC}" dt="2023-04-30T15:46:46.639" v="1183" actId="478"/>
          <ac:spMkLst>
            <pc:docMk/>
            <pc:sldMk cId="2817963453" sldId="268"/>
            <ac:spMk id="3" creationId="{41FBBB76-7EA8-B40F-4842-50BDC3AA2716}"/>
          </ac:spMkLst>
        </pc:spChg>
        <pc:spChg chg="mod">
          <ac:chgData name="Zita Draper" userId="b063123c-f51f-481b-b99c-f574606c9ace" providerId="ADAL" clId="{A52B9347-87C8-4399-BE38-A7408CEAC9CC}" dt="2023-04-30T15:47:04.996" v="1194" actId="122"/>
          <ac:spMkLst>
            <pc:docMk/>
            <pc:sldMk cId="2817963453" sldId="268"/>
            <ac:spMk id="7" creationId="{3DF678A1-5564-1D0F-4B75-61D4C2AB09F0}"/>
          </ac:spMkLst>
        </pc:spChg>
        <pc:spChg chg="mod">
          <ac:chgData name="Zita Draper" userId="b063123c-f51f-481b-b99c-f574606c9ace" providerId="ADAL" clId="{A52B9347-87C8-4399-BE38-A7408CEAC9CC}" dt="2023-04-30T15:46:54.977" v="1189" actId="1076"/>
          <ac:spMkLst>
            <pc:docMk/>
            <pc:sldMk cId="2817963453" sldId="268"/>
            <ac:spMk id="8" creationId="{7625AF52-1349-6FB4-3EAA-FA7384E30E63}"/>
          </ac:spMkLst>
        </pc:spChg>
      </pc:sldChg>
      <pc:sldChg chg="delSp modSp mod">
        <pc:chgData name="Zita Draper" userId="b063123c-f51f-481b-b99c-f574606c9ace" providerId="ADAL" clId="{A52B9347-87C8-4399-BE38-A7408CEAC9CC}" dt="2023-04-30T15:48:30.519" v="1374" actId="122"/>
        <pc:sldMkLst>
          <pc:docMk/>
          <pc:sldMk cId="1069158196" sldId="269"/>
        </pc:sldMkLst>
        <pc:spChg chg="del">
          <ac:chgData name="Zita Draper" userId="b063123c-f51f-481b-b99c-f574606c9ace" providerId="ADAL" clId="{A52B9347-87C8-4399-BE38-A7408CEAC9CC}" dt="2023-04-30T15:48:15.872" v="1370" actId="478"/>
          <ac:spMkLst>
            <pc:docMk/>
            <pc:sldMk cId="1069158196" sldId="269"/>
            <ac:spMk id="3" creationId="{41FBBB76-7EA8-B40F-4842-50BDC3AA2716}"/>
          </ac:spMkLst>
        </pc:spChg>
        <pc:spChg chg="mod">
          <ac:chgData name="Zita Draper" userId="b063123c-f51f-481b-b99c-f574606c9ace" providerId="ADAL" clId="{A52B9347-87C8-4399-BE38-A7408CEAC9CC}" dt="2023-04-30T15:48:30.519" v="1374" actId="122"/>
          <ac:spMkLst>
            <pc:docMk/>
            <pc:sldMk cId="1069158196" sldId="269"/>
            <ac:spMk id="7" creationId="{3DF678A1-5564-1D0F-4B75-61D4C2AB09F0}"/>
          </ac:spMkLst>
        </pc:spChg>
        <pc:spChg chg="mod">
          <ac:chgData name="Zita Draper" userId="b063123c-f51f-481b-b99c-f574606c9ace" providerId="ADAL" clId="{A52B9347-87C8-4399-BE38-A7408CEAC9CC}" dt="2023-04-30T15:48:21.078" v="1371" actId="14100"/>
          <ac:spMkLst>
            <pc:docMk/>
            <pc:sldMk cId="1069158196" sldId="269"/>
            <ac:spMk id="8" creationId="{7625AF52-1349-6FB4-3EAA-FA7384E30E63}"/>
          </ac:spMkLst>
        </pc:spChg>
      </pc:sldChg>
      <pc:sldChg chg="delSp modSp mod">
        <pc:chgData name="Zita Draper" userId="b063123c-f51f-481b-b99c-f574606c9ace" providerId="ADAL" clId="{A52B9347-87C8-4399-BE38-A7408CEAC9CC}" dt="2023-04-30T20:33:01.748" v="5410" actId="20577"/>
        <pc:sldMkLst>
          <pc:docMk/>
          <pc:sldMk cId="693824490" sldId="270"/>
        </pc:sldMkLst>
        <pc:spChg chg="del mod">
          <ac:chgData name="Zita Draper" userId="b063123c-f51f-481b-b99c-f574606c9ace" providerId="ADAL" clId="{A52B9347-87C8-4399-BE38-A7408CEAC9CC}" dt="2023-04-30T15:49:15.292" v="1475" actId="478"/>
          <ac:spMkLst>
            <pc:docMk/>
            <pc:sldMk cId="693824490" sldId="270"/>
            <ac:spMk id="3" creationId="{41FBBB76-7EA8-B40F-4842-50BDC3AA2716}"/>
          </ac:spMkLst>
        </pc:spChg>
        <pc:spChg chg="mod">
          <ac:chgData name="Zita Draper" userId="b063123c-f51f-481b-b99c-f574606c9ace" providerId="ADAL" clId="{A52B9347-87C8-4399-BE38-A7408CEAC9CC}" dt="2023-04-30T20:33:01.748" v="5410" actId="20577"/>
          <ac:spMkLst>
            <pc:docMk/>
            <pc:sldMk cId="693824490" sldId="270"/>
            <ac:spMk id="7" creationId="{3DF678A1-5564-1D0F-4B75-61D4C2AB09F0}"/>
          </ac:spMkLst>
        </pc:spChg>
        <pc:spChg chg="mod">
          <ac:chgData name="Zita Draper" userId="b063123c-f51f-481b-b99c-f574606c9ace" providerId="ADAL" clId="{A52B9347-87C8-4399-BE38-A7408CEAC9CC}" dt="2023-04-30T20:32:56.020" v="5402" actId="27636"/>
          <ac:spMkLst>
            <pc:docMk/>
            <pc:sldMk cId="693824490" sldId="270"/>
            <ac:spMk id="8" creationId="{7625AF52-1349-6FB4-3EAA-FA7384E30E63}"/>
          </ac:spMkLst>
        </pc:spChg>
      </pc:sldChg>
      <pc:sldChg chg="delSp modSp mod">
        <pc:chgData name="Zita Draper" userId="b063123c-f51f-481b-b99c-f574606c9ace" providerId="ADAL" clId="{A52B9347-87C8-4399-BE38-A7408CEAC9CC}" dt="2023-04-30T20:31:27.872" v="5142" actId="20577"/>
        <pc:sldMkLst>
          <pc:docMk/>
          <pc:sldMk cId="938499684" sldId="271"/>
        </pc:sldMkLst>
        <pc:spChg chg="del mod">
          <ac:chgData name="Zita Draper" userId="b063123c-f51f-481b-b99c-f574606c9ace" providerId="ADAL" clId="{A52B9347-87C8-4399-BE38-A7408CEAC9CC}" dt="2023-04-30T15:50:25.316" v="1546" actId="478"/>
          <ac:spMkLst>
            <pc:docMk/>
            <pc:sldMk cId="938499684" sldId="271"/>
            <ac:spMk id="3" creationId="{41FBBB76-7EA8-B40F-4842-50BDC3AA2716}"/>
          </ac:spMkLst>
        </pc:spChg>
        <pc:spChg chg="mod">
          <ac:chgData name="Zita Draper" userId="b063123c-f51f-481b-b99c-f574606c9ace" providerId="ADAL" clId="{A52B9347-87C8-4399-BE38-A7408CEAC9CC}" dt="2023-04-30T15:51:21.047" v="1750" actId="115"/>
          <ac:spMkLst>
            <pc:docMk/>
            <pc:sldMk cId="938499684" sldId="271"/>
            <ac:spMk id="7" creationId="{3DF678A1-5564-1D0F-4B75-61D4C2AB09F0}"/>
          </ac:spMkLst>
        </pc:spChg>
        <pc:spChg chg="mod">
          <ac:chgData name="Zita Draper" userId="b063123c-f51f-481b-b99c-f574606c9ace" providerId="ADAL" clId="{A52B9347-87C8-4399-BE38-A7408CEAC9CC}" dt="2023-04-30T20:31:27.872" v="5142" actId="20577"/>
          <ac:spMkLst>
            <pc:docMk/>
            <pc:sldMk cId="938499684" sldId="271"/>
            <ac:spMk id="8" creationId="{7625AF52-1349-6FB4-3EAA-FA7384E30E63}"/>
          </ac:spMkLst>
        </pc:spChg>
      </pc:sldChg>
      <pc:sldChg chg="delSp modSp mod">
        <pc:chgData name="Zita Draper" userId="b063123c-f51f-481b-b99c-f574606c9ace" providerId="ADAL" clId="{A52B9347-87C8-4399-BE38-A7408CEAC9CC}" dt="2023-04-30T20:35:22.563" v="5580" actId="20577"/>
        <pc:sldMkLst>
          <pc:docMk/>
          <pc:sldMk cId="726375237" sldId="272"/>
        </pc:sldMkLst>
        <pc:spChg chg="del">
          <ac:chgData name="Zita Draper" userId="b063123c-f51f-481b-b99c-f574606c9ace" providerId="ADAL" clId="{A52B9347-87C8-4399-BE38-A7408CEAC9CC}" dt="2023-04-30T15:51:37.382" v="1756" actId="478"/>
          <ac:spMkLst>
            <pc:docMk/>
            <pc:sldMk cId="726375237" sldId="272"/>
            <ac:spMk id="3" creationId="{41FBBB76-7EA8-B40F-4842-50BDC3AA2716}"/>
          </ac:spMkLst>
        </pc:spChg>
        <pc:spChg chg="mod">
          <ac:chgData name="Zita Draper" userId="b063123c-f51f-481b-b99c-f574606c9ace" providerId="ADAL" clId="{A52B9347-87C8-4399-BE38-A7408CEAC9CC}" dt="2023-04-30T15:51:30.599" v="1754" actId="122"/>
          <ac:spMkLst>
            <pc:docMk/>
            <pc:sldMk cId="726375237" sldId="272"/>
            <ac:spMk id="7" creationId="{3DF678A1-5564-1D0F-4B75-61D4C2AB09F0}"/>
          </ac:spMkLst>
        </pc:spChg>
        <pc:spChg chg="mod">
          <ac:chgData name="Zita Draper" userId="b063123c-f51f-481b-b99c-f574606c9ace" providerId="ADAL" clId="{A52B9347-87C8-4399-BE38-A7408CEAC9CC}" dt="2023-04-30T20:35:22.563" v="5580" actId="20577"/>
          <ac:spMkLst>
            <pc:docMk/>
            <pc:sldMk cId="726375237" sldId="272"/>
            <ac:spMk id="8" creationId="{7625AF52-1349-6FB4-3EAA-FA7384E30E63}"/>
          </ac:spMkLst>
        </pc:spChg>
      </pc:sldChg>
      <pc:sldChg chg="addSp delSp modSp mod modClrScheme chgLayout modNotesTx">
        <pc:chgData name="Zita Draper" userId="b063123c-f51f-481b-b99c-f574606c9ace" providerId="ADAL" clId="{A52B9347-87C8-4399-BE38-A7408CEAC9CC}" dt="2023-04-30T21:16:36.789" v="7169"/>
        <pc:sldMkLst>
          <pc:docMk/>
          <pc:sldMk cId="4227344369" sldId="273"/>
        </pc:sldMkLst>
        <pc:spChg chg="add del mod ord">
          <ac:chgData name="Zita Draper" userId="b063123c-f51f-481b-b99c-f574606c9ace" providerId="ADAL" clId="{A52B9347-87C8-4399-BE38-A7408CEAC9CC}" dt="2023-04-30T16:17:53.477" v="3429" actId="700"/>
          <ac:spMkLst>
            <pc:docMk/>
            <pc:sldMk cId="4227344369" sldId="273"/>
            <ac:spMk id="2" creationId="{F88C29B9-8102-E4F6-1324-16D78752598E}"/>
          </ac:spMkLst>
        </pc:spChg>
        <pc:spChg chg="del mod">
          <ac:chgData name="Zita Draper" userId="b063123c-f51f-481b-b99c-f574606c9ace" providerId="ADAL" clId="{A52B9347-87C8-4399-BE38-A7408CEAC9CC}" dt="2023-04-30T15:59:00.310" v="2692" actId="478"/>
          <ac:spMkLst>
            <pc:docMk/>
            <pc:sldMk cId="4227344369" sldId="273"/>
            <ac:spMk id="3" creationId="{41FBBB76-7EA8-B40F-4842-50BDC3AA2716}"/>
          </ac:spMkLst>
        </pc:spChg>
        <pc:spChg chg="mod ord">
          <ac:chgData name="Zita Draper" userId="b063123c-f51f-481b-b99c-f574606c9ace" providerId="ADAL" clId="{A52B9347-87C8-4399-BE38-A7408CEAC9CC}" dt="2023-04-30T16:17:53.477" v="3429" actId="700"/>
          <ac:spMkLst>
            <pc:docMk/>
            <pc:sldMk cId="4227344369" sldId="273"/>
            <ac:spMk id="4" creationId="{F2794DDF-C163-A059-A5F4-4C45001CE35C}"/>
          </ac:spMkLst>
        </pc:spChg>
        <pc:spChg chg="add del mod ord">
          <ac:chgData name="Zita Draper" userId="b063123c-f51f-481b-b99c-f574606c9ace" providerId="ADAL" clId="{A52B9347-87C8-4399-BE38-A7408CEAC9CC}" dt="2023-04-30T16:17:53.477" v="3429" actId="700"/>
          <ac:spMkLst>
            <pc:docMk/>
            <pc:sldMk cId="4227344369" sldId="273"/>
            <ac:spMk id="5" creationId="{B4140AC1-9A57-8949-3091-BE5C5F6D7C27}"/>
          </ac:spMkLst>
        </pc:spChg>
        <pc:spChg chg="mod ord">
          <ac:chgData name="Zita Draper" userId="b063123c-f51f-481b-b99c-f574606c9ace" providerId="ADAL" clId="{A52B9347-87C8-4399-BE38-A7408CEAC9CC}" dt="2023-04-30T16:18:12.369" v="3433" actId="1076"/>
          <ac:spMkLst>
            <pc:docMk/>
            <pc:sldMk cId="4227344369" sldId="273"/>
            <ac:spMk id="7" creationId="{3DF678A1-5564-1D0F-4B75-61D4C2AB09F0}"/>
          </ac:spMkLst>
        </pc:spChg>
        <pc:spChg chg="mod ord">
          <ac:chgData name="Zita Draper" userId="b063123c-f51f-481b-b99c-f574606c9ace" providerId="ADAL" clId="{A52B9347-87C8-4399-BE38-A7408CEAC9CC}" dt="2023-04-30T16:18:06.431" v="3432" actId="12"/>
          <ac:spMkLst>
            <pc:docMk/>
            <pc:sldMk cId="4227344369" sldId="273"/>
            <ac:spMk id="8" creationId="{7625AF52-1349-6FB4-3EAA-FA7384E30E63}"/>
          </ac:spMkLst>
        </pc:spChg>
      </pc:sldChg>
      <pc:sldChg chg="addSp delSp modSp mod modClrScheme chgLayout">
        <pc:chgData name="Zita Draper" userId="b063123c-f51f-481b-b99c-f574606c9ace" providerId="ADAL" clId="{A52B9347-87C8-4399-BE38-A7408CEAC9CC}" dt="2023-04-30T16:19:27.967" v="3443" actId="14100"/>
        <pc:sldMkLst>
          <pc:docMk/>
          <pc:sldMk cId="2677039587" sldId="274"/>
        </pc:sldMkLst>
        <pc:spChg chg="add mod ord">
          <ac:chgData name="Zita Draper" userId="b063123c-f51f-481b-b99c-f574606c9ace" providerId="ADAL" clId="{A52B9347-87C8-4399-BE38-A7408CEAC9CC}" dt="2023-04-30T16:19:13.961" v="3442" actId="115"/>
          <ac:spMkLst>
            <pc:docMk/>
            <pc:sldMk cId="2677039587" sldId="274"/>
            <ac:spMk id="2" creationId="{DEDC4740-D152-7EE1-706F-6164E093452E}"/>
          </ac:spMkLst>
        </pc:spChg>
        <pc:spChg chg="del mod ord">
          <ac:chgData name="Zita Draper" userId="b063123c-f51f-481b-b99c-f574606c9ace" providerId="ADAL" clId="{A52B9347-87C8-4399-BE38-A7408CEAC9CC}" dt="2023-04-30T13:28:49.501" v="160" actId="478"/>
          <ac:spMkLst>
            <pc:docMk/>
            <pc:sldMk cId="2677039587" sldId="274"/>
            <ac:spMk id="3" creationId="{41FBBB76-7EA8-B40F-4842-50BDC3AA2716}"/>
          </ac:spMkLst>
        </pc:spChg>
        <pc:spChg chg="mod ord">
          <ac:chgData name="Zita Draper" userId="b063123c-f51f-481b-b99c-f574606c9ace" providerId="ADAL" clId="{A52B9347-87C8-4399-BE38-A7408CEAC9CC}" dt="2023-04-30T13:28:35.387" v="135" actId="700"/>
          <ac:spMkLst>
            <pc:docMk/>
            <pc:sldMk cId="2677039587" sldId="274"/>
            <ac:spMk id="4" creationId="{F2794DDF-C163-A059-A5F4-4C45001CE35C}"/>
          </ac:spMkLst>
        </pc:spChg>
        <pc:spChg chg="add del mod ord">
          <ac:chgData name="Zita Draper" userId="b063123c-f51f-481b-b99c-f574606c9ace" providerId="ADAL" clId="{A52B9347-87C8-4399-BE38-A7408CEAC9CC}" dt="2023-04-30T13:28:44.387" v="158" actId="478"/>
          <ac:spMkLst>
            <pc:docMk/>
            <pc:sldMk cId="2677039587" sldId="274"/>
            <ac:spMk id="5" creationId="{13665458-BE44-ED02-605C-15AA38690E47}"/>
          </ac:spMkLst>
        </pc:spChg>
        <pc:spChg chg="add del mod ord">
          <ac:chgData name="Zita Draper" userId="b063123c-f51f-481b-b99c-f574606c9ace" providerId="ADAL" clId="{A52B9347-87C8-4399-BE38-A7408CEAC9CC}" dt="2023-04-30T13:28:46.455" v="159" actId="478"/>
          <ac:spMkLst>
            <pc:docMk/>
            <pc:sldMk cId="2677039587" sldId="274"/>
            <ac:spMk id="6" creationId="{FE7468CB-C458-CB3F-121A-BF700E3B2345}"/>
          </ac:spMkLst>
        </pc:spChg>
        <pc:spChg chg="del mod ord">
          <ac:chgData name="Zita Draper" userId="b063123c-f51f-481b-b99c-f574606c9ace" providerId="ADAL" clId="{A52B9347-87C8-4399-BE38-A7408CEAC9CC}" dt="2023-04-30T13:28:35.387" v="135" actId="700"/>
          <ac:spMkLst>
            <pc:docMk/>
            <pc:sldMk cId="2677039587" sldId="274"/>
            <ac:spMk id="7" creationId="{3DF678A1-5564-1D0F-4B75-61D4C2AB09F0}"/>
          </ac:spMkLst>
        </pc:spChg>
        <pc:spChg chg="del mod ord">
          <ac:chgData name="Zita Draper" userId="b063123c-f51f-481b-b99c-f574606c9ace" providerId="ADAL" clId="{A52B9347-87C8-4399-BE38-A7408CEAC9CC}" dt="2023-04-30T13:28:35.387" v="135" actId="700"/>
          <ac:spMkLst>
            <pc:docMk/>
            <pc:sldMk cId="2677039587" sldId="274"/>
            <ac:spMk id="8" creationId="{7625AF52-1349-6FB4-3EAA-FA7384E30E63}"/>
          </ac:spMkLst>
        </pc:spChg>
        <pc:spChg chg="add del mod ord">
          <ac:chgData name="Zita Draper" userId="b063123c-f51f-481b-b99c-f574606c9ace" providerId="ADAL" clId="{A52B9347-87C8-4399-BE38-A7408CEAC9CC}" dt="2023-04-30T13:28:51.941" v="161" actId="478"/>
          <ac:spMkLst>
            <pc:docMk/>
            <pc:sldMk cId="2677039587" sldId="274"/>
            <ac:spMk id="9" creationId="{A8027D2D-BCBC-577D-4A8B-915D696E6766}"/>
          </ac:spMkLst>
        </pc:spChg>
        <pc:picChg chg="add mod">
          <ac:chgData name="Zita Draper" userId="b063123c-f51f-481b-b99c-f574606c9ace" providerId="ADAL" clId="{A52B9347-87C8-4399-BE38-A7408CEAC9CC}" dt="2023-04-30T16:19:27.967" v="3443" actId="14100"/>
          <ac:picMkLst>
            <pc:docMk/>
            <pc:sldMk cId="2677039587" sldId="274"/>
            <ac:picMk id="11" creationId="{C70262D7-198B-DB47-8B1C-6F1A1B2146EA}"/>
          </ac:picMkLst>
        </pc:picChg>
      </pc:sldChg>
      <pc:sldChg chg="addSp delSp modSp mod modClrScheme chgLayout">
        <pc:chgData name="Zita Draper" userId="b063123c-f51f-481b-b99c-f574606c9ace" providerId="ADAL" clId="{A52B9347-87C8-4399-BE38-A7408CEAC9CC}" dt="2023-04-30T20:30:15.555" v="5092" actId="115"/>
        <pc:sldMkLst>
          <pc:docMk/>
          <pc:sldMk cId="2307139467" sldId="275"/>
        </pc:sldMkLst>
        <pc:spChg chg="del">
          <ac:chgData name="Zita Draper" userId="b063123c-f51f-481b-b99c-f574606c9ace" providerId="ADAL" clId="{A52B9347-87C8-4399-BE38-A7408CEAC9CC}" dt="2023-04-30T16:20:49.843" v="3653" actId="478"/>
          <ac:spMkLst>
            <pc:docMk/>
            <pc:sldMk cId="2307139467" sldId="275"/>
            <ac:spMk id="3" creationId="{41FBBB76-7EA8-B40F-4842-50BDC3AA2716}"/>
          </ac:spMkLst>
        </pc:spChg>
        <pc:spChg chg="mod">
          <ac:chgData name="Zita Draper" userId="b063123c-f51f-481b-b99c-f574606c9ace" providerId="ADAL" clId="{A52B9347-87C8-4399-BE38-A7408CEAC9CC}" dt="2023-04-30T16:21:50.969" v="3662" actId="26606"/>
          <ac:spMkLst>
            <pc:docMk/>
            <pc:sldMk cId="2307139467" sldId="275"/>
            <ac:spMk id="4" creationId="{F2794DDF-C163-A059-A5F4-4C45001CE35C}"/>
          </ac:spMkLst>
        </pc:spChg>
        <pc:spChg chg="mod">
          <ac:chgData name="Zita Draper" userId="b063123c-f51f-481b-b99c-f574606c9ace" providerId="ADAL" clId="{A52B9347-87C8-4399-BE38-A7408CEAC9CC}" dt="2023-04-30T20:30:15.555" v="5092" actId="115"/>
          <ac:spMkLst>
            <pc:docMk/>
            <pc:sldMk cId="2307139467" sldId="275"/>
            <ac:spMk id="7" creationId="{3DF678A1-5564-1D0F-4B75-61D4C2AB09F0}"/>
          </ac:spMkLst>
        </pc:spChg>
        <pc:spChg chg="mod ord">
          <ac:chgData name="Zita Draper" userId="b063123c-f51f-481b-b99c-f574606c9ace" providerId="ADAL" clId="{A52B9347-87C8-4399-BE38-A7408CEAC9CC}" dt="2023-04-30T16:21:50.969" v="3662" actId="26606"/>
          <ac:spMkLst>
            <pc:docMk/>
            <pc:sldMk cId="2307139467" sldId="275"/>
            <ac:spMk id="8" creationId="{7625AF52-1349-6FB4-3EAA-FA7384E30E63}"/>
          </ac:spMkLst>
        </pc:spChg>
        <pc:spChg chg="add del mod">
          <ac:chgData name="Zita Draper" userId="b063123c-f51f-481b-b99c-f574606c9ace" providerId="ADAL" clId="{A52B9347-87C8-4399-BE38-A7408CEAC9CC}" dt="2023-04-30T16:21:56.204" v="3664" actId="478"/>
          <ac:spMkLst>
            <pc:docMk/>
            <pc:sldMk cId="2307139467" sldId="275"/>
            <ac:spMk id="13" creationId="{C6FE37B4-4514-FD18-CAB5-CAC3E75635F9}"/>
          </ac:spMkLst>
        </pc:spChg>
        <pc:picChg chg="add mod">
          <ac:chgData name="Zita Draper" userId="b063123c-f51f-481b-b99c-f574606c9ace" providerId="ADAL" clId="{A52B9347-87C8-4399-BE38-A7408CEAC9CC}" dt="2023-04-30T16:21:50.969" v="3662" actId="26606"/>
          <ac:picMkLst>
            <pc:docMk/>
            <pc:sldMk cId="2307139467" sldId="275"/>
            <ac:picMk id="2" creationId="{9B09B94C-B587-52C0-18A5-B5306BA72A78}"/>
          </ac:picMkLst>
        </pc:picChg>
      </pc:sldChg>
      <pc:sldChg chg="delSp modSp mod">
        <pc:chgData name="Zita Draper" userId="b063123c-f51f-481b-b99c-f574606c9ace" providerId="ADAL" clId="{A52B9347-87C8-4399-BE38-A7408CEAC9CC}" dt="2023-04-30T20:30:25.240" v="5095" actId="115"/>
        <pc:sldMkLst>
          <pc:docMk/>
          <pc:sldMk cId="2465761224" sldId="276"/>
        </pc:sldMkLst>
        <pc:spChg chg="del">
          <ac:chgData name="Zita Draper" userId="b063123c-f51f-481b-b99c-f574606c9ace" providerId="ADAL" clId="{A52B9347-87C8-4399-BE38-A7408CEAC9CC}" dt="2023-04-30T16:22:17.854" v="3669" actId="478"/>
          <ac:spMkLst>
            <pc:docMk/>
            <pc:sldMk cId="2465761224" sldId="276"/>
            <ac:spMk id="3" creationId="{41FBBB76-7EA8-B40F-4842-50BDC3AA2716}"/>
          </ac:spMkLst>
        </pc:spChg>
        <pc:spChg chg="mod">
          <ac:chgData name="Zita Draper" userId="b063123c-f51f-481b-b99c-f574606c9ace" providerId="ADAL" clId="{A52B9347-87C8-4399-BE38-A7408CEAC9CC}" dt="2023-04-30T20:30:25.240" v="5095" actId="115"/>
          <ac:spMkLst>
            <pc:docMk/>
            <pc:sldMk cId="2465761224" sldId="276"/>
            <ac:spMk id="7" creationId="{3DF678A1-5564-1D0F-4B75-61D4C2AB09F0}"/>
          </ac:spMkLst>
        </pc:spChg>
        <pc:spChg chg="mod">
          <ac:chgData name="Zita Draper" userId="b063123c-f51f-481b-b99c-f574606c9ace" providerId="ADAL" clId="{A52B9347-87C8-4399-BE38-A7408CEAC9CC}" dt="2023-04-30T16:26:46.896" v="4199" actId="20577"/>
          <ac:spMkLst>
            <pc:docMk/>
            <pc:sldMk cId="2465761224" sldId="276"/>
            <ac:spMk id="8" creationId="{7625AF52-1349-6FB4-3EAA-FA7384E30E63}"/>
          </ac:spMkLst>
        </pc:spChg>
      </pc:sldChg>
      <pc:sldChg chg="delSp modSp mod">
        <pc:chgData name="Zita Draper" userId="b063123c-f51f-481b-b99c-f574606c9ace" providerId="ADAL" clId="{A52B9347-87C8-4399-BE38-A7408CEAC9CC}" dt="2023-04-30T21:47:31.534" v="7494" actId="20577"/>
        <pc:sldMkLst>
          <pc:docMk/>
          <pc:sldMk cId="3898530542" sldId="277"/>
        </pc:sldMkLst>
        <pc:spChg chg="del">
          <ac:chgData name="Zita Draper" userId="b063123c-f51f-481b-b99c-f574606c9ace" providerId="ADAL" clId="{A52B9347-87C8-4399-BE38-A7408CEAC9CC}" dt="2023-04-30T16:27:00.076" v="4201" actId="478"/>
          <ac:spMkLst>
            <pc:docMk/>
            <pc:sldMk cId="3898530542" sldId="277"/>
            <ac:spMk id="3" creationId="{41FBBB76-7EA8-B40F-4842-50BDC3AA2716}"/>
          </ac:spMkLst>
        </pc:spChg>
        <pc:spChg chg="mod">
          <ac:chgData name="Zita Draper" userId="b063123c-f51f-481b-b99c-f574606c9ace" providerId="ADAL" clId="{A52B9347-87C8-4399-BE38-A7408CEAC9CC}" dt="2023-04-30T20:30:32.646" v="5098" actId="115"/>
          <ac:spMkLst>
            <pc:docMk/>
            <pc:sldMk cId="3898530542" sldId="277"/>
            <ac:spMk id="7" creationId="{3DF678A1-5564-1D0F-4B75-61D4C2AB09F0}"/>
          </ac:spMkLst>
        </pc:spChg>
        <pc:spChg chg="mod">
          <ac:chgData name="Zita Draper" userId="b063123c-f51f-481b-b99c-f574606c9ace" providerId="ADAL" clId="{A52B9347-87C8-4399-BE38-A7408CEAC9CC}" dt="2023-04-30T21:47:31.534" v="7494" actId="20577"/>
          <ac:spMkLst>
            <pc:docMk/>
            <pc:sldMk cId="3898530542" sldId="277"/>
            <ac:spMk id="8" creationId="{7625AF52-1349-6FB4-3EAA-FA7384E30E63}"/>
          </ac:spMkLst>
        </pc:spChg>
      </pc:sldChg>
      <pc:sldChg chg="delSp modSp mod">
        <pc:chgData name="Zita Draper" userId="b063123c-f51f-481b-b99c-f574606c9ace" providerId="ADAL" clId="{A52B9347-87C8-4399-BE38-A7408CEAC9CC}" dt="2023-04-30T21:49:04.832" v="7684" actId="20577"/>
        <pc:sldMkLst>
          <pc:docMk/>
          <pc:sldMk cId="1539401161" sldId="278"/>
        </pc:sldMkLst>
        <pc:spChg chg="del">
          <ac:chgData name="Zita Draper" userId="b063123c-f51f-481b-b99c-f574606c9ace" providerId="ADAL" clId="{A52B9347-87C8-4399-BE38-A7408CEAC9CC}" dt="2023-04-30T20:41:25.629" v="5958" actId="478"/>
          <ac:spMkLst>
            <pc:docMk/>
            <pc:sldMk cId="1539401161" sldId="278"/>
            <ac:spMk id="3" creationId="{41FBBB76-7EA8-B40F-4842-50BDC3AA2716}"/>
          </ac:spMkLst>
        </pc:spChg>
        <pc:spChg chg="mod">
          <ac:chgData name="Zita Draper" userId="b063123c-f51f-481b-b99c-f574606c9ace" providerId="ADAL" clId="{A52B9347-87C8-4399-BE38-A7408CEAC9CC}" dt="2023-04-30T20:41:32.935" v="5960" actId="20577"/>
          <ac:spMkLst>
            <pc:docMk/>
            <pc:sldMk cId="1539401161" sldId="278"/>
            <ac:spMk id="7" creationId="{3DF678A1-5564-1D0F-4B75-61D4C2AB09F0}"/>
          </ac:spMkLst>
        </pc:spChg>
        <pc:spChg chg="mod">
          <ac:chgData name="Zita Draper" userId="b063123c-f51f-481b-b99c-f574606c9ace" providerId="ADAL" clId="{A52B9347-87C8-4399-BE38-A7408CEAC9CC}" dt="2023-04-30T21:49:04.832" v="7684" actId="20577"/>
          <ac:spMkLst>
            <pc:docMk/>
            <pc:sldMk cId="1539401161" sldId="278"/>
            <ac:spMk id="8" creationId="{7625AF52-1349-6FB4-3EAA-FA7384E30E63}"/>
          </ac:spMkLst>
        </pc:spChg>
      </pc:sldChg>
      <pc:sldChg chg="modSp del mod">
        <pc:chgData name="Zita Draper" userId="b063123c-f51f-481b-b99c-f574606c9ace" providerId="ADAL" clId="{A52B9347-87C8-4399-BE38-A7408CEAC9CC}" dt="2023-04-30T21:47:37.054" v="7495" actId="2696"/>
        <pc:sldMkLst>
          <pc:docMk/>
          <pc:sldMk cId="613390309" sldId="279"/>
        </pc:sldMkLst>
        <pc:spChg chg="mod">
          <ac:chgData name="Zita Draper" userId="b063123c-f51f-481b-b99c-f574606c9ace" providerId="ADAL" clId="{A52B9347-87C8-4399-BE38-A7408CEAC9CC}" dt="2023-04-30T20:41:38.749" v="5961" actId="20577"/>
          <ac:spMkLst>
            <pc:docMk/>
            <pc:sldMk cId="613390309" sldId="279"/>
            <ac:spMk id="7" creationId="{3DF678A1-5564-1D0F-4B75-61D4C2AB09F0}"/>
          </ac:spMkLst>
        </pc:spChg>
      </pc:sldChg>
      <pc:sldChg chg="delSp modSp mod">
        <pc:chgData name="Zita Draper" userId="b063123c-f51f-481b-b99c-f574606c9ace" providerId="ADAL" clId="{A52B9347-87C8-4399-BE38-A7408CEAC9CC}" dt="2023-04-30T21:50:43.534" v="7850" actId="14100"/>
        <pc:sldMkLst>
          <pc:docMk/>
          <pc:sldMk cId="4278936678" sldId="280"/>
        </pc:sldMkLst>
        <pc:spChg chg="del">
          <ac:chgData name="Zita Draper" userId="b063123c-f51f-481b-b99c-f574606c9ace" providerId="ADAL" clId="{A52B9347-87C8-4399-BE38-A7408CEAC9CC}" dt="2023-04-30T21:50:39.791" v="7849" actId="478"/>
          <ac:spMkLst>
            <pc:docMk/>
            <pc:sldMk cId="4278936678" sldId="280"/>
            <ac:spMk id="3" creationId="{41FBBB76-7EA8-B40F-4842-50BDC3AA2716}"/>
          </ac:spMkLst>
        </pc:spChg>
        <pc:spChg chg="mod">
          <ac:chgData name="Zita Draper" userId="b063123c-f51f-481b-b99c-f574606c9ace" providerId="ADAL" clId="{A52B9347-87C8-4399-BE38-A7408CEAC9CC}" dt="2023-04-30T21:50:04.524" v="7702" actId="122"/>
          <ac:spMkLst>
            <pc:docMk/>
            <pc:sldMk cId="4278936678" sldId="280"/>
            <ac:spMk id="7" creationId="{3DF678A1-5564-1D0F-4B75-61D4C2AB09F0}"/>
          </ac:spMkLst>
        </pc:spChg>
        <pc:spChg chg="mod">
          <ac:chgData name="Zita Draper" userId="b063123c-f51f-481b-b99c-f574606c9ace" providerId="ADAL" clId="{A52B9347-87C8-4399-BE38-A7408CEAC9CC}" dt="2023-04-30T21:50:43.534" v="7850" actId="14100"/>
          <ac:spMkLst>
            <pc:docMk/>
            <pc:sldMk cId="4278936678" sldId="280"/>
            <ac:spMk id="8" creationId="{7625AF52-1349-6FB4-3EAA-FA7384E30E63}"/>
          </ac:spMkLst>
        </pc:spChg>
      </pc:sldChg>
      <pc:sldChg chg="addSp delSp modSp mod modClrScheme chgLayout">
        <pc:chgData name="Zita Draper" userId="b063123c-f51f-481b-b99c-f574606c9ace" providerId="ADAL" clId="{A52B9347-87C8-4399-BE38-A7408CEAC9CC}" dt="2023-04-30T21:51:15.518" v="7890" actId="403"/>
        <pc:sldMkLst>
          <pc:docMk/>
          <pc:sldMk cId="2481228959" sldId="281"/>
        </pc:sldMkLst>
        <pc:spChg chg="add mod ord">
          <ac:chgData name="Zita Draper" userId="b063123c-f51f-481b-b99c-f574606c9ace" providerId="ADAL" clId="{A52B9347-87C8-4399-BE38-A7408CEAC9CC}" dt="2023-04-30T21:51:15.518" v="7890" actId="403"/>
          <ac:spMkLst>
            <pc:docMk/>
            <pc:sldMk cId="2481228959" sldId="281"/>
            <ac:spMk id="2" creationId="{D88DAC3F-BB87-93EF-776B-2CFECEFF4F7C}"/>
          </ac:spMkLst>
        </pc:spChg>
        <pc:spChg chg="del mod ord">
          <ac:chgData name="Zita Draper" userId="b063123c-f51f-481b-b99c-f574606c9ace" providerId="ADAL" clId="{A52B9347-87C8-4399-BE38-A7408CEAC9CC}" dt="2023-04-30T21:51:10.222" v="7882" actId="478"/>
          <ac:spMkLst>
            <pc:docMk/>
            <pc:sldMk cId="2481228959" sldId="281"/>
            <ac:spMk id="3" creationId="{41FBBB76-7EA8-B40F-4842-50BDC3AA2716}"/>
          </ac:spMkLst>
        </pc:spChg>
        <pc:spChg chg="mod ord">
          <ac:chgData name="Zita Draper" userId="b063123c-f51f-481b-b99c-f574606c9ace" providerId="ADAL" clId="{A52B9347-87C8-4399-BE38-A7408CEAC9CC}" dt="2023-04-30T21:50:53.233" v="7851" actId="700"/>
          <ac:spMkLst>
            <pc:docMk/>
            <pc:sldMk cId="2481228959" sldId="281"/>
            <ac:spMk id="4" creationId="{F2794DDF-C163-A059-A5F4-4C45001CE35C}"/>
          </ac:spMkLst>
        </pc:spChg>
        <pc:spChg chg="add del mod ord">
          <ac:chgData name="Zita Draper" userId="b063123c-f51f-481b-b99c-f574606c9ace" providerId="ADAL" clId="{A52B9347-87C8-4399-BE38-A7408CEAC9CC}" dt="2023-04-30T21:50:55.263" v="7853" actId="478"/>
          <ac:spMkLst>
            <pc:docMk/>
            <pc:sldMk cId="2481228959" sldId="281"/>
            <ac:spMk id="5" creationId="{68C9B8D8-98D3-B6A8-AF88-55BF3B502CCB}"/>
          </ac:spMkLst>
        </pc:spChg>
        <pc:spChg chg="mod ord">
          <ac:chgData name="Zita Draper" userId="b063123c-f51f-481b-b99c-f574606c9ace" providerId="ADAL" clId="{A52B9347-87C8-4399-BE38-A7408CEAC9CC}" dt="2023-04-30T21:50:53.233" v="7851" actId="700"/>
          <ac:spMkLst>
            <pc:docMk/>
            <pc:sldMk cId="2481228959" sldId="281"/>
            <ac:spMk id="7" creationId="{3DF678A1-5564-1D0F-4B75-61D4C2AB09F0}"/>
          </ac:spMkLst>
        </pc:spChg>
        <pc:spChg chg="del mod ord">
          <ac:chgData name="Zita Draper" userId="b063123c-f51f-481b-b99c-f574606c9ace" providerId="ADAL" clId="{A52B9347-87C8-4399-BE38-A7408CEAC9CC}" dt="2023-04-30T21:50:53.233" v="7851" actId="700"/>
          <ac:spMkLst>
            <pc:docMk/>
            <pc:sldMk cId="2481228959" sldId="281"/>
            <ac:spMk id="8" creationId="{7625AF52-1349-6FB4-3EAA-FA7384E30E63}"/>
          </ac:spMkLst>
        </pc:spChg>
      </pc:sldChg>
      <pc:sldChg chg="addSp delSp modSp mod modClrScheme chgLayout">
        <pc:chgData name="Zita Draper" userId="b063123c-f51f-481b-b99c-f574606c9ace" providerId="ADAL" clId="{A52B9347-87C8-4399-BE38-A7408CEAC9CC}" dt="2023-04-30T13:30:31.193" v="356" actId="478"/>
        <pc:sldMkLst>
          <pc:docMk/>
          <pc:sldMk cId="2419168574" sldId="282"/>
        </pc:sldMkLst>
        <pc:spChg chg="add mod ord">
          <ac:chgData name="Zita Draper" userId="b063123c-f51f-481b-b99c-f574606c9ace" providerId="ADAL" clId="{A52B9347-87C8-4399-BE38-A7408CEAC9CC}" dt="2023-04-30T13:30:17.363" v="350" actId="20577"/>
          <ac:spMkLst>
            <pc:docMk/>
            <pc:sldMk cId="2419168574" sldId="282"/>
            <ac:spMk id="2" creationId="{450FE7A4-79A3-52F6-240D-9F361B374B40}"/>
          </ac:spMkLst>
        </pc:spChg>
        <pc:spChg chg="mod ord">
          <ac:chgData name="Zita Draper" userId="b063123c-f51f-481b-b99c-f574606c9ace" providerId="ADAL" clId="{A52B9347-87C8-4399-BE38-A7408CEAC9CC}" dt="2023-04-30T13:30:10.102" v="322" actId="700"/>
          <ac:spMkLst>
            <pc:docMk/>
            <pc:sldMk cId="2419168574" sldId="282"/>
            <ac:spMk id="3" creationId="{41FBBB76-7EA8-B40F-4842-50BDC3AA2716}"/>
          </ac:spMkLst>
        </pc:spChg>
        <pc:spChg chg="mod ord">
          <ac:chgData name="Zita Draper" userId="b063123c-f51f-481b-b99c-f574606c9ace" providerId="ADAL" clId="{A52B9347-87C8-4399-BE38-A7408CEAC9CC}" dt="2023-04-30T13:30:10.102" v="322" actId="700"/>
          <ac:spMkLst>
            <pc:docMk/>
            <pc:sldMk cId="2419168574" sldId="282"/>
            <ac:spMk id="4" creationId="{F2794DDF-C163-A059-A5F4-4C45001CE35C}"/>
          </ac:spMkLst>
        </pc:spChg>
        <pc:spChg chg="add del mod ord">
          <ac:chgData name="Zita Draper" userId="b063123c-f51f-481b-b99c-f574606c9ace" providerId="ADAL" clId="{A52B9347-87C8-4399-BE38-A7408CEAC9CC}" dt="2023-04-30T13:30:28.304" v="354" actId="478"/>
          <ac:spMkLst>
            <pc:docMk/>
            <pc:sldMk cId="2419168574" sldId="282"/>
            <ac:spMk id="5" creationId="{1C9BFB91-A626-0C6F-673F-F4637D6BEC29}"/>
          </ac:spMkLst>
        </pc:spChg>
        <pc:spChg chg="add del mod ord">
          <ac:chgData name="Zita Draper" userId="b063123c-f51f-481b-b99c-f574606c9ace" providerId="ADAL" clId="{A52B9347-87C8-4399-BE38-A7408CEAC9CC}" dt="2023-04-30T13:30:31.193" v="356" actId="478"/>
          <ac:spMkLst>
            <pc:docMk/>
            <pc:sldMk cId="2419168574" sldId="282"/>
            <ac:spMk id="6" creationId="{AFD70CE1-338A-8732-EC61-B605961C74F1}"/>
          </ac:spMkLst>
        </pc:spChg>
        <pc:spChg chg="del mod ord">
          <ac:chgData name="Zita Draper" userId="b063123c-f51f-481b-b99c-f574606c9ace" providerId="ADAL" clId="{A52B9347-87C8-4399-BE38-A7408CEAC9CC}" dt="2023-04-30T13:30:10.102" v="322" actId="700"/>
          <ac:spMkLst>
            <pc:docMk/>
            <pc:sldMk cId="2419168574" sldId="282"/>
            <ac:spMk id="7" creationId="{3DF678A1-5564-1D0F-4B75-61D4C2AB09F0}"/>
          </ac:spMkLst>
        </pc:spChg>
        <pc:spChg chg="del mod ord">
          <ac:chgData name="Zita Draper" userId="b063123c-f51f-481b-b99c-f574606c9ace" providerId="ADAL" clId="{A52B9347-87C8-4399-BE38-A7408CEAC9CC}" dt="2023-04-30T13:30:10.102" v="322" actId="700"/>
          <ac:spMkLst>
            <pc:docMk/>
            <pc:sldMk cId="2419168574" sldId="282"/>
            <ac:spMk id="8" creationId="{7625AF52-1349-6FB4-3EAA-FA7384E30E63}"/>
          </ac:spMkLst>
        </pc:spChg>
        <pc:spChg chg="add del mod ord">
          <ac:chgData name="Zita Draper" userId="b063123c-f51f-481b-b99c-f574606c9ace" providerId="ADAL" clId="{A52B9347-87C8-4399-BE38-A7408CEAC9CC}" dt="2023-04-30T13:30:25.083" v="352" actId="478"/>
          <ac:spMkLst>
            <pc:docMk/>
            <pc:sldMk cId="2419168574" sldId="282"/>
            <ac:spMk id="9" creationId="{B2303523-3E5F-6577-B220-1E1DEFDD49D2}"/>
          </ac:spMkLst>
        </pc:spChg>
      </pc:sldChg>
      <pc:sldChg chg="delSp modSp mod">
        <pc:chgData name="Zita Draper" userId="b063123c-f51f-481b-b99c-f574606c9ace" providerId="ADAL" clId="{A52B9347-87C8-4399-BE38-A7408CEAC9CC}" dt="2023-04-30T21:53:36.252" v="8213" actId="14100"/>
        <pc:sldMkLst>
          <pc:docMk/>
          <pc:sldMk cId="3744148588" sldId="283"/>
        </pc:sldMkLst>
        <pc:spChg chg="del">
          <ac:chgData name="Zita Draper" userId="b063123c-f51f-481b-b99c-f574606c9ace" providerId="ADAL" clId="{A52B9347-87C8-4399-BE38-A7408CEAC9CC}" dt="2023-04-30T21:53:32.689" v="8212" actId="478"/>
          <ac:spMkLst>
            <pc:docMk/>
            <pc:sldMk cId="3744148588" sldId="283"/>
            <ac:spMk id="3" creationId="{41FBBB76-7EA8-B40F-4842-50BDC3AA2716}"/>
          </ac:spMkLst>
        </pc:spChg>
        <pc:spChg chg="mod">
          <ac:chgData name="Zita Draper" userId="b063123c-f51f-481b-b99c-f574606c9ace" providerId="ADAL" clId="{A52B9347-87C8-4399-BE38-A7408CEAC9CC}" dt="2023-04-30T21:51:27.594" v="7895" actId="122"/>
          <ac:spMkLst>
            <pc:docMk/>
            <pc:sldMk cId="3744148588" sldId="283"/>
            <ac:spMk id="7" creationId="{3DF678A1-5564-1D0F-4B75-61D4C2AB09F0}"/>
          </ac:spMkLst>
        </pc:spChg>
        <pc:spChg chg="mod">
          <ac:chgData name="Zita Draper" userId="b063123c-f51f-481b-b99c-f574606c9ace" providerId="ADAL" clId="{A52B9347-87C8-4399-BE38-A7408CEAC9CC}" dt="2023-04-30T21:53:36.252" v="8213" actId="14100"/>
          <ac:spMkLst>
            <pc:docMk/>
            <pc:sldMk cId="3744148588" sldId="283"/>
            <ac:spMk id="8" creationId="{7625AF52-1349-6FB4-3EAA-FA7384E30E63}"/>
          </ac:spMkLst>
        </pc:spChg>
      </pc:sldChg>
      <pc:sldChg chg="delSp modSp mod">
        <pc:chgData name="Zita Draper" userId="b063123c-f51f-481b-b99c-f574606c9ace" providerId="ADAL" clId="{A52B9347-87C8-4399-BE38-A7408CEAC9CC}" dt="2023-04-30T21:55:11.304" v="8496" actId="20577"/>
        <pc:sldMkLst>
          <pc:docMk/>
          <pc:sldMk cId="839821321" sldId="284"/>
        </pc:sldMkLst>
        <pc:spChg chg="del">
          <ac:chgData name="Zita Draper" userId="b063123c-f51f-481b-b99c-f574606c9ace" providerId="ADAL" clId="{A52B9347-87C8-4399-BE38-A7408CEAC9CC}" dt="2023-04-30T21:53:56.038" v="8231" actId="478"/>
          <ac:spMkLst>
            <pc:docMk/>
            <pc:sldMk cId="839821321" sldId="284"/>
            <ac:spMk id="3" creationId="{41FBBB76-7EA8-B40F-4842-50BDC3AA2716}"/>
          </ac:spMkLst>
        </pc:spChg>
        <pc:spChg chg="mod">
          <ac:chgData name="Zita Draper" userId="b063123c-f51f-481b-b99c-f574606c9ace" providerId="ADAL" clId="{A52B9347-87C8-4399-BE38-A7408CEAC9CC}" dt="2023-04-30T21:53:49.710" v="8229" actId="122"/>
          <ac:spMkLst>
            <pc:docMk/>
            <pc:sldMk cId="839821321" sldId="284"/>
            <ac:spMk id="7" creationId="{3DF678A1-5564-1D0F-4B75-61D4C2AB09F0}"/>
          </ac:spMkLst>
        </pc:spChg>
        <pc:spChg chg="mod">
          <ac:chgData name="Zita Draper" userId="b063123c-f51f-481b-b99c-f574606c9ace" providerId="ADAL" clId="{A52B9347-87C8-4399-BE38-A7408CEAC9CC}" dt="2023-04-30T21:55:11.304" v="8496" actId="20577"/>
          <ac:spMkLst>
            <pc:docMk/>
            <pc:sldMk cId="839821321" sldId="284"/>
            <ac:spMk id="8" creationId="{7625AF52-1349-6FB4-3EAA-FA7384E30E63}"/>
          </ac:spMkLst>
        </pc:spChg>
      </pc:sldChg>
      <pc:sldChg chg="delSp modSp mod modNotesTx">
        <pc:chgData name="Zita Draper" userId="b063123c-f51f-481b-b99c-f574606c9ace" providerId="ADAL" clId="{A52B9347-87C8-4399-BE38-A7408CEAC9CC}" dt="2023-04-30T21:58:42.362" v="9025"/>
        <pc:sldMkLst>
          <pc:docMk/>
          <pc:sldMk cId="3283766498" sldId="285"/>
        </pc:sldMkLst>
        <pc:spChg chg="del">
          <ac:chgData name="Zita Draper" userId="b063123c-f51f-481b-b99c-f574606c9ace" providerId="ADAL" clId="{A52B9347-87C8-4399-BE38-A7408CEAC9CC}" dt="2023-04-30T21:54:03.124" v="8233" actId="478"/>
          <ac:spMkLst>
            <pc:docMk/>
            <pc:sldMk cId="3283766498" sldId="285"/>
            <ac:spMk id="3" creationId="{41FBBB76-7EA8-B40F-4842-50BDC3AA2716}"/>
          </ac:spMkLst>
        </pc:spChg>
        <pc:spChg chg="mod">
          <ac:chgData name="Zita Draper" userId="b063123c-f51f-481b-b99c-f574606c9ace" providerId="ADAL" clId="{A52B9347-87C8-4399-BE38-A7408CEAC9CC}" dt="2023-04-30T21:55:23.986" v="8512" actId="122"/>
          <ac:spMkLst>
            <pc:docMk/>
            <pc:sldMk cId="3283766498" sldId="285"/>
            <ac:spMk id="7" creationId="{3DF678A1-5564-1D0F-4B75-61D4C2AB09F0}"/>
          </ac:spMkLst>
        </pc:spChg>
        <pc:spChg chg="mod">
          <ac:chgData name="Zita Draper" userId="b063123c-f51f-481b-b99c-f574606c9ace" providerId="ADAL" clId="{A52B9347-87C8-4399-BE38-A7408CEAC9CC}" dt="2023-04-30T21:58:30.690" v="9022" actId="20577"/>
          <ac:spMkLst>
            <pc:docMk/>
            <pc:sldMk cId="3283766498" sldId="285"/>
            <ac:spMk id="8" creationId="{7625AF52-1349-6FB4-3EAA-FA7384E30E63}"/>
          </ac:spMkLst>
        </pc:spChg>
      </pc:sldChg>
      <pc:sldChg chg="delSp modSp del mod">
        <pc:chgData name="Zita Draper" userId="b063123c-f51f-481b-b99c-f574606c9ace" providerId="ADAL" clId="{A52B9347-87C8-4399-BE38-A7408CEAC9CC}" dt="2023-04-30T21:59:24.437" v="9045" actId="2696"/>
        <pc:sldMkLst>
          <pc:docMk/>
          <pc:sldMk cId="3296409227" sldId="286"/>
        </pc:sldMkLst>
        <pc:spChg chg="del">
          <ac:chgData name="Zita Draper" userId="b063123c-f51f-481b-b99c-f574606c9ace" providerId="ADAL" clId="{A52B9347-87C8-4399-BE38-A7408CEAC9CC}" dt="2023-04-30T21:59:05.545" v="9044" actId="478"/>
          <ac:spMkLst>
            <pc:docMk/>
            <pc:sldMk cId="3296409227" sldId="286"/>
            <ac:spMk id="3" creationId="{41FBBB76-7EA8-B40F-4842-50BDC3AA2716}"/>
          </ac:spMkLst>
        </pc:spChg>
        <pc:spChg chg="mod">
          <ac:chgData name="Zita Draper" userId="b063123c-f51f-481b-b99c-f574606c9ace" providerId="ADAL" clId="{A52B9347-87C8-4399-BE38-A7408CEAC9CC}" dt="2023-04-30T21:58:54.439" v="9041" actId="122"/>
          <ac:spMkLst>
            <pc:docMk/>
            <pc:sldMk cId="3296409227" sldId="286"/>
            <ac:spMk id="7" creationId="{3DF678A1-5564-1D0F-4B75-61D4C2AB09F0}"/>
          </ac:spMkLst>
        </pc:spChg>
        <pc:spChg chg="mod">
          <ac:chgData name="Zita Draper" userId="b063123c-f51f-481b-b99c-f574606c9ace" providerId="ADAL" clId="{A52B9347-87C8-4399-BE38-A7408CEAC9CC}" dt="2023-04-30T21:59:03.334" v="9043" actId="14100"/>
          <ac:spMkLst>
            <pc:docMk/>
            <pc:sldMk cId="3296409227" sldId="286"/>
            <ac:spMk id="8" creationId="{7625AF52-1349-6FB4-3EAA-FA7384E30E63}"/>
          </ac:spMkLst>
        </pc:spChg>
      </pc:sldChg>
      <pc:sldChg chg="delSp modSp del mod">
        <pc:chgData name="Zita Draper" userId="b063123c-f51f-481b-b99c-f574606c9ace" providerId="ADAL" clId="{A52B9347-87C8-4399-BE38-A7408CEAC9CC}" dt="2023-04-30T21:58:56.553" v="9042" actId="2696"/>
        <pc:sldMkLst>
          <pc:docMk/>
          <pc:sldMk cId="3211386851" sldId="287"/>
        </pc:sldMkLst>
        <pc:spChg chg="del mod">
          <ac:chgData name="Zita Draper" userId="b063123c-f51f-481b-b99c-f574606c9ace" providerId="ADAL" clId="{A52B9347-87C8-4399-BE38-A7408CEAC9CC}" dt="2023-04-30T20:28:27.466" v="5089" actId="478"/>
          <ac:spMkLst>
            <pc:docMk/>
            <pc:sldMk cId="3211386851" sldId="287"/>
            <ac:spMk id="3" creationId="{41FBBB76-7EA8-B40F-4842-50BDC3AA2716}"/>
          </ac:spMkLst>
        </pc:spChg>
        <pc:spChg chg="mod">
          <ac:chgData name="Zita Draper" userId="b063123c-f51f-481b-b99c-f574606c9ace" providerId="ADAL" clId="{A52B9347-87C8-4399-BE38-A7408CEAC9CC}" dt="2023-04-30T20:28:17.988" v="5085" actId="122"/>
          <ac:spMkLst>
            <pc:docMk/>
            <pc:sldMk cId="3211386851" sldId="287"/>
            <ac:spMk id="7" creationId="{3DF678A1-5564-1D0F-4B75-61D4C2AB09F0}"/>
          </ac:spMkLst>
        </pc:spChg>
        <pc:spChg chg="mod">
          <ac:chgData name="Zita Draper" userId="b063123c-f51f-481b-b99c-f574606c9ace" providerId="ADAL" clId="{A52B9347-87C8-4399-BE38-A7408CEAC9CC}" dt="2023-04-30T20:28:24.703" v="5087" actId="14100"/>
          <ac:spMkLst>
            <pc:docMk/>
            <pc:sldMk cId="3211386851" sldId="287"/>
            <ac:spMk id="8" creationId="{7625AF52-1349-6FB4-3EAA-FA7384E30E63}"/>
          </ac:spMkLst>
        </pc:spChg>
      </pc:sldChg>
      <pc:sldChg chg="delSp modSp new del mod">
        <pc:chgData name="Zita Draper" userId="b063123c-f51f-481b-b99c-f574606c9ace" providerId="ADAL" clId="{A52B9347-87C8-4399-BE38-A7408CEAC9CC}" dt="2023-04-30T21:59:27.812" v="9046" actId="2696"/>
        <pc:sldMkLst>
          <pc:docMk/>
          <pc:sldMk cId="2061331615" sldId="290"/>
        </pc:sldMkLst>
        <pc:spChg chg="del">
          <ac:chgData name="Zita Draper" userId="b063123c-f51f-481b-b99c-f574606c9ace" providerId="ADAL" clId="{A52B9347-87C8-4399-BE38-A7408CEAC9CC}" dt="2023-04-30T15:37:05.896" v="801" actId="478"/>
          <ac:spMkLst>
            <pc:docMk/>
            <pc:sldMk cId="2061331615" sldId="290"/>
            <ac:spMk id="2" creationId="{042CCA13-CDB8-10B4-272A-565E57442BED}"/>
          </ac:spMkLst>
        </pc:spChg>
        <pc:spChg chg="del mod">
          <ac:chgData name="Zita Draper" userId="b063123c-f51f-481b-b99c-f574606c9ace" providerId="ADAL" clId="{A52B9347-87C8-4399-BE38-A7408CEAC9CC}" dt="2023-04-30T15:37:09.936" v="802" actId="478"/>
          <ac:spMkLst>
            <pc:docMk/>
            <pc:sldMk cId="2061331615" sldId="290"/>
            <ac:spMk id="4" creationId="{8857CDCE-5591-0A61-DB55-3350B3206502}"/>
          </ac:spMkLst>
        </pc:spChg>
        <pc:spChg chg="mod">
          <ac:chgData name="Zita Draper" userId="b063123c-f51f-481b-b99c-f574606c9ace" providerId="ADAL" clId="{A52B9347-87C8-4399-BE38-A7408CEAC9CC}" dt="2023-04-30T13:31:15.941" v="476" actId="20577"/>
          <ac:spMkLst>
            <pc:docMk/>
            <pc:sldMk cId="2061331615" sldId="290"/>
            <ac:spMk id="5" creationId="{CFD556F4-6AE3-84AD-3643-D4797EB84246}"/>
          </ac:spMkLst>
        </pc:spChg>
      </pc:sldChg>
      <pc:sldChg chg="delSp modSp new mod">
        <pc:chgData name="Zita Draper" userId="b063123c-f51f-481b-b99c-f574606c9ace" providerId="ADAL" clId="{A52B9347-87C8-4399-BE38-A7408CEAC9CC}" dt="2023-04-30T15:36:52.951" v="799" actId="1076"/>
        <pc:sldMkLst>
          <pc:docMk/>
          <pc:sldMk cId="1464772846" sldId="291"/>
        </pc:sldMkLst>
        <pc:spChg chg="del">
          <ac:chgData name="Zita Draper" userId="b063123c-f51f-481b-b99c-f574606c9ace" providerId="ADAL" clId="{A52B9347-87C8-4399-BE38-A7408CEAC9CC}" dt="2023-04-30T15:34:41.222" v="494" actId="478"/>
          <ac:spMkLst>
            <pc:docMk/>
            <pc:sldMk cId="1464772846" sldId="291"/>
            <ac:spMk id="2" creationId="{80C0B6FD-B523-C978-4220-ED60ED75DD4B}"/>
          </ac:spMkLst>
        </pc:spChg>
        <pc:spChg chg="mod">
          <ac:chgData name="Zita Draper" userId="b063123c-f51f-481b-b99c-f574606c9ace" providerId="ADAL" clId="{A52B9347-87C8-4399-BE38-A7408CEAC9CC}" dt="2023-04-30T15:36:52.951" v="799" actId="1076"/>
          <ac:spMkLst>
            <pc:docMk/>
            <pc:sldMk cId="1464772846" sldId="291"/>
            <ac:spMk id="4" creationId="{7ABC72A8-9748-3EFD-2955-61F7D26A5ED2}"/>
          </ac:spMkLst>
        </pc:spChg>
        <pc:spChg chg="mod">
          <ac:chgData name="Zita Draper" userId="b063123c-f51f-481b-b99c-f574606c9ace" providerId="ADAL" clId="{A52B9347-87C8-4399-BE38-A7408CEAC9CC}" dt="2023-04-30T13:31:29.038" v="492" actId="122"/>
          <ac:spMkLst>
            <pc:docMk/>
            <pc:sldMk cId="1464772846" sldId="291"/>
            <ac:spMk id="5" creationId="{804B7BA4-D54E-35EB-E36D-DF2DDBA60124}"/>
          </ac:spMkLst>
        </pc:spChg>
      </pc:sldChg>
      <pc:sldChg chg="addSp delSp modSp new mod modClrScheme chgLayout">
        <pc:chgData name="Zita Draper" userId="b063123c-f51f-481b-b99c-f574606c9ace" providerId="ADAL" clId="{A52B9347-87C8-4399-BE38-A7408CEAC9CC}" dt="2023-04-30T15:50:06.087" v="1542" actId="1076"/>
        <pc:sldMkLst>
          <pc:docMk/>
          <pc:sldMk cId="2215336628" sldId="292"/>
        </pc:sldMkLst>
        <pc:spChg chg="del mod ord">
          <ac:chgData name="Zita Draper" userId="b063123c-f51f-481b-b99c-f574606c9ace" providerId="ADAL" clId="{A52B9347-87C8-4399-BE38-A7408CEAC9CC}" dt="2023-04-30T15:49:38.292" v="1490" actId="478"/>
          <ac:spMkLst>
            <pc:docMk/>
            <pc:sldMk cId="2215336628" sldId="292"/>
            <ac:spMk id="2" creationId="{E7814F61-1E53-BC78-A12D-2DFFB5A4D620}"/>
          </ac:spMkLst>
        </pc:spChg>
        <pc:spChg chg="mod ord">
          <ac:chgData name="Zita Draper" userId="b063123c-f51f-481b-b99c-f574606c9ace" providerId="ADAL" clId="{A52B9347-87C8-4399-BE38-A7408CEAC9CC}" dt="2023-04-30T15:49:31.762" v="1486" actId="700"/>
          <ac:spMkLst>
            <pc:docMk/>
            <pc:sldMk cId="2215336628" sldId="292"/>
            <ac:spMk id="3" creationId="{F1B330E6-3810-9862-9E3D-3B18A0C83D5F}"/>
          </ac:spMkLst>
        </pc:spChg>
        <pc:spChg chg="del mod ord">
          <ac:chgData name="Zita Draper" userId="b063123c-f51f-481b-b99c-f574606c9ace" providerId="ADAL" clId="{A52B9347-87C8-4399-BE38-A7408CEAC9CC}" dt="2023-04-30T15:49:31.762" v="1486" actId="700"/>
          <ac:spMkLst>
            <pc:docMk/>
            <pc:sldMk cId="2215336628" sldId="292"/>
            <ac:spMk id="4" creationId="{4096F6E7-8666-0351-36A9-44A925391C7F}"/>
          </ac:spMkLst>
        </pc:spChg>
        <pc:spChg chg="mod ord">
          <ac:chgData name="Zita Draper" userId="b063123c-f51f-481b-b99c-f574606c9ace" providerId="ADAL" clId="{A52B9347-87C8-4399-BE38-A7408CEAC9CC}" dt="2023-04-30T15:49:31.762" v="1486" actId="700"/>
          <ac:spMkLst>
            <pc:docMk/>
            <pc:sldMk cId="2215336628" sldId="292"/>
            <ac:spMk id="5" creationId="{879A5822-F813-DC78-2E0B-5FCA93A25711}"/>
          </ac:spMkLst>
        </pc:spChg>
        <pc:spChg chg="add mod ord">
          <ac:chgData name="Zita Draper" userId="b063123c-f51f-481b-b99c-f574606c9ace" providerId="ADAL" clId="{A52B9347-87C8-4399-BE38-A7408CEAC9CC}" dt="2023-04-30T15:50:06.087" v="1542" actId="1076"/>
          <ac:spMkLst>
            <pc:docMk/>
            <pc:sldMk cId="2215336628" sldId="292"/>
            <ac:spMk id="6" creationId="{10FEC50D-02F4-D4AB-0AFA-B6CF44AB655D}"/>
          </ac:spMkLst>
        </pc:spChg>
        <pc:spChg chg="add del mod ord">
          <ac:chgData name="Zita Draper" userId="b063123c-f51f-481b-b99c-f574606c9ace" providerId="ADAL" clId="{A52B9347-87C8-4399-BE38-A7408CEAC9CC}" dt="2023-04-30T15:49:33.930" v="1488" actId="478"/>
          <ac:spMkLst>
            <pc:docMk/>
            <pc:sldMk cId="2215336628" sldId="292"/>
            <ac:spMk id="7" creationId="{8460B88B-B508-BCDF-4645-BF33118126D3}"/>
          </ac:spMkLst>
        </pc:spChg>
      </pc:sldChg>
      <pc:sldChg chg="delSp modSp new mod">
        <pc:chgData name="Zita Draper" userId="b063123c-f51f-481b-b99c-f574606c9ace" providerId="ADAL" clId="{A52B9347-87C8-4399-BE38-A7408CEAC9CC}" dt="2023-04-30T20:36:33.470" v="5699" actId="27636"/>
        <pc:sldMkLst>
          <pc:docMk/>
          <pc:sldMk cId="1981998903" sldId="293"/>
        </pc:sldMkLst>
        <pc:spChg chg="del">
          <ac:chgData name="Zita Draper" userId="b063123c-f51f-481b-b99c-f574606c9ace" providerId="ADAL" clId="{A52B9347-87C8-4399-BE38-A7408CEAC9CC}" dt="2023-04-30T15:57:10.980" v="2390" actId="478"/>
          <ac:spMkLst>
            <pc:docMk/>
            <pc:sldMk cId="1981998903" sldId="293"/>
            <ac:spMk id="2" creationId="{691F53B5-48C1-0CA3-63E4-60AC05AFCF13}"/>
          </ac:spMkLst>
        </pc:spChg>
        <pc:spChg chg="mod">
          <ac:chgData name="Zita Draper" userId="b063123c-f51f-481b-b99c-f574606c9ace" providerId="ADAL" clId="{A52B9347-87C8-4399-BE38-A7408CEAC9CC}" dt="2023-04-30T20:36:33.470" v="5699" actId="27636"/>
          <ac:spMkLst>
            <pc:docMk/>
            <pc:sldMk cId="1981998903" sldId="293"/>
            <ac:spMk id="4" creationId="{15EF1ADF-23DB-8BB6-9D90-CD2514684DC2}"/>
          </ac:spMkLst>
        </pc:spChg>
        <pc:spChg chg="mod">
          <ac:chgData name="Zita Draper" userId="b063123c-f51f-481b-b99c-f574606c9ace" providerId="ADAL" clId="{A52B9347-87C8-4399-BE38-A7408CEAC9CC}" dt="2023-04-30T15:57:05.105" v="2388" actId="122"/>
          <ac:spMkLst>
            <pc:docMk/>
            <pc:sldMk cId="1981998903" sldId="293"/>
            <ac:spMk id="5" creationId="{9D391DE1-0FC0-97D2-72C6-585A93C12948}"/>
          </ac:spMkLst>
        </pc:spChg>
      </pc:sldChg>
      <pc:sldChg chg="addSp delSp modSp new mod ord modNotesTx">
        <pc:chgData name="Zita Draper" userId="b063123c-f51f-481b-b99c-f574606c9ace" providerId="ADAL" clId="{A52B9347-87C8-4399-BE38-A7408CEAC9CC}" dt="2023-04-30T16:02:58.340" v="2912" actId="20577"/>
        <pc:sldMkLst>
          <pc:docMk/>
          <pc:sldMk cId="3901220362" sldId="294"/>
        </pc:sldMkLst>
        <pc:spChg chg="del mod">
          <ac:chgData name="Zita Draper" userId="b063123c-f51f-481b-b99c-f574606c9ace" providerId="ADAL" clId="{A52B9347-87C8-4399-BE38-A7408CEAC9CC}" dt="2023-04-30T15:59:37" v="2718" actId="478"/>
          <ac:spMkLst>
            <pc:docMk/>
            <pc:sldMk cId="3901220362" sldId="294"/>
            <ac:spMk id="2" creationId="{CF2AEB56-8157-A2A8-B145-350F10022D7A}"/>
          </ac:spMkLst>
        </pc:spChg>
        <pc:spChg chg="del mod">
          <ac:chgData name="Zita Draper" userId="b063123c-f51f-481b-b99c-f574606c9ace" providerId="ADAL" clId="{A52B9347-87C8-4399-BE38-A7408CEAC9CC}" dt="2023-04-30T15:59:43.790" v="2721" actId="478"/>
          <ac:spMkLst>
            <pc:docMk/>
            <pc:sldMk cId="3901220362" sldId="294"/>
            <ac:spMk id="4" creationId="{78CC25AE-62B0-7BCB-1706-B8CEC18F9985}"/>
          </ac:spMkLst>
        </pc:spChg>
        <pc:spChg chg="mod">
          <ac:chgData name="Zita Draper" userId="b063123c-f51f-481b-b99c-f574606c9ace" providerId="ADAL" clId="{A52B9347-87C8-4399-BE38-A7408CEAC9CC}" dt="2023-04-30T15:59:30.184" v="2715" actId="122"/>
          <ac:spMkLst>
            <pc:docMk/>
            <pc:sldMk cId="3901220362" sldId="294"/>
            <ac:spMk id="5" creationId="{20323A40-B5E5-4BA7-DD51-821884F6D5AA}"/>
          </ac:spMkLst>
        </pc:spChg>
        <pc:picChg chg="add mod">
          <ac:chgData name="Zita Draper" userId="b063123c-f51f-481b-b99c-f574606c9ace" providerId="ADAL" clId="{A52B9347-87C8-4399-BE38-A7408CEAC9CC}" dt="2023-04-30T16:00:55.721" v="2724" actId="1076"/>
          <ac:picMkLst>
            <pc:docMk/>
            <pc:sldMk cId="3901220362" sldId="294"/>
            <ac:picMk id="1026" creationId="{1A27B652-19CD-32FB-AE59-0A112A427C05}"/>
          </ac:picMkLst>
        </pc:picChg>
      </pc:sldChg>
      <pc:sldChg chg="addSp delSp modSp new mod modNotesTx">
        <pc:chgData name="Zita Draper" userId="b063123c-f51f-481b-b99c-f574606c9ace" providerId="ADAL" clId="{A52B9347-87C8-4399-BE38-A7408CEAC9CC}" dt="2023-04-30T16:16:35.438" v="3418" actId="122"/>
        <pc:sldMkLst>
          <pc:docMk/>
          <pc:sldMk cId="2049867224" sldId="295"/>
        </pc:sldMkLst>
        <pc:spChg chg="del mod">
          <ac:chgData name="Zita Draper" userId="b063123c-f51f-481b-b99c-f574606c9ace" providerId="ADAL" clId="{A52B9347-87C8-4399-BE38-A7408CEAC9CC}" dt="2023-04-30T16:03:21.930" v="2931" actId="478"/>
          <ac:spMkLst>
            <pc:docMk/>
            <pc:sldMk cId="2049867224" sldId="295"/>
            <ac:spMk id="2" creationId="{08156FD9-4B6B-9CC2-2527-373F05FE7385}"/>
          </ac:spMkLst>
        </pc:spChg>
        <pc:spChg chg="mod">
          <ac:chgData name="Zita Draper" userId="b063123c-f51f-481b-b99c-f574606c9ace" providerId="ADAL" clId="{A52B9347-87C8-4399-BE38-A7408CEAC9CC}" dt="2023-04-30T16:07:09.509" v="3033" actId="26606"/>
          <ac:spMkLst>
            <pc:docMk/>
            <pc:sldMk cId="2049867224" sldId="295"/>
            <ac:spMk id="3" creationId="{65331CA4-4E2B-4377-19DB-4C6E56356F11}"/>
          </ac:spMkLst>
        </pc:spChg>
        <pc:spChg chg="del mod">
          <ac:chgData name="Zita Draper" userId="b063123c-f51f-481b-b99c-f574606c9ace" providerId="ADAL" clId="{A52B9347-87C8-4399-BE38-A7408CEAC9CC}" dt="2023-04-30T16:06:33.519" v="2932" actId="478"/>
          <ac:spMkLst>
            <pc:docMk/>
            <pc:sldMk cId="2049867224" sldId="295"/>
            <ac:spMk id="4" creationId="{99521AD9-5107-2DA3-4539-12368A5A061E}"/>
          </ac:spMkLst>
        </pc:spChg>
        <pc:spChg chg="mod ord">
          <ac:chgData name="Zita Draper" userId="b063123c-f51f-481b-b99c-f574606c9ace" providerId="ADAL" clId="{A52B9347-87C8-4399-BE38-A7408CEAC9CC}" dt="2023-04-30T16:16:35.438" v="3418" actId="122"/>
          <ac:spMkLst>
            <pc:docMk/>
            <pc:sldMk cId="2049867224" sldId="295"/>
            <ac:spMk id="5" creationId="{13595139-A81B-786B-ACAC-4B1D58EFBC1E}"/>
          </ac:spMkLst>
        </pc:spChg>
        <pc:spChg chg="add">
          <ac:chgData name="Zita Draper" userId="b063123c-f51f-481b-b99c-f574606c9ace" providerId="ADAL" clId="{A52B9347-87C8-4399-BE38-A7408CEAC9CC}" dt="2023-04-30T16:07:09.509" v="3033" actId="26606"/>
          <ac:spMkLst>
            <pc:docMk/>
            <pc:sldMk cId="2049867224" sldId="295"/>
            <ac:spMk id="2055" creationId="{6F42F817-27DC-7977-D705-3334EC32A648}"/>
          </ac:spMkLst>
        </pc:spChg>
        <pc:picChg chg="add mod">
          <ac:chgData name="Zita Draper" userId="b063123c-f51f-481b-b99c-f574606c9ace" providerId="ADAL" clId="{A52B9347-87C8-4399-BE38-A7408CEAC9CC}" dt="2023-04-30T16:07:09.509" v="3033" actId="26606"/>
          <ac:picMkLst>
            <pc:docMk/>
            <pc:sldMk cId="2049867224" sldId="295"/>
            <ac:picMk id="2050" creationId="{AA12E1B6-4D41-2392-49D6-886C9053308E}"/>
          </ac:picMkLst>
        </pc:picChg>
      </pc:sldChg>
      <pc:sldChg chg="addSp delSp modSp new mod modNotesTx">
        <pc:chgData name="Zita Draper" userId="b063123c-f51f-481b-b99c-f574606c9ace" providerId="ADAL" clId="{A52B9347-87C8-4399-BE38-A7408CEAC9CC}" dt="2023-04-30T16:17:01.353" v="3421"/>
        <pc:sldMkLst>
          <pc:docMk/>
          <pc:sldMk cId="3691366445" sldId="296"/>
        </pc:sldMkLst>
        <pc:spChg chg="del">
          <ac:chgData name="Zita Draper" userId="b063123c-f51f-481b-b99c-f574606c9ace" providerId="ADAL" clId="{A52B9347-87C8-4399-BE38-A7408CEAC9CC}" dt="2023-04-30T16:08:14.657" v="3141" actId="478"/>
          <ac:spMkLst>
            <pc:docMk/>
            <pc:sldMk cId="3691366445" sldId="296"/>
            <ac:spMk id="2" creationId="{4CC9758E-367D-F232-3B0B-B95C48CE203A}"/>
          </ac:spMkLst>
        </pc:spChg>
        <pc:spChg chg="del mod">
          <ac:chgData name="Zita Draper" userId="b063123c-f51f-481b-b99c-f574606c9ace" providerId="ADAL" clId="{A52B9347-87C8-4399-BE38-A7408CEAC9CC}" dt="2023-04-30T16:11:53.352" v="3142"/>
          <ac:spMkLst>
            <pc:docMk/>
            <pc:sldMk cId="3691366445" sldId="296"/>
            <ac:spMk id="4" creationId="{CD3380B3-CF89-3525-85D9-36BC3A5BADE6}"/>
          </ac:spMkLst>
        </pc:spChg>
        <pc:spChg chg="mod">
          <ac:chgData name="Zita Draper" userId="b063123c-f51f-481b-b99c-f574606c9ace" providerId="ADAL" clId="{A52B9347-87C8-4399-BE38-A7408CEAC9CC}" dt="2023-04-30T16:16:28.704" v="3415" actId="122"/>
          <ac:spMkLst>
            <pc:docMk/>
            <pc:sldMk cId="3691366445" sldId="296"/>
            <ac:spMk id="5" creationId="{0810F917-5240-1FB3-4673-46885E4CFAF6}"/>
          </ac:spMkLst>
        </pc:spChg>
        <pc:picChg chg="add mod">
          <ac:chgData name="Zita Draper" userId="b063123c-f51f-481b-b99c-f574606c9ace" providerId="ADAL" clId="{A52B9347-87C8-4399-BE38-A7408CEAC9CC}" dt="2023-04-30T16:12:10.222" v="3189" actId="1076"/>
          <ac:picMkLst>
            <pc:docMk/>
            <pc:sldMk cId="3691366445" sldId="296"/>
            <ac:picMk id="3074" creationId="{CF07F2C6-0F68-D503-5ADD-91D2DA5DBAAE}"/>
          </ac:picMkLst>
        </pc:picChg>
        <pc:picChg chg="add mod">
          <ac:chgData name="Zita Draper" userId="b063123c-f51f-481b-b99c-f574606c9ace" providerId="ADAL" clId="{A52B9347-87C8-4399-BE38-A7408CEAC9CC}" dt="2023-04-30T16:13:22.968" v="3194" actId="1076"/>
          <ac:picMkLst>
            <pc:docMk/>
            <pc:sldMk cId="3691366445" sldId="296"/>
            <ac:picMk id="3076" creationId="{A752E011-9121-35FB-BBFC-2F482C2BCDDB}"/>
          </ac:picMkLst>
        </pc:picChg>
        <pc:picChg chg="add mod">
          <ac:chgData name="Zita Draper" userId="b063123c-f51f-481b-b99c-f574606c9ace" providerId="ADAL" clId="{A52B9347-87C8-4399-BE38-A7408CEAC9CC}" dt="2023-04-30T16:15:26.985" v="3308" actId="14100"/>
          <ac:picMkLst>
            <pc:docMk/>
            <pc:sldMk cId="3691366445" sldId="296"/>
            <ac:picMk id="3078" creationId="{2DD03E6C-8B40-0C73-B7AA-65ACEAEA5A4A}"/>
          </ac:picMkLst>
        </pc:picChg>
      </pc:sldChg>
      <pc:sldChg chg="delSp modSp new mod ord">
        <pc:chgData name="Zita Draper" userId="b063123c-f51f-481b-b99c-f574606c9ace" providerId="ADAL" clId="{A52B9347-87C8-4399-BE38-A7408CEAC9CC}" dt="2023-04-30T20:40:19.136" v="5949"/>
        <pc:sldMkLst>
          <pc:docMk/>
          <pc:sldMk cId="710731802" sldId="297"/>
        </pc:sldMkLst>
        <pc:spChg chg="del">
          <ac:chgData name="Zita Draper" userId="b063123c-f51f-481b-b99c-f574606c9ace" providerId="ADAL" clId="{A52B9347-87C8-4399-BE38-A7408CEAC9CC}" dt="2023-04-30T20:21:35.979" v="4474" actId="478"/>
          <ac:spMkLst>
            <pc:docMk/>
            <pc:sldMk cId="710731802" sldId="297"/>
            <ac:spMk id="2" creationId="{1A348963-9048-996C-6373-306B56C5201B}"/>
          </ac:spMkLst>
        </pc:spChg>
        <pc:spChg chg="mod">
          <ac:chgData name="Zita Draper" userId="b063123c-f51f-481b-b99c-f574606c9ace" providerId="ADAL" clId="{A52B9347-87C8-4399-BE38-A7408CEAC9CC}" dt="2023-04-30T20:37:24.942" v="5796" actId="20577"/>
          <ac:spMkLst>
            <pc:docMk/>
            <pc:sldMk cId="710731802" sldId="297"/>
            <ac:spMk id="4" creationId="{C01A94B6-F827-B4E3-F119-565AE8014E0B}"/>
          </ac:spMkLst>
        </pc:spChg>
        <pc:spChg chg="mod">
          <ac:chgData name="Zita Draper" userId="b063123c-f51f-481b-b99c-f574606c9ace" providerId="ADAL" clId="{A52B9347-87C8-4399-BE38-A7408CEAC9CC}" dt="2023-04-30T20:26:23.914" v="5071" actId="122"/>
          <ac:spMkLst>
            <pc:docMk/>
            <pc:sldMk cId="710731802" sldId="297"/>
            <ac:spMk id="5" creationId="{5AC8EAE0-2047-1C57-2B4A-1619EDA96F7C}"/>
          </ac:spMkLst>
        </pc:spChg>
      </pc:sldChg>
      <pc:sldChg chg="delSp modSp new mod">
        <pc:chgData name="Zita Draper" userId="b063123c-f51f-481b-b99c-f574606c9ace" providerId="ADAL" clId="{A52B9347-87C8-4399-BE38-A7408CEAC9CC}" dt="2023-04-30T20:40:09.473" v="5947" actId="478"/>
        <pc:sldMkLst>
          <pc:docMk/>
          <pc:sldMk cId="636451736" sldId="298"/>
        </pc:sldMkLst>
        <pc:spChg chg="del">
          <ac:chgData name="Zita Draper" userId="b063123c-f51f-481b-b99c-f574606c9ace" providerId="ADAL" clId="{A52B9347-87C8-4399-BE38-A7408CEAC9CC}" dt="2023-04-30T20:40:09.473" v="5947" actId="478"/>
          <ac:spMkLst>
            <pc:docMk/>
            <pc:sldMk cId="636451736" sldId="298"/>
            <ac:spMk id="2" creationId="{6E7ED212-B62C-53DF-DD09-001009EB1C51}"/>
          </ac:spMkLst>
        </pc:spChg>
        <pc:spChg chg="mod">
          <ac:chgData name="Zita Draper" userId="b063123c-f51f-481b-b99c-f574606c9ace" providerId="ADAL" clId="{A52B9347-87C8-4399-BE38-A7408CEAC9CC}" dt="2023-04-30T20:40:06.758" v="5946" actId="14100"/>
          <ac:spMkLst>
            <pc:docMk/>
            <pc:sldMk cId="636451736" sldId="298"/>
            <ac:spMk id="4" creationId="{CE864B95-6E95-3907-B806-A0DA413A782E}"/>
          </ac:spMkLst>
        </pc:spChg>
        <pc:spChg chg="mod">
          <ac:chgData name="Zita Draper" userId="b063123c-f51f-481b-b99c-f574606c9ace" providerId="ADAL" clId="{A52B9347-87C8-4399-BE38-A7408CEAC9CC}" dt="2023-04-30T20:20:51.306" v="4438" actId="20577"/>
          <ac:spMkLst>
            <pc:docMk/>
            <pc:sldMk cId="636451736" sldId="298"/>
            <ac:spMk id="5" creationId="{D9E761AF-BE2A-506D-F405-B244BFCF7475}"/>
          </ac:spMkLst>
        </pc:spChg>
      </pc:sldChg>
      <pc:sldChg chg="delSp modSp new del mod">
        <pc:chgData name="Zita Draper" userId="b063123c-f51f-481b-b99c-f574606c9ace" providerId="ADAL" clId="{A52B9347-87C8-4399-BE38-A7408CEAC9CC}" dt="2023-04-30T20:41:03.936" v="5956" actId="2696"/>
        <pc:sldMkLst>
          <pc:docMk/>
          <pc:sldMk cId="478127623" sldId="299"/>
        </pc:sldMkLst>
        <pc:spChg chg="del">
          <ac:chgData name="Zita Draper" userId="b063123c-f51f-481b-b99c-f574606c9ace" providerId="ADAL" clId="{A52B9347-87C8-4399-BE38-A7408CEAC9CC}" dt="2023-04-30T20:40:27.027" v="5951" actId="478"/>
          <ac:spMkLst>
            <pc:docMk/>
            <pc:sldMk cId="478127623" sldId="299"/>
            <ac:spMk id="2" creationId="{2AC001D8-B560-7A0A-BD51-35D5ED013F9C}"/>
          </ac:spMkLst>
        </pc:spChg>
        <pc:spChg chg="mod">
          <ac:chgData name="Zita Draper" userId="b063123c-f51f-481b-b99c-f574606c9ace" providerId="ADAL" clId="{A52B9347-87C8-4399-BE38-A7408CEAC9CC}" dt="2023-04-30T20:41:00.342" v="5955" actId="20577"/>
          <ac:spMkLst>
            <pc:docMk/>
            <pc:sldMk cId="478127623" sldId="299"/>
            <ac:spMk id="4" creationId="{6371450D-2741-C99D-AB0E-8C8BC15DA439}"/>
          </ac:spMkLst>
        </pc:spChg>
        <pc:spChg chg="mod">
          <ac:chgData name="Zita Draper" userId="b063123c-f51f-481b-b99c-f574606c9ace" providerId="ADAL" clId="{A52B9347-87C8-4399-BE38-A7408CEAC9CC}" dt="2023-04-30T20:21:22.569" v="4472" actId="20577"/>
          <ac:spMkLst>
            <pc:docMk/>
            <pc:sldMk cId="478127623" sldId="299"/>
            <ac:spMk id="5" creationId="{06E64970-CEFB-4B88-5E73-8BE8DDFD2BA5}"/>
          </ac:spMkLst>
        </pc:spChg>
      </pc:sldChg>
      <pc:sldChg chg="addSp delSp modSp new mod modClrScheme chgLayout">
        <pc:chgData name="Zita Draper" userId="b063123c-f51f-481b-b99c-f574606c9ace" providerId="ADAL" clId="{A52B9347-87C8-4399-BE38-A7408CEAC9CC}" dt="2023-04-30T20:34:03.915" v="5508" actId="20577"/>
        <pc:sldMkLst>
          <pc:docMk/>
          <pc:sldMk cId="3756291478" sldId="300"/>
        </pc:sldMkLst>
        <pc:spChg chg="del mod ord">
          <ac:chgData name="Zita Draper" userId="b063123c-f51f-481b-b99c-f574606c9ace" providerId="ADAL" clId="{A52B9347-87C8-4399-BE38-A7408CEAC9CC}" dt="2023-04-30T20:33:33.475" v="5481" actId="478"/>
          <ac:spMkLst>
            <pc:docMk/>
            <pc:sldMk cId="3756291478" sldId="300"/>
            <ac:spMk id="2" creationId="{92F1297A-A49E-21DD-6008-E3683EA70AC8}"/>
          </ac:spMkLst>
        </pc:spChg>
        <pc:spChg chg="mod ord">
          <ac:chgData name="Zita Draper" userId="b063123c-f51f-481b-b99c-f574606c9ace" providerId="ADAL" clId="{A52B9347-87C8-4399-BE38-A7408CEAC9CC}" dt="2023-04-30T20:33:49.761" v="5484" actId="700"/>
          <ac:spMkLst>
            <pc:docMk/>
            <pc:sldMk cId="3756291478" sldId="300"/>
            <ac:spMk id="3" creationId="{33522CCD-6991-9CA9-1F84-8DC2616AE207}"/>
          </ac:spMkLst>
        </pc:spChg>
        <pc:spChg chg="del mod ord">
          <ac:chgData name="Zita Draper" userId="b063123c-f51f-481b-b99c-f574606c9ace" providerId="ADAL" clId="{A52B9347-87C8-4399-BE38-A7408CEAC9CC}" dt="2023-04-30T20:33:15.072" v="5412" actId="700"/>
          <ac:spMkLst>
            <pc:docMk/>
            <pc:sldMk cId="3756291478" sldId="300"/>
            <ac:spMk id="4" creationId="{4841C17C-2B69-E6D9-C7E2-4D9F9C11487F}"/>
          </ac:spMkLst>
        </pc:spChg>
        <pc:spChg chg="del mod ord">
          <ac:chgData name="Zita Draper" userId="b063123c-f51f-481b-b99c-f574606c9ace" providerId="ADAL" clId="{A52B9347-87C8-4399-BE38-A7408CEAC9CC}" dt="2023-04-30T20:33:15.072" v="5412" actId="700"/>
          <ac:spMkLst>
            <pc:docMk/>
            <pc:sldMk cId="3756291478" sldId="300"/>
            <ac:spMk id="5" creationId="{AE53A121-DC8A-6020-B23F-0AB90A781B2A}"/>
          </ac:spMkLst>
        </pc:spChg>
        <pc:spChg chg="add mod ord">
          <ac:chgData name="Zita Draper" userId="b063123c-f51f-481b-b99c-f574606c9ace" providerId="ADAL" clId="{A52B9347-87C8-4399-BE38-A7408CEAC9CC}" dt="2023-04-30T20:34:03.915" v="5508" actId="20577"/>
          <ac:spMkLst>
            <pc:docMk/>
            <pc:sldMk cId="3756291478" sldId="300"/>
            <ac:spMk id="6" creationId="{681ADFE1-D213-6DE0-1B6B-EDAAB7288244}"/>
          </ac:spMkLst>
        </pc:spChg>
        <pc:spChg chg="add del mod ord">
          <ac:chgData name="Zita Draper" userId="b063123c-f51f-481b-b99c-f574606c9ace" providerId="ADAL" clId="{A52B9347-87C8-4399-BE38-A7408CEAC9CC}" dt="2023-04-30T20:33:37.866" v="5483" actId="478"/>
          <ac:spMkLst>
            <pc:docMk/>
            <pc:sldMk cId="3756291478" sldId="300"/>
            <ac:spMk id="7" creationId="{856F6940-7C96-5CB7-6707-F6C984313981}"/>
          </ac:spMkLst>
        </pc:spChg>
        <pc:spChg chg="add del mod ord">
          <ac:chgData name="Zita Draper" userId="b063123c-f51f-481b-b99c-f574606c9ace" providerId="ADAL" clId="{A52B9347-87C8-4399-BE38-A7408CEAC9CC}" dt="2023-04-30T20:33:30.385" v="5479" actId="478"/>
          <ac:spMkLst>
            <pc:docMk/>
            <pc:sldMk cId="3756291478" sldId="300"/>
            <ac:spMk id="8" creationId="{59D4D0B5-7C4C-5C48-CAF4-88DDD6C84B7A}"/>
          </ac:spMkLst>
        </pc:spChg>
        <pc:spChg chg="add del mod ord">
          <ac:chgData name="Zita Draper" userId="b063123c-f51f-481b-b99c-f574606c9ace" providerId="ADAL" clId="{A52B9347-87C8-4399-BE38-A7408CEAC9CC}" dt="2023-04-30T20:33:35.812" v="5482" actId="478"/>
          <ac:spMkLst>
            <pc:docMk/>
            <pc:sldMk cId="3756291478" sldId="300"/>
            <ac:spMk id="9" creationId="{A5E1A676-6859-4A3E-598B-0EC89392D493}"/>
          </ac:spMkLst>
        </pc:spChg>
      </pc:sldChg>
      <pc:sldChg chg="modSp new del mod">
        <pc:chgData name="Zita Draper" userId="b063123c-f51f-481b-b99c-f574606c9ace" providerId="ADAL" clId="{A52B9347-87C8-4399-BE38-A7408CEAC9CC}" dt="2023-04-30T21:47:37.910" v="7496" actId="2696"/>
        <pc:sldMkLst>
          <pc:docMk/>
          <pc:sldMk cId="1587964918" sldId="301"/>
        </pc:sldMkLst>
        <pc:spChg chg="mod">
          <ac:chgData name="Zita Draper" userId="b063123c-f51f-481b-b99c-f574606c9ace" providerId="ADAL" clId="{A52B9347-87C8-4399-BE38-A7408CEAC9CC}" dt="2023-04-30T20:41:51.420" v="6001" actId="20577"/>
          <ac:spMkLst>
            <pc:docMk/>
            <pc:sldMk cId="1587964918" sldId="301"/>
            <ac:spMk id="5" creationId="{29C5D4CD-2D27-AAA0-C403-3BBADBC6A402}"/>
          </ac:spMkLst>
        </pc:spChg>
      </pc:sldChg>
      <pc:sldChg chg="modSp new del mod">
        <pc:chgData name="Zita Draper" userId="b063123c-f51f-481b-b99c-f574606c9ace" providerId="ADAL" clId="{A52B9347-87C8-4399-BE38-A7408CEAC9CC}" dt="2023-04-30T21:47:38.440" v="7497" actId="2696"/>
        <pc:sldMkLst>
          <pc:docMk/>
          <pc:sldMk cId="246406706" sldId="302"/>
        </pc:sldMkLst>
        <pc:spChg chg="mod">
          <ac:chgData name="Zita Draper" userId="b063123c-f51f-481b-b99c-f574606c9ace" providerId="ADAL" clId="{A52B9347-87C8-4399-BE38-A7408CEAC9CC}" dt="2023-04-30T20:41:46.166" v="5985" actId="20577"/>
          <ac:spMkLst>
            <pc:docMk/>
            <pc:sldMk cId="246406706" sldId="302"/>
            <ac:spMk id="5" creationId="{7ABF04CF-EE3A-A525-EF77-597E25839D49}"/>
          </ac:spMkLst>
        </pc:spChg>
      </pc:sldChg>
      <pc:sldChg chg="addSp delSp modSp new mod modClrScheme chgLayout">
        <pc:chgData name="Zita Draper" userId="b063123c-f51f-481b-b99c-f574606c9ace" providerId="ADAL" clId="{A52B9347-87C8-4399-BE38-A7408CEAC9CC}" dt="2023-04-30T20:56:45.958" v="6100" actId="478"/>
        <pc:sldMkLst>
          <pc:docMk/>
          <pc:sldMk cId="881596752" sldId="303"/>
        </pc:sldMkLst>
        <pc:spChg chg="del mod ord">
          <ac:chgData name="Zita Draper" userId="b063123c-f51f-481b-b99c-f574606c9ace" providerId="ADAL" clId="{A52B9347-87C8-4399-BE38-A7408CEAC9CC}" dt="2023-04-30T20:50:15.850" v="6098" actId="478"/>
          <ac:spMkLst>
            <pc:docMk/>
            <pc:sldMk cId="881596752" sldId="303"/>
            <ac:spMk id="2" creationId="{C416D1F6-2054-9DD6-506F-ECEA967DE02A}"/>
          </ac:spMkLst>
        </pc:spChg>
        <pc:spChg chg="mod ord">
          <ac:chgData name="Zita Draper" userId="b063123c-f51f-481b-b99c-f574606c9ace" providerId="ADAL" clId="{A52B9347-87C8-4399-BE38-A7408CEAC9CC}" dt="2023-04-30T20:49:43.974" v="6013" actId="700"/>
          <ac:spMkLst>
            <pc:docMk/>
            <pc:sldMk cId="881596752" sldId="303"/>
            <ac:spMk id="3" creationId="{D8D74F54-EF8F-FEFB-AFDA-DAEA7C21B0F2}"/>
          </ac:spMkLst>
        </pc:spChg>
        <pc:spChg chg="del mod ord">
          <ac:chgData name="Zita Draper" userId="b063123c-f51f-481b-b99c-f574606c9ace" providerId="ADAL" clId="{A52B9347-87C8-4399-BE38-A7408CEAC9CC}" dt="2023-04-30T20:49:43.974" v="6013" actId="700"/>
          <ac:spMkLst>
            <pc:docMk/>
            <pc:sldMk cId="881596752" sldId="303"/>
            <ac:spMk id="4" creationId="{20D5ED84-1D82-8AE4-B217-D49F6192398D}"/>
          </ac:spMkLst>
        </pc:spChg>
        <pc:spChg chg="del mod ord">
          <ac:chgData name="Zita Draper" userId="b063123c-f51f-481b-b99c-f574606c9ace" providerId="ADAL" clId="{A52B9347-87C8-4399-BE38-A7408CEAC9CC}" dt="2023-04-30T20:49:43.974" v="6013" actId="700"/>
          <ac:spMkLst>
            <pc:docMk/>
            <pc:sldMk cId="881596752" sldId="303"/>
            <ac:spMk id="5" creationId="{AA752F9D-05CB-8FD4-1BAA-671564BB37A5}"/>
          </ac:spMkLst>
        </pc:spChg>
        <pc:spChg chg="add mod ord">
          <ac:chgData name="Zita Draper" userId="b063123c-f51f-481b-b99c-f574606c9ace" providerId="ADAL" clId="{A52B9347-87C8-4399-BE38-A7408CEAC9CC}" dt="2023-04-30T20:50:03.303" v="6058" actId="20577"/>
          <ac:spMkLst>
            <pc:docMk/>
            <pc:sldMk cId="881596752" sldId="303"/>
            <ac:spMk id="6" creationId="{957EAFFF-12D5-0A77-C236-7B57FA3F793B}"/>
          </ac:spMkLst>
        </pc:spChg>
        <pc:spChg chg="add mod ord">
          <ac:chgData name="Zita Draper" userId="b063123c-f51f-481b-b99c-f574606c9ace" providerId="ADAL" clId="{A52B9347-87C8-4399-BE38-A7408CEAC9CC}" dt="2023-04-30T20:50:12.340" v="6097" actId="20577"/>
          <ac:spMkLst>
            <pc:docMk/>
            <pc:sldMk cId="881596752" sldId="303"/>
            <ac:spMk id="7" creationId="{94AEF5BF-1A90-1CC5-9527-E6660ABDBAFD}"/>
          </ac:spMkLst>
        </pc:spChg>
        <pc:spChg chg="add del mod ord">
          <ac:chgData name="Zita Draper" userId="b063123c-f51f-481b-b99c-f574606c9ace" providerId="ADAL" clId="{A52B9347-87C8-4399-BE38-A7408CEAC9CC}" dt="2023-04-30T20:56:45.958" v="6100" actId="478"/>
          <ac:spMkLst>
            <pc:docMk/>
            <pc:sldMk cId="881596752" sldId="303"/>
            <ac:spMk id="8" creationId="{A3B788B0-101A-380D-61B2-D50BDF9C181A}"/>
          </ac:spMkLst>
        </pc:spChg>
      </pc:sldChg>
      <pc:sldChg chg="addSp delSp modSp new mod modClrScheme chgLayout modNotesTx">
        <pc:chgData name="Zita Draper" userId="b063123c-f51f-481b-b99c-f574606c9ace" providerId="ADAL" clId="{A52B9347-87C8-4399-BE38-A7408CEAC9CC}" dt="2023-04-30T21:11:06.752" v="6689"/>
        <pc:sldMkLst>
          <pc:docMk/>
          <pc:sldMk cId="1279392470" sldId="304"/>
        </pc:sldMkLst>
        <pc:spChg chg="del">
          <ac:chgData name="Zita Draper" userId="b063123c-f51f-481b-b99c-f574606c9ace" providerId="ADAL" clId="{A52B9347-87C8-4399-BE38-A7408CEAC9CC}" dt="2023-04-30T20:58:30.630" v="6102" actId="700"/>
          <ac:spMkLst>
            <pc:docMk/>
            <pc:sldMk cId="1279392470" sldId="304"/>
            <ac:spMk id="2" creationId="{4C8D4C79-9318-ACB4-4B9F-A671CFB471E7}"/>
          </ac:spMkLst>
        </pc:spChg>
        <pc:spChg chg="del mod ord">
          <ac:chgData name="Zita Draper" userId="b063123c-f51f-481b-b99c-f574606c9ace" providerId="ADAL" clId="{A52B9347-87C8-4399-BE38-A7408CEAC9CC}" dt="2023-04-30T20:58:30.630" v="6102" actId="700"/>
          <ac:spMkLst>
            <pc:docMk/>
            <pc:sldMk cId="1279392470" sldId="304"/>
            <ac:spMk id="3" creationId="{B92AE96D-EE84-6B83-DAC2-410D41A9D13C}"/>
          </ac:spMkLst>
        </pc:spChg>
        <pc:spChg chg="del mod ord">
          <ac:chgData name="Zita Draper" userId="b063123c-f51f-481b-b99c-f574606c9ace" providerId="ADAL" clId="{A52B9347-87C8-4399-BE38-A7408CEAC9CC}" dt="2023-04-30T21:07:32.707" v="6476" actId="478"/>
          <ac:spMkLst>
            <pc:docMk/>
            <pc:sldMk cId="1279392470" sldId="304"/>
            <ac:spMk id="4" creationId="{CE59C771-2A74-6D50-D2C7-8ABCF5CCFCDA}"/>
          </ac:spMkLst>
        </pc:spChg>
        <pc:spChg chg="mod ord">
          <ac:chgData name="Zita Draper" userId="b063123c-f51f-481b-b99c-f574606c9ace" providerId="ADAL" clId="{A52B9347-87C8-4399-BE38-A7408CEAC9CC}" dt="2023-04-30T20:58:30.630" v="6102" actId="700"/>
          <ac:spMkLst>
            <pc:docMk/>
            <pc:sldMk cId="1279392470" sldId="304"/>
            <ac:spMk id="5" creationId="{73C43E27-E8E1-9803-7E8D-FBC98DC2E973}"/>
          </ac:spMkLst>
        </pc:spChg>
        <pc:spChg chg="del mod ord">
          <ac:chgData name="Zita Draper" userId="b063123c-f51f-481b-b99c-f574606c9ace" providerId="ADAL" clId="{A52B9347-87C8-4399-BE38-A7408CEAC9CC}" dt="2023-04-30T20:58:30.630" v="6102" actId="700"/>
          <ac:spMkLst>
            <pc:docMk/>
            <pc:sldMk cId="1279392470" sldId="304"/>
            <ac:spMk id="6" creationId="{3EA54A74-EB57-699A-0930-BEB97466162B}"/>
          </ac:spMkLst>
        </pc:spChg>
        <pc:spChg chg="add mod ord">
          <ac:chgData name="Zita Draper" userId="b063123c-f51f-481b-b99c-f574606c9ace" providerId="ADAL" clId="{A52B9347-87C8-4399-BE38-A7408CEAC9CC}" dt="2023-04-30T20:58:50.407" v="6137" actId="122"/>
          <ac:spMkLst>
            <pc:docMk/>
            <pc:sldMk cId="1279392470" sldId="304"/>
            <ac:spMk id="7" creationId="{E72177E1-6AD8-CF6C-477E-4332A97270A0}"/>
          </ac:spMkLst>
        </pc:spChg>
        <pc:spChg chg="add mod ord">
          <ac:chgData name="Zita Draper" userId="b063123c-f51f-481b-b99c-f574606c9ace" providerId="ADAL" clId="{A52B9347-87C8-4399-BE38-A7408CEAC9CC}" dt="2023-04-30T21:07:28.931" v="6475" actId="14100"/>
          <ac:spMkLst>
            <pc:docMk/>
            <pc:sldMk cId="1279392470" sldId="304"/>
            <ac:spMk id="8" creationId="{991853E3-EC0E-9485-2A12-E522BF371B89}"/>
          </ac:spMkLst>
        </pc:spChg>
      </pc:sldChg>
      <pc:sldChg chg="delSp modSp new mod modNotesTx">
        <pc:chgData name="Zita Draper" userId="b063123c-f51f-481b-b99c-f574606c9ace" providerId="ADAL" clId="{A52B9347-87C8-4399-BE38-A7408CEAC9CC}" dt="2023-04-30T21:10:49.981" v="6688"/>
        <pc:sldMkLst>
          <pc:docMk/>
          <pc:sldMk cId="2721775934" sldId="305"/>
        </pc:sldMkLst>
        <pc:spChg chg="del">
          <ac:chgData name="Zita Draper" userId="b063123c-f51f-481b-b99c-f574606c9ace" providerId="ADAL" clId="{A52B9347-87C8-4399-BE38-A7408CEAC9CC}" dt="2023-04-30T21:07:55.737" v="6541" actId="478"/>
          <ac:spMkLst>
            <pc:docMk/>
            <pc:sldMk cId="2721775934" sldId="305"/>
            <ac:spMk id="2" creationId="{F43A5CCB-019C-73AC-7CC4-90C3AD26828C}"/>
          </ac:spMkLst>
        </pc:spChg>
        <pc:spChg chg="mod">
          <ac:chgData name="Zita Draper" userId="b063123c-f51f-481b-b99c-f574606c9ace" providerId="ADAL" clId="{A52B9347-87C8-4399-BE38-A7408CEAC9CC}" dt="2023-04-30T21:10:40.468" v="6687" actId="20577"/>
          <ac:spMkLst>
            <pc:docMk/>
            <pc:sldMk cId="2721775934" sldId="305"/>
            <ac:spMk id="4" creationId="{D6FFCD30-8C9F-8FED-8ABD-053878FBFBC6}"/>
          </ac:spMkLst>
        </pc:spChg>
        <pc:spChg chg="mod">
          <ac:chgData name="Zita Draper" userId="b063123c-f51f-481b-b99c-f574606c9ace" providerId="ADAL" clId="{A52B9347-87C8-4399-BE38-A7408CEAC9CC}" dt="2023-04-30T21:07:42.196" v="6514" actId="20577"/>
          <ac:spMkLst>
            <pc:docMk/>
            <pc:sldMk cId="2721775934" sldId="305"/>
            <ac:spMk id="5" creationId="{6D2E8FBB-B7C7-653B-C276-5480C46CA4DE}"/>
          </ac:spMkLst>
        </pc:spChg>
      </pc:sldChg>
      <pc:sldChg chg="delSp modSp new mod modNotesTx">
        <pc:chgData name="Zita Draper" userId="b063123c-f51f-481b-b99c-f574606c9ace" providerId="ADAL" clId="{A52B9347-87C8-4399-BE38-A7408CEAC9CC}" dt="2023-04-30T21:12:57.853" v="6830"/>
        <pc:sldMkLst>
          <pc:docMk/>
          <pc:sldMk cId="3823840066" sldId="306"/>
        </pc:sldMkLst>
        <pc:spChg chg="del mod">
          <ac:chgData name="Zita Draper" userId="b063123c-f51f-481b-b99c-f574606c9ace" providerId="ADAL" clId="{A52B9347-87C8-4399-BE38-A7408CEAC9CC}" dt="2023-04-30T21:11:21.693" v="6692" actId="478"/>
          <ac:spMkLst>
            <pc:docMk/>
            <pc:sldMk cId="3823840066" sldId="306"/>
            <ac:spMk id="2" creationId="{50016527-4462-5410-4ADB-4735635CBFA7}"/>
          </ac:spMkLst>
        </pc:spChg>
        <pc:spChg chg="mod">
          <ac:chgData name="Zita Draper" userId="b063123c-f51f-481b-b99c-f574606c9ace" providerId="ADAL" clId="{A52B9347-87C8-4399-BE38-A7408CEAC9CC}" dt="2023-04-30T21:12:37.537" v="6829" actId="20577"/>
          <ac:spMkLst>
            <pc:docMk/>
            <pc:sldMk cId="3823840066" sldId="306"/>
            <ac:spMk id="4" creationId="{F18BDD1F-2CA5-3CF4-8100-0AAE257FD1A6}"/>
          </ac:spMkLst>
        </pc:spChg>
        <pc:spChg chg="mod">
          <ac:chgData name="Zita Draper" userId="b063123c-f51f-481b-b99c-f574606c9ace" providerId="ADAL" clId="{A52B9347-87C8-4399-BE38-A7408CEAC9CC}" dt="2023-04-30T21:07:48.406" v="6538" actId="20577"/>
          <ac:spMkLst>
            <pc:docMk/>
            <pc:sldMk cId="3823840066" sldId="306"/>
            <ac:spMk id="5" creationId="{F6BA6150-ACCE-0B12-78B5-1984D104E998}"/>
          </ac:spMkLst>
        </pc:spChg>
      </pc:sldChg>
      <pc:sldChg chg="delSp modSp new mod ord">
        <pc:chgData name="Zita Draper" userId="b063123c-f51f-481b-b99c-f574606c9ace" providerId="ADAL" clId="{A52B9347-87C8-4399-BE38-A7408CEAC9CC}" dt="2023-04-30T21:15:47.824" v="7168" actId="478"/>
        <pc:sldMkLst>
          <pc:docMk/>
          <pc:sldMk cId="1013153361" sldId="307"/>
        </pc:sldMkLst>
        <pc:spChg chg="del">
          <ac:chgData name="Zita Draper" userId="b063123c-f51f-481b-b99c-f574606c9ace" providerId="ADAL" clId="{A52B9347-87C8-4399-BE38-A7408CEAC9CC}" dt="2023-04-30T21:15:47.824" v="7168" actId="478"/>
          <ac:spMkLst>
            <pc:docMk/>
            <pc:sldMk cId="1013153361" sldId="307"/>
            <ac:spMk id="2" creationId="{7CE935AB-563A-F445-CAEE-670CD0466008}"/>
          </ac:spMkLst>
        </pc:spChg>
        <pc:spChg chg="mod">
          <ac:chgData name="Zita Draper" userId="b063123c-f51f-481b-b99c-f574606c9ace" providerId="ADAL" clId="{A52B9347-87C8-4399-BE38-A7408CEAC9CC}" dt="2023-04-30T21:15:45.454" v="7167" actId="14100"/>
          <ac:spMkLst>
            <pc:docMk/>
            <pc:sldMk cId="1013153361" sldId="307"/>
            <ac:spMk id="4" creationId="{7B7851C6-976B-A2ED-2707-3717B7FF61BC}"/>
          </ac:spMkLst>
        </pc:spChg>
        <pc:spChg chg="mod">
          <ac:chgData name="Zita Draper" userId="b063123c-f51f-481b-b99c-f574606c9ace" providerId="ADAL" clId="{A52B9347-87C8-4399-BE38-A7408CEAC9CC}" dt="2023-04-30T21:13:31.724" v="6894" actId="122"/>
          <ac:spMkLst>
            <pc:docMk/>
            <pc:sldMk cId="1013153361" sldId="307"/>
            <ac:spMk id="5" creationId="{E9EFEC1A-F19D-79C4-77F1-BA34FF8969DC}"/>
          </ac:spMkLst>
        </pc:spChg>
      </pc:sldChg>
      <pc:sldChg chg="modSp new del mod">
        <pc:chgData name="Zita Draper" userId="b063123c-f51f-481b-b99c-f574606c9ace" providerId="ADAL" clId="{A52B9347-87C8-4399-BE38-A7408CEAC9CC}" dt="2023-04-30T21:49:54.947" v="7696" actId="2696"/>
        <pc:sldMkLst>
          <pc:docMk/>
          <pc:sldMk cId="3216591769" sldId="308"/>
        </pc:sldMkLst>
        <pc:spChg chg="mod">
          <ac:chgData name="Zita Draper" userId="b063123c-f51f-481b-b99c-f574606c9ace" providerId="ADAL" clId="{A52B9347-87C8-4399-BE38-A7408CEAC9CC}" dt="2023-04-30T21:49:11.637" v="7695" actId="20577"/>
          <ac:spMkLst>
            <pc:docMk/>
            <pc:sldMk cId="3216591769" sldId="308"/>
            <ac:spMk id="5" creationId="{025CF012-D8DA-8564-A172-011798C9536E}"/>
          </ac:spMkLst>
        </pc:spChg>
      </pc:sldChg>
      <pc:sldChg chg="delSp modSp new mod">
        <pc:chgData name="Zita Draper" userId="b063123c-f51f-481b-b99c-f574606c9ace" providerId="ADAL" clId="{A52B9347-87C8-4399-BE38-A7408CEAC9CC}" dt="2023-04-30T22:02:17.846" v="9087" actId="20577"/>
        <pc:sldMkLst>
          <pc:docMk/>
          <pc:sldMk cId="3276226533" sldId="308"/>
        </pc:sldMkLst>
        <pc:spChg chg="del">
          <ac:chgData name="Zita Draper" userId="b063123c-f51f-481b-b99c-f574606c9ace" providerId="ADAL" clId="{A52B9347-87C8-4399-BE38-A7408CEAC9CC}" dt="2023-04-30T22:02:14.713" v="9083" actId="478"/>
          <ac:spMkLst>
            <pc:docMk/>
            <pc:sldMk cId="3276226533" sldId="308"/>
            <ac:spMk id="2" creationId="{C54FF460-7CB1-9615-2366-2F71DB197359}"/>
          </ac:spMkLst>
        </pc:spChg>
        <pc:spChg chg="mod">
          <ac:chgData name="Zita Draper" userId="b063123c-f51f-481b-b99c-f574606c9ace" providerId="ADAL" clId="{A52B9347-87C8-4399-BE38-A7408CEAC9CC}" dt="2023-04-30T22:02:17.846" v="9087" actId="20577"/>
          <ac:spMkLst>
            <pc:docMk/>
            <pc:sldMk cId="3276226533" sldId="308"/>
            <ac:spMk id="4" creationId="{E444E382-131B-6BCD-B3CF-E3D0A6309572}"/>
          </ac:spMkLst>
        </pc:spChg>
        <pc:spChg chg="mod">
          <ac:chgData name="Zita Draper" userId="b063123c-f51f-481b-b99c-f574606c9ace" providerId="ADAL" clId="{A52B9347-87C8-4399-BE38-A7408CEAC9CC}" dt="2023-04-30T22:02:09.227" v="9081" actId="122"/>
          <ac:spMkLst>
            <pc:docMk/>
            <pc:sldMk cId="3276226533" sldId="308"/>
            <ac:spMk id="5" creationId="{FDAB7FDE-2057-0C9A-8E6C-A5327F99EAE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01580B-E80D-4655-9EB0-B9E0276926E9}" type="doc">
      <dgm:prSet loTypeId="urn:microsoft.com/office/officeart/2005/8/layout/bProcess4" loCatId="process" qsTypeId="urn:microsoft.com/office/officeart/2005/8/quickstyle/simple2" qsCatId="simple" csTypeId="urn:microsoft.com/office/officeart/2005/8/colors/accent1_2" csCatId="accent1"/>
      <dgm:spPr/>
      <dgm:t>
        <a:bodyPr/>
        <a:lstStyle/>
        <a:p>
          <a:endParaRPr lang="en-US"/>
        </a:p>
      </dgm:t>
    </dgm:pt>
    <dgm:pt modelId="{72B96F6A-DCA5-4565-8305-92F492FB269E}">
      <dgm:prSet/>
      <dgm:spPr/>
      <dgm:t>
        <a:bodyPr/>
        <a:lstStyle/>
        <a:p>
          <a:r>
            <a:rPr lang="en-GB"/>
            <a:t>Aims and Learning objectives. </a:t>
          </a:r>
          <a:endParaRPr lang="en-US"/>
        </a:p>
      </dgm:t>
    </dgm:pt>
    <dgm:pt modelId="{A327EE42-A0FB-4773-88BE-C076520C3F79}" type="parTrans" cxnId="{12306534-ACCB-404A-9A19-E5F057791CE3}">
      <dgm:prSet/>
      <dgm:spPr/>
      <dgm:t>
        <a:bodyPr/>
        <a:lstStyle/>
        <a:p>
          <a:endParaRPr lang="en-US"/>
        </a:p>
      </dgm:t>
    </dgm:pt>
    <dgm:pt modelId="{5FE83CEE-B7A6-4353-A12E-4F39881F8667}" type="sibTrans" cxnId="{12306534-ACCB-404A-9A19-E5F057791CE3}">
      <dgm:prSet/>
      <dgm:spPr/>
      <dgm:t>
        <a:bodyPr/>
        <a:lstStyle/>
        <a:p>
          <a:endParaRPr lang="en-US"/>
        </a:p>
      </dgm:t>
    </dgm:pt>
    <dgm:pt modelId="{B37907BC-55D2-4E54-A7FB-BFA968277695}">
      <dgm:prSet/>
      <dgm:spPr/>
      <dgm:t>
        <a:bodyPr/>
        <a:lstStyle/>
        <a:p>
          <a:r>
            <a:rPr lang="en-GB"/>
            <a:t>Today’s workshop. </a:t>
          </a:r>
          <a:endParaRPr lang="en-US"/>
        </a:p>
      </dgm:t>
    </dgm:pt>
    <dgm:pt modelId="{B6B352D6-E633-4170-9D78-24D97B9C0D5C}" type="parTrans" cxnId="{FFE85ABA-7D20-4267-8ED3-5178454BB2DE}">
      <dgm:prSet/>
      <dgm:spPr/>
      <dgm:t>
        <a:bodyPr/>
        <a:lstStyle/>
        <a:p>
          <a:endParaRPr lang="en-US"/>
        </a:p>
      </dgm:t>
    </dgm:pt>
    <dgm:pt modelId="{7271A20E-2786-47AB-89B1-AC932A902B24}" type="sibTrans" cxnId="{FFE85ABA-7D20-4267-8ED3-5178454BB2DE}">
      <dgm:prSet/>
      <dgm:spPr/>
      <dgm:t>
        <a:bodyPr/>
        <a:lstStyle/>
        <a:p>
          <a:endParaRPr lang="en-US"/>
        </a:p>
      </dgm:t>
    </dgm:pt>
    <dgm:pt modelId="{FA1E5CA5-86EE-44B0-8A07-EF6410DC1F48}">
      <dgm:prSet/>
      <dgm:spPr/>
      <dgm:t>
        <a:bodyPr/>
        <a:lstStyle/>
        <a:p>
          <a:r>
            <a:rPr lang="en-GB"/>
            <a:t>Today’s lecture. </a:t>
          </a:r>
          <a:endParaRPr lang="en-US"/>
        </a:p>
      </dgm:t>
    </dgm:pt>
    <dgm:pt modelId="{6E7CFA21-0A45-4D3C-85AD-97E4F63B87B0}" type="parTrans" cxnId="{8B3A7DCA-260B-426B-B841-81CA73698D0B}">
      <dgm:prSet/>
      <dgm:spPr/>
      <dgm:t>
        <a:bodyPr/>
        <a:lstStyle/>
        <a:p>
          <a:endParaRPr lang="en-US"/>
        </a:p>
      </dgm:t>
    </dgm:pt>
    <dgm:pt modelId="{86966C76-BC58-4C3E-8FEE-29DAC9848E47}" type="sibTrans" cxnId="{8B3A7DCA-260B-426B-B841-81CA73698D0B}">
      <dgm:prSet/>
      <dgm:spPr/>
      <dgm:t>
        <a:bodyPr/>
        <a:lstStyle/>
        <a:p>
          <a:endParaRPr lang="en-US"/>
        </a:p>
      </dgm:t>
    </dgm:pt>
    <dgm:pt modelId="{2F127A0B-4D0F-4C47-80F2-81A3C404F85B}">
      <dgm:prSet/>
      <dgm:spPr/>
      <dgm:t>
        <a:bodyPr/>
        <a:lstStyle/>
        <a:p>
          <a:r>
            <a:rPr lang="en-GB"/>
            <a:t>Crown Prosecution Service. </a:t>
          </a:r>
          <a:endParaRPr lang="en-US"/>
        </a:p>
      </dgm:t>
    </dgm:pt>
    <dgm:pt modelId="{89CA8B98-2FD1-4F11-9D86-76BCD9E14A6C}" type="parTrans" cxnId="{8FE18BE3-CCED-4A4C-A517-57FC3407E0FF}">
      <dgm:prSet/>
      <dgm:spPr/>
      <dgm:t>
        <a:bodyPr/>
        <a:lstStyle/>
        <a:p>
          <a:endParaRPr lang="en-US"/>
        </a:p>
      </dgm:t>
    </dgm:pt>
    <dgm:pt modelId="{4BA83E82-398B-4DB3-8BA7-246A8F9507F3}" type="sibTrans" cxnId="{8FE18BE3-CCED-4A4C-A517-57FC3407E0FF}">
      <dgm:prSet/>
      <dgm:spPr/>
      <dgm:t>
        <a:bodyPr/>
        <a:lstStyle/>
        <a:p>
          <a:endParaRPr lang="en-US"/>
        </a:p>
      </dgm:t>
    </dgm:pt>
    <dgm:pt modelId="{CEB0E4DE-5AED-4BFD-84E7-F69DEC421251}">
      <dgm:prSet/>
      <dgm:spPr/>
      <dgm:t>
        <a:bodyPr/>
        <a:lstStyle/>
        <a:p>
          <a:r>
            <a:rPr lang="en-GB"/>
            <a:t>Judicial review. </a:t>
          </a:r>
          <a:endParaRPr lang="en-US"/>
        </a:p>
      </dgm:t>
    </dgm:pt>
    <dgm:pt modelId="{F0ACE6D5-1D3E-41E9-BAD4-08A4FE5F018D}" type="parTrans" cxnId="{8F91A50B-C0E0-4C3C-AD99-F2F25E615EAE}">
      <dgm:prSet/>
      <dgm:spPr/>
      <dgm:t>
        <a:bodyPr/>
        <a:lstStyle/>
        <a:p>
          <a:endParaRPr lang="en-US"/>
        </a:p>
      </dgm:t>
    </dgm:pt>
    <dgm:pt modelId="{D2C1CB76-8D5D-42CF-85E7-AC08C5588FD5}" type="sibTrans" cxnId="{8F91A50B-C0E0-4C3C-AD99-F2F25E615EAE}">
      <dgm:prSet/>
      <dgm:spPr/>
      <dgm:t>
        <a:bodyPr/>
        <a:lstStyle/>
        <a:p>
          <a:endParaRPr lang="en-US"/>
        </a:p>
      </dgm:t>
    </dgm:pt>
    <dgm:pt modelId="{65A9DF32-BF3B-4CF7-A4A0-BE1D3A28CC31}">
      <dgm:prSet/>
      <dgm:spPr/>
      <dgm:t>
        <a:bodyPr/>
        <a:lstStyle/>
        <a:p>
          <a:r>
            <a:rPr lang="en-GB"/>
            <a:t>Remaining content. </a:t>
          </a:r>
          <a:endParaRPr lang="en-US"/>
        </a:p>
      </dgm:t>
    </dgm:pt>
    <dgm:pt modelId="{EA0B4756-B548-41F0-A5E9-270364956A6D}" type="parTrans" cxnId="{10763727-6FE0-437C-ACDD-A2956C3AD38D}">
      <dgm:prSet/>
      <dgm:spPr/>
      <dgm:t>
        <a:bodyPr/>
        <a:lstStyle/>
        <a:p>
          <a:endParaRPr lang="en-US"/>
        </a:p>
      </dgm:t>
    </dgm:pt>
    <dgm:pt modelId="{EFE6BD93-8B42-419B-9AF7-7583C4BB3AFB}" type="sibTrans" cxnId="{10763727-6FE0-437C-ACDD-A2956C3AD38D}">
      <dgm:prSet/>
      <dgm:spPr/>
      <dgm:t>
        <a:bodyPr/>
        <a:lstStyle/>
        <a:p>
          <a:endParaRPr lang="en-US"/>
        </a:p>
      </dgm:t>
    </dgm:pt>
    <dgm:pt modelId="{B600D76E-FCCE-42C3-BFAD-22BA2080AFD7}">
      <dgm:prSet/>
      <dgm:spPr/>
      <dgm:t>
        <a:bodyPr/>
        <a:lstStyle/>
        <a:p>
          <a:r>
            <a:rPr lang="en-GB"/>
            <a:t>Activities. </a:t>
          </a:r>
          <a:endParaRPr lang="en-US"/>
        </a:p>
      </dgm:t>
    </dgm:pt>
    <dgm:pt modelId="{707DD90E-85F6-4F7E-A4DE-9654652372D5}" type="parTrans" cxnId="{C0468D14-7348-48EE-9B25-03A6040F21AB}">
      <dgm:prSet/>
      <dgm:spPr/>
      <dgm:t>
        <a:bodyPr/>
        <a:lstStyle/>
        <a:p>
          <a:endParaRPr lang="en-US"/>
        </a:p>
      </dgm:t>
    </dgm:pt>
    <dgm:pt modelId="{F12DA3B4-5946-4CB1-8AFF-3A7F164A400B}" type="sibTrans" cxnId="{C0468D14-7348-48EE-9B25-03A6040F21AB}">
      <dgm:prSet/>
      <dgm:spPr/>
      <dgm:t>
        <a:bodyPr/>
        <a:lstStyle/>
        <a:p>
          <a:endParaRPr lang="en-US"/>
        </a:p>
      </dgm:t>
    </dgm:pt>
    <dgm:pt modelId="{8B85D34A-84ED-44DC-A677-41BC8E0AB50D}">
      <dgm:prSet/>
      <dgm:spPr/>
      <dgm:t>
        <a:bodyPr/>
        <a:lstStyle/>
        <a:p>
          <a:r>
            <a:rPr lang="en-GB"/>
            <a:t>Summary, </a:t>
          </a:r>
          <a:endParaRPr lang="en-US"/>
        </a:p>
      </dgm:t>
    </dgm:pt>
    <dgm:pt modelId="{6CA478AF-5D67-42CA-9134-3A4650B05005}" type="parTrans" cxnId="{69867437-AD90-4FF3-A0D7-1A9D479AAE93}">
      <dgm:prSet/>
      <dgm:spPr/>
      <dgm:t>
        <a:bodyPr/>
        <a:lstStyle/>
        <a:p>
          <a:endParaRPr lang="en-US"/>
        </a:p>
      </dgm:t>
    </dgm:pt>
    <dgm:pt modelId="{83BF4E47-DF91-44EF-AE15-A293CAC5622A}" type="sibTrans" cxnId="{69867437-AD90-4FF3-A0D7-1A9D479AAE93}">
      <dgm:prSet/>
      <dgm:spPr/>
      <dgm:t>
        <a:bodyPr/>
        <a:lstStyle/>
        <a:p>
          <a:endParaRPr lang="en-US"/>
        </a:p>
      </dgm:t>
    </dgm:pt>
    <dgm:pt modelId="{8D31B4F6-800D-4206-86CB-47399E59E47D}">
      <dgm:prSet/>
      <dgm:spPr/>
      <dgm:t>
        <a:bodyPr/>
        <a:lstStyle/>
        <a:p>
          <a:r>
            <a:rPr lang="en-GB"/>
            <a:t>Any Questions? </a:t>
          </a:r>
          <a:endParaRPr lang="en-US"/>
        </a:p>
      </dgm:t>
    </dgm:pt>
    <dgm:pt modelId="{BD9F7059-D4C6-4D1E-8D69-BE3C69C0E21D}" type="parTrans" cxnId="{D2CB8277-0DE9-43A6-87BA-B405747BC6F0}">
      <dgm:prSet/>
      <dgm:spPr/>
      <dgm:t>
        <a:bodyPr/>
        <a:lstStyle/>
        <a:p>
          <a:endParaRPr lang="en-US"/>
        </a:p>
      </dgm:t>
    </dgm:pt>
    <dgm:pt modelId="{68738ED2-BE18-4274-BD07-F5C161AAAC7E}" type="sibTrans" cxnId="{D2CB8277-0DE9-43A6-87BA-B405747BC6F0}">
      <dgm:prSet/>
      <dgm:spPr/>
      <dgm:t>
        <a:bodyPr/>
        <a:lstStyle/>
        <a:p>
          <a:endParaRPr lang="en-US"/>
        </a:p>
      </dgm:t>
    </dgm:pt>
    <dgm:pt modelId="{CC7CD112-FBB6-4A20-9DF7-86AB0C6819B3}" type="pres">
      <dgm:prSet presAssocID="{CA01580B-E80D-4655-9EB0-B9E0276926E9}" presName="Name0" presStyleCnt="0">
        <dgm:presLayoutVars>
          <dgm:dir/>
          <dgm:resizeHandles/>
        </dgm:presLayoutVars>
      </dgm:prSet>
      <dgm:spPr/>
    </dgm:pt>
    <dgm:pt modelId="{DEE8B807-08FB-49E7-BF76-D2E91F60377D}" type="pres">
      <dgm:prSet presAssocID="{72B96F6A-DCA5-4565-8305-92F492FB269E}" presName="compNode" presStyleCnt="0"/>
      <dgm:spPr/>
    </dgm:pt>
    <dgm:pt modelId="{862579D8-FAE1-4EA2-9366-1ED4D9BCF87A}" type="pres">
      <dgm:prSet presAssocID="{72B96F6A-DCA5-4565-8305-92F492FB269E}" presName="dummyConnPt" presStyleCnt="0"/>
      <dgm:spPr/>
    </dgm:pt>
    <dgm:pt modelId="{F8884A97-0189-448D-9E77-9E9C43B7F679}" type="pres">
      <dgm:prSet presAssocID="{72B96F6A-DCA5-4565-8305-92F492FB269E}" presName="node" presStyleLbl="node1" presStyleIdx="0" presStyleCnt="9">
        <dgm:presLayoutVars>
          <dgm:bulletEnabled val="1"/>
        </dgm:presLayoutVars>
      </dgm:prSet>
      <dgm:spPr/>
    </dgm:pt>
    <dgm:pt modelId="{D0EC6925-D042-43DE-999E-5AB96756DACE}" type="pres">
      <dgm:prSet presAssocID="{5FE83CEE-B7A6-4353-A12E-4F39881F8667}" presName="sibTrans" presStyleLbl="bgSibTrans2D1" presStyleIdx="0" presStyleCnt="8"/>
      <dgm:spPr/>
    </dgm:pt>
    <dgm:pt modelId="{20E39763-5FB2-4C6B-837F-12D1BA9C19C1}" type="pres">
      <dgm:prSet presAssocID="{B37907BC-55D2-4E54-A7FB-BFA968277695}" presName="compNode" presStyleCnt="0"/>
      <dgm:spPr/>
    </dgm:pt>
    <dgm:pt modelId="{423263F6-C9AF-4892-A7A2-C3C645A0B42A}" type="pres">
      <dgm:prSet presAssocID="{B37907BC-55D2-4E54-A7FB-BFA968277695}" presName="dummyConnPt" presStyleCnt="0"/>
      <dgm:spPr/>
    </dgm:pt>
    <dgm:pt modelId="{27E200D7-74C3-4C4B-B9C5-FF6392346736}" type="pres">
      <dgm:prSet presAssocID="{B37907BC-55D2-4E54-A7FB-BFA968277695}" presName="node" presStyleLbl="node1" presStyleIdx="1" presStyleCnt="9">
        <dgm:presLayoutVars>
          <dgm:bulletEnabled val="1"/>
        </dgm:presLayoutVars>
      </dgm:prSet>
      <dgm:spPr/>
    </dgm:pt>
    <dgm:pt modelId="{F4069829-AD5F-4821-85CD-66992EC1A326}" type="pres">
      <dgm:prSet presAssocID="{7271A20E-2786-47AB-89B1-AC932A902B24}" presName="sibTrans" presStyleLbl="bgSibTrans2D1" presStyleIdx="1" presStyleCnt="8"/>
      <dgm:spPr/>
    </dgm:pt>
    <dgm:pt modelId="{F2C11D3C-8B36-4AB6-B71F-C1BEA998A4A0}" type="pres">
      <dgm:prSet presAssocID="{FA1E5CA5-86EE-44B0-8A07-EF6410DC1F48}" presName="compNode" presStyleCnt="0"/>
      <dgm:spPr/>
    </dgm:pt>
    <dgm:pt modelId="{3D8A9519-6716-4633-B3F2-EB36C6FFB632}" type="pres">
      <dgm:prSet presAssocID="{FA1E5CA5-86EE-44B0-8A07-EF6410DC1F48}" presName="dummyConnPt" presStyleCnt="0"/>
      <dgm:spPr/>
    </dgm:pt>
    <dgm:pt modelId="{57B42311-74B3-49DB-BDB8-282B1AFAECE5}" type="pres">
      <dgm:prSet presAssocID="{FA1E5CA5-86EE-44B0-8A07-EF6410DC1F48}" presName="node" presStyleLbl="node1" presStyleIdx="2" presStyleCnt="9">
        <dgm:presLayoutVars>
          <dgm:bulletEnabled val="1"/>
        </dgm:presLayoutVars>
      </dgm:prSet>
      <dgm:spPr/>
    </dgm:pt>
    <dgm:pt modelId="{AD9DDE21-992A-45BE-9339-607A584B0B3F}" type="pres">
      <dgm:prSet presAssocID="{86966C76-BC58-4C3E-8FEE-29DAC9848E47}" presName="sibTrans" presStyleLbl="bgSibTrans2D1" presStyleIdx="2" presStyleCnt="8"/>
      <dgm:spPr/>
    </dgm:pt>
    <dgm:pt modelId="{078C0099-1582-43E1-85D7-473C08322F73}" type="pres">
      <dgm:prSet presAssocID="{2F127A0B-4D0F-4C47-80F2-81A3C404F85B}" presName="compNode" presStyleCnt="0"/>
      <dgm:spPr/>
    </dgm:pt>
    <dgm:pt modelId="{BD239E38-48C9-487A-B539-2EBBAE5D92B9}" type="pres">
      <dgm:prSet presAssocID="{2F127A0B-4D0F-4C47-80F2-81A3C404F85B}" presName="dummyConnPt" presStyleCnt="0"/>
      <dgm:spPr/>
    </dgm:pt>
    <dgm:pt modelId="{7B3C12E7-5237-4EF2-8D99-9F6C4CD527BC}" type="pres">
      <dgm:prSet presAssocID="{2F127A0B-4D0F-4C47-80F2-81A3C404F85B}" presName="node" presStyleLbl="node1" presStyleIdx="3" presStyleCnt="9">
        <dgm:presLayoutVars>
          <dgm:bulletEnabled val="1"/>
        </dgm:presLayoutVars>
      </dgm:prSet>
      <dgm:spPr/>
    </dgm:pt>
    <dgm:pt modelId="{6CA9DD30-2BC1-458A-B6DF-7342B6545D4A}" type="pres">
      <dgm:prSet presAssocID="{4BA83E82-398B-4DB3-8BA7-246A8F9507F3}" presName="sibTrans" presStyleLbl="bgSibTrans2D1" presStyleIdx="3" presStyleCnt="8"/>
      <dgm:spPr/>
    </dgm:pt>
    <dgm:pt modelId="{77EB6A16-D24C-4ECD-9E44-A7DC5A311545}" type="pres">
      <dgm:prSet presAssocID="{CEB0E4DE-5AED-4BFD-84E7-F69DEC421251}" presName="compNode" presStyleCnt="0"/>
      <dgm:spPr/>
    </dgm:pt>
    <dgm:pt modelId="{A65C994A-F27F-4C43-9677-CF4995B2FBC0}" type="pres">
      <dgm:prSet presAssocID="{CEB0E4DE-5AED-4BFD-84E7-F69DEC421251}" presName="dummyConnPt" presStyleCnt="0"/>
      <dgm:spPr/>
    </dgm:pt>
    <dgm:pt modelId="{076B9A0B-AAF1-4035-AEB5-DBF019304EDC}" type="pres">
      <dgm:prSet presAssocID="{CEB0E4DE-5AED-4BFD-84E7-F69DEC421251}" presName="node" presStyleLbl="node1" presStyleIdx="4" presStyleCnt="9">
        <dgm:presLayoutVars>
          <dgm:bulletEnabled val="1"/>
        </dgm:presLayoutVars>
      </dgm:prSet>
      <dgm:spPr/>
    </dgm:pt>
    <dgm:pt modelId="{84DC59AB-853D-46CB-B698-2D37144E5D4F}" type="pres">
      <dgm:prSet presAssocID="{D2C1CB76-8D5D-42CF-85E7-AC08C5588FD5}" presName="sibTrans" presStyleLbl="bgSibTrans2D1" presStyleIdx="4" presStyleCnt="8"/>
      <dgm:spPr/>
    </dgm:pt>
    <dgm:pt modelId="{BACF1CE1-EA5B-4EFC-A1DC-40E8909BCF38}" type="pres">
      <dgm:prSet presAssocID="{65A9DF32-BF3B-4CF7-A4A0-BE1D3A28CC31}" presName="compNode" presStyleCnt="0"/>
      <dgm:spPr/>
    </dgm:pt>
    <dgm:pt modelId="{6DE8E6FD-0DBA-4499-B7CB-1C157AFBF746}" type="pres">
      <dgm:prSet presAssocID="{65A9DF32-BF3B-4CF7-A4A0-BE1D3A28CC31}" presName="dummyConnPt" presStyleCnt="0"/>
      <dgm:spPr/>
    </dgm:pt>
    <dgm:pt modelId="{B9CAD778-468B-46A7-96CF-9D5B197F066E}" type="pres">
      <dgm:prSet presAssocID="{65A9DF32-BF3B-4CF7-A4A0-BE1D3A28CC31}" presName="node" presStyleLbl="node1" presStyleIdx="5" presStyleCnt="9">
        <dgm:presLayoutVars>
          <dgm:bulletEnabled val="1"/>
        </dgm:presLayoutVars>
      </dgm:prSet>
      <dgm:spPr/>
    </dgm:pt>
    <dgm:pt modelId="{AF5366AF-ADD1-40CB-812D-962AF89EC1E8}" type="pres">
      <dgm:prSet presAssocID="{EFE6BD93-8B42-419B-9AF7-7583C4BB3AFB}" presName="sibTrans" presStyleLbl="bgSibTrans2D1" presStyleIdx="5" presStyleCnt="8"/>
      <dgm:spPr/>
    </dgm:pt>
    <dgm:pt modelId="{A22D6629-A8C6-42FB-BE24-493BB0D8AB9A}" type="pres">
      <dgm:prSet presAssocID="{B600D76E-FCCE-42C3-BFAD-22BA2080AFD7}" presName="compNode" presStyleCnt="0"/>
      <dgm:spPr/>
    </dgm:pt>
    <dgm:pt modelId="{75E2BFFB-AA1F-4C5C-BAEC-5012BB3484EE}" type="pres">
      <dgm:prSet presAssocID="{B600D76E-FCCE-42C3-BFAD-22BA2080AFD7}" presName="dummyConnPt" presStyleCnt="0"/>
      <dgm:spPr/>
    </dgm:pt>
    <dgm:pt modelId="{BCEC330F-5D4E-4CB3-A18D-06F9B8799BEA}" type="pres">
      <dgm:prSet presAssocID="{B600D76E-FCCE-42C3-BFAD-22BA2080AFD7}" presName="node" presStyleLbl="node1" presStyleIdx="6" presStyleCnt="9">
        <dgm:presLayoutVars>
          <dgm:bulletEnabled val="1"/>
        </dgm:presLayoutVars>
      </dgm:prSet>
      <dgm:spPr/>
    </dgm:pt>
    <dgm:pt modelId="{3DFB0DD4-B6A5-4C54-8DFB-F3333358B99C}" type="pres">
      <dgm:prSet presAssocID="{F12DA3B4-5946-4CB1-8AFF-3A7F164A400B}" presName="sibTrans" presStyleLbl="bgSibTrans2D1" presStyleIdx="6" presStyleCnt="8"/>
      <dgm:spPr/>
    </dgm:pt>
    <dgm:pt modelId="{998661F5-5EFC-427A-8AC3-50C2BFB3FF59}" type="pres">
      <dgm:prSet presAssocID="{8B85D34A-84ED-44DC-A677-41BC8E0AB50D}" presName="compNode" presStyleCnt="0"/>
      <dgm:spPr/>
    </dgm:pt>
    <dgm:pt modelId="{B6F0C358-C32E-4CA1-A589-D1CCF7CB54D6}" type="pres">
      <dgm:prSet presAssocID="{8B85D34A-84ED-44DC-A677-41BC8E0AB50D}" presName="dummyConnPt" presStyleCnt="0"/>
      <dgm:spPr/>
    </dgm:pt>
    <dgm:pt modelId="{F386AD3D-93A4-4909-93F8-5F19E7B7E7B3}" type="pres">
      <dgm:prSet presAssocID="{8B85D34A-84ED-44DC-A677-41BC8E0AB50D}" presName="node" presStyleLbl="node1" presStyleIdx="7" presStyleCnt="9">
        <dgm:presLayoutVars>
          <dgm:bulletEnabled val="1"/>
        </dgm:presLayoutVars>
      </dgm:prSet>
      <dgm:spPr/>
    </dgm:pt>
    <dgm:pt modelId="{FFB65575-66F3-4D04-B850-E2E82E45D025}" type="pres">
      <dgm:prSet presAssocID="{83BF4E47-DF91-44EF-AE15-A293CAC5622A}" presName="sibTrans" presStyleLbl="bgSibTrans2D1" presStyleIdx="7" presStyleCnt="8"/>
      <dgm:spPr/>
    </dgm:pt>
    <dgm:pt modelId="{F67FCFE8-975A-40E3-A553-C2139AA795D5}" type="pres">
      <dgm:prSet presAssocID="{8D31B4F6-800D-4206-86CB-47399E59E47D}" presName="compNode" presStyleCnt="0"/>
      <dgm:spPr/>
    </dgm:pt>
    <dgm:pt modelId="{39E2730D-81C8-42A1-A16A-DCF0FA2452E0}" type="pres">
      <dgm:prSet presAssocID="{8D31B4F6-800D-4206-86CB-47399E59E47D}" presName="dummyConnPt" presStyleCnt="0"/>
      <dgm:spPr/>
    </dgm:pt>
    <dgm:pt modelId="{01D3EFCA-0561-4FB3-8999-F0272C19E9EB}" type="pres">
      <dgm:prSet presAssocID="{8D31B4F6-800D-4206-86CB-47399E59E47D}" presName="node" presStyleLbl="node1" presStyleIdx="8" presStyleCnt="9">
        <dgm:presLayoutVars>
          <dgm:bulletEnabled val="1"/>
        </dgm:presLayoutVars>
      </dgm:prSet>
      <dgm:spPr/>
    </dgm:pt>
  </dgm:ptLst>
  <dgm:cxnLst>
    <dgm:cxn modelId="{05D84F0B-5854-4A77-A713-2BCD7B37BB74}" type="presOf" srcId="{2F127A0B-4D0F-4C47-80F2-81A3C404F85B}" destId="{7B3C12E7-5237-4EF2-8D99-9F6C4CD527BC}" srcOrd="0" destOrd="0" presId="urn:microsoft.com/office/officeart/2005/8/layout/bProcess4"/>
    <dgm:cxn modelId="{8F91A50B-C0E0-4C3C-AD99-F2F25E615EAE}" srcId="{CA01580B-E80D-4655-9EB0-B9E0276926E9}" destId="{CEB0E4DE-5AED-4BFD-84E7-F69DEC421251}" srcOrd="4" destOrd="0" parTransId="{F0ACE6D5-1D3E-41E9-BAD4-08A4FE5F018D}" sibTransId="{D2C1CB76-8D5D-42CF-85E7-AC08C5588FD5}"/>
    <dgm:cxn modelId="{2171070E-8BC9-4908-90F0-6402E0EA4F34}" type="presOf" srcId="{4BA83E82-398B-4DB3-8BA7-246A8F9507F3}" destId="{6CA9DD30-2BC1-458A-B6DF-7342B6545D4A}" srcOrd="0" destOrd="0" presId="urn:microsoft.com/office/officeart/2005/8/layout/bProcess4"/>
    <dgm:cxn modelId="{C0468D14-7348-48EE-9B25-03A6040F21AB}" srcId="{CA01580B-E80D-4655-9EB0-B9E0276926E9}" destId="{B600D76E-FCCE-42C3-BFAD-22BA2080AFD7}" srcOrd="6" destOrd="0" parTransId="{707DD90E-85F6-4F7E-A4DE-9654652372D5}" sibTransId="{F12DA3B4-5946-4CB1-8AFF-3A7F164A400B}"/>
    <dgm:cxn modelId="{439B6225-EFED-4B3B-8A13-F5A0AB69A5FC}" type="presOf" srcId="{86966C76-BC58-4C3E-8FEE-29DAC9848E47}" destId="{AD9DDE21-992A-45BE-9339-607A584B0B3F}" srcOrd="0" destOrd="0" presId="urn:microsoft.com/office/officeart/2005/8/layout/bProcess4"/>
    <dgm:cxn modelId="{71B79625-0029-4378-AF05-133F62FF6BE3}" type="presOf" srcId="{B37907BC-55D2-4E54-A7FB-BFA968277695}" destId="{27E200D7-74C3-4C4B-B9C5-FF6392346736}" srcOrd="0" destOrd="0" presId="urn:microsoft.com/office/officeart/2005/8/layout/bProcess4"/>
    <dgm:cxn modelId="{10763727-6FE0-437C-ACDD-A2956C3AD38D}" srcId="{CA01580B-E80D-4655-9EB0-B9E0276926E9}" destId="{65A9DF32-BF3B-4CF7-A4A0-BE1D3A28CC31}" srcOrd="5" destOrd="0" parTransId="{EA0B4756-B548-41F0-A5E9-270364956A6D}" sibTransId="{EFE6BD93-8B42-419B-9AF7-7583C4BB3AFB}"/>
    <dgm:cxn modelId="{2233C02D-DBFF-47A8-8F18-5FA437375A1F}" type="presOf" srcId="{D2C1CB76-8D5D-42CF-85E7-AC08C5588FD5}" destId="{84DC59AB-853D-46CB-B698-2D37144E5D4F}" srcOrd="0" destOrd="0" presId="urn:microsoft.com/office/officeart/2005/8/layout/bProcess4"/>
    <dgm:cxn modelId="{4B9A0A34-D487-4E64-BFAC-36B48FE251E4}" type="presOf" srcId="{CEB0E4DE-5AED-4BFD-84E7-F69DEC421251}" destId="{076B9A0B-AAF1-4035-AEB5-DBF019304EDC}" srcOrd="0" destOrd="0" presId="urn:microsoft.com/office/officeart/2005/8/layout/bProcess4"/>
    <dgm:cxn modelId="{12306534-ACCB-404A-9A19-E5F057791CE3}" srcId="{CA01580B-E80D-4655-9EB0-B9E0276926E9}" destId="{72B96F6A-DCA5-4565-8305-92F492FB269E}" srcOrd="0" destOrd="0" parTransId="{A327EE42-A0FB-4773-88BE-C076520C3F79}" sibTransId="{5FE83CEE-B7A6-4353-A12E-4F39881F8667}"/>
    <dgm:cxn modelId="{69867437-AD90-4FF3-A0D7-1A9D479AAE93}" srcId="{CA01580B-E80D-4655-9EB0-B9E0276926E9}" destId="{8B85D34A-84ED-44DC-A677-41BC8E0AB50D}" srcOrd="7" destOrd="0" parTransId="{6CA478AF-5D67-42CA-9134-3A4650B05005}" sibTransId="{83BF4E47-DF91-44EF-AE15-A293CAC5622A}"/>
    <dgm:cxn modelId="{7C23FF5F-F48C-4E6E-8774-BA8D4131D9C2}" type="presOf" srcId="{65A9DF32-BF3B-4CF7-A4A0-BE1D3A28CC31}" destId="{B9CAD778-468B-46A7-96CF-9D5B197F066E}" srcOrd="0" destOrd="0" presId="urn:microsoft.com/office/officeart/2005/8/layout/bProcess4"/>
    <dgm:cxn modelId="{0E821576-83DB-46D6-A043-FC3B3531476D}" type="presOf" srcId="{EFE6BD93-8B42-419B-9AF7-7583C4BB3AFB}" destId="{AF5366AF-ADD1-40CB-812D-962AF89EC1E8}" srcOrd="0" destOrd="0" presId="urn:microsoft.com/office/officeart/2005/8/layout/bProcess4"/>
    <dgm:cxn modelId="{D2CB8277-0DE9-43A6-87BA-B405747BC6F0}" srcId="{CA01580B-E80D-4655-9EB0-B9E0276926E9}" destId="{8D31B4F6-800D-4206-86CB-47399E59E47D}" srcOrd="8" destOrd="0" parTransId="{BD9F7059-D4C6-4D1E-8D69-BE3C69C0E21D}" sibTransId="{68738ED2-BE18-4274-BD07-F5C161AAAC7E}"/>
    <dgm:cxn modelId="{ACBFD378-6EB8-4891-82E3-0B26D1C2DC69}" type="presOf" srcId="{7271A20E-2786-47AB-89B1-AC932A902B24}" destId="{F4069829-AD5F-4821-85CD-66992EC1A326}" srcOrd="0" destOrd="0" presId="urn:microsoft.com/office/officeart/2005/8/layout/bProcess4"/>
    <dgm:cxn modelId="{DAF95880-3CC4-40B8-A44A-E358F2E2663D}" type="presOf" srcId="{72B96F6A-DCA5-4565-8305-92F492FB269E}" destId="{F8884A97-0189-448D-9E77-9E9C43B7F679}" srcOrd="0" destOrd="0" presId="urn:microsoft.com/office/officeart/2005/8/layout/bProcess4"/>
    <dgm:cxn modelId="{16CE4086-9381-4235-928A-6F03AC60A7B4}" type="presOf" srcId="{B600D76E-FCCE-42C3-BFAD-22BA2080AFD7}" destId="{BCEC330F-5D4E-4CB3-A18D-06F9B8799BEA}" srcOrd="0" destOrd="0" presId="urn:microsoft.com/office/officeart/2005/8/layout/bProcess4"/>
    <dgm:cxn modelId="{89310C98-CEB9-474E-85BD-E4D8B95BE844}" type="presOf" srcId="{F12DA3B4-5946-4CB1-8AFF-3A7F164A400B}" destId="{3DFB0DD4-B6A5-4C54-8DFB-F3333358B99C}" srcOrd="0" destOrd="0" presId="urn:microsoft.com/office/officeart/2005/8/layout/bProcess4"/>
    <dgm:cxn modelId="{BD0AAB9D-A51E-4B1F-B704-9CA8193A7665}" type="presOf" srcId="{5FE83CEE-B7A6-4353-A12E-4F39881F8667}" destId="{D0EC6925-D042-43DE-999E-5AB96756DACE}" srcOrd="0" destOrd="0" presId="urn:microsoft.com/office/officeart/2005/8/layout/bProcess4"/>
    <dgm:cxn modelId="{2114ACAD-9056-47DA-AC76-DFB60168181A}" type="presOf" srcId="{CA01580B-E80D-4655-9EB0-B9E0276926E9}" destId="{CC7CD112-FBB6-4A20-9DF7-86AB0C6819B3}" srcOrd="0" destOrd="0" presId="urn:microsoft.com/office/officeart/2005/8/layout/bProcess4"/>
    <dgm:cxn modelId="{D60CE7B7-0F93-4B9A-BB47-FF315143D973}" type="presOf" srcId="{8D31B4F6-800D-4206-86CB-47399E59E47D}" destId="{01D3EFCA-0561-4FB3-8999-F0272C19E9EB}" srcOrd="0" destOrd="0" presId="urn:microsoft.com/office/officeart/2005/8/layout/bProcess4"/>
    <dgm:cxn modelId="{FFE85ABA-7D20-4267-8ED3-5178454BB2DE}" srcId="{CA01580B-E80D-4655-9EB0-B9E0276926E9}" destId="{B37907BC-55D2-4E54-A7FB-BFA968277695}" srcOrd="1" destOrd="0" parTransId="{B6B352D6-E633-4170-9D78-24D97B9C0D5C}" sibTransId="{7271A20E-2786-47AB-89B1-AC932A902B24}"/>
    <dgm:cxn modelId="{8B3A7DCA-260B-426B-B841-81CA73698D0B}" srcId="{CA01580B-E80D-4655-9EB0-B9E0276926E9}" destId="{FA1E5CA5-86EE-44B0-8A07-EF6410DC1F48}" srcOrd="2" destOrd="0" parTransId="{6E7CFA21-0A45-4D3C-85AD-97E4F63B87B0}" sibTransId="{86966C76-BC58-4C3E-8FEE-29DAC9848E47}"/>
    <dgm:cxn modelId="{B50E00CF-B960-46EA-99AE-064CE84636EA}" type="presOf" srcId="{8B85D34A-84ED-44DC-A677-41BC8E0AB50D}" destId="{F386AD3D-93A4-4909-93F8-5F19E7B7E7B3}" srcOrd="0" destOrd="0" presId="urn:microsoft.com/office/officeart/2005/8/layout/bProcess4"/>
    <dgm:cxn modelId="{8FE18BE3-CCED-4A4C-A517-57FC3407E0FF}" srcId="{CA01580B-E80D-4655-9EB0-B9E0276926E9}" destId="{2F127A0B-4D0F-4C47-80F2-81A3C404F85B}" srcOrd="3" destOrd="0" parTransId="{89CA8B98-2FD1-4F11-9D86-76BCD9E14A6C}" sibTransId="{4BA83E82-398B-4DB3-8BA7-246A8F9507F3}"/>
    <dgm:cxn modelId="{0CD446F9-7DB9-44EA-BA12-E882C2943831}" type="presOf" srcId="{FA1E5CA5-86EE-44B0-8A07-EF6410DC1F48}" destId="{57B42311-74B3-49DB-BDB8-282B1AFAECE5}" srcOrd="0" destOrd="0" presId="urn:microsoft.com/office/officeart/2005/8/layout/bProcess4"/>
    <dgm:cxn modelId="{D40677FE-CB1E-49BE-9D8D-14C26BAE0B6E}" type="presOf" srcId="{83BF4E47-DF91-44EF-AE15-A293CAC5622A}" destId="{FFB65575-66F3-4D04-B850-E2E82E45D025}" srcOrd="0" destOrd="0" presId="urn:microsoft.com/office/officeart/2005/8/layout/bProcess4"/>
    <dgm:cxn modelId="{C59007F0-AA67-4F67-B109-6B35443BE5B1}" type="presParOf" srcId="{CC7CD112-FBB6-4A20-9DF7-86AB0C6819B3}" destId="{DEE8B807-08FB-49E7-BF76-D2E91F60377D}" srcOrd="0" destOrd="0" presId="urn:microsoft.com/office/officeart/2005/8/layout/bProcess4"/>
    <dgm:cxn modelId="{C1963421-6D7F-4612-A489-4EAE993474A8}" type="presParOf" srcId="{DEE8B807-08FB-49E7-BF76-D2E91F60377D}" destId="{862579D8-FAE1-4EA2-9366-1ED4D9BCF87A}" srcOrd="0" destOrd="0" presId="urn:microsoft.com/office/officeart/2005/8/layout/bProcess4"/>
    <dgm:cxn modelId="{C939D7EB-63E6-473D-909D-C2EB74515B52}" type="presParOf" srcId="{DEE8B807-08FB-49E7-BF76-D2E91F60377D}" destId="{F8884A97-0189-448D-9E77-9E9C43B7F679}" srcOrd="1" destOrd="0" presId="urn:microsoft.com/office/officeart/2005/8/layout/bProcess4"/>
    <dgm:cxn modelId="{7443B609-8C4B-43BD-9BE5-85529463E3D8}" type="presParOf" srcId="{CC7CD112-FBB6-4A20-9DF7-86AB0C6819B3}" destId="{D0EC6925-D042-43DE-999E-5AB96756DACE}" srcOrd="1" destOrd="0" presId="urn:microsoft.com/office/officeart/2005/8/layout/bProcess4"/>
    <dgm:cxn modelId="{F8249CC6-2996-4C27-AEAC-2B4E3F216EC2}" type="presParOf" srcId="{CC7CD112-FBB6-4A20-9DF7-86AB0C6819B3}" destId="{20E39763-5FB2-4C6B-837F-12D1BA9C19C1}" srcOrd="2" destOrd="0" presId="urn:microsoft.com/office/officeart/2005/8/layout/bProcess4"/>
    <dgm:cxn modelId="{2E7CD925-440B-4140-93AD-D7F670AE3CE0}" type="presParOf" srcId="{20E39763-5FB2-4C6B-837F-12D1BA9C19C1}" destId="{423263F6-C9AF-4892-A7A2-C3C645A0B42A}" srcOrd="0" destOrd="0" presId="urn:microsoft.com/office/officeart/2005/8/layout/bProcess4"/>
    <dgm:cxn modelId="{8FD55712-E9BD-44A7-8938-ECAFE0DC6ED3}" type="presParOf" srcId="{20E39763-5FB2-4C6B-837F-12D1BA9C19C1}" destId="{27E200D7-74C3-4C4B-B9C5-FF6392346736}" srcOrd="1" destOrd="0" presId="urn:microsoft.com/office/officeart/2005/8/layout/bProcess4"/>
    <dgm:cxn modelId="{B2DD6D5D-D1C4-40B5-9C1E-7D9864075597}" type="presParOf" srcId="{CC7CD112-FBB6-4A20-9DF7-86AB0C6819B3}" destId="{F4069829-AD5F-4821-85CD-66992EC1A326}" srcOrd="3" destOrd="0" presId="urn:microsoft.com/office/officeart/2005/8/layout/bProcess4"/>
    <dgm:cxn modelId="{6A4F579C-917F-4667-A689-D8F69BE228C6}" type="presParOf" srcId="{CC7CD112-FBB6-4A20-9DF7-86AB0C6819B3}" destId="{F2C11D3C-8B36-4AB6-B71F-C1BEA998A4A0}" srcOrd="4" destOrd="0" presId="urn:microsoft.com/office/officeart/2005/8/layout/bProcess4"/>
    <dgm:cxn modelId="{2927C088-20E9-44D6-9CF4-40A393D314CA}" type="presParOf" srcId="{F2C11D3C-8B36-4AB6-B71F-C1BEA998A4A0}" destId="{3D8A9519-6716-4633-B3F2-EB36C6FFB632}" srcOrd="0" destOrd="0" presId="urn:microsoft.com/office/officeart/2005/8/layout/bProcess4"/>
    <dgm:cxn modelId="{5B2B13A9-C562-4E7C-AA2B-7C14D7EBA514}" type="presParOf" srcId="{F2C11D3C-8B36-4AB6-B71F-C1BEA998A4A0}" destId="{57B42311-74B3-49DB-BDB8-282B1AFAECE5}" srcOrd="1" destOrd="0" presId="urn:microsoft.com/office/officeart/2005/8/layout/bProcess4"/>
    <dgm:cxn modelId="{C3B61195-4337-42B0-9745-4F18015BBC48}" type="presParOf" srcId="{CC7CD112-FBB6-4A20-9DF7-86AB0C6819B3}" destId="{AD9DDE21-992A-45BE-9339-607A584B0B3F}" srcOrd="5" destOrd="0" presId="urn:microsoft.com/office/officeart/2005/8/layout/bProcess4"/>
    <dgm:cxn modelId="{9E0A493B-7F13-4CD4-A93F-D15BEFBF1B23}" type="presParOf" srcId="{CC7CD112-FBB6-4A20-9DF7-86AB0C6819B3}" destId="{078C0099-1582-43E1-85D7-473C08322F73}" srcOrd="6" destOrd="0" presId="urn:microsoft.com/office/officeart/2005/8/layout/bProcess4"/>
    <dgm:cxn modelId="{BAA70103-9862-4898-9101-4A6F6D64C61C}" type="presParOf" srcId="{078C0099-1582-43E1-85D7-473C08322F73}" destId="{BD239E38-48C9-487A-B539-2EBBAE5D92B9}" srcOrd="0" destOrd="0" presId="urn:microsoft.com/office/officeart/2005/8/layout/bProcess4"/>
    <dgm:cxn modelId="{D053FE7B-1246-41FF-8E7A-38582CAB36BD}" type="presParOf" srcId="{078C0099-1582-43E1-85D7-473C08322F73}" destId="{7B3C12E7-5237-4EF2-8D99-9F6C4CD527BC}" srcOrd="1" destOrd="0" presId="urn:microsoft.com/office/officeart/2005/8/layout/bProcess4"/>
    <dgm:cxn modelId="{DE0E0F57-A479-469E-A987-EDB2C29EC622}" type="presParOf" srcId="{CC7CD112-FBB6-4A20-9DF7-86AB0C6819B3}" destId="{6CA9DD30-2BC1-458A-B6DF-7342B6545D4A}" srcOrd="7" destOrd="0" presId="urn:microsoft.com/office/officeart/2005/8/layout/bProcess4"/>
    <dgm:cxn modelId="{96D00D36-DD40-4040-B5EB-25DEA5A70331}" type="presParOf" srcId="{CC7CD112-FBB6-4A20-9DF7-86AB0C6819B3}" destId="{77EB6A16-D24C-4ECD-9E44-A7DC5A311545}" srcOrd="8" destOrd="0" presId="urn:microsoft.com/office/officeart/2005/8/layout/bProcess4"/>
    <dgm:cxn modelId="{AF0C71E8-6186-477E-A008-47DC0A2B322F}" type="presParOf" srcId="{77EB6A16-D24C-4ECD-9E44-A7DC5A311545}" destId="{A65C994A-F27F-4C43-9677-CF4995B2FBC0}" srcOrd="0" destOrd="0" presId="urn:microsoft.com/office/officeart/2005/8/layout/bProcess4"/>
    <dgm:cxn modelId="{E6B73963-A2FF-47EB-A3C4-3F041FA6E1CD}" type="presParOf" srcId="{77EB6A16-D24C-4ECD-9E44-A7DC5A311545}" destId="{076B9A0B-AAF1-4035-AEB5-DBF019304EDC}" srcOrd="1" destOrd="0" presId="urn:microsoft.com/office/officeart/2005/8/layout/bProcess4"/>
    <dgm:cxn modelId="{081F11C5-B744-467C-B156-469A9EE1579A}" type="presParOf" srcId="{CC7CD112-FBB6-4A20-9DF7-86AB0C6819B3}" destId="{84DC59AB-853D-46CB-B698-2D37144E5D4F}" srcOrd="9" destOrd="0" presId="urn:microsoft.com/office/officeart/2005/8/layout/bProcess4"/>
    <dgm:cxn modelId="{F8B164E1-C8D6-480C-83D5-141883E85DE3}" type="presParOf" srcId="{CC7CD112-FBB6-4A20-9DF7-86AB0C6819B3}" destId="{BACF1CE1-EA5B-4EFC-A1DC-40E8909BCF38}" srcOrd="10" destOrd="0" presId="urn:microsoft.com/office/officeart/2005/8/layout/bProcess4"/>
    <dgm:cxn modelId="{ED1C74FE-BD20-428A-9B6E-09B3B7E8184E}" type="presParOf" srcId="{BACF1CE1-EA5B-4EFC-A1DC-40E8909BCF38}" destId="{6DE8E6FD-0DBA-4499-B7CB-1C157AFBF746}" srcOrd="0" destOrd="0" presId="urn:microsoft.com/office/officeart/2005/8/layout/bProcess4"/>
    <dgm:cxn modelId="{634ECD49-4BD6-42BE-86E9-12C87C5AA4B9}" type="presParOf" srcId="{BACF1CE1-EA5B-4EFC-A1DC-40E8909BCF38}" destId="{B9CAD778-468B-46A7-96CF-9D5B197F066E}" srcOrd="1" destOrd="0" presId="urn:microsoft.com/office/officeart/2005/8/layout/bProcess4"/>
    <dgm:cxn modelId="{F3A52D0E-8472-4B4F-9BFB-64B2B26BED42}" type="presParOf" srcId="{CC7CD112-FBB6-4A20-9DF7-86AB0C6819B3}" destId="{AF5366AF-ADD1-40CB-812D-962AF89EC1E8}" srcOrd="11" destOrd="0" presId="urn:microsoft.com/office/officeart/2005/8/layout/bProcess4"/>
    <dgm:cxn modelId="{AD3E17BB-D1D8-4E56-A67F-D0BD3E714A46}" type="presParOf" srcId="{CC7CD112-FBB6-4A20-9DF7-86AB0C6819B3}" destId="{A22D6629-A8C6-42FB-BE24-493BB0D8AB9A}" srcOrd="12" destOrd="0" presId="urn:microsoft.com/office/officeart/2005/8/layout/bProcess4"/>
    <dgm:cxn modelId="{4218934D-75D5-480B-A82E-AA7FC31B3C5C}" type="presParOf" srcId="{A22D6629-A8C6-42FB-BE24-493BB0D8AB9A}" destId="{75E2BFFB-AA1F-4C5C-BAEC-5012BB3484EE}" srcOrd="0" destOrd="0" presId="urn:microsoft.com/office/officeart/2005/8/layout/bProcess4"/>
    <dgm:cxn modelId="{AC574ED0-9710-4E8E-9EED-A1DCA7C66343}" type="presParOf" srcId="{A22D6629-A8C6-42FB-BE24-493BB0D8AB9A}" destId="{BCEC330F-5D4E-4CB3-A18D-06F9B8799BEA}" srcOrd="1" destOrd="0" presId="urn:microsoft.com/office/officeart/2005/8/layout/bProcess4"/>
    <dgm:cxn modelId="{DA2C518B-41B9-4EB6-A428-C33BF57AC99C}" type="presParOf" srcId="{CC7CD112-FBB6-4A20-9DF7-86AB0C6819B3}" destId="{3DFB0DD4-B6A5-4C54-8DFB-F3333358B99C}" srcOrd="13" destOrd="0" presId="urn:microsoft.com/office/officeart/2005/8/layout/bProcess4"/>
    <dgm:cxn modelId="{4DB3F92C-52B3-4B3F-8A67-656AF05EA430}" type="presParOf" srcId="{CC7CD112-FBB6-4A20-9DF7-86AB0C6819B3}" destId="{998661F5-5EFC-427A-8AC3-50C2BFB3FF59}" srcOrd="14" destOrd="0" presId="urn:microsoft.com/office/officeart/2005/8/layout/bProcess4"/>
    <dgm:cxn modelId="{7879E929-A042-45AD-9681-11B6720D08C6}" type="presParOf" srcId="{998661F5-5EFC-427A-8AC3-50C2BFB3FF59}" destId="{B6F0C358-C32E-4CA1-A589-D1CCF7CB54D6}" srcOrd="0" destOrd="0" presId="urn:microsoft.com/office/officeart/2005/8/layout/bProcess4"/>
    <dgm:cxn modelId="{29065507-C8A1-4C0A-A884-2C15FB03CD29}" type="presParOf" srcId="{998661F5-5EFC-427A-8AC3-50C2BFB3FF59}" destId="{F386AD3D-93A4-4909-93F8-5F19E7B7E7B3}" srcOrd="1" destOrd="0" presId="urn:microsoft.com/office/officeart/2005/8/layout/bProcess4"/>
    <dgm:cxn modelId="{6B9BB2C9-CDED-48FB-8636-61C9E9B69A0C}" type="presParOf" srcId="{CC7CD112-FBB6-4A20-9DF7-86AB0C6819B3}" destId="{FFB65575-66F3-4D04-B850-E2E82E45D025}" srcOrd="15" destOrd="0" presId="urn:microsoft.com/office/officeart/2005/8/layout/bProcess4"/>
    <dgm:cxn modelId="{8E1B379B-9DED-4854-BD59-1A3E7BFA7C86}" type="presParOf" srcId="{CC7CD112-FBB6-4A20-9DF7-86AB0C6819B3}" destId="{F67FCFE8-975A-40E3-A553-C2139AA795D5}" srcOrd="16" destOrd="0" presId="urn:microsoft.com/office/officeart/2005/8/layout/bProcess4"/>
    <dgm:cxn modelId="{FB11E266-F9F6-4892-A9D9-98A539283542}" type="presParOf" srcId="{F67FCFE8-975A-40E3-A553-C2139AA795D5}" destId="{39E2730D-81C8-42A1-A16A-DCF0FA2452E0}" srcOrd="0" destOrd="0" presId="urn:microsoft.com/office/officeart/2005/8/layout/bProcess4"/>
    <dgm:cxn modelId="{727D3A06-B6CA-49B2-8256-92C87BC51F22}" type="presParOf" srcId="{F67FCFE8-975A-40E3-A553-C2139AA795D5}" destId="{01D3EFCA-0561-4FB3-8999-F0272C19E9EB}"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367BF1-021E-4227-B123-7091C11AFEC3}"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1165369D-9341-4BD8-B739-CA65071D5948}">
      <dgm:prSet/>
      <dgm:spPr/>
      <dgm:t>
        <a:bodyPr/>
        <a:lstStyle/>
        <a:p>
          <a:r>
            <a:rPr lang="en-GB"/>
            <a:t>Civil Justice system </a:t>
          </a:r>
          <a:endParaRPr lang="en-US"/>
        </a:p>
      </dgm:t>
    </dgm:pt>
    <dgm:pt modelId="{DB448400-CB5D-4622-9D13-EBBD34C00132}" type="parTrans" cxnId="{4B1866FA-999B-46A5-B742-B48A14A77B98}">
      <dgm:prSet/>
      <dgm:spPr/>
      <dgm:t>
        <a:bodyPr/>
        <a:lstStyle/>
        <a:p>
          <a:endParaRPr lang="en-US"/>
        </a:p>
      </dgm:t>
    </dgm:pt>
    <dgm:pt modelId="{87D5CC26-9BFB-4CAD-9329-8547F90CEB6C}" type="sibTrans" cxnId="{4B1866FA-999B-46A5-B742-B48A14A77B98}">
      <dgm:prSet/>
      <dgm:spPr/>
      <dgm:t>
        <a:bodyPr/>
        <a:lstStyle/>
        <a:p>
          <a:endParaRPr lang="en-US"/>
        </a:p>
      </dgm:t>
    </dgm:pt>
    <dgm:pt modelId="{308218BA-1CA5-4B98-BA83-D99FF6F840FB}">
      <dgm:prSet/>
      <dgm:spPr/>
      <dgm:t>
        <a:bodyPr/>
        <a:lstStyle/>
        <a:p>
          <a:r>
            <a:rPr lang="en-GB"/>
            <a:t>Criminal Justice system. </a:t>
          </a:r>
          <a:endParaRPr lang="en-US"/>
        </a:p>
      </dgm:t>
    </dgm:pt>
    <dgm:pt modelId="{018A7522-B5C8-4388-96E9-AB2F79A9EF93}" type="parTrans" cxnId="{4BF403F5-E77B-49BB-B20D-D81F800F3D07}">
      <dgm:prSet/>
      <dgm:spPr/>
      <dgm:t>
        <a:bodyPr/>
        <a:lstStyle/>
        <a:p>
          <a:endParaRPr lang="en-US"/>
        </a:p>
      </dgm:t>
    </dgm:pt>
    <dgm:pt modelId="{754AE1FC-FAA2-45D4-A9F5-271F71AAEB5C}" type="sibTrans" cxnId="{4BF403F5-E77B-49BB-B20D-D81F800F3D07}">
      <dgm:prSet/>
      <dgm:spPr/>
      <dgm:t>
        <a:bodyPr/>
        <a:lstStyle/>
        <a:p>
          <a:endParaRPr lang="en-US"/>
        </a:p>
      </dgm:t>
    </dgm:pt>
    <dgm:pt modelId="{F059A2AF-0472-494D-BED2-267896DCE4B5}">
      <dgm:prSet/>
      <dgm:spPr/>
      <dgm:t>
        <a:bodyPr/>
        <a:lstStyle/>
        <a:p>
          <a:r>
            <a:rPr lang="en-GB"/>
            <a:t>Crown Prosecution service. </a:t>
          </a:r>
          <a:endParaRPr lang="en-US"/>
        </a:p>
      </dgm:t>
    </dgm:pt>
    <dgm:pt modelId="{BF0426A9-E719-42FB-9796-F2EBE24735B6}" type="parTrans" cxnId="{4E9D5DE2-A5AF-4460-B2EA-EF69BF7EFB0E}">
      <dgm:prSet/>
      <dgm:spPr/>
      <dgm:t>
        <a:bodyPr/>
        <a:lstStyle/>
        <a:p>
          <a:endParaRPr lang="en-US"/>
        </a:p>
      </dgm:t>
    </dgm:pt>
    <dgm:pt modelId="{728A0531-5D87-4267-8732-66E360C8754F}" type="sibTrans" cxnId="{4E9D5DE2-A5AF-4460-B2EA-EF69BF7EFB0E}">
      <dgm:prSet/>
      <dgm:spPr/>
      <dgm:t>
        <a:bodyPr/>
        <a:lstStyle/>
        <a:p>
          <a:endParaRPr lang="en-US"/>
        </a:p>
      </dgm:t>
    </dgm:pt>
    <dgm:pt modelId="{229DB61B-4926-43F6-83CE-C691B4363F52}">
      <dgm:prSet/>
      <dgm:spPr/>
      <dgm:t>
        <a:bodyPr/>
        <a:lstStyle/>
        <a:p>
          <a:r>
            <a:rPr lang="en-GB"/>
            <a:t>Judicial review, </a:t>
          </a:r>
          <a:endParaRPr lang="en-US"/>
        </a:p>
      </dgm:t>
    </dgm:pt>
    <dgm:pt modelId="{224B5B22-13EC-4E3B-B318-3F9E168E8543}" type="parTrans" cxnId="{D46F3843-3B13-4694-98CC-AB813FF74AAB}">
      <dgm:prSet/>
      <dgm:spPr/>
      <dgm:t>
        <a:bodyPr/>
        <a:lstStyle/>
        <a:p>
          <a:endParaRPr lang="en-US"/>
        </a:p>
      </dgm:t>
    </dgm:pt>
    <dgm:pt modelId="{811DE0B5-CC03-4E4E-8FBD-2B99CAA8B173}" type="sibTrans" cxnId="{D46F3843-3B13-4694-98CC-AB813FF74AAB}">
      <dgm:prSet/>
      <dgm:spPr/>
      <dgm:t>
        <a:bodyPr/>
        <a:lstStyle/>
        <a:p>
          <a:endParaRPr lang="en-US"/>
        </a:p>
      </dgm:t>
    </dgm:pt>
    <dgm:pt modelId="{71BD8AB9-ECE9-4BC7-B790-B1A407170E8E}">
      <dgm:prSet/>
      <dgm:spPr/>
      <dgm:t>
        <a:bodyPr/>
        <a:lstStyle/>
        <a:p>
          <a:r>
            <a:rPr lang="en-GB"/>
            <a:t>And more. </a:t>
          </a:r>
          <a:endParaRPr lang="en-US"/>
        </a:p>
      </dgm:t>
    </dgm:pt>
    <dgm:pt modelId="{A48185D1-AB14-494D-B56C-0C5FC1DF6ED4}" type="parTrans" cxnId="{168A4BAE-36C3-4DE0-BAA1-4FA2D4B45818}">
      <dgm:prSet/>
      <dgm:spPr/>
      <dgm:t>
        <a:bodyPr/>
        <a:lstStyle/>
        <a:p>
          <a:endParaRPr lang="en-US"/>
        </a:p>
      </dgm:t>
    </dgm:pt>
    <dgm:pt modelId="{C6339243-97F3-444B-9135-20D6F34CAEC6}" type="sibTrans" cxnId="{168A4BAE-36C3-4DE0-BAA1-4FA2D4B45818}">
      <dgm:prSet/>
      <dgm:spPr/>
      <dgm:t>
        <a:bodyPr/>
        <a:lstStyle/>
        <a:p>
          <a:endParaRPr lang="en-US"/>
        </a:p>
      </dgm:t>
    </dgm:pt>
    <dgm:pt modelId="{3C6754EE-A6F0-4929-845A-6729CAFAF8CB}" type="pres">
      <dgm:prSet presAssocID="{0D367BF1-021E-4227-B123-7091C11AFEC3}" presName="outerComposite" presStyleCnt="0">
        <dgm:presLayoutVars>
          <dgm:chMax val="5"/>
          <dgm:dir/>
          <dgm:resizeHandles val="exact"/>
        </dgm:presLayoutVars>
      </dgm:prSet>
      <dgm:spPr/>
    </dgm:pt>
    <dgm:pt modelId="{9DBD2E90-2DA5-4531-B160-DB61C6DD5125}" type="pres">
      <dgm:prSet presAssocID="{0D367BF1-021E-4227-B123-7091C11AFEC3}" presName="dummyMaxCanvas" presStyleCnt="0">
        <dgm:presLayoutVars/>
      </dgm:prSet>
      <dgm:spPr/>
    </dgm:pt>
    <dgm:pt modelId="{C54779BF-9FB8-40EF-8D9D-7CA6E1ECA93D}" type="pres">
      <dgm:prSet presAssocID="{0D367BF1-021E-4227-B123-7091C11AFEC3}" presName="FiveNodes_1" presStyleLbl="node1" presStyleIdx="0" presStyleCnt="5">
        <dgm:presLayoutVars>
          <dgm:bulletEnabled val="1"/>
        </dgm:presLayoutVars>
      </dgm:prSet>
      <dgm:spPr/>
    </dgm:pt>
    <dgm:pt modelId="{0AA00131-BBA1-4C30-8711-AF5354211262}" type="pres">
      <dgm:prSet presAssocID="{0D367BF1-021E-4227-B123-7091C11AFEC3}" presName="FiveNodes_2" presStyleLbl="node1" presStyleIdx="1" presStyleCnt="5">
        <dgm:presLayoutVars>
          <dgm:bulletEnabled val="1"/>
        </dgm:presLayoutVars>
      </dgm:prSet>
      <dgm:spPr/>
    </dgm:pt>
    <dgm:pt modelId="{B292A11A-9F23-429A-8D39-553E8379A896}" type="pres">
      <dgm:prSet presAssocID="{0D367BF1-021E-4227-B123-7091C11AFEC3}" presName="FiveNodes_3" presStyleLbl="node1" presStyleIdx="2" presStyleCnt="5">
        <dgm:presLayoutVars>
          <dgm:bulletEnabled val="1"/>
        </dgm:presLayoutVars>
      </dgm:prSet>
      <dgm:spPr/>
    </dgm:pt>
    <dgm:pt modelId="{49011E96-2370-4F9A-B53F-4CA1A9CAA5F8}" type="pres">
      <dgm:prSet presAssocID="{0D367BF1-021E-4227-B123-7091C11AFEC3}" presName="FiveNodes_4" presStyleLbl="node1" presStyleIdx="3" presStyleCnt="5">
        <dgm:presLayoutVars>
          <dgm:bulletEnabled val="1"/>
        </dgm:presLayoutVars>
      </dgm:prSet>
      <dgm:spPr/>
    </dgm:pt>
    <dgm:pt modelId="{CE10F71F-7293-458C-B2D1-354B850EE257}" type="pres">
      <dgm:prSet presAssocID="{0D367BF1-021E-4227-B123-7091C11AFEC3}" presName="FiveNodes_5" presStyleLbl="node1" presStyleIdx="4" presStyleCnt="5">
        <dgm:presLayoutVars>
          <dgm:bulletEnabled val="1"/>
        </dgm:presLayoutVars>
      </dgm:prSet>
      <dgm:spPr/>
    </dgm:pt>
    <dgm:pt modelId="{8D1B0291-921C-4F89-A401-70364EB689C1}" type="pres">
      <dgm:prSet presAssocID="{0D367BF1-021E-4227-B123-7091C11AFEC3}" presName="FiveConn_1-2" presStyleLbl="fgAccFollowNode1" presStyleIdx="0" presStyleCnt="4">
        <dgm:presLayoutVars>
          <dgm:bulletEnabled val="1"/>
        </dgm:presLayoutVars>
      </dgm:prSet>
      <dgm:spPr/>
    </dgm:pt>
    <dgm:pt modelId="{AD678C94-419C-4E28-B5FD-E5EA08DD1A0B}" type="pres">
      <dgm:prSet presAssocID="{0D367BF1-021E-4227-B123-7091C11AFEC3}" presName="FiveConn_2-3" presStyleLbl="fgAccFollowNode1" presStyleIdx="1" presStyleCnt="4">
        <dgm:presLayoutVars>
          <dgm:bulletEnabled val="1"/>
        </dgm:presLayoutVars>
      </dgm:prSet>
      <dgm:spPr/>
    </dgm:pt>
    <dgm:pt modelId="{6FDDF77B-8EF9-410B-8BFD-FB0644A078BE}" type="pres">
      <dgm:prSet presAssocID="{0D367BF1-021E-4227-B123-7091C11AFEC3}" presName="FiveConn_3-4" presStyleLbl="fgAccFollowNode1" presStyleIdx="2" presStyleCnt="4">
        <dgm:presLayoutVars>
          <dgm:bulletEnabled val="1"/>
        </dgm:presLayoutVars>
      </dgm:prSet>
      <dgm:spPr/>
    </dgm:pt>
    <dgm:pt modelId="{66193A7E-FC52-48C6-8D33-7B17380E552E}" type="pres">
      <dgm:prSet presAssocID="{0D367BF1-021E-4227-B123-7091C11AFEC3}" presName="FiveConn_4-5" presStyleLbl="fgAccFollowNode1" presStyleIdx="3" presStyleCnt="4">
        <dgm:presLayoutVars>
          <dgm:bulletEnabled val="1"/>
        </dgm:presLayoutVars>
      </dgm:prSet>
      <dgm:spPr/>
    </dgm:pt>
    <dgm:pt modelId="{51FFD23A-78AD-4902-80A2-29EC57D3937D}" type="pres">
      <dgm:prSet presAssocID="{0D367BF1-021E-4227-B123-7091C11AFEC3}" presName="FiveNodes_1_text" presStyleLbl="node1" presStyleIdx="4" presStyleCnt="5">
        <dgm:presLayoutVars>
          <dgm:bulletEnabled val="1"/>
        </dgm:presLayoutVars>
      </dgm:prSet>
      <dgm:spPr/>
    </dgm:pt>
    <dgm:pt modelId="{BA0AE43A-0EFD-4E40-B7CD-B9752921944B}" type="pres">
      <dgm:prSet presAssocID="{0D367BF1-021E-4227-B123-7091C11AFEC3}" presName="FiveNodes_2_text" presStyleLbl="node1" presStyleIdx="4" presStyleCnt="5">
        <dgm:presLayoutVars>
          <dgm:bulletEnabled val="1"/>
        </dgm:presLayoutVars>
      </dgm:prSet>
      <dgm:spPr/>
    </dgm:pt>
    <dgm:pt modelId="{ABEEFEF6-798B-41C7-B376-CD83D6A5A620}" type="pres">
      <dgm:prSet presAssocID="{0D367BF1-021E-4227-B123-7091C11AFEC3}" presName="FiveNodes_3_text" presStyleLbl="node1" presStyleIdx="4" presStyleCnt="5">
        <dgm:presLayoutVars>
          <dgm:bulletEnabled val="1"/>
        </dgm:presLayoutVars>
      </dgm:prSet>
      <dgm:spPr/>
    </dgm:pt>
    <dgm:pt modelId="{A184052D-0576-4012-949B-2FA2CE843AE2}" type="pres">
      <dgm:prSet presAssocID="{0D367BF1-021E-4227-B123-7091C11AFEC3}" presName="FiveNodes_4_text" presStyleLbl="node1" presStyleIdx="4" presStyleCnt="5">
        <dgm:presLayoutVars>
          <dgm:bulletEnabled val="1"/>
        </dgm:presLayoutVars>
      </dgm:prSet>
      <dgm:spPr/>
    </dgm:pt>
    <dgm:pt modelId="{8ECC6CE1-B122-480B-B540-A220DB35B905}" type="pres">
      <dgm:prSet presAssocID="{0D367BF1-021E-4227-B123-7091C11AFEC3}" presName="FiveNodes_5_text" presStyleLbl="node1" presStyleIdx="4" presStyleCnt="5">
        <dgm:presLayoutVars>
          <dgm:bulletEnabled val="1"/>
        </dgm:presLayoutVars>
      </dgm:prSet>
      <dgm:spPr/>
    </dgm:pt>
  </dgm:ptLst>
  <dgm:cxnLst>
    <dgm:cxn modelId="{F159E901-68D4-484E-83F6-39780AE4559F}" type="presOf" srcId="{71BD8AB9-ECE9-4BC7-B790-B1A407170E8E}" destId="{CE10F71F-7293-458C-B2D1-354B850EE257}" srcOrd="0" destOrd="0" presId="urn:microsoft.com/office/officeart/2005/8/layout/vProcess5"/>
    <dgm:cxn modelId="{EDF5910C-17AF-4772-8710-DF6DE84CB97F}" type="presOf" srcId="{0D367BF1-021E-4227-B123-7091C11AFEC3}" destId="{3C6754EE-A6F0-4929-845A-6729CAFAF8CB}" srcOrd="0" destOrd="0" presId="urn:microsoft.com/office/officeart/2005/8/layout/vProcess5"/>
    <dgm:cxn modelId="{7CA84715-E6C3-4005-8C80-4E4985707BCE}" type="presOf" srcId="{728A0531-5D87-4267-8732-66E360C8754F}" destId="{6FDDF77B-8EF9-410B-8BFD-FB0644A078BE}" srcOrd="0" destOrd="0" presId="urn:microsoft.com/office/officeart/2005/8/layout/vProcess5"/>
    <dgm:cxn modelId="{0B5FA316-EAD0-4D86-9840-12D4DBB2ED2E}" type="presOf" srcId="{308218BA-1CA5-4B98-BA83-D99FF6F840FB}" destId="{0AA00131-BBA1-4C30-8711-AF5354211262}" srcOrd="0" destOrd="0" presId="urn:microsoft.com/office/officeart/2005/8/layout/vProcess5"/>
    <dgm:cxn modelId="{49872E42-4154-47FF-8239-369278F4844E}" type="presOf" srcId="{1165369D-9341-4BD8-B739-CA65071D5948}" destId="{C54779BF-9FB8-40EF-8D9D-7CA6E1ECA93D}" srcOrd="0" destOrd="0" presId="urn:microsoft.com/office/officeart/2005/8/layout/vProcess5"/>
    <dgm:cxn modelId="{D46F3843-3B13-4694-98CC-AB813FF74AAB}" srcId="{0D367BF1-021E-4227-B123-7091C11AFEC3}" destId="{229DB61B-4926-43F6-83CE-C691B4363F52}" srcOrd="3" destOrd="0" parTransId="{224B5B22-13EC-4E3B-B318-3F9E168E8543}" sibTransId="{811DE0B5-CC03-4E4E-8FBD-2B99CAA8B173}"/>
    <dgm:cxn modelId="{580FA045-44CF-49A7-871B-AC1B44AFA748}" type="presOf" srcId="{229DB61B-4926-43F6-83CE-C691B4363F52}" destId="{A184052D-0576-4012-949B-2FA2CE843AE2}" srcOrd="1" destOrd="0" presId="urn:microsoft.com/office/officeart/2005/8/layout/vProcess5"/>
    <dgm:cxn modelId="{DE92FF6C-FE6A-48F5-9323-E5FD6956D2E2}" type="presOf" srcId="{308218BA-1CA5-4B98-BA83-D99FF6F840FB}" destId="{BA0AE43A-0EFD-4E40-B7CD-B9752921944B}" srcOrd="1" destOrd="0" presId="urn:microsoft.com/office/officeart/2005/8/layout/vProcess5"/>
    <dgm:cxn modelId="{60F3C957-F046-4EA8-A156-3CA1F9BC0F3F}" type="presOf" srcId="{F059A2AF-0472-494D-BED2-267896DCE4B5}" destId="{B292A11A-9F23-429A-8D39-553E8379A896}" srcOrd="0" destOrd="0" presId="urn:microsoft.com/office/officeart/2005/8/layout/vProcess5"/>
    <dgm:cxn modelId="{6169F097-C84A-4FDD-85FD-35C461273EFF}" type="presOf" srcId="{1165369D-9341-4BD8-B739-CA65071D5948}" destId="{51FFD23A-78AD-4902-80A2-29EC57D3937D}" srcOrd="1" destOrd="0" presId="urn:microsoft.com/office/officeart/2005/8/layout/vProcess5"/>
    <dgm:cxn modelId="{168A4BAE-36C3-4DE0-BAA1-4FA2D4B45818}" srcId="{0D367BF1-021E-4227-B123-7091C11AFEC3}" destId="{71BD8AB9-ECE9-4BC7-B790-B1A407170E8E}" srcOrd="4" destOrd="0" parTransId="{A48185D1-AB14-494D-B56C-0C5FC1DF6ED4}" sibTransId="{C6339243-97F3-444B-9135-20D6F34CAEC6}"/>
    <dgm:cxn modelId="{C13AE6AF-C7D5-4F51-9725-1D6CC91C38D8}" type="presOf" srcId="{754AE1FC-FAA2-45D4-A9F5-271F71AAEB5C}" destId="{AD678C94-419C-4E28-B5FD-E5EA08DD1A0B}" srcOrd="0" destOrd="0" presId="urn:microsoft.com/office/officeart/2005/8/layout/vProcess5"/>
    <dgm:cxn modelId="{1DF562B7-8524-4E2B-8348-D70ED06A2301}" type="presOf" srcId="{71BD8AB9-ECE9-4BC7-B790-B1A407170E8E}" destId="{8ECC6CE1-B122-480B-B540-A220DB35B905}" srcOrd="1" destOrd="0" presId="urn:microsoft.com/office/officeart/2005/8/layout/vProcess5"/>
    <dgm:cxn modelId="{E3B0D0B8-60A5-491C-95AB-D6F27EDAA127}" type="presOf" srcId="{F059A2AF-0472-494D-BED2-267896DCE4B5}" destId="{ABEEFEF6-798B-41C7-B376-CD83D6A5A620}" srcOrd="1" destOrd="0" presId="urn:microsoft.com/office/officeart/2005/8/layout/vProcess5"/>
    <dgm:cxn modelId="{A22928D9-FC47-41EA-B3DB-C5D5B34CC560}" type="presOf" srcId="{229DB61B-4926-43F6-83CE-C691B4363F52}" destId="{49011E96-2370-4F9A-B53F-4CA1A9CAA5F8}" srcOrd="0" destOrd="0" presId="urn:microsoft.com/office/officeart/2005/8/layout/vProcess5"/>
    <dgm:cxn modelId="{7BA402DD-5C2B-4934-ADD3-36C261246670}" type="presOf" srcId="{87D5CC26-9BFB-4CAD-9329-8547F90CEB6C}" destId="{8D1B0291-921C-4F89-A401-70364EB689C1}" srcOrd="0" destOrd="0" presId="urn:microsoft.com/office/officeart/2005/8/layout/vProcess5"/>
    <dgm:cxn modelId="{4E9D5DE2-A5AF-4460-B2EA-EF69BF7EFB0E}" srcId="{0D367BF1-021E-4227-B123-7091C11AFEC3}" destId="{F059A2AF-0472-494D-BED2-267896DCE4B5}" srcOrd="2" destOrd="0" parTransId="{BF0426A9-E719-42FB-9796-F2EBE24735B6}" sibTransId="{728A0531-5D87-4267-8732-66E360C8754F}"/>
    <dgm:cxn modelId="{4BF403F5-E77B-49BB-B20D-D81F800F3D07}" srcId="{0D367BF1-021E-4227-B123-7091C11AFEC3}" destId="{308218BA-1CA5-4B98-BA83-D99FF6F840FB}" srcOrd="1" destOrd="0" parTransId="{018A7522-B5C8-4388-96E9-AB2F79A9EF93}" sibTransId="{754AE1FC-FAA2-45D4-A9F5-271F71AAEB5C}"/>
    <dgm:cxn modelId="{4B1866FA-999B-46A5-B742-B48A14A77B98}" srcId="{0D367BF1-021E-4227-B123-7091C11AFEC3}" destId="{1165369D-9341-4BD8-B739-CA65071D5948}" srcOrd="0" destOrd="0" parTransId="{DB448400-CB5D-4622-9D13-EBBD34C00132}" sibTransId="{87D5CC26-9BFB-4CAD-9329-8547F90CEB6C}"/>
    <dgm:cxn modelId="{00AA0FFC-AA0E-4401-91DF-31AC341DE8E7}" type="presOf" srcId="{811DE0B5-CC03-4E4E-8FBD-2B99CAA8B173}" destId="{66193A7E-FC52-48C6-8D33-7B17380E552E}" srcOrd="0" destOrd="0" presId="urn:microsoft.com/office/officeart/2005/8/layout/vProcess5"/>
    <dgm:cxn modelId="{87AAFD1A-8189-4068-A181-534A94CA2570}" type="presParOf" srcId="{3C6754EE-A6F0-4929-845A-6729CAFAF8CB}" destId="{9DBD2E90-2DA5-4531-B160-DB61C6DD5125}" srcOrd="0" destOrd="0" presId="urn:microsoft.com/office/officeart/2005/8/layout/vProcess5"/>
    <dgm:cxn modelId="{567F7BAA-7FB0-4374-AF83-D655A843F5EF}" type="presParOf" srcId="{3C6754EE-A6F0-4929-845A-6729CAFAF8CB}" destId="{C54779BF-9FB8-40EF-8D9D-7CA6E1ECA93D}" srcOrd="1" destOrd="0" presId="urn:microsoft.com/office/officeart/2005/8/layout/vProcess5"/>
    <dgm:cxn modelId="{CA1CF8A3-3D00-4511-80F8-B15FC5AC0B67}" type="presParOf" srcId="{3C6754EE-A6F0-4929-845A-6729CAFAF8CB}" destId="{0AA00131-BBA1-4C30-8711-AF5354211262}" srcOrd="2" destOrd="0" presId="urn:microsoft.com/office/officeart/2005/8/layout/vProcess5"/>
    <dgm:cxn modelId="{82E5E9F0-9DBE-441C-835D-B7E657068C6D}" type="presParOf" srcId="{3C6754EE-A6F0-4929-845A-6729CAFAF8CB}" destId="{B292A11A-9F23-429A-8D39-553E8379A896}" srcOrd="3" destOrd="0" presId="urn:microsoft.com/office/officeart/2005/8/layout/vProcess5"/>
    <dgm:cxn modelId="{E88FC84E-F256-4DBC-A59A-BF9259064E2C}" type="presParOf" srcId="{3C6754EE-A6F0-4929-845A-6729CAFAF8CB}" destId="{49011E96-2370-4F9A-B53F-4CA1A9CAA5F8}" srcOrd="4" destOrd="0" presId="urn:microsoft.com/office/officeart/2005/8/layout/vProcess5"/>
    <dgm:cxn modelId="{52DA24E5-F8DB-4AEF-AE2C-B485C35F6DDD}" type="presParOf" srcId="{3C6754EE-A6F0-4929-845A-6729CAFAF8CB}" destId="{CE10F71F-7293-458C-B2D1-354B850EE257}" srcOrd="5" destOrd="0" presId="urn:microsoft.com/office/officeart/2005/8/layout/vProcess5"/>
    <dgm:cxn modelId="{6351090B-99AB-42B4-8C53-3FFCED1DB6C6}" type="presParOf" srcId="{3C6754EE-A6F0-4929-845A-6729CAFAF8CB}" destId="{8D1B0291-921C-4F89-A401-70364EB689C1}" srcOrd="6" destOrd="0" presId="urn:microsoft.com/office/officeart/2005/8/layout/vProcess5"/>
    <dgm:cxn modelId="{6BE4E7B4-9049-4096-A4B6-BBD56577E0F0}" type="presParOf" srcId="{3C6754EE-A6F0-4929-845A-6729CAFAF8CB}" destId="{AD678C94-419C-4E28-B5FD-E5EA08DD1A0B}" srcOrd="7" destOrd="0" presId="urn:microsoft.com/office/officeart/2005/8/layout/vProcess5"/>
    <dgm:cxn modelId="{ED4D237B-2823-41C5-8964-513AD50DE80A}" type="presParOf" srcId="{3C6754EE-A6F0-4929-845A-6729CAFAF8CB}" destId="{6FDDF77B-8EF9-410B-8BFD-FB0644A078BE}" srcOrd="8" destOrd="0" presId="urn:microsoft.com/office/officeart/2005/8/layout/vProcess5"/>
    <dgm:cxn modelId="{E566A6D0-9889-449B-A752-841CF962624C}" type="presParOf" srcId="{3C6754EE-A6F0-4929-845A-6729CAFAF8CB}" destId="{66193A7E-FC52-48C6-8D33-7B17380E552E}" srcOrd="9" destOrd="0" presId="urn:microsoft.com/office/officeart/2005/8/layout/vProcess5"/>
    <dgm:cxn modelId="{7B9C0CF3-E68D-4C2E-AAD9-7748D1F765D7}" type="presParOf" srcId="{3C6754EE-A6F0-4929-845A-6729CAFAF8CB}" destId="{51FFD23A-78AD-4902-80A2-29EC57D3937D}" srcOrd="10" destOrd="0" presId="urn:microsoft.com/office/officeart/2005/8/layout/vProcess5"/>
    <dgm:cxn modelId="{A56DCA85-5AA9-4A7B-BBC3-B0FE03D73EB4}" type="presParOf" srcId="{3C6754EE-A6F0-4929-845A-6729CAFAF8CB}" destId="{BA0AE43A-0EFD-4E40-B7CD-B9752921944B}" srcOrd="11" destOrd="0" presId="urn:microsoft.com/office/officeart/2005/8/layout/vProcess5"/>
    <dgm:cxn modelId="{C2180B96-9337-4BC1-B00E-EC051E464407}" type="presParOf" srcId="{3C6754EE-A6F0-4929-845A-6729CAFAF8CB}" destId="{ABEEFEF6-798B-41C7-B376-CD83D6A5A620}" srcOrd="12" destOrd="0" presId="urn:microsoft.com/office/officeart/2005/8/layout/vProcess5"/>
    <dgm:cxn modelId="{3687C9A3-DB94-437C-B5F1-FA32471F59EA}" type="presParOf" srcId="{3C6754EE-A6F0-4929-845A-6729CAFAF8CB}" destId="{A184052D-0576-4012-949B-2FA2CE843AE2}" srcOrd="13" destOrd="0" presId="urn:microsoft.com/office/officeart/2005/8/layout/vProcess5"/>
    <dgm:cxn modelId="{3E89737C-D5E7-4259-A21A-8B8729C9277A}" type="presParOf" srcId="{3C6754EE-A6F0-4929-845A-6729CAFAF8CB}" destId="{8ECC6CE1-B122-480B-B540-A220DB35B90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C6925-D042-43DE-999E-5AB96756DACE}">
      <dsp:nvSpPr>
        <dsp:cNvPr id="0" name=""/>
        <dsp:cNvSpPr/>
      </dsp:nvSpPr>
      <dsp:spPr>
        <a:xfrm rot="5400000">
          <a:off x="-300274" y="898737"/>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F8884A97-0189-448D-9E77-9E9C43B7F679}">
      <dsp:nvSpPr>
        <dsp:cNvPr id="0" name=""/>
        <dsp:cNvSpPr/>
      </dsp:nvSpPr>
      <dsp:spPr>
        <a:xfrm>
          <a:off x="3299" y="43167"/>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Aims and Learning objectives. </a:t>
          </a:r>
          <a:endParaRPr lang="en-US" sz="2100" kern="1200"/>
        </a:p>
      </dsp:txBody>
      <dsp:txXfrm>
        <a:off x="34770" y="74638"/>
        <a:ext cx="1727915" cy="1011572"/>
      </dsp:txXfrm>
    </dsp:sp>
    <dsp:sp modelId="{F4069829-AD5F-4821-85CD-66992EC1A326}">
      <dsp:nvSpPr>
        <dsp:cNvPr id="0" name=""/>
        <dsp:cNvSpPr/>
      </dsp:nvSpPr>
      <dsp:spPr>
        <a:xfrm rot="5400000">
          <a:off x="-300274" y="2241880"/>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27E200D7-74C3-4C4B-B9C5-FF6392346736}">
      <dsp:nvSpPr>
        <dsp:cNvPr id="0" name=""/>
        <dsp:cNvSpPr/>
      </dsp:nvSpPr>
      <dsp:spPr>
        <a:xfrm>
          <a:off x="3299" y="1386310"/>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Today’s workshop. </a:t>
          </a:r>
          <a:endParaRPr lang="en-US" sz="2100" kern="1200"/>
        </a:p>
      </dsp:txBody>
      <dsp:txXfrm>
        <a:off x="34770" y="1417781"/>
        <a:ext cx="1727915" cy="1011572"/>
      </dsp:txXfrm>
    </dsp:sp>
    <dsp:sp modelId="{AD9DDE21-992A-45BE-9339-607A584B0B3F}">
      <dsp:nvSpPr>
        <dsp:cNvPr id="0" name=""/>
        <dsp:cNvSpPr/>
      </dsp:nvSpPr>
      <dsp:spPr>
        <a:xfrm>
          <a:off x="371297" y="2913452"/>
          <a:ext cx="2372014"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57B42311-74B3-49DB-BDB8-282B1AFAECE5}">
      <dsp:nvSpPr>
        <dsp:cNvPr id="0" name=""/>
        <dsp:cNvSpPr/>
      </dsp:nvSpPr>
      <dsp:spPr>
        <a:xfrm>
          <a:off x="3299" y="2729453"/>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Today’s lecture. </a:t>
          </a:r>
          <a:endParaRPr lang="en-US" sz="2100" kern="1200"/>
        </a:p>
      </dsp:txBody>
      <dsp:txXfrm>
        <a:off x="34770" y="2760924"/>
        <a:ext cx="1727915" cy="1011572"/>
      </dsp:txXfrm>
    </dsp:sp>
    <dsp:sp modelId="{6CA9DD30-2BC1-458A-B6DF-7342B6545D4A}">
      <dsp:nvSpPr>
        <dsp:cNvPr id="0" name=""/>
        <dsp:cNvSpPr/>
      </dsp:nvSpPr>
      <dsp:spPr>
        <a:xfrm rot="16200000">
          <a:off x="2081566" y="2241880"/>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B3C12E7-5237-4EF2-8D99-9F6C4CD527BC}">
      <dsp:nvSpPr>
        <dsp:cNvPr id="0" name=""/>
        <dsp:cNvSpPr/>
      </dsp:nvSpPr>
      <dsp:spPr>
        <a:xfrm>
          <a:off x="2385140" y="2729453"/>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Crown Prosecution Service. </a:t>
          </a:r>
          <a:endParaRPr lang="en-US" sz="2100" kern="1200"/>
        </a:p>
      </dsp:txBody>
      <dsp:txXfrm>
        <a:off x="2416611" y="2760924"/>
        <a:ext cx="1727915" cy="1011572"/>
      </dsp:txXfrm>
    </dsp:sp>
    <dsp:sp modelId="{84DC59AB-853D-46CB-B698-2D37144E5D4F}">
      <dsp:nvSpPr>
        <dsp:cNvPr id="0" name=""/>
        <dsp:cNvSpPr/>
      </dsp:nvSpPr>
      <dsp:spPr>
        <a:xfrm rot="16200000">
          <a:off x="2081566" y="898737"/>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76B9A0B-AAF1-4035-AEB5-DBF019304EDC}">
      <dsp:nvSpPr>
        <dsp:cNvPr id="0" name=""/>
        <dsp:cNvSpPr/>
      </dsp:nvSpPr>
      <dsp:spPr>
        <a:xfrm>
          <a:off x="2385140" y="1386310"/>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Judicial review. </a:t>
          </a:r>
          <a:endParaRPr lang="en-US" sz="2100" kern="1200"/>
        </a:p>
      </dsp:txBody>
      <dsp:txXfrm>
        <a:off x="2416611" y="1417781"/>
        <a:ext cx="1727915" cy="1011572"/>
      </dsp:txXfrm>
    </dsp:sp>
    <dsp:sp modelId="{AF5366AF-ADD1-40CB-812D-962AF89EC1E8}">
      <dsp:nvSpPr>
        <dsp:cNvPr id="0" name=""/>
        <dsp:cNvSpPr/>
      </dsp:nvSpPr>
      <dsp:spPr>
        <a:xfrm>
          <a:off x="2753137" y="227165"/>
          <a:ext cx="2372014"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9CAD778-468B-46A7-96CF-9D5B197F066E}">
      <dsp:nvSpPr>
        <dsp:cNvPr id="0" name=""/>
        <dsp:cNvSpPr/>
      </dsp:nvSpPr>
      <dsp:spPr>
        <a:xfrm>
          <a:off x="2385140" y="43167"/>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Remaining content. </a:t>
          </a:r>
          <a:endParaRPr lang="en-US" sz="2100" kern="1200"/>
        </a:p>
      </dsp:txBody>
      <dsp:txXfrm>
        <a:off x="2416611" y="74638"/>
        <a:ext cx="1727915" cy="1011572"/>
      </dsp:txXfrm>
    </dsp:sp>
    <dsp:sp modelId="{3DFB0DD4-B6A5-4C54-8DFB-F3333358B99C}">
      <dsp:nvSpPr>
        <dsp:cNvPr id="0" name=""/>
        <dsp:cNvSpPr/>
      </dsp:nvSpPr>
      <dsp:spPr>
        <a:xfrm rot="5400000">
          <a:off x="4463406" y="898737"/>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CEC330F-5D4E-4CB3-A18D-06F9B8799BEA}">
      <dsp:nvSpPr>
        <dsp:cNvPr id="0" name=""/>
        <dsp:cNvSpPr/>
      </dsp:nvSpPr>
      <dsp:spPr>
        <a:xfrm>
          <a:off x="4766980" y="43167"/>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Activities. </a:t>
          </a:r>
          <a:endParaRPr lang="en-US" sz="2100" kern="1200"/>
        </a:p>
      </dsp:txBody>
      <dsp:txXfrm>
        <a:off x="4798451" y="74638"/>
        <a:ext cx="1727915" cy="1011572"/>
      </dsp:txXfrm>
    </dsp:sp>
    <dsp:sp modelId="{FFB65575-66F3-4D04-B850-E2E82E45D025}">
      <dsp:nvSpPr>
        <dsp:cNvPr id="0" name=""/>
        <dsp:cNvSpPr/>
      </dsp:nvSpPr>
      <dsp:spPr>
        <a:xfrm rot="5400000">
          <a:off x="4463406" y="2241880"/>
          <a:ext cx="1333316" cy="16117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F386AD3D-93A4-4909-93F8-5F19E7B7E7B3}">
      <dsp:nvSpPr>
        <dsp:cNvPr id="0" name=""/>
        <dsp:cNvSpPr/>
      </dsp:nvSpPr>
      <dsp:spPr>
        <a:xfrm>
          <a:off x="4766980" y="1386310"/>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Summary, </a:t>
          </a:r>
          <a:endParaRPr lang="en-US" sz="2100" kern="1200"/>
        </a:p>
      </dsp:txBody>
      <dsp:txXfrm>
        <a:off x="4798451" y="1417781"/>
        <a:ext cx="1727915" cy="1011572"/>
      </dsp:txXfrm>
    </dsp:sp>
    <dsp:sp modelId="{01D3EFCA-0561-4FB3-8999-F0272C19E9EB}">
      <dsp:nvSpPr>
        <dsp:cNvPr id="0" name=""/>
        <dsp:cNvSpPr/>
      </dsp:nvSpPr>
      <dsp:spPr>
        <a:xfrm>
          <a:off x="4766980" y="2729453"/>
          <a:ext cx="1790857" cy="107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Any Questions? </a:t>
          </a:r>
          <a:endParaRPr lang="en-US" sz="2100" kern="1200"/>
        </a:p>
      </dsp:txBody>
      <dsp:txXfrm>
        <a:off x="4798451" y="2760924"/>
        <a:ext cx="1727915" cy="10115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779BF-9FB8-40EF-8D9D-7CA6E1ECA93D}">
      <dsp:nvSpPr>
        <dsp:cNvPr id="0" name=""/>
        <dsp:cNvSpPr/>
      </dsp:nvSpPr>
      <dsp:spPr>
        <a:xfrm>
          <a:off x="0" y="0"/>
          <a:ext cx="8097012" cy="7717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Civil Justice system </a:t>
          </a:r>
          <a:endParaRPr lang="en-US" sz="3400" kern="1200"/>
        </a:p>
      </dsp:txBody>
      <dsp:txXfrm>
        <a:off x="22604" y="22604"/>
        <a:ext cx="7173912" cy="726565"/>
      </dsp:txXfrm>
    </dsp:sp>
    <dsp:sp modelId="{0AA00131-BBA1-4C30-8711-AF5354211262}">
      <dsp:nvSpPr>
        <dsp:cNvPr id="0" name=""/>
        <dsp:cNvSpPr/>
      </dsp:nvSpPr>
      <dsp:spPr>
        <a:xfrm>
          <a:off x="604647" y="878963"/>
          <a:ext cx="8097012" cy="7717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Criminal Justice system. </a:t>
          </a:r>
          <a:endParaRPr lang="en-US" sz="3400" kern="1200"/>
        </a:p>
      </dsp:txBody>
      <dsp:txXfrm>
        <a:off x="627251" y="901567"/>
        <a:ext cx="6945504" cy="726565"/>
      </dsp:txXfrm>
    </dsp:sp>
    <dsp:sp modelId="{B292A11A-9F23-429A-8D39-553E8379A896}">
      <dsp:nvSpPr>
        <dsp:cNvPr id="0" name=""/>
        <dsp:cNvSpPr/>
      </dsp:nvSpPr>
      <dsp:spPr>
        <a:xfrm>
          <a:off x="1209293" y="1757927"/>
          <a:ext cx="8097012" cy="7717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Crown Prosecution service. </a:t>
          </a:r>
          <a:endParaRPr lang="en-US" sz="3400" kern="1200"/>
        </a:p>
      </dsp:txBody>
      <dsp:txXfrm>
        <a:off x="1231897" y="1780531"/>
        <a:ext cx="6945504" cy="726565"/>
      </dsp:txXfrm>
    </dsp:sp>
    <dsp:sp modelId="{49011E96-2370-4F9A-B53F-4CA1A9CAA5F8}">
      <dsp:nvSpPr>
        <dsp:cNvPr id="0" name=""/>
        <dsp:cNvSpPr/>
      </dsp:nvSpPr>
      <dsp:spPr>
        <a:xfrm>
          <a:off x="1813940" y="2636891"/>
          <a:ext cx="8097012" cy="7717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Judicial review, </a:t>
          </a:r>
          <a:endParaRPr lang="en-US" sz="3400" kern="1200"/>
        </a:p>
      </dsp:txBody>
      <dsp:txXfrm>
        <a:off x="1836544" y="2659495"/>
        <a:ext cx="6945504" cy="726565"/>
      </dsp:txXfrm>
    </dsp:sp>
    <dsp:sp modelId="{CE10F71F-7293-458C-B2D1-354B850EE257}">
      <dsp:nvSpPr>
        <dsp:cNvPr id="0" name=""/>
        <dsp:cNvSpPr/>
      </dsp:nvSpPr>
      <dsp:spPr>
        <a:xfrm>
          <a:off x="2418587" y="3515854"/>
          <a:ext cx="8097012" cy="7717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And more. </a:t>
          </a:r>
          <a:endParaRPr lang="en-US" sz="3400" kern="1200"/>
        </a:p>
      </dsp:txBody>
      <dsp:txXfrm>
        <a:off x="2441191" y="3538458"/>
        <a:ext cx="6945504" cy="726565"/>
      </dsp:txXfrm>
    </dsp:sp>
    <dsp:sp modelId="{8D1B0291-921C-4F89-A401-70364EB689C1}">
      <dsp:nvSpPr>
        <dsp:cNvPr id="0" name=""/>
        <dsp:cNvSpPr/>
      </dsp:nvSpPr>
      <dsp:spPr>
        <a:xfrm>
          <a:off x="7595359" y="563823"/>
          <a:ext cx="501652" cy="50165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708231" y="563823"/>
        <a:ext cx="275908" cy="377493"/>
      </dsp:txXfrm>
    </dsp:sp>
    <dsp:sp modelId="{AD678C94-419C-4E28-B5FD-E5EA08DD1A0B}">
      <dsp:nvSpPr>
        <dsp:cNvPr id="0" name=""/>
        <dsp:cNvSpPr/>
      </dsp:nvSpPr>
      <dsp:spPr>
        <a:xfrm>
          <a:off x="8200006" y="1442786"/>
          <a:ext cx="501652" cy="50165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12878" y="1442786"/>
        <a:ext cx="275908" cy="377493"/>
      </dsp:txXfrm>
    </dsp:sp>
    <dsp:sp modelId="{6FDDF77B-8EF9-410B-8BFD-FB0644A078BE}">
      <dsp:nvSpPr>
        <dsp:cNvPr id="0" name=""/>
        <dsp:cNvSpPr/>
      </dsp:nvSpPr>
      <dsp:spPr>
        <a:xfrm>
          <a:off x="8804653" y="2308887"/>
          <a:ext cx="501652" cy="50165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17525" y="2308887"/>
        <a:ext cx="275908" cy="377493"/>
      </dsp:txXfrm>
    </dsp:sp>
    <dsp:sp modelId="{66193A7E-FC52-48C6-8D33-7B17380E552E}">
      <dsp:nvSpPr>
        <dsp:cNvPr id="0" name=""/>
        <dsp:cNvSpPr/>
      </dsp:nvSpPr>
      <dsp:spPr>
        <a:xfrm>
          <a:off x="9409300" y="3196426"/>
          <a:ext cx="501652" cy="50165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522172" y="3196426"/>
        <a:ext cx="275908" cy="37749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30.04.2023</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30.04.2023</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sentencingcouncil.org.uk/explanatory-material/magistrates-court/item/aggravating-and-mitigating-factor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entencingcouncil.org.uk/droppable/item/common-aggravating-and-mitigating-factor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ps.gov.uk/cps-page/sentencing"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walesonline.co.uk/news/wales-news/cocaine-gang-operation-draco-wales-26649526"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walesonline.co.uk/news/wales-news/locked-up-criminals-justice-caught-26711523"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entencingcouncil.org.uk/sentencing-and-the-council/types-of-sentence/"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v.uk/guide-to-probation#:~:text=Probation%20means%20you%27re%20serving,re%20serving%20a%20community%20sentence"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criminaljusticedegreehub.com/what-is-prob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Aggravating and mitigating factors – Sentencing (sentencingcouncil.org.uk)</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14</a:t>
            </a:fld>
            <a:endParaRPr lang="ru-RU" dirty="0"/>
          </a:p>
        </p:txBody>
      </p:sp>
    </p:spTree>
    <p:extLst>
      <p:ext uri="{BB962C8B-B14F-4D97-AF65-F5344CB8AC3E}">
        <p14:creationId xmlns:p14="http://schemas.microsoft.com/office/powerpoint/2010/main" val="2341204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Common aggravating and mitigating factors – Sentencing (sentencingcouncil.org.uk)</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15</a:t>
            </a:fld>
            <a:endParaRPr lang="ru-RU" dirty="0"/>
          </a:p>
        </p:txBody>
      </p:sp>
    </p:spTree>
    <p:extLst>
      <p:ext uri="{BB962C8B-B14F-4D97-AF65-F5344CB8AC3E}">
        <p14:creationId xmlns:p14="http://schemas.microsoft.com/office/powerpoint/2010/main" val="4062607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Sentencing | The Crown Prosecution Service (cps.gov.uk)</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17</a:t>
            </a:fld>
            <a:endParaRPr lang="ru-RU" dirty="0"/>
          </a:p>
        </p:txBody>
      </p:sp>
    </p:spTree>
    <p:extLst>
      <p:ext uri="{BB962C8B-B14F-4D97-AF65-F5344CB8AC3E}">
        <p14:creationId xmlns:p14="http://schemas.microsoft.com/office/powerpoint/2010/main" val="2271224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County line gang who were caught and brought to justice in Wales </a:t>
            </a:r>
          </a:p>
          <a:p>
            <a:endParaRPr lang="en-GB" dirty="0"/>
          </a:p>
          <a:p>
            <a:r>
              <a:rPr lang="en-GB" dirty="0"/>
              <a:t>70 kg of drugs cocaine to supply attempt,.</a:t>
            </a:r>
          </a:p>
          <a:p>
            <a:endParaRPr lang="en-GB" dirty="0"/>
          </a:p>
          <a:p>
            <a:r>
              <a:rPr lang="en-GB" dirty="0"/>
              <a:t>Ranged from 40 – 25 years old. </a:t>
            </a:r>
          </a:p>
          <a:p>
            <a:endParaRPr lang="en-GB" dirty="0"/>
          </a:p>
          <a:p>
            <a:r>
              <a:rPr lang="en-GB" dirty="0">
                <a:hlinkClick r:id="rId3"/>
              </a:rPr>
              <a:t>The faces of 70 kilo cocaine gang planning to send drugs inside food containers - Wales Online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18</a:t>
            </a:fld>
            <a:endParaRPr lang="ru-RU" dirty="0"/>
          </a:p>
        </p:txBody>
      </p:sp>
    </p:spTree>
    <p:extLst>
      <p:ext uri="{BB962C8B-B14F-4D97-AF65-F5344CB8AC3E}">
        <p14:creationId xmlns:p14="http://schemas.microsoft.com/office/powerpoint/2010/main" val="3239442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Kyle Bevan and Sinead James. </a:t>
            </a:r>
          </a:p>
          <a:p>
            <a:endParaRPr lang="en-GB" dirty="0"/>
          </a:p>
          <a:p>
            <a:r>
              <a:rPr lang="en-GB" dirty="0"/>
              <a:t>Boyfriend beat the child to death. </a:t>
            </a:r>
          </a:p>
          <a:p>
            <a:endParaRPr lang="en-GB" dirty="0"/>
          </a:p>
          <a:p>
            <a:r>
              <a:rPr lang="en-GB" dirty="0"/>
              <a:t>Left with injuries that were that of being in a car crash. </a:t>
            </a:r>
          </a:p>
          <a:p>
            <a:endParaRPr lang="en-GB" dirty="0"/>
          </a:p>
          <a:p>
            <a:r>
              <a:rPr lang="en-GB" dirty="0"/>
              <a:t>Convicted. </a:t>
            </a:r>
          </a:p>
        </p:txBody>
      </p:sp>
      <p:sp>
        <p:nvSpPr>
          <p:cNvPr id="4" name="Slide Number Placeholder 3"/>
          <p:cNvSpPr>
            <a:spLocks noGrp="1"/>
          </p:cNvSpPr>
          <p:nvPr>
            <p:ph type="sldNum" sz="quarter" idx="5"/>
          </p:nvPr>
        </p:nvSpPr>
        <p:spPr/>
        <p:txBody>
          <a:bodyPr/>
          <a:lstStyle/>
          <a:p>
            <a:fld id="{53D78A92-0141-4330-8F3E-FAADFAC23844}" type="slidenum">
              <a:rPr lang="ru-RU" smtClean="0"/>
              <a:t>19</a:t>
            </a:fld>
            <a:endParaRPr lang="ru-RU" dirty="0"/>
          </a:p>
        </p:txBody>
      </p:sp>
    </p:spTree>
    <p:extLst>
      <p:ext uri="{BB962C8B-B14F-4D97-AF65-F5344CB8AC3E}">
        <p14:creationId xmlns:p14="http://schemas.microsoft.com/office/powerpoint/2010/main" val="2626657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Howlett – committed his 26</a:t>
            </a:r>
            <a:r>
              <a:rPr lang="en-GB" baseline="30000" dirty="0"/>
              <a:t>th</a:t>
            </a:r>
            <a:r>
              <a:rPr lang="en-GB" dirty="0"/>
              <a:t> Burglary. </a:t>
            </a:r>
          </a:p>
          <a:p>
            <a:endParaRPr lang="en-GB" dirty="0"/>
          </a:p>
          <a:p>
            <a:r>
              <a:rPr lang="en-GB" dirty="0"/>
              <a:t>Lewis Thomas – Assaulted a woman – Squeezed her face that hard that some of her teeth fell out. </a:t>
            </a:r>
          </a:p>
          <a:p>
            <a:endParaRPr lang="en-GB" dirty="0"/>
          </a:p>
          <a:p>
            <a:r>
              <a:rPr lang="en-GB" dirty="0"/>
              <a:t>Darren Nicholas – Assaulted a pregnant woman and a suspected broken pelvis. </a:t>
            </a:r>
          </a:p>
          <a:p>
            <a:endParaRPr lang="en-GB" dirty="0"/>
          </a:p>
          <a:p>
            <a:r>
              <a:rPr lang="en-GB" dirty="0">
                <a:hlinkClick r:id="rId3"/>
              </a:rPr>
              <a:t>Locked Up: The criminals justice caught up with in April and what happened to them - Wales Online</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20</a:t>
            </a:fld>
            <a:endParaRPr lang="ru-RU" dirty="0"/>
          </a:p>
        </p:txBody>
      </p:sp>
    </p:spTree>
    <p:extLst>
      <p:ext uri="{BB962C8B-B14F-4D97-AF65-F5344CB8AC3E}">
        <p14:creationId xmlns:p14="http://schemas.microsoft.com/office/powerpoint/2010/main" val="4075323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Types of sentence – Sentencing (sentencingcouncil.org.uk)</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21</a:t>
            </a:fld>
            <a:endParaRPr lang="ru-RU" dirty="0"/>
          </a:p>
        </p:txBody>
      </p:sp>
    </p:spTree>
    <p:extLst>
      <p:ext uri="{BB962C8B-B14F-4D97-AF65-F5344CB8AC3E}">
        <p14:creationId xmlns:p14="http://schemas.microsoft.com/office/powerpoint/2010/main" val="1215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Probation: Overview - GOV.UK (www.gov.uk)</a:t>
            </a:r>
            <a:endParaRPr lang="en-GB" dirty="0"/>
          </a:p>
          <a:p>
            <a:endParaRPr lang="en-GB" dirty="0"/>
          </a:p>
          <a:p>
            <a:r>
              <a:rPr lang="en-GB" dirty="0">
                <a:hlinkClick r:id="rId4"/>
              </a:rPr>
              <a:t>What is Probation (criminaljusticedegreehub.com)</a:t>
            </a:r>
            <a:endParaRPr lang="en-GB" dirty="0"/>
          </a:p>
        </p:txBody>
      </p:sp>
      <p:sp>
        <p:nvSpPr>
          <p:cNvPr id="4" name="Slide Number Placeholder 3"/>
          <p:cNvSpPr>
            <a:spLocks noGrp="1"/>
          </p:cNvSpPr>
          <p:nvPr>
            <p:ph type="sldNum" sz="quarter" idx="5"/>
          </p:nvPr>
        </p:nvSpPr>
        <p:spPr/>
        <p:txBody>
          <a:bodyPr/>
          <a:lstStyle/>
          <a:p>
            <a:fld id="{53D78A92-0141-4330-8F3E-FAADFAC23844}" type="slidenum">
              <a:rPr lang="ru-RU" smtClean="0"/>
              <a:t>32</a:t>
            </a:fld>
            <a:endParaRPr lang="ru-RU" dirty="0"/>
          </a:p>
        </p:txBody>
      </p:sp>
    </p:spTree>
    <p:extLst>
      <p:ext uri="{BB962C8B-B14F-4D97-AF65-F5344CB8AC3E}">
        <p14:creationId xmlns:p14="http://schemas.microsoft.com/office/powerpoint/2010/main" val="3162035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hyperlink" Target="https://www.traintobeaprobationofficer.com/"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a:xfrm>
            <a:off x="205523" y="1466418"/>
            <a:ext cx="5690680" cy="1517356"/>
          </a:xfrm>
        </p:spPr>
        <p:txBody>
          <a:bodyPr/>
          <a:lstStyle/>
          <a:p>
            <a:pPr algn="ctr"/>
            <a:r>
              <a:rPr lang="en-US" i="1" u="sng" dirty="0"/>
              <a:t>Remaining information </a:t>
            </a:r>
            <a:endParaRPr lang="ru-RU" i="1" u="sng" dirty="0"/>
          </a:p>
        </p:txBody>
      </p:sp>
      <p:sp>
        <p:nvSpPr>
          <p:cNvPr id="6" name="Text Placeholder 5">
            <a:extLst>
              <a:ext uri="{FF2B5EF4-FFF2-40B4-BE49-F238E27FC236}">
                <a16:creationId xmlns:a16="http://schemas.microsoft.com/office/drawing/2014/main" id="{CDD6760C-D868-43F4-99FB-1B78C91F8FE1}"/>
              </a:ext>
            </a:extLst>
          </p:cNvPr>
          <p:cNvSpPr>
            <a:spLocks noGrp="1"/>
          </p:cNvSpPr>
          <p:nvPr>
            <p:ph type="body" sz="quarter" idx="13"/>
          </p:nvPr>
        </p:nvSpPr>
        <p:spPr>
          <a:xfrm>
            <a:off x="864917" y="3399312"/>
            <a:ext cx="3629300" cy="949829"/>
          </a:xfrm>
        </p:spPr>
        <p:txBody>
          <a:bodyPr/>
          <a:lstStyle/>
          <a:p>
            <a:r>
              <a:rPr lang="en-GB" dirty="0"/>
              <a:t>By Zita Draper </a:t>
            </a:r>
            <a:endParaRPr lang="ru-RU" dirty="0"/>
          </a:p>
        </p:txBody>
      </p:sp>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46950AF-688D-5609-D197-7E6B981C1CB2}"/>
              </a:ext>
            </a:extLst>
          </p:cNvPr>
          <p:cNvSpPr>
            <a:spLocks noGrp="1"/>
          </p:cNvSpPr>
          <p:nvPr>
            <p:ph type="title"/>
          </p:nvPr>
        </p:nvSpPr>
        <p:spPr>
          <a:xfrm>
            <a:off x="811744" y="2134675"/>
            <a:ext cx="3403308" cy="676275"/>
          </a:xfrm>
        </p:spPr>
        <p:txBody>
          <a:bodyPr anchor="b">
            <a:normAutofit/>
          </a:bodyPr>
          <a:lstStyle/>
          <a:p>
            <a:r>
              <a:rPr lang="en-GB" i="1" u="sng"/>
              <a:t>Content</a:t>
            </a:r>
            <a:r>
              <a:rPr lang="en-GB" dirty="0"/>
              <a:t> </a:t>
            </a:r>
            <a:endParaRPr lang="en-GB"/>
          </a:p>
        </p:txBody>
      </p:sp>
      <p:sp>
        <p:nvSpPr>
          <p:cNvPr id="6" name="Slide Number Placeholder 5">
            <a:extLst>
              <a:ext uri="{FF2B5EF4-FFF2-40B4-BE49-F238E27FC236}">
                <a16:creationId xmlns:a16="http://schemas.microsoft.com/office/drawing/2014/main" id="{9531C5CB-3426-8E9A-0907-8B6B540E60AD}"/>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2</a:t>
            </a:fld>
            <a:endParaRPr lang="ru-RU"/>
          </a:p>
        </p:txBody>
      </p:sp>
      <p:graphicFrame>
        <p:nvGraphicFramePr>
          <p:cNvPr id="10" name="Content Placeholder 7">
            <a:extLst>
              <a:ext uri="{FF2B5EF4-FFF2-40B4-BE49-F238E27FC236}">
                <a16:creationId xmlns:a16="http://schemas.microsoft.com/office/drawing/2014/main" id="{6D4A91B5-F0D5-805E-F73F-E4D02F33ECA2}"/>
              </a:ext>
            </a:extLst>
          </p:cNvPr>
          <p:cNvGraphicFramePr>
            <a:graphicFrameLocks noGrp="1"/>
          </p:cNvGraphicFramePr>
          <p:nvPr>
            <p:ph type="tbl" sz="quarter" idx="17"/>
            <p:extLst>
              <p:ext uri="{D42A27DB-BD31-4B8C-83A1-F6EECF244321}">
                <p14:modId xmlns:p14="http://schemas.microsoft.com/office/powerpoint/2010/main" val="2638249571"/>
              </p:ext>
            </p:extLst>
          </p:nvPr>
        </p:nvGraphicFramePr>
        <p:xfrm>
          <a:off x="4724400" y="1493214"/>
          <a:ext cx="6561138" cy="38471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257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3</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65880"/>
            <a:ext cx="10515600" cy="2504835"/>
          </a:xfrm>
        </p:spPr>
        <p:txBody>
          <a:bodyPr>
            <a:normAutofit/>
          </a:bodyPr>
          <a:lstStyle/>
          <a:p>
            <a:r>
              <a:rPr lang="en-GB" sz="2000" dirty="0"/>
              <a:t>The aim of today’s session is to discuss elements that relate to the justice system in England and Wales. </a:t>
            </a:r>
          </a:p>
          <a:p>
            <a:endParaRPr lang="en-GB" sz="2000" dirty="0"/>
          </a:p>
          <a:p>
            <a:r>
              <a:rPr lang="en-GB" sz="2000" dirty="0"/>
              <a:t>By the end of today’s session students should be able to demonstrate their understanding of the elements relating to the justice system in England and Wales and should be able to recap the content from the last 10 weeks. </a:t>
            </a:r>
          </a:p>
          <a:p>
            <a:pPr marL="0" indent="0">
              <a:buNone/>
            </a:pPr>
            <a:endParaRPr lang="en-GB" dirty="0"/>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4800" i="1" u="sng" dirty="0"/>
              <a:t>Aims and learning objectives </a:t>
            </a:r>
          </a:p>
        </p:txBody>
      </p:sp>
    </p:spTree>
    <p:extLst>
      <p:ext uri="{BB962C8B-B14F-4D97-AF65-F5344CB8AC3E}">
        <p14:creationId xmlns:p14="http://schemas.microsoft.com/office/powerpoint/2010/main" val="2817963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4</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30606"/>
            <a:ext cx="4406660" cy="2816156"/>
          </a:xfrm>
        </p:spPr>
        <p:txBody>
          <a:bodyPr/>
          <a:lstStyle/>
          <a:p>
            <a:pPr>
              <a:lnSpc>
                <a:spcPct val="200000"/>
              </a:lnSpc>
            </a:pPr>
            <a:r>
              <a:rPr lang="en-GB" dirty="0"/>
              <a:t>Joint in England and Wales. </a:t>
            </a:r>
          </a:p>
          <a:p>
            <a:pPr>
              <a:lnSpc>
                <a:spcPct val="200000"/>
              </a:lnSpc>
            </a:pPr>
            <a:r>
              <a:rPr lang="en-GB" dirty="0"/>
              <a:t>Devolved in Scotland and Northern Ireland. </a:t>
            </a:r>
          </a:p>
          <a:p>
            <a:pPr>
              <a:lnSpc>
                <a:spcPct val="200000"/>
              </a:lnSpc>
            </a:pPr>
            <a:r>
              <a:rPr lang="en-GB" dirty="0"/>
              <a:t>Includes a wide variety of people. </a:t>
            </a:r>
          </a:p>
          <a:p>
            <a:pPr>
              <a:lnSpc>
                <a:spcPct val="200000"/>
              </a:lnSpc>
            </a:pPr>
            <a:r>
              <a:rPr lang="en-GB" dirty="0"/>
              <a:t>Including defendant, victim </a:t>
            </a:r>
            <a:r>
              <a:rPr lang="en-GB" dirty="0" err="1"/>
              <a:t>ect</a:t>
            </a:r>
            <a:r>
              <a:rPr lang="en-GB" dirty="0"/>
              <a:t>.</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lstStyle/>
          <a:p>
            <a:pPr algn="ctr"/>
            <a:r>
              <a:rPr lang="en-GB" i="1" u="sng" dirty="0"/>
              <a:t>Criminal justice system </a:t>
            </a:r>
          </a:p>
        </p:txBody>
      </p:sp>
    </p:spTree>
    <p:extLst>
      <p:ext uri="{BB962C8B-B14F-4D97-AF65-F5344CB8AC3E}">
        <p14:creationId xmlns:p14="http://schemas.microsoft.com/office/powerpoint/2010/main" val="1069158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9A5822-F813-DC78-2E0B-5FCA93A25711}"/>
              </a:ext>
            </a:extLst>
          </p:cNvPr>
          <p:cNvSpPr>
            <a:spLocks noGrp="1"/>
          </p:cNvSpPr>
          <p:nvPr>
            <p:ph type="title"/>
          </p:nvPr>
        </p:nvSpPr>
        <p:spPr/>
        <p:txBody>
          <a:bodyPr/>
          <a:lstStyle/>
          <a:p>
            <a:r>
              <a:rPr lang="en-GB" dirty="0"/>
              <a:t>Activity </a:t>
            </a:r>
          </a:p>
        </p:txBody>
      </p:sp>
      <p:sp>
        <p:nvSpPr>
          <p:cNvPr id="3" name="Slide Number Placeholder 2">
            <a:extLst>
              <a:ext uri="{FF2B5EF4-FFF2-40B4-BE49-F238E27FC236}">
                <a16:creationId xmlns:a16="http://schemas.microsoft.com/office/drawing/2014/main" id="{F1B330E6-3810-9862-9E3D-3B18A0C83D5F}"/>
              </a:ext>
            </a:extLst>
          </p:cNvPr>
          <p:cNvSpPr>
            <a:spLocks noGrp="1"/>
          </p:cNvSpPr>
          <p:nvPr>
            <p:ph type="sldNum" sz="quarter" idx="12"/>
          </p:nvPr>
        </p:nvSpPr>
        <p:spPr/>
        <p:txBody>
          <a:bodyPr/>
          <a:lstStyle/>
          <a:p>
            <a:fld id="{D495E168-DA5E-4888-8D8A-92B118324C14}" type="slidenum">
              <a:rPr lang="ru-RU" smtClean="0"/>
              <a:t>5</a:t>
            </a:fld>
            <a:endParaRPr lang="ru-RU" dirty="0"/>
          </a:p>
        </p:txBody>
      </p:sp>
      <p:sp>
        <p:nvSpPr>
          <p:cNvPr id="6" name="Text Placeholder 5">
            <a:extLst>
              <a:ext uri="{FF2B5EF4-FFF2-40B4-BE49-F238E27FC236}">
                <a16:creationId xmlns:a16="http://schemas.microsoft.com/office/drawing/2014/main" id="{10FEC50D-02F4-D4AB-0AFA-B6CF44AB655D}"/>
              </a:ext>
            </a:extLst>
          </p:cNvPr>
          <p:cNvSpPr>
            <a:spLocks noGrp="1"/>
          </p:cNvSpPr>
          <p:nvPr>
            <p:ph type="body" sz="quarter" idx="16"/>
          </p:nvPr>
        </p:nvSpPr>
        <p:spPr>
          <a:xfrm>
            <a:off x="2487749" y="2770771"/>
            <a:ext cx="7366026" cy="946532"/>
          </a:xfrm>
        </p:spPr>
        <p:txBody>
          <a:bodyPr/>
          <a:lstStyle/>
          <a:p>
            <a:r>
              <a:rPr lang="en-GB" sz="3200" dirty="0"/>
              <a:t>Who else is involved in a criminal law case?</a:t>
            </a:r>
          </a:p>
        </p:txBody>
      </p:sp>
    </p:spTree>
    <p:extLst>
      <p:ext uri="{BB962C8B-B14F-4D97-AF65-F5344CB8AC3E}">
        <p14:creationId xmlns:p14="http://schemas.microsoft.com/office/powerpoint/2010/main" val="2215336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6</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4753454"/>
          </a:xfrm>
        </p:spPr>
        <p:txBody>
          <a:bodyPr>
            <a:normAutofit/>
          </a:bodyPr>
          <a:lstStyle/>
          <a:p>
            <a:pPr>
              <a:lnSpc>
                <a:spcPct val="200000"/>
              </a:lnSpc>
            </a:pPr>
            <a:r>
              <a:rPr lang="en-GB" dirty="0"/>
              <a:t>Magistrates court. </a:t>
            </a:r>
          </a:p>
          <a:p>
            <a:pPr>
              <a:lnSpc>
                <a:spcPct val="200000"/>
              </a:lnSpc>
            </a:pPr>
            <a:r>
              <a:rPr lang="en-GB" dirty="0"/>
              <a:t>Crown Court. </a:t>
            </a:r>
          </a:p>
          <a:p>
            <a:pPr>
              <a:lnSpc>
                <a:spcPct val="200000"/>
              </a:lnSpc>
            </a:pPr>
            <a:r>
              <a:rPr lang="en-GB" dirty="0"/>
              <a:t>Court of Appeal. </a:t>
            </a:r>
          </a:p>
          <a:p>
            <a:pPr>
              <a:lnSpc>
                <a:spcPct val="200000"/>
              </a:lnSpc>
            </a:pPr>
            <a:r>
              <a:rPr lang="en-GB" dirty="0"/>
              <a:t>High Court. </a:t>
            </a:r>
          </a:p>
          <a:p>
            <a:pPr>
              <a:lnSpc>
                <a:spcPct val="200000"/>
              </a:lnSpc>
            </a:pPr>
            <a:r>
              <a:rPr lang="en-GB" dirty="0"/>
              <a:t>Supreme Court. </a:t>
            </a:r>
          </a:p>
          <a:p>
            <a:pPr>
              <a:lnSpc>
                <a:spcPct val="200000"/>
              </a:lnSpc>
            </a:pPr>
            <a:r>
              <a:rPr lang="en-GB" dirty="0"/>
              <a:t>In the past the prosecution and investigation was done by the police, there was no crown prosecution. </a:t>
            </a:r>
          </a:p>
          <a:p>
            <a:pPr>
              <a:lnSpc>
                <a:spcPct val="200000"/>
              </a:lnSpc>
            </a:pPr>
            <a:r>
              <a:rPr lang="en-GB" dirty="0"/>
              <a:t>The Crown Prosecution Service was created after a suggestion by the Royal Commission on Criminal Justice.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lstStyle/>
          <a:p>
            <a:pPr algn="ctr"/>
            <a:r>
              <a:rPr lang="en-GB" i="1" u="sng" dirty="0"/>
              <a:t>What courts and who?</a:t>
            </a:r>
          </a:p>
        </p:txBody>
      </p:sp>
    </p:spTree>
    <p:extLst>
      <p:ext uri="{BB962C8B-B14F-4D97-AF65-F5344CB8AC3E}">
        <p14:creationId xmlns:p14="http://schemas.microsoft.com/office/powerpoint/2010/main" val="693824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3522CCD-6991-9CA9-1F84-8DC2616AE207}"/>
              </a:ext>
            </a:extLst>
          </p:cNvPr>
          <p:cNvSpPr>
            <a:spLocks noGrp="1"/>
          </p:cNvSpPr>
          <p:nvPr>
            <p:ph type="sldNum" sz="quarter" idx="12"/>
          </p:nvPr>
        </p:nvSpPr>
        <p:spPr/>
        <p:txBody>
          <a:bodyPr/>
          <a:lstStyle/>
          <a:p>
            <a:fld id="{D495E168-DA5E-4888-8D8A-92B118324C14}" type="slidenum">
              <a:rPr lang="ru-RU" smtClean="0"/>
              <a:t>7</a:t>
            </a:fld>
            <a:endParaRPr lang="ru-RU" dirty="0"/>
          </a:p>
        </p:txBody>
      </p:sp>
      <p:sp>
        <p:nvSpPr>
          <p:cNvPr id="6" name="Title 5">
            <a:extLst>
              <a:ext uri="{FF2B5EF4-FFF2-40B4-BE49-F238E27FC236}">
                <a16:creationId xmlns:a16="http://schemas.microsoft.com/office/drawing/2014/main" id="{681ADFE1-D213-6DE0-1B6B-EDAAB7288244}"/>
              </a:ext>
            </a:extLst>
          </p:cNvPr>
          <p:cNvSpPr>
            <a:spLocks noGrp="1"/>
          </p:cNvSpPr>
          <p:nvPr>
            <p:ph type="title" idx="4294967295"/>
          </p:nvPr>
        </p:nvSpPr>
        <p:spPr>
          <a:xfrm>
            <a:off x="695863" y="1356175"/>
            <a:ext cx="11185585" cy="3417108"/>
          </a:xfrm>
        </p:spPr>
        <p:txBody>
          <a:bodyPr>
            <a:normAutofit/>
          </a:bodyPr>
          <a:lstStyle/>
          <a:p>
            <a:r>
              <a:rPr lang="en-GB" dirty="0"/>
              <a:t>What issues would have been caused by the police doing both? </a:t>
            </a:r>
          </a:p>
        </p:txBody>
      </p:sp>
    </p:spTree>
    <p:extLst>
      <p:ext uri="{BB962C8B-B14F-4D97-AF65-F5344CB8AC3E}">
        <p14:creationId xmlns:p14="http://schemas.microsoft.com/office/powerpoint/2010/main" val="3756291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8</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3991194"/>
          </a:xfrm>
        </p:spPr>
        <p:txBody>
          <a:bodyPr/>
          <a:lstStyle/>
          <a:p>
            <a:r>
              <a:rPr lang="en-GB" dirty="0"/>
              <a:t>Crown Prosecution Service (CPS)- Prosecution of Offenders Act 1985. </a:t>
            </a:r>
          </a:p>
          <a:p>
            <a:endParaRPr lang="en-GB" dirty="0"/>
          </a:p>
          <a:p>
            <a:r>
              <a:rPr lang="en-GB" dirty="0"/>
              <a:t>Present the case on behalf of the crown. </a:t>
            </a:r>
          </a:p>
          <a:p>
            <a:endParaRPr lang="en-GB" dirty="0"/>
          </a:p>
          <a:p>
            <a:r>
              <a:rPr lang="en-GB" dirty="0"/>
              <a:t>Prosecute the offender. </a:t>
            </a:r>
          </a:p>
          <a:p>
            <a:endParaRPr lang="en-GB" dirty="0"/>
          </a:p>
          <a:p>
            <a:r>
              <a:rPr lang="en-GB" dirty="0"/>
              <a:t>Opening statement. </a:t>
            </a:r>
          </a:p>
          <a:p>
            <a:endParaRPr lang="en-GB" dirty="0"/>
          </a:p>
          <a:p>
            <a:r>
              <a:rPr lang="en-GB" dirty="0"/>
              <a:t>Closing statement. </a:t>
            </a:r>
          </a:p>
          <a:p>
            <a:endParaRPr lang="en-GB" dirty="0"/>
          </a:p>
          <a:p>
            <a:r>
              <a:rPr lang="en-GB" dirty="0"/>
              <a:t>Charging decisions.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fontScale="90000"/>
          </a:bodyPr>
          <a:lstStyle/>
          <a:p>
            <a:pPr algn="ctr"/>
            <a:r>
              <a:rPr lang="en-GB" i="1" u="sng" dirty="0"/>
              <a:t>Who brings the case for the prosecution?</a:t>
            </a:r>
          </a:p>
        </p:txBody>
      </p:sp>
    </p:spTree>
    <p:extLst>
      <p:ext uri="{BB962C8B-B14F-4D97-AF65-F5344CB8AC3E}">
        <p14:creationId xmlns:p14="http://schemas.microsoft.com/office/powerpoint/2010/main" val="938499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9</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3862058"/>
          </a:xfrm>
        </p:spPr>
        <p:txBody>
          <a:bodyPr>
            <a:normAutofit fontScale="77500" lnSpcReduction="20000"/>
          </a:bodyPr>
          <a:lstStyle/>
          <a:p>
            <a:pPr>
              <a:lnSpc>
                <a:spcPct val="200000"/>
              </a:lnSpc>
            </a:pPr>
            <a:r>
              <a:rPr lang="en-GB" dirty="0"/>
              <a:t>Work with the police. </a:t>
            </a:r>
          </a:p>
          <a:p>
            <a:pPr>
              <a:lnSpc>
                <a:spcPct val="200000"/>
              </a:lnSpc>
            </a:pPr>
            <a:r>
              <a:rPr lang="en-GB" dirty="0"/>
              <a:t>13 CPS areas in England and Wales which works with the police. </a:t>
            </a:r>
          </a:p>
          <a:p>
            <a:pPr>
              <a:lnSpc>
                <a:spcPct val="200000"/>
              </a:lnSpc>
            </a:pPr>
            <a:r>
              <a:rPr lang="en-GB" dirty="0"/>
              <a:t>Support and offer support to victims of the defendant. </a:t>
            </a:r>
          </a:p>
          <a:p>
            <a:pPr>
              <a:lnSpc>
                <a:spcPct val="200000"/>
              </a:lnSpc>
            </a:pPr>
            <a:r>
              <a:rPr lang="en-GB" dirty="0"/>
              <a:t>Code for crown prosecutors should be followed by all who prosecute on behalf of the CPS. </a:t>
            </a:r>
          </a:p>
          <a:p>
            <a:pPr>
              <a:lnSpc>
                <a:spcPct val="200000"/>
              </a:lnSpc>
            </a:pPr>
            <a:r>
              <a:rPr lang="en-GB" dirty="0"/>
              <a:t>This is to ensure a fair trial and no bias on either side. </a:t>
            </a:r>
          </a:p>
          <a:p>
            <a:pPr>
              <a:lnSpc>
                <a:spcPct val="200000"/>
              </a:lnSpc>
            </a:pPr>
            <a:r>
              <a:rPr lang="en-GB" dirty="0"/>
              <a:t>Present the evidence to the court in the appropriate context. </a:t>
            </a:r>
          </a:p>
          <a:p>
            <a:pPr>
              <a:lnSpc>
                <a:spcPct val="200000"/>
              </a:lnSpc>
            </a:pPr>
            <a:r>
              <a:rPr lang="en-GB" dirty="0"/>
              <a:t>Have to ensure that you have all the evidence to prove the offence and can bring a successful case. </a:t>
            </a:r>
          </a:p>
          <a:p>
            <a:pPr>
              <a:lnSpc>
                <a:spcPct val="200000"/>
              </a:lnSpc>
            </a:pPr>
            <a:r>
              <a:rPr lang="en-GB" dirty="0"/>
              <a:t>‘’ Realistic prospect of conviction’’. </a:t>
            </a:r>
          </a:p>
          <a:p>
            <a:pPr marL="0" indent="0">
              <a:buNone/>
            </a:pPr>
            <a:endParaRPr lang="en-GB" dirty="0"/>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4400" i="1" u="sng" dirty="0"/>
              <a:t>Crown prosecution </a:t>
            </a:r>
          </a:p>
        </p:txBody>
      </p:sp>
    </p:spTree>
    <p:extLst>
      <p:ext uri="{BB962C8B-B14F-4D97-AF65-F5344CB8AC3E}">
        <p14:creationId xmlns:p14="http://schemas.microsoft.com/office/powerpoint/2010/main" val="726375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F1D9897-207B-CAD5-C9E4-57687A4AC0C3}"/>
              </a:ext>
            </a:extLst>
          </p:cNvPr>
          <p:cNvSpPr>
            <a:spLocks noGrp="1"/>
          </p:cNvSpPr>
          <p:nvPr>
            <p:ph type="sldNum" sz="quarter" idx="12"/>
          </p:nvPr>
        </p:nvSpPr>
        <p:spPr/>
        <p:txBody>
          <a:bodyPr/>
          <a:lstStyle/>
          <a:p>
            <a:fld id="{D495E168-DA5E-4888-8D8A-92B118324C14}" type="slidenum">
              <a:rPr lang="ru-RU" smtClean="0"/>
              <a:t>10</a:t>
            </a:fld>
            <a:endParaRPr lang="ru-RU" dirty="0"/>
          </a:p>
        </p:txBody>
      </p:sp>
      <p:sp>
        <p:nvSpPr>
          <p:cNvPr id="4" name="Content Placeholder 3">
            <a:extLst>
              <a:ext uri="{FF2B5EF4-FFF2-40B4-BE49-F238E27FC236}">
                <a16:creationId xmlns:a16="http://schemas.microsoft.com/office/drawing/2014/main" id="{15EF1ADF-23DB-8BB6-9D90-CD2514684DC2}"/>
              </a:ext>
            </a:extLst>
          </p:cNvPr>
          <p:cNvSpPr>
            <a:spLocks noGrp="1"/>
          </p:cNvSpPr>
          <p:nvPr>
            <p:ph idx="1"/>
          </p:nvPr>
        </p:nvSpPr>
        <p:spPr>
          <a:xfrm>
            <a:off x="838200" y="1825625"/>
            <a:ext cx="10515600" cy="3729786"/>
          </a:xfrm>
        </p:spPr>
        <p:txBody>
          <a:bodyPr>
            <a:normAutofit/>
          </a:bodyPr>
          <a:lstStyle/>
          <a:p>
            <a:r>
              <a:rPr lang="en-GB" dirty="0"/>
              <a:t>Role is within criminal law cases. </a:t>
            </a:r>
          </a:p>
          <a:p>
            <a:endParaRPr lang="en-GB" dirty="0"/>
          </a:p>
          <a:p>
            <a:r>
              <a:rPr lang="en-GB" dirty="0"/>
              <a:t>Hear a number of cases. </a:t>
            </a:r>
          </a:p>
          <a:p>
            <a:endParaRPr lang="en-GB" dirty="0"/>
          </a:p>
          <a:p>
            <a:r>
              <a:rPr lang="en-GB" dirty="0"/>
              <a:t>Cps Direct – out of hours. </a:t>
            </a:r>
          </a:p>
          <a:p>
            <a:endParaRPr lang="en-GB" dirty="0"/>
          </a:p>
          <a:p>
            <a:r>
              <a:rPr lang="en-GB" dirty="0"/>
              <a:t>All areas deal with different crimes. </a:t>
            </a:r>
          </a:p>
          <a:p>
            <a:endParaRPr lang="en-GB" dirty="0"/>
          </a:p>
          <a:p>
            <a:r>
              <a:rPr lang="en-GB" dirty="0"/>
              <a:t>Can you think of any cases that they may listen too? </a:t>
            </a:r>
          </a:p>
        </p:txBody>
      </p:sp>
      <p:sp>
        <p:nvSpPr>
          <p:cNvPr id="5" name="Title 4">
            <a:extLst>
              <a:ext uri="{FF2B5EF4-FFF2-40B4-BE49-F238E27FC236}">
                <a16:creationId xmlns:a16="http://schemas.microsoft.com/office/drawing/2014/main" id="{9D391DE1-0FC0-97D2-72C6-585A93C12948}"/>
              </a:ext>
            </a:extLst>
          </p:cNvPr>
          <p:cNvSpPr>
            <a:spLocks noGrp="1"/>
          </p:cNvSpPr>
          <p:nvPr>
            <p:ph type="title"/>
          </p:nvPr>
        </p:nvSpPr>
        <p:spPr/>
        <p:txBody>
          <a:bodyPr/>
          <a:lstStyle/>
          <a:p>
            <a:pPr algn="ctr"/>
            <a:r>
              <a:rPr lang="en-GB" i="1" u="sng" dirty="0"/>
              <a:t>Crown Prosecution Service </a:t>
            </a:r>
          </a:p>
        </p:txBody>
      </p:sp>
    </p:spTree>
    <p:extLst>
      <p:ext uri="{BB962C8B-B14F-4D97-AF65-F5344CB8AC3E}">
        <p14:creationId xmlns:p14="http://schemas.microsoft.com/office/powerpoint/2010/main" val="1981998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FD0E42E-16CE-AF90-CA64-29CF400CE2A3}"/>
              </a:ext>
            </a:extLst>
          </p:cNvPr>
          <p:cNvSpPr>
            <a:spLocks noGrp="1"/>
          </p:cNvSpPr>
          <p:nvPr>
            <p:ph type="sldNum" sz="quarter" idx="12"/>
          </p:nvPr>
        </p:nvSpPr>
        <p:spPr/>
        <p:txBody>
          <a:bodyPr/>
          <a:lstStyle/>
          <a:p>
            <a:fld id="{D495E168-DA5E-4888-8D8A-92B118324C14}" type="slidenum">
              <a:rPr lang="ru-RU" smtClean="0"/>
              <a:t>11</a:t>
            </a:fld>
            <a:endParaRPr lang="ru-RU" dirty="0"/>
          </a:p>
        </p:txBody>
      </p:sp>
      <p:sp>
        <p:nvSpPr>
          <p:cNvPr id="4" name="Content Placeholder 3">
            <a:extLst>
              <a:ext uri="{FF2B5EF4-FFF2-40B4-BE49-F238E27FC236}">
                <a16:creationId xmlns:a16="http://schemas.microsoft.com/office/drawing/2014/main" id="{CE864B95-6E95-3907-B806-A0DA413A782E}"/>
              </a:ext>
            </a:extLst>
          </p:cNvPr>
          <p:cNvSpPr>
            <a:spLocks noGrp="1"/>
          </p:cNvSpPr>
          <p:nvPr>
            <p:ph idx="1"/>
          </p:nvPr>
        </p:nvSpPr>
        <p:spPr>
          <a:xfrm>
            <a:off x="838200" y="1825625"/>
            <a:ext cx="10515600" cy="3470994"/>
          </a:xfrm>
        </p:spPr>
        <p:txBody>
          <a:bodyPr/>
          <a:lstStyle/>
          <a:p>
            <a:r>
              <a:rPr lang="en-GB" dirty="0"/>
              <a:t>S.37 of the Police and Criminal Evidence Act 1984. </a:t>
            </a:r>
          </a:p>
          <a:p>
            <a:endParaRPr lang="en-GB" dirty="0"/>
          </a:p>
          <a:p>
            <a:r>
              <a:rPr lang="en-GB" dirty="0"/>
              <a:t>Threshold test. </a:t>
            </a:r>
          </a:p>
          <a:p>
            <a:endParaRPr lang="en-GB" dirty="0"/>
          </a:p>
          <a:p>
            <a:r>
              <a:rPr lang="en-GB" dirty="0"/>
              <a:t>Prosecution test. </a:t>
            </a:r>
          </a:p>
          <a:p>
            <a:endParaRPr lang="en-GB" dirty="0"/>
          </a:p>
          <a:p>
            <a:r>
              <a:rPr lang="en-GB" dirty="0"/>
              <a:t>Evidential test. </a:t>
            </a:r>
          </a:p>
          <a:p>
            <a:endParaRPr lang="en-GB" dirty="0"/>
          </a:p>
          <a:p>
            <a:r>
              <a:rPr lang="en-GB" dirty="0"/>
              <a:t>Public interest test. </a:t>
            </a:r>
          </a:p>
        </p:txBody>
      </p:sp>
      <p:sp>
        <p:nvSpPr>
          <p:cNvPr id="5" name="Title 4">
            <a:extLst>
              <a:ext uri="{FF2B5EF4-FFF2-40B4-BE49-F238E27FC236}">
                <a16:creationId xmlns:a16="http://schemas.microsoft.com/office/drawing/2014/main" id="{D9E761AF-BE2A-506D-F405-B244BFCF7475}"/>
              </a:ext>
            </a:extLst>
          </p:cNvPr>
          <p:cNvSpPr>
            <a:spLocks noGrp="1"/>
          </p:cNvSpPr>
          <p:nvPr>
            <p:ph type="title"/>
          </p:nvPr>
        </p:nvSpPr>
        <p:spPr/>
        <p:txBody>
          <a:bodyPr/>
          <a:lstStyle/>
          <a:p>
            <a:r>
              <a:rPr lang="en-GB" dirty="0"/>
              <a:t>Crown prosecution service </a:t>
            </a:r>
          </a:p>
        </p:txBody>
      </p:sp>
    </p:spTree>
    <p:extLst>
      <p:ext uri="{BB962C8B-B14F-4D97-AF65-F5344CB8AC3E}">
        <p14:creationId xmlns:p14="http://schemas.microsoft.com/office/powerpoint/2010/main" val="636451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A54DDEE-8166-B25D-DEFF-C4674BB0FCF2}"/>
              </a:ext>
            </a:extLst>
          </p:cNvPr>
          <p:cNvSpPr>
            <a:spLocks noGrp="1"/>
          </p:cNvSpPr>
          <p:nvPr>
            <p:ph type="sldNum" sz="quarter" idx="12"/>
          </p:nvPr>
        </p:nvSpPr>
        <p:spPr/>
        <p:txBody>
          <a:bodyPr/>
          <a:lstStyle/>
          <a:p>
            <a:fld id="{D495E168-DA5E-4888-8D8A-92B118324C14}" type="slidenum">
              <a:rPr lang="ru-RU" smtClean="0"/>
              <a:t>12</a:t>
            </a:fld>
            <a:endParaRPr lang="ru-RU" dirty="0"/>
          </a:p>
        </p:txBody>
      </p:sp>
      <p:sp>
        <p:nvSpPr>
          <p:cNvPr id="4" name="Content Placeholder 3">
            <a:extLst>
              <a:ext uri="{FF2B5EF4-FFF2-40B4-BE49-F238E27FC236}">
                <a16:creationId xmlns:a16="http://schemas.microsoft.com/office/drawing/2014/main" id="{C01A94B6-F827-B4E3-F119-565AE8014E0B}"/>
              </a:ext>
            </a:extLst>
          </p:cNvPr>
          <p:cNvSpPr>
            <a:spLocks noGrp="1"/>
          </p:cNvSpPr>
          <p:nvPr>
            <p:ph idx="1"/>
          </p:nvPr>
        </p:nvSpPr>
        <p:spPr>
          <a:xfrm>
            <a:off x="838200" y="1825625"/>
            <a:ext cx="10515600" cy="4310632"/>
          </a:xfrm>
        </p:spPr>
        <p:txBody>
          <a:bodyPr>
            <a:normAutofit/>
          </a:bodyPr>
          <a:lstStyle/>
          <a:p>
            <a:r>
              <a:rPr lang="en-GB" dirty="0"/>
              <a:t>Just because someone has committed an offence does not mean that they will be punished harshly. </a:t>
            </a:r>
          </a:p>
          <a:p>
            <a:endParaRPr lang="en-GB" dirty="0"/>
          </a:p>
          <a:p>
            <a:r>
              <a:rPr lang="en-GB" dirty="0"/>
              <a:t>Instead if the courts feel as though it would be better to reform or give the individual a chance. </a:t>
            </a:r>
          </a:p>
          <a:p>
            <a:endParaRPr lang="en-GB" dirty="0"/>
          </a:p>
          <a:p>
            <a:r>
              <a:rPr lang="en-GB" dirty="0"/>
              <a:t>A number of things they can give including, ‘’Simple, Conditional cautions, final warnings and reprimands’’.</a:t>
            </a:r>
          </a:p>
          <a:p>
            <a:endParaRPr lang="en-GB" dirty="0"/>
          </a:p>
          <a:p>
            <a:r>
              <a:rPr lang="en-GB" dirty="0"/>
              <a:t>S.22 and S.23 of the Criminal Justice Act 2003 explains when a conditional caution is given.</a:t>
            </a:r>
          </a:p>
          <a:p>
            <a:endParaRPr lang="en-GB" dirty="0"/>
          </a:p>
          <a:p>
            <a:r>
              <a:rPr lang="en-GB" dirty="0"/>
              <a:t>However, these have been criticised. </a:t>
            </a:r>
          </a:p>
          <a:p>
            <a:endParaRPr lang="en-GB" dirty="0"/>
          </a:p>
          <a:p>
            <a:r>
              <a:rPr lang="en-GB" dirty="0"/>
              <a:t>However, it will not always be the CPS that will investigate depending on the case.</a:t>
            </a:r>
          </a:p>
        </p:txBody>
      </p:sp>
      <p:sp>
        <p:nvSpPr>
          <p:cNvPr id="5" name="Title 4">
            <a:extLst>
              <a:ext uri="{FF2B5EF4-FFF2-40B4-BE49-F238E27FC236}">
                <a16:creationId xmlns:a16="http://schemas.microsoft.com/office/drawing/2014/main" id="{5AC8EAE0-2047-1C57-2B4A-1619EDA96F7C}"/>
              </a:ext>
            </a:extLst>
          </p:cNvPr>
          <p:cNvSpPr>
            <a:spLocks noGrp="1"/>
          </p:cNvSpPr>
          <p:nvPr>
            <p:ph type="title"/>
          </p:nvPr>
        </p:nvSpPr>
        <p:spPr/>
        <p:txBody>
          <a:bodyPr>
            <a:normAutofit/>
          </a:bodyPr>
          <a:lstStyle/>
          <a:p>
            <a:pPr algn="ctr"/>
            <a:r>
              <a:rPr lang="en-GB" sz="4400" i="1" u="sng" dirty="0"/>
              <a:t>Crown Prosecution Service </a:t>
            </a:r>
          </a:p>
        </p:txBody>
      </p:sp>
    </p:spTree>
    <p:extLst>
      <p:ext uri="{BB962C8B-B14F-4D97-AF65-F5344CB8AC3E}">
        <p14:creationId xmlns:p14="http://schemas.microsoft.com/office/powerpoint/2010/main" val="71073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7EAFFF-12D5-0A77-C236-7B57FA3F793B}"/>
              </a:ext>
            </a:extLst>
          </p:cNvPr>
          <p:cNvSpPr>
            <a:spLocks noGrp="1"/>
          </p:cNvSpPr>
          <p:nvPr>
            <p:ph type="title"/>
          </p:nvPr>
        </p:nvSpPr>
        <p:spPr/>
        <p:txBody>
          <a:bodyPr/>
          <a:lstStyle/>
          <a:p>
            <a:r>
              <a:rPr lang="en-GB" dirty="0">
                <a:solidFill>
                  <a:schemeClr val="accent2">
                    <a:lumMod val="40000"/>
                    <a:lumOff val="60000"/>
                  </a:schemeClr>
                </a:solidFill>
              </a:rPr>
              <a:t>Sentencing of offenders!</a:t>
            </a:r>
          </a:p>
        </p:txBody>
      </p:sp>
      <p:sp>
        <p:nvSpPr>
          <p:cNvPr id="3" name="Slide Number Placeholder 2">
            <a:extLst>
              <a:ext uri="{FF2B5EF4-FFF2-40B4-BE49-F238E27FC236}">
                <a16:creationId xmlns:a16="http://schemas.microsoft.com/office/drawing/2014/main" id="{D8D74F54-EF8F-FEFB-AFDA-DAEA7C21B0F2}"/>
              </a:ext>
            </a:extLst>
          </p:cNvPr>
          <p:cNvSpPr>
            <a:spLocks noGrp="1"/>
          </p:cNvSpPr>
          <p:nvPr>
            <p:ph type="sldNum" sz="quarter" idx="12"/>
          </p:nvPr>
        </p:nvSpPr>
        <p:spPr/>
        <p:txBody>
          <a:bodyPr/>
          <a:lstStyle/>
          <a:p>
            <a:fld id="{D495E168-DA5E-4888-8D8A-92B118324C14}" type="slidenum">
              <a:rPr lang="ru-RU" smtClean="0"/>
              <a:t>13</a:t>
            </a:fld>
            <a:endParaRPr lang="ru-RU" dirty="0"/>
          </a:p>
        </p:txBody>
      </p:sp>
      <p:sp>
        <p:nvSpPr>
          <p:cNvPr id="7" name="Text Placeholder 6">
            <a:extLst>
              <a:ext uri="{FF2B5EF4-FFF2-40B4-BE49-F238E27FC236}">
                <a16:creationId xmlns:a16="http://schemas.microsoft.com/office/drawing/2014/main" id="{94AEF5BF-1A90-1CC5-9527-E6660ABDBAFD}"/>
              </a:ext>
            </a:extLst>
          </p:cNvPr>
          <p:cNvSpPr>
            <a:spLocks noGrp="1"/>
          </p:cNvSpPr>
          <p:nvPr>
            <p:ph type="body" sz="quarter" idx="16"/>
          </p:nvPr>
        </p:nvSpPr>
        <p:spPr/>
        <p:txBody>
          <a:bodyPr/>
          <a:lstStyle/>
          <a:p>
            <a:r>
              <a:rPr lang="en-GB" dirty="0"/>
              <a:t>The sentences available to the courts!</a:t>
            </a:r>
          </a:p>
        </p:txBody>
      </p:sp>
    </p:spTree>
    <p:extLst>
      <p:ext uri="{BB962C8B-B14F-4D97-AF65-F5344CB8AC3E}">
        <p14:creationId xmlns:p14="http://schemas.microsoft.com/office/powerpoint/2010/main" val="881596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3C43E27-E8E1-9803-7E8D-FBC98DC2E973}"/>
              </a:ext>
            </a:extLst>
          </p:cNvPr>
          <p:cNvSpPr>
            <a:spLocks noGrp="1"/>
          </p:cNvSpPr>
          <p:nvPr>
            <p:ph type="sldNum" sz="quarter" idx="12"/>
          </p:nvPr>
        </p:nvSpPr>
        <p:spPr/>
        <p:txBody>
          <a:bodyPr/>
          <a:lstStyle/>
          <a:p>
            <a:fld id="{D495E168-DA5E-4888-8D8A-92B118324C14}" type="slidenum">
              <a:rPr lang="ru-RU" smtClean="0"/>
              <a:t>14</a:t>
            </a:fld>
            <a:endParaRPr lang="ru-RU" dirty="0"/>
          </a:p>
        </p:txBody>
      </p:sp>
      <p:sp>
        <p:nvSpPr>
          <p:cNvPr id="8" name="Content Placeholder 7">
            <a:extLst>
              <a:ext uri="{FF2B5EF4-FFF2-40B4-BE49-F238E27FC236}">
                <a16:creationId xmlns:a16="http://schemas.microsoft.com/office/drawing/2014/main" id="{991853E3-EC0E-9485-2A12-E522BF371B89}"/>
              </a:ext>
            </a:extLst>
          </p:cNvPr>
          <p:cNvSpPr>
            <a:spLocks noGrp="1"/>
          </p:cNvSpPr>
          <p:nvPr>
            <p:ph idx="1"/>
          </p:nvPr>
        </p:nvSpPr>
        <p:spPr>
          <a:xfrm>
            <a:off x="838200" y="1830606"/>
            <a:ext cx="10515600" cy="3986213"/>
          </a:xfrm>
        </p:spPr>
        <p:txBody>
          <a:bodyPr/>
          <a:lstStyle/>
          <a:p>
            <a:r>
              <a:rPr lang="en-GB" dirty="0"/>
              <a:t>Sentencing guidelines will explain the sentencing. </a:t>
            </a:r>
          </a:p>
          <a:p>
            <a:endParaRPr lang="en-GB" dirty="0"/>
          </a:p>
          <a:p>
            <a:r>
              <a:rPr lang="en-GB" dirty="0"/>
              <a:t>Mitigating or aggravating factors will be taken into consideration when sentencing. </a:t>
            </a:r>
          </a:p>
          <a:p>
            <a:endParaRPr lang="en-GB" dirty="0"/>
          </a:p>
          <a:p>
            <a:r>
              <a:rPr lang="en-GB" dirty="0"/>
              <a:t>Mitigation circumstances include </a:t>
            </a:r>
          </a:p>
          <a:p>
            <a:endParaRPr lang="en-GB" dirty="0"/>
          </a:p>
          <a:p>
            <a:r>
              <a:rPr lang="en-GB" dirty="0"/>
              <a:t>How much the individual was involved in the crime taking place. </a:t>
            </a:r>
          </a:p>
          <a:p>
            <a:endParaRPr lang="en-GB" dirty="0"/>
          </a:p>
          <a:p>
            <a:r>
              <a:rPr lang="en-GB" dirty="0"/>
              <a:t>The age of the defendant. </a:t>
            </a:r>
          </a:p>
          <a:p>
            <a:endParaRPr lang="en-GB" dirty="0"/>
          </a:p>
          <a:p>
            <a:r>
              <a:rPr lang="en-GB" dirty="0"/>
              <a:t>If they have any mental health issues or disabilities. </a:t>
            </a:r>
          </a:p>
        </p:txBody>
      </p:sp>
      <p:sp>
        <p:nvSpPr>
          <p:cNvPr id="7" name="Title 6">
            <a:extLst>
              <a:ext uri="{FF2B5EF4-FFF2-40B4-BE49-F238E27FC236}">
                <a16:creationId xmlns:a16="http://schemas.microsoft.com/office/drawing/2014/main" id="{E72177E1-6AD8-CF6C-477E-4332A97270A0}"/>
              </a:ext>
            </a:extLst>
          </p:cNvPr>
          <p:cNvSpPr>
            <a:spLocks noGrp="1"/>
          </p:cNvSpPr>
          <p:nvPr>
            <p:ph type="title"/>
          </p:nvPr>
        </p:nvSpPr>
        <p:spPr/>
        <p:txBody>
          <a:bodyPr>
            <a:normAutofit/>
          </a:bodyPr>
          <a:lstStyle/>
          <a:p>
            <a:pPr algn="ctr"/>
            <a:r>
              <a:rPr lang="en-GB" sz="4800" i="1" u="sng" dirty="0"/>
              <a:t>Sentencing of Offenders </a:t>
            </a:r>
          </a:p>
        </p:txBody>
      </p:sp>
    </p:spTree>
    <p:extLst>
      <p:ext uri="{BB962C8B-B14F-4D97-AF65-F5344CB8AC3E}">
        <p14:creationId xmlns:p14="http://schemas.microsoft.com/office/powerpoint/2010/main" val="1279392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61A6164-46E9-3A16-B08C-6250A031AA9A}"/>
              </a:ext>
            </a:extLst>
          </p:cNvPr>
          <p:cNvSpPr>
            <a:spLocks noGrp="1"/>
          </p:cNvSpPr>
          <p:nvPr>
            <p:ph type="sldNum" sz="quarter" idx="12"/>
          </p:nvPr>
        </p:nvSpPr>
        <p:spPr/>
        <p:txBody>
          <a:bodyPr/>
          <a:lstStyle/>
          <a:p>
            <a:fld id="{D495E168-DA5E-4888-8D8A-92B118324C14}" type="slidenum">
              <a:rPr lang="ru-RU" smtClean="0"/>
              <a:t>15</a:t>
            </a:fld>
            <a:endParaRPr lang="ru-RU" dirty="0"/>
          </a:p>
        </p:txBody>
      </p:sp>
      <p:sp>
        <p:nvSpPr>
          <p:cNvPr id="4" name="Content Placeholder 3">
            <a:extLst>
              <a:ext uri="{FF2B5EF4-FFF2-40B4-BE49-F238E27FC236}">
                <a16:creationId xmlns:a16="http://schemas.microsoft.com/office/drawing/2014/main" id="{D6FFCD30-8C9F-8FED-8ABD-053878FBFBC6}"/>
              </a:ext>
            </a:extLst>
          </p:cNvPr>
          <p:cNvSpPr>
            <a:spLocks noGrp="1"/>
          </p:cNvSpPr>
          <p:nvPr>
            <p:ph idx="1"/>
          </p:nvPr>
        </p:nvSpPr>
        <p:spPr>
          <a:xfrm>
            <a:off x="838200" y="1790350"/>
            <a:ext cx="10515600" cy="3857077"/>
          </a:xfrm>
        </p:spPr>
        <p:txBody>
          <a:bodyPr/>
          <a:lstStyle/>
          <a:p>
            <a:r>
              <a:rPr lang="en-GB" dirty="0"/>
              <a:t>Aggravating factors – </a:t>
            </a:r>
          </a:p>
          <a:p>
            <a:endParaRPr lang="en-GB" dirty="0"/>
          </a:p>
          <a:p>
            <a:r>
              <a:rPr lang="en-GB" dirty="0"/>
              <a:t>If the offence was planned. </a:t>
            </a:r>
          </a:p>
          <a:p>
            <a:endParaRPr lang="en-GB" dirty="0"/>
          </a:p>
          <a:p>
            <a:r>
              <a:rPr lang="en-GB" dirty="0"/>
              <a:t>Aggravated by a factor. </a:t>
            </a:r>
          </a:p>
          <a:p>
            <a:endParaRPr lang="en-GB" dirty="0"/>
          </a:p>
          <a:p>
            <a:r>
              <a:rPr lang="en-GB" dirty="0"/>
              <a:t>Weapon used. </a:t>
            </a:r>
          </a:p>
          <a:p>
            <a:endParaRPr lang="en-GB" dirty="0"/>
          </a:p>
          <a:p>
            <a:r>
              <a:rPr lang="en-GB" dirty="0"/>
              <a:t>Vulnerability of the victim. </a:t>
            </a:r>
          </a:p>
        </p:txBody>
      </p:sp>
      <p:sp>
        <p:nvSpPr>
          <p:cNvPr id="5" name="Title 4">
            <a:extLst>
              <a:ext uri="{FF2B5EF4-FFF2-40B4-BE49-F238E27FC236}">
                <a16:creationId xmlns:a16="http://schemas.microsoft.com/office/drawing/2014/main" id="{6D2E8FBB-B7C7-653B-C276-5480C46CA4DE}"/>
              </a:ext>
            </a:extLst>
          </p:cNvPr>
          <p:cNvSpPr>
            <a:spLocks noGrp="1"/>
          </p:cNvSpPr>
          <p:nvPr>
            <p:ph type="title"/>
          </p:nvPr>
        </p:nvSpPr>
        <p:spPr/>
        <p:txBody>
          <a:bodyPr/>
          <a:lstStyle/>
          <a:p>
            <a:r>
              <a:rPr lang="en-GB" dirty="0"/>
              <a:t>Sentencing of offenders </a:t>
            </a:r>
          </a:p>
        </p:txBody>
      </p:sp>
    </p:spTree>
    <p:extLst>
      <p:ext uri="{BB962C8B-B14F-4D97-AF65-F5344CB8AC3E}">
        <p14:creationId xmlns:p14="http://schemas.microsoft.com/office/powerpoint/2010/main" val="2721775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B3AC8B5-283E-1676-D0B0-065181923B95}"/>
              </a:ext>
            </a:extLst>
          </p:cNvPr>
          <p:cNvSpPr>
            <a:spLocks noGrp="1"/>
          </p:cNvSpPr>
          <p:nvPr>
            <p:ph type="sldNum" sz="quarter" idx="12"/>
          </p:nvPr>
        </p:nvSpPr>
        <p:spPr/>
        <p:txBody>
          <a:bodyPr/>
          <a:lstStyle/>
          <a:p>
            <a:fld id="{D495E168-DA5E-4888-8D8A-92B118324C14}" type="slidenum">
              <a:rPr lang="ru-RU" smtClean="0"/>
              <a:t>16</a:t>
            </a:fld>
            <a:endParaRPr lang="ru-RU" dirty="0"/>
          </a:p>
        </p:txBody>
      </p:sp>
      <p:sp>
        <p:nvSpPr>
          <p:cNvPr id="4" name="Content Placeholder 3">
            <a:extLst>
              <a:ext uri="{FF2B5EF4-FFF2-40B4-BE49-F238E27FC236}">
                <a16:creationId xmlns:a16="http://schemas.microsoft.com/office/drawing/2014/main" id="{7B7851C6-976B-A2ED-2707-3717B7FF61BC}"/>
              </a:ext>
            </a:extLst>
          </p:cNvPr>
          <p:cNvSpPr>
            <a:spLocks noGrp="1"/>
          </p:cNvSpPr>
          <p:nvPr>
            <p:ph idx="1"/>
          </p:nvPr>
        </p:nvSpPr>
        <p:spPr>
          <a:xfrm>
            <a:off x="838200" y="1825625"/>
            <a:ext cx="10515600" cy="3991194"/>
          </a:xfrm>
        </p:spPr>
        <p:txBody>
          <a:bodyPr/>
          <a:lstStyle/>
          <a:p>
            <a:r>
              <a:rPr lang="en-GB" dirty="0"/>
              <a:t>How the crime affects the public? </a:t>
            </a:r>
          </a:p>
          <a:p>
            <a:endParaRPr lang="en-GB" dirty="0"/>
          </a:p>
          <a:p>
            <a:r>
              <a:rPr lang="en-GB" dirty="0"/>
              <a:t>What are the individual circumstances of the individual? </a:t>
            </a:r>
          </a:p>
          <a:p>
            <a:endParaRPr lang="en-GB" dirty="0"/>
          </a:p>
          <a:p>
            <a:r>
              <a:rPr lang="en-GB" dirty="0"/>
              <a:t>How would passing down a certain sentence affect the individual and their family?</a:t>
            </a:r>
          </a:p>
          <a:p>
            <a:endParaRPr lang="en-GB" dirty="0"/>
          </a:p>
          <a:p>
            <a:r>
              <a:rPr lang="en-GB" dirty="0"/>
              <a:t>Make an example of the offender.  </a:t>
            </a:r>
          </a:p>
        </p:txBody>
      </p:sp>
      <p:sp>
        <p:nvSpPr>
          <p:cNvPr id="5" name="Title 4">
            <a:extLst>
              <a:ext uri="{FF2B5EF4-FFF2-40B4-BE49-F238E27FC236}">
                <a16:creationId xmlns:a16="http://schemas.microsoft.com/office/drawing/2014/main" id="{E9EFEC1A-F19D-79C4-77F1-BA34FF8969DC}"/>
              </a:ext>
            </a:extLst>
          </p:cNvPr>
          <p:cNvSpPr>
            <a:spLocks noGrp="1"/>
          </p:cNvSpPr>
          <p:nvPr>
            <p:ph type="title"/>
          </p:nvPr>
        </p:nvSpPr>
        <p:spPr/>
        <p:txBody>
          <a:bodyPr>
            <a:normAutofit fontScale="90000"/>
          </a:bodyPr>
          <a:lstStyle/>
          <a:p>
            <a:pPr algn="ctr"/>
            <a:r>
              <a:rPr lang="en-GB" i="1" u="sng" dirty="0"/>
              <a:t>Other elements that may be taken into consideration</a:t>
            </a:r>
          </a:p>
        </p:txBody>
      </p:sp>
    </p:spTree>
    <p:extLst>
      <p:ext uri="{BB962C8B-B14F-4D97-AF65-F5344CB8AC3E}">
        <p14:creationId xmlns:p14="http://schemas.microsoft.com/office/powerpoint/2010/main" val="1013153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CD91F71-11E5-ADEE-C6E1-43295E2144E1}"/>
              </a:ext>
            </a:extLst>
          </p:cNvPr>
          <p:cNvSpPr>
            <a:spLocks noGrp="1"/>
          </p:cNvSpPr>
          <p:nvPr>
            <p:ph type="sldNum" sz="quarter" idx="12"/>
          </p:nvPr>
        </p:nvSpPr>
        <p:spPr/>
        <p:txBody>
          <a:bodyPr/>
          <a:lstStyle/>
          <a:p>
            <a:fld id="{D495E168-DA5E-4888-8D8A-92B118324C14}" type="slidenum">
              <a:rPr lang="ru-RU" smtClean="0"/>
              <a:t>17</a:t>
            </a:fld>
            <a:endParaRPr lang="ru-RU" dirty="0"/>
          </a:p>
        </p:txBody>
      </p:sp>
      <p:sp>
        <p:nvSpPr>
          <p:cNvPr id="4" name="Content Placeholder 3">
            <a:extLst>
              <a:ext uri="{FF2B5EF4-FFF2-40B4-BE49-F238E27FC236}">
                <a16:creationId xmlns:a16="http://schemas.microsoft.com/office/drawing/2014/main" id="{F18BDD1F-2CA5-3CF4-8100-0AAE257FD1A6}"/>
              </a:ext>
            </a:extLst>
          </p:cNvPr>
          <p:cNvSpPr>
            <a:spLocks noGrp="1"/>
          </p:cNvSpPr>
          <p:nvPr>
            <p:ph idx="1"/>
          </p:nvPr>
        </p:nvSpPr>
        <p:spPr>
          <a:xfrm>
            <a:off x="838200" y="1825625"/>
            <a:ext cx="10515600" cy="3764292"/>
          </a:xfrm>
        </p:spPr>
        <p:txBody>
          <a:bodyPr>
            <a:normAutofit lnSpcReduction="10000"/>
          </a:bodyPr>
          <a:lstStyle/>
          <a:p>
            <a:r>
              <a:rPr lang="en-GB" dirty="0"/>
              <a:t>Types of sentences- </a:t>
            </a:r>
          </a:p>
          <a:p>
            <a:endParaRPr lang="en-GB" dirty="0"/>
          </a:p>
          <a:p>
            <a:r>
              <a:rPr lang="en-GB" dirty="0"/>
              <a:t>Discharge – Absolute – Conditional. </a:t>
            </a:r>
          </a:p>
          <a:p>
            <a:endParaRPr lang="en-GB" dirty="0"/>
          </a:p>
          <a:p>
            <a:r>
              <a:rPr lang="en-GB" dirty="0"/>
              <a:t>Fines. </a:t>
            </a:r>
          </a:p>
          <a:p>
            <a:endParaRPr lang="en-GB" dirty="0"/>
          </a:p>
          <a:p>
            <a:r>
              <a:rPr lang="en-GB" dirty="0"/>
              <a:t>Community service. </a:t>
            </a:r>
          </a:p>
          <a:p>
            <a:endParaRPr lang="en-GB" dirty="0"/>
          </a:p>
          <a:p>
            <a:r>
              <a:rPr lang="en-GB" dirty="0"/>
              <a:t>Rehabilitation orders. </a:t>
            </a:r>
          </a:p>
          <a:p>
            <a:endParaRPr lang="en-GB" dirty="0"/>
          </a:p>
          <a:p>
            <a:r>
              <a:rPr lang="en-GB" dirty="0"/>
              <a:t>Prison sentence. </a:t>
            </a:r>
          </a:p>
        </p:txBody>
      </p:sp>
      <p:sp>
        <p:nvSpPr>
          <p:cNvPr id="5" name="Title 4">
            <a:extLst>
              <a:ext uri="{FF2B5EF4-FFF2-40B4-BE49-F238E27FC236}">
                <a16:creationId xmlns:a16="http://schemas.microsoft.com/office/drawing/2014/main" id="{F6BA6150-ACCE-0B12-78B5-1984D104E998}"/>
              </a:ext>
            </a:extLst>
          </p:cNvPr>
          <p:cNvSpPr>
            <a:spLocks noGrp="1"/>
          </p:cNvSpPr>
          <p:nvPr>
            <p:ph type="title"/>
          </p:nvPr>
        </p:nvSpPr>
        <p:spPr/>
        <p:txBody>
          <a:bodyPr/>
          <a:lstStyle/>
          <a:p>
            <a:r>
              <a:rPr lang="en-GB" dirty="0"/>
              <a:t>Sentencing of offenders </a:t>
            </a:r>
          </a:p>
        </p:txBody>
      </p:sp>
    </p:spTree>
    <p:extLst>
      <p:ext uri="{BB962C8B-B14F-4D97-AF65-F5344CB8AC3E}">
        <p14:creationId xmlns:p14="http://schemas.microsoft.com/office/powerpoint/2010/main" val="3823840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08EC983-B8BB-E9D2-B3F2-55E28A49C836}"/>
              </a:ext>
            </a:extLst>
          </p:cNvPr>
          <p:cNvSpPr>
            <a:spLocks noGrp="1"/>
          </p:cNvSpPr>
          <p:nvPr>
            <p:ph type="sldNum" sz="quarter" idx="12"/>
          </p:nvPr>
        </p:nvSpPr>
        <p:spPr/>
        <p:txBody>
          <a:bodyPr/>
          <a:lstStyle/>
          <a:p>
            <a:fld id="{D495E168-DA5E-4888-8D8A-92B118324C14}" type="slidenum">
              <a:rPr lang="ru-RU" smtClean="0"/>
              <a:t>18</a:t>
            </a:fld>
            <a:endParaRPr lang="ru-RU" dirty="0"/>
          </a:p>
        </p:txBody>
      </p:sp>
      <p:sp>
        <p:nvSpPr>
          <p:cNvPr id="5" name="Title 4">
            <a:extLst>
              <a:ext uri="{FF2B5EF4-FFF2-40B4-BE49-F238E27FC236}">
                <a16:creationId xmlns:a16="http://schemas.microsoft.com/office/drawing/2014/main" id="{20323A40-B5E5-4BA7-DD51-821884F6D5AA}"/>
              </a:ext>
            </a:extLst>
          </p:cNvPr>
          <p:cNvSpPr>
            <a:spLocks noGrp="1"/>
          </p:cNvSpPr>
          <p:nvPr>
            <p:ph type="title"/>
          </p:nvPr>
        </p:nvSpPr>
        <p:spPr/>
        <p:txBody>
          <a:bodyPr>
            <a:normAutofit/>
          </a:bodyPr>
          <a:lstStyle/>
          <a:p>
            <a:pPr algn="ctr"/>
            <a:r>
              <a:rPr lang="en-GB" sz="5400" i="1" u="sng" dirty="0"/>
              <a:t>Examples </a:t>
            </a:r>
          </a:p>
        </p:txBody>
      </p:sp>
      <p:pic>
        <p:nvPicPr>
          <p:cNvPr id="1026" name="Picture 2">
            <a:extLst>
              <a:ext uri="{FF2B5EF4-FFF2-40B4-BE49-F238E27FC236}">
                <a16:creationId xmlns:a16="http://schemas.microsoft.com/office/drawing/2014/main" id="{1A27B652-19CD-32FB-AE59-0A112A427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120" y="1780187"/>
            <a:ext cx="7302414" cy="4856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220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Footer Placeholder 1">
            <a:extLst>
              <a:ext uri="{FF2B5EF4-FFF2-40B4-BE49-F238E27FC236}">
                <a16:creationId xmlns:a16="http://schemas.microsoft.com/office/drawing/2014/main" id="{6F42F817-27DC-7977-D705-3334EC32A648}"/>
              </a:ext>
            </a:extLst>
          </p:cNvPr>
          <p:cNvSpPr>
            <a:spLocks noGrp="1"/>
          </p:cNvSpPr>
          <p:nvPr>
            <p:ph type="ftr" sz="quarter" idx="11"/>
          </p:nvPr>
        </p:nvSpPr>
        <p:spPr>
          <a:xfrm>
            <a:off x="812290" y="5797769"/>
            <a:ext cx="4114800" cy="365125"/>
          </a:xfrm>
        </p:spPr>
        <p:txBody>
          <a:bodyPr/>
          <a:lstStyle/>
          <a:p>
            <a:pPr>
              <a:spcAft>
                <a:spcPts val="600"/>
              </a:spcAft>
            </a:pPr>
            <a:r>
              <a:rPr lang="en-US"/>
              <a:t>ADD A FOOTER</a:t>
            </a:r>
            <a:endParaRPr lang="ru-RU"/>
          </a:p>
        </p:txBody>
      </p:sp>
      <p:sp>
        <p:nvSpPr>
          <p:cNvPr id="3" name="Slide Number Placeholder 2">
            <a:extLst>
              <a:ext uri="{FF2B5EF4-FFF2-40B4-BE49-F238E27FC236}">
                <a16:creationId xmlns:a16="http://schemas.microsoft.com/office/drawing/2014/main" id="{65331CA4-4E2B-4377-19DB-4C6E56356F11}"/>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19</a:t>
            </a:fld>
            <a:endParaRPr lang="ru-RU"/>
          </a:p>
        </p:txBody>
      </p:sp>
      <p:pic>
        <p:nvPicPr>
          <p:cNvPr id="2050" name="Picture 2">
            <a:extLst>
              <a:ext uri="{FF2B5EF4-FFF2-40B4-BE49-F238E27FC236}">
                <a16:creationId xmlns:a16="http://schemas.microsoft.com/office/drawing/2014/main" id="{AA12E1B6-4D41-2392-49D6-886C905330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504" b="25504"/>
          <a:stretch/>
        </p:blipFill>
        <p:spPr bwMode="auto">
          <a:xfrm>
            <a:off x="838200" y="1825625"/>
            <a:ext cx="10515600" cy="4351338"/>
          </a:xfrm>
          <a:prstGeom prst="rect">
            <a:avLst/>
          </a:prstGeom>
          <a:solidFill>
            <a:srgbClr val="FFFFFF"/>
          </a:solidFill>
        </p:spPr>
      </p:pic>
      <p:sp>
        <p:nvSpPr>
          <p:cNvPr id="5" name="Title 4">
            <a:extLst>
              <a:ext uri="{FF2B5EF4-FFF2-40B4-BE49-F238E27FC236}">
                <a16:creationId xmlns:a16="http://schemas.microsoft.com/office/drawing/2014/main" id="{13595139-A81B-786B-ACAC-4B1D58EFBC1E}"/>
              </a:ext>
            </a:extLst>
          </p:cNvPr>
          <p:cNvSpPr>
            <a:spLocks noGrp="1"/>
          </p:cNvSpPr>
          <p:nvPr>
            <p:ph type="title"/>
          </p:nvPr>
        </p:nvSpPr>
        <p:spPr>
          <a:xfrm>
            <a:off x="838200" y="365126"/>
            <a:ext cx="9050518" cy="945498"/>
          </a:xfrm>
        </p:spPr>
        <p:txBody>
          <a:bodyPr anchor="ctr">
            <a:normAutofit/>
          </a:bodyPr>
          <a:lstStyle/>
          <a:p>
            <a:pPr algn="ctr"/>
            <a:r>
              <a:rPr lang="en-GB" sz="4800" i="1" u="sng" dirty="0"/>
              <a:t>Examples </a:t>
            </a:r>
          </a:p>
        </p:txBody>
      </p:sp>
    </p:spTree>
    <p:extLst>
      <p:ext uri="{BB962C8B-B14F-4D97-AF65-F5344CB8AC3E}">
        <p14:creationId xmlns:p14="http://schemas.microsoft.com/office/powerpoint/2010/main" val="2049867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BE0EF47-76AF-60A8-497D-FAD0F82EB9A6}"/>
              </a:ext>
            </a:extLst>
          </p:cNvPr>
          <p:cNvSpPr>
            <a:spLocks noGrp="1"/>
          </p:cNvSpPr>
          <p:nvPr>
            <p:ph type="sldNum" sz="quarter" idx="12"/>
          </p:nvPr>
        </p:nvSpPr>
        <p:spPr/>
        <p:txBody>
          <a:bodyPr/>
          <a:lstStyle/>
          <a:p>
            <a:fld id="{D495E168-DA5E-4888-8D8A-92B118324C14}" type="slidenum">
              <a:rPr lang="ru-RU" smtClean="0"/>
              <a:t>20</a:t>
            </a:fld>
            <a:endParaRPr lang="ru-RU" dirty="0"/>
          </a:p>
        </p:txBody>
      </p:sp>
      <p:sp>
        <p:nvSpPr>
          <p:cNvPr id="5" name="Title 4">
            <a:extLst>
              <a:ext uri="{FF2B5EF4-FFF2-40B4-BE49-F238E27FC236}">
                <a16:creationId xmlns:a16="http://schemas.microsoft.com/office/drawing/2014/main" id="{0810F917-5240-1FB3-4673-46885E4CFAF6}"/>
              </a:ext>
            </a:extLst>
          </p:cNvPr>
          <p:cNvSpPr>
            <a:spLocks noGrp="1"/>
          </p:cNvSpPr>
          <p:nvPr>
            <p:ph type="title"/>
          </p:nvPr>
        </p:nvSpPr>
        <p:spPr/>
        <p:txBody>
          <a:bodyPr>
            <a:normAutofit/>
          </a:bodyPr>
          <a:lstStyle/>
          <a:p>
            <a:pPr algn="ctr"/>
            <a:r>
              <a:rPr lang="en-GB" sz="5400" i="1" u="sng" dirty="0"/>
              <a:t>Examples </a:t>
            </a:r>
          </a:p>
        </p:txBody>
      </p:sp>
      <p:pic>
        <p:nvPicPr>
          <p:cNvPr id="3074" name="Picture 2" descr="John Howlett">
            <a:extLst>
              <a:ext uri="{FF2B5EF4-FFF2-40B4-BE49-F238E27FC236}">
                <a16:creationId xmlns:a16="http://schemas.microsoft.com/office/drawing/2014/main" id="{CF07F2C6-0F68-D503-5ADD-91D2DA5DBAA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3578" y="2171918"/>
            <a:ext cx="3033363" cy="382746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A752E011-9121-35FB-BBFC-2F482C2BCD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8170" y="2171918"/>
            <a:ext cx="2870597" cy="382746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arren Nicholas">
            <a:extLst>
              <a:ext uri="{FF2B5EF4-FFF2-40B4-BE49-F238E27FC236}">
                <a16:creationId xmlns:a16="http://schemas.microsoft.com/office/drawing/2014/main" id="{2DD03E6C-8B40-0C73-B7AA-65ACEAEA5A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2863" y="2171918"/>
            <a:ext cx="3334549" cy="3741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3664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a:xfrm>
            <a:off x="-777365" y="1652074"/>
            <a:ext cx="5690680" cy="1517356"/>
          </a:xfrm>
        </p:spPr>
        <p:txBody>
          <a:bodyPr>
            <a:normAutofit/>
          </a:bodyPr>
          <a:lstStyle/>
          <a:p>
            <a:pPr algn="ctr"/>
            <a:r>
              <a:rPr lang="en-GB" sz="5400" i="1" u="sng" dirty="0"/>
              <a:t>Activity </a:t>
            </a:r>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type="subTitle" idx="1"/>
          </p:nvPr>
        </p:nvSpPr>
        <p:spPr>
          <a:xfrm>
            <a:off x="758588" y="3429000"/>
            <a:ext cx="4727812" cy="1854200"/>
          </a:xfrm>
        </p:spPr>
        <p:txBody>
          <a:bodyPr>
            <a:normAutofit fontScale="92500" lnSpcReduction="20000"/>
          </a:bodyPr>
          <a:lstStyle/>
          <a:p>
            <a:pPr marL="342900" indent="-342900">
              <a:buFont typeface="Wingdings" panose="05000000000000000000" pitchFamily="2" charset="2"/>
              <a:buChar char="Ø"/>
            </a:pPr>
            <a:r>
              <a:rPr lang="en-GB" sz="2400" dirty="0"/>
              <a:t>Research 5 cases that have been prosecuted by the Crown Prosecution service. </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dirty="0"/>
              <a:t>Feedback the facts of the case and the outcome. </a:t>
            </a:r>
          </a:p>
        </p:txBody>
      </p:sp>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4294967295"/>
          </p:nvPr>
        </p:nvSpPr>
        <p:spPr>
          <a:xfrm>
            <a:off x="11642725" y="5816600"/>
            <a:ext cx="549275" cy="365125"/>
          </a:xfrm>
        </p:spPr>
        <p:txBody>
          <a:bodyPr/>
          <a:lstStyle/>
          <a:p>
            <a:fld id="{D495E168-DA5E-4888-8D8A-92B118324C14}" type="slidenum">
              <a:rPr lang="ru-RU" smtClean="0"/>
              <a:t>21</a:t>
            </a:fld>
            <a:endParaRPr lang="ru-RU" dirty="0"/>
          </a:p>
        </p:txBody>
      </p:sp>
    </p:spTree>
    <p:extLst>
      <p:ext uri="{BB962C8B-B14F-4D97-AF65-F5344CB8AC3E}">
        <p14:creationId xmlns:p14="http://schemas.microsoft.com/office/powerpoint/2010/main" val="42273443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4740-D152-7EE1-706F-6164E093452E}"/>
              </a:ext>
            </a:extLst>
          </p:cNvPr>
          <p:cNvSpPr>
            <a:spLocks noGrp="1"/>
          </p:cNvSpPr>
          <p:nvPr>
            <p:ph type="title"/>
          </p:nvPr>
        </p:nvSpPr>
        <p:spPr>
          <a:xfrm>
            <a:off x="-361085" y="1418260"/>
            <a:ext cx="5690680" cy="1517356"/>
          </a:xfrm>
        </p:spPr>
        <p:txBody>
          <a:bodyPr/>
          <a:lstStyle/>
          <a:p>
            <a:pPr algn="ctr"/>
            <a:r>
              <a:rPr lang="en-GB" sz="6600" i="1" dirty="0"/>
              <a:t>Young offenders </a:t>
            </a:r>
          </a:p>
        </p:txBody>
      </p:sp>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4294967295"/>
          </p:nvPr>
        </p:nvSpPr>
        <p:spPr>
          <a:xfrm>
            <a:off x="11642725" y="5816600"/>
            <a:ext cx="549275" cy="365125"/>
          </a:xfrm>
        </p:spPr>
        <p:txBody>
          <a:bodyPr/>
          <a:lstStyle/>
          <a:p>
            <a:fld id="{D495E168-DA5E-4888-8D8A-92B118324C14}" type="slidenum">
              <a:rPr lang="ru-RU" smtClean="0"/>
              <a:t>22</a:t>
            </a:fld>
            <a:endParaRPr lang="ru-RU" dirty="0"/>
          </a:p>
        </p:txBody>
      </p:sp>
      <p:pic>
        <p:nvPicPr>
          <p:cNvPr id="11" name="Graphic 10" descr="Child with balloon outline">
            <a:extLst>
              <a:ext uri="{FF2B5EF4-FFF2-40B4-BE49-F238E27FC236}">
                <a16:creationId xmlns:a16="http://schemas.microsoft.com/office/drawing/2014/main" id="{C70262D7-198B-DB47-8B1C-6F1A1B2146E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066004" y="2388637"/>
            <a:ext cx="3427963" cy="3427963"/>
          </a:xfrm>
          <a:prstGeom prst="rect">
            <a:avLst/>
          </a:prstGeom>
        </p:spPr>
      </p:pic>
    </p:spTree>
    <p:extLst>
      <p:ext uri="{BB962C8B-B14F-4D97-AF65-F5344CB8AC3E}">
        <p14:creationId xmlns:p14="http://schemas.microsoft.com/office/powerpoint/2010/main" val="2677039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23</a:t>
            </a:fld>
            <a:endParaRPr lang="ru-RU"/>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a:xfrm>
            <a:off x="838200" y="365126"/>
            <a:ext cx="7063596" cy="945498"/>
          </a:xfrm>
        </p:spPr>
        <p:txBody>
          <a:bodyPr anchor="ctr">
            <a:normAutofit/>
          </a:bodyPr>
          <a:lstStyle/>
          <a:p>
            <a:pPr algn="ctr"/>
            <a:r>
              <a:rPr lang="en-GB" sz="4800" i="1" u="sng" dirty="0"/>
              <a:t>Young offender </a:t>
            </a:r>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sz="half" idx="1"/>
          </p:nvPr>
        </p:nvSpPr>
        <p:spPr>
          <a:xfrm>
            <a:off x="838200" y="1825625"/>
            <a:ext cx="5181600" cy="3885380"/>
          </a:xfrm>
        </p:spPr>
        <p:txBody>
          <a:bodyPr>
            <a:normAutofit/>
          </a:bodyPr>
          <a:lstStyle/>
          <a:p>
            <a:r>
              <a:rPr lang="en-GB" dirty="0"/>
              <a:t>Those who are aged 10-17 years old. </a:t>
            </a:r>
          </a:p>
          <a:p>
            <a:endParaRPr lang="en-GB" dirty="0"/>
          </a:p>
          <a:p>
            <a:r>
              <a:rPr lang="en-GB" dirty="0"/>
              <a:t>Tried in the magistrates court in the youth court. </a:t>
            </a:r>
          </a:p>
          <a:p>
            <a:endParaRPr lang="en-GB" dirty="0"/>
          </a:p>
          <a:p>
            <a:r>
              <a:rPr lang="en-GB" dirty="0"/>
              <a:t>Serious cases will be heard in an adult court room. </a:t>
            </a:r>
          </a:p>
          <a:p>
            <a:endParaRPr lang="en-GB" dirty="0"/>
          </a:p>
          <a:p>
            <a:r>
              <a:rPr lang="en-GB" dirty="0"/>
              <a:t>Key case is the case of R v Thompson and Venables. </a:t>
            </a:r>
          </a:p>
          <a:p>
            <a:endParaRPr lang="en-GB" dirty="0"/>
          </a:p>
          <a:p>
            <a:endParaRPr lang="en-GB" dirty="0"/>
          </a:p>
        </p:txBody>
      </p:sp>
      <p:pic>
        <p:nvPicPr>
          <p:cNvPr id="2" name="Graphic 1" descr="Child with balloon outline">
            <a:extLst>
              <a:ext uri="{FF2B5EF4-FFF2-40B4-BE49-F238E27FC236}">
                <a16:creationId xmlns:a16="http://schemas.microsoft.com/office/drawing/2014/main" id="{9B09B94C-B587-52C0-18A5-B5306BA72A7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24285" y="1825624"/>
            <a:ext cx="3929249" cy="3929249"/>
          </a:xfrm>
          <a:prstGeom prst="rect">
            <a:avLst/>
          </a:prstGeom>
        </p:spPr>
      </p:pic>
    </p:spTree>
    <p:extLst>
      <p:ext uri="{BB962C8B-B14F-4D97-AF65-F5344CB8AC3E}">
        <p14:creationId xmlns:p14="http://schemas.microsoft.com/office/powerpoint/2010/main" val="2307139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24</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30606"/>
            <a:ext cx="10515600" cy="3967163"/>
          </a:xfrm>
        </p:spPr>
        <p:txBody>
          <a:bodyPr/>
          <a:lstStyle/>
          <a:p>
            <a:r>
              <a:rPr lang="en-GB" dirty="0"/>
              <a:t>Important legislation is the Children and Young Persons Act 1933. </a:t>
            </a:r>
          </a:p>
          <a:p>
            <a:endParaRPr lang="en-GB" dirty="0"/>
          </a:p>
          <a:p>
            <a:r>
              <a:rPr lang="en-GB" dirty="0"/>
              <a:t>Crime and Disorder Act 1998.</a:t>
            </a:r>
          </a:p>
          <a:p>
            <a:endParaRPr lang="en-GB" dirty="0"/>
          </a:p>
          <a:p>
            <a:r>
              <a:rPr lang="en-GB" dirty="0"/>
              <a:t>CPS will always consider the child and what is in the child’s best interest. </a:t>
            </a:r>
          </a:p>
          <a:p>
            <a:endParaRPr lang="en-GB" dirty="0"/>
          </a:p>
          <a:p>
            <a:r>
              <a:rPr lang="en-GB" dirty="0"/>
              <a:t>Less about punishing the offender and more about rehabilitation and stopping offending. </a:t>
            </a:r>
          </a:p>
          <a:p>
            <a:endParaRPr lang="en-GB" dirty="0"/>
          </a:p>
          <a:p>
            <a:r>
              <a:rPr lang="en-GB" dirty="0"/>
              <a:t>Cps with others will do a number of things to check the child’s needs are being met.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a:xfrm>
            <a:off x="838200" y="365126"/>
            <a:ext cx="6177951" cy="945498"/>
          </a:xfrm>
        </p:spPr>
        <p:txBody>
          <a:bodyPr>
            <a:normAutofit/>
          </a:bodyPr>
          <a:lstStyle/>
          <a:p>
            <a:pPr algn="ctr"/>
            <a:r>
              <a:rPr lang="en-GB" sz="5400" i="1" u="sng" dirty="0"/>
              <a:t>Young offenders </a:t>
            </a:r>
          </a:p>
        </p:txBody>
      </p:sp>
    </p:spTree>
    <p:extLst>
      <p:ext uri="{BB962C8B-B14F-4D97-AF65-F5344CB8AC3E}">
        <p14:creationId xmlns:p14="http://schemas.microsoft.com/office/powerpoint/2010/main" val="2465761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25</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3712533"/>
          </a:xfrm>
        </p:spPr>
        <p:txBody>
          <a:bodyPr>
            <a:normAutofit fontScale="92500" lnSpcReduction="20000"/>
          </a:bodyPr>
          <a:lstStyle/>
          <a:p>
            <a:r>
              <a:rPr lang="en-GB" dirty="0"/>
              <a:t>Number of sentences including; </a:t>
            </a:r>
          </a:p>
          <a:p>
            <a:endParaRPr lang="en-GB" dirty="0"/>
          </a:p>
          <a:p>
            <a:r>
              <a:rPr lang="en-GB" dirty="0"/>
              <a:t>Time in a youth offenders institution. </a:t>
            </a:r>
          </a:p>
          <a:p>
            <a:endParaRPr lang="en-GB" dirty="0"/>
          </a:p>
          <a:p>
            <a:r>
              <a:rPr lang="en-GB" dirty="0"/>
              <a:t>Cautions (Can be conditional)</a:t>
            </a:r>
          </a:p>
          <a:p>
            <a:endParaRPr lang="en-GB" dirty="0"/>
          </a:p>
          <a:p>
            <a:r>
              <a:rPr lang="en-GB" dirty="0"/>
              <a:t>Community service. </a:t>
            </a:r>
          </a:p>
          <a:p>
            <a:endParaRPr lang="en-GB" dirty="0"/>
          </a:p>
          <a:p>
            <a:r>
              <a:rPr lang="en-GB" dirty="0"/>
              <a:t>Fines. </a:t>
            </a:r>
          </a:p>
          <a:p>
            <a:endParaRPr lang="en-GB" dirty="0"/>
          </a:p>
          <a:p>
            <a:r>
              <a:rPr lang="en-GB" dirty="0"/>
              <a:t>Restoration. </a:t>
            </a:r>
          </a:p>
          <a:p>
            <a:endParaRPr lang="en-GB" dirty="0"/>
          </a:p>
          <a:p>
            <a:r>
              <a:rPr lang="en-GB" dirty="0"/>
              <a:t>Detention and retaining order.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r>
              <a:rPr lang="en-GB" sz="4400" i="1" u="sng" dirty="0"/>
              <a:t>Youth offenders service </a:t>
            </a:r>
          </a:p>
        </p:txBody>
      </p:sp>
    </p:spTree>
    <p:extLst>
      <p:ext uri="{BB962C8B-B14F-4D97-AF65-F5344CB8AC3E}">
        <p14:creationId xmlns:p14="http://schemas.microsoft.com/office/powerpoint/2010/main" val="3898530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26</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4460156"/>
          </a:xfrm>
        </p:spPr>
        <p:txBody>
          <a:bodyPr/>
          <a:lstStyle/>
          <a:p>
            <a:r>
              <a:rPr lang="en-GB" dirty="0"/>
              <a:t>Courts are less likely to pass down a custodial sentence to children because the aim is to rehabilitate as opposed to punish. </a:t>
            </a:r>
          </a:p>
          <a:p>
            <a:endParaRPr lang="en-GB" dirty="0"/>
          </a:p>
          <a:p>
            <a:r>
              <a:rPr lang="en-GB" dirty="0"/>
              <a:t>Youth offending team- stop the youth from committing further offences. </a:t>
            </a:r>
          </a:p>
          <a:p>
            <a:endParaRPr lang="en-GB" dirty="0"/>
          </a:p>
          <a:p>
            <a:r>
              <a:rPr lang="en-GB" dirty="0"/>
              <a:t>Referral has to be made to them. </a:t>
            </a:r>
          </a:p>
          <a:p>
            <a:endParaRPr lang="en-GB" dirty="0"/>
          </a:p>
          <a:p>
            <a:r>
              <a:rPr lang="en-GB" dirty="0"/>
              <a:t>Includes a number of people including the police and social workers. </a:t>
            </a:r>
          </a:p>
          <a:p>
            <a:endParaRPr lang="en-GB" dirty="0"/>
          </a:p>
          <a:p>
            <a:r>
              <a:rPr lang="en-GB" dirty="0"/>
              <a:t>Stop the child from entering the world of crime. </a:t>
            </a:r>
          </a:p>
          <a:p>
            <a:endParaRPr lang="en-GB" dirty="0"/>
          </a:p>
          <a:p>
            <a:r>
              <a:rPr lang="en-GB" dirty="0"/>
              <a:t>Rehabilitation is the aim. </a:t>
            </a:r>
          </a:p>
          <a:p>
            <a:endParaRPr lang="en-GB" dirty="0"/>
          </a:p>
          <a:p>
            <a:endParaRPr lang="en-GB" dirty="0"/>
          </a:p>
          <a:p>
            <a:endParaRPr lang="en-GB" dirty="0"/>
          </a:p>
          <a:p>
            <a:endParaRPr lang="en-GB" dirty="0"/>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lstStyle/>
          <a:p>
            <a:r>
              <a:rPr lang="en-GB" dirty="0"/>
              <a:t>Youth offenders</a:t>
            </a:r>
          </a:p>
        </p:txBody>
      </p:sp>
    </p:spTree>
    <p:extLst>
      <p:ext uri="{BB962C8B-B14F-4D97-AF65-F5344CB8AC3E}">
        <p14:creationId xmlns:p14="http://schemas.microsoft.com/office/powerpoint/2010/main" val="1539401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27</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4396896"/>
          </a:xfrm>
        </p:spPr>
        <p:txBody>
          <a:bodyPr/>
          <a:lstStyle/>
          <a:p>
            <a:r>
              <a:rPr lang="en-GB" dirty="0"/>
              <a:t>Research 5 cases that include child defendants. </a:t>
            </a:r>
          </a:p>
          <a:p>
            <a:endParaRPr lang="en-GB" dirty="0"/>
          </a:p>
          <a:p>
            <a:r>
              <a:rPr lang="en-GB" dirty="0"/>
              <a:t>Tell the class the facts of the case. </a:t>
            </a:r>
          </a:p>
          <a:p>
            <a:endParaRPr lang="en-GB" dirty="0"/>
          </a:p>
          <a:p>
            <a:r>
              <a:rPr lang="en-GB" dirty="0"/>
              <a:t>The outcome. </a:t>
            </a:r>
          </a:p>
          <a:p>
            <a:endParaRPr lang="en-GB" dirty="0"/>
          </a:p>
          <a:p>
            <a:r>
              <a:rPr lang="en-GB" dirty="0"/>
              <a:t>The sentence passed by the Judge.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5400" i="1" u="sng" dirty="0"/>
              <a:t>Activity </a:t>
            </a:r>
          </a:p>
        </p:txBody>
      </p:sp>
    </p:spTree>
    <p:extLst>
      <p:ext uri="{BB962C8B-B14F-4D97-AF65-F5344CB8AC3E}">
        <p14:creationId xmlns:p14="http://schemas.microsoft.com/office/powerpoint/2010/main" val="4278936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lstStyle/>
          <a:p>
            <a:r>
              <a:rPr lang="en-GB" dirty="0"/>
              <a:t>Let’s take a break </a:t>
            </a:r>
          </a:p>
        </p:txBody>
      </p:sp>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28</a:t>
            </a:fld>
            <a:endParaRPr lang="ru-RU" dirty="0"/>
          </a:p>
        </p:txBody>
      </p:sp>
      <p:sp>
        <p:nvSpPr>
          <p:cNvPr id="2" name="Text Placeholder 1">
            <a:extLst>
              <a:ext uri="{FF2B5EF4-FFF2-40B4-BE49-F238E27FC236}">
                <a16:creationId xmlns:a16="http://schemas.microsoft.com/office/drawing/2014/main" id="{D88DAC3F-BB87-93EF-776B-2CFECEFF4F7C}"/>
              </a:ext>
            </a:extLst>
          </p:cNvPr>
          <p:cNvSpPr>
            <a:spLocks noGrp="1"/>
          </p:cNvSpPr>
          <p:nvPr>
            <p:ph type="body" sz="quarter" idx="16"/>
          </p:nvPr>
        </p:nvSpPr>
        <p:spPr>
          <a:xfrm>
            <a:off x="2338224" y="2738063"/>
            <a:ext cx="7366026" cy="946532"/>
          </a:xfrm>
        </p:spPr>
        <p:txBody>
          <a:bodyPr/>
          <a:lstStyle/>
          <a:p>
            <a:r>
              <a:rPr lang="en-GB" sz="4800" dirty="0"/>
              <a:t>Let’s take a break! </a:t>
            </a:r>
          </a:p>
        </p:txBody>
      </p:sp>
    </p:spTree>
    <p:extLst>
      <p:ext uri="{BB962C8B-B14F-4D97-AF65-F5344CB8AC3E}">
        <p14:creationId xmlns:p14="http://schemas.microsoft.com/office/powerpoint/2010/main" val="2481228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E7A4-79A3-52F6-240D-9F361B374B40}"/>
              </a:ext>
            </a:extLst>
          </p:cNvPr>
          <p:cNvSpPr>
            <a:spLocks noGrp="1"/>
          </p:cNvSpPr>
          <p:nvPr>
            <p:ph type="title"/>
          </p:nvPr>
        </p:nvSpPr>
        <p:spPr/>
        <p:txBody>
          <a:bodyPr/>
          <a:lstStyle/>
          <a:p>
            <a:r>
              <a:rPr lang="en-GB" dirty="0"/>
              <a:t>Adult offenders </a:t>
            </a:r>
          </a:p>
        </p:txBody>
      </p:sp>
      <p:sp>
        <p:nvSpPr>
          <p:cNvPr id="3" name="Footer Placeholder 2">
            <a:extLst>
              <a:ext uri="{FF2B5EF4-FFF2-40B4-BE49-F238E27FC236}">
                <a16:creationId xmlns:a16="http://schemas.microsoft.com/office/drawing/2014/main" id="{41FBBB76-7EA8-B40F-4842-50BDC3AA2716}"/>
              </a:ext>
            </a:extLst>
          </p:cNvPr>
          <p:cNvSpPr>
            <a:spLocks noGrp="1"/>
          </p:cNvSpPr>
          <p:nvPr>
            <p:ph type="ftr" sz="quarter" idx="4294967295"/>
          </p:nvPr>
        </p:nvSpPr>
        <p:spPr>
          <a:xfrm>
            <a:off x="0" y="5797550"/>
            <a:ext cx="4114800" cy="365125"/>
          </a:xfrm>
        </p:spPr>
        <p:txBody>
          <a:bodyPr/>
          <a:lstStyle/>
          <a:p>
            <a:r>
              <a:rPr lang="en-US"/>
              <a:t>ADD A FOOTER</a:t>
            </a:r>
            <a:endParaRPr lang="ru-RU" dirty="0"/>
          </a:p>
        </p:txBody>
      </p:sp>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4294967295"/>
          </p:nvPr>
        </p:nvSpPr>
        <p:spPr>
          <a:xfrm>
            <a:off x="11642725" y="5816600"/>
            <a:ext cx="549275" cy="365125"/>
          </a:xfrm>
        </p:spPr>
        <p:txBody>
          <a:bodyPr/>
          <a:lstStyle/>
          <a:p>
            <a:fld id="{D495E168-DA5E-4888-8D8A-92B118324C14}" type="slidenum">
              <a:rPr lang="ru-RU" smtClean="0"/>
              <a:t>29</a:t>
            </a:fld>
            <a:endParaRPr lang="ru-RU" dirty="0"/>
          </a:p>
        </p:txBody>
      </p:sp>
    </p:spTree>
    <p:extLst>
      <p:ext uri="{BB962C8B-B14F-4D97-AF65-F5344CB8AC3E}">
        <p14:creationId xmlns:p14="http://schemas.microsoft.com/office/powerpoint/2010/main" val="24191685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30</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4270375"/>
          </a:xfrm>
        </p:spPr>
        <p:txBody>
          <a:bodyPr/>
          <a:lstStyle/>
          <a:p>
            <a:r>
              <a:rPr lang="en-GB" dirty="0"/>
              <a:t>Less focus on rehabilitation. </a:t>
            </a:r>
          </a:p>
          <a:p>
            <a:endParaRPr lang="en-GB" dirty="0"/>
          </a:p>
          <a:p>
            <a:r>
              <a:rPr lang="en-GB" dirty="0"/>
              <a:t>Mitigating and aggravating circumstances are taken into account. </a:t>
            </a:r>
          </a:p>
          <a:p>
            <a:endParaRPr lang="en-GB" dirty="0"/>
          </a:p>
          <a:p>
            <a:r>
              <a:rPr lang="en-GB" dirty="0"/>
              <a:t>More formal than a youth court. </a:t>
            </a:r>
          </a:p>
          <a:p>
            <a:endParaRPr lang="en-GB" dirty="0"/>
          </a:p>
          <a:p>
            <a:r>
              <a:rPr lang="en-GB" dirty="0"/>
              <a:t>Number of sentences within this includes probation. </a:t>
            </a:r>
          </a:p>
          <a:p>
            <a:endParaRPr lang="en-GB" dirty="0"/>
          </a:p>
          <a:p>
            <a:r>
              <a:rPr lang="en-GB" dirty="0"/>
              <a:t>Probation is a condition included within the sentence.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4800" i="1" u="sng" dirty="0"/>
              <a:t>Adult offenders </a:t>
            </a:r>
          </a:p>
        </p:txBody>
      </p:sp>
    </p:spTree>
    <p:extLst>
      <p:ext uri="{BB962C8B-B14F-4D97-AF65-F5344CB8AC3E}">
        <p14:creationId xmlns:p14="http://schemas.microsoft.com/office/powerpoint/2010/main" val="37441485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31</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4580926"/>
          </a:xfrm>
        </p:spPr>
        <p:txBody>
          <a:bodyPr/>
          <a:lstStyle/>
          <a:p>
            <a:r>
              <a:rPr lang="en-GB" dirty="0"/>
              <a:t>When you have been sentenced by the courts. </a:t>
            </a:r>
          </a:p>
          <a:p>
            <a:endParaRPr lang="en-GB" dirty="0"/>
          </a:p>
          <a:p>
            <a:r>
              <a:rPr lang="en-GB" dirty="0"/>
              <a:t>Can include any sentence. </a:t>
            </a:r>
          </a:p>
          <a:p>
            <a:endParaRPr lang="en-GB" dirty="0"/>
          </a:p>
          <a:p>
            <a:r>
              <a:rPr lang="en-GB" dirty="0"/>
              <a:t>Including being released from prison early. </a:t>
            </a:r>
          </a:p>
          <a:p>
            <a:endParaRPr lang="en-GB" dirty="0"/>
          </a:p>
          <a:p>
            <a:r>
              <a:rPr lang="en-GB" dirty="0"/>
              <a:t>Ensure that you are abiding by your sentence. </a:t>
            </a:r>
          </a:p>
          <a:p>
            <a:endParaRPr lang="en-GB" dirty="0"/>
          </a:p>
          <a:p>
            <a:r>
              <a:rPr lang="en-GB" dirty="0"/>
              <a:t>Different from parole. </a:t>
            </a:r>
          </a:p>
          <a:p>
            <a:endParaRPr lang="en-GB" dirty="0"/>
          </a:p>
          <a:p>
            <a:r>
              <a:rPr lang="en-GB" dirty="0"/>
              <a:t>Meetings with ‘’ offending manager. </a:t>
            </a:r>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4800" i="1" u="sng" dirty="0"/>
              <a:t>Probation </a:t>
            </a:r>
          </a:p>
        </p:txBody>
      </p:sp>
    </p:spTree>
    <p:extLst>
      <p:ext uri="{BB962C8B-B14F-4D97-AF65-F5344CB8AC3E}">
        <p14:creationId xmlns:p14="http://schemas.microsoft.com/office/powerpoint/2010/main" val="8398213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p:txBody>
          <a:bodyPr/>
          <a:lstStyle/>
          <a:p>
            <a:fld id="{D495E168-DA5E-4888-8D8A-92B118324C14}" type="slidenum">
              <a:rPr lang="ru-RU" smtClean="0"/>
              <a:t>32</a:t>
            </a:fld>
            <a:endParaRPr lang="ru-RU" dirty="0"/>
          </a:p>
        </p:txBody>
      </p:sp>
      <p:sp>
        <p:nvSpPr>
          <p:cNvPr id="8" name="Content Placeholder 7">
            <a:extLst>
              <a:ext uri="{FF2B5EF4-FFF2-40B4-BE49-F238E27FC236}">
                <a16:creationId xmlns:a16="http://schemas.microsoft.com/office/drawing/2014/main" id="{7625AF52-1349-6FB4-3EAA-FA7384E30E63}"/>
              </a:ext>
            </a:extLst>
          </p:cNvPr>
          <p:cNvSpPr>
            <a:spLocks noGrp="1"/>
          </p:cNvSpPr>
          <p:nvPr>
            <p:ph idx="1"/>
          </p:nvPr>
        </p:nvSpPr>
        <p:spPr>
          <a:xfrm>
            <a:off x="838200" y="1825625"/>
            <a:ext cx="10515600" cy="3810300"/>
          </a:xfrm>
        </p:spPr>
        <p:txBody>
          <a:bodyPr>
            <a:normAutofit lnSpcReduction="10000"/>
          </a:bodyPr>
          <a:lstStyle/>
          <a:p>
            <a:r>
              <a:rPr lang="en-GB" dirty="0"/>
              <a:t>Conditions could be attached to probation including the need to rehabilitate via elements such as drug rehabilitation. </a:t>
            </a:r>
          </a:p>
          <a:p>
            <a:endParaRPr lang="en-GB" dirty="0"/>
          </a:p>
          <a:p>
            <a:r>
              <a:rPr lang="en-GB" dirty="0"/>
              <a:t>If you do not abide by the probation then you could potentially go back to court and be sent to prison. </a:t>
            </a:r>
          </a:p>
          <a:p>
            <a:endParaRPr lang="en-GB" dirty="0"/>
          </a:p>
          <a:p>
            <a:r>
              <a:rPr lang="en-GB" dirty="0"/>
              <a:t>Need to engage with the probation service. </a:t>
            </a:r>
          </a:p>
          <a:p>
            <a:endParaRPr lang="en-GB" dirty="0"/>
          </a:p>
          <a:p>
            <a:r>
              <a:rPr lang="en-GB" dirty="0"/>
              <a:t>Second chance. </a:t>
            </a:r>
          </a:p>
          <a:p>
            <a:endParaRPr lang="en-GB" dirty="0"/>
          </a:p>
          <a:p>
            <a:r>
              <a:rPr lang="en-GB" dirty="0"/>
              <a:t>They have a number of roles. </a:t>
            </a:r>
          </a:p>
          <a:p>
            <a:endParaRPr lang="en-GB" dirty="0"/>
          </a:p>
          <a:p>
            <a:r>
              <a:rPr lang="en-GB" dirty="0"/>
              <a:t>One of these includes ensuring that the individual has everything that they need in order to stop re-offending. </a:t>
            </a:r>
          </a:p>
          <a:p>
            <a:endParaRPr lang="en-GB" dirty="0"/>
          </a:p>
          <a:p>
            <a:endParaRPr lang="en-GB" dirty="0"/>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p:txBody>
          <a:bodyPr>
            <a:normAutofit/>
          </a:bodyPr>
          <a:lstStyle/>
          <a:p>
            <a:pPr algn="ctr"/>
            <a:r>
              <a:rPr lang="en-GB" sz="4800" i="1" u="sng" dirty="0"/>
              <a:t>Probation </a:t>
            </a:r>
          </a:p>
        </p:txBody>
      </p:sp>
    </p:spTree>
    <p:extLst>
      <p:ext uri="{BB962C8B-B14F-4D97-AF65-F5344CB8AC3E}">
        <p14:creationId xmlns:p14="http://schemas.microsoft.com/office/powerpoint/2010/main" val="32837664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1825EF3-E80C-E19D-DEBA-C3E39A98030E}"/>
              </a:ext>
            </a:extLst>
          </p:cNvPr>
          <p:cNvSpPr>
            <a:spLocks noGrp="1"/>
          </p:cNvSpPr>
          <p:nvPr>
            <p:ph type="sldNum" sz="quarter" idx="12"/>
          </p:nvPr>
        </p:nvSpPr>
        <p:spPr/>
        <p:txBody>
          <a:bodyPr/>
          <a:lstStyle/>
          <a:p>
            <a:fld id="{D495E168-DA5E-4888-8D8A-92B118324C14}" type="slidenum">
              <a:rPr lang="ru-RU" smtClean="0"/>
              <a:t>33</a:t>
            </a:fld>
            <a:endParaRPr lang="ru-RU" dirty="0"/>
          </a:p>
        </p:txBody>
      </p:sp>
      <p:sp>
        <p:nvSpPr>
          <p:cNvPr id="4" name="Content Placeholder 3">
            <a:extLst>
              <a:ext uri="{FF2B5EF4-FFF2-40B4-BE49-F238E27FC236}">
                <a16:creationId xmlns:a16="http://schemas.microsoft.com/office/drawing/2014/main" id="{7ABC72A8-9748-3EFD-2955-61F7D26A5ED2}"/>
              </a:ext>
            </a:extLst>
          </p:cNvPr>
          <p:cNvSpPr>
            <a:spLocks noGrp="1"/>
          </p:cNvSpPr>
          <p:nvPr>
            <p:ph idx="1"/>
          </p:nvPr>
        </p:nvSpPr>
        <p:spPr>
          <a:xfrm>
            <a:off x="838200" y="1871633"/>
            <a:ext cx="10515600" cy="3758541"/>
          </a:xfrm>
        </p:spPr>
        <p:txBody>
          <a:bodyPr>
            <a:normAutofit/>
          </a:bodyPr>
          <a:lstStyle/>
          <a:p>
            <a:r>
              <a:rPr lang="en-GB" sz="2000" dirty="0"/>
              <a:t>Create 10 questions for others in the room to quiz them on everything we have discussed over past few weeks. </a:t>
            </a:r>
          </a:p>
          <a:p>
            <a:endParaRPr lang="en-GB" sz="2000" dirty="0"/>
          </a:p>
          <a:p>
            <a:r>
              <a:rPr lang="en-GB" sz="2000" dirty="0"/>
              <a:t>Can be multiple choice. </a:t>
            </a:r>
          </a:p>
          <a:p>
            <a:endParaRPr lang="en-GB" sz="2000" dirty="0"/>
          </a:p>
          <a:p>
            <a:r>
              <a:rPr lang="en-GB" sz="2000" dirty="0"/>
              <a:t>Ensure that you know the answer to the questions. </a:t>
            </a:r>
          </a:p>
          <a:p>
            <a:endParaRPr lang="en-GB" sz="2000" dirty="0"/>
          </a:p>
          <a:p>
            <a:r>
              <a:rPr lang="en-GB" sz="2000" dirty="0"/>
              <a:t>Team with the best and most correct answers wins.</a:t>
            </a:r>
          </a:p>
        </p:txBody>
      </p:sp>
      <p:sp>
        <p:nvSpPr>
          <p:cNvPr id="5" name="Title 4">
            <a:extLst>
              <a:ext uri="{FF2B5EF4-FFF2-40B4-BE49-F238E27FC236}">
                <a16:creationId xmlns:a16="http://schemas.microsoft.com/office/drawing/2014/main" id="{804B7BA4-D54E-35EB-E36D-DF2DDBA60124}"/>
              </a:ext>
            </a:extLst>
          </p:cNvPr>
          <p:cNvSpPr>
            <a:spLocks noGrp="1"/>
          </p:cNvSpPr>
          <p:nvPr>
            <p:ph type="title"/>
          </p:nvPr>
        </p:nvSpPr>
        <p:spPr/>
        <p:txBody>
          <a:bodyPr>
            <a:normAutofit/>
          </a:bodyPr>
          <a:lstStyle/>
          <a:p>
            <a:pPr algn="ctr"/>
            <a:r>
              <a:rPr lang="en-GB" sz="6000" i="1" u="sng" dirty="0"/>
              <a:t>Activity </a:t>
            </a:r>
          </a:p>
        </p:txBody>
      </p:sp>
    </p:spTree>
    <p:extLst>
      <p:ext uri="{BB962C8B-B14F-4D97-AF65-F5344CB8AC3E}">
        <p14:creationId xmlns:p14="http://schemas.microsoft.com/office/powerpoint/2010/main" val="14647728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9F0B5D0-55B5-3A52-6947-C8C273F16F9B}"/>
              </a:ext>
            </a:extLst>
          </p:cNvPr>
          <p:cNvSpPr>
            <a:spLocks noGrp="1"/>
          </p:cNvSpPr>
          <p:nvPr>
            <p:ph type="sldNum" sz="quarter" idx="12"/>
          </p:nvPr>
        </p:nvSpPr>
        <p:spPr/>
        <p:txBody>
          <a:bodyPr/>
          <a:lstStyle/>
          <a:p>
            <a:fld id="{D495E168-DA5E-4888-8D8A-92B118324C14}" type="slidenum">
              <a:rPr lang="ru-RU" smtClean="0"/>
              <a:t>34</a:t>
            </a:fld>
            <a:endParaRPr lang="ru-RU" dirty="0"/>
          </a:p>
        </p:txBody>
      </p:sp>
      <p:sp>
        <p:nvSpPr>
          <p:cNvPr id="4" name="Content Placeholder 3">
            <a:extLst>
              <a:ext uri="{FF2B5EF4-FFF2-40B4-BE49-F238E27FC236}">
                <a16:creationId xmlns:a16="http://schemas.microsoft.com/office/drawing/2014/main" id="{E444E382-131B-6BCD-B3CF-E3D0A6309572}"/>
              </a:ext>
            </a:extLst>
          </p:cNvPr>
          <p:cNvSpPr>
            <a:spLocks noGrp="1"/>
          </p:cNvSpPr>
          <p:nvPr>
            <p:ph idx="1"/>
          </p:nvPr>
        </p:nvSpPr>
        <p:spPr>
          <a:xfrm>
            <a:off x="838200" y="1825625"/>
            <a:ext cx="10515600" cy="3800556"/>
          </a:xfrm>
        </p:spPr>
        <p:txBody>
          <a:bodyPr/>
          <a:lstStyle/>
          <a:p>
            <a:r>
              <a:rPr lang="en-GB" dirty="0">
                <a:hlinkClick r:id="rId2"/>
              </a:rPr>
              <a:t>Probation Service (traintobeaprobationofficer.com)</a:t>
            </a:r>
            <a:r>
              <a:rPr lang="en-GB" dirty="0"/>
              <a:t> </a:t>
            </a:r>
          </a:p>
          <a:p>
            <a:endParaRPr lang="en-GB" dirty="0"/>
          </a:p>
          <a:p>
            <a:endParaRPr lang="en-GB" dirty="0"/>
          </a:p>
        </p:txBody>
      </p:sp>
      <p:sp>
        <p:nvSpPr>
          <p:cNvPr id="5" name="Title 4">
            <a:extLst>
              <a:ext uri="{FF2B5EF4-FFF2-40B4-BE49-F238E27FC236}">
                <a16:creationId xmlns:a16="http://schemas.microsoft.com/office/drawing/2014/main" id="{FDAB7FDE-2057-0C9A-8E6C-A5327F99EAE9}"/>
              </a:ext>
            </a:extLst>
          </p:cNvPr>
          <p:cNvSpPr>
            <a:spLocks noGrp="1"/>
          </p:cNvSpPr>
          <p:nvPr>
            <p:ph type="title"/>
          </p:nvPr>
        </p:nvSpPr>
        <p:spPr/>
        <p:txBody>
          <a:bodyPr>
            <a:normAutofit/>
          </a:bodyPr>
          <a:lstStyle/>
          <a:p>
            <a:pPr algn="ctr"/>
            <a:r>
              <a:rPr lang="en-GB" sz="4800" i="1" u="sng" dirty="0"/>
              <a:t>Let’s take a look </a:t>
            </a:r>
          </a:p>
        </p:txBody>
      </p:sp>
    </p:spTree>
    <p:extLst>
      <p:ext uri="{BB962C8B-B14F-4D97-AF65-F5344CB8AC3E}">
        <p14:creationId xmlns:p14="http://schemas.microsoft.com/office/powerpoint/2010/main" val="32762265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35</a:t>
            </a:fld>
            <a:endParaRPr lang="ru-RU"/>
          </a:p>
        </p:txBody>
      </p:sp>
      <p:sp>
        <p:nvSpPr>
          <p:cNvPr id="7" name="Title 6">
            <a:extLst>
              <a:ext uri="{FF2B5EF4-FFF2-40B4-BE49-F238E27FC236}">
                <a16:creationId xmlns:a16="http://schemas.microsoft.com/office/drawing/2014/main" id="{3DF678A1-5564-1D0F-4B75-61D4C2AB09F0}"/>
              </a:ext>
            </a:extLst>
          </p:cNvPr>
          <p:cNvSpPr>
            <a:spLocks noGrp="1"/>
          </p:cNvSpPr>
          <p:nvPr>
            <p:ph type="title"/>
          </p:nvPr>
        </p:nvSpPr>
        <p:spPr>
          <a:xfrm>
            <a:off x="838200" y="365126"/>
            <a:ext cx="9050518" cy="945498"/>
          </a:xfrm>
        </p:spPr>
        <p:txBody>
          <a:bodyPr anchor="ctr">
            <a:normAutofit fontScale="90000"/>
          </a:bodyPr>
          <a:lstStyle/>
          <a:p>
            <a:pPr algn="ctr"/>
            <a:r>
              <a:rPr lang="en-GB" sz="6600" i="1" u="sng" dirty="0"/>
              <a:t>Summary </a:t>
            </a:r>
          </a:p>
        </p:txBody>
      </p:sp>
      <p:graphicFrame>
        <p:nvGraphicFramePr>
          <p:cNvPr id="10" name="Content Placeholder 7">
            <a:extLst>
              <a:ext uri="{FF2B5EF4-FFF2-40B4-BE49-F238E27FC236}">
                <a16:creationId xmlns:a16="http://schemas.microsoft.com/office/drawing/2014/main" id="{A957B9E1-D1B4-7B23-930D-94B8FB3FD0EF}"/>
              </a:ext>
            </a:extLst>
          </p:cNvPr>
          <p:cNvGraphicFramePr>
            <a:graphicFrameLocks noGrp="1"/>
          </p:cNvGraphicFramePr>
          <p:nvPr>
            <p:ph idx="1"/>
            <p:extLst>
              <p:ext uri="{D42A27DB-BD31-4B8C-83A1-F6EECF244321}">
                <p14:modId xmlns:p14="http://schemas.microsoft.com/office/powerpoint/2010/main" val="79689146"/>
              </p:ext>
            </p:extLst>
          </p:nvPr>
        </p:nvGraphicFramePr>
        <p:xfrm>
          <a:off x="838200" y="1825625"/>
          <a:ext cx="10515600" cy="4287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19120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A32D0-1575-1136-E4E8-0B1B7D55CE5F}"/>
              </a:ext>
            </a:extLst>
          </p:cNvPr>
          <p:cNvSpPr>
            <a:spLocks noGrp="1"/>
          </p:cNvSpPr>
          <p:nvPr>
            <p:ph type="title"/>
          </p:nvPr>
        </p:nvSpPr>
        <p:spPr/>
        <p:txBody>
          <a:bodyPr/>
          <a:lstStyle/>
          <a:p>
            <a:r>
              <a:rPr lang="en-GB" dirty="0"/>
              <a:t>Thank you ! </a:t>
            </a:r>
          </a:p>
        </p:txBody>
      </p:sp>
      <p:sp>
        <p:nvSpPr>
          <p:cNvPr id="5" name="Subtitle 4">
            <a:extLst>
              <a:ext uri="{FF2B5EF4-FFF2-40B4-BE49-F238E27FC236}">
                <a16:creationId xmlns:a16="http://schemas.microsoft.com/office/drawing/2014/main" id="{5B7748CC-059A-7041-E708-40940A14532A}"/>
              </a:ext>
            </a:extLst>
          </p:cNvPr>
          <p:cNvSpPr>
            <a:spLocks noGrp="1"/>
          </p:cNvSpPr>
          <p:nvPr>
            <p:ph type="subTitle" idx="1"/>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F2794DDF-C163-A059-A5F4-4C45001CE35C}"/>
              </a:ext>
            </a:extLst>
          </p:cNvPr>
          <p:cNvSpPr>
            <a:spLocks noGrp="1"/>
          </p:cNvSpPr>
          <p:nvPr>
            <p:ph type="sldNum" sz="quarter" idx="4294967295"/>
          </p:nvPr>
        </p:nvSpPr>
        <p:spPr>
          <a:xfrm>
            <a:off x="11642725" y="5816600"/>
            <a:ext cx="549275" cy="365125"/>
          </a:xfrm>
        </p:spPr>
        <p:txBody>
          <a:bodyPr/>
          <a:lstStyle/>
          <a:p>
            <a:fld id="{D495E168-DA5E-4888-8D8A-92B118324C14}" type="slidenum">
              <a:rPr lang="ru-RU" smtClean="0"/>
              <a:t>36</a:t>
            </a:fld>
            <a:endParaRPr lang="ru-RU" dirty="0"/>
          </a:p>
        </p:txBody>
      </p:sp>
    </p:spTree>
    <p:extLst>
      <p:ext uri="{BB962C8B-B14F-4D97-AF65-F5344CB8AC3E}">
        <p14:creationId xmlns:p14="http://schemas.microsoft.com/office/powerpoint/2010/main" val="1921646096"/>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750F309C-DE10-4641-9043-BB7E781AC404}">
  <ds:schemaRefs>
    <ds:schemaRef ds:uri="http://schemas.microsoft.com/sharepoint/v3/contenttype/forms"/>
  </ds:schemaRefs>
</ds:datastoreItem>
</file>

<file path=customXml/itemProps2.xml><?xml version="1.0" encoding="utf-8"?>
<ds:datastoreItem xmlns:ds="http://schemas.openxmlformats.org/officeDocument/2006/customXml" ds:itemID="{A6393BED-762D-4FA3-96CF-866F426A0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024DF7-0783-4549-86B7-A48B29FBA9C2}">
  <ds:schemaRefs>
    <ds:schemaRef ds:uri="http://schemas.microsoft.com/sharepoint/v3"/>
    <ds:schemaRef ds:uri="http://www.w3.org/XML/1998/namespace"/>
    <ds:schemaRef ds:uri="http://purl.org/dc/dcmitype/"/>
    <ds:schemaRef ds:uri="http://schemas.microsoft.com/office/2006/documentManagement/types"/>
    <ds:schemaRef ds:uri="http://schemas.microsoft.com/office/infopath/2007/PartnerControls"/>
    <ds:schemaRef ds:uri="http://purl.org/dc/elements/1.1/"/>
    <ds:schemaRef ds:uri="6dc4bcd6-49db-4c07-9060-8acfc67cef9f"/>
    <ds:schemaRef ds:uri="http://purl.org/dc/terms/"/>
    <ds:schemaRef ds:uri="http://schemas.openxmlformats.org/package/2006/metadata/core-properties"/>
    <ds:schemaRef ds:uri="fb0879af-3eba-417a-a55a-ffe6dcd6ca77"/>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Fun vacation presentation</Template>
  <TotalTime>0</TotalTime>
  <Words>1457</Words>
  <Application>Microsoft Office PowerPoint</Application>
  <PresentationFormat>Widescreen</PresentationFormat>
  <Paragraphs>319</Paragraphs>
  <Slides>36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Century Gothic</vt:lpstr>
      <vt:lpstr>Wingdings</vt:lpstr>
      <vt:lpstr>Office Theme</vt:lpstr>
      <vt:lpstr>Remaining information </vt:lpstr>
      <vt:lpstr>Content </vt:lpstr>
      <vt:lpstr>Aims and learning objectives </vt:lpstr>
      <vt:lpstr>Criminal justice system </vt:lpstr>
      <vt:lpstr>Activity </vt:lpstr>
      <vt:lpstr>What courts and who?</vt:lpstr>
      <vt:lpstr>What issues would have been caused by the police doing both? </vt:lpstr>
      <vt:lpstr>Who brings the case for the prosecution?</vt:lpstr>
      <vt:lpstr>Crown prosecution </vt:lpstr>
      <vt:lpstr>Crown Prosecution Service </vt:lpstr>
      <vt:lpstr>Crown prosecution service </vt:lpstr>
      <vt:lpstr>Crown Prosecution Service </vt:lpstr>
      <vt:lpstr>Sentencing of offenders!</vt:lpstr>
      <vt:lpstr>Sentencing of Offenders </vt:lpstr>
      <vt:lpstr>Sentencing of offenders </vt:lpstr>
      <vt:lpstr>Other elements that may be taken into consideration</vt:lpstr>
      <vt:lpstr>Sentencing of offenders </vt:lpstr>
      <vt:lpstr>Examples </vt:lpstr>
      <vt:lpstr>Examples </vt:lpstr>
      <vt:lpstr>Examples </vt:lpstr>
      <vt:lpstr>Activity </vt:lpstr>
      <vt:lpstr>Young offenders </vt:lpstr>
      <vt:lpstr>Young offender </vt:lpstr>
      <vt:lpstr>Young offenders </vt:lpstr>
      <vt:lpstr>Youth offenders service </vt:lpstr>
      <vt:lpstr>Youth offenders</vt:lpstr>
      <vt:lpstr>Activity </vt:lpstr>
      <vt:lpstr>Let’s take a break </vt:lpstr>
      <vt:lpstr>Adult offenders </vt:lpstr>
      <vt:lpstr>Adult offenders </vt:lpstr>
      <vt:lpstr>Probation </vt:lpstr>
      <vt:lpstr>Probation </vt:lpstr>
      <vt:lpstr>Activity </vt:lpstr>
      <vt:lpstr>Let’s take a look </vt:lpstr>
      <vt:lpstr>Summary </vt:lpstr>
      <vt:lpstr>Thank you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Remaining information </dc:title>
  <dc:creator>Zita Draper</dc:creator>
  <cp:lastModifiedBy>Zita Draper</cp:lastModifiedBy>
  <cp:revision>1</cp:revision>
  <dcterms:created xsi:type="dcterms:W3CDTF">2023-04-30T10:06:38Z</dcterms:created>
  <dcterms:modified xsi:type="dcterms:W3CDTF">2023-04-30T22:04:23Z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