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69" r:id="rId2"/>
    <p:sldId id="256" r:id="rId3"/>
    <p:sldId id="257" r:id="rId4"/>
    <p:sldId id="258" r:id="rId5"/>
    <p:sldId id="266" r:id="rId6"/>
    <p:sldId id="259" r:id="rId7"/>
    <p:sldId id="260" r:id="rId8"/>
    <p:sldId id="261" r:id="rId9"/>
    <p:sldId id="262" r:id="rId10"/>
    <p:sldId id="263" r:id="rId11"/>
    <p:sldId id="264" r:id="rId12"/>
    <p:sldId id="265"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1063C6-43E3-4A69-8654-BAD6A2874537}" v="37" dt="2026-03-03T09:52:07.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69" autoAdjust="0"/>
    <p:restoredTop sz="58364" autoAdjust="0"/>
  </p:normalViewPr>
  <p:slideViewPr>
    <p:cSldViewPr snapToGrid="0">
      <p:cViewPr>
        <p:scale>
          <a:sx n="50" d="100"/>
          <a:sy n="50" d="100"/>
        </p:scale>
        <p:origin x="1152" y="-312"/>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Chiparus" userId="cc3dc5b3d68ed0c6" providerId="LiveId" clId="{1DF6D708-F7FC-45E2-8DF1-60E13B79056D}"/>
    <pc:docChg chg="undo redo custSel addSld modSld sldOrd">
      <pc:chgData name="Ovidiu Chiparus" userId="cc3dc5b3d68ed0c6" providerId="LiveId" clId="{1DF6D708-F7FC-45E2-8DF1-60E13B79056D}" dt="2026-03-03T08:38:32.503" v="1564" actId="20577"/>
      <pc:docMkLst>
        <pc:docMk/>
      </pc:docMkLst>
      <pc:sldChg chg="addSp delSp modSp mod setBg modNotesTx">
        <pc:chgData name="Ovidiu Chiparus" userId="cc3dc5b3d68ed0c6" providerId="LiveId" clId="{1DF6D708-F7FC-45E2-8DF1-60E13B79056D}" dt="2026-03-03T08:38:32.503" v="1564" actId="20577"/>
        <pc:sldMkLst>
          <pc:docMk/>
          <pc:sldMk cId="3919681585" sldId="256"/>
        </pc:sldMkLst>
        <pc:spChg chg="add">
          <ac:chgData name="Ovidiu Chiparus" userId="cc3dc5b3d68ed0c6" providerId="LiveId" clId="{1DF6D708-F7FC-45E2-8DF1-60E13B79056D}" dt="2026-02-25T17:01:37.954" v="49" actId="26606"/>
          <ac:spMkLst>
            <pc:docMk/>
            <pc:sldMk cId="3919681585" sldId="256"/>
            <ac:spMk id="11" creationId="{BACC6370-2D7E-4714-9D71-7542949D7D5D}"/>
          </ac:spMkLst>
        </pc:spChg>
        <pc:spChg chg="add">
          <ac:chgData name="Ovidiu Chiparus" userId="cc3dc5b3d68ed0c6" providerId="LiveId" clId="{1DF6D708-F7FC-45E2-8DF1-60E13B79056D}" dt="2026-02-25T17:01:37.954" v="49" actId="26606"/>
          <ac:spMkLst>
            <pc:docMk/>
            <pc:sldMk cId="3919681585" sldId="256"/>
            <ac:spMk id="13" creationId="{256B2C21-A230-48C0-8DF1-C46611373C44}"/>
          </ac:spMkLst>
        </pc:spChg>
        <pc:spChg chg="add">
          <ac:chgData name="Ovidiu Chiparus" userId="cc3dc5b3d68ed0c6" providerId="LiveId" clId="{1DF6D708-F7FC-45E2-8DF1-60E13B79056D}" dt="2026-02-25T17:01:37.954" v="49" actId="26606"/>
          <ac:spMkLst>
            <pc:docMk/>
            <pc:sldMk cId="3919681585" sldId="256"/>
            <ac:spMk id="15" creationId="{3847E18C-932D-4C95-AABA-FEC7C9499AD7}"/>
          </ac:spMkLst>
        </pc:spChg>
        <pc:spChg chg="add">
          <ac:chgData name="Ovidiu Chiparus" userId="cc3dc5b3d68ed0c6" providerId="LiveId" clId="{1DF6D708-F7FC-45E2-8DF1-60E13B79056D}" dt="2026-02-25T17:01:37.954" v="49" actId="26606"/>
          <ac:spMkLst>
            <pc:docMk/>
            <pc:sldMk cId="3919681585" sldId="256"/>
            <ac:spMk id="17" creationId="{3150CB11-0C61-439E-910F-5787759E72A0}"/>
          </ac:spMkLst>
        </pc:spChg>
        <pc:spChg chg="add">
          <ac:chgData name="Ovidiu Chiparus" userId="cc3dc5b3d68ed0c6" providerId="LiveId" clId="{1DF6D708-F7FC-45E2-8DF1-60E13B79056D}" dt="2026-02-25T17:01:37.954" v="49" actId="26606"/>
          <ac:spMkLst>
            <pc:docMk/>
            <pc:sldMk cId="3919681585" sldId="256"/>
            <ac:spMk id="19" creationId="{43F8A58B-5155-44CE-A5FF-7647B47D0A7A}"/>
          </ac:spMkLst>
        </pc:spChg>
        <pc:spChg chg="add">
          <ac:chgData name="Ovidiu Chiparus" userId="cc3dc5b3d68ed0c6" providerId="LiveId" clId="{1DF6D708-F7FC-45E2-8DF1-60E13B79056D}" dt="2026-02-25T17:01:37.954" v="49" actId="26606"/>
          <ac:spMkLst>
            <pc:docMk/>
            <pc:sldMk cId="3919681585" sldId="256"/>
            <ac:spMk id="21" creationId="{443F2ACA-E6D6-4028-82DD-F03C262D5DE6}"/>
          </ac:spMkLst>
        </pc:spChg>
        <pc:graphicFrameChg chg="add mod modGraphic">
          <ac:chgData name="Ovidiu Chiparus" userId="cc3dc5b3d68ed0c6" providerId="LiveId" clId="{1DF6D708-F7FC-45E2-8DF1-60E13B79056D}" dt="2026-03-02T09:35:01.780" v="262" actId="20577"/>
          <ac:graphicFrameMkLst>
            <pc:docMk/>
            <pc:sldMk cId="3919681585" sldId="256"/>
            <ac:graphicFrameMk id="7" creationId="{AF32CE37-3278-7B58-D84F-9EC86D847C69}"/>
          </ac:graphicFrameMkLst>
        </pc:graphicFrameChg>
      </pc:sldChg>
      <pc:sldChg chg="addSp delSp modSp mod setBg">
        <pc:chgData name="Ovidiu Chiparus" userId="cc3dc5b3d68ed0c6" providerId="LiveId" clId="{1DF6D708-F7FC-45E2-8DF1-60E13B79056D}" dt="2026-02-25T17:01:45.955" v="50" actId="26606"/>
        <pc:sldMkLst>
          <pc:docMk/>
          <pc:sldMk cId="1728966474" sldId="257"/>
        </pc:sldMkLst>
        <pc:spChg chg="mod">
          <ac:chgData name="Ovidiu Chiparus" userId="cc3dc5b3d68ed0c6" providerId="LiveId" clId="{1DF6D708-F7FC-45E2-8DF1-60E13B79056D}" dt="2026-02-25T17:01:45.955" v="50" actId="26606"/>
          <ac:spMkLst>
            <pc:docMk/>
            <pc:sldMk cId="1728966474" sldId="257"/>
            <ac:spMk id="2" creationId="{00000000-0000-0000-0000-000000000000}"/>
          </ac:spMkLst>
        </pc:spChg>
        <pc:spChg chg="add">
          <ac:chgData name="Ovidiu Chiparus" userId="cc3dc5b3d68ed0c6" providerId="LiveId" clId="{1DF6D708-F7FC-45E2-8DF1-60E13B79056D}" dt="2026-02-25T17:01:45.955" v="50" actId="26606"/>
          <ac:spMkLst>
            <pc:docMk/>
            <pc:sldMk cId="1728966474" sldId="257"/>
            <ac:spMk id="9" creationId="{BACC6370-2D7E-4714-9D71-7542949D7D5D}"/>
          </ac:spMkLst>
        </pc:spChg>
        <pc:spChg chg="add">
          <ac:chgData name="Ovidiu Chiparus" userId="cc3dc5b3d68ed0c6" providerId="LiveId" clId="{1DF6D708-F7FC-45E2-8DF1-60E13B79056D}" dt="2026-02-25T17:01:45.955" v="50" actId="26606"/>
          <ac:spMkLst>
            <pc:docMk/>
            <pc:sldMk cId="1728966474" sldId="257"/>
            <ac:spMk id="11" creationId="{256B2C21-A230-48C0-8DF1-C46611373C44}"/>
          </ac:spMkLst>
        </pc:spChg>
        <pc:spChg chg="add">
          <ac:chgData name="Ovidiu Chiparus" userId="cc3dc5b3d68ed0c6" providerId="LiveId" clId="{1DF6D708-F7FC-45E2-8DF1-60E13B79056D}" dt="2026-02-25T17:01:45.955" v="50" actId="26606"/>
          <ac:spMkLst>
            <pc:docMk/>
            <pc:sldMk cId="1728966474" sldId="257"/>
            <ac:spMk id="13" creationId="{3847E18C-932D-4C95-AABA-FEC7C9499AD7}"/>
          </ac:spMkLst>
        </pc:spChg>
        <pc:spChg chg="add">
          <ac:chgData name="Ovidiu Chiparus" userId="cc3dc5b3d68ed0c6" providerId="LiveId" clId="{1DF6D708-F7FC-45E2-8DF1-60E13B79056D}" dt="2026-02-25T17:01:45.955" v="50" actId="26606"/>
          <ac:spMkLst>
            <pc:docMk/>
            <pc:sldMk cId="1728966474" sldId="257"/>
            <ac:spMk id="15" creationId="{3150CB11-0C61-439E-910F-5787759E72A0}"/>
          </ac:spMkLst>
        </pc:spChg>
        <pc:spChg chg="add">
          <ac:chgData name="Ovidiu Chiparus" userId="cc3dc5b3d68ed0c6" providerId="LiveId" clId="{1DF6D708-F7FC-45E2-8DF1-60E13B79056D}" dt="2026-02-25T17:01:45.955" v="50" actId="26606"/>
          <ac:spMkLst>
            <pc:docMk/>
            <pc:sldMk cId="1728966474" sldId="257"/>
            <ac:spMk id="17" creationId="{43F8A58B-5155-44CE-A5FF-7647B47D0A7A}"/>
          </ac:spMkLst>
        </pc:spChg>
        <pc:spChg chg="add">
          <ac:chgData name="Ovidiu Chiparus" userId="cc3dc5b3d68ed0c6" providerId="LiveId" clId="{1DF6D708-F7FC-45E2-8DF1-60E13B79056D}" dt="2026-02-25T17:01:45.955" v="50" actId="26606"/>
          <ac:spMkLst>
            <pc:docMk/>
            <pc:sldMk cId="1728966474" sldId="257"/>
            <ac:spMk id="19" creationId="{443F2ACA-E6D6-4028-82DD-F03C262D5DE6}"/>
          </ac:spMkLst>
        </pc:spChg>
        <pc:graphicFrameChg chg="add">
          <ac:chgData name="Ovidiu Chiparus" userId="cc3dc5b3d68ed0c6" providerId="LiveId" clId="{1DF6D708-F7FC-45E2-8DF1-60E13B79056D}" dt="2026-02-25T17:01:45.955" v="50" actId="26606"/>
          <ac:graphicFrameMkLst>
            <pc:docMk/>
            <pc:sldMk cId="1728966474" sldId="257"/>
            <ac:graphicFrameMk id="5" creationId="{53B582F9-46DD-8583-F0E2-4EB5188A0898}"/>
          </ac:graphicFrameMkLst>
        </pc:graphicFrameChg>
      </pc:sldChg>
      <pc:sldChg chg="addSp delSp modSp mod setBg modNotesTx">
        <pc:chgData name="Ovidiu Chiparus" userId="cc3dc5b3d68ed0c6" providerId="LiveId" clId="{1DF6D708-F7FC-45E2-8DF1-60E13B79056D}" dt="2026-03-02T09:37:39.565" v="306" actId="20577"/>
        <pc:sldMkLst>
          <pc:docMk/>
          <pc:sldMk cId="1025390529" sldId="258"/>
        </pc:sldMkLst>
        <pc:spChg chg="mod">
          <ac:chgData name="Ovidiu Chiparus" userId="cc3dc5b3d68ed0c6" providerId="LiveId" clId="{1DF6D708-F7FC-45E2-8DF1-60E13B79056D}" dt="2026-02-25T17:01:54.011" v="51" actId="26606"/>
          <ac:spMkLst>
            <pc:docMk/>
            <pc:sldMk cId="1025390529" sldId="258"/>
            <ac:spMk id="2" creationId="{00000000-0000-0000-0000-000000000000}"/>
          </ac:spMkLst>
        </pc:spChg>
        <pc:spChg chg="add">
          <ac:chgData name="Ovidiu Chiparus" userId="cc3dc5b3d68ed0c6" providerId="LiveId" clId="{1DF6D708-F7FC-45E2-8DF1-60E13B79056D}" dt="2026-02-25T17:01:54.011" v="51" actId="26606"/>
          <ac:spMkLst>
            <pc:docMk/>
            <pc:sldMk cId="1025390529" sldId="258"/>
            <ac:spMk id="9" creationId="{BACC6370-2D7E-4714-9D71-7542949D7D5D}"/>
          </ac:spMkLst>
        </pc:spChg>
        <pc:spChg chg="add">
          <ac:chgData name="Ovidiu Chiparus" userId="cc3dc5b3d68ed0c6" providerId="LiveId" clId="{1DF6D708-F7FC-45E2-8DF1-60E13B79056D}" dt="2026-02-25T17:01:54.011" v="51" actId="26606"/>
          <ac:spMkLst>
            <pc:docMk/>
            <pc:sldMk cId="1025390529" sldId="258"/>
            <ac:spMk id="11" creationId="{256B2C21-A230-48C0-8DF1-C46611373C44}"/>
          </ac:spMkLst>
        </pc:spChg>
        <pc:spChg chg="add">
          <ac:chgData name="Ovidiu Chiparus" userId="cc3dc5b3d68ed0c6" providerId="LiveId" clId="{1DF6D708-F7FC-45E2-8DF1-60E13B79056D}" dt="2026-02-25T17:01:54.011" v="51" actId="26606"/>
          <ac:spMkLst>
            <pc:docMk/>
            <pc:sldMk cId="1025390529" sldId="258"/>
            <ac:spMk id="13" creationId="{3847E18C-932D-4C95-AABA-FEC7C9499AD7}"/>
          </ac:spMkLst>
        </pc:spChg>
        <pc:spChg chg="add">
          <ac:chgData name="Ovidiu Chiparus" userId="cc3dc5b3d68ed0c6" providerId="LiveId" clId="{1DF6D708-F7FC-45E2-8DF1-60E13B79056D}" dt="2026-02-25T17:01:54.011" v="51" actId="26606"/>
          <ac:spMkLst>
            <pc:docMk/>
            <pc:sldMk cId="1025390529" sldId="258"/>
            <ac:spMk id="15" creationId="{3150CB11-0C61-439E-910F-5787759E72A0}"/>
          </ac:spMkLst>
        </pc:spChg>
        <pc:spChg chg="add">
          <ac:chgData name="Ovidiu Chiparus" userId="cc3dc5b3d68ed0c6" providerId="LiveId" clId="{1DF6D708-F7FC-45E2-8DF1-60E13B79056D}" dt="2026-02-25T17:01:54.011" v="51" actId="26606"/>
          <ac:spMkLst>
            <pc:docMk/>
            <pc:sldMk cId="1025390529" sldId="258"/>
            <ac:spMk id="17" creationId="{43F8A58B-5155-44CE-A5FF-7647B47D0A7A}"/>
          </ac:spMkLst>
        </pc:spChg>
        <pc:spChg chg="add">
          <ac:chgData name="Ovidiu Chiparus" userId="cc3dc5b3d68ed0c6" providerId="LiveId" clId="{1DF6D708-F7FC-45E2-8DF1-60E13B79056D}" dt="2026-02-25T17:01:54.011" v="51" actId="26606"/>
          <ac:spMkLst>
            <pc:docMk/>
            <pc:sldMk cId="1025390529" sldId="258"/>
            <ac:spMk id="19" creationId="{443F2ACA-E6D6-4028-82DD-F03C262D5DE6}"/>
          </ac:spMkLst>
        </pc:spChg>
        <pc:graphicFrameChg chg="add mod modGraphic">
          <ac:chgData name="Ovidiu Chiparus" userId="cc3dc5b3d68ed0c6" providerId="LiveId" clId="{1DF6D708-F7FC-45E2-8DF1-60E13B79056D}" dt="2026-03-02T09:37:13.234" v="286" actId="20577"/>
          <ac:graphicFrameMkLst>
            <pc:docMk/>
            <pc:sldMk cId="1025390529" sldId="258"/>
            <ac:graphicFrameMk id="5" creationId="{C0415E1B-13A8-DFFA-620A-9B8231C43C5F}"/>
          </ac:graphicFrameMkLst>
        </pc:graphicFrameChg>
      </pc:sldChg>
      <pc:sldChg chg="addSp delSp modSp mod setBg modNotesTx">
        <pc:chgData name="Ovidiu Chiparus" userId="cc3dc5b3d68ed0c6" providerId="LiveId" clId="{1DF6D708-F7FC-45E2-8DF1-60E13B79056D}" dt="2026-03-02T09:41:57.760" v="895" actId="20577"/>
        <pc:sldMkLst>
          <pc:docMk/>
          <pc:sldMk cId="664075151" sldId="259"/>
        </pc:sldMkLst>
        <pc:spChg chg="mod">
          <ac:chgData name="Ovidiu Chiparus" userId="cc3dc5b3d68ed0c6" providerId="LiveId" clId="{1DF6D708-F7FC-45E2-8DF1-60E13B79056D}" dt="2026-02-25T17:02:04.430" v="53" actId="26606"/>
          <ac:spMkLst>
            <pc:docMk/>
            <pc:sldMk cId="664075151" sldId="259"/>
            <ac:spMk id="2" creationId="{00000000-0000-0000-0000-000000000000}"/>
          </ac:spMkLst>
        </pc:spChg>
        <pc:spChg chg="add">
          <ac:chgData name="Ovidiu Chiparus" userId="cc3dc5b3d68ed0c6" providerId="LiveId" clId="{1DF6D708-F7FC-45E2-8DF1-60E13B79056D}" dt="2026-02-25T17:02:04.430" v="53" actId="26606"/>
          <ac:spMkLst>
            <pc:docMk/>
            <pc:sldMk cId="664075151" sldId="259"/>
            <ac:spMk id="9" creationId="{BACC6370-2D7E-4714-9D71-7542949D7D5D}"/>
          </ac:spMkLst>
        </pc:spChg>
        <pc:spChg chg="add">
          <ac:chgData name="Ovidiu Chiparus" userId="cc3dc5b3d68ed0c6" providerId="LiveId" clId="{1DF6D708-F7FC-45E2-8DF1-60E13B79056D}" dt="2026-02-25T17:02:04.430" v="53" actId="26606"/>
          <ac:spMkLst>
            <pc:docMk/>
            <pc:sldMk cId="664075151" sldId="259"/>
            <ac:spMk id="11" creationId="{256B2C21-A230-48C0-8DF1-C46611373C44}"/>
          </ac:spMkLst>
        </pc:spChg>
        <pc:spChg chg="add">
          <ac:chgData name="Ovidiu Chiparus" userId="cc3dc5b3d68ed0c6" providerId="LiveId" clId="{1DF6D708-F7FC-45E2-8DF1-60E13B79056D}" dt="2026-02-25T17:02:04.430" v="53" actId="26606"/>
          <ac:spMkLst>
            <pc:docMk/>
            <pc:sldMk cId="664075151" sldId="259"/>
            <ac:spMk id="13" creationId="{3847E18C-932D-4C95-AABA-FEC7C9499AD7}"/>
          </ac:spMkLst>
        </pc:spChg>
        <pc:spChg chg="add">
          <ac:chgData name="Ovidiu Chiparus" userId="cc3dc5b3d68ed0c6" providerId="LiveId" clId="{1DF6D708-F7FC-45E2-8DF1-60E13B79056D}" dt="2026-02-25T17:02:04.430" v="53" actId="26606"/>
          <ac:spMkLst>
            <pc:docMk/>
            <pc:sldMk cId="664075151" sldId="259"/>
            <ac:spMk id="15" creationId="{3150CB11-0C61-439E-910F-5787759E72A0}"/>
          </ac:spMkLst>
        </pc:spChg>
        <pc:spChg chg="add">
          <ac:chgData name="Ovidiu Chiparus" userId="cc3dc5b3d68ed0c6" providerId="LiveId" clId="{1DF6D708-F7FC-45E2-8DF1-60E13B79056D}" dt="2026-02-25T17:02:04.430" v="53" actId="26606"/>
          <ac:spMkLst>
            <pc:docMk/>
            <pc:sldMk cId="664075151" sldId="259"/>
            <ac:spMk id="17" creationId="{43F8A58B-5155-44CE-A5FF-7647B47D0A7A}"/>
          </ac:spMkLst>
        </pc:spChg>
        <pc:spChg chg="add">
          <ac:chgData name="Ovidiu Chiparus" userId="cc3dc5b3d68ed0c6" providerId="LiveId" clId="{1DF6D708-F7FC-45E2-8DF1-60E13B79056D}" dt="2026-02-25T17:02:04.430" v="53" actId="26606"/>
          <ac:spMkLst>
            <pc:docMk/>
            <pc:sldMk cId="664075151" sldId="259"/>
            <ac:spMk id="19" creationId="{443F2ACA-E6D6-4028-82DD-F03C262D5DE6}"/>
          </ac:spMkLst>
        </pc:spChg>
        <pc:graphicFrameChg chg="add modGraphic">
          <ac:chgData name="Ovidiu Chiparus" userId="cc3dc5b3d68ed0c6" providerId="LiveId" clId="{1DF6D708-F7FC-45E2-8DF1-60E13B79056D}" dt="2026-03-02T09:40:39.773" v="806" actId="20577"/>
          <ac:graphicFrameMkLst>
            <pc:docMk/>
            <pc:sldMk cId="664075151" sldId="259"/>
            <ac:graphicFrameMk id="5" creationId="{C59B0194-654F-F757-8D39-66F6566A0847}"/>
          </ac:graphicFrameMkLst>
        </pc:graphicFrameChg>
      </pc:sldChg>
      <pc:sldChg chg="addSp delSp modSp mod setBg modNotesTx">
        <pc:chgData name="Ovidiu Chiparus" userId="cc3dc5b3d68ed0c6" providerId="LiveId" clId="{1DF6D708-F7FC-45E2-8DF1-60E13B79056D}" dt="2026-03-02T09:43:10.514" v="936" actId="20577"/>
        <pc:sldMkLst>
          <pc:docMk/>
          <pc:sldMk cId="1323894379" sldId="260"/>
        </pc:sldMkLst>
        <pc:spChg chg="mod">
          <ac:chgData name="Ovidiu Chiparus" userId="cc3dc5b3d68ed0c6" providerId="LiveId" clId="{1DF6D708-F7FC-45E2-8DF1-60E13B79056D}" dt="2026-02-25T17:02:12.117" v="54" actId="26606"/>
          <ac:spMkLst>
            <pc:docMk/>
            <pc:sldMk cId="1323894379" sldId="260"/>
            <ac:spMk id="2" creationId="{00000000-0000-0000-0000-000000000000}"/>
          </ac:spMkLst>
        </pc:spChg>
        <pc:spChg chg="add">
          <ac:chgData name="Ovidiu Chiparus" userId="cc3dc5b3d68ed0c6" providerId="LiveId" clId="{1DF6D708-F7FC-45E2-8DF1-60E13B79056D}" dt="2026-02-25T17:02:12.117" v="54" actId="26606"/>
          <ac:spMkLst>
            <pc:docMk/>
            <pc:sldMk cId="1323894379" sldId="260"/>
            <ac:spMk id="9" creationId="{BACC6370-2D7E-4714-9D71-7542949D7D5D}"/>
          </ac:spMkLst>
        </pc:spChg>
        <pc:spChg chg="add">
          <ac:chgData name="Ovidiu Chiparus" userId="cc3dc5b3d68ed0c6" providerId="LiveId" clId="{1DF6D708-F7FC-45E2-8DF1-60E13B79056D}" dt="2026-02-25T17:02:12.117" v="54" actId="26606"/>
          <ac:spMkLst>
            <pc:docMk/>
            <pc:sldMk cId="1323894379" sldId="260"/>
            <ac:spMk id="11" creationId="{256B2C21-A230-48C0-8DF1-C46611373C44}"/>
          </ac:spMkLst>
        </pc:spChg>
        <pc:spChg chg="add">
          <ac:chgData name="Ovidiu Chiparus" userId="cc3dc5b3d68ed0c6" providerId="LiveId" clId="{1DF6D708-F7FC-45E2-8DF1-60E13B79056D}" dt="2026-02-25T17:02:12.117" v="54" actId="26606"/>
          <ac:spMkLst>
            <pc:docMk/>
            <pc:sldMk cId="1323894379" sldId="260"/>
            <ac:spMk id="13" creationId="{3847E18C-932D-4C95-AABA-FEC7C9499AD7}"/>
          </ac:spMkLst>
        </pc:spChg>
        <pc:spChg chg="add">
          <ac:chgData name="Ovidiu Chiparus" userId="cc3dc5b3d68ed0c6" providerId="LiveId" clId="{1DF6D708-F7FC-45E2-8DF1-60E13B79056D}" dt="2026-02-25T17:02:12.117" v="54" actId="26606"/>
          <ac:spMkLst>
            <pc:docMk/>
            <pc:sldMk cId="1323894379" sldId="260"/>
            <ac:spMk id="15" creationId="{3150CB11-0C61-439E-910F-5787759E72A0}"/>
          </ac:spMkLst>
        </pc:spChg>
        <pc:spChg chg="add">
          <ac:chgData name="Ovidiu Chiparus" userId="cc3dc5b3d68ed0c6" providerId="LiveId" clId="{1DF6D708-F7FC-45E2-8DF1-60E13B79056D}" dt="2026-02-25T17:02:12.117" v="54" actId="26606"/>
          <ac:spMkLst>
            <pc:docMk/>
            <pc:sldMk cId="1323894379" sldId="260"/>
            <ac:spMk id="17" creationId="{43F8A58B-5155-44CE-A5FF-7647B47D0A7A}"/>
          </ac:spMkLst>
        </pc:spChg>
        <pc:spChg chg="add">
          <ac:chgData name="Ovidiu Chiparus" userId="cc3dc5b3d68ed0c6" providerId="LiveId" clId="{1DF6D708-F7FC-45E2-8DF1-60E13B79056D}" dt="2026-02-25T17:02:12.117" v="54" actId="26606"/>
          <ac:spMkLst>
            <pc:docMk/>
            <pc:sldMk cId="1323894379" sldId="260"/>
            <ac:spMk id="19" creationId="{443F2ACA-E6D6-4028-82DD-F03C262D5DE6}"/>
          </ac:spMkLst>
        </pc:spChg>
        <pc:graphicFrameChg chg="add modGraphic">
          <ac:chgData name="Ovidiu Chiparus" userId="cc3dc5b3d68ed0c6" providerId="LiveId" clId="{1DF6D708-F7FC-45E2-8DF1-60E13B79056D}" dt="2026-03-02T09:42:20.824" v="913" actId="20577"/>
          <ac:graphicFrameMkLst>
            <pc:docMk/>
            <pc:sldMk cId="1323894379" sldId="260"/>
            <ac:graphicFrameMk id="5" creationId="{7E09CB5B-C5B8-0FF3-D86F-70D3ADC13463}"/>
          </ac:graphicFrameMkLst>
        </pc:graphicFrameChg>
      </pc:sldChg>
      <pc:sldChg chg="addSp modSp mod setBg modNotesTx">
        <pc:chgData name="Ovidiu Chiparus" userId="cc3dc5b3d68ed0c6" providerId="LiveId" clId="{1DF6D708-F7FC-45E2-8DF1-60E13B79056D}" dt="2026-03-02T09:43:51.219" v="950" actId="20577"/>
        <pc:sldMkLst>
          <pc:docMk/>
          <pc:sldMk cId="2143417297" sldId="261"/>
        </pc:sldMkLst>
        <pc:spChg chg="mod">
          <ac:chgData name="Ovidiu Chiparus" userId="cc3dc5b3d68ed0c6" providerId="LiveId" clId="{1DF6D708-F7FC-45E2-8DF1-60E13B79056D}" dt="2026-02-25T17:02:39.418" v="55" actId="26606"/>
          <ac:spMkLst>
            <pc:docMk/>
            <pc:sldMk cId="2143417297" sldId="261"/>
            <ac:spMk id="2" creationId="{00000000-0000-0000-0000-000000000000}"/>
          </ac:spMkLst>
        </pc:spChg>
        <pc:spChg chg="mod">
          <ac:chgData name="Ovidiu Chiparus" userId="cc3dc5b3d68ed0c6" providerId="LiveId" clId="{1DF6D708-F7FC-45E2-8DF1-60E13B79056D}" dt="2026-03-02T09:43:24.867" v="937" actId="20577"/>
          <ac:spMkLst>
            <pc:docMk/>
            <pc:sldMk cId="2143417297" sldId="261"/>
            <ac:spMk id="3" creationId="{00000000-0000-0000-0000-000000000000}"/>
          </ac:spMkLst>
        </pc:spChg>
        <pc:spChg chg="add">
          <ac:chgData name="Ovidiu Chiparus" userId="cc3dc5b3d68ed0c6" providerId="LiveId" clId="{1DF6D708-F7FC-45E2-8DF1-60E13B79056D}" dt="2026-02-25T17:02:39.418" v="55" actId="26606"/>
          <ac:spMkLst>
            <pc:docMk/>
            <pc:sldMk cId="2143417297" sldId="261"/>
            <ac:spMk id="8" creationId="{1B15ED52-F352-441B-82BF-E0EA34836D08}"/>
          </ac:spMkLst>
        </pc:spChg>
        <pc:spChg chg="add">
          <ac:chgData name="Ovidiu Chiparus" userId="cc3dc5b3d68ed0c6" providerId="LiveId" clId="{1DF6D708-F7FC-45E2-8DF1-60E13B79056D}" dt="2026-02-25T17:02:39.418" v="55" actId="26606"/>
          <ac:spMkLst>
            <pc:docMk/>
            <pc:sldMk cId="2143417297" sldId="261"/>
            <ac:spMk id="10" creationId="{3B2E3793-BFE6-45A2-9B7B-E18844431C99}"/>
          </ac:spMkLst>
        </pc:spChg>
        <pc:spChg chg="add">
          <ac:chgData name="Ovidiu Chiparus" userId="cc3dc5b3d68ed0c6" providerId="LiveId" clId="{1DF6D708-F7FC-45E2-8DF1-60E13B79056D}" dt="2026-02-25T17:02:39.418" v="55" actId="26606"/>
          <ac:spMkLst>
            <pc:docMk/>
            <pc:sldMk cId="2143417297" sldId="261"/>
            <ac:spMk id="12" creationId="{BC4C4868-CB8F-4AF9-9CDB-8108F2C19B67}"/>
          </ac:spMkLst>
        </pc:spChg>
        <pc:spChg chg="add">
          <ac:chgData name="Ovidiu Chiparus" userId="cc3dc5b3d68ed0c6" providerId="LiveId" clId="{1DF6D708-F7FC-45E2-8DF1-60E13B79056D}" dt="2026-02-25T17:02:39.418" v="55" actId="26606"/>
          <ac:spMkLst>
            <pc:docMk/>
            <pc:sldMk cId="2143417297" sldId="261"/>
            <ac:spMk id="14" creationId="{375E0459-6403-40CD-989D-56A4407CA12E}"/>
          </ac:spMkLst>
        </pc:spChg>
        <pc:spChg chg="add">
          <ac:chgData name="Ovidiu Chiparus" userId="cc3dc5b3d68ed0c6" providerId="LiveId" clId="{1DF6D708-F7FC-45E2-8DF1-60E13B79056D}" dt="2026-02-25T17:02:39.418" v="55" actId="26606"/>
          <ac:spMkLst>
            <pc:docMk/>
            <pc:sldMk cId="2143417297" sldId="261"/>
            <ac:spMk id="16" creationId="{53E5B1A8-3AC9-4BD1-9BBC-78CA94F2D1BA}"/>
          </ac:spMkLst>
        </pc:spChg>
      </pc:sldChg>
      <pc:sldChg chg="addSp delSp modSp mod setBg modNotesTx">
        <pc:chgData name="Ovidiu Chiparus" userId="cc3dc5b3d68ed0c6" providerId="LiveId" clId="{1DF6D708-F7FC-45E2-8DF1-60E13B79056D}" dt="2026-03-02T09:47:27.102" v="991" actId="20577"/>
        <pc:sldMkLst>
          <pc:docMk/>
          <pc:sldMk cId="187328229" sldId="262"/>
        </pc:sldMkLst>
        <pc:spChg chg="mod">
          <ac:chgData name="Ovidiu Chiparus" userId="cc3dc5b3d68ed0c6" providerId="LiveId" clId="{1DF6D708-F7FC-45E2-8DF1-60E13B79056D}" dt="2026-03-02T09:45:26.543" v="961" actId="1076"/>
          <ac:spMkLst>
            <pc:docMk/>
            <pc:sldMk cId="187328229" sldId="262"/>
            <ac:spMk id="2" creationId="{00000000-0000-0000-0000-000000000000}"/>
          </ac:spMkLst>
        </pc:spChg>
        <pc:spChg chg="add del">
          <ac:chgData name="Ovidiu Chiparus" userId="cc3dc5b3d68ed0c6" providerId="LiveId" clId="{1DF6D708-F7FC-45E2-8DF1-60E13B79056D}" dt="2026-03-02T09:45:02.031" v="957" actId="26606"/>
          <ac:spMkLst>
            <pc:docMk/>
            <pc:sldMk cId="187328229" sldId="262"/>
            <ac:spMk id="9" creationId="{BACC6370-2D7E-4714-9D71-7542949D7D5D}"/>
          </ac:spMkLst>
        </pc:spChg>
        <pc:spChg chg="add del">
          <ac:chgData name="Ovidiu Chiparus" userId="cc3dc5b3d68ed0c6" providerId="LiveId" clId="{1DF6D708-F7FC-45E2-8DF1-60E13B79056D}" dt="2026-03-02T09:45:02.031" v="957" actId="26606"/>
          <ac:spMkLst>
            <pc:docMk/>
            <pc:sldMk cId="187328229" sldId="262"/>
            <ac:spMk id="11" creationId="{256B2C21-A230-48C0-8DF1-C46611373C44}"/>
          </ac:spMkLst>
        </pc:spChg>
        <pc:spChg chg="add del">
          <ac:chgData name="Ovidiu Chiparus" userId="cc3dc5b3d68ed0c6" providerId="LiveId" clId="{1DF6D708-F7FC-45E2-8DF1-60E13B79056D}" dt="2026-03-02T09:45:02.031" v="957" actId="26606"/>
          <ac:spMkLst>
            <pc:docMk/>
            <pc:sldMk cId="187328229" sldId="262"/>
            <ac:spMk id="13" creationId="{3847E18C-932D-4C95-AABA-FEC7C9499AD7}"/>
          </ac:spMkLst>
        </pc:spChg>
        <pc:spChg chg="add del">
          <ac:chgData name="Ovidiu Chiparus" userId="cc3dc5b3d68ed0c6" providerId="LiveId" clId="{1DF6D708-F7FC-45E2-8DF1-60E13B79056D}" dt="2026-03-02T09:45:02.031" v="957" actId="26606"/>
          <ac:spMkLst>
            <pc:docMk/>
            <pc:sldMk cId="187328229" sldId="262"/>
            <ac:spMk id="15" creationId="{3150CB11-0C61-439E-910F-5787759E72A0}"/>
          </ac:spMkLst>
        </pc:spChg>
        <pc:spChg chg="add del">
          <ac:chgData name="Ovidiu Chiparus" userId="cc3dc5b3d68ed0c6" providerId="LiveId" clId="{1DF6D708-F7FC-45E2-8DF1-60E13B79056D}" dt="2026-03-02T09:45:02.031" v="957" actId="26606"/>
          <ac:spMkLst>
            <pc:docMk/>
            <pc:sldMk cId="187328229" sldId="262"/>
            <ac:spMk id="17" creationId="{43F8A58B-5155-44CE-A5FF-7647B47D0A7A}"/>
          </ac:spMkLst>
        </pc:spChg>
        <pc:spChg chg="add del">
          <ac:chgData name="Ovidiu Chiparus" userId="cc3dc5b3d68ed0c6" providerId="LiveId" clId="{1DF6D708-F7FC-45E2-8DF1-60E13B79056D}" dt="2026-03-02T09:45:02.031" v="957" actId="26606"/>
          <ac:spMkLst>
            <pc:docMk/>
            <pc:sldMk cId="187328229" sldId="262"/>
            <ac:spMk id="19" creationId="{443F2ACA-E6D6-4028-82DD-F03C262D5DE6}"/>
          </ac:spMkLst>
        </pc:spChg>
        <pc:spChg chg="add">
          <ac:chgData name="Ovidiu Chiparus" userId="cc3dc5b3d68ed0c6" providerId="LiveId" clId="{1DF6D708-F7FC-45E2-8DF1-60E13B79056D}" dt="2026-03-02T09:45:02.031" v="957" actId="26606"/>
          <ac:spMkLst>
            <pc:docMk/>
            <pc:sldMk cId="187328229" sldId="262"/>
            <ac:spMk id="24" creationId="{2659FDB4-FCBE-4A89-B46D-43D4FA54464D}"/>
          </ac:spMkLst>
        </pc:spChg>
        <pc:spChg chg="add del">
          <ac:chgData name="Ovidiu Chiparus" userId="cc3dc5b3d68ed0c6" providerId="LiveId" clId="{1DF6D708-F7FC-45E2-8DF1-60E13B79056D}" dt="2026-03-02T09:45:01.880" v="956" actId="26606"/>
          <ac:spMkLst>
            <pc:docMk/>
            <pc:sldMk cId="187328229" sldId="262"/>
            <ac:spMk id="25" creationId="{E10650BA-D090-4A23-98E3-B48BBAEA9201}"/>
          </ac:spMkLst>
        </pc:spChg>
        <pc:graphicFrameChg chg="add mod modGraphic">
          <ac:chgData name="Ovidiu Chiparus" userId="cc3dc5b3d68ed0c6" providerId="LiveId" clId="{1DF6D708-F7FC-45E2-8DF1-60E13B79056D}" dt="2026-03-02T09:45:18.742" v="960" actId="14100"/>
          <ac:graphicFrameMkLst>
            <pc:docMk/>
            <pc:sldMk cId="187328229" sldId="262"/>
            <ac:graphicFrameMk id="5" creationId="{D7C537BD-2A4D-CB32-94C5-F6594A6538E3}"/>
          </ac:graphicFrameMkLst>
        </pc:graphicFrameChg>
        <pc:picChg chg="add del">
          <ac:chgData name="Ovidiu Chiparus" userId="cc3dc5b3d68ed0c6" providerId="LiveId" clId="{1DF6D708-F7FC-45E2-8DF1-60E13B79056D}" dt="2026-03-02T09:45:01.880" v="956" actId="26606"/>
          <ac:picMkLst>
            <pc:docMk/>
            <pc:sldMk cId="187328229" sldId="262"/>
            <ac:picMk id="21" creationId="{58899406-334B-8A70-F2FD-62CAF88E96F7}"/>
          </ac:picMkLst>
        </pc:picChg>
        <pc:cxnChg chg="add">
          <ac:chgData name="Ovidiu Chiparus" userId="cc3dc5b3d68ed0c6" providerId="LiveId" clId="{1DF6D708-F7FC-45E2-8DF1-60E13B79056D}" dt="2026-03-02T09:45:02.031" v="957" actId="26606"/>
          <ac:cxnSpMkLst>
            <pc:docMk/>
            <pc:sldMk cId="187328229" sldId="262"/>
            <ac:cxnSpMk id="26" creationId="{C8F51B3F-8331-4E4A-AE96-D47B1006EEAD}"/>
          </ac:cxnSpMkLst>
        </pc:cxnChg>
      </pc:sldChg>
      <pc:sldChg chg="addSp modSp mod setBg">
        <pc:chgData name="Ovidiu Chiparus" userId="cc3dc5b3d68ed0c6" providerId="LiveId" clId="{1DF6D708-F7FC-45E2-8DF1-60E13B79056D}" dt="2026-03-03T08:30:39.080" v="1220"/>
        <pc:sldMkLst>
          <pc:docMk/>
          <pc:sldMk cId="3194116004" sldId="263"/>
        </pc:sldMkLst>
        <pc:spChg chg="mod">
          <ac:chgData name="Ovidiu Chiparus" userId="cc3dc5b3d68ed0c6" providerId="LiveId" clId="{1DF6D708-F7FC-45E2-8DF1-60E13B79056D}" dt="2026-02-25T17:02:56.259" v="57" actId="26606"/>
          <ac:spMkLst>
            <pc:docMk/>
            <pc:sldMk cId="3194116004" sldId="263"/>
            <ac:spMk id="2" creationId="{00000000-0000-0000-0000-000000000000}"/>
          </ac:spMkLst>
        </pc:spChg>
        <pc:spChg chg="mod">
          <ac:chgData name="Ovidiu Chiparus" userId="cc3dc5b3d68ed0c6" providerId="LiveId" clId="{1DF6D708-F7FC-45E2-8DF1-60E13B79056D}" dt="2026-03-03T08:30:39.080" v="1220"/>
          <ac:spMkLst>
            <pc:docMk/>
            <pc:sldMk cId="3194116004" sldId="263"/>
            <ac:spMk id="3" creationId="{00000000-0000-0000-0000-000000000000}"/>
          </ac:spMkLst>
        </pc:spChg>
        <pc:spChg chg="add">
          <ac:chgData name="Ovidiu Chiparus" userId="cc3dc5b3d68ed0c6" providerId="LiveId" clId="{1DF6D708-F7FC-45E2-8DF1-60E13B79056D}" dt="2026-02-25T17:02:56.259" v="57" actId="26606"/>
          <ac:spMkLst>
            <pc:docMk/>
            <pc:sldMk cId="3194116004" sldId="263"/>
            <ac:spMk id="8" creationId="{DEE2AD96-B495-4E06-9291-B71706F728CB}"/>
          </ac:spMkLst>
        </pc:spChg>
        <pc:spChg chg="add">
          <ac:chgData name="Ovidiu Chiparus" userId="cc3dc5b3d68ed0c6" providerId="LiveId" clId="{1DF6D708-F7FC-45E2-8DF1-60E13B79056D}" dt="2026-02-25T17:02:56.259" v="57" actId="26606"/>
          <ac:spMkLst>
            <pc:docMk/>
            <pc:sldMk cId="3194116004" sldId="263"/>
            <ac:spMk id="10" creationId="{53CF6D67-C5A8-4ADD-9E8E-1E38CA1D3166}"/>
          </ac:spMkLst>
        </pc:spChg>
        <pc:spChg chg="add">
          <ac:chgData name="Ovidiu Chiparus" userId="cc3dc5b3d68ed0c6" providerId="LiveId" clId="{1DF6D708-F7FC-45E2-8DF1-60E13B79056D}" dt="2026-02-25T17:02:56.259" v="57" actId="26606"/>
          <ac:spMkLst>
            <pc:docMk/>
            <pc:sldMk cId="3194116004" sldId="263"/>
            <ac:spMk id="12" creationId="{86909FA0-B515-4681-B7A8-FA281D133B94}"/>
          </ac:spMkLst>
        </pc:spChg>
        <pc:spChg chg="add">
          <ac:chgData name="Ovidiu Chiparus" userId="cc3dc5b3d68ed0c6" providerId="LiveId" clId="{1DF6D708-F7FC-45E2-8DF1-60E13B79056D}" dt="2026-02-25T17:02:56.259" v="57" actId="26606"/>
          <ac:spMkLst>
            <pc:docMk/>
            <pc:sldMk cId="3194116004" sldId="263"/>
            <ac:spMk id="14" creationId="{21C9FE86-FCC3-4A31-AA1C-C882262B7FE7}"/>
          </ac:spMkLst>
        </pc:spChg>
        <pc:spChg chg="add">
          <ac:chgData name="Ovidiu Chiparus" userId="cc3dc5b3d68ed0c6" providerId="LiveId" clId="{1DF6D708-F7FC-45E2-8DF1-60E13B79056D}" dt="2026-02-25T17:02:56.259" v="57" actId="26606"/>
          <ac:spMkLst>
            <pc:docMk/>
            <pc:sldMk cId="3194116004" sldId="263"/>
            <ac:spMk id="16" creationId="{7D96243B-ECED-4B71-8E06-AE9A285EAD20}"/>
          </ac:spMkLst>
        </pc:spChg>
        <pc:spChg chg="add">
          <ac:chgData name="Ovidiu Chiparus" userId="cc3dc5b3d68ed0c6" providerId="LiveId" clId="{1DF6D708-F7FC-45E2-8DF1-60E13B79056D}" dt="2026-02-25T17:02:56.259" v="57" actId="26606"/>
          <ac:spMkLst>
            <pc:docMk/>
            <pc:sldMk cId="3194116004" sldId="263"/>
            <ac:spMk id="18" creationId="{A09989E4-EFDC-4A90-A633-E0525FB4139E}"/>
          </ac:spMkLst>
        </pc:spChg>
      </pc:sldChg>
      <pc:sldChg chg="addSp delSp modSp mod setBg">
        <pc:chgData name="Ovidiu Chiparus" userId="cc3dc5b3d68ed0c6" providerId="LiveId" clId="{1DF6D708-F7FC-45E2-8DF1-60E13B79056D}" dt="2026-03-03T08:32:35.525" v="1224" actId="14100"/>
        <pc:sldMkLst>
          <pc:docMk/>
          <pc:sldMk cId="2829985722" sldId="264"/>
        </pc:sldMkLst>
        <pc:spChg chg="mod">
          <ac:chgData name="Ovidiu Chiparus" userId="cc3dc5b3d68ed0c6" providerId="LiveId" clId="{1DF6D708-F7FC-45E2-8DF1-60E13B79056D}" dt="2026-02-25T17:03:03.234" v="58" actId="26606"/>
          <ac:spMkLst>
            <pc:docMk/>
            <pc:sldMk cId="2829985722" sldId="264"/>
            <ac:spMk id="2" creationId="{00000000-0000-0000-0000-000000000000}"/>
          </ac:spMkLst>
        </pc:spChg>
        <pc:spChg chg="add">
          <ac:chgData name="Ovidiu Chiparus" userId="cc3dc5b3d68ed0c6" providerId="LiveId" clId="{1DF6D708-F7FC-45E2-8DF1-60E13B79056D}" dt="2026-02-25T17:03:03.234" v="58" actId="26606"/>
          <ac:spMkLst>
            <pc:docMk/>
            <pc:sldMk cId="2829985722" sldId="264"/>
            <ac:spMk id="9" creationId="{BACC6370-2D7E-4714-9D71-7542949D7D5D}"/>
          </ac:spMkLst>
        </pc:spChg>
        <pc:spChg chg="add">
          <ac:chgData name="Ovidiu Chiparus" userId="cc3dc5b3d68ed0c6" providerId="LiveId" clId="{1DF6D708-F7FC-45E2-8DF1-60E13B79056D}" dt="2026-02-25T17:03:03.234" v="58" actId="26606"/>
          <ac:spMkLst>
            <pc:docMk/>
            <pc:sldMk cId="2829985722" sldId="264"/>
            <ac:spMk id="11" creationId="{256B2C21-A230-48C0-8DF1-C46611373C44}"/>
          </ac:spMkLst>
        </pc:spChg>
        <pc:spChg chg="add">
          <ac:chgData name="Ovidiu Chiparus" userId="cc3dc5b3d68ed0c6" providerId="LiveId" clId="{1DF6D708-F7FC-45E2-8DF1-60E13B79056D}" dt="2026-02-25T17:03:03.234" v="58" actId="26606"/>
          <ac:spMkLst>
            <pc:docMk/>
            <pc:sldMk cId="2829985722" sldId="264"/>
            <ac:spMk id="13" creationId="{3847E18C-932D-4C95-AABA-FEC7C9499AD7}"/>
          </ac:spMkLst>
        </pc:spChg>
        <pc:spChg chg="add">
          <ac:chgData name="Ovidiu Chiparus" userId="cc3dc5b3d68ed0c6" providerId="LiveId" clId="{1DF6D708-F7FC-45E2-8DF1-60E13B79056D}" dt="2026-02-25T17:03:03.234" v="58" actId="26606"/>
          <ac:spMkLst>
            <pc:docMk/>
            <pc:sldMk cId="2829985722" sldId="264"/>
            <ac:spMk id="15" creationId="{3150CB11-0C61-439E-910F-5787759E72A0}"/>
          </ac:spMkLst>
        </pc:spChg>
        <pc:spChg chg="add">
          <ac:chgData name="Ovidiu Chiparus" userId="cc3dc5b3d68ed0c6" providerId="LiveId" clId="{1DF6D708-F7FC-45E2-8DF1-60E13B79056D}" dt="2026-02-25T17:03:03.234" v="58" actId="26606"/>
          <ac:spMkLst>
            <pc:docMk/>
            <pc:sldMk cId="2829985722" sldId="264"/>
            <ac:spMk id="17" creationId="{43F8A58B-5155-44CE-A5FF-7647B47D0A7A}"/>
          </ac:spMkLst>
        </pc:spChg>
        <pc:spChg chg="add">
          <ac:chgData name="Ovidiu Chiparus" userId="cc3dc5b3d68ed0c6" providerId="LiveId" clId="{1DF6D708-F7FC-45E2-8DF1-60E13B79056D}" dt="2026-02-25T17:03:03.234" v="58" actId="26606"/>
          <ac:spMkLst>
            <pc:docMk/>
            <pc:sldMk cId="2829985722" sldId="264"/>
            <ac:spMk id="19" creationId="{443F2ACA-E6D6-4028-82DD-F03C262D5DE6}"/>
          </ac:spMkLst>
        </pc:spChg>
        <pc:graphicFrameChg chg="add mod">
          <ac:chgData name="Ovidiu Chiparus" userId="cc3dc5b3d68ed0c6" providerId="LiveId" clId="{1DF6D708-F7FC-45E2-8DF1-60E13B79056D}" dt="2026-03-03T08:32:35.525" v="1224" actId="14100"/>
          <ac:graphicFrameMkLst>
            <pc:docMk/>
            <pc:sldMk cId="2829985722" sldId="264"/>
            <ac:graphicFrameMk id="5" creationId="{2AB19585-AB2C-BF5A-E65B-211413DC1601}"/>
          </ac:graphicFrameMkLst>
        </pc:graphicFrameChg>
      </pc:sldChg>
      <pc:sldChg chg="addSp modSp mod setBg">
        <pc:chgData name="Ovidiu Chiparus" userId="cc3dc5b3d68ed0c6" providerId="LiveId" clId="{1DF6D708-F7FC-45E2-8DF1-60E13B79056D}" dt="2026-03-03T08:36:42.590" v="1543" actId="14100"/>
        <pc:sldMkLst>
          <pc:docMk/>
          <pc:sldMk cId="651574199" sldId="265"/>
        </pc:sldMkLst>
        <pc:spChg chg="mod">
          <ac:chgData name="Ovidiu Chiparus" userId="cc3dc5b3d68ed0c6" providerId="LiveId" clId="{1DF6D708-F7FC-45E2-8DF1-60E13B79056D}" dt="2026-02-25T17:03:12.680" v="59" actId="26606"/>
          <ac:spMkLst>
            <pc:docMk/>
            <pc:sldMk cId="651574199" sldId="265"/>
            <ac:spMk id="2" creationId="{00000000-0000-0000-0000-000000000000}"/>
          </ac:spMkLst>
        </pc:spChg>
        <pc:spChg chg="mod">
          <ac:chgData name="Ovidiu Chiparus" userId="cc3dc5b3d68ed0c6" providerId="LiveId" clId="{1DF6D708-F7FC-45E2-8DF1-60E13B79056D}" dt="2026-03-03T08:36:42.590" v="1543" actId="14100"/>
          <ac:spMkLst>
            <pc:docMk/>
            <pc:sldMk cId="651574199" sldId="265"/>
            <ac:spMk id="3" creationId="{00000000-0000-0000-0000-000000000000}"/>
          </ac:spMkLst>
        </pc:spChg>
        <pc:spChg chg="add">
          <ac:chgData name="Ovidiu Chiparus" userId="cc3dc5b3d68ed0c6" providerId="LiveId" clId="{1DF6D708-F7FC-45E2-8DF1-60E13B79056D}" dt="2026-02-25T17:03:12.680" v="59" actId="26606"/>
          <ac:spMkLst>
            <pc:docMk/>
            <pc:sldMk cId="651574199" sldId="265"/>
            <ac:spMk id="8" creationId="{09588DA8-065E-4F6F-8EFD-43104AB2E0CF}"/>
          </ac:spMkLst>
        </pc:spChg>
        <pc:spChg chg="add">
          <ac:chgData name="Ovidiu Chiparus" userId="cc3dc5b3d68ed0c6" providerId="LiveId" clId="{1DF6D708-F7FC-45E2-8DF1-60E13B79056D}" dt="2026-02-25T17:03:12.680" v="59" actId="26606"/>
          <ac:spMkLst>
            <pc:docMk/>
            <pc:sldMk cId="651574199" sldId="265"/>
            <ac:spMk id="10" creationId="{C4285719-470E-454C-AF62-8323075F1F5B}"/>
          </ac:spMkLst>
        </pc:spChg>
        <pc:spChg chg="add">
          <ac:chgData name="Ovidiu Chiparus" userId="cc3dc5b3d68ed0c6" providerId="LiveId" clId="{1DF6D708-F7FC-45E2-8DF1-60E13B79056D}" dt="2026-02-25T17:03:12.680" v="59" actId="26606"/>
          <ac:spMkLst>
            <pc:docMk/>
            <pc:sldMk cId="651574199" sldId="265"/>
            <ac:spMk id="12" creationId="{CD9FE4EF-C4D8-49A0-B2FF-81D8DB7D8A24}"/>
          </ac:spMkLst>
        </pc:spChg>
        <pc:spChg chg="add">
          <ac:chgData name="Ovidiu Chiparus" userId="cc3dc5b3d68ed0c6" providerId="LiveId" clId="{1DF6D708-F7FC-45E2-8DF1-60E13B79056D}" dt="2026-02-25T17:03:12.680" v="59" actId="26606"/>
          <ac:spMkLst>
            <pc:docMk/>
            <pc:sldMk cId="651574199" sldId="265"/>
            <ac:spMk id="14" creationId="{4300840D-0A0B-4512-BACA-B439D5B9C57C}"/>
          </ac:spMkLst>
        </pc:spChg>
        <pc:spChg chg="add">
          <ac:chgData name="Ovidiu Chiparus" userId="cc3dc5b3d68ed0c6" providerId="LiveId" clId="{1DF6D708-F7FC-45E2-8DF1-60E13B79056D}" dt="2026-02-25T17:03:12.680" v="59" actId="26606"/>
          <ac:spMkLst>
            <pc:docMk/>
            <pc:sldMk cId="651574199" sldId="265"/>
            <ac:spMk id="16" creationId="{D2B78728-A580-49A7-84F9-6EF6F583ADE0}"/>
          </ac:spMkLst>
        </pc:spChg>
        <pc:spChg chg="add">
          <ac:chgData name="Ovidiu Chiparus" userId="cc3dc5b3d68ed0c6" providerId="LiveId" clId="{1DF6D708-F7FC-45E2-8DF1-60E13B79056D}" dt="2026-02-25T17:03:12.680" v="59" actId="26606"/>
          <ac:spMkLst>
            <pc:docMk/>
            <pc:sldMk cId="651574199" sldId="265"/>
            <ac:spMk id="18" creationId="{38FAA1A1-D861-433F-88FA-1E9D6FD31D11}"/>
          </ac:spMkLst>
        </pc:spChg>
        <pc:spChg chg="add">
          <ac:chgData name="Ovidiu Chiparus" userId="cc3dc5b3d68ed0c6" providerId="LiveId" clId="{1DF6D708-F7FC-45E2-8DF1-60E13B79056D}" dt="2026-02-25T17:03:12.680" v="59" actId="26606"/>
          <ac:spMkLst>
            <pc:docMk/>
            <pc:sldMk cId="651574199" sldId="265"/>
            <ac:spMk id="20" creationId="{8D71EDA1-87BF-4D5D-AB79-F346FD19278A}"/>
          </ac:spMkLst>
        </pc:spChg>
      </pc:sldChg>
      <pc:sldChg chg="addSp delSp modSp mod setBg modNotesTx">
        <pc:chgData name="Ovidiu Chiparus" userId="cc3dc5b3d68ed0c6" providerId="LiveId" clId="{1DF6D708-F7FC-45E2-8DF1-60E13B79056D}" dt="2026-03-02T09:39:57.652" v="770" actId="20577"/>
        <pc:sldMkLst>
          <pc:docMk/>
          <pc:sldMk cId="2099298855" sldId="266"/>
        </pc:sldMkLst>
        <pc:spChg chg="mod">
          <ac:chgData name="Ovidiu Chiparus" userId="cc3dc5b3d68ed0c6" providerId="LiveId" clId="{1DF6D708-F7FC-45E2-8DF1-60E13B79056D}" dt="2026-02-25T17:01:59.055" v="52" actId="26606"/>
          <ac:spMkLst>
            <pc:docMk/>
            <pc:sldMk cId="2099298855" sldId="266"/>
            <ac:spMk id="2" creationId="{00000000-0000-0000-0000-000000000000}"/>
          </ac:spMkLst>
        </pc:spChg>
        <pc:spChg chg="add">
          <ac:chgData name="Ovidiu Chiparus" userId="cc3dc5b3d68ed0c6" providerId="LiveId" clId="{1DF6D708-F7FC-45E2-8DF1-60E13B79056D}" dt="2026-02-25T17:01:59.055" v="52" actId="26606"/>
          <ac:spMkLst>
            <pc:docMk/>
            <pc:sldMk cId="2099298855" sldId="266"/>
            <ac:spMk id="9" creationId="{BACC6370-2D7E-4714-9D71-7542949D7D5D}"/>
          </ac:spMkLst>
        </pc:spChg>
        <pc:spChg chg="add">
          <ac:chgData name="Ovidiu Chiparus" userId="cc3dc5b3d68ed0c6" providerId="LiveId" clId="{1DF6D708-F7FC-45E2-8DF1-60E13B79056D}" dt="2026-02-25T17:01:59.055" v="52" actId="26606"/>
          <ac:spMkLst>
            <pc:docMk/>
            <pc:sldMk cId="2099298855" sldId="266"/>
            <ac:spMk id="11" creationId="{256B2C21-A230-48C0-8DF1-C46611373C44}"/>
          </ac:spMkLst>
        </pc:spChg>
        <pc:spChg chg="add">
          <ac:chgData name="Ovidiu Chiparus" userId="cc3dc5b3d68ed0c6" providerId="LiveId" clId="{1DF6D708-F7FC-45E2-8DF1-60E13B79056D}" dt="2026-02-25T17:01:59.055" v="52" actId="26606"/>
          <ac:spMkLst>
            <pc:docMk/>
            <pc:sldMk cId="2099298855" sldId="266"/>
            <ac:spMk id="13" creationId="{3847E18C-932D-4C95-AABA-FEC7C9499AD7}"/>
          </ac:spMkLst>
        </pc:spChg>
        <pc:spChg chg="add">
          <ac:chgData name="Ovidiu Chiparus" userId="cc3dc5b3d68ed0c6" providerId="LiveId" clId="{1DF6D708-F7FC-45E2-8DF1-60E13B79056D}" dt="2026-02-25T17:01:59.055" v="52" actId="26606"/>
          <ac:spMkLst>
            <pc:docMk/>
            <pc:sldMk cId="2099298855" sldId="266"/>
            <ac:spMk id="15" creationId="{3150CB11-0C61-439E-910F-5787759E72A0}"/>
          </ac:spMkLst>
        </pc:spChg>
        <pc:spChg chg="add">
          <ac:chgData name="Ovidiu Chiparus" userId="cc3dc5b3d68ed0c6" providerId="LiveId" clId="{1DF6D708-F7FC-45E2-8DF1-60E13B79056D}" dt="2026-02-25T17:01:59.055" v="52" actId="26606"/>
          <ac:spMkLst>
            <pc:docMk/>
            <pc:sldMk cId="2099298855" sldId="266"/>
            <ac:spMk id="17" creationId="{43F8A58B-5155-44CE-A5FF-7647B47D0A7A}"/>
          </ac:spMkLst>
        </pc:spChg>
        <pc:spChg chg="add">
          <ac:chgData name="Ovidiu Chiparus" userId="cc3dc5b3d68ed0c6" providerId="LiveId" clId="{1DF6D708-F7FC-45E2-8DF1-60E13B79056D}" dt="2026-02-25T17:01:59.055" v="52" actId="26606"/>
          <ac:spMkLst>
            <pc:docMk/>
            <pc:sldMk cId="2099298855" sldId="266"/>
            <ac:spMk id="19" creationId="{443F2ACA-E6D6-4028-82DD-F03C262D5DE6}"/>
          </ac:spMkLst>
        </pc:spChg>
        <pc:graphicFrameChg chg="add modGraphic">
          <ac:chgData name="Ovidiu Chiparus" userId="cc3dc5b3d68ed0c6" providerId="LiveId" clId="{1DF6D708-F7FC-45E2-8DF1-60E13B79056D}" dt="2026-03-02T09:38:41.768" v="320" actId="20577"/>
          <ac:graphicFrameMkLst>
            <pc:docMk/>
            <pc:sldMk cId="2099298855" sldId="266"/>
            <ac:graphicFrameMk id="5" creationId="{93409D40-DE6E-D429-697E-8F4E79954EC3}"/>
          </ac:graphicFrameMkLst>
        </pc:graphicFrameChg>
      </pc:sldChg>
      <pc:sldChg chg="addSp modSp mod setBg">
        <pc:chgData name="Ovidiu Chiparus" userId="cc3dc5b3d68ed0c6" providerId="LiveId" clId="{1DF6D708-F7FC-45E2-8DF1-60E13B79056D}" dt="2026-03-03T08:37:11.053" v="1547" actId="20577"/>
        <pc:sldMkLst>
          <pc:docMk/>
          <pc:sldMk cId="3010390302" sldId="267"/>
        </pc:sldMkLst>
        <pc:spChg chg="mod">
          <ac:chgData name="Ovidiu Chiparus" userId="cc3dc5b3d68ed0c6" providerId="LiveId" clId="{1DF6D708-F7FC-45E2-8DF1-60E13B79056D}" dt="2026-02-25T17:03:17.713" v="60" actId="26606"/>
          <ac:spMkLst>
            <pc:docMk/>
            <pc:sldMk cId="3010390302" sldId="267"/>
            <ac:spMk id="2" creationId="{00000000-0000-0000-0000-000000000000}"/>
          </ac:spMkLst>
        </pc:spChg>
        <pc:spChg chg="mod">
          <ac:chgData name="Ovidiu Chiparus" userId="cc3dc5b3d68ed0c6" providerId="LiveId" clId="{1DF6D708-F7FC-45E2-8DF1-60E13B79056D}" dt="2026-03-03T08:37:11.053" v="1547" actId="20577"/>
          <ac:spMkLst>
            <pc:docMk/>
            <pc:sldMk cId="3010390302" sldId="267"/>
            <ac:spMk id="3" creationId="{00000000-0000-0000-0000-000000000000}"/>
          </ac:spMkLst>
        </pc:spChg>
        <pc:spChg chg="add">
          <ac:chgData name="Ovidiu Chiparus" userId="cc3dc5b3d68ed0c6" providerId="LiveId" clId="{1DF6D708-F7FC-45E2-8DF1-60E13B79056D}" dt="2026-02-25T17:03:17.713" v="60" actId="26606"/>
          <ac:spMkLst>
            <pc:docMk/>
            <pc:sldMk cId="3010390302" sldId="267"/>
            <ac:spMk id="8" creationId="{09588DA8-065E-4F6F-8EFD-43104AB2E0CF}"/>
          </ac:spMkLst>
        </pc:spChg>
        <pc:spChg chg="add">
          <ac:chgData name="Ovidiu Chiparus" userId="cc3dc5b3d68ed0c6" providerId="LiveId" clId="{1DF6D708-F7FC-45E2-8DF1-60E13B79056D}" dt="2026-02-25T17:03:17.713" v="60" actId="26606"/>
          <ac:spMkLst>
            <pc:docMk/>
            <pc:sldMk cId="3010390302" sldId="267"/>
            <ac:spMk id="10" creationId="{C4285719-470E-454C-AF62-8323075F1F5B}"/>
          </ac:spMkLst>
        </pc:spChg>
        <pc:spChg chg="add">
          <ac:chgData name="Ovidiu Chiparus" userId="cc3dc5b3d68ed0c6" providerId="LiveId" clId="{1DF6D708-F7FC-45E2-8DF1-60E13B79056D}" dt="2026-02-25T17:03:17.713" v="60" actId="26606"/>
          <ac:spMkLst>
            <pc:docMk/>
            <pc:sldMk cId="3010390302" sldId="267"/>
            <ac:spMk id="12" creationId="{CD9FE4EF-C4D8-49A0-B2FF-81D8DB7D8A24}"/>
          </ac:spMkLst>
        </pc:spChg>
        <pc:spChg chg="add">
          <ac:chgData name="Ovidiu Chiparus" userId="cc3dc5b3d68ed0c6" providerId="LiveId" clId="{1DF6D708-F7FC-45E2-8DF1-60E13B79056D}" dt="2026-02-25T17:03:17.713" v="60" actId="26606"/>
          <ac:spMkLst>
            <pc:docMk/>
            <pc:sldMk cId="3010390302" sldId="267"/>
            <ac:spMk id="14" creationId="{4300840D-0A0B-4512-BACA-B439D5B9C57C}"/>
          </ac:spMkLst>
        </pc:spChg>
        <pc:spChg chg="add">
          <ac:chgData name="Ovidiu Chiparus" userId="cc3dc5b3d68ed0c6" providerId="LiveId" clId="{1DF6D708-F7FC-45E2-8DF1-60E13B79056D}" dt="2026-02-25T17:03:17.713" v="60" actId="26606"/>
          <ac:spMkLst>
            <pc:docMk/>
            <pc:sldMk cId="3010390302" sldId="267"/>
            <ac:spMk id="16" creationId="{D2B78728-A580-49A7-84F9-6EF6F583ADE0}"/>
          </ac:spMkLst>
        </pc:spChg>
        <pc:spChg chg="add">
          <ac:chgData name="Ovidiu Chiparus" userId="cc3dc5b3d68ed0c6" providerId="LiveId" clId="{1DF6D708-F7FC-45E2-8DF1-60E13B79056D}" dt="2026-02-25T17:03:17.713" v="60" actId="26606"/>
          <ac:spMkLst>
            <pc:docMk/>
            <pc:sldMk cId="3010390302" sldId="267"/>
            <ac:spMk id="18" creationId="{38FAA1A1-D861-433F-88FA-1E9D6FD31D11}"/>
          </ac:spMkLst>
        </pc:spChg>
        <pc:spChg chg="add">
          <ac:chgData name="Ovidiu Chiparus" userId="cc3dc5b3d68ed0c6" providerId="LiveId" clId="{1DF6D708-F7FC-45E2-8DF1-60E13B79056D}" dt="2026-02-25T17:03:17.713" v="60" actId="26606"/>
          <ac:spMkLst>
            <pc:docMk/>
            <pc:sldMk cId="3010390302" sldId="267"/>
            <ac:spMk id="20" creationId="{8D71EDA1-87BF-4D5D-AB79-F346FD19278A}"/>
          </ac:spMkLst>
        </pc:spChg>
      </pc:sldChg>
      <pc:sldChg chg="addSp modSp mod setBg">
        <pc:chgData name="Ovidiu Chiparus" userId="cc3dc5b3d68ed0c6" providerId="LiveId" clId="{1DF6D708-F7FC-45E2-8DF1-60E13B79056D}" dt="2026-03-03T08:38:01.121" v="1563" actId="20577"/>
        <pc:sldMkLst>
          <pc:docMk/>
          <pc:sldMk cId="1219743405" sldId="268"/>
        </pc:sldMkLst>
        <pc:spChg chg="mod">
          <ac:chgData name="Ovidiu Chiparus" userId="cc3dc5b3d68ed0c6" providerId="LiveId" clId="{1DF6D708-F7FC-45E2-8DF1-60E13B79056D}" dt="2026-02-25T17:03:23.214" v="61" actId="26606"/>
          <ac:spMkLst>
            <pc:docMk/>
            <pc:sldMk cId="1219743405" sldId="268"/>
            <ac:spMk id="2" creationId="{00000000-0000-0000-0000-000000000000}"/>
          </ac:spMkLst>
        </pc:spChg>
        <pc:spChg chg="mod">
          <ac:chgData name="Ovidiu Chiparus" userId="cc3dc5b3d68ed0c6" providerId="LiveId" clId="{1DF6D708-F7FC-45E2-8DF1-60E13B79056D}" dt="2026-03-03T08:38:01.121" v="1563" actId="20577"/>
          <ac:spMkLst>
            <pc:docMk/>
            <pc:sldMk cId="1219743405" sldId="268"/>
            <ac:spMk id="3" creationId="{00000000-0000-0000-0000-000000000000}"/>
          </ac:spMkLst>
        </pc:spChg>
        <pc:spChg chg="add">
          <ac:chgData name="Ovidiu Chiparus" userId="cc3dc5b3d68ed0c6" providerId="LiveId" clId="{1DF6D708-F7FC-45E2-8DF1-60E13B79056D}" dt="2026-02-25T17:03:23.214" v="61" actId="26606"/>
          <ac:spMkLst>
            <pc:docMk/>
            <pc:sldMk cId="1219743405" sldId="268"/>
            <ac:spMk id="8" creationId="{09588DA8-065E-4F6F-8EFD-43104AB2E0CF}"/>
          </ac:spMkLst>
        </pc:spChg>
        <pc:spChg chg="add">
          <ac:chgData name="Ovidiu Chiparus" userId="cc3dc5b3d68ed0c6" providerId="LiveId" clId="{1DF6D708-F7FC-45E2-8DF1-60E13B79056D}" dt="2026-02-25T17:03:23.214" v="61" actId="26606"/>
          <ac:spMkLst>
            <pc:docMk/>
            <pc:sldMk cId="1219743405" sldId="268"/>
            <ac:spMk id="10" creationId="{C4285719-470E-454C-AF62-8323075F1F5B}"/>
          </ac:spMkLst>
        </pc:spChg>
        <pc:spChg chg="add">
          <ac:chgData name="Ovidiu Chiparus" userId="cc3dc5b3d68ed0c6" providerId="LiveId" clId="{1DF6D708-F7FC-45E2-8DF1-60E13B79056D}" dt="2026-02-25T17:03:23.214" v="61" actId="26606"/>
          <ac:spMkLst>
            <pc:docMk/>
            <pc:sldMk cId="1219743405" sldId="268"/>
            <ac:spMk id="12" creationId="{CD9FE4EF-C4D8-49A0-B2FF-81D8DB7D8A24}"/>
          </ac:spMkLst>
        </pc:spChg>
        <pc:spChg chg="add">
          <ac:chgData name="Ovidiu Chiparus" userId="cc3dc5b3d68ed0c6" providerId="LiveId" clId="{1DF6D708-F7FC-45E2-8DF1-60E13B79056D}" dt="2026-02-25T17:03:23.214" v="61" actId="26606"/>
          <ac:spMkLst>
            <pc:docMk/>
            <pc:sldMk cId="1219743405" sldId="268"/>
            <ac:spMk id="14" creationId="{4300840D-0A0B-4512-BACA-B439D5B9C57C}"/>
          </ac:spMkLst>
        </pc:spChg>
        <pc:spChg chg="add">
          <ac:chgData name="Ovidiu Chiparus" userId="cc3dc5b3d68ed0c6" providerId="LiveId" clId="{1DF6D708-F7FC-45E2-8DF1-60E13B79056D}" dt="2026-02-25T17:03:23.214" v="61" actId="26606"/>
          <ac:spMkLst>
            <pc:docMk/>
            <pc:sldMk cId="1219743405" sldId="268"/>
            <ac:spMk id="16" creationId="{D2B78728-A580-49A7-84F9-6EF6F583ADE0}"/>
          </ac:spMkLst>
        </pc:spChg>
        <pc:spChg chg="add">
          <ac:chgData name="Ovidiu Chiparus" userId="cc3dc5b3d68ed0c6" providerId="LiveId" clId="{1DF6D708-F7FC-45E2-8DF1-60E13B79056D}" dt="2026-02-25T17:03:23.214" v="61" actId="26606"/>
          <ac:spMkLst>
            <pc:docMk/>
            <pc:sldMk cId="1219743405" sldId="268"/>
            <ac:spMk id="18" creationId="{38FAA1A1-D861-433F-88FA-1E9D6FD31D11}"/>
          </ac:spMkLst>
        </pc:spChg>
        <pc:spChg chg="add">
          <ac:chgData name="Ovidiu Chiparus" userId="cc3dc5b3d68ed0c6" providerId="LiveId" clId="{1DF6D708-F7FC-45E2-8DF1-60E13B79056D}" dt="2026-02-25T17:03:23.214" v="61" actId="26606"/>
          <ac:spMkLst>
            <pc:docMk/>
            <pc:sldMk cId="1219743405" sldId="268"/>
            <ac:spMk id="20" creationId="{8D71EDA1-87BF-4D5D-AB79-F346FD19278A}"/>
          </ac:spMkLst>
        </pc:spChg>
      </pc:sldChg>
      <pc:sldChg chg="addSp delSp modSp new mod ord setBg">
        <pc:chgData name="Ovidiu Chiparus" userId="cc3dc5b3d68ed0c6" providerId="LiveId" clId="{1DF6D708-F7FC-45E2-8DF1-60E13B79056D}" dt="2026-02-25T17:05:36.712" v="98"/>
        <pc:sldMkLst>
          <pc:docMk/>
          <pc:sldMk cId="2714202856" sldId="269"/>
        </pc:sldMkLst>
        <pc:spChg chg="add del mod">
          <ac:chgData name="Ovidiu Chiparus" userId="cc3dc5b3d68ed0c6" providerId="LiveId" clId="{1DF6D708-F7FC-45E2-8DF1-60E13B79056D}" dt="2026-02-25T17:05:36.712" v="98"/>
          <ac:spMkLst>
            <pc:docMk/>
            <pc:sldMk cId="2714202856" sldId="269"/>
            <ac:spMk id="3" creationId="{946D173F-412F-BD79-1D25-42432868DCF9}"/>
          </ac:spMkLst>
        </pc:spChg>
        <pc:spChg chg="add">
          <ac:chgData name="Ovidiu Chiparus" userId="cc3dc5b3d68ed0c6" providerId="LiveId" clId="{1DF6D708-F7FC-45E2-8DF1-60E13B79056D}" dt="2026-02-25T17:04:21.283" v="65" actId="26606"/>
          <ac:spMkLst>
            <pc:docMk/>
            <pc:sldMk cId="2714202856" sldId="269"/>
            <ac:spMk id="8" creationId="{09588DA8-065E-4F6F-8EFD-43104AB2E0CF}"/>
          </ac:spMkLst>
        </pc:spChg>
        <pc:spChg chg="add">
          <ac:chgData name="Ovidiu Chiparus" userId="cc3dc5b3d68ed0c6" providerId="LiveId" clId="{1DF6D708-F7FC-45E2-8DF1-60E13B79056D}" dt="2026-02-25T17:04:21.283" v="65" actId="26606"/>
          <ac:spMkLst>
            <pc:docMk/>
            <pc:sldMk cId="2714202856" sldId="269"/>
            <ac:spMk id="10" creationId="{C4285719-470E-454C-AF62-8323075F1F5B}"/>
          </ac:spMkLst>
        </pc:spChg>
        <pc:spChg chg="add">
          <ac:chgData name="Ovidiu Chiparus" userId="cc3dc5b3d68ed0c6" providerId="LiveId" clId="{1DF6D708-F7FC-45E2-8DF1-60E13B79056D}" dt="2026-02-25T17:04:21.283" v="65" actId="26606"/>
          <ac:spMkLst>
            <pc:docMk/>
            <pc:sldMk cId="2714202856" sldId="269"/>
            <ac:spMk id="12" creationId="{CD9FE4EF-C4D8-49A0-B2FF-81D8DB7D8A24}"/>
          </ac:spMkLst>
        </pc:spChg>
        <pc:spChg chg="add">
          <ac:chgData name="Ovidiu Chiparus" userId="cc3dc5b3d68ed0c6" providerId="LiveId" clId="{1DF6D708-F7FC-45E2-8DF1-60E13B79056D}" dt="2026-02-25T17:04:21.283" v="65" actId="26606"/>
          <ac:spMkLst>
            <pc:docMk/>
            <pc:sldMk cId="2714202856" sldId="269"/>
            <ac:spMk id="14" creationId="{4300840D-0A0B-4512-BACA-B439D5B9C57C}"/>
          </ac:spMkLst>
        </pc:spChg>
        <pc:spChg chg="add">
          <ac:chgData name="Ovidiu Chiparus" userId="cc3dc5b3d68ed0c6" providerId="LiveId" clId="{1DF6D708-F7FC-45E2-8DF1-60E13B79056D}" dt="2026-02-25T17:04:21.283" v="65" actId="26606"/>
          <ac:spMkLst>
            <pc:docMk/>
            <pc:sldMk cId="2714202856" sldId="269"/>
            <ac:spMk id="16" creationId="{D2B78728-A580-49A7-84F9-6EF6F583ADE0}"/>
          </ac:spMkLst>
        </pc:spChg>
        <pc:spChg chg="add">
          <ac:chgData name="Ovidiu Chiparus" userId="cc3dc5b3d68ed0c6" providerId="LiveId" clId="{1DF6D708-F7FC-45E2-8DF1-60E13B79056D}" dt="2026-02-25T17:04:21.283" v="65" actId="26606"/>
          <ac:spMkLst>
            <pc:docMk/>
            <pc:sldMk cId="2714202856" sldId="269"/>
            <ac:spMk id="18" creationId="{38FAA1A1-D861-433F-88FA-1E9D6FD31D11}"/>
          </ac:spMkLst>
        </pc:spChg>
        <pc:spChg chg="add">
          <ac:chgData name="Ovidiu Chiparus" userId="cc3dc5b3d68ed0c6" providerId="LiveId" clId="{1DF6D708-F7FC-45E2-8DF1-60E13B79056D}" dt="2026-02-25T17:04:21.283" v="65" actId="26606"/>
          <ac:spMkLst>
            <pc:docMk/>
            <pc:sldMk cId="2714202856" sldId="269"/>
            <ac:spMk id="20" creationId="{8D71EDA1-87BF-4D5D-AB79-F346FD19278A}"/>
          </ac:spMkLst>
        </pc:sp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37B5B2-CEA1-4A64-8CE1-6175BA17BCE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97CB008-E82A-4847-AEA1-C5D58667FE83}">
      <dgm:prSet/>
      <dgm:spPr/>
      <dgm:t>
        <a:bodyPr/>
        <a:lstStyle/>
        <a:p>
          <a:r>
            <a:rPr lang="en-US" dirty="0"/>
            <a:t>BMGM6005 Specialist Placement – Consultancy </a:t>
          </a:r>
        </a:p>
      </dgm:t>
    </dgm:pt>
    <dgm:pt modelId="{7430AEFF-3296-4EC9-B540-C28424AB5FE1}" type="parTrans" cxnId="{12EF8722-F456-4FDE-B826-76D395AF602B}">
      <dgm:prSet/>
      <dgm:spPr/>
      <dgm:t>
        <a:bodyPr/>
        <a:lstStyle/>
        <a:p>
          <a:endParaRPr lang="en-US"/>
        </a:p>
      </dgm:t>
    </dgm:pt>
    <dgm:pt modelId="{AFA32FD1-4829-44DC-8C3B-545C5F4FAA57}" type="sibTrans" cxnId="{12EF8722-F456-4FDE-B826-76D395AF602B}">
      <dgm:prSet/>
      <dgm:spPr/>
      <dgm:t>
        <a:bodyPr/>
        <a:lstStyle/>
        <a:p>
          <a:endParaRPr lang="en-US"/>
        </a:p>
      </dgm:t>
    </dgm:pt>
    <dgm:pt modelId="{93D9251D-09A9-4D2C-A1C7-28FD8D5853BA}">
      <dgm:prSet/>
      <dgm:spPr/>
      <dgm:t>
        <a:bodyPr/>
        <a:lstStyle/>
        <a:p>
          <a:r>
            <a:rPr lang="en-US" dirty="0"/>
            <a:t>Lecturer: Jemma Smith</a:t>
          </a:r>
        </a:p>
      </dgm:t>
    </dgm:pt>
    <dgm:pt modelId="{A4BEA512-613E-42DB-A0E1-0A1120CA799B}" type="parTrans" cxnId="{D1C002BC-B93F-48EA-8B95-5D5344CAFEFC}">
      <dgm:prSet/>
      <dgm:spPr/>
      <dgm:t>
        <a:bodyPr/>
        <a:lstStyle/>
        <a:p>
          <a:endParaRPr lang="en-US"/>
        </a:p>
      </dgm:t>
    </dgm:pt>
    <dgm:pt modelId="{6724FF88-1168-4A55-AB97-FD0CF052ABF5}" type="sibTrans" cxnId="{D1C002BC-B93F-48EA-8B95-5D5344CAFEFC}">
      <dgm:prSet/>
      <dgm:spPr/>
      <dgm:t>
        <a:bodyPr/>
        <a:lstStyle/>
        <a:p>
          <a:endParaRPr lang="en-US"/>
        </a:p>
      </dgm:t>
    </dgm:pt>
    <dgm:pt modelId="{04BC942C-CB46-46A6-BFE3-7378DD941384}">
      <dgm:prSet/>
      <dgm:spPr/>
      <dgm:t>
        <a:bodyPr/>
        <a:lstStyle/>
        <a:p>
          <a:r>
            <a:rPr lang="en-US" dirty="0"/>
            <a:t>Student Number: 2239463</a:t>
          </a:r>
        </a:p>
      </dgm:t>
    </dgm:pt>
    <dgm:pt modelId="{7D4C16BB-2A1B-434D-8883-03CC98132F3B}" type="parTrans" cxnId="{059AE5E0-2A46-4364-BB65-D4F146A51753}">
      <dgm:prSet/>
      <dgm:spPr/>
      <dgm:t>
        <a:bodyPr/>
        <a:lstStyle/>
        <a:p>
          <a:endParaRPr lang="en-US"/>
        </a:p>
      </dgm:t>
    </dgm:pt>
    <dgm:pt modelId="{DFB9CBFC-BA1C-4E08-972E-195064D4AF9C}" type="sibTrans" cxnId="{059AE5E0-2A46-4364-BB65-D4F146A51753}">
      <dgm:prSet/>
      <dgm:spPr/>
      <dgm:t>
        <a:bodyPr/>
        <a:lstStyle/>
        <a:p>
          <a:endParaRPr lang="en-US"/>
        </a:p>
      </dgm:t>
    </dgm:pt>
    <dgm:pt modelId="{1505B36E-EF33-4E3B-B978-978FC528BC5E}">
      <dgm:prSet/>
      <dgm:spPr/>
      <dgm:t>
        <a:bodyPr/>
        <a:lstStyle/>
        <a:p>
          <a:r>
            <a:rPr lang="en-US" dirty="0"/>
            <a:t>Student name : Raluca Georgiana Chiparus Zosan</a:t>
          </a:r>
        </a:p>
      </dgm:t>
    </dgm:pt>
    <dgm:pt modelId="{728D8EAB-1C82-4858-AC08-3148985B5477}" type="sibTrans" cxnId="{8984DBAA-6E54-4137-8BF2-AFABCFEBC116}">
      <dgm:prSet/>
      <dgm:spPr/>
      <dgm:t>
        <a:bodyPr/>
        <a:lstStyle/>
        <a:p>
          <a:endParaRPr lang="en-US"/>
        </a:p>
      </dgm:t>
    </dgm:pt>
    <dgm:pt modelId="{3815D2F9-C019-4279-BFB9-48159AC09A4D}" type="parTrans" cxnId="{8984DBAA-6E54-4137-8BF2-AFABCFEBC116}">
      <dgm:prSet/>
      <dgm:spPr/>
      <dgm:t>
        <a:bodyPr/>
        <a:lstStyle/>
        <a:p>
          <a:endParaRPr lang="en-US"/>
        </a:p>
      </dgm:t>
    </dgm:pt>
    <dgm:pt modelId="{B9A449F0-1388-4580-9675-63B1059ECD28}">
      <dgm:prSet/>
      <dgm:spPr/>
      <dgm:t>
        <a:bodyPr/>
        <a:lstStyle/>
        <a:p>
          <a:r>
            <a:rPr lang="en-US"/>
            <a:t>Lecturer: Jemma Smith</a:t>
          </a:r>
          <a:endParaRPr lang="en-US" dirty="0"/>
        </a:p>
      </dgm:t>
    </dgm:pt>
    <dgm:pt modelId="{67BB0CAB-0708-4C59-8275-F915C518CBDA}" type="parTrans" cxnId="{0932C15D-C614-454A-A0F3-8CA3F02B89AA}">
      <dgm:prSet/>
      <dgm:spPr/>
      <dgm:t>
        <a:bodyPr/>
        <a:lstStyle/>
        <a:p>
          <a:endParaRPr lang="en-GB"/>
        </a:p>
      </dgm:t>
    </dgm:pt>
    <dgm:pt modelId="{165A01EE-052E-4256-965F-0F236186D4AF}" type="sibTrans" cxnId="{0932C15D-C614-454A-A0F3-8CA3F02B89AA}">
      <dgm:prSet/>
      <dgm:spPr/>
      <dgm:t>
        <a:bodyPr/>
        <a:lstStyle/>
        <a:p>
          <a:endParaRPr lang="en-GB"/>
        </a:p>
      </dgm:t>
    </dgm:pt>
    <dgm:pt modelId="{CF8A7535-5171-4431-BC80-15CA599D512C}" type="pres">
      <dgm:prSet presAssocID="{4237B5B2-CEA1-4A64-8CE1-6175BA17BCE5}" presName="linear" presStyleCnt="0">
        <dgm:presLayoutVars>
          <dgm:animLvl val="lvl"/>
          <dgm:resizeHandles val="exact"/>
        </dgm:presLayoutVars>
      </dgm:prSet>
      <dgm:spPr/>
    </dgm:pt>
    <dgm:pt modelId="{EB4AEE20-3607-442F-8CF8-404B5A1DB599}" type="pres">
      <dgm:prSet presAssocID="{797CB008-E82A-4847-AEA1-C5D58667FE83}" presName="parentText" presStyleLbl="node1" presStyleIdx="0" presStyleCnt="5">
        <dgm:presLayoutVars>
          <dgm:chMax val="0"/>
          <dgm:bulletEnabled val="1"/>
        </dgm:presLayoutVars>
      </dgm:prSet>
      <dgm:spPr/>
    </dgm:pt>
    <dgm:pt modelId="{14CB883C-468B-4EEE-8D93-B0C89D5557AE}" type="pres">
      <dgm:prSet presAssocID="{AFA32FD1-4829-44DC-8C3B-545C5F4FAA57}" presName="spacer" presStyleCnt="0"/>
      <dgm:spPr/>
    </dgm:pt>
    <dgm:pt modelId="{FD823DE9-584F-4B99-B4DF-95294DB99466}" type="pres">
      <dgm:prSet presAssocID="{1505B36E-EF33-4E3B-B978-978FC528BC5E}" presName="parentText" presStyleLbl="node1" presStyleIdx="1" presStyleCnt="5">
        <dgm:presLayoutVars>
          <dgm:chMax val="0"/>
          <dgm:bulletEnabled val="1"/>
        </dgm:presLayoutVars>
      </dgm:prSet>
      <dgm:spPr/>
    </dgm:pt>
    <dgm:pt modelId="{B1C70B24-2BF5-4447-B922-92D4867394EF}" type="pres">
      <dgm:prSet presAssocID="{728D8EAB-1C82-4858-AC08-3148985B5477}" presName="spacer" presStyleCnt="0"/>
      <dgm:spPr/>
    </dgm:pt>
    <dgm:pt modelId="{C43651FF-1957-4362-9328-1C39478EB8C9}" type="pres">
      <dgm:prSet presAssocID="{93D9251D-09A9-4D2C-A1C7-28FD8D5853BA}" presName="parentText" presStyleLbl="node1" presStyleIdx="2" presStyleCnt="5">
        <dgm:presLayoutVars>
          <dgm:chMax val="0"/>
          <dgm:bulletEnabled val="1"/>
        </dgm:presLayoutVars>
      </dgm:prSet>
      <dgm:spPr/>
    </dgm:pt>
    <dgm:pt modelId="{4E4B7348-76EA-49F1-BAE0-6E059C3D660A}" type="pres">
      <dgm:prSet presAssocID="{6724FF88-1168-4A55-AB97-FD0CF052ABF5}" presName="spacer" presStyleCnt="0"/>
      <dgm:spPr/>
    </dgm:pt>
    <dgm:pt modelId="{82C64EF2-E0CB-442A-A53F-F1FA077DCA32}" type="pres">
      <dgm:prSet presAssocID="{04BC942C-CB46-46A6-BFE3-7378DD941384}" presName="parentText" presStyleLbl="node1" presStyleIdx="3" presStyleCnt="5">
        <dgm:presLayoutVars>
          <dgm:chMax val="0"/>
          <dgm:bulletEnabled val="1"/>
        </dgm:presLayoutVars>
      </dgm:prSet>
      <dgm:spPr/>
    </dgm:pt>
    <dgm:pt modelId="{CF4FFF44-D061-49AA-9261-ED9B9CBD37E7}" type="pres">
      <dgm:prSet presAssocID="{DFB9CBFC-BA1C-4E08-972E-195064D4AF9C}" presName="spacer" presStyleCnt="0"/>
      <dgm:spPr/>
    </dgm:pt>
    <dgm:pt modelId="{D0FBD2F7-D992-4BED-A5D8-1CEE047E5FD5}" type="pres">
      <dgm:prSet presAssocID="{B9A449F0-1388-4580-9675-63B1059ECD28}" presName="parentText" presStyleLbl="node1" presStyleIdx="4" presStyleCnt="5">
        <dgm:presLayoutVars>
          <dgm:chMax val="0"/>
          <dgm:bulletEnabled val="1"/>
        </dgm:presLayoutVars>
      </dgm:prSet>
      <dgm:spPr/>
    </dgm:pt>
  </dgm:ptLst>
  <dgm:cxnLst>
    <dgm:cxn modelId="{12EF8722-F456-4FDE-B826-76D395AF602B}" srcId="{4237B5B2-CEA1-4A64-8CE1-6175BA17BCE5}" destId="{797CB008-E82A-4847-AEA1-C5D58667FE83}" srcOrd="0" destOrd="0" parTransId="{7430AEFF-3296-4EC9-B540-C28424AB5FE1}" sibTransId="{AFA32FD1-4829-44DC-8C3B-545C5F4FAA57}"/>
    <dgm:cxn modelId="{0932C15D-C614-454A-A0F3-8CA3F02B89AA}" srcId="{4237B5B2-CEA1-4A64-8CE1-6175BA17BCE5}" destId="{B9A449F0-1388-4580-9675-63B1059ECD28}" srcOrd="4" destOrd="0" parTransId="{67BB0CAB-0708-4C59-8275-F915C518CBDA}" sibTransId="{165A01EE-052E-4256-965F-0F236186D4AF}"/>
    <dgm:cxn modelId="{D7F35F63-82FE-4D02-836B-865AC2D22CF9}" type="presOf" srcId="{797CB008-E82A-4847-AEA1-C5D58667FE83}" destId="{EB4AEE20-3607-442F-8CF8-404B5A1DB599}" srcOrd="0" destOrd="0" presId="urn:microsoft.com/office/officeart/2005/8/layout/vList2"/>
    <dgm:cxn modelId="{BBFEAC67-E016-48C8-81DD-B613186B7F1A}" type="presOf" srcId="{04BC942C-CB46-46A6-BFE3-7378DD941384}" destId="{82C64EF2-E0CB-442A-A53F-F1FA077DCA32}" srcOrd="0" destOrd="0" presId="urn:microsoft.com/office/officeart/2005/8/layout/vList2"/>
    <dgm:cxn modelId="{EEB8E48C-99A1-4251-8BE5-065F190F2633}" type="presOf" srcId="{1505B36E-EF33-4E3B-B978-978FC528BC5E}" destId="{FD823DE9-584F-4B99-B4DF-95294DB99466}" srcOrd="0" destOrd="0" presId="urn:microsoft.com/office/officeart/2005/8/layout/vList2"/>
    <dgm:cxn modelId="{DB66B48D-5A20-4301-99A3-439C1FEB0715}" type="presOf" srcId="{B9A449F0-1388-4580-9675-63B1059ECD28}" destId="{D0FBD2F7-D992-4BED-A5D8-1CEE047E5FD5}" srcOrd="0" destOrd="0" presId="urn:microsoft.com/office/officeart/2005/8/layout/vList2"/>
    <dgm:cxn modelId="{1BA64AA5-6852-4D0B-A770-A1AC8DD89735}" type="presOf" srcId="{4237B5B2-CEA1-4A64-8CE1-6175BA17BCE5}" destId="{CF8A7535-5171-4431-BC80-15CA599D512C}" srcOrd="0" destOrd="0" presId="urn:microsoft.com/office/officeart/2005/8/layout/vList2"/>
    <dgm:cxn modelId="{8984DBAA-6E54-4137-8BF2-AFABCFEBC116}" srcId="{4237B5B2-CEA1-4A64-8CE1-6175BA17BCE5}" destId="{1505B36E-EF33-4E3B-B978-978FC528BC5E}" srcOrd="1" destOrd="0" parTransId="{3815D2F9-C019-4279-BFB9-48159AC09A4D}" sibTransId="{728D8EAB-1C82-4858-AC08-3148985B5477}"/>
    <dgm:cxn modelId="{D1C002BC-B93F-48EA-8B95-5D5344CAFEFC}" srcId="{4237B5B2-CEA1-4A64-8CE1-6175BA17BCE5}" destId="{93D9251D-09A9-4D2C-A1C7-28FD8D5853BA}" srcOrd="2" destOrd="0" parTransId="{A4BEA512-613E-42DB-A0E1-0A1120CA799B}" sibTransId="{6724FF88-1168-4A55-AB97-FD0CF052ABF5}"/>
    <dgm:cxn modelId="{059AE5E0-2A46-4364-BB65-D4F146A51753}" srcId="{4237B5B2-CEA1-4A64-8CE1-6175BA17BCE5}" destId="{04BC942C-CB46-46A6-BFE3-7378DD941384}" srcOrd="3" destOrd="0" parTransId="{7D4C16BB-2A1B-434D-8883-03CC98132F3B}" sibTransId="{DFB9CBFC-BA1C-4E08-972E-195064D4AF9C}"/>
    <dgm:cxn modelId="{103151FB-20C8-44AC-8165-FAAEADBC721F}" type="presOf" srcId="{93D9251D-09A9-4D2C-A1C7-28FD8D5853BA}" destId="{C43651FF-1957-4362-9328-1C39478EB8C9}" srcOrd="0" destOrd="0" presId="urn:microsoft.com/office/officeart/2005/8/layout/vList2"/>
    <dgm:cxn modelId="{ADD9FDCA-5303-4287-A56F-0C8172D3A1C2}" type="presParOf" srcId="{CF8A7535-5171-4431-BC80-15CA599D512C}" destId="{EB4AEE20-3607-442F-8CF8-404B5A1DB599}" srcOrd="0" destOrd="0" presId="urn:microsoft.com/office/officeart/2005/8/layout/vList2"/>
    <dgm:cxn modelId="{1FC34618-E04F-405E-9D49-76AF49860A98}" type="presParOf" srcId="{CF8A7535-5171-4431-BC80-15CA599D512C}" destId="{14CB883C-468B-4EEE-8D93-B0C89D5557AE}" srcOrd="1" destOrd="0" presId="urn:microsoft.com/office/officeart/2005/8/layout/vList2"/>
    <dgm:cxn modelId="{1F1F1A51-5015-4B83-919A-7B4F4F636FFA}" type="presParOf" srcId="{CF8A7535-5171-4431-BC80-15CA599D512C}" destId="{FD823DE9-584F-4B99-B4DF-95294DB99466}" srcOrd="2" destOrd="0" presId="urn:microsoft.com/office/officeart/2005/8/layout/vList2"/>
    <dgm:cxn modelId="{D7AAFE6E-D662-42D1-A3C5-EFD604766BDB}" type="presParOf" srcId="{CF8A7535-5171-4431-BC80-15CA599D512C}" destId="{B1C70B24-2BF5-4447-B922-92D4867394EF}" srcOrd="3" destOrd="0" presId="urn:microsoft.com/office/officeart/2005/8/layout/vList2"/>
    <dgm:cxn modelId="{7ACBF8B1-F220-4787-AE18-A5E118DCC33D}" type="presParOf" srcId="{CF8A7535-5171-4431-BC80-15CA599D512C}" destId="{C43651FF-1957-4362-9328-1C39478EB8C9}" srcOrd="4" destOrd="0" presId="urn:microsoft.com/office/officeart/2005/8/layout/vList2"/>
    <dgm:cxn modelId="{06CF3284-5835-41F8-9496-0F38C0076A56}" type="presParOf" srcId="{CF8A7535-5171-4431-BC80-15CA599D512C}" destId="{4E4B7348-76EA-49F1-BAE0-6E059C3D660A}" srcOrd="5" destOrd="0" presId="urn:microsoft.com/office/officeart/2005/8/layout/vList2"/>
    <dgm:cxn modelId="{5F420079-7515-405A-8489-FE5B1270DB96}" type="presParOf" srcId="{CF8A7535-5171-4431-BC80-15CA599D512C}" destId="{82C64EF2-E0CB-442A-A53F-F1FA077DCA32}" srcOrd="6" destOrd="0" presId="urn:microsoft.com/office/officeart/2005/8/layout/vList2"/>
    <dgm:cxn modelId="{D8E251C5-80F5-4D88-A918-3693FC829277}" type="presParOf" srcId="{CF8A7535-5171-4431-BC80-15CA599D512C}" destId="{CF4FFF44-D061-49AA-9261-ED9B9CBD37E7}" srcOrd="7" destOrd="0" presId="urn:microsoft.com/office/officeart/2005/8/layout/vList2"/>
    <dgm:cxn modelId="{50320110-BA25-4B9D-903B-A0FB9471FB96}" type="presParOf" srcId="{CF8A7535-5171-4431-BC80-15CA599D512C}" destId="{D0FBD2F7-D992-4BED-A5D8-1CEE047E5FD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84DA12-14FF-4689-83C4-8036DB55B6E2}"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DE58FE0E-9DAE-4FE8-8A8D-FF5AEB7BFD9B}">
      <dgm:prSet/>
      <dgm:spPr/>
      <dgm:t>
        <a:bodyPr/>
        <a:lstStyle/>
        <a:p>
          <a:r>
            <a:rPr lang="en-US" b="1"/>
            <a:t>Company Profile: </a:t>
          </a:r>
          <a:r>
            <a:rPr lang="en-US"/>
            <a:t>Anasma Greek Eatery, an independent Mediterranean Restaurant in Stoke-on-Trent (Anasma Greek Eatery, 2019). </a:t>
          </a:r>
        </a:p>
      </dgm:t>
    </dgm:pt>
    <dgm:pt modelId="{6DA742D9-6368-43C2-AB46-C6B7BA41F676}" type="parTrans" cxnId="{E0F1FFB5-3DE2-495A-B215-3DF2F43DA152}">
      <dgm:prSet/>
      <dgm:spPr/>
      <dgm:t>
        <a:bodyPr/>
        <a:lstStyle/>
        <a:p>
          <a:endParaRPr lang="en-US"/>
        </a:p>
      </dgm:t>
    </dgm:pt>
    <dgm:pt modelId="{6BF10282-EFA2-4F56-99F2-4C5CD84524AF}" type="sibTrans" cxnId="{E0F1FFB5-3DE2-495A-B215-3DF2F43DA152}">
      <dgm:prSet/>
      <dgm:spPr/>
      <dgm:t>
        <a:bodyPr/>
        <a:lstStyle/>
        <a:p>
          <a:endParaRPr lang="en-US"/>
        </a:p>
      </dgm:t>
    </dgm:pt>
    <dgm:pt modelId="{82B6B810-790A-48C9-9983-A85C72BD73C2}">
      <dgm:prSet/>
      <dgm:spPr/>
      <dgm:t>
        <a:bodyPr/>
        <a:lstStyle/>
        <a:p>
          <a:r>
            <a:rPr lang="en-US" b="1"/>
            <a:t>Value Proposition:  </a:t>
          </a:r>
          <a:r>
            <a:rPr lang="en-US"/>
            <a:t>Serves traditional Greek Recipes, has culinary authenticity and peculiar cultural experience (Harmer, 2019).</a:t>
          </a:r>
        </a:p>
      </dgm:t>
    </dgm:pt>
    <dgm:pt modelId="{C0B8B0C5-3E41-4671-BA5A-2595C952D499}" type="parTrans" cxnId="{9FEAD4FD-7B1B-48BE-9EE7-CD3058C18E04}">
      <dgm:prSet/>
      <dgm:spPr/>
      <dgm:t>
        <a:bodyPr/>
        <a:lstStyle/>
        <a:p>
          <a:endParaRPr lang="en-US"/>
        </a:p>
      </dgm:t>
    </dgm:pt>
    <dgm:pt modelId="{AB99C8FD-7B05-4C99-BA2C-EFEB24884210}" type="sibTrans" cxnId="{9FEAD4FD-7B1B-48BE-9EE7-CD3058C18E04}">
      <dgm:prSet/>
      <dgm:spPr/>
      <dgm:t>
        <a:bodyPr/>
        <a:lstStyle/>
        <a:p>
          <a:endParaRPr lang="en-US"/>
        </a:p>
      </dgm:t>
    </dgm:pt>
    <dgm:pt modelId="{930C5F2A-2B7F-4F89-B76C-FE9D664DC7F1}">
      <dgm:prSet/>
      <dgm:spPr/>
      <dgm:t>
        <a:bodyPr/>
        <a:lstStyle/>
        <a:p>
          <a:r>
            <a:rPr lang="en-US" b="1"/>
            <a:t>Target Market: </a:t>
          </a:r>
          <a:r>
            <a:rPr lang="en-US"/>
            <a:t>Couples, locals and families seeking experiential dining (Anasma Greek Eatery, 2019).</a:t>
          </a:r>
        </a:p>
      </dgm:t>
    </dgm:pt>
    <dgm:pt modelId="{D22DFF7D-5764-4211-AF11-811ADD65CEEF}" type="parTrans" cxnId="{7EAD0655-4079-48E1-9886-0C47D4734E99}">
      <dgm:prSet/>
      <dgm:spPr/>
      <dgm:t>
        <a:bodyPr/>
        <a:lstStyle/>
        <a:p>
          <a:endParaRPr lang="en-US"/>
        </a:p>
      </dgm:t>
    </dgm:pt>
    <dgm:pt modelId="{DDA2E3F5-D429-48B3-B153-5EEB74CE8870}" type="sibTrans" cxnId="{7EAD0655-4079-48E1-9886-0C47D4734E99}">
      <dgm:prSet/>
      <dgm:spPr/>
      <dgm:t>
        <a:bodyPr/>
        <a:lstStyle/>
        <a:p>
          <a:endParaRPr lang="en-US"/>
        </a:p>
      </dgm:t>
    </dgm:pt>
    <dgm:pt modelId="{4FC30B1E-C078-46C5-8BC8-F1EED7F2FA17}">
      <dgm:prSet/>
      <dgm:spPr/>
      <dgm:t>
        <a:bodyPr/>
        <a:lstStyle/>
        <a:p>
          <a:r>
            <a:rPr lang="en-US" b="1"/>
            <a:t>Current Performance: </a:t>
          </a:r>
          <a:r>
            <a:rPr lang="en-US"/>
            <a:t>Strong product quality, strong brand identity but faces operational challenges. </a:t>
          </a:r>
        </a:p>
      </dgm:t>
    </dgm:pt>
    <dgm:pt modelId="{888573ED-E9AF-4330-9CDF-9E3C42607F0C}" type="parTrans" cxnId="{F98A19A7-022E-403A-B686-DBAC7150D1E8}">
      <dgm:prSet/>
      <dgm:spPr/>
      <dgm:t>
        <a:bodyPr/>
        <a:lstStyle/>
        <a:p>
          <a:endParaRPr lang="en-US"/>
        </a:p>
      </dgm:t>
    </dgm:pt>
    <dgm:pt modelId="{45368F5E-BBED-4C77-A138-A2C33A991ED7}" type="sibTrans" cxnId="{F98A19A7-022E-403A-B686-DBAC7150D1E8}">
      <dgm:prSet/>
      <dgm:spPr/>
      <dgm:t>
        <a:bodyPr/>
        <a:lstStyle/>
        <a:p>
          <a:endParaRPr lang="en-US"/>
        </a:p>
      </dgm:t>
    </dgm:pt>
    <dgm:pt modelId="{7BA42C5D-2E15-4901-BAF7-7344E392FFBF}" type="pres">
      <dgm:prSet presAssocID="{6E84DA12-14FF-4689-83C4-8036DB55B6E2}" presName="vert0" presStyleCnt="0">
        <dgm:presLayoutVars>
          <dgm:dir/>
          <dgm:animOne val="branch"/>
          <dgm:animLvl val="lvl"/>
        </dgm:presLayoutVars>
      </dgm:prSet>
      <dgm:spPr/>
    </dgm:pt>
    <dgm:pt modelId="{F4963D40-B97E-439D-980B-418115C6704A}" type="pres">
      <dgm:prSet presAssocID="{DE58FE0E-9DAE-4FE8-8A8D-FF5AEB7BFD9B}" presName="thickLine" presStyleLbl="alignNode1" presStyleIdx="0" presStyleCnt="4"/>
      <dgm:spPr/>
    </dgm:pt>
    <dgm:pt modelId="{60BB705E-A6F8-4ADE-A04A-F7C4EA5F0353}" type="pres">
      <dgm:prSet presAssocID="{DE58FE0E-9DAE-4FE8-8A8D-FF5AEB7BFD9B}" presName="horz1" presStyleCnt="0"/>
      <dgm:spPr/>
    </dgm:pt>
    <dgm:pt modelId="{8306145D-BE57-4CFF-B15E-6752DF85074D}" type="pres">
      <dgm:prSet presAssocID="{DE58FE0E-9DAE-4FE8-8A8D-FF5AEB7BFD9B}" presName="tx1" presStyleLbl="revTx" presStyleIdx="0" presStyleCnt="4"/>
      <dgm:spPr/>
    </dgm:pt>
    <dgm:pt modelId="{13322C01-D34E-44E6-A5B3-0863CDC37738}" type="pres">
      <dgm:prSet presAssocID="{DE58FE0E-9DAE-4FE8-8A8D-FF5AEB7BFD9B}" presName="vert1" presStyleCnt="0"/>
      <dgm:spPr/>
    </dgm:pt>
    <dgm:pt modelId="{C6D58327-BCF4-47B0-93F8-F28A5A7F72D2}" type="pres">
      <dgm:prSet presAssocID="{82B6B810-790A-48C9-9983-A85C72BD73C2}" presName="thickLine" presStyleLbl="alignNode1" presStyleIdx="1" presStyleCnt="4"/>
      <dgm:spPr/>
    </dgm:pt>
    <dgm:pt modelId="{21AD2EFE-126D-431C-A7D1-5406173AE554}" type="pres">
      <dgm:prSet presAssocID="{82B6B810-790A-48C9-9983-A85C72BD73C2}" presName="horz1" presStyleCnt="0"/>
      <dgm:spPr/>
    </dgm:pt>
    <dgm:pt modelId="{6FED8676-3368-43EB-946A-77D1727596C3}" type="pres">
      <dgm:prSet presAssocID="{82B6B810-790A-48C9-9983-A85C72BD73C2}" presName="tx1" presStyleLbl="revTx" presStyleIdx="1" presStyleCnt="4"/>
      <dgm:spPr/>
    </dgm:pt>
    <dgm:pt modelId="{3A14CE74-43A9-45EE-BB0C-22223213E181}" type="pres">
      <dgm:prSet presAssocID="{82B6B810-790A-48C9-9983-A85C72BD73C2}" presName="vert1" presStyleCnt="0"/>
      <dgm:spPr/>
    </dgm:pt>
    <dgm:pt modelId="{D903F831-8BDE-4553-A44D-35643DDE7802}" type="pres">
      <dgm:prSet presAssocID="{930C5F2A-2B7F-4F89-B76C-FE9D664DC7F1}" presName="thickLine" presStyleLbl="alignNode1" presStyleIdx="2" presStyleCnt="4"/>
      <dgm:spPr/>
    </dgm:pt>
    <dgm:pt modelId="{FC95C0AC-534E-4F50-A893-465B7C362C71}" type="pres">
      <dgm:prSet presAssocID="{930C5F2A-2B7F-4F89-B76C-FE9D664DC7F1}" presName="horz1" presStyleCnt="0"/>
      <dgm:spPr/>
    </dgm:pt>
    <dgm:pt modelId="{24D59738-5A2B-45EE-97D8-9D98B6DD2998}" type="pres">
      <dgm:prSet presAssocID="{930C5F2A-2B7F-4F89-B76C-FE9D664DC7F1}" presName="tx1" presStyleLbl="revTx" presStyleIdx="2" presStyleCnt="4"/>
      <dgm:spPr/>
    </dgm:pt>
    <dgm:pt modelId="{2B8B98CD-9577-4694-9B63-D4632C34628B}" type="pres">
      <dgm:prSet presAssocID="{930C5F2A-2B7F-4F89-B76C-FE9D664DC7F1}" presName="vert1" presStyleCnt="0"/>
      <dgm:spPr/>
    </dgm:pt>
    <dgm:pt modelId="{B05D67F1-B6FF-477B-9DD9-7E1E3601B28B}" type="pres">
      <dgm:prSet presAssocID="{4FC30B1E-C078-46C5-8BC8-F1EED7F2FA17}" presName="thickLine" presStyleLbl="alignNode1" presStyleIdx="3" presStyleCnt="4"/>
      <dgm:spPr/>
    </dgm:pt>
    <dgm:pt modelId="{293DE398-94D4-407F-83CE-DC03B2A8EB37}" type="pres">
      <dgm:prSet presAssocID="{4FC30B1E-C078-46C5-8BC8-F1EED7F2FA17}" presName="horz1" presStyleCnt="0"/>
      <dgm:spPr/>
    </dgm:pt>
    <dgm:pt modelId="{D2F9E216-8A86-48F2-AC87-402177E4534E}" type="pres">
      <dgm:prSet presAssocID="{4FC30B1E-C078-46C5-8BC8-F1EED7F2FA17}" presName="tx1" presStyleLbl="revTx" presStyleIdx="3" presStyleCnt="4"/>
      <dgm:spPr/>
    </dgm:pt>
    <dgm:pt modelId="{FA9C9AFA-8E55-4BEE-9D7E-FB9C0EDA2087}" type="pres">
      <dgm:prSet presAssocID="{4FC30B1E-C078-46C5-8BC8-F1EED7F2FA17}" presName="vert1" presStyleCnt="0"/>
      <dgm:spPr/>
    </dgm:pt>
  </dgm:ptLst>
  <dgm:cxnLst>
    <dgm:cxn modelId="{F427152D-3BA7-4727-BC25-AB225B04A285}" type="presOf" srcId="{DE58FE0E-9DAE-4FE8-8A8D-FF5AEB7BFD9B}" destId="{8306145D-BE57-4CFF-B15E-6752DF85074D}" srcOrd="0" destOrd="0" presId="urn:microsoft.com/office/officeart/2008/layout/LinedList"/>
    <dgm:cxn modelId="{7EAD0655-4079-48E1-9886-0C47D4734E99}" srcId="{6E84DA12-14FF-4689-83C4-8036DB55B6E2}" destId="{930C5F2A-2B7F-4F89-B76C-FE9D664DC7F1}" srcOrd="2" destOrd="0" parTransId="{D22DFF7D-5764-4211-AF11-811ADD65CEEF}" sibTransId="{DDA2E3F5-D429-48B3-B153-5EEB74CE8870}"/>
    <dgm:cxn modelId="{F7BDF275-C534-46B4-B501-48CCA1E35CED}" type="presOf" srcId="{930C5F2A-2B7F-4F89-B76C-FE9D664DC7F1}" destId="{24D59738-5A2B-45EE-97D8-9D98B6DD2998}" srcOrd="0" destOrd="0" presId="urn:microsoft.com/office/officeart/2008/layout/LinedList"/>
    <dgm:cxn modelId="{F98A19A7-022E-403A-B686-DBAC7150D1E8}" srcId="{6E84DA12-14FF-4689-83C4-8036DB55B6E2}" destId="{4FC30B1E-C078-46C5-8BC8-F1EED7F2FA17}" srcOrd="3" destOrd="0" parTransId="{888573ED-E9AF-4330-9CDF-9E3C42607F0C}" sibTransId="{45368F5E-BBED-4C77-A138-A2C33A991ED7}"/>
    <dgm:cxn modelId="{7E2D4CA7-3398-4B31-BE90-73ECAC9505E2}" type="presOf" srcId="{4FC30B1E-C078-46C5-8BC8-F1EED7F2FA17}" destId="{D2F9E216-8A86-48F2-AC87-402177E4534E}" srcOrd="0" destOrd="0" presId="urn:microsoft.com/office/officeart/2008/layout/LinedList"/>
    <dgm:cxn modelId="{E0F1FFB5-3DE2-495A-B215-3DF2F43DA152}" srcId="{6E84DA12-14FF-4689-83C4-8036DB55B6E2}" destId="{DE58FE0E-9DAE-4FE8-8A8D-FF5AEB7BFD9B}" srcOrd="0" destOrd="0" parTransId="{6DA742D9-6368-43C2-AB46-C6B7BA41F676}" sibTransId="{6BF10282-EFA2-4F56-99F2-4C5CD84524AF}"/>
    <dgm:cxn modelId="{7B7604C5-67A3-49C8-BE6E-2E55E0385006}" type="presOf" srcId="{82B6B810-790A-48C9-9983-A85C72BD73C2}" destId="{6FED8676-3368-43EB-946A-77D1727596C3}" srcOrd="0" destOrd="0" presId="urn:microsoft.com/office/officeart/2008/layout/LinedList"/>
    <dgm:cxn modelId="{A37691F0-3363-40E8-A201-48DF6FE0F0A6}" type="presOf" srcId="{6E84DA12-14FF-4689-83C4-8036DB55B6E2}" destId="{7BA42C5D-2E15-4901-BAF7-7344E392FFBF}" srcOrd="0" destOrd="0" presId="urn:microsoft.com/office/officeart/2008/layout/LinedList"/>
    <dgm:cxn modelId="{9FEAD4FD-7B1B-48BE-9EE7-CD3058C18E04}" srcId="{6E84DA12-14FF-4689-83C4-8036DB55B6E2}" destId="{82B6B810-790A-48C9-9983-A85C72BD73C2}" srcOrd="1" destOrd="0" parTransId="{C0B8B0C5-3E41-4671-BA5A-2595C952D499}" sibTransId="{AB99C8FD-7B05-4C99-BA2C-EFEB24884210}"/>
    <dgm:cxn modelId="{93D73983-312C-493F-90EF-D31531A27EA3}" type="presParOf" srcId="{7BA42C5D-2E15-4901-BAF7-7344E392FFBF}" destId="{F4963D40-B97E-439D-980B-418115C6704A}" srcOrd="0" destOrd="0" presId="urn:microsoft.com/office/officeart/2008/layout/LinedList"/>
    <dgm:cxn modelId="{47927EF8-2274-4B14-B204-CAB03CAE4148}" type="presParOf" srcId="{7BA42C5D-2E15-4901-BAF7-7344E392FFBF}" destId="{60BB705E-A6F8-4ADE-A04A-F7C4EA5F0353}" srcOrd="1" destOrd="0" presId="urn:microsoft.com/office/officeart/2008/layout/LinedList"/>
    <dgm:cxn modelId="{82DFF22A-E408-47FE-B067-3E9A3E8C304C}" type="presParOf" srcId="{60BB705E-A6F8-4ADE-A04A-F7C4EA5F0353}" destId="{8306145D-BE57-4CFF-B15E-6752DF85074D}" srcOrd="0" destOrd="0" presId="urn:microsoft.com/office/officeart/2008/layout/LinedList"/>
    <dgm:cxn modelId="{709CC385-E5DF-4C67-B94D-DBA06E4DDD03}" type="presParOf" srcId="{60BB705E-A6F8-4ADE-A04A-F7C4EA5F0353}" destId="{13322C01-D34E-44E6-A5B3-0863CDC37738}" srcOrd="1" destOrd="0" presId="urn:microsoft.com/office/officeart/2008/layout/LinedList"/>
    <dgm:cxn modelId="{95DA0EF0-FFB5-4E50-B66A-3E842521ABDA}" type="presParOf" srcId="{7BA42C5D-2E15-4901-BAF7-7344E392FFBF}" destId="{C6D58327-BCF4-47B0-93F8-F28A5A7F72D2}" srcOrd="2" destOrd="0" presId="urn:microsoft.com/office/officeart/2008/layout/LinedList"/>
    <dgm:cxn modelId="{AF6EEA7F-0FE5-4362-A38C-3C87D42DB897}" type="presParOf" srcId="{7BA42C5D-2E15-4901-BAF7-7344E392FFBF}" destId="{21AD2EFE-126D-431C-A7D1-5406173AE554}" srcOrd="3" destOrd="0" presId="urn:microsoft.com/office/officeart/2008/layout/LinedList"/>
    <dgm:cxn modelId="{1D50BE5B-6A40-4687-BA81-B1ACA17CBDA2}" type="presParOf" srcId="{21AD2EFE-126D-431C-A7D1-5406173AE554}" destId="{6FED8676-3368-43EB-946A-77D1727596C3}" srcOrd="0" destOrd="0" presId="urn:microsoft.com/office/officeart/2008/layout/LinedList"/>
    <dgm:cxn modelId="{8EC95BBB-00D3-43BF-B3F1-2319A77D172A}" type="presParOf" srcId="{21AD2EFE-126D-431C-A7D1-5406173AE554}" destId="{3A14CE74-43A9-45EE-BB0C-22223213E181}" srcOrd="1" destOrd="0" presId="urn:microsoft.com/office/officeart/2008/layout/LinedList"/>
    <dgm:cxn modelId="{CB76D6EB-1691-4D41-AC55-7BFD509705AD}" type="presParOf" srcId="{7BA42C5D-2E15-4901-BAF7-7344E392FFBF}" destId="{D903F831-8BDE-4553-A44D-35643DDE7802}" srcOrd="4" destOrd="0" presId="urn:microsoft.com/office/officeart/2008/layout/LinedList"/>
    <dgm:cxn modelId="{0BA50503-E9E6-4C76-AA0F-8FE1F775608A}" type="presParOf" srcId="{7BA42C5D-2E15-4901-BAF7-7344E392FFBF}" destId="{FC95C0AC-534E-4F50-A893-465B7C362C71}" srcOrd="5" destOrd="0" presId="urn:microsoft.com/office/officeart/2008/layout/LinedList"/>
    <dgm:cxn modelId="{63888F69-7821-405E-935B-822B24CE42D9}" type="presParOf" srcId="{FC95C0AC-534E-4F50-A893-465B7C362C71}" destId="{24D59738-5A2B-45EE-97D8-9D98B6DD2998}" srcOrd="0" destOrd="0" presId="urn:microsoft.com/office/officeart/2008/layout/LinedList"/>
    <dgm:cxn modelId="{3F454C7E-AD34-4BE3-B451-0D77715C6B31}" type="presParOf" srcId="{FC95C0AC-534E-4F50-A893-465B7C362C71}" destId="{2B8B98CD-9577-4694-9B63-D4632C34628B}" srcOrd="1" destOrd="0" presId="urn:microsoft.com/office/officeart/2008/layout/LinedList"/>
    <dgm:cxn modelId="{01DAAD23-EDAB-4FEA-A988-4F1FF8236C06}" type="presParOf" srcId="{7BA42C5D-2E15-4901-BAF7-7344E392FFBF}" destId="{B05D67F1-B6FF-477B-9DD9-7E1E3601B28B}" srcOrd="6" destOrd="0" presId="urn:microsoft.com/office/officeart/2008/layout/LinedList"/>
    <dgm:cxn modelId="{B1E300D1-9BDC-4C0E-9F0B-A3A5963620B9}" type="presParOf" srcId="{7BA42C5D-2E15-4901-BAF7-7344E392FFBF}" destId="{293DE398-94D4-407F-83CE-DC03B2A8EB37}" srcOrd="7" destOrd="0" presId="urn:microsoft.com/office/officeart/2008/layout/LinedList"/>
    <dgm:cxn modelId="{634EBE15-A2B2-4238-8161-ACBDEADA805B}" type="presParOf" srcId="{293DE398-94D4-407F-83CE-DC03B2A8EB37}" destId="{D2F9E216-8A86-48F2-AC87-402177E4534E}" srcOrd="0" destOrd="0" presId="urn:microsoft.com/office/officeart/2008/layout/LinedList"/>
    <dgm:cxn modelId="{01F7F08A-1564-48C2-BD6C-8316D40F7C23}" type="presParOf" srcId="{293DE398-94D4-407F-83CE-DC03B2A8EB37}" destId="{FA9C9AFA-8E55-4BEE-9D7E-FB9C0EDA208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94D0DA-C8AD-44B9-80DF-CA55026D8287}"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601A538-258E-4D2B-B201-916289F009C6}">
      <dgm:prSet/>
      <dgm:spPr/>
      <dgm:t>
        <a:bodyPr/>
        <a:lstStyle/>
        <a:p>
          <a:r>
            <a:rPr lang="en-US" b="1" dirty="0"/>
            <a:t>Problem Statement: </a:t>
          </a:r>
          <a:r>
            <a:rPr lang="en-US" dirty="0"/>
            <a:t>Despite the strong brand identity, the front-of-house service delivery is inconsistent. </a:t>
          </a:r>
        </a:p>
      </dgm:t>
    </dgm:pt>
    <dgm:pt modelId="{CBBDE080-F5C6-4B6E-8140-45273E86005C}" type="parTrans" cxnId="{0FDA44D3-DFE8-4573-8A79-98F5B1F09EA6}">
      <dgm:prSet/>
      <dgm:spPr/>
      <dgm:t>
        <a:bodyPr/>
        <a:lstStyle/>
        <a:p>
          <a:endParaRPr lang="en-US"/>
        </a:p>
      </dgm:t>
    </dgm:pt>
    <dgm:pt modelId="{5B252288-6FE4-4C74-B22A-9324A6DE7F46}" type="sibTrans" cxnId="{0FDA44D3-DFE8-4573-8A79-98F5B1F09EA6}">
      <dgm:prSet/>
      <dgm:spPr/>
      <dgm:t>
        <a:bodyPr/>
        <a:lstStyle/>
        <a:p>
          <a:endParaRPr lang="en-US"/>
        </a:p>
      </dgm:t>
    </dgm:pt>
    <dgm:pt modelId="{B74C3321-15F9-4E4A-817A-020F77723AD9}">
      <dgm:prSet/>
      <dgm:spPr/>
      <dgm:t>
        <a:bodyPr/>
        <a:lstStyle/>
        <a:p>
          <a:r>
            <a:rPr lang="en-US" b="1" dirty="0"/>
            <a:t>Informal Systems: </a:t>
          </a:r>
          <a:r>
            <a:rPr lang="en-GB" dirty="0"/>
            <a:t>Lack of a performance manual, inadequate onboarding documentation, and no service manual.</a:t>
          </a:r>
          <a:endParaRPr lang="en-US" dirty="0"/>
        </a:p>
      </dgm:t>
    </dgm:pt>
    <dgm:pt modelId="{E3845E3D-F55E-4A91-BBA1-735056D93D56}" type="parTrans" cxnId="{07CFBB92-AAFE-4985-8529-18990BEC8667}">
      <dgm:prSet/>
      <dgm:spPr/>
      <dgm:t>
        <a:bodyPr/>
        <a:lstStyle/>
        <a:p>
          <a:endParaRPr lang="en-US"/>
        </a:p>
      </dgm:t>
    </dgm:pt>
    <dgm:pt modelId="{627AD420-EAC9-4437-B043-A77415CE9482}" type="sibTrans" cxnId="{07CFBB92-AAFE-4985-8529-18990BEC8667}">
      <dgm:prSet/>
      <dgm:spPr/>
      <dgm:t>
        <a:bodyPr/>
        <a:lstStyle/>
        <a:p>
          <a:endParaRPr lang="en-US"/>
        </a:p>
      </dgm:t>
    </dgm:pt>
    <dgm:pt modelId="{42CF4670-BDF2-4607-9E29-4F8040B876A3}">
      <dgm:prSet/>
      <dgm:spPr/>
      <dgm:t>
        <a:bodyPr/>
        <a:lstStyle/>
        <a:p>
          <a:r>
            <a:rPr lang="en-US" b="1" dirty="0"/>
            <a:t>Service Inconsistency: </a:t>
          </a:r>
          <a:r>
            <a:rPr lang="en-US" dirty="0"/>
            <a:t>Variation in front-of-house delivery in peak hours (Khurshid et al., 2025). </a:t>
          </a:r>
        </a:p>
      </dgm:t>
    </dgm:pt>
    <dgm:pt modelId="{F4B10609-F0DB-405E-A57F-F3B782926147}" type="parTrans" cxnId="{6365B4C0-D238-4436-BE68-C2877B218D9B}">
      <dgm:prSet/>
      <dgm:spPr/>
      <dgm:t>
        <a:bodyPr/>
        <a:lstStyle/>
        <a:p>
          <a:endParaRPr lang="en-US"/>
        </a:p>
      </dgm:t>
    </dgm:pt>
    <dgm:pt modelId="{4CFA992F-821E-458F-9E30-CB1AF33F11A6}" type="sibTrans" cxnId="{6365B4C0-D238-4436-BE68-C2877B218D9B}">
      <dgm:prSet/>
      <dgm:spPr/>
      <dgm:t>
        <a:bodyPr/>
        <a:lstStyle/>
        <a:p>
          <a:endParaRPr lang="en-US"/>
        </a:p>
      </dgm:t>
    </dgm:pt>
    <dgm:pt modelId="{0050476E-95E9-4677-B48C-B4BE45B780B8}">
      <dgm:prSet/>
      <dgm:spPr/>
      <dgm:t>
        <a:bodyPr/>
        <a:lstStyle/>
        <a:p>
          <a:r>
            <a:rPr lang="en-US" b="1" dirty="0"/>
            <a:t>Missed Revenue Opportunities: </a:t>
          </a:r>
          <a:r>
            <a:rPr lang="en-US" dirty="0"/>
            <a:t>Upselling inconsistency in wine pairing and irregular follow-up guidelines (Ahmed et al., 2022).</a:t>
          </a:r>
        </a:p>
      </dgm:t>
    </dgm:pt>
    <dgm:pt modelId="{8827E98B-C401-4850-804C-EFFB19A3E4C9}" type="parTrans" cxnId="{15179615-AB16-40AB-A368-4F3662E5886E}">
      <dgm:prSet/>
      <dgm:spPr/>
      <dgm:t>
        <a:bodyPr/>
        <a:lstStyle/>
        <a:p>
          <a:endParaRPr lang="en-US"/>
        </a:p>
      </dgm:t>
    </dgm:pt>
    <dgm:pt modelId="{86E955AF-F1A6-488E-A5D7-0B36ED586712}" type="sibTrans" cxnId="{15179615-AB16-40AB-A368-4F3662E5886E}">
      <dgm:prSet/>
      <dgm:spPr/>
      <dgm:t>
        <a:bodyPr/>
        <a:lstStyle/>
        <a:p>
          <a:endParaRPr lang="en-US"/>
        </a:p>
      </dgm:t>
    </dgm:pt>
    <dgm:pt modelId="{3F0B996B-CA21-4D5C-B9F1-C97C099AC87B}">
      <dgm:prSet/>
      <dgm:spPr/>
      <dgm:t>
        <a:bodyPr/>
        <a:lstStyle/>
        <a:p>
          <a:r>
            <a:rPr lang="en-US" b="1" dirty="0"/>
            <a:t>Major Cause: </a:t>
          </a:r>
          <a:r>
            <a:rPr lang="en-US" dirty="0"/>
            <a:t>Lack of formal performance monitoring framework and structured staff training.</a:t>
          </a:r>
        </a:p>
      </dgm:t>
    </dgm:pt>
    <dgm:pt modelId="{BE764BDE-4C00-4295-9823-A0C3FC1AF127}" type="parTrans" cxnId="{C4EC5AC0-7024-4397-9023-946C71169B21}">
      <dgm:prSet/>
      <dgm:spPr/>
      <dgm:t>
        <a:bodyPr/>
        <a:lstStyle/>
        <a:p>
          <a:endParaRPr lang="en-US"/>
        </a:p>
      </dgm:t>
    </dgm:pt>
    <dgm:pt modelId="{E7B28DE8-CFC9-451E-81D8-4804694BC7E8}" type="sibTrans" cxnId="{C4EC5AC0-7024-4397-9023-946C71169B21}">
      <dgm:prSet/>
      <dgm:spPr/>
      <dgm:t>
        <a:bodyPr/>
        <a:lstStyle/>
        <a:p>
          <a:endParaRPr lang="en-US"/>
        </a:p>
      </dgm:t>
    </dgm:pt>
    <dgm:pt modelId="{1EA4C363-DE80-46CC-A7B5-E05E780AF3E3}" type="pres">
      <dgm:prSet presAssocID="{3794D0DA-C8AD-44B9-80DF-CA55026D8287}" presName="vert0" presStyleCnt="0">
        <dgm:presLayoutVars>
          <dgm:dir/>
          <dgm:animOne val="branch"/>
          <dgm:animLvl val="lvl"/>
        </dgm:presLayoutVars>
      </dgm:prSet>
      <dgm:spPr/>
    </dgm:pt>
    <dgm:pt modelId="{D8BC22E6-8AB5-455F-9056-D6BE9B86F645}" type="pres">
      <dgm:prSet presAssocID="{C601A538-258E-4D2B-B201-916289F009C6}" presName="thickLine" presStyleLbl="alignNode1" presStyleIdx="0" presStyleCnt="5"/>
      <dgm:spPr/>
    </dgm:pt>
    <dgm:pt modelId="{C8CE5A59-117E-4C56-B865-B477413C885A}" type="pres">
      <dgm:prSet presAssocID="{C601A538-258E-4D2B-B201-916289F009C6}" presName="horz1" presStyleCnt="0"/>
      <dgm:spPr/>
    </dgm:pt>
    <dgm:pt modelId="{6DE8E0AB-C429-4BB9-A939-EFCBA74DEDEB}" type="pres">
      <dgm:prSet presAssocID="{C601A538-258E-4D2B-B201-916289F009C6}" presName="tx1" presStyleLbl="revTx" presStyleIdx="0" presStyleCnt="5"/>
      <dgm:spPr/>
    </dgm:pt>
    <dgm:pt modelId="{BF91ADE5-88C0-41D8-A685-6A219E58553A}" type="pres">
      <dgm:prSet presAssocID="{C601A538-258E-4D2B-B201-916289F009C6}" presName="vert1" presStyleCnt="0"/>
      <dgm:spPr/>
    </dgm:pt>
    <dgm:pt modelId="{FDF6BBD1-937A-4892-8510-2544C89EA242}" type="pres">
      <dgm:prSet presAssocID="{B74C3321-15F9-4E4A-817A-020F77723AD9}" presName="thickLine" presStyleLbl="alignNode1" presStyleIdx="1" presStyleCnt="5"/>
      <dgm:spPr/>
    </dgm:pt>
    <dgm:pt modelId="{D2F7F2E4-8AF0-4044-9C26-73292A697E74}" type="pres">
      <dgm:prSet presAssocID="{B74C3321-15F9-4E4A-817A-020F77723AD9}" presName="horz1" presStyleCnt="0"/>
      <dgm:spPr/>
    </dgm:pt>
    <dgm:pt modelId="{E96E0B9F-F5A9-4F4C-A3F9-39B7B61B22D5}" type="pres">
      <dgm:prSet presAssocID="{B74C3321-15F9-4E4A-817A-020F77723AD9}" presName="tx1" presStyleLbl="revTx" presStyleIdx="1" presStyleCnt="5"/>
      <dgm:spPr/>
    </dgm:pt>
    <dgm:pt modelId="{1D2094AC-2440-4102-9D07-DF481E196D41}" type="pres">
      <dgm:prSet presAssocID="{B74C3321-15F9-4E4A-817A-020F77723AD9}" presName="vert1" presStyleCnt="0"/>
      <dgm:spPr/>
    </dgm:pt>
    <dgm:pt modelId="{DCD7E7A7-8F75-40C3-B944-8FFC97C58C42}" type="pres">
      <dgm:prSet presAssocID="{42CF4670-BDF2-4607-9E29-4F8040B876A3}" presName="thickLine" presStyleLbl="alignNode1" presStyleIdx="2" presStyleCnt="5"/>
      <dgm:spPr/>
    </dgm:pt>
    <dgm:pt modelId="{0D2B5DF9-D3EE-4170-8503-9DEB1699B4CB}" type="pres">
      <dgm:prSet presAssocID="{42CF4670-BDF2-4607-9E29-4F8040B876A3}" presName="horz1" presStyleCnt="0"/>
      <dgm:spPr/>
    </dgm:pt>
    <dgm:pt modelId="{15C5357C-A187-436B-B2BF-7B866EF3D465}" type="pres">
      <dgm:prSet presAssocID="{42CF4670-BDF2-4607-9E29-4F8040B876A3}" presName="tx1" presStyleLbl="revTx" presStyleIdx="2" presStyleCnt="5"/>
      <dgm:spPr/>
    </dgm:pt>
    <dgm:pt modelId="{EF7B7681-00CA-4B5A-9B4F-174C7DADB713}" type="pres">
      <dgm:prSet presAssocID="{42CF4670-BDF2-4607-9E29-4F8040B876A3}" presName="vert1" presStyleCnt="0"/>
      <dgm:spPr/>
    </dgm:pt>
    <dgm:pt modelId="{66F1ADC8-9659-4BD2-A3B7-0B4AC6D2E627}" type="pres">
      <dgm:prSet presAssocID="{0050476E-95E9-4677-B48C-B4BE45B780B8}" presName="thickLine" presStyleLbl="alignNode1" presStyleIdx="3" presStyleCnt="5"/>
      <dgm:spPr/>
    </dgm:pt>
    <dgm:pt modelId="{96A48394-90F6-4526-B35D-3808D721EAB4}" type="pres">
      <dgm:prSet presAssocID="{0050476E-95E9-4677-B48C-B4BE45B780B8}" presName="horz1" presStyleCnt="0"/>
      <dgm:spPr/>
    </dgm:pt>
    <dgm:pt modelId="{6426BF79-A8B3-4986-886F-A5062354BAC5}" type="pres">
      <dgm:prSet presAssocID="{0050476E-95E9-4677-B48C-B4BE45B780B8}" presName="tx1" presStyleLbl="revTx" presStyleIdx="3" presStyleCnt="5"/>
      <dgm:spPr/>
    </dgm:pt>
    <dgm:pt modelId="{1BFBFCD0-E8DC-4977-91F5-C4AB3339BB06}" type="pres">
      <dgm:prSet presAssocID="{0050476E-95E9-4677-B48C-B4BE45B780B8}" presName="vert1" presStyleCnt="0"/>
      <dgm:spPr/>
    </dgm:pt>
    <dgm:pt modelId="{E5C467EC-BA35-4E5D-93BD-FFAB7091F86B}" type="pres">
      <dgm:prSet presAssocID="{3F0B996B-CA21-4D5C-B9F1-C97C099AC87B}" presName="thickLine" presStyleLbl="alignNode1" presStyleIdx="4" presStyleCnt="5"/>
      <dgm:spPr/>
    </dgm:pt>
    <dgm:pt modelId="{F8E5905A-7B29-4EAA-9562-BAD3D92CC3C1}" type="pres">
      <dgm:prSet presAssocID="{3F0B996B-CA21-4D5C-B9F1-C97C099AC87B}" presName="horz1" presStyleCnt="0"/>
      <dgm:spPr/>
    </dgm:pt>
    <dgm:pt modelId="{84111FE8-D797-4998-9676-6D9FC6F1D9A1}" type="pres">
      <dgm:prSet presAssocID="{3F0B996B-CA21-4D5C-B9F1-C97C099AC87B}" presName="tx1" presStyleLbl="revTx" presStyleIdx="4" presStyleCnt="5"/>
      <dgm:spPr/>
    </dgm:pt>
    <dgm:pt modelId="{718702D2-578B-4274-A759-7A54C538C2CD}" type="pres">
      <dgm:prSet presAssocID="{3F0B996B-CA21-4D5C-B9F1-C97C099AC87B}" presName="vert1" presStyleCnt="0"/>
      <dgm:spPr/>
    </dgm:pt>
  </dgm:ptLst>
  <dgm:cxnLst>
    <dgm:cxn modelId="{CE987112-3162-42FC-88F1-A355335A2AFB}" type="presOf" srcId="{3F0B996B-CA21-4D5C-B9F1-C97C099AC87B}" destId="{84111FE8-D797-4998-9676-6D9FC6F1D9A1}" srcOrd="0" destOrd="0" presId="urn:microsoft.com/office/officeart/2008/layout/LinedList"/>
    <dgm:cxn modelId="{15179615-AB16-40AB-A368-4F3662E5886E}" srcId="{3794D0DA-C8AD-44B9-80DF-CA55026D8287}" destId="{0050476E-95E9-4677-B48C-B4BE45B780B8}" srcOrd="3" destOrd="0" parTransId="{8827E98B-C401-4850-804C-EFFB19A3E4C9}" sibTransId="{86E955AF-F1A6-488E-A5D7-0B36ED586712}"/>
    <dgm:cxn modelId="{B0FA4242-6A85-4BAC-A227-22B764DE61AF}" type="presOf" srcId="{42CF4670-BDF2-4607-9E29-4F8040B876A3}" destId="{15C5357C-A187-436B-B2BF-7B866EF3D465}" srcOrd="0" destOrd="0" presId="urn:microsoft.com/office/officeart/2008/layout/LinedList"/>
    <dgm:cxn modelId="{ACECA46D-9A69-4B46-8BB2-E1AC8FDE3877}" type="presOf" srcId="{0050476E-95E9-4677-B48C-B4BE45B780B8}" destId="{6426BF79-A8B3-4986-886F-A5062354BAC5}" srcOrd="0" destOrd="0" presId="urn:microsoft.com/office/officeart/2008/layout/LinedList"/>
    <dgm:cxn modelId="{07CFBB92-AAFE-4985-8529-18990BEC8667}" srcId="{3794D0DA-C8AD-44B9-80DF-CA55026D8287}" destId="{B74C3321-15F9-4E4A-817A-020F77723AD9}" srcOrd="1" destOrd="0" parTransId="{E3845E3D-F55E-4A91-BBA1-735056D93D56}" sibTransId="{627AD420-EAC9-4437-B043-A77415CE9482}"/>
    <dgm:cxn modelId="{BE19869C-BFEE-4AAE-B1CE-EE87F6DF6716}" type="presOf" srcId="{C601A538-258E-4D2B-B201-916289F009C6}" destId="{6DE8E0AB-C429-4BB9-A939-EFCBA74DEDEB}" srcOrd="0" destOrd="0" presId="urn:microsoft.com/office/officeart/2008/layout/LinedList"/>
    <dgm:cxn modelId="{53B2EBB1-ED84-41D4-BCAC-ACADDE89FDF7}" type="presOf" srcId="{3794D0DA-C8AD-44B9-80DF-CA55026D8287}" destId="{1EA4C363-DE80-46CC-A7B5-E05E780AF3E3}" srcOrd="0" destOrd="0" presId="urn:microsoft.com/office/officeart/2008/layout/LinedList"/>
    <dgm:cxn modelId="{C4EC5AC0-7024-4397-9023-946C71169B21}" srcId="{3794D0DA-C8AD-44B9-80DF-CA55026D8287}" destId="{3F0B996B-CA21-4D5C-B9F1-C97C099AC87B}" srcOrd="4" destOrd="0" parTransId="{BE764BDE-4C00-4295-9823-A0C3FC1AF127}" sibTransId="{E7B28DE8-CFC9-451E-81D8-4804694BC7E8}"/>
    <dgm:cxn modelId="{6365B4C0-D238-4436-BE68-C2877B218D9B}" srcId="{3794D0DA-C8AD-44B9-80DF-CA55026D8287}" destId="{42CF4670-BDF2-4607-9E29-4F8040B876A3}" srcOrd="2" destOrd="0" parTransId="{F4B10609-F0DB-405E-A57F-F3B782926147}" sibTransId="{4CFA992F-821E-458F-9E30-CB1AF33F11A6}"/>
    <dgm:cxn modelId="{0FDA44D3-DFE8-4573-8A79-98F5B1F09EA6}" srcId="{3794D0DA-C8AD-44B9-80DF-CA55026D8287}" destId="{C601A538-258E-4D2B-B201-916289F009C6}" srcOrd="0" destOrd="0" parTransId="{CBBDE080-F5C6-4B6E-8140-45273E86005C}" sibTransId="{5B252288-6FE4-4C74-B22A-9324A6DE7F46}"/>
    <dgm:cxn modelId="{9F93BDFD-3DA1-4A91-9292-BE7C45B7776A}" type="presOf" srcId="{B74C3321-15F9-4E4A-817A-020F77723AD9}" destId="{E96E0B9F-F5A9-4F4C-A3F9-39B7B61B22D5}" srcOrd="0" destOrd="0" presId="urn:microsoft.com/office/officeart/2008/layout/LinedList"/>
    <dgm:cxn modelId="{A1485917-59FD-4129-8000-D51CDEDD97DA}" type="presParOf" srcId="{1EA4C363-DE80-46CC-A7B5-E05E780AF3E3}" destId="{D8BC22E6-8AB5-455F-9056-D6BE9B86F645}" srcOrd="0" destOrd="0" presId="urn:microsoft.com/office/officeart/2008/layout/LinedList"/>
    <dgm:cxn modelId="{63431CAB-1FB9-4DE7-B425-D506EAE43374}" type="presParOf" srcId="{1EA4C363-DE80-46CC-A7B5-E05E780AF3E3}" destId="{C8CE5A59-117E-4C56-B865-B477413C885A}" srcOrd="1" destOrd="0" presId="urn:microsoft.com/office/officeart/2008/layout/LinedList"/>
    <dgm:cxn modelId="{2366BEAD-96A3-40D1-8F8C-D22AF35743CF}" type="presParOf" srcId="{C8CE5A59-117E-4C56-B865-B477413C885A}" destId="{6DE8E0AB-C429-4BB9-A939-EFCBA74DEDEB}" srcOrd="0" destOrd="0" presId="urn:microsoft.com/office/officeart/2008/layout/LinedList"/>
    <dgm:cxn modelId="{29B517E9-E771-4C84-AB2E-5894E83E0E78}" type="presParOf" srcId="{C8CE5A59-117E-4C56-B865-B477413C885A}" destId="{BF91ADE5-88C0-41D8-A685-6A219E58553A}" srcOrd="1" destOrd="0" presId="urn:microsoft.com/office/officeart/2008/layout/LinedList"/>
    <dgm:cxn modelId="{BE592CD1-8119-4149-AD03-94C93BC6CC1F}" type="presParOf" srcId="{1EA4C363-DE80-46CC-A7B5-E05E780AF3E3}" destId="{FDF6BBD1-937A-4892-8510-2544C89EA242}" srcOrd="2" destOrd="0" presId="urn:microsoft.com/office/officeart/2008/layout/LinedList"/>
    <dgm:cxn modelId="{25A4B448-6B14-4465-B827-7066066AEE5A}" type="presParOf" srcId="{1EA4C363-DE80-46CC-A7B5-E05E780AF3E3}" destId="{D2F7F2E4-8AF0-4044-9C26-73292A697E74}" srcOrd="3" destOrd="0" presId="urn:microsoft.com/office/officeart/2008/layout/LinedList"/>
    <dgm:cxn modelId="{8B222BC4-9F83-43FE-B687-C6D24B5FA820}" type="presParOf" srcId="{D2F7F2E4-8AF0-4044-9C26-73292A697E74}" destId="{E96E0B9F-F5A9-4F4C-A3F9-39B7B61B22D5}" srcOrd="0" destOrd="0" presId="urn:microsoft.com/office/officeart/2008/layout/LinedList"/>
    <dgm:cxn modelId="{1596730A-524C-4038-9561-148E992C0360}" type="presParOf" srcId="{D2F7F2E4-8AF0-4044-9C26-73292A697E74}" destId="{1D2094AC-2440-4102-9D07-DF481E196D41}" srcOrd="1" destOrd="0" presId="urn:microsoft.com/office/officeart/2008/layout/LinedList"/>
    <dgm:cxn modelId="{A8FFAE32-99DE-4181-A8A4-056FD3691461}" type="presParOf" srcId="{1EA4C363-DE80-46CC-A7B5-E05E780AF3E3}" destId="{DCD7E7A7-8F75-40C3-B944-8FFC97C58C42}" srcOrd="4" destOrd="0" presId="urn:microsoft.com/office/officeart/2008/layout/LinedList"/>
    <dgm:cxn modelId="{FC8F00EE-4DEE-4DB5-85F5-EB4FA81F6F5C}" type="presParOf" srcId="{1EA4C363-DE80-46CC-A7B5-E05E780AF3E3}" destId="{0D2B5DF9-D3EE-4170-8503-9DEB1699B4CB}" srcOrd="5" destOrd="0" presId="urn:microsoft.com/office/officeart/2008/layout/LinedList"/>
    <dgm:cxn modelId="{3F8D01F2-8650-41DF-A468-A20DD5DAEE99}" type="presParOf" srcId="{0D2B5DF9-D3EE-4170-8503-9DEB1699B4CB}" destId="{15C5357C-A187-436B-B2BF-7B866EF3D465}" srcOrd="0" destOrd="0" presId="urn:microsoft.com/office/officeart/2008/layout/LinedList"/>
    <dgm:cxn modelId="{A1EE4A51-F683-49A4-A8E6-AEB2A39B1D1A}" type="presParOf" srcId="{0D2B5DF9-D3EE-4170-8503-9DEB1699B4CB}" destId="{EF7B7681-00CA-4B5A-9B4F-174C7DADB713}" srcOrd="1" destOrd="0" presId="urn:microsoft.com/office/officeart/2008/layout/LinedList"/>
    <dgm:cxn modelId="{E534E0E9-9155-4570-977B-F910F5035BC0}" type="presParOf" srcId="{1EA4C363-DE80-46CC-A7B5-E05E780AF3E3}" destId="{66F1ADC8-9659-4BD2-A3B7-0B4AC6D2E627}" srcOrd="6" destOrd="0" presId="urn:microsoft.com/office/officeart/2008/layout/LinedList"/>
    <dgm:cxn modelId="{CFCFD83E-9E2C-47C7-825D-D0740DD8138B}" type="presParOf" srcId="{1EA4C363-DE80-46CC-A7B5-E05E780AF3E3}" destId="{96A48394-90F6-4526-B35D-3808D721EAB4}" srcOrd="7" destOrd="0" presId="urn:microsoft.com/office/officeart/2008/layout/LinedList"/>
    <dgm:cxn modelId="{3860B101-DC91-4C76-BF80-1028D901FC69}" type="presParOf" srcId="{96A48394-90F6-4526-B35D-3808D721EAB4}" destId="{6426BF79-A8B3-4986-886F-A5062354BAC5}" srcOrd="0" destOrd="0" presId="urn:microsoft.com/office/officeart/2008/layout/LinedList"/>
    <dgm:cxn modelId="{7A464B7B-9BE0-4D04-BE22-E62078C08339}" type="presParOf" srcId="{96A48394-90F6-4526-B35D-3808D721EAB4}" destId="{1BFBFCD0-E8DC-4977-91F5-C4AB3339BB06}" srcOrd="1" destOrd="0" presId="urn:microsoft.com/office/officeart/2008/layout/LinedList"/>
    <dgm:cxn modelId="{C0FA173D-644D-4794-943E-E436161319EE}" type="presParOf" srcId="{1EA4C363-DE80-46CC-A7B5-E05E780AF3E3}" destId="{E5C467EC-BA35-4E5D-93BD-FFAB7091F86B}" srcOrd="8" destOrd="0" presId="urn:microsoft.com/office/officeart/2008/layout/LinedList"/>
    <dgm:cxn modelId="{0A6B6349-1E0B-4CAF-B49F-4B7A22922E9D}" type="presParOf" srcId="{1EA4C363-DE80-46CC-A7B5-E05E780AF3E3}" destId="{F8E5905A-7B29-4EAA-9562-BAD3D92CC3C1}" srcOrd="9" destOrd="0" presId="urn:microsoft.com/office/officeart/2008/layout/LinedList"/>
    <dgm:cxn modelId="{56B32F94-7A51-4112-8C15-62948FB5168E}" type="presParOf" srcId="{F8E5905A-7B29-4EAA-9562-BAD3D92CC3C1}" destId="{84111FE8-D797-4998-9676-6D9FC6F1D9A1}" srcOrd="0" destOrd="0" presId="urn:microsoft.com/office/officeart/2008/layout/LinedList"/>
    <dgm:cxn modelId="{E22B214C-836F-40B3-B397-4424AB3F3C4F}" type="presParOf" srcId="{F8E5905A-7B29-4EAA-9562-BAD3D92CC3C1}" destId="{718702D2-578B-4274-A759-7A54C538C2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6AB7C2-C61A-4AB1-ADA8-58BD126ABFBF}"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83C9D21-18E0-4470-AE25-9928CC88BFA8}">
      <dgm:prSet/>
      <dgm:spPr/>
      <dgm:t>
        <a:bodyPr/>
        <a:lstStyle/>
        <a:p>
          <a:r>
            <a:rPr lang="en-US" b="1" dirty="0"/>
            <a:t>Approach: </a:t>
          </a:r>
          <a:r>
            <a:rPr lang="en-US" dirty="0"/>
            <a:t>A mixed-method approach was </a:t>
          </a:r>
          <a:r>
            <a:rPr lang="en-US" dirty="0" err="1"/>
            <a:t>utilised</a:t>
          </a:r>
          <a:r>
            <a:rPr lang="en-US" dirty="0"/>
            <a:t> to ensure practical relevance and academic </a:t>
          </a:r>
          <a:r>
            <a:rPr lang="en-US" dirty="0" err="1"/>
            <a:t>rigour</a:t>
          </a:r>
          <a:r>
            <a:rPr lang="en-US" dirty="0"/>
            <a:t>. </a:t>
          </a:r>
        </a:p>
      </dgm:t>
    </dgm:pt>
    <dgm:pt modelId="{F856F2C0-2F00-4EF7-9B8B-928705E3DC21}" type="parTrans" cxnId="{B4A8F29C-7BC1-4105-843A-2E92C0695DA4}">
      <dgm:prSet/>
      <dgm:spPr/>
      <dgm:t>
        <a:bodyPr/>
        <a:lstStyle/>
        <a:p>
          <a:endParaRPr lang="en-US"/>
        </a:p>
      </dgm:t>
    </dgm:pt>
    <dgm:pt modelId="{A6AC994B-6B77-49F0-8739-6D49B27D71DC}" type="sibTrans" cxnId="{B4A8F29C-7BC1-4105-843A-2E92C0695DA4}">
      <dgm:prSet/>
      <dgm:spPr/>
      <dgm:t>
        <a:bodyPr/>
        <a:lstStyle/>
        <a:p>
          <a:endParaRPr lang="en-US"/>
        </a:p>
      </dgm:t>
    </dgm:pt>
    <dgm:pt modelId="{9EA5A563-699C-4CB9-BFCA-3240E6BC7299}">
      <dgm:prSet/>
      <dgm:spPr/>
      <dgm:t>
        <a:bodyPr/>
        <a:lstStyle/>
        <a:p>
          <a:r>
            <a:rPr lang="en-US" b="1" dirty="0"/>
            <a:t>Primary Sources</a:t>
          </a:r>
          <a:r>
            <a:rPr lang="en-US" dirty="0"/>
            <a:t>: Structured discussions and observation of services during shifts (Restaurant Magazine | Restaurant News and Reviews, 2026).</a:t>
          </a:r>
        </a:p>
      </dgm:t>
    </dgm:pt>
    <dgm:pt modelId="{C4AFA3E3-2FC1-493C-83EB-350D40534C9B}" type="parTrans" cxnId="{254EECCF-2FA8-451A-97B1-915FB2CD93B1}">
      <dgm:prSet/>
      <dgm:spPr/>
      <dgm:t>
        <a:bodyPr/>
        <a:lstStyle/>
        <a:p>
          <a:endParaRPr lang="en-US"/>
        </a:p>
      </dgm:t>
    </dgm:pt>
    <dgm:pt modelId="{D5EEE76A-8A64-45C3-8935-B540F8AC0CED}" type="sibTrans" cxnId="{254EECCF-2FA8-451A-97B1-915FB2CD93B1}">
      <dgm:prSet/>
      <dgm:spPr/>
      <dgm:t>
        <a:bodyPr/>
        <a:lstStyle/>
        <a:p>
          <a:endParaRPr lang="en-US"/>
        </a:p>
      </dgm:t>
    </dgm:pt>
    <dgm:pt modelId="{DD187414-512F-42F1-B2B1-2C089E7AD5D0}">
      <dgm:prSet/>
      <dgm:spPr/>
      <dgm:t>
        <a:bodyPr/>
        <a:lstStyle/>
        <a:p>
          <a:r>
            <a:rPr lang="en-US" b="1"/>
            <a:t>Secondary Sources: </a:t>
          </a:r>
          <a:r>
            <a:rPr lang="en-US"/>
            <a:t>Reviewed academic materials on service quality, hospitality and service quality (Clegg et al., 2021) . </a:t>
          </a:r>
        </a:p>
      </dgm:t>
    </dgm:pt>
    <dgm:pt modelId="{952386A2-8E65-4779-B1A9-15D971D4A0E0}" type="parTrans" cxnId="{1C19CC88-1BB2-4239-99D2-C9EF4983F886}">
      <dgm:prSet/>
      <dgm:spPr/>
      <dgm:t>
        <a:bodyPr/>
        <a:lstStyle/>
        <a:p>
          <a:endParaRPr lang="en-US"/>
        </a:p>
      </dgm:t>
    </dgm:pt>
    <dgm:pt modelId="{FB984606-552F-4FD7-85F4-393E547703B2}" type="sibTrans" cxnId="{1C19CC88-1BB2-4239-99D2-C9EF4983F886}">
      <dgm:prSet/>
      <dgm:spPr/>
      <dgm:t>
        <a:bodyPr/>
        <a:lstStyle/>
        <a:p>
          <a:endParaRPr lang="en-US"/>
        </a:p>
      </dgm:t>
    </dgm:pt>
    <dgm:pt modelId="{19E04344-9A60-4021-B9CC-4E09B6510306}">
      <dgm:prSet/>
      <dgm:spPr/>
      <dgm:t>
        <a:bodyPr/>
        <a:lstStyle/>
        <a:p>
          <a:r>
            <a:rPr lang="en-US" b="1"/>
            <a:t>Analytical Tools</a:t>
          </a:r>
          <a:endParaRPr lang="en-US"/>
        </a:p>
      </dgm:t>
    </dgm:pt>
    <dgm:pt modelId="{59446113-BA26-43C3-90E7-E6F251C9583C}" type="parTrans" cxnId="{5A6CE62A-840B-4E3A-856B-B3EF28762796}">
      <dgm:prSet/>
      <dgm:spPr/>
      <dgm:t>
        <a:bodyPr/>
        <a:lstStyle/>
        <a:p>
          <a:endParaRPr lang="en-US"/>
        </a:p>
      </dgm:t>
    </dgm:pt>
    <dgm:pt modelId="{8F6E710A-731C-4385-9B71-93119C2E43B1}" type="sibTrans" cxnId="{5A6CE62A-840B-4E3A-856B-B3EF28762796}">
      <dgm:prSet/>
      <dgm:spPr/>
      <dgm:t>
        <a:bodyPr/>
        <a:lstStyle/>
        <a:p>
          <a:endParaRPr lang="en-US"/>
        </a:p>
      </dgm:t>
    </dgm:pt>
    <dgm:pt modelId="{8C665A5E-B734-4FA3-881B-0DFC343AC35F}">
      <dgm:prSet/>
      <dgm:spPr/>
      <dgm:t>
        <a:bodyPr/>
        <a:lstStyle/>
        <a:p>
          <a:r>
            <a:rPr lang="en-US" dirty="0"/>
            <a:t>PESTEL Analysis: Analyses the external environment. </a:t>
          </a:r>
        </a:p>
      </dgm:t>
    </dgm:pt>
    <dgm:pt modelId="{DF1DB7CB-3614-4BF8-B7DA-272CC7CF0790}" type="parTrans" cxnId="{746018C8-45CD-4311-A77B-DB04D4F435F4}">
      <dgm:prSet/>
      <dgm:spPr/>
      <dgm:t>
        <a:bodyPr/>
        <a:lstStyle/>
        <a:p>
          <a:endParaRPr lang="en-US"/>
        </a:p>
      </dgm:t>
    </dgm:pt>
    <dgm:pt modelId="{4D712445-30F2-4E8B-8682-1B2F95139661}" type="sibTrans" cxnId="{746018C8-45CD-4311-A77B-DB04D4F435F4}">
      <dgm:prSet/>
      <dgm:spPr/>
      <dgm:t>
        <a:bodyPr/>
        <a:lstStyle/>
        <a:p>
          <a:endParaRPr lang="en-US"/>
        </a:p>
      </dgm:t>
    </dgm:pt>
    <dgm:pt modelId="{0C40F569-4BDD-47B1-AED0-45291C4A9E7F}">
      <dgm:prSet/>
      <dgm:spPr/>
      <dgm:t>
        <a:bodyPr/>
        <a:lstStyle/>
        <a:p>
          <a:r>
            <a:rPr lang="en-US" dirty="0"/>
            <a:t>SWOT Analysis: Analyses internal environment.</a:t>
          </a:r>
        </a:p>
      </dgm:t>
    </dgm:pt>
    <dgm:pt modelId="{39F83084-D5AA-4F78-A5D2-FD9C9538C42E}" type="parTrans" cxnId="{1B4C38A7-155A-4537-8FCD-30D9485FD312}">
      <dgm:prSet/>
      <dgm:spPr/>
      <dgm:t>
        <a:bodyPr/>
        <a:lstStyle/>
        <a:p>
          <a:endParaRPr lang="en-US"/>
        </a:p>
      </dgm:t>
    </dgm:pt>
    <dgm:pt modelId="{B9ADEAE6-86BD-4B8E-AD12-626B98DAEE4F}" type="sibTrans" cxnId="{1B4C38A7-155A-4537-8FCD-30D9485FD312}">
      <dgm:prSet/>
      <dgm:spPr/>
      <dgm:t>
        <a:bodyPr/>
        <a:lstStyle/>
        <a:p>
          <a:endParaRPr lang="en-US"/>
        </a:p>
      </dgm:t>
    </dgm:pt>
    <dgm:pt modelId="{300AD6F3-E50A-404A-BA38-DC95F5057565}">
      <dgm:prSet/>
      <dgm:spPr/>
      <dgm:t>
        <a:bodyPr/>
        <a:lstStyle/>
        <a:p>
          <a:r>
            <a:rPr lang="en-US" dirty="0"/>
            <a:t>Marketing Mix: Assessed holistic customer experience. </a:t>
          </a:r>
        </a:p>
      </dgm:t>
    </dgm:pt>
    <dgm:pt modelId="{4057B1E2-1DDE-4058-B715-C4594DC30D68}" type="parTrans" cxnId="{116E1E3D-592F-4498-AC6C-66A3A4724E89}">
      <dgm:prSet/>
      <dgm:spPr/>
      <dgm:t>
        <a:bodyPr/>
        <a:lstStyle/>
        <a:p>
          <a:endParaRPr lang="en-US"/>
        </a:p>
      </dgm:t>
    </dgm:pt>
    <dgm:pt modelId="{CC94D8D6-3791-4129-B321-580541363149}" type="sibTrans" cxnId="{116E1E3D-592F-4498-AC6C-66A3A4724E89}">
      <dgm:prSet/>
      <dgm:spPr/>
      <dgm:t>
        <a:bodyPr/>
        <a:lstStyle/>
        <a:p>
          <a:endParaRPr lang="en-US"/>
        </a:p>
      </dgm:t>
    </dgm:pt>
    <dgm:pt modelId="{E79184F8-89E7-4C9F-BF39-1C824F766B90}">
      <dgm:prSet/>
      <dgm:spPr/>
      <dgm:t>
        <a:bodyPr/>
        <a:lstStyle/>
        <a:p>
          <a:r>
            <a:rPr lang="en-US"/>
            <a:t>Stakeholder Analysis: Understood the effects of all stakeholders.</a:t>
          </a:r>
        </a:p>
      </dgm:t>
    </dgm:pt>
    <dgm:pt modelId="{3BC3E500-C281-4FC7-AC46-E15997F6F699}" type="parTrans" cxnId="{A80A7F75-024C-4BA8-B094-0BAAABCAB7E8}">
      <dgm:prSet/>
      <dgm:spPr/>
      <dgm:t>
        <a:bodyPr/>
        <a:lstStyle/>
        <a:p>
          <a:endParaRPr lang="en-US"/>
        </a:p>
      </dgm:t>
    </dgm:pt>
    <dgm:pt modelId="{FA91A1DD-4781-4688-A27D-D0FA74CE4672}" type="sibTrans" cxnId="{A80A7F75-024C-4BA8-B094-0BAAABCAB7E8}">
      <dgm:prSet/>
      <dgm:spPr/>
      <dgm:t>
        <a:bodyPr/>
        <a:lstStyle/>
        <a:p>
          <a:endParaRPr lang="en-US"/>
        </a:p>
      </dgm:t>
    </dgm:pt>
    <dgm:pt modelId="{624BB43F-F2ED-40E9-9EE4-D61CD7018B24}" type="pres">
      <dgm:prSet presAssocID="{BD6AB7C2-C61A-4AB1-ADA8-58BD126ABFBF}" presName="linear" presStyleCnt="0">
        <dgm:presLayoutVars>
          <dgm:animLvl val="lvl"/>
          <dgm:resizeHandles val="exact"/>
        </dgm:presLayoutVars>
      </dgm:prSet>
      <dgm:spPr/>
    </dgm:pt>
    <dgm:pt modelId="{0DC4E1A3-164D-45EE-845A-6E58E0441FEF}" type="pres">
      <dgm:prSet presAssocID="{C83C9D21-18E0-4470-AE25-9928CC88BFA8}" presName="parentText" presStyleLbl="node1" presStyleIdx="0" presStyleCnt="2">
        <dgm:presLayoutVars>
          <dgm:chMax val="0"/>
          <dgm:bulletEnabled val="1"/>
        </dgm:presLayoutVars>
      </dgm:prSet>
      <dgm:spPr/>
    </dgm:pt>
    <dgm:pt modelId="{0DE0E3A5-2CA1-45AE-920E-AE31F652ED1F}" type="pres">
      <dgm:prSet presAssocID="{C83C9D21-18E0-4470-AE25-9928CC88BFA8}" presName="childText" presStyleLbl="revTx" presStyleIdx="0" presStyleCnt="2">
        <dgm:presLayoutVars>
          <dgm:bulletEnabled val="1"/>
        </dgm:presLayoutVars>
      </dgm:prSet>
      <dgm:spPr/>
    </dgm:pt>
    <dgm:pt modelId="{3CC50D19-80BC-4D40-BD55-E3AFB096E140}" type="pres">
      <dgm:prSet presAssocID="{19E04344-9A60-4021-B9CC-4E09B6510306}" presName="parentText" presStyleLbl="node1" presStyleIdx="1" presStyleCnt="2">
        <dgm:presLayoutVars>
          <dgm:chMax val="0"/>
          <dgm:bulletEnabled val="1"/>
        </dgm:presLayoutVars>
      </dgm:prSet>
      <dgm:spPr/>
    </dgm:pt>
    <dgm:pt modelId="{1796B1DB-128C-4053-A746-436097136D33}" type="pres">
      <dgm:prSet presAssocID="{19E04344-9A60-4021-B9CC-4E09B6510306}" presName="childText" presStyleLbl="revTx" presStyleIdx="1" presStyleCnt="2">
        <dgm:presLayoutVars>
          <dgm:bulletEnabled val="1"/>
        </dgm:presLayoutVars>
      </dgm:prSet>
      <dgm:spPr/>
    </dgm:pt>
  </dgm:ptLst>
  <dgm:cxnLst>
    <dgm:cxn modelId="{FA61A90E-58B0-4A5C-91CD-39B6ADA0FC1B}" type="presOf" srcId="{300AD6F3-E50A-404A-BA38-DC95F5057565}" destId="{1796B1DB-128C-4053-A746-436097136D33}" srcOrd="0" destOrd="2" presId="urn:microsoft.com/office/officeart/2005/8/layout/vList2"/>
    <dgm:cxn modelId="{5A6CE62A-840B-4E3A-856B-B3EF28762796}" srcId="{BD6AB7C2-C61A-4AB1-ADA8-58BD126ABFBF}" destId="{19E04344-9A60-4021-B9CC-4E09B6510306}" srcOrd="1" destOrd="0" parTransId="{59446113-BA26-43C3-90E7-E6F251C9583C}" sibTransId="{8F6E710A-731C-4385-9B71-93119C2E43B1}"/>
    <dgm:cxn modelId="{34F9E938-4E7D-49FA-A25D-2722B5606F45}" type="presOf" srcId="{C83C9D21-18E0-4470-AE25-9928CC88BFA8}" destId="{0DC4E1A3-164D-45EE-845A-6E58E0441FEF}" srcOrd="0" destOrd="0" presId="urn:microsoft.com/office/officeart/2005/8/layout/vList2"/>
    <dgm:cxn modelId="{116E1E3D-592F-4498-AC6C-66A3A4724E89}" srcId="{19E04344-9A60-4021-B9CC-4E09B6510306}" destId="{300AD6F3-E50A-404A-BA38-DC95F5057565}" srcOrd="2" destOrd="0" parTransId="{4057B1E2-1DDE-4058-B715-C4594DC30D68}" sibTransId="{CC94D8D6-3791-4129-B321-580541363149}"/>
    <dgm:cxn modelId="{A4CFB540-24F4-48BA-8B2A-DA5B23F89662}" type="presOf" srcId="{0C40F569-4BDD-47B1-AED0-45291C4A9E7F}" destId="{1796B1DB-128C-4053-A746-436097136D33}" srcOrd="0" destOrd="1" presId="urn:microsoft.com/office/officeart/2005/8/layout/vList2"/>
    <dgm:cxn modelId="{67B8F35B-ED28-47C4-AE06-64AE2468A4A9}" type="presOf" srcId="{BD6AB7C2-C61A-4AB1-ADA8-58BD126ABFBF}" destId="{624BB43F-F2ED-40E9-9EE4-D61CD7018B24}" srcOrd="0" destOrd="0" presId="urn:microsoft.com/office/officeart/2005/8/layout/vList2"/>
    <dgm:cxn modelId="{D716D371-873B-43F5-8C37-55405F1EA61D}" type="presOf" srcId="{9EA5A563-699C-4CB9-BFCA-3240E6BC7299}" destId="{0DE0E3A5-2CA1-45AE-920E-AE31F652ED1F}" srcOrd="0" destOrd="0" presId="urn:microsoft.com/office/officeart/2005/8/layout/vList2"/>
    <dgm:cxn modelId="{A80A7F75-024C-4BA8-B094-0BAAABCAB7E8}" srcId="{19E04344-9A60-4021-B9CC-4E09B6510306}" destId="{E79184F8-89E7-4C9F-BF39-1C824F766B90}" srcOrd="3" destOrd="0" parTransId="{3BC3E500-C281-4FC7-AC46-E15997F6F699}" sibTransId="{FA91A1DD-4781-4688-A27D-D0FA74CE4672}"/>
    <dgm:cxn modelId="{1C19CC88-1BB2-4239-99D2-C9EF4983F886}" srcId="{C83C9D21-18E0-4470-AE25-9928CC88BFA8}" destId="{DD187414-512F-42F1-B2B1-2C089E7AD5D0}" srcOrd="1" destOrd="0" parTransId="{952386A2-8E65-4779-B1A9-15D971D4A0E0}" sibTransId="{FB984606-552F-4FD7-85F4-393E547703B2}"/>
    <dgm:cxn modelId="{B4A8F29C-7BC1-4105-843A-2E92C0695DA4}" srcId="{BD6AB7C2-C61A-4AB1-ADA8-58BD126ABFBF}" destId="{C83C9D21-18E0-4470-AE25-9928CC88BFA8}" srcOrd="0" destOrd="0" parTransId="{F856F2C0-2F00-4EF7-9B8B-928705E3DC21}" sibTransId="{A6AC994B-6B77-49F0-8739-6D49B27D71DC}"/>
    <dgm:cxn modelId="{1B4C38A7-155A-4537-8FCD-30D9485FD312}" srcId="{19E04344-9A60-4021-B9CC-4E09B6510306}" destId="{0C40F569-4BDD-47B1-AED0-45291C4A9E7F}" srcOrd="1" destOrd="0" parTransId="{39F83084-D5AA-4F78-A5D2-FD9C9538C42E}" sibTransId="{B9ADEAE6-86BD-4B8E-AD12-626B98DAEE4F}"/>
    <dgm:cxn modelId="{746018C8-45CD-4311-A77B-DB04D4F435F4}" srcId="{19E04344-9A60-4021-B9CC-4E09B6510306}" destId="{8C665A5E-B734-4FA3-881B-0DFC343AC35F}" srcOrd="0" destOrd="0" parTransId="{DF1DB7CB-3614-4BF8-B7DA-272CC7CF0790}" sibTransId="{4D712445-30F2-4E8B-8682-1B2F95139661}"/>
    <dgm:cxn modelId="{254EECCF-2FA8-451A-97B1-915FB2CD93B1}" srcId="{C83C9D21-18E0-4470-AE25-9928CC88BFA8}" destId="{9EA5A563-699C-4CB9-BFCA-3240E6BC7299}" srcOrd="0" destOrd="0" parTransId="{C4AFA3E3-2FC1-493C-83EB-350D40534C9B}" sibTransId="{D5EEE76A-8A64-45C3-8935-B540F8AC0CED}"/>
    <dgm:cxn modelId="{93CB92DA-6C49-4199-BE5A-952C6D6E91F0}" type="presOf" srcId="{DD187414-512F-42F1-B2B1-2C089E7AD5D0}" destId="{0DE0E3A5-2CA1-45AE-920E-AE31F652ED1F}" srcOrd="0" destOrd="1" presId="urn:microsoft.com/office/officeart/2005/8/layout/vList2"/>
    <dgm:cxn modelId="{3B0AF2DB-74CA-4319-961E-C8466597993D}" type="presOf" srcId="{8C665A5E-B734-4FA3-881B-0DFC343AC35F}" destId="{1796B1DB-128C-4053-A746-436097136D33}" srcOrd="0" destOrd="0" presId="urn:microsoft.com/office/officeart/2005/8/layout/vList2"/>
    <dgm:cxn modelId="{9CE18CF3-DC93-460E-9DBB-EF56229266BB}" type="presOf" srcId="{19E04344-9A60-4021-B9CC-4E09B6510306}" destId="{3CC50D19-80BC-4D40-BD55-E3AFB096E140}" srcOrd="0" destOrd="0" presId="urn:microsoft.com/office/officeart/2005/8/layout/vList2"/>
    <dgm:cxn modelId="{25E45AFA-29D4-4CCD-B965-4742BAEE386E}" type="presOf" srcId="{E79184F8-89E7-4C9F-BF39-1C824F766B90}" destId="{1796B1DB-128C-4053-A746-436097136D33}" srcOrd="0" destOrd="3" presId="urn:microsoft.com/office/officeart/2005/8/layout/vList2"/>
    <dgm:cxn modelId="{CA6BC98E-F6A3-4CDC-9839-B7CB088524E9}" type="presParOf" srcId="{624BB43F-F2ED-40E9-9EE4-D61CD7018B24}" destId="{0DC4E1A3-164D-45EE-845A-6E58E0441FEF}" srcOrd="0" destOrd="0" presId="urn:microsoft.com/office/officeart/2005/8/layout/vList2"/>
    <dgm:cxn modelId="{5AC24B7E-BC3E-4952-8FB8-4DDCAC3DE8A1}" type="presParOf" srcId="{624BB43F-F2ED-40E9-9EE4-D61CD7018B24}" destId="{0DE0E3A5-2CA1-45AE-920E-AE31F652ED1F}" srcOrd="1" destOrd="0" presId="urn:microsoft.com/office/officeart/2005/8/layout/vList2"/>
    <dgm:cxn modelId="{619AD67F-9C61-4752-9F3A-0D38CC1A9293}" type="presParOf" srcId="{624BB43F-F2ED-40E9-9EE4-D61CD7018B24}" destId="{3CC50D19-80BC-4D40-BD55-E3AFB096E140}" srcOrd="2" destOrd="0" presId="urn:microsoft.com/office/officeart/2005/8/layout/vList2"/>
    <dgm:cxn modelId="{D51D2915-486F-40DF-A356-7F131045EC4C}" type="presParOf" srcId="{624BB43F-F2ED-40E9-9EE4-D61CD7018B24}" destId="{1796B1DB-128C-4053-A746-436097136D3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25BC1E-ABE0-4B26-BA7F-9A672CB00275}"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AB320DF9-FB78-4846-816A-9BC7533BAF20}">
      <dgm:prSet/>
      <dgm:spPr/>
      <dgm:t>
        <a:bodyPr/>
        <a:lstStyle/>
        <a:p>
          <a:r>
            <a:rPr lang="en-US" b="1" dirty="0"/>
            <a:t>Political: </a:t>
          </a:r>
          <a:r>
            <a:rPr lang="en-US" dirty="0"/>
            <a:t>Adherence to food hygiene regulations, employment, and licensing laws (Polina Baum-Talmor and Çağatay </a:t>
          </a:r>
          <a:r>
            <a:rPr lang="en-US" dirty="0" err="1"/>
            <a:t>Edgücan</a:t>
          </a:r>
          <a:r>
            <a:rPr lang="en-US" dirty="0"/>
            <a:t> Şahin, 2024). </a:t>
          </a:r>
        </a:p>
      </dgm:t>
    </dgm:pt>
    <dgm:pt modelId="{432569F4-FD13-47D1-BD89-7A7BAECDD7CD}" type="parTrans" cxnId="{581DD645-8013-498B-8892-AC74E0B385A6}">
      <dgm:prSet/>
      <dgm:spPr/>
      <dgm:t>
        <a:bodyPr/>
        <a:lstStyle/>
        <a:p>
          <a:endParaRPr lang="en-US"/>
        </a:p>
      </dgm:t>
    </dgm:pt>
    <dgm:pt modelId="{5B4194D7-4EE8-4999-A5B5-4CDA97E65D28}" type="sibTrans" cxnId="{581DD645-8013-498B-8892-AC74E0B385A6}">
      <dgm:prSet/>
      <dgm:spPr/>
      <dgm:t>
        <a:bodyPr/>
        <a:lstStyle/>
        <a:p>
          <a:endParaRPr lang="en-US"/>
        </a:p>
      </dgm:t>
    </dgm:pt>
    <dgm:pt modelId="{1AF5832D-F0CE-47E3-9A7B-807A78FF2356}">
      <dgm:prSet/>
      <dgm:spPr/>
      <dgm:t>
        <a:bodyPr/>
        <a:lstStyle/>
        <a:p>
          <a:r>
            <a:rPr lang="en-US" b="1" dirty="0"/>
            <a:t>Economic:</a:t>
          </a:r>
          <a:r>
            <a:rPr lang="en-US" dirty="0"/>
            <a:t> Inflation (energy and food costs) is increasing pressure on margins and operations (Polina Baum-Talmor and Çağatay </a:t>
          </a:r>
          <a:r>
            <a:rPr lang="en-US" dirty="0" err="1"/>
            <a:t>Edgücan</a:t>
          </a:r>
          <a:r>
            <a:rPr lang="en-US" dirty="0"/>
            <a:t> Şahin, 2024).</a:t>
          </a:r>
        </a:p>
      </dgm:t>
    </dgm:pt>
    <dgm:pt modelId="{60CC6ED9-0FA0-4174-82D6-2FE0F36D40CB}" type="parTrans" cxnId="{3CDEF632-7B9F-44F7-837C-5ECC1358AAC1}">
      <dgm:prSet/>
      <dgm:spPr/>
      <dgm:t>
        <a:bodyPr/>
        <a:lstStyle/>
        <a:p>
          <a:endParaRPr lang="en-US"/>
        </a:p>
      </dgm:t>
    </dgm:pt>
    <dgm:pt modelId="{59F93E63-56A2-40C5-BF28-184978841CF7}" type="sibTrans" cxnId="{3CDEF632-7B9F-44F7-837C-5ECC1358AAC1}">
      <dgm:prSet/>
      <dgm:spPr/>
      <dgm:t>
        <a:bodyPr/>
        <a:lstStyle/>
        <a:p>
          <a:endParaRPr lang="en-US"/>
        </a:p>
      </dgm:t>
    </dgm:pt>
    <dgm:pt modelId="{61A25BEA-25FE-4596-88D6-1C3F3FDFCBFF}">
      <dgm:prSet/>
      <dgm:spPr/>
      <dgm:t>
        <a:bodyPr/>
        <a:lstStyle/>
        <a:p>
          <a:r>
            <a:rPr lang="en-US" b="1" dirty="0"/>
            <a:t>Social:</a:t>
          </a:r>
          <a:r>
            <a:rPr lang="en-US" dirty="0"/>
            <a:t> Shifting customer demands on dining experiences that </a:t>
          </a:r>
          <a:r>
            <a:rPr lang="en-US" dirty="0" err="1"/>
            <a:t>favour</a:t>
          </a:r>
          <a:r>
            <a:rPr lang="en-US" dirty="0"/>
            <a:t> venue authenticity. </a:t>
          </a:r>
        </a:p>
      </dgm:t>
    </dgm:pt>
    <dgm:pt modelId="{8A9D75AB-251B-4A18-AF74-7E38E9CD069A}" type="parTrans" cxnId="{23095177-2F34-4CCD-8AAC-5F52FC9162A1}">
      <dgm:prSet/>
      <dgm:spPr/>
      <dgm:t>
        <a:bodyPr/>
        <a:lstStyle/>
        <a:p>
          <a:endParaRPr lang="en-US"/>
        </a:p>
      </dgm:t>
    </dgm:pt>
    <dgm:pt modelId="{9459112E-5194-410E-9D0C-54CE6934913E}" type="sibTrans" cxnId="{23095177-2F34-4CCD-8AAC-5F52FC9162A1}">
      <dgm:prSet/>
      <dgm:spPr/>
      <dgm:t>
        <a:bodyPr/>
        <a:lstStyle/>
        <a:p>
          <a:endParaRPr lang="en-US"/>
        </a:p>
      </dgm:t>
    </dgm:pt>
    <dgm:pt modelId="{74FC5CBE-DA62-475D-8F06-0C976D379FAB}">
      <dgm:prSet/>
      <dgm:spPr/>
      <dgm:t>
        <a:bodyPr/>
        <a:lstStyle/>
        <a:p>
          <a:r>
            <a:rPr lang="en-US" b="1" dirty="0"/>
            <a:t>Technological: </a:t>
          </a:r>
          <a:r>
            <a:rPr lang="en-US" dirty="0"/>
            <a:t>Online reviews determine the effect of a bad customer experience.</a:t>
          </a:r>
        </a:p>
      </dgm:t>
    </dgm:pt>
    <dgm:pt modelId="{C72C2A01-F5B7-459C-B11F-A941C2ED63C0}" type="parTrans" cxnId="{AF2D9041-424B-4F3D-96B1-B1A310436A80}">
      <dgm:prSet/>
      <dgm:spPr/>
      <dgm:t>
        <a:bodyPr/>
        <a:lstStyle/>
        <a:p>
          <a:endParaRPr lang="en-US"/>
        </a:p>
      </dgm:t>
    </dgm:pt>
    <dgm:pt modelId="{9064E0AC-D03D-406B-A529-FD18B05A2C08}" type="sibTrans" cxnId="{AF2D9041-424B-4F3D-96B1-B1A310436A80}">
      <dgm:prSet/>
      <dgm:spPr/>
      <dgm:t>
        <a:bodyPr/>
        <a:lstStyle/>
        <a:p>
          <a:endParaRPr lang="en-US"/>
        </a:p>
      </dgm:t>
    </dgm:pt>
    <dgm:pt modelId="{8822ECD8-1F42-4B82-A364-B00F39B15D37}">
      <dgm:prSet/>
      <dgm:spPr/>
      <dgm:t>
        <a:bodyPr/>
        <a:lstStyle/>
        <a:p>
          <a:r>
            <a:rPr lang="en-US" b="1" dirty="0"/>
            <a:t>Legal: Complexity: </a:t>
          </a:r>
          <a:r>
            <a:rPr lang="en-US" dirty="0"/>
            <a:t>Allergen labelling regulations. </a:t>
          </a:r>
        </a:p>
      </dgm:t>
    </dgm:pt>
    <dgm:pt modelId="{7608B4D3-93CC-4EDC-95CC-A67CFCAFB708}" type="parTrans" cxnId="{89033C5D-7FBC-4A5D-BF58-4A3F84A152DB}">
      <dgm:prSet/>
      <dgm:spPr/>
      <dgm:t>
        <a:bodyPr/>
        <a:lstStyle/>
        <a:p>
          <a:endParaRPr lang="en-US"/>
        </a:p>
      </dgm:t>
    </dgm:pt>
    <dgm:pt modelId="{460E3ABF-C540-4EF8-AD45-467E5415C56E}" type="sibTrans" cxnId="{89033C5D-7FBC-4A5D-BF58-4A3F84A152DB}">
      <dgm:prSet/>
      <dgm:spPr/>
      <dgm:t>
        <a:bodyPr/>
        <a:lstStyle/>
        <a:p>
          <a:endParaRPr lang="en-US"/>
        </a:p>
      </dgm:t>
    </dgm:pt>
    <dgm:pt modelId="{1A42E701-D6E3-4D7C-9AB8-C7CE82091CF4}" type="pres">
      <dgm:prSet presAssocID="{5925BC1E-ABE0-4B26-BA7F-9A672CB00275}" presName="vert0" presStyleCnt="0">
        <dgm:presLayoutVars>
          <dgm:dir/>
          <dgm:animOne val="branch"/>
          <dgm:animLvl val="lvl"/>
        </dgm:presLayoutVars>
      </dgm:prSet>
      <dgm:spPr/>
    </dgm:pt>
    <dgm:pt modelId="{7CD21832-FD9D-4FDA-ABEF-68E5B9DF5D6B}" type="pres">
      <dgm:prSet presAssocID="{AB320DF9-FB78-4846-816A-9BC7533BAF20}" presName="thickLine" presStyleLbl="alignNode1" presStyleIdx="0" presStyleCnt="5"/>
      <dgm:spPr/>
    </dgm:pt>
    <dgm:pt modelId="{D624D960-2E21-4D55-BDF3-514ACCF5FB49}" type="pres">
      <dgm:prSet presAssocID="{AB320DF9-FB78-4846-816A-9BC7533BAF20}" presName="horz1" presStyleCnt="0"/>
      <dgm:spPr/>
    </dgm:pt>
    <dgm:pt modelId="{CC98042D-FD3A-487C-ABED-287964FB2F89}" type="pres">
      <dgm:prSet presAssocID="{AB320DF9-FB78-4846-816A-9BC7533BAF20}" presName="tx1" presStyleLbl="revTx" presStyleIdx="0" presStyleCnt="5"/>
      <dgm:spPr/>
    </dgm:pt>
    <dgm:pt modelId="{5D3C4954-9A88-423D-B84B-013548890DD7}" type="pres">
      <dgm:prSet presAssocID="{AB320DF9-FB78-4846-816A-9BC7533BAF20}" presName="vert1" presStyleCnt="0"/>
      <dgm:spPr/>
    </dgm:pt>
    <dgm:pt modelId="{035450A7-DED3-4E93-AF2F-93D9D7C13FC7}" type="pres">
      <dgm:prSet presAssocID="{1AF5832D-F0CE-47E3-9A7B-807A78FF2356}" presName="thickLine" presStyleLbl="alignNode1" presStyleIdx="1" presStyleCnt="5"/>
      <dgm:spPr/>
    </dgm:pt>
    <dgm:pt modelId="{4033FD8D-18A1-44FF-8CB3-8144F61168BB}" type="pres">
      <dgm:prSet presAssocID="{1AF5832D-F0CE-47E3-9A7B-807A78FF2356}" presName="horz1" presStyleCnt="0"/>
      <dgm:spPr/>
    </dgm:pt>
    <dgm:pt modelId="{E21AC98E-BE25-4942-A602-BFDB587C064C}" type="pres">
      <dgm:prSet presAssocID="{1AF5832D-F0CE-47E3-9A7B-807A78FF2356}" presName="tx1" presStyleLbl="revTx" presStyleIdx="1" presStyleCnt="5"/>
      <dgm:spPr/>
    </dgm:pt>
    <dgm:pt modelId="{783B4752-68E1-4C50-964B-A885D6C189E9}" type="pres">
      <dgm:prSet presAssocID="{1AF5832D-F0CE-47E3-9A7B-807A78FF2356}" presName="vert1" presStyleCnt="0"/>
      <dgm:spPr/>
    </dgm:pt>
    <dgm:pt modelId="{36135B2F-84AE-4180-AC85-8E90A36FB3C6}" type="pres">
      <dgm:prSet presAssocID="{61A25BEA-25FE-4596-88D6-1C3F3FDFCBFF}" presName="thickLine" presStyleLbl="alignNode1" presStyleIdx="2" presStyleCnt="5"/>
      <dgm:spPr/>
    </dgm:pt>
    <dgm:pt modelId="{4D786280-97AF-4644-B848-5F0F3A39C784}" type="pres">
      <dgm:prSet presAssocID="{61A25BEA-25FE-4596-88D6-1C3F3FDFCBFF}" presName="horz1" presStyleCnt="0"/>
      <dgm:spPr/>
    </dgm:pt>
    <dgm:pt modelId="{34F4C902-064C-4901-83D9-47FADFE63C61}" type="pres">
      <dgm:prSet presAssocID="{61A25BEA-25FE-4596-88D6-1C3F3FDFCBFF}" presName="tx1" presStyleLbl="revTx" presStyleIdx="2" presStyleCnt="5"/>
      <dgm:spPr/>
    </dgm:pt>
    <dgm:pt modelId="{311A8C8B-702A-49C8-9714-2CE0B1CA1B2D}" type="pres">
      <dgm:prSet presAssocID="{61A25BEA-25FE-4596-88D6-1C3F3FDFCBFF}" presName="vert1" presStyleCnt="0"/>
      <dgm:spPr/>
    </dgm:pt>
    <dgm:pt modelId="{9E2C66F5-FDAC-4DE3-BE83-4AEF2F760F77}" type="pres">
      <dgm:prSet presAssocID="{74FC5CBE-DA62-475D-8F06-0C976D379FAB}" presName="thickLine" presStyleLbl="alignNode1" presStyleIdx="3" presStyleCnt="5"/>
      <dgm:spPr/>
    </dgm:pt>
    <dgm:pt modelId="{BC955E68-E048-47D9-8C52-02D957FB037C}" type="pres">
      <dgm:prSet presAssocID="{74FC5CBE-DA62-475D-8F06-0C976D379FAB}" presName="horz1" presStyleCnt="0"/>
      <dgm:spPr/>
    </dgm:pt>
    <dgm:pt modelId="{6E67233A-9A73-445F-9542-4343C2550A3B}" type="pres">
      <dgm:prSet presAssocID="{74FC5CBE-DA62-475D-8F06-0C976D379FAB}" presName="tx1" presStyleLbl="revTx" presStyleIdx="3" presStyleCnt="5"/>
      <dgm:spPr/>
    </dgm:pt>
    <dgm:pt modelId="{4D6D8515-FE37-40A7-9818-41A034564704}" type="pres">
      <dgm:prSet presAssocID="{74FC5CBE-DA62-475D-8F06-0C976D379FAB}" presName="vert1" presStyleCnt="0"/>
      <dgm:spPr/>
    </dgm:pt>
    <dgm:pt modelId="{7C73ECF3-BCF0-4CA2-A181-510473D5068F}" type="pres">
      <dgm:prSet presAssocID="{8822ECD8-1F42-4B82-A364-B00F39B15D37}" presName="thickLine" presStyleLbl="alignNode1" presStyleIdx="4" presStyleCnt="5"/>
      <dgm:spPr/>
    </dgm:pt>
    <dgm:pt modelId="{4E167276-01DD-4D8F-9F68-C9868CFBACC7}" type="pres">
      <dgm:prSet presAssocID="{8822ECD8-1F42-4B82-A364-B00F39B15D37}" presName="horz1" presStyleCnt="0"/>
      <dgm:spPr/>
    </dgm:pt>
    <dgm:pt modelId="{AFC88F7E-5CF8-427B-8849-94C269B2DDA2}" type="pres">
      <dgm:prSet presAssocID="{8822ECD8-1F42-4B82-A364-B00F39B15D37}" presName="tx1" presStyleLbl="revTx" presStyleIdx="4" presStyleCnt="5"/>
      <dgm:spPr/>
    </dgm:pt>
    <dgm:pt modelId="{B8F87F95-CCEC-4E78-B9B1-7D61B31FEBB5}" type="pres">
      <dgm:prSet presAssocID="{8822ECD8-1F42-4B82-A364-B00F39B15D37}" presName="vert1" presStyleCnt="0"/>
      <dgm:spPr/>
    </dgm:pt>
  </dgm:ptLst>
  <dgm:cxnLst>
    <dgm:cxn modelId="{AC1D8F1E-AB93-4090-AF89-848177C75817}" type="presOf" srcId="{61A25BEA-25FE-4596-88D6-1C3F3FDFCBFF}" destId="{34F4C902-064C-4901-83D9-47FADFE63C61}" srcOrd="0" destOrd="0" presId="urn:microsoft.com/office/officeart/2008/layout/LinedList"/>
    <dgm:cxn modelId="{12B88C25-2833-474B-BADF-A9979279B0A4}" type="presOf" srcId="{AB320DF9-FB78-4846-816A-9BC7533BAF20}" destId="{CC98042D-FD3A-487C-ABED-287964FB2F89}" srcOrd="0" destOrd="0" presId="urn:microsoft.com/office/officeart/2008/layout/LinedList"/>
    <dgm:cxn modelId="{3CDEF632-7B9F-44F7-837C-5ECC1358AAC1}" srcId="{5925BC1E-ABE0-4B26-BA7F-9A672CB00275}" destId="{1AF5832D-F0CE-47E3-9A7B-807A78FF2356}" srcOrd="1" destOrd="0" parTransId="{60CC6ED9-0FA0-4174-82D6-2FE0F36D40CB}" sibTransId="{59F93E63-56A2-40C5-BF28-184978841CF7}"/>
    <dgm:cxn modelId="{50FAA737-1A02-499B-B75E-93561EB967E6}" type="presOf" srcId="{5925BC1E-ABE0-4B26-BA7F-9A672CB00275}" destId="{1A42E701-D6E3-4D7C-9AB8-C7CE82091CF4}" srcOrd="0" destOrd="0" presId="urn:microsoft.com/office/officeart/2008/layout/LinedList"/>
    <dgm:cxn modelId="{89033C5D-7FBC-4A5D-BF58-4A3F84A152DB}" srcId="{5925BC1E-ABE0-4B26-BA7F-9A672CB00275}" destId="{8822ECD8-1F42-4B82-A364-B00F39B15D37}" srcOrd="4" destOrd="0" parTransId="{7608B4D3-93CC-4EDC-95CC-A67CFCAFB708}" sibTransId="{460E3ABF-C540-4EF8-AD45-467E5415C56E}"/>
    <dgm:cxn modelId="{AF2D9041-424B-4F3D-96B1-B1A310436A80}" srcId="{5925BC1E-ABE0-4B26-BA7F-9A672CB00275}" destId="{74FC5CBE-DA62-475D-8F06-0C976D379FAB}" srcOrd="3" destOrd="0" parTransId="{C72C2A01-F5B7-459C-B11F-A941C2ED63C0}" sibTransId="{9064E0AC-D03D-406B-A529-FD18B05A2C08}"/>
    <dgm:cxn modelId="{581DD645-8013-498B-8892-AC74E0B385A6}" srcId="{5925BC1E-ABE0-4B26-BA7F-9A672CB00275}" destId="{AB320DF9-FB78-4846-816A-9BC7533BAF20}" srcOrd="0" destOrd="0" parTransId="{432569F4-FD13-47D1-BD89-7A7BAECDD7CD}" sibTransId="{5B4194D7-4EE8-4999-A5B5-4CDA97E65D28}"/>
    <dgm:cxn modelId="{23095177-2F34-4CCD-8AAC-5F52FC9162A1}" srcId="{5925BC1E-ABE0-4B26-BA7F-9A672CB00275}" destId="{61A25BEA-25FE-4596-88D6-1C3F3FDFCBFF}" srcOrd="2" destOrd="0" parTransId="{8A9D75AB-251B-4A18-AF74-7E38E9CD069A}" sibTransId="{9459112E-5194-410E-9D0C-54CE6934913E}"/>
    <dgm:cxn modelId="{01CF58A2-5037-433D-B180-0213C43F94A4}" type="presOf" srcId="{8822ECD8-1F42-4B82-A364-B00F39B15D37}" destId="{AFC88F7E-5CF8-427B-8849-94C269B2DDA2}" srcOrd="0" destOrd="0" presId="urn:microsoft.com/office/officeart/2008/layout/LinedList"/>
    <dgm:cxn modelId="{711F6BA3-9DDC-495A-BF75-B0A2083DD13A}" type="presOf" srcId="{74FC5CBE-DA62-475D-8F06-0C976D379FAB}" destId="{6E67233A-9A73-445F-9542-4343C2550A3B}" srcOrd="0" destOrd="0" presId="urn:microsoft.com/office/officeart/2008/layout/LinedList"/>
    <dgm:cxn modelId="{722A94DE-B1CC-4F77-A3E7-11D85D680C1E}" type="presOf" srcId="{1AF5832D-F0CE-47E3-9A7B-807A78FF2356}" destId="{E21AC98E-BE25-4942-A602-BFDB587C064C}" srcOrd="0" destOrd="0" presId="urn:microsoft.com/office/officeart/2008/layout/LinedList"/>
    <dgm:cxn modelId="{0D363FD1-3DBF-47E6-A909-7DB670EB9D3C}" type="presParOf" srcId="{1A42E701-D6E3-4D7C-9AB8-C7CE82091CF4}" destId="{7CD21832-FD9D-4FDA-ABEF-68E5B9DF5D6B}" srcOrd="0" destOrd="0" presId="urn:microsoft.com/office/officeart/2008/layout/LinedList"/>
    <dgm:cxn modelId="{F7CE9E42-0A31-49AF-ACD4-3313B92E0D50}" type="presParOf" srcId="{1A42E701-D6E3-4D7C-9AB8-C7CE82091CF4}" destId="{D624D960-2E21-4D55-BDF3-514ACCF5FB49}" srcOrd="1" destOrd="0" presId="urn:microsoft.com/office/officeart/2008/layout/LinedList"/>
    <dgm:cxn modelId="{16A4F68F-2B3F-42B4-BE45-44AC4F9CF5CF}" type="presParOf" srcId="{D624D960-2E21-4D55-BDF3-514ACCF5FB49}" destId="{CC98042D-FD3A-487C-ABED-287964FB2F89}" srcOrd="0" destOrd="0" presId="urn:microsoft.com/office/officeart/2008/layout/LinedList"/>
    <dgm:cxn modelId="{B9E7D6F2-3CBA-4E70-B30E-7E8293D3B3C9}" type="presParOf" srcId="{D624D960-2E21-4D55-BDF3-514ACCF5FB49}" destId="{5D3C4954-9A88-423D-B84B-013548890DD7}" srcOrd="1" destOrd="0" presId="urn:microsoft.com/office/officeart/2008/layout/LinedList"/>
    <dgm:cxn modelId="{B82C92B8-31B2-4DFC-8366-EBF27C26CD44}" type="presParOf" srcId="{1A42E701-D6E3-4D7C-9AB8-C7CE82091CF4}" destId="{035450A7-DED3-4E93-AF2F-93D9D7C13FC7}" srcOrd="2" destOrd="0" presId="urn:microsoft.com/office/officeart/2008/layout/LinedList"/>
    <dgm:cxn modelId="{B37AA561-2FB1-4E60-A52A-40D82FD6B99D}" type="presParOf" srcId="{1A42E701-D6E3-4D7C-9AB8-C7CE82091CF4}" destId="{4033FD8D-18A1-44FF-8CB3-8144F61168BB}" srcOrd="3" destOrd="0" presId="urn:microsoft.com/office/officeart/2008/layout/LinedList"/>
    <dgm:cxn modelId="{91C465F8-8EEB-4B29-9714-F141D49FC748}" type="presParOf" srcId="{4033FD8D-18A1-44FF-8CB3-8144F61168BB}" destId="{E21AC98E-BE25-4942-A602-BFDB587C064C}" srcOrd="0" destOrd="0" presId="urn:microsoft.com/office/officeart/2008/layout/LinedList"/>
    <dgm:cxn modelId="{8E68A3B8-CEEF-452A-AB97-4AFA3736A0F6}" type="presParOf" srcId="{4033FD8D-18A1-44FF-8CB3-8144F61168BB}" destId="{783B4752-68E1-4C50-964B-A885D6C189E9}" srcOrd="1" destOrd="0" presId="urn:microsoft.com/office/officeart/2008/layout/LinedList"/>
    <dgm:cxn modelId="{0184EF84-0EBD-4877-91CC-1491C27BD2F8}" type="presParOf" srcId="{1A42E701-D6E3-4D7C-9AB8-C7CE82091CF4}" destId="{36135B2F-84AE-4180-AC85-8E90A36FB3C6}" srcOrd="4" destOrd="0" presId="urn:microsoft.com/office/officeart/2008/layout/LinedList"/>
    <dgm:cxn modelId="{314DA165-8E97-4A4B-A814-2C86FD54DDE7}" type="presParOf" srcId="{1A42E701-D6E3-4D7C-9AB8-C7CE82091CF4}" destId="{4D786280-97AF-4644-B848-5F0F3A39C784}" srcOrd="5" destOrd="0" presId="urn:microsoft.com/office/officeart/2008/layout/LinedList"/>
    <dgm:cxn modelId="{CFB12E4C-FF89-41B3-9DE4-BF83F2A4F4D1}" type="presParOf" srcId="{4D786280-97AF-4644-B848-5F0F3A39C784}" destId="{34F4C902-064C-4901-83D9-47FADFE63C61}" srcOrd="0" destOrd="0" presId="urn:microsoft.com/office/officeart/2008/layout/LinedList"/>
    <dgm:cxn modelId="{BAE8E44E-8347-47F4-AFC1-F0CEF10A415F}" type="presParOf" srcId="{4D786280-97AF-4644-B848-5F0F3A39C784}" destId="{311A8C8B-702A-49C8-9714-2CE0B1CA1B2D}" srcOrd="1" destOrd="0" presId="urn:microsoft.com/office/officeart/2008/layout/LinedList"/>
    <dgm:cxn modelId="{8C3F22D3-91BF-4B05-B12E-03844050C25C}" type="presParOf" srcId="{1A42E701-D6E3-4D7C-9AB8-C7CE82091CF4}" destId="{9E2C66F5-FDAC-4DE3-BE83-4AEF2F760F77}" srcOrd="6" destOrd="0" presId="urn:microsoft.com/office/officeart/2008/layout/LinedList"/>
    <dgm:cxn modelId="{CEE28972-C913-4C77-A310-EB5EEA398282}" type="presParOf" srcId="{1A42E701-D6E3-4D7C-9AB8-C7CE82091CF4}" destId="{BC955E68-E048-47D9-8C52-02D957FB037C}" srcOrd="7" destOrd="0" presId="urn:microsoft.com/office/officeart/2008/layout/LinedList"/>
    <dgm:cxn modelId="{7F8A642F-A304-42C4-9749-3F35F8E93F97}" type="presParOf" srcId="{BC955E68-E048-47D9-8C52-02D957FB037C}" destId="{6E67233A-9A73-445F-9542-4343C2550A3B}" srcOrd="0" destOrd="0" presId="urn:microsoft.com/office/officeart/2008/layout/LinedList"/>
    <dgm:cxn modelId="{E43EFEA2-C1F5-4C65-B830-DAE7917B0445}" type="presParOf" srcId="{BC955E68-E048-47D9-8C52-02D957FB037C}" destId="{4D6D8515-FE37-40A7-9818-41A034564704}" srcOrd="1" destOrd="0" presId="urn:microsoft.com/office/officeart/2008/layout/LinedList"/>
    <dgm:cxn modelId="{D467AE89-5BB3-4046-80E6-512E8264BD44}" type="presParOf" srcId="{1A42E701-D6E3-4D7C-9AB8-C7CE82091CF4}" destId="{7C73ECF3-BCF0-4CA2-A181-510473D5068F}" srcOrd="8" destOrd="0" presId="urn:microsoft.com/office/officeart/2008/layout/LinedList"/>
    <dgm:cxn modelId="{944F6E01-F6EF-4DDB-9B2A-03A7CE152846}" type="presParOf" srcId="{1A42E701-D6E3-4D7C-9AB8-C7CE82091CF4}" destId="{4E167276-01DD-4D8F-9F68-C9868CFBACC7}" srcOrd="9" destOrd="0" presId="urn:microsoft.com/office/officeart/2008/layout/LinedList"/>
    <dgm:cxn modelId="{D2EA319A-7140-4489-A49C-87C024FD5A27}" type="presParOf" srcId="{4E167276-01DD-4D8F-9F68-C9868CFBACC7}" destId="{AFC88F7E-5CF8-427B-8849-94C269B2DDA2}" srcOrd="0" destOrd="0" presId="urn:microsoft.com/office/officeart/2008/layout/LinedList"/>
    <dgm:cxn modelId="{05DB519A-8E56-4B56-8126-6FD31F1F1DA6}" type="presParOf" srcId="{4E167276-01DD-4D8F-9F68-C9868CFBACC7}" destId="{B8F87F95-CCEC-4E78-B9B1-7D61B31FEBB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80D514-42F1-4C8E-99FF-3C1AB954821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FE910D8-04F9-484F-9044-EA8509EF5EFD}">
      <dgm:prSet/>
      <dgm:spPr/>
      <dgm:t>
        <a:bodyPr/>
        <a:lstStyle/>
        <a:p>
          <a:r>
            <a:rPr lang="en-US" b="1" dirty="0"/>
            <a:t>Strengths: </a:t>
          </a:r>
          <a:r>
            <a:rPr lang="en-US" dirty="0"/>
            <a:t>Strong reputation, culinary authenticity and management flexibility. </a:t>
          </a:r>
        </a:p>
      </dgm:t>
    </dgm:pt>
    <dgm:pt modelId="{DD199A76-29EA-418A-96CD-A89A7DCDE6D9}" type="parTrans" cxnId="{AB385B69-E599-422F-A371-F417D2EDF1E5}">
      <dgm:prSet/>
      <dgm:spPr/>
      <dgm:t>
        <a:bodyPr/>
        <a:lstStyle/>
        <a:p>
          <a:endParaRPr lang="en-US"/>
        </a:p>
      </dgm:t>
    </dgm:pt>
    <dgm:pt modelId="{D77D86BB-E5C8-4B59-8064-8FA5CDBCBE20}" type="sibTrans" cxnId="{AB385B69-E599-422F-A371-F417D2EDF1E5}">
      <dgm:prSet/>
      <dgm:spPr/>
      <dgm:t>
        <a:bodyPr/>
        <a:lstStyle/>
        <a:p>
          <a:endParaRPr lang="en-US"/>
        </a:p>
      </dgm:t>
    </dgm:pt>
    <dgm:pt modelId="{D82DB7AC-AB35-4067-8CF1-5B2A7B2B729B}">
      <dgm:prSet/>
      <dgm:spPr/>
      <dgm:t>
        <a:bodyPr/>
        <a:lstStyle/>
        <a:p>
          <a:r>
            <a:rPr lang="en-US" b="1" dirty="0"/>
            <a:t>Weaknesses: </a:t>
          </a:r>
          <a:r>
            <a:rPr lang="en-US" dirty="0"/>
            <a:t>Inadequate formal training, low confidence in upselling and inconsistent greeting protocols (Sheridan and Dressler, 2025).</a:t>
          </a:r>
        </a:p>
      </dgm:t>
    </dgm:pt>
    <dgm:pt modelId="{2DEF08CE-C4D5-448C-AEBE-3AB2E640D383}" type="parTrans" cxnId="{0B492B1B-F272-4A7B-B59A-9A4A662B916D}">
      <dgm:prSet/>
      <dgm:spPr/>
      <dgm:t>
        <a:bodyPr/>
        <a:lstStyle/>
        <a:p>
          <a:endParaRPr lang="en-US"/>
        </a:p>
      </dgm:t>
    </dgm:pt>
    <dgm:pt modelId="{DEF70DFA-39C4-4558-AEF9-8E769438CC3D}" type="sibTrans" cxnId="{0B492B1B-F272-4A7B-B59A-9A4A662B916D}">
      <dgm:prSet/>
      <dgm:spPr/>
      <dgm:t>
        <a:bodyPr/>
        <a:lstStyle/>
        <a:p>
          <a:endParaRPr lang="en-US"/>
        </a:p>
      </dgm:t>
    </dgm:pt>
    <dgm:pt modelId="{2D1A57F7-3B79-4413-827B-72FBC6D02F32}">
      <dgm:prSet/>
      <dgm:spPr/>
      <dgm:t>
        <a:bodyPr/>
        <a:lstStyle/>
        <a:p>
          <a:r>
            <a:rPr lang="en-US" b="1" dirty="0"/>
            <a:t>Opportunities: </a:t>
          </a:r>
          <a:r>
            <a:rPr lang="en-US" dirty="0"/>
            <a:t>Increasing brand loyalty through integrating cultural storytelling, service excellence differentiation and increased revenue in sales (Elshaer et al., 2025).</a:t>
          </a:r>
        </a:p>
      </dgm:t>
    </dgm:pt>
    <dgm:pt modelId="{B5A42B02-CE2B-479B-9E71-EC8992A457AE}" type="parTrans" cxnId="{D5E7EA7D-90C0-4E71-BD1B-85FC9A1821E0}">
      <dgm:prSet/>
      <dgm:spPr/>
      <dgm:t>
        <a:bodyPr/>
        <a:lstStyle/>
        <a:p>
          <a:endParaRPr lang="en-US"/>
        </a:p>
      </dgm:t>
    </dgm:pt>
    <dgm:pt modelId="{AA8CDF61-9375-4317-9FD8-9447BAC13CA5}" type="sibTrans" cxnId="{D5E7EA7D-90C0-4E71-BD1B-85FC9A1821E0}">
      <dgm:prSet/>
      <dgm:spPr/>
      <dgm:t>
        <a:bodyPr/>
        <a:lstStyle/>
        <a:p>
          <a:endParaRPr lang="en-US"/>
        </a:p>
      </dgm:t>
    </dgm:pt>
    <dgm:pt modelId="{A546912F-5400-453B-8113-631693323393}">
      <dgm:prSet/>
      <dgm:spPr/>
      <dgm:t>
        <a:bodyPr/>
        <a:lstStyle/>
        <a:p>
          <a:r>
            <a:rPr lang="en-US" b="1" dirty="0"/>
            <a:t>Threats: </a:t>
          </a:r>
          <a:r>
            <a:rPr lang="en-US" dirty="0"/>
            <a:t>Shortages in the </a:t>
          </a:r>
          <a:r>
            <a:rPr lang="en-US" dirty="0" err="1"/>
            <a:t>labour</a:t>
          </a:r>
          <a:r>
            <a:rPr lang="en-US" dirty="0"/>
            <a:t> market and standard training systems by competitors in the chain.</a:t>
          </a:r>
        </a:p>
      </dgm:t>
    </dgm:pt>
    <dgm:pt modelId="{48E4E2AF-B1D9-4F7E-9237-542E20A4F27A}" type="parTrans" cxnId="{F2DD2050-3F1B-4327-B7C8-7B94DD26A676}">
      <dgm:prSet/>
      <dgm:spPr/>
      <dgm:t>
        <a:bodyPr/>
        <a:lstStyle/>
        <a:p>
          <a:endParaRPr lang="en-US"/>
        </a:p>
      </dgm:t>
    </dgm:pt>
    <dgm:pt modelId="{32D13268-FA69-42F9-8985-7706518CE706}" type="sibTrans" cxnId="{F2DD2050-3F1B-4327-B7C8-7B94DD26A676}">
      <dgm:prSet/>
      <dgm:spPr/>
      <dgm:t>
        <a:bodyPr/>
        <a:lstStyle/>
        <a:p>
          <a:endParaRPr lang="en-US"/>
        </a:p>
      </dgm:t>
    </dgm:pt>
    <dgm:pt modelId="{90F2A56C-AE94-47E6-9BCB-AA8960912067}" type="pres">
      <dgm:prSet presAssocID="{FB80D514-42F1-4C8E-99FF-3C1AB9548214}" presName="linear" presStyleCnt="0">
        <dgm:presLayoutVars>
          <dgm:animLvl val="lvl"/>
          <dgm:resizeHandles val="exact"/>
        </dgm:presLayoutVars>
      </dgm:prSet>
      <dgm:spPr/>
    </dgm:pt>
    <dgm:pt modelId="{1EEC5FE2-0A1F-4637-90DC-0D047F263CA4}" type="pres">
      <dgm:prSet presAssocID="{BFE910D8-04F9-484F-9044-EA8509EF5EFD}" presName="parentText" presStyleLbl="node1" presStyleIdx="0" presStyleCnt="4">
        <dgm:presLayoutVars>
          <dgm:chMax val="0"/>
          <dgm:bulletEnabled val="1"/>
        </dgm:presLayoutVars>
      </dgm:prSet>
      <dgm:spPr/>
    </dgm:pt>
    <dgm:pt modelId="{B7EACAF1-D964-493B-8C45-DA111D7BF363}" type="pres">
      <dgm:prSet presAssocID="{D77D86BB-E5C8-4B59-8064-8FA5CDBCBE20}" presName="spacer" presStyleCnt="0"/>
      <dgm:spPr/>
    </dgm:pt>
    <dgm:pt modelId="{32D936DB-1E2F-426F-BB80-BCC8E1E1C26D}" type="pres">
      <dgm:prSet presAssocID="{D82DB7AC-AB35-4067-8CF1-5B2A7B2B729B}" presName="parentText" presStyleLbl="node1" presStyleIdx="1" presStyleCnt="4">
        <dgm:presLayoutVars>
          <dgm:chMax val="0"/>
          <dgm:bulletEnabled val="1"/>
        </dgm:presLayoutVars>
      </dgm:prSet>
      <dgm:spPr/>
    </dgm:pt>
    <dgm:pt modelId="{F2F4E74C-86F1-4D70-911A-51FF3DA0B04A}" type="pres">
      <dgm:prSet presAssocID="{DEF70DFA-39C4-4558-AEF9-8E769438CC3D}" presName="spacer" presStyleCnt="0"/>
      <dgm:spPr/>
    </dgm:pt>
    <dgm:pt modelId="{17C035C1-60D4-43DA-A29C-EAD7A94DE0BD}" type="pres">
      <dgm:prSet presAssocID="{2D1A57F7-3B79-4413-827B-72FBC6D02F32}" presName="parentText" presStyleLbl="node1" presStyleIdx="2" presStyleCnt="4">
        <dgm:presLayoutVars>
          <dgm:chMax val="0"/>
          <dgm:bulletEnabled val="1"/>
        </dgm:presLayoutVars>
      </dgm:prSet>
      <dgm:spPr/>
    </dgm:pt>
    <dgm:pt modelId="{F015403B-9C49-4DA7-9510-3E5CF716676D}" type="pres">
      <dgm:prSet presAssocID="{AA8CDF61-9375-4317-9FD8-9447BAC13CA5}" presName="spacer" presStyleCnt="0"/>
      <dgm:spPr/>
    </dgm:pt>
    <dgm:pt modelId="{908AE008-2F4E-438A-B3E5-F09E7166B982}" type="pres">
      <dgm:prSet presAssocID="{A546912F-5400-453B-8113-631693323393}" presName="parentText" presStyleLbl="node1" presStyleIdx="3" presStyleCnt="4">
        <dgm:presLayoutVars>
          <dgm:chMax val="0"/>
          <dgm:bulletEnabled val="1"/>
        </dgm:presLayoutVars>
      </dgm:prSet>
      <dgm:spPr/>
    </dgm:pt>
  </dgm:ptLst>
  <dgm:cxnLst>
    <dgm:cxn modelId="{0B492B1B-F272-4A7B-B59A-9A4A662B916D}" srcId="{FB80D514-42F1-4C8E-99FF-3C1AB9548214}" destId="{D82DB7AC-AB35-4067-8CF1-5B2A7B2B729B}" srcOrd="1" destOrd="0" parTransId="{2DEF08CE-C4D5-448C-AEBE-3AB2E640D383}" sibTransId="{DEF70DFA-39C4-4558-AEF9-8E769438CC3D}"/>
    <dgm:cxn modelId="{94898620-8430-4989-B78D-6F5FA3CCB6BB}" type="presOf" srcId="{2D1A57F7-3B79-4413-827B-72FBC6D02F32}" destId="{17C035C1-60D4-43DA-A29C-EAD7A94DE0BD}" srcOrd="0" destOrd="0" presId="urn:microsoft.com/office/officeart/2005/8/layout/vList2"/>
    <dgm:cxn modelId="{3CBCE235-4CF6-40AC-A47D-0205022EF40B}" type="presOf" srcId="{D82DB7AC-AB35-4067-8CF1-5B2A7B2B729B}" destId="{32D936DB-1E2F-426F-BB80-BCC8E1E1C26D}" srcOrd="0" destOrd="0" presId="urn:microsoft.com/office/officeart/2005/8/layout/vList2"/>
    <dgm:cxn modelId="{AB385B69-E599-422F-A371-F417D2EDF1E5}" srcId="{FB80D514-42F1-4C8E-99FF-3C1AB9548214}" destId="{BFE910D8-04F9-484F-9044-EA8509EF5EFD}" srcOrd="0" destOrd="0" parTransId="{DD199A76-29EA-418A-96CD-A89A7DCDE6D9}" sibTransId="{D77D86BB-E5C8-4B59-8064-8FA5CDBCBE20}"/>
    <dgm:cxn modelId="{F2DD2050-3F1B-4327-B7C8-7B94DD26A676}" srcId="{FB80D514-42F1-4C8E-99FF-3C1AB9548214}" destId="{A546912F-5400-453B-8113-631693323393}" srcOrd="3" destOrd="0" parTransId="{48E4E2AF-B1D9-4F7E-9237-542E20A4F27A}" sibTransId="{32D13268-FA69-42F9-8985-7706518CE706}"/>
    <dgm:cxn modelId="{D5E7EA7D-90C0-4E71-BD1B-85FC9A1821E0}" srcId="{FB80D514-42F1-4C8E-99FF-3C1AB9548214}" destId="{2D1A57F7-3B79-4413-827B-72FBC6D02F32}" srcOrd="2" destOrd="0" parTransId="{B5A42B02-CE2B-479B-9E71-EC8992A457AE}" sibTransId="{AA8CDF61-9375-4317-9FD8-9447BAC13CA5}"/>
    <dgm:cxn modelId="{C48223A2-B7D6-4B80-9906-A0A38469B126}" type="presOf" srcId="{BFE910D8-04F9-484F-9044-EA8509EF5EFD}" destId="{1EEC5FE2-0A1F-4637-90DC-0D047F263CA4}" srcOrd="0" destOrd="0" presId="urn:microsoft.com/office/officeart/2005/8/layout/vList2"/>
    <dgm:cxn modelId="{925513E3-5894-4FCB-89D9-0256135A2291}" type="presOf" srcId="{FB80D514-42F1-4C8E-99FF-3C1AB9548214}" destId="{90F2A56C-AE94-47E6-9BCB-AA8960912067}" srcOrd="0" destOrd="0" presId="urn:microsoft.com/office/officeart/2005/8/layout/vList2"/>
    <dgm:cxn modelId="{29B309E7-F8BD-4191-9395-C35B2F7C6E4B}" type="presOf" srcId="{A546912F-5400-453B-8113-631693323393}" destId="{908AE008-2F4E-438A-B3E5-F09E7166B982}" srcOrd="0" destOrd="0" presId="urn:microsoft.com/office/officeart/2005/8/layout/vList2"/>
    <dgm:cxn modelId="{B4A31247-4203-4F1C-8474-AED91DDC83B9}" type="presParOf" srcId="{90F2A56C-AE94-47E6-9BCB-AA8960912067}" destId="{1EEC5FE2-0A1F-4637-90DC-0D047F263CA4}" srcOrd="0" destOrd="0" presId="urn:microsoft.com/office/officeart/2005/8/layout/vList2"/>
    <dgm:cxn modelId="{2A740E1E-4140-4078-9236-FF1EFC19100E}" type="presParOf" srcId="{90F2A56C-AE94-47E6-9BCB-AA8960912067}" destId="{B7EACAF1-D964-493B-8C45-DA111D7BF363}" srcOrd="1" destOrd="0" presId="urn:microsoft.com/office/officeart/2005/8/layout/vList2"/>
    <dgm:cxn modelId="{1BBC8F21-8EA6-45B1-9014-DDFE61E5BEB7}" type="presParOf" srcId="{90F2A56C-AE94-47E6-9BCB-AA8960912067}" destId="{32D936DB-1E2F-426F-BB80-BCC8E1E1C26D}" srcOrd="2" destOrd="0" presId="urn:microsoft.com/office/officeart/2005/8/layout/vList2"/>
    <dgm:cxn modelId="{8EC20388-7F1D-4DF0-8921-4369F92FBC80}" type="presParOf" srcId="{90F2A56C-AE94-47E6-9BCB-AA8960912067}" destId="{F2F4E74C-86F1-4D70-911A-51FF3DA0B04A}" srcOrd="3" destOrd="0" presId="urn:microsoft.com/office/officeart/2005/8/layout/vList2"/>
    <dgm:cxn modelId="{684E18B1-EE7C-4D33-8336-3354F3B84387}" type="presParOf" srcId="{90F2A56C-AE94-47E6-9BCB-AA8960912067}" destId="{17C035C1-60D4-43DA-A29C-EAD7A94DE0BD}" srcOrd="4" destOrd="0" presId="urn:microsoft.com/office/officeart/2005/8/layout/vList2"/>
    <dgm:cxn modelId="{7D36BEF6-C5B1-4F67-BFA8-878C831C328F}" type="presParOf" srcId="{90F2A56C-AE94-47E6-9BCB-AA8960912067}" destId="{F015403B-9C49-4DA7-9510-3E5CF716676D}" srcOrd="5" destOrd="0" presId="urn:microsoft.com/office/officeart/2005/8/layout/vList2"/>
    <dgm:cxn modelId="{97A6E807-8BF4-4566-9E1A-958484BDE3E4}" type="presParOf" srcId="{90F2A56C-AE94-47E6-9BCB-AA8960912067}" destId="{908AE008-2F4E-438A-B3E5-F09E7166B98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475D3B8-5586-484C-84E4-F6355CDF49C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AF1F9D-44B9-4CAA-A6AD-DE0E6F524980}">
      <dgm:prSet/>
      <dgm:spPr/>
      <dgm:t>
        <a:bodyPr/>
        <a:lstStyle/>
        <a:p>
          <a:pPr>
            <a:lnSpc>
              <a:spcPct val="100000"/>
            </a:lnSpc>
          </a:pPr>
          <a:r>
            <a:rPr lang="en-US" b="1" dirty="0"/>
            <a:t>Area for Improvement</a:t>
          </a:r>
          <a:r>
            <a:rPr lang="en-US" dirty="0"/>
            <a:t>: The introduction of a formal and structured training and development </a:t>
          </a:r>
          <a:r>
            <a:rPr lang="en-US" dirty="0" err="1"/>
            <a:t>programme</a:t>
          </a:r>
          <a:r>
            <a:rPr lang="en-US" dirty="0"/>
            <a:t> to all front-of-house employees (Mitschelen and Kauffeld, 2025).</a:t>
          </a:r>
        </a:p>
      </dgm:t>
    </dgm:pt>
    <dgm:pt modelId="{779A4438-6A64-4259-8412-3010DBC69AB3}" type="parTrans" cxnId="{B06D4E89-187A-411C-80BC-18C2E0E7A160}">
      <dgm:prSet/>
      <dgm:spPr/>
      <dgm:t>
        <a:bodyPr/>
        <a:lstStyle/>
        <a:p>
          <a:endParaRPr lang="en-US"/>
        </a:p>
      </dgm:t>
    </dgm:pt>
    <dgm:pt modelId="{9B2F70AF-6A8E-475E-B711-FCC2E3A48E93}" type="sibTrans" cxnId="{B06D4E89-187A-411C-80BC-18C2E0E7A160}">
      <dgm:prSet/>
      <dgm:spPr/>
      <dgm:t>
        <a:bodyPr/>
        <a:lstStyle/>
        <a:p>
          <a:endParaRPr lang="en-US"/>
        </a:p>
      </dgm:t>
    </dgm:pt>
    <dgm:pt modelId="{11B2684D-B51F-437B-8B2C-7C9A95087C87}">
      <dgm:prSet/>
      <dgm:spPr/>
      <dgm:t>
        <a:bodyPr/>
        <a:lstStyle/>
        <a:p>
          <a:pPr>
            <a:lnSpc>
              <a:spcPct val="100000"/>
            </a:lnSpc>
          </a:pPr>
          <a:r>
            <a:rPr lang="en-US" b="1" dirty="0"/>
            <a:t>Service Standards Manual: </a:t>
          </a:r>
          <a:r>
            <a:rPr lang="en-US" dirty="0"/>
            <a:t>Prepare an official document on the basis of greeting rules, sequence of service, and allergens (Google Books, 2025).</a:t>
          </a:r>
        </a:p>
      </dgm:t>
    </dgm:pt>
    <dgm:pt modelId="{A2AE748F-B064-479B-83D5-E4FBC72DC2BB}" type="parTrans" cxnId="{18AAFD1B-2A11-4BB0-895A-004AF78C749E}">
      <dgm:prSet/>
      <dgm:spPr/>
      <dgm:t>
        <a:bodyPr/>
        <a:lstStyle/>
        <a:p>
          <a:endParaRPr lang="en-US"/>
        </a:p>
      </dgm:t>
    </dgm:pt>
    <dgm:pt modelId="{9CD01482-EA26-48B0-ADC8-35DD0959B94F}" type="sibTrans" cxnId="{18AAFD1B-2A11-4BB0-895A-004AF78C749E}">
      <dgm:prSet/>
      <dgm:spPr/>
      <dgm:t>
        <a:bodyPr/>
        <a:lstStyle/>
        <a:p>
          <a:endParaRPr lang="en-US"/>
        </a:p>
      </dgm:t>
    </dgm:pt>
    <dgm:pt modelId="{14C683FE-4F5F-42E3-9708-1B7A535E8C0D}">
      <dgm:prSet/>
      <dgm:spPr/>
      <dgm:t>
        <a:bodyPr/>
        <a:lstStyle/>
        <a:p>
          <a:pPr>
            <a:lnSpc>
              <a:spcPct val="100000"/>
            </a:lnSpc>
          </a:pPr>
          <a:r>
            <a:rPr lang="en-US" b="1" dirty="0"/>
            <a:t>Menu Knowledge Workshops: </a:t>
          </a:r>
          <a:r>
            <a:rPr lang="en-US" dirty="0"/>
            <a:t>Weekly meetings to create confidence in staff about describing ingredients, methods of preparation and cultural language.</a:t>
          </a:r>
        </a:p>
      </dgm:t>
    </dgm:pt>
    <dgm:pt modelId="{7D13426D-6ED7-4B1C-A6F3-CD7DB85C1BC6}" type="parTrans" cxnId="{76A1F666-51D2-46DD-887D-AF71C39921A2}">
      <dgm:prSet/>
      <dgm:spPr/>
      <dgm:t>
        <a:bodyPr/>
        <a:lstStyle/>
        <a:p>
          <a:endParaRPr lang="en-US"/>
        </a:p>
      </dgm:t>
    </dgm:pt>
    <dgm:pt modelId="{A7F35CCC-E2AD-4AB3-90D4-C77570B79589}" type="sibTrans" cxnId="{76A1F666-51D2-46DD-887D-AF71C39921A2}">
      <dgm:prSet/>
      <dgm:spPr/>
      <dgm:t>
        <a:bodyPr/>
        <a:lstStyle/>
        <a:p>
          <a:endParaRPr lang="en-US"/>
        </a:p>
      </dgm:t>
    </dgm:pt>
    <dgm:pt modelId="{BDB44B4B-D82F-47DF-8F7B-0F8DD39D2762}">
      <dgm:prSet/>
      <dgm:spPr/>
      <dgm:t>
        <a:bodyPr/>
        <a:lstStyle/>
        <a:p>
          <a:pPr>
            <a:lnSpc>
              <a:spcPct val="100000"/>
            </a:lnSpc>
          </a:pPr>
          <a:r>
            <a:rPr lang="en-US" b="1" dirty="0"/>
            <a:t>Structured Onboarding:</a:t>
          </a:r>
          <a:r>
            <a:rPr lang="en-US" dirty="0"/>
            <a:t> An official orientation program of new employees, shade shifts and competency sign-offs before they can work autonomously.</a:t>
          </a:r>
        </a:p>
      </dgm:t>
    </dgm:pt>
    <dgm:pt modelId="{AD998844-9F9F-4AC4-BDF9-D3E32A225F0B}" type="parTrans" cxnId="{A9514D28-CDBC-49D7-848F-A33DB4AEA892}">
      <dgm:prSet/>
      <dgm:spPr/>
      <dgm:t>
        <a:bodyPr/>
        <a:lstStyle/>
        <a:p>
          <a:endParaRPr lang="en-US"/>
        </a:p>
      </dgm:t>
    </dgm:pt>
    <dgm:pt modelId="{E32373B9-83AC-48A0-AAD7-67CC0EC93447}" type="sibTrans" cxnId="{A9514D28-CDBC-49D7-848F-A33DB4AEA892}">
      <dgm:prSet/>
      <dgm:spPr/>
      <dgm:t>
        <a:bodyPr/>
        <a:lstStyle/>
        <a:p>
          <a:endParaRPr lang="en-US"/>
        </a:p>
      </dgm:t>
    </dgm:pt>
    <dgm:pt modelId="{EBB4EDD6-8834-427E-998B-074898103021}">
      <dgm:prSet/>
      <dgm:spPr/>
      <dgm:t>
        <a:bodyPr/>
        <a:lstStyle/>
        <a:p>
          <a:pPr>
            <a:lnSpc>
              <a:spcPct val="100000"/>
            </a:lnSpc>
          </a:pPr>
          <a:r>
            <a:rPr lang="en-US" b="1" dirty="0"/>
            <a:t>Performance Management: </a:t>
          </a:r>
          <a:r>
            <a:rPr lang="en-US" dirty="0"/>
            <a:t>implement short pre-shift meetings and monitor such key performance indicators as average spend per head and customer feedback .</a:t>
          </a:r>
        </a:p>
      </dgm:t>
    </dgm:pt>
    <dgm:pt modelId="{54F37B77-798A-4840-AAA1-BC4CD7DD6771}" type="parTrans" cxnId="{442056F7-A4CC-44A1-837F-B5E131D39405}">
      <dgm:prSet/>
      <dgm:spPr/>
      <dgm:t>
        <a:bodyPr/>
        <a:lstStyle/>
        <a:p>
          <a:endParaRPr lang="en-US"/>
        </a:p>
      </dgm:t>
    </dgm:pt>
    <dgm:pt modelId="{E62629E6-C9E8-4F2B-9311-B7E67DD0B37A}" type="sibTrans" cxnId="{442056F7-A4CC-44A1-837F-B5E131D39405}">
      <dgm:prSet/>
      <dgm:spPr/>
      <dgm:t>
        <a:bodyPr/>
        <a:lstStyle/>
        <a:p>
          <a:endParaRPr lang="en-US"/>
        </a:p>
      </dgm:t>
    </dgm:pt>
    <dgm:pt modelId="{52236A94-0C93-4826-9AD1-D1F3F24DF4FC}">
      <dgm:prSet/>
      <dgm:spPr/>
      <dgm:t>
        <a:bodyPr/>
        <a:lstStyle/>
        <a:p>
          <a:pPr>
            <a:lnSpc>
              <a:spcPct val="100000"/>
            </a:lnSpc>
          </a:pPr>
          <a:r>
            <a:rPr lang="en-US" b="1" dirty="0"/>
            <a:t>Upselling Training:</a:t>
          </a:r>
          <a:r>
            <a:rPr lang="en-US" dirty="0"/>
            <a:t> </a:t>
          </a:r>
          <a:r>
            <a:rPr lang="en-US" dirty="0" err="1"/>
            <a:t>specialised</a:t>
          </a:r>
          <a:r>
            <a:rPr lang="en-US" dirty="0"/>
            <a:t> training on suggestive selling strategies in order to generate higher revenue and improve the customer experience (Google Books, 2025).</a:t>
          </a:r>
        </a:p>
      </dgm:t>
    </dgm:pt>
    <dgm:pt modelId="{8041C236-0BB0-40B1-ADC5-5E10465496A0}" type="parTrans" cxnId="{5423FE3F-5E6A-402B-AE9B-043858960B18}">
      <dgm:prSet/>
      <dgm:spPr/>
      <dgm:t>
        <a:bodyPr/>
        <a:lstStyle/>
        <a:p>
          <a:endParaRPr lang="en-US"/>
        </a:p>
      </dgm:t>
    </dgm:pt>
    <dgm:pt modelId="{9BD447B1-DFE3-4415-8C5D-D9DB5CA19884}" type="sibTrans" cxnId="{5423FE3F-5E6A-402B-AE9B-043858960B18}">
      <dgm:prSet/>
      <dgm:spPr/>
      <dgm:t>
        <a:bodyPr/>
        <a:lstStyle/>
        <a:p>
          <a:endParaRPr lang="en-US"/>
        </a:p>
      </dgm:t>
    </dgm:pt>
    <dgm:pt modelId="{43529976-B923-4093-AB0B-1961BD76D4E3}">
      <dgm:prSet/>
      <dgm:spPr/>
      <dgm:t>
        <a:bodyPr/>
        <a:lstStyle/>
        <a:p>
          <a:pPr>
            <a:lnSpc>
              <a:spcPct val="100000"/>
            </a:lnSpc>
          </a:pPr>
          <a:r>
            <a:rPr lang="en-US" b="1"/>
            <a:t>Proposed Solutions:</a:t>
          </a:r>
          <a:endParaRPr lang="en-US"/>
        </a:p>
      </dgm:t>
    </dgm:pt>
    <dgm:pt modelId="{0F6BC6E5-9343-487E-B4F7-0867DA63EB5F}" type="sibTrans" cxnId="{124BD5B2-2D0B-40C5-8ACB-D4F189200281}">
      <dgm:prSet/>
      <dgm:spPr/>
      <dgm:t>
        <a:bodyPr/>
        <a:lstStyle/>
        <a:p>
          <a:endParaRPr lang="en-US"/>
        </a:p>
      </dgm:t>
    </dgm:pt>
    <dgm:pt modelId="{B132E7C6-67B3-4485-A4A2-EDF54D9975FD}" type="parTrans" cxnId="{124BD5B2-2D0B-40C5-8ACB-D4F189200281}">
      <dgm:prSet/>
      <dgm:spPr/>
      <dgm:t>
        <a:bodyPr/>
        <a:lstStyle/>
        <a:p>
          <a:endParaRPr lang="en-US"/>
        </a:p>
      </dgm:t>
    </dgm:pt>
    <dgm:pt modelId="{F3C64A03-BDD4-4425-B49A-41CC5C3ADB1D}" type="pres">
      <dgm:prSet presAssocID="{8475D3B8-5586-484C-84E4-F6355CDF49CE}" presName="root" presStyleCnt="0">
        <dgm:presLayoutVars>
          <dgm:dir/>
          <dgm:resizeHandles val="exact"/>
        </dgm:presLayoutVars>
      </dgm:prSet>
      <dgm:spPr/>
    </dgm:pt>
    <dgm:pt modelId="{E07A5832-A661-44ED-9A46-0ECA2C2EFCB3}" type="pres">
      <dgm:prSet presAssocID="{E1AF1F9D-44B9-4CAA-A6AD-DE0E6F524980}" presName="compNode" presStyleCnt="0"/>
      <dgm:spPr/>
    </dgm:pt>
    <dgm:pt modelId="{85397F51-EA6D-4D93-9B5B-9573D4B9F316}" type="pres">
      <dgm:prSet presAssocID="{E1AF1F9D-44B9-4CAA-A6AD-DE0E6F524980}" presName="bgRect" presStyleLbl="bgShp" presStyleIdx="0" presStyleCnt="7"/>
      <dgm:spPr/>
    </dgm:pt>
    <dgm:pt modelId="{4DD9F2C9-666A-4EFD-9434-76BF2B8F4119}" type="pres">
      <dgm:prSet presAssocID="{E1AF1F9D-44B9-4CAA-A6AD-DE0E6F52498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0FFCBEA-D3BC-464E-9120-7AD45E92A707}" type="pres">
      <dgm:prSet presAssocID="{E1AF1F9D-44B9-4CAA-A6AD-DE0E6F524980}" presName="spaceRect" presStyleCnt="0"/>
      <dgm:spPr/>
    </dgm:pt>
    <dgm:pt modelId="{12D5D58A-166F-41F2-A221-6AF129BD8F1D}" type="pres">
      <dgm:prSet presAssocID="{E1AF1F9D-44B9-4CAA-A6AD-DE0E6F524980}" presName="parTx" presStyleLbl="revTx" presStyleIdx="0" presStyleCnt="7">
        <dgm:presLayoutVars>
          <dgm:chMax val="0"/>
          <dgm:chPref val="0"/>
        </dgm:presLayoutVars>
      </dgm:prSet>
      <dgm:spPr/>
    </dgm:pt>
    <dgm:pt modelId="{F1B1077D-5CC3-4239-9A17-E8A28C84194B}" type="pres">
      <dgm:prSet presAssocID="{9B2F70AF-6A8E-475E-B711-FCC2E3A48E93}" presName="sibTrans" presStyleCnt="0"/>
      <dgm:spPr/>
    </dgm:pt>
    <dgm:pt modelId="{1CC102F7-C761-4374-AB18-AC9BDDA24A88}" type="pres">
      <dgm:prSet presAssocID="{43529976-B923-4093-AB0B-1961BD76D4E3}" presName="compNode" presStyleCnt="0"/>
      <dgm:spPr/>
    </dgm:pt>
    <dgm:pt modelId="{8C945A11-E155-4A41-B297-781AD6F63E98}" type="pres">
      <dgm:prSet presAssocID="{43529976-B923-4093-AB0B-1961BD76D4E3}" presName="bgRect" presStyleLbl="bgShp" presStyleIdx="1" presStyleCnt="7"/>
      <dgm:spPr/>
    </dgm:pt>
    <dgm:pt modelId="{88AB70DE-1D70-43E5-AEE0-4DAEE46B4C41}" type="pres">
      <dgm:prSet presAssocID="{43529976-B923-4093-AB0B-1961BD76D4E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D48FF23-6A11-4F8A-9F8D-8E722E6119C0}" type="pres">
      <dgm:prSet presAssocID="{43529976-B923-4093-AB0B-1961BD76D4E3}" presName="spaceRect" presStyleCnt="0"/>
      <dgm:spPr/>
    </dgm:pt>
    <dgm:pt modelId="{E65B756E-F125-4809-8138-DB6601F58DB2}" type="pres">
      <dgm:prSet presAssocID="{43529976-B923-4093-AB0B-1961BD76D4E3}" presName="parTx" presStyleLbl="revTx" presStyleIdx="1" presStyleCnt="7">
        <dgm:presLayoutVars>
          <dgm:chMax val="0"/>
          <dgm:chPref val="0"/>
        </dgm:presLayoutVars>
      </dgm:prSet>
      <dgm:spPr/>
    </dgm:pt>
    <dgm:pt modelId="{B4F9613B-68B5-4083-8BF1-D50D12724C89}" type="pres">
      <dgm:prSet presAssocID="{0F6BC6E5-9343-487E-B4F7-0867DA63EB5F}" presName="sibTrans" presStyleCnt="0"/>
      <dgm:spPr/>
    </dgm:pt>
    <dgm:pt modelId="{9ED5C5E5-91AC-4ADC-A87F-4627D37E8F66}" type="pres">
      <dgm:prSet presAssocID="{11B2684D-B51F-437B-8B2C-7C9A95087C87}" presName="compNode" presStyleCnt="0"/>
      <dgm:spPr/>
    </dgm:pt>
    <dgm:pt modelId="{8E3BD6E1-F6AA-409D-B1C9-0F74B70B027A}" type="pres">
      <dgm:prSet presAssocID="{11B2684D-B51F-437B-8B2C-7C9A95087C87}" presName="bgRect" presStyleLbl="bgShp" presStyleIdx="2" presStyleCnt="7"/>
      <dgm:spPr/>
    </dgm:pt>
    <dgm:pt modelId="{551B55DD-B2DA-4F91-84F5-03F32028690E}" type="pres">
      <dgm:prSet presAssocID="{11B2684D-B51F-437B-8B2C-7C9A95087C8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A1C44FA7-8A7D-41C0-A2AF-6A9396E788A8}" type="pres">
      <dgm:prSet presAssocID="{11B2684D-B51F-437B-8B2C-7C9A95087C87}" presName="spaceRect" presStyleCnt="0"/>
      <dgm:spPr/>
    </dgm:pt>
    <dgm:pt modelId="{05BBC433-3FBD-4EA9-9697-9E4A82EA7E95}" type="pres">
      <dgm:prSet presAssocID="{11B2684D-B51F-437B-8B2C-7C9A95087C87}" presName="parTx" presStyleLbl="revTx" presStyleIdx="2" presStyleCnt="7">
        <dgm:presLayoutVars>
          <dgm:chMax val="0"/>
          <dgm:chPref val="0"/>
        </dgm:presLayoutVars>
      </dgm:prSet>
      <dgm:spPr/>
    </dgm:pt>
    <dgm:pt modelId="{24EB6E15-DDB5-4E76-A533-3C4681C6F697}" type="pres">
      <dgm:prSet presAssocID="{9CD01482-EA26-48B0-ADC8-35DD0959B94F}" presName="sibTrans" presStyleCnt="0"/>
      <dgm:spPr/>
    </dgm:pt>
    <dgm:pt modelId="{5955CB13-7687-401A-AA8D-2A7392CE50AC}" type="pres">
      <dgm:prSet presAssocID="{14C683FE-4F5F-42E3-9708-1B7A535E8C0D}" presName="compNode" presStyleCnt="0"/>
      <dgm:spPr/>
    </dgm:pt>
    <dgm:pt modelId="{509168DD-8441-4B15-A16F-B6B3E48BE1B4}" type="pres">
      <dgm:prSet presAssocID="{14C683FE-4F5F-42E3-9708-1B7A535E8C0D}" presName="bgRect" presStyleLbl="bgShp" presStyleIdx="3" presStyleCnt="7"/>
      <dgm:spPr/>
    </dgm:pt>
    <dgm:pt modelId="{FB15E9AB-E58C-4ED5-AB5D-64E27EEFF478}" type="pres">
      <dgm:prSet presAssocID="{14C683FE-4F5F-42E3-9708-1B7A535E8C0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3CA5CDF6-77FF-4C81-B31C-D98DDE8DF34E}" type="pres">
      <dgm:prSet presAssocID="{14C683FE-4F5F-42E3-9708-1B7A535E8C0D}" presName="spaceRect" presStyleCnt="0"/>
      <dgm:spPr/>
    </dgm:pt>
    <dgm:pt modelId="{4DB7CFF0-3045-4E87-907F-9321419AD1C8}" type="pres">
      <dgm:prSet presAssocID="{14C683FE-4F5F-42E3-9708-1B7A535E8C0D}" presName="parTx" presStyleLbl="revTx" presStyleIdx="3" presStyleCnt="7">
        <dgm:presLayoutVars>
          <dgm:chMax val="0"/>
          <dgm:chPref val="0"/>
        </dgm:presLayoutVars>
      </dgm:prSet>
      <dgm:spPr/>
    </dgm:pt>
    <dgm:pt modelId="{6F91C168-8021-4308-A0D3-4D29657948C5}" type="pres">
      <dgm:prSet presAssocID="{A7F35CCC-E2AD-4AB3-90D4-C77570B79589}" presName="sibTrans" presStyleCnt="0"/>
      <dgm:spPr/>
    </dgm:pt>
    <dgm:pt modelId="{00DF653A-7E95-499E-91DE-6C9CF8F99418}" type="pres">
      <dgm:prSet presAssocID="{BDB44B4B-D82F-47DF-8F7B-0F8DD39D2762}" presName="compNode" presStyleCnt="0"/>
      <dgm:spPr/>
    </dgm:pt>
    <dgm:pt modelId="{CE1EF029-8F5D-43AC-9E01-10F6BE9D7F48}" type="pres">
      <dgm:prSet presAssocID="{BDB44B4B-D82F-47DF-8F7B-0F8DD39D2762}" presName="bgRect" presStyleLbl="bgShp" presStyleIdx="4" presStyleCnt="7"/>
      <dgm:spPr/>
    </dgm:pt>
    <dgm:pt modelId="{F65228A8-4D34-4D2D-8A56-FB5F7D06C888}" type="pres">
      <dgm:prSet presAssocID="{BDB44B4B-D82F-47DF-8F7B-0F8DD39D276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EAA5C381-37A1-46B1-8F6A-EBCC35375E75}" type="pres">
      <dgm:prSet presAssocID="{BDB44B4B-D82F-47DF-8F7B-0F8DD39D2762}" presName="spaceRect" presStyleCnt="0"/>
      <dgm:spPr/>
    </dgm:pt>
    <dgm:pt modelId="{A912176E-1D9C-44DE-9F4B-21CA70B88F48}" type="pres">
      <dgm:prSet presAssocID="{BDB44B4B-D82F-47DF-8F7B-0F8DD39D2762}" presName="parTx" presStyleLbl="revTx" presStyleIdx="4" presStyleCnt="7">
        <dgm:presLayoutVars>
          <dgm:chMax val="0"/>
          <dgm:chPref val="0"/>
        </dgm:presLayoutVars>
      </dgm:prSet>
      <dgm:spPr/>
    </dgm:pt>
    <dgm:pt modelId="{AC1AE07A-ED4C-43AE-9D78-9FC3375F5EB0}" type="pres">
      <dgm:prSet presAssocID="{E32373B9-83AC-48A0-AAD7-67CC0EC93447}" presName="sibTrans" presStyleCnt="0"/>
      <dgm:spPr/>
    </dgm:pt>
    <dgm:pt modelId="{BE3364B6-5FF6-4825-822E-C56A586EDBD8}" type="pres">
      <dgm:prSet presAssocID="{EBB4EDD6-8834-427E-998B-074898103021}" presName="compNode" presStyleCnt="0"/>
      <dgm:spPr/>
    </dgm:pt>
    <dgm:pt modelId="{E379A19F-6FDE-46F1-9198-C8C1BCB41325}" type="pres">
      <dgm:prSet presAssocID="{EBB4EDD6-8834-427E-998B-074898103021}" presName="bgRect" presStyleLbl="bgShp" presStyleIdx="5" presStyleCnt="7"/>
      <dgm:spPr/>
    </dgm:pt>
    <dgm:pt modelId="{124C6F97-B1FF-4A9A-8289-27227B8CD583}" type="pres">
      <dgm:prSet presAssocID="{EBB4EDD6-8834-427E-998B-07489810302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assroom"/>
        </a:ext>
      </dgm:extLst>
    </dgm:pt>
    <dgm:pt modelId="{47878916-02A0-408D-8299-A0FB61319A78}" type="pres">
      <dgm:prSet presAssocID="{EBB4EDD6-8834-427E-998B-074898103021}" presName="spaceRect" presStyleCnt="0"/>
      <dgm:spPr/>
    </dgm:pt>
    <dgm:pt modelId="{EFCBF516-6BED-460F-8B5B-D8203801FAEA}" type="pres">
      <dgm:prSet presAssocID="{EBB4EDD6-8834-427E-998B-074898103021}" presName="parTx" presStyleLbl="revTx" presStyleIdx="5" presStyleCnt="7">
        <dgm:presLayoutVars>
          <dgm:chMax val="0"/>
          <dgm:chPref val="0"/>
        </dgm:presLayoutVars>
      </dgm:prSet>
      <dgm:spPr/>
    </dgm:pt>
    <dgm:pt modelId="{9F979DC4-77B9-4165-BE08-E98C5CC53362}" type="pres">
      <dgm:prSet presAssocID="{E62629E6-C9E8-4F2B-9311-B7E67DD0B37A}" presName="sibTrans" presStyleCnt="0"/>
      <dgm:spPr/>
    </dgm:pt>
    <dgm:pt modelId="{E6D2DD8E-3CE8-4388-9DCD-59563A11888B}" type="pres">
      <dgm:prSet presAssocID="{52236A94-0C93-4826-9AD1-D1F3F24DF4FC}" presName="compNode" presStyleCnt="0"/>
      <dgm:spPr/>
    </dgm:pt>
    <dgm:pt modelId="{3A0F07C3-FB4D-4571-B62E-E5B86D0577DD}" type="pres">
      <dgm:prSet presAssocID="{52236A94-0C93-4826-9AD1-D1F3F24DF4FC}" presName="bgRect" presStyleLbl="bgShp" presStyleIdx="6" presStyleCnt="7"/>
      <dgm:spPr/>
    </dgm:pt>
    <dgm:pt modelId="{AE153FB8-3399-48DF-A24D-3B2D42234EE0}" type="pres">
      <dgm:prSet presAssocID="{52236A94-0C93-4826-9AD1-D1F3F24DF4F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oud"/>
        </a:ext>
      </dgm:extLst>
    </dgm:pt>
    <dgm:pt modelId="{07EE08CE-AC23-496C-8FE2-E880270254C5}" type="pres">
      <dgm:prSet presAssocID="{52236A94-0C93-4826-9AD1-D1F3F24DF4FC}" presName="spaceRect" presStyleCnt="0"/>
      <dgm:spPr/>
    </dgm:pt>
    <dgm:pt modelId="{634563B3-6A49-4ECB-8A48-67433BCC3FC9}" type="pres">
      <dgm:prSet presAssocID="{52236A94-0C93-4826-9AD1-D1F3F24DF4FC}" presName="parTx" presStyleLbl="revTx" presStyleIdx="6" presStyleCnt="7">
        <dgm:presLayoutVars>
          <dgm:chMax val="0"/>
          <dgm:chPref val="0"/>
        </dgm:presLayoutVars>
      </dgm:prSet>
      <dgm:spPr/>
    </dgm:pt>
  </dgm:ptLst>
  <dgm:cxnLst>
    <dgm:cxn modelId="{4CE25409-9E1A-4B99-A498-97D0FE63A59A}" type="presOf" srcId="{EBB4EDD6-8834-427E-998B-074898103021}" destId="{EFCBF516-6BED-460F-8B5B-D8203801FAEA}" srcOrd="0" destOrd="0" presId="urn:microsoft.com/office/officeart/2018/2/layout/IconVerticalSolidList"/>
    <dgm:cxn modelId="{1063C50F-A06F-48B6-B30D-6333C0757C48}" type="presOf" srcId="{52236A94-0C93-4826-9AD1-D1F3F24DF4FC}" destId="{634563B3-6A49-4ECB-8A48-67433BCC3FC9}" srcOrd="0" destOrd="0" presId="urn:microsoft.com/office/officeart/2018/2/layout/IconVerticalSolidList"/>
    <dgm:cxn modelId="{18AAFD1B-2A11-4BB0-895A-004AF78C749E}" srcId="{8475D3B8-5586-484C-84E4-F6355CDF49CE}" destId="{11B2684D-B51F-437B-8B2C-7C9A95087C87}" srcOrd="2" destOrd="0" parTransId="{A2AE748F-B064-479B-83D5-E4FBC72DC2BB}" sibTransId="{9CD01482-EA26-48B0-ADC8-35DD0959B94F}"/>
    <dgm:cxn modelId="{A9514D28-CDBC-49D7-848F-A33DB4AEA892}" srcId="{8475D3B8-5586-484C-84E4-F6355CDF49CE}" destId="{BDB44B4B-D82F-47DF-8F7B-0F8DD39D2762}" srcOrd="4" destOrd="0" parTransId="{AD998844-9F9F-4AC4-BDF9-D3E32A225F0B}" sibTransId="{E32373B9-83AC-48A0-AAD7-67CC0EC93447}"/>
    <dgm:cxn modelId="{942A073C-BB48-4D76-AE0F-CCA6C05F0CCB}" type="presOf" srcId="{8475D3B8-5586-484C-84E4-F6355CDF49CE}" destId="{F3C64A03-BDD4-4425-B49A-41CC5C3ADB1D}" srcOrd="0" destOrd="0" presId="urn:microsoft.com/office/officeart/2018/2/layout/IconVerticalSolidList"/>
    <dgm:cxn modelId="{5423FE3F-5E6A-402B-AE9B-043858960B18}" srcId="{8475D3B8-5586-484C-84E4-F6355CDF49CE}" destId="{52236A94-0C93-4826-9AD1-D1F3F24DF4FC}" srcOrd="6" destOrd="0" parTransId="{8041C236-0BB0-40B1-ADC5-5E10465496A0}" sibTransId="{9BD447B1-DFE3-4415-8C5D-D9DB5CA19884}"/>
    <dgm:cxn modelId="{76A1F666-51D2-46DD-887D-AF71C39921A2}" srcId="{8475D3B8-5586-484C-84E4-F6355CDF49CE}" destId="{14C683FE-4F5F-42E3-9708-1B7A535E8C0D}" srcOrd="3" destOrd="0" parTransId="{7D13426D-6ED7-4B1C-A6F3-CD7DB85C1BC6}" sibTransId="{A7F35CCC-E2AD-4AB3-90D4-C77570B79589}"/>
    <dgm:cxn modelId="{B06D4E89-187A-411C-80BC-18C2E0E7A160}" srcId="{8475D3B8-5586-484C-84E4-F6355CDF49CE}" destId="{E1AF1F9D-44B9-4CAA-A6AD-DE0E6F524980}" srcOrd="0" destOrd="0" parTransId="{779A4438-6A64-4259-8412-3010DBC69AB3}" sibTransId="{9B2F70AF-6A8E-475E-B711-FCC2E3A48E93}"/>
    <dgm:cxn modelId="{A2B5BC96-E8BC-4DC0-9FB8-A14FD3E4F98B}" type="presOf" srcId="{11B2684D-B51F-437B-8B2C-7C9A95087C87}" destId="{05BBC433-3FBD-4EA9-9697-9E4A82EA7E95}" srcOrd="0" destOrd="0" presId="urn:microsoft.com/office/officeart/2018/2/layout/IconVerticalSolidList"/>
    <dgm:cxn modelId="{124BD5B2-2D0B-40C5-8ACB-D4F189200281}" srcId="{8475D3B8-5586-484C-84E4-F6355CDF49CE}" destId="{43529976-B923-4093-AB0B-1961BD76D4E3}" srcOrd="1" destOrd="0" parTransId="{B132E7C6-67B3-4485-A4A2-EDF54D9975FD}" sibTransId="{0F6BC6E5-9343-487E-B4F7-0867DA63EB5F}"/>
    <dgm:cxn modelId="{18CF75CC-7FDB-4BBB-9FF6-BB8F932865C1}" type="presOf" srcId="{BDB44B4B-D82F-47DF-8F7B-0F8DD39D2762}" destId="{A912176E-1D9C-44DE-9F4B-21CA70B88F48}" srcOrd="0" destOrd="0" presId="urn:microsoft.com/office/officeart/2018/2/layout/IconVerticalSolidList"/>
    <dgm:cxn modelId="{DADDFADA-FA61-4EE8-9CDB-60E6F93ABA19}" type="presOf" srcId="{E1AF1F9D-44B9-4CAA-A6AD-DE0E6F524980}" destId="{12D5D58A-166F-41F2-A221-6AF129BD8F1D}" srcOrd="0" destOrd="0" presId="urn:microsoft.com/office/officeart/2018/2/layout/IconVerticalSolidList"/>
    <dgm:cxn modelId="{0D40BCE5-31B1-4B2C-99F9-30073E38309A}" type="presOf" srcId="{43529976-B923-4093-AB0B-1961BD76D4E3}" destId="{E65B756E-F125-4809-8138-DB6601F58DB2}" srcOrd="0" destOrd="0" presId="urn:microsoft.com/office/officeart/2018/2/layout/IconVerticalSolidList"/>
    <dgm:cxn modelId="{5F3DCCF5-68FA-42D7-AC6F-B871857D4DB8}" type="presOf" srcId="{14C683FE-4F5F-42E3-9708-1B7A535E8C0D}" destId="{4DB7CFF0-3045-4E87-907F-9321419AD1C8}" srcOrd="0" destOrd="0" presId="urn:microsoft.com/office/officeart/2018/2/layout/IconVerticalSolidList"/>
    <dgm:cxn modelId="{442056F7-A4CC-44A1-837F-B5E131D39405}" srcId="{8475D3B8-5586-484C-84E4-F6355CDF49CE}" destId="{EBB4EDD6-8834-427E-998B-074898103021}" srcOrd="5" destOrd="0" parTransId="{54F37B77-798A-4840-AAA1-BC4CD7DD6771}" sibTransId="{E62629E6-C9E8-4F2B-9311-B7E67DD0B37A}"/>
    <dgm:cxn modelId="{6E3ED63E-AE9D-4712-B063-A50D1C4B6A6D}" type="presParOf" srcId="{F3C64A03-BDD4-4425-B49A-41CC5C3ADB1D}" destId="{E07A5832-A661-44ED-9A46-0ECA2C2EFCB3}" srcOrd="0" destOrd="0" presId="urn:microsoft.com/office/officeart/2018/2/layout/IconVerticalSolidList"/>
    <dgm:cxn modelId="{F6EF0A61-3983-4436-A3B3-49083534EFB4}" type="presParOf" srcId="{E07A5832-A661-44ED-9A46-0ECA2C2EFCB3}" destId="{85397F51-EA6D-4D93-9B5B-9573D4B9F316}" srcOrd="0" destOrd="0" presId="urn:microsoft.com/office/officeart/2018/2/layout/IconVerticalSolidList"/>
    <dgm:cxn modelId="{77791473-968F-439D-AAEB-FDD0738BF951}" type="presParOf" srcId="{E07A5832-A661-44ED-9A46-0ECA2C2EFCB3}" destId="{4DD9F2C9-666A-4EFD-9434-76BF2B8F4119}" srcOrd="1" destOrd="0" presId="urn:microsoft.com/office/officeart/2018/2/layout/IconVerticalSolidList"/>
    <dgm:cxn modelId="{95BB8C37-09CD-4428-9DF1-F9C02D4FFEC3}" type="presParOf" srcId="{E07A5832-A661-44ED-9A46-0ECA2C2EFCB3}" destId="{A0FFCBEA-D3BC-464E-9120-7AD45E92A707}" srcOrd="2" destOrd="0" presId="urn:microsoft.com/office/officeart/2018/2/layout/IconVerticalSolidList"/>
    <dgm:cxn modelId="{9E85F26E-C51E-47F8-B1CE-E9FA88D38B6D}" type="presParOf" srcId="{E07A5832-A661-44ED-9A46-0ECA2C2EFCB3}" destId="{12D5D58A-166F-41F2-A221-6AF129BD8F1D}" srcOrd="3" destOrd="0" presId="urn:microsoft.com/office/officeart/2018/2/layout/IconVerticalSolidList"/>
    <dgm:cxn modelId="{FE4E6E1C-50AD-4C79-B333-FD978B669CF2}" type="presParOf" srcId="{F3C64A03-BDD4-4425-B49A-41CC5C3ADB1D}" destId="{F1B1077D-5CC3-4239-9A17-E8A28C84194B}" srcOrd="1" destOrd="0" presId="urn:microsoft.com/office/officeart/2018/2/layout/IconVerticalSolidList"/>
    <dgm:cxn modelId="{8E66D9AB-FA96-4E79-B2A7-5FC9E8DEE7E7}" type="presParOf" srcId="{F3C64A03-BDD4-4425-B49A-41CC5C3ADB1D}" destId="{1CC102F7-C761-4374-AB18-AC9BDDA24A88}" srcOrd="2" destOrd="0" presId="urn:microsoft.com/office/officeart/2018/2/layout/IconVerticalSolidList"/>
    <dgm:cxn modelId="{46BD76E9-5216-4538-B8F8-B8500B6D32BF}" type="presParOf" srcId="{1CC102F7-C761-4374-AB18-AC9BDDA24A88}" destId="{8C945A11-E155-4A41-B297-781AD6F63E98}" srcOrd="0" destOrd="0" presId="urn:microsoft.com/office/officeart/2018/2/layout/IconVerticalSolidList"/>
    <dgm:cxn modelId="{6DF80EAF-D69C-4ECF-9536-2AA4B82CEC0F}" type="presParOf" srcId="{1CC102F7-C761-4374-AB18-AC9BDDA24A88}" destId="{88AB70DE-1D70-43E5-AEE0-4DAEE46B4C41}" srcOrd="1" destOrd="0" presId="urn:microsoft.com/office/officeart/2018/2/layout/IconVerticalSolidList"/>
    <dgm:cxn modelId="{D1818E0E-9639-4E0C-86E2-A5017471BB69}" type="presParOf" srcId="{1CC102F7-C761-4374-AB18-AC9BDDA24A88}" destId="{1D48FF23-6A11-4F8A-9F8D-8E722E6119C0}" srcOrd="2" destOrd="0" presId="urn:microsoft.com/office/officeart/2018/2/layout/IconVerticalSolidList"/>
    <dgm:cxn modelId="{71DE7B8F-8C0D-4957-A11E-8D0FC159F4FD}" type="presParOf" srcId="{1CC102F7-C761-4374-AB18-AC9BDDA24A88}" destId="{E65B756E-F125-4809-8138-DB6601F58DB2}" srcOrd="3" destOrd="0" presId="urn:microsoft.com/office/officeart/2018/2/layout/IconVerticalSolidList"/>
    <dgm:cxn modelId="{C988857C-B988-45E6-9AD8-D428D1D0565E}" type="presParOf" srcId="{F3C64A03-BDD4-4425-B49A-41CC5C3ADB1D}" destId="{B4F9613B-68B5-4083-8BF1-D50D12724C89}" srcOrd="3" destOrd="0" presId="urn:microsoft.com/office/officeart/2018/2/layout/IconVerticalSolidList"/>
    <dgm:cxn modelId="{7F700C84-AF3A-4138-BA69-D04E87C6127D}" type="presParOf" srcId="{F3C64A03-BDD4-4425-B49A-41CC5C3ADB1D}" destId="{9ED5C5E5-91AC-4ADC-A87F-4627D37E8F66}" srcOrd="4" destOrd="0" presId="urn:microsoft.com/office/officeart/2018/2/layout/IconVerticalSolidList"/>
    <dgm:cxn modelId="{D6A710DF-DD83-47BC-8406-2D82CB1268B0}" type="presParOf" srcId="{9ED5C5E5-91AC-4ADC-A87F-4627D37E8F66}" destId="{8E3BD6E1-F6AA-409D-B1C9-0F74B70B027A}" srcOrd="0" destOrd="0" presId="urn:microsoft.com/office/officeart/2018/2/layout/IconVerticalSolidList"/>
    <dgm:cxn modelId="{D345F477-A1D5-4CD3-BA9D-CBA458592BD1}" type="presParOf" srcId="{9ED5C5E5-91AC-4ADC-A87F-4627D37E8F66}" destId="{551B55DD-B2DA-4F91-84F5-03F32028690E}" srcOrd="1" destOrd="0" presId="urn:microsoft.com/office/officeart/2018/2/layout/IconVerticalSolidList"/>
    <dgm:cxn modelId="{228BCF6D-00EC-4484-9A71-E70E32C5F0E2}" type="presParOf" srcId="{9ED5C5E5-91AC-4ADC-A87F-4627D37E8F66}" destId="{A1C44FA7-8A7D-41C0-A2AF-6A9396E788A8}" srcOrd="2" destOrd="0" presId="urn:microsoft.com/office/officeart/2018/2/layout/IconVerticalSolidList"/>
    <dgm:cxn modelId="{56510EA9-4D5B-4D0A-8819-55D1F79DBCCF}" type="presParOf" srcId="{9ED5C5E5-91AC-4ADC-A87F-4627D37E8F66}" destId="{05BBC433-3FBD-4EA9-9697-9E4A82EA7E95}" srcOrd="3" destOrd="0" presId="urn:microsoft.com/office/officeart/2018/2/layout/IconVerticalSolidList"/>
    <dgm:cxn modelId="{7D3E28EB-0FCF-4C6F-8A62-34C712F21992}" type="presParOf" srcId="{F3C64A03-BDD4-4425-B49A-41CC5C3ADB1D}" destId="{24EB6E15-DDB5-4E76-A533-3C4681C6F697}" srcOrd="5" destOrd="0" presId="urn:microsoft.com/office/officeart/2018/2/layout/IconVerticalSolidList"/>
    <dgm:cxn modelId="{605B1D97-6D72-449E-ADF3-E217900C81E5}" type="presParOf" srcId="{F3C64A03-BDD4-4425-B49A-41CC5C3ADB1D}" destId="{5955CB13-7687-401A-AA8D-2A7392CE50AC}" srcOrd="6" destOrd="0" presId="urn:microsoft.com/office/officeart/2018/2/layout/IconVerticalSolidList"/>
    <dgm:cxn modelId="{C7F04BFA-40D3-4480-89DC-FEAA10F4D492}" type="presParOf" srcId="{5955CB13-7687-401A-AA8D-2A7392CE50AC}" destId="{509168DD-8441-4B15-A16F-B6B3E48BE1B4}" srcOrd="0" destOrd="0" presId="urn:microsoft.com/office/officeart/2018/2/layout/IconVerticalSolidList"/>
    <dgm:cxn modelId="{1872871C-916F-4E53-940E-A642C9B4840F}" type="presParOf" srcId="{5955CB13-7687-401A-AA8D-2A7392CE50AC}" destId="{FB15E9AB-E58C-4ED5-AB5D-64E27EEFF478}" srcOrd="1" destOrd="0" presId="urn:microsoft.com/office/officeart/2018/2/layout/IconVerticalSolidList"/>
    <dgm:cxn modelId="{4942BAB0-E1D0-4485-8008-80DEC25895EE}" type="presParOf" srcId="{5955CB13-7687-401A-AA8D-2A7392CE50AC}" destId="{3CA5CDF6-77FF-4C81-B31C-D98DDE8DF34E}" srcOrd="2" destOrd="0" presId="urn:microsoft.com/office/officeart/2018/2/layout/IconVerticalSolidList"/>
    <dgm:cxn modelId="{B27D0A4F-EADB-498F-A309-476AAC4FBCA4}" type="presParOf" srcId="{5955CB13-7687-401A-AA8D-2A7392CE50AC}" destId="{4DB7CFF0-3045-4E87-907F-9321419AD1C8}" srcOrd="3" destOrd="0" presId="urn:microsoft.com/office/officeart/2018/2/layout/IconVerticalSolidList"/>
    <dgm:cxn modelId="{37C472DD-917B-4A68-8328-4E946A352B79}" type="presParOf" srcId="{F3C64A03-BDD4-4425-B49A-41CC5C3ADB1D}" destId="{6F91C168-8021-4308-A0D3-4D29657948C5}" srcOrd="7" destOrd="0" presId="urn:microsoft.com/office/officeart/2018/2/layout/IconVerticalSolidList"/>
    <dgm:cxn modelId="{6E978333-2A88-4C6B-A72F-AD461E1E06A4}" type="presParOf" srcId="{F3C64A03-BDD4-4425-B49A-41CC5C3ADB1D}" destId="{00DF653A-7E95-499E-91DE-6C9CF8F99418}" srcOrd="8" destOrd="0" presId="urn:microsoft.com/office/officeart/2018/2/layout/IconVerticalSolidList"/>
    <dgm:cxn modelId="{9694767F-C868-49CF-859D-C577A91F6171}" type="presParOf" srcId="{00DF653A-7E95-499E-91DE-6C9CF8F99418}" destId="{CE1EF029-8F5D-43AC-9E01-10F6BE9D7F48}" srcOrd="0" destOrd="0" presId="urn:microsoft.com/office/officeart/2018/2/layout/IconVerticalSolidList"/>
    <dgm:cxn modelId="{B3CBE9B3-2133-43EE-B730-0900AE26DA49}" type="presParOf" srcId="{00DF653A-7E95-499E-91DE-6C9CF8F99418}" destId="{F65228A8-4D34-4D2D-8A56-FB5F7D06C888}" srcOrd="1" destOrd="0" presId="urn:microsoft.com/office/officeart/2018/2/layout/IconVerticalSolidList"/>
    <dgm:cxn modelId="{2142238A-634C-453A-9BAD-7AEEADDFDF1C}" type="presParOf" srcId="{00DF653A-7E95-499E-91DE-6C9CF8F99418}" destId="{EAA5C381-37A1-46B1-8F6A-EBCC35375E75}" srcOrd="2" destOrd="0" presId="urn:microsoft.com/office/officeart/2018/2/layout/IconVerticalSolidList"/>
    <dgm:cxn modelId="{78621EE4-B1FF-433A-BE4D-8711B9117AD7}" type="presParOf" srcId="{00DF653A-7E95-499E-91DE-6C9CF8F99418}" destId="{A912176E-1D9C-44DE-9F4B-21CA70B88F48}" srcOrd="3" destOrd="0" presId="urn:microsoft.com/office/officeart/2018/2/layout/IconVerticalSolidList"/>
    <dgm:cxn modelId="{93E3F75D-E2D7-457D-8DC6-BFBAAFED2FF6}" type="presParOf" srcId="{F3C64A03-BDD4-4425-B49A-41CC5C3ADB1D}" destId="{AC1AE07A-ED4C-43AE-9D78-9FC3375F5EB0}" srcOrd="9" destOrd="0" presId="urn:microsoft.com/office/officeart/2018/2/layout/IconVerticalSolidList"/>
    <dgm:cxn modelId="{A48DEBB5-FD6E-4964-B543-62F2BC4DAC5C}" type="presParOf" srcId="{F3C64A03-BDD4-4425-B49A-41CC5C3ADB1D}" destId="{BE3364B6-5FF6-4825-822E-C56A586EDBD8}" srcOrd="10" destOrd="0" presId="urn:microsoft.com/office/officeart/2018/2/layout/IconVerticalSolidList"/>
    <dgm:cxn modelId="{2ED22C28-4A22-4738-B47D-E28651E2C4EA}" type="presParOf" srcId="{BE3364B6-5FF6-4825-822E-C56A586EDBD8}" destId="{E379A19F-6FDE-46F1-9198-C8C1BCB41325}" srcOrd="0" destOrd="0" presId="urn:microsoft.com/office/officeart/2018/2/layout/IconVerticalSolidList"/>
    <dgm:cxn modelId="{EAA99F0A-8BB6-4532-8457-DD8828DAAA79}" type="presParOf" srcId="{BE3364B6-5FF6-4825-822E-C56A586EDBD8}" destId="{124C6F97-B1FF-4A9A-8289-27227B8CD583}" srcOrd="1" destOrd="0" presId="urn:microsoft.com/office/officeart/2018/2/layout/IconVerticalSolidList"/>
    <dgm:cxn modelId="{9E0291C1-7045-4BB3-B1AE-C5A7F1D4A6E7}" type="presParOf" srcId="{BE3364B6-5FF6-4825-822E-C56A586EDBD8}" destId="{47878916-02A0-408D-8299-A0FB61319A78}" srcOrd="2" destOrd="0" presId="urn:microsoft.com/office/officeart/2018/2/layout/IconVerticalSolidList"/>
    <dgm:cxn modelId="{4480E61B-462A-4AEE-BE08-B92B8D73B308}" type="presParOf" srcId="{BE3364B6-5FF6-4825-822E-C56A586EDBD8}" destId="{EFCBF516-6BED-460F-8B5B-D8203801FAEA}" srcOrd="3" destOrd="0" presId="urn:microsoft.com/office/officeart/2018/2/layout/IconVerticalSolidList"/>
    <dgm:cxn modelId="{40B408A0-D37A-4478-9209-B71F0559D991}" type="presParOf" srcId="{F3C64A03-BDD4-4425-B49A-41CC5C3ADB1D}" destId="{9F979DC4-77B9-4165-BE08-E98C5CC53362}" srcOrd="11" destOrd="0" presId="urn:microsoft.com/office/officeart/2018/2/layout/IconVerticalSolidList"/>
    <dgm:cxn modelId="{119E351F-F7A1-4FC9-B726-3125A0BD58D4}" type="presParOf" srcId="{F3C64A03-BDD4-4425-B49A-41CC5C3ADB1D}" destId="{E6D2DD8E-3CE8-4388-9DCD-59563A11888B}" srcOrd="12" destOrd="0" presId="urn:microsoft.com/office/officeart/2018/2/layout/IconVerticalSolidList"/>
    <dgm:cxn modelId="{5DF3AE71-3944-4022-9291-DA0F53A389EA}" type="presParOf" srcId="{E6D2DD8E-3CE8-4388-9DCD-59563A11888B}" destId="{3A0F07C3-FB4D-4571-B62E-E5B86D0577DD}" srcOrd="0" destOrd="0" presId="urn:microsoft.com/office/officeart/2018/2/layout/IconVerticalSolidList"/>
    <dgm:cxn modelId="{DC529FF9-E7F6-4E30-AB08-80EB2C655857}" type="presParOf" srcId="{E6D2DD8E-3CE8-4388-9DCD-59563A11888B}" destId="{AE153FB8-3399-48DF-A24D-3B2D42234EE0}" srcOrd="1" destOrd="0" presId="urn:microsoft.com/office/officeart/2018/2/layout/IconVerticalSolidList"/>
    <dgm:cxn modelId="{7B13B69E-EE62-4B4C-A52B-BB9EBEE6A5CF}" type="presParOf" srcId="{E6D2DD8E-3CE8-4388-9DCD-59563A11888B}" destId="{07EE08CE-AC23-496C-8FE2-E880270254C5}" srcOrd="2" destOrd="0" presId="urn:microsoft.com/office/officeart/2018/2/layout/IconVerticalSolidList"/>
    <dgm:cxn modelId="{1476431A-9880-4195-ACB6-C727D9545B1F}" type="presParOf" srcId="{E6D2DD8E-3CE8-4388-9DCD-59563A11888B}" destId="{634563B3-6A49-4ECB-8A48-67433BCC3F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6647ED8-017D-4E87-B3EC-2DBB1AC099E0}"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C3017D9D-BD4E-4818-8BB6-C224AEAE4C62}">
      <dgm:prSet/>
      <dgm:spPr/>
      <dgm:t>
        <a:bodyPr/>
        <a:lstStyle/>
        <a:p>
          <a:r>
            <a:rPr lang="en-US" b="1"/>
            <a:t>Staged Process (Clegg Project Management Framework):</a:t>
          </a:r>
          <a:endParaRPr lang="en-US"/>
        </a:p>
      </dgm:t>
    </dgm:pt>
    <dgm:pt modelId="{A12AC472-BA31-4809-B9BC-EB019354E7BA}" type="parTrans" cxnId="{B1BD9EB3-91D5-456E-9490-6A9EEA6D150A}">
      <dgm:prSet/>
      <dgm:spPr/>
      <dgm:t>
        <a:bodyPr/>
        <a:lstStyle/>
        <a:p>
          <a:endParaRPr lang="en-US"/>
        </a:p>
      </dgm:t>
    </dgm:pt>
    <dgm:pt modelId="{792C8E36-4F2A-409D-AC41-B90B34A0E69B}" type="sibTrans" cxnId="{B1BD9EB3-91D5-456E-9490-6A9EEA6D150A}">
      <dgm:prSet/>
      <dgm:spPr/>
      <dgm:t>
        <a:bodyPr/>
        <a:lstStyle/>
        <a:p>
          <a:endParaRPr lang="en-US"/>
        </a:p>
      </dgm:t>
    </dgm:pt>
    <dgm:pt modelId="{5383878A-8214-4C20-BD1A-0F412A3B9A79}">
      <dgm:prSet/>
      <dgm:spPr/>
      <dgm:t>
        <a:bodyPr/>
        <a:lstStyle/>
        <a:p>
          <a:r>
            <a:rPr lang="en-US" b="1" dirty="0"/>
            <a:t>Initiation:</a:t>
          </a:r>
          <a:r>
            <a:rPr lang="en-US" dirty="0"/>
            <a:t> Owner/Manager dedicates itself to the project and establishes specific objectives (e.g., get average spend up by 5%) (</a:t>
          </a:r>
          <a:r>
            <a:rPr lang="en-US" dirty="0" err="1"/>
            <a:t>Vairetti</a:t>
          </a:r>
          <a:r>
            <a:rPr lang="en-US" dirty="0"/>
            <a:t> et al., 2024).</a:t>
          </a:r>
        </a:p>
      </dgm:t>
    </dgm:pt>
    <dgm:pt modelId="{20AA9C33-EBBF-464B-892A-B704CDE0B29C}" type="parTrans" cxnId="{E5E43A52-2AF9-4E31-86B2-E171E103156F}">
      <dgm:prSet/>
      <dgm:spPr/>
      <dgm:t>
        <a:bodyPr/>
        <a:lstStyle/>
        <a:p>
          <a:endParaRPr lang="en-US"/>
        </a:p>
      </dgm:t>
    </dgm:pt>
    <dgm:pt modelId="{2DA49048-6448-4D92-80EF-6E1E78A70805}" type="sibTrans" cxnId="{E5E43A52-2AF9-4E31-86B2-E171E103156F}">
      <dgm:prSet/>
      <dgm:spPr/>
      <dgm:t>
        <a:bodyPr/>
        <a:lstStyle/>
        <a:p>
          <a:endParaRPr lang="en-US"/>
        </a:p>
      </dgm:t>
    </dgm:pt>
    <dgm:pt modelId="{15562859-7159-4B6D-8D3D-DDDDA5445835}">
      <dgm:prSet/>
      <dgm:spPr/>
      <dgm:t>
        <a:bodyPr/>
        <a:lstStyle/>
        <a:p>
          <a:r>
            <a:rPr lang="en-US" b="1"/>
            <a:t>Planning: </a:t>
          </a:r>
          <a:r>
            <a:rPr lang="en-US"/>
            <a:t>Prepare training resources and schedule workshops (they can be prepared in-house, which will reduce the cost).</a:t>
          </a:r>
        </a:p>
      </dgm:t>
    </dgm:pt>
    <dgm:pt modelId="{40FAA2BD-9CC2-4777-A50A-42E4EC8996EF}" type="parTrans" cxnId="{E2FA5112-2F7F-4083-9AD9-BE25329F8510}">
      <dgm:prSet/>
      <dgm:spPr/>
      <dgm:t>
        <a:bodyPr/>
        <a:lstStyle/>
        <a:p>
          <a:endParaRPr lang="en-US"/>
        </a:p>
      </dgm:t>
    </dgm:pt>
    <dgm:pt modelId="{492791AF-F8DC-4A2A-88E0-E42DE38AF83F}" type="sibTrans" cxnId="{E2FA5112-2F7F-4083-9AD9-BE25329F8510}">
      <dgm:prSet/>
      <dgm:spPr/>
      <dgm:t>
        <a:bodyPr/>
        <a:lstStyle/>
        <a:p>
          <a:endParaRPr lang="en-US"/>
        </a:p>
      </dgm:t>
    </dgm:pt>
    <dgm:pt modelId="{9873795B-5A96-4769-8D27-4CF0F3F0533F}">
      <dgm:prSet/>
      <dgm:spPr/>
      <dgm:t>
        <a:bodyPr/>
        <a:lstStyle/>
        <a:p>
          <a:r>
            <a:rPr lang="en-US" b="1" dirty="0"/>
            <a:t>Implementation:</a:t>
          </a:r>
          <a:r>
            <a:rPr lang="en-US" dirty="0"/>
            <a:t> </a:t>
          </a:r>
          <a:r>
            <a:rPr lang="en-GB" dirty="0"/>
            <a:t>Implement training and new processes as part of professional development, not as a remedial step to adapt to change (Dawson and </a:t>
          </a:r>
          <a:r>
            <a:rPr lang="en-GB" dirty="0" err="1"/>
            <a:t>Adriopoulos</a:t>
          </a:r>
          <a:r>
            <a:rPr lang="en-GB" dirty="0"/>
            <a:t>, 2021).</a:t>
          </a:r>
          <a:endParaRPr lang="en-US" dirty="0"/>
        </a:p>
      </dgm:t>
    </dgm:pt>
    <dgm:pt modelId="{1708FDFA-F3A8-421E-A9F4-E254017B18E4}" type="parTrans" cxnId="{B3350B07-DF59-44A6-AE9D-247C1B71F50D}">
      <dgm:prSet/>
      <dgm:spPr/>
      <dgm:t>
        <a:bodyPr/>
        <a:lstStyle/>
        <a:p>
          <a:endParaRPr lang="en-US"/>
        </a:p>
      </dgm:t>
    </dgm:pt>
    <dgm:pt modelId="{14644C5E-4E2B-40B2-9A40-72C43ECCD39E}" type="sibTrans" cxnId="{B3350B07-DF59-44A6-AE9D-247C1B71F50D}">
      <dgm:prSet/>
      <dgm:spPr/>
      <dgm:t>
        <a:bodyPr/>
        <a:lstStyle/>
        <a:p>
          <a:endParaRPr lang="en-US"/>
        </a:p>
      </dgm:t>
    </dgm:pt>
    <dgm:pt modelId="{D41F9AB3-859D-4FA2-AB13-2C951CCD486B}">
      <dgm:prSet/>
      <dgm:spPr/>
      <dgm:t>
        <a:bodyPr/>
        <a:lstStyle/>
        <a:p>
          <a:r>
            <a:rPr lang="en-US" b="1" dirty="0"/>
            <a:t>Assessment:</a:t>
          </a:r>
          <a:r>
            <a:rPr lang="en-US" dirty="0"/>
            <a:t> </a:t>
          </a:r>
          <a:r>
            <a:rPr lang="en-GB" dirty="0"/>
            <a:t>Monitor performance indicators and gather feedback from staff to facilitate improvements.</a:t>
          </a:r>
          <a:endParaRPr lang="en-US" dirty="0"/>
        </a:p>
      </dgm:t>
    </dgm:pt>
    <dgm:pt modelId="{51F52FAA-9B72-4378-9E2B-BA153E5F1DA6}" type="parTrans" cxnId="{E7D358ED-47DA-47F0-B942-DF3AFCBEF646}">
      <dgm:prSet/>
      <dgm:spPr/>
      <dgm:t>
        <a:bodyPr/>
        <a:lstStyle/>
        <a:p>
          <a:endParaRPr lang="en-US"/>
        </a:p>
      </dgm:t>
    </dgm:pt>
    <dgm:pt modelId="{930BEBAE-750C-41AA-9DB7-8C23B6BA9F92}" type="sibTrans" cxnId="{E7D358ED-47DA-47F0-B942-DF3AFCBEF646}">
      <dgm:prSet/>
      <dgm:spPr/>
      <dgm:t>
        <a:bodyPr/>
        <a:lstStyle/>
        <a:p>
          <a:endParaRPr lang="en-US"/>
        </a:p>
      </dgm:t>
    </dgm:pt>
    <dgm:pt modelId="{75C6A4CB-0023-483A-9513-A71AA9728794}">
      <dgm:prSet/>
      <dgm:spPr/>
      <dgm:t>
        <a:bodyPr/>
        <a:lstStyle/>
        <a:p>
          <a:r>
            <a:rPr lang="en-US" b="1" dirty="0"/>
            <a:t>Feasibility: </a:t>
          </a:r>
          <a:r>
            <a:rPr lang="en-US" dirty="0"/>
            <a:t>The solution is cheap, highly feasible and possible in an independent restaurant environment.</a:t>
          </a:r>
        </a:p>
      </dgm:t>
    </dgm:pt>
    <dgm:pt modelId="{888725FD-90C3-4500-87FD-19452CFF1CF5}" type="parTrans" cxnId="{3EEAA91E-9482-4A15-8763-80F4CEE5EC08}">
      <dgm:prSet/>
      <dgm:spPr/>
      <dgm:t>
        <a:bodyPr/>
        <a:lstStyle/>
        <a:p>
          <a:endParaRPr lang="en-US"/>
        </a:p>
      </dgm:t>
    </dgm:pt>
    <dgm:pt modelId="{E6DF7A8D-2F0A-4B43-BE90-28AABBC1D15D}" type="sibTrans" cxnId="{3EEAA91E-9482-4A15-8763-80F4CEE5EC08}">
      <dgm:prSet/>
      <dgm:spPr/>
      <dgm:t>
        <a:bodyPr/>
        <a:lstStyle/>
        <a:p>
          <a:endParaRPr lang="en-US"/>
        </a:p>
      </dgm:t>
    </dgm:pt>
    <dgm:pt modelId="{F5CC6B76-7883-4FE2-88CD-37B4DD76CB0D}" type="pres">
      <dgm:prSet presAssocID="{B6647ED8-017D-4E87-B3EC-2DBB1AC099E0}" presName="vert0" presStyleCnt="0">
        <dgm:presLayoutVars>
          <dgm:dir/>
          <dgm:animOne val="branch"/>
          <dgm:animLvl val="lvl"/>
        </dgm:presLayoutVars>
      </dgm:prSet>
      <dgm:spPr/>
    </dgm:pt>
    <dgm:pt modelId="{16545585-E48B-4B09-9AF4-A05DA888C251}" type="pres">
      <dgm:prSet presAssocID="{C3017D9D-BD4E-4818-8BB6-C224AEAE4C62}" presName="thickLine" presStyleLbl="alignNode1" presStyleIdx="0" presStyleCnt="1"/>
      <dgm:spPr/>
    </dgm:pt>
    <dgm:pt modelId="{8E35EE4C-0BEC-4C6D-B544-1002E579F800}" type="pres">
      <dgm:prSet presAssocID="{C3017D9D-BD4E-4818-8BB6-C224AEAE4C62}" presName="horz1" presStyleCnt="0"/>
      <dgm:spPr/>
    </dgm:pt>
    <dgm:pt modelId="{22A6AE7B-B375-4EF2-BC7E-488A92C8656E}" type="pres">
      <dgm:prSet presAssocID="{C3017D9D-BD4E-4818-8BB6-C224AEAE4C62}" presName="tx1" presStyleLbl="revTx" presStyleIdx="0" presStyleCnt="6"/>
      <dgm:spPr/>
    </dgm:pt>
    <dgm:pt modelId="{4B24626C-103E-466D-BD55-52C61C1837EE}" type="pres">
      <dgm:prSet presAssocID="{C3017D9D-BD4E-4818-8BB6-C224AEAE4C62}" presName="vert1" presStyleCnt="0"/>
      <dgm:spPr/>
    </dgm:pt>
    <dgm:pt modelId="{7DBDE862-FFC3-48BA-B09F-E8F6CF1795AC}" type="pres">
      <dgm:prSet presAssocID="{5383878A-8214-4C20-BD1A-0F412A3B9A79}" presName="vertSpace2a" presStyleCnt="0"/>
      <dgm:spPr/>
    </dgm:pt>
    <dgm:pt modelId="{AFB06093-B085-47E4-BA50-814C892F11A7}" type="pres">
      <dgm:prSet presAssocID="{5383878A-8214-4C20-BD1A-0F412A3B9A79}" presName="horz2" presStyleCnt="0"/>
      <dgm:spPr/>
    </dgm:pt>
    <dgm:pt modelId="{A483421C-0137-4774-B738-5395A32827A1}" type="pres">
      <dgm:prSet presAssocID="{5383878A-8214-4C20-BD1A-0F412A3B9A79}" presName="horzSpace2" presStyleCnt="0"/>
      <dgm:spPr/>
    </dgm:pt>
    <dgm:pt modelId="{092320EE-5B53-4038-8847-8F31A9C96400}" type="pres">
      <dgm:prSet presAssocID="{5383878A-8214-4C20-BD1A-0F412A3B9A79}" presName="tx2" presStyleLbl="revTx" presStyleIdx="1" presStyleCnt="6"/>
      <dgm:spPr/>
    </dgm:pt>
    <dgm:pt modelId="{6843F96C-B388-4861-99FD-1D7ED68DB5A0}" type="pres">
      <dgm:prSet presAssocID="{5383878A-8214-4C20-BD1A-0F412A3B9A79}" presName="vert2" presStyleCnt="0"/>
      <dgm:spPr/>
    </dgm:pt>
    <dgm:pt modelId="{D904714E-3076-4F8F-9515-8DC38715DB51}" type="pres">
      <dgm:prSet presAssocID="{5383878A-8214-4C20-BD1A-0F412A3B9A79}" presName="thinLine2b" presStyleLbl="callout" presStyleIdx="0" presStyleCnt="5"/>
      <dgm:spPr/>
    </dgm:pt>
    <dgm:pt modelId="{1F8FF36A-28E4-4131-B6C3-8E35B5A38D63}" type="pres">
      <dgm:prSet presAssocID="{5383878A-8214-4C20-BD1A-0F412A3B9A79}" presName="vertSpace2b" presStyleCnt="0"/>
      <dgm:spPr/>
    </dgm:pt>
    <dgm:pt modelId="{FE3AAECB-9B44-4086-BEF2-BF96BCBCC684}" type="pres">
      <dgm:prSet presAssocID="{15562859-7159-4B6D-8D3D-DDDDA5445835}" presName="horz2" presStyleCnt="0"/>
      <dgm:spPr/>
    </dgm:pt>
    <dgm:pt modelId="{07EFBA52-F969-4BB1-A6C0-5D789A660141}" type="pres">
      <dgm:prSet presAssocID="{15562859-7159-4B6D-8D3D-DDDDA5445835}" presName="horzSpace2" presStyleCnt="0"/>
      <dgm:spPr/>
    </dgm:pt>
    <dgm:pt modelId="{F213BECA-DA8E-48DE-94CC-A98F2B171FD2}" type="pres">
      <dgm:prSet presAssocID="{15562859-7159-4B6D-8D3D-DDDDA5445835}" presName="tx2" presStyleLbl="revTx" presStyleIdx="2" presStyleCnt="6"/>
      <dgm:spPr/>
    </dgm:pt>
    <dgm:pt modelId="{C5569F33-A1D7-4E75-A191-CBD964CC7AD8}" type="pres">
      <dgm:prSet presAssocID="{15562859-7159-4B6D-8D3D-DDDDA5445835}" presName="vert2" presStyleCnt="0"/>
      <dgm:spPr/>
    </dgm:pt>
    <dgm:pt modelId="{E02D10CA-44CE-4773-AC80-C778E611571B}" type="pres">
      <dgm:prSet presAssocID="{15562859-7159-4B6D-8D3D-DDDDA5445835}" presName="thinLine2b" presStyleLbl="callout" presStyleIdx="1" presStyleCnt="5"/>
      <dgm:spPr/>
    </dgm:pt>
    <dgm:pt modelId="{5C2D484E-B083-408E-9CD3-CC47BE68B91D}" type="pres">
      <dgm:prSet presAssocID="{15562859-7159-4B6D-8D3D-DDDDA5445835}" presName="vertSpace2b" presStyleCnt="0"/>
      <dgm:spPr/>
    </dgm:pt>
    <dgm:pt modelId="{F2F1110E-F44F-4D80-8A7B-73FC4C3EC030}" type="pres">
      <dgm:prSet presAssocID="{9873795B-5A96-4769-8D27-4CF0F3F0533F}" presName="horz2" presStyleCnt="0"/>
      <dgm:spPr/>
    </dgm:pt>
    <dgm:pt modelId="{A1624C31-5F9C-41AA-9212-70536B7E75F3}" type="pres">
      <dgm:prSet presAssocID="{9873795B-5A96-4769-8D27-4CF0F3F0533F}" presName="horzSpace2" presStyleCnt="0"/>
      <dgm:spPr/>
    </dgm:pt>
    <dgm:pt modelId="{7B483DE4-64D1-4831-A87C-F40B72586227}" type="pres">
      <dgm:prSet presAssocID="{9873795B-5A96-4769-8D27-4CF0F3F0533F}" presName="tx2" presStyleLbl="revTx" presStyleIdx="3" presStyleCnt="6"/>
      <dgm:spPr/>
    </dgm:pt>
    <dgm:pt modelId="{3520A614-B1CD-4842-8999-113CE6B65070}" type="pres">
      <dgm:prSet presAssocID="{9873795B-5A96-4769-8D27-4CF0F3F0533F}" presName="vert2" presStyleCnt="0"/>
      <dgm:spPr/>
    </dgm:pt>
    <dgm:pt modelId="{D88893DC-9079-47CB-A3FD-93657396C727}" type="pres">
      <dgm:prSet presAssocID="{9873795B-5A96-4769-8D27-4CF0F3F0533F}" presName="thinLine2b" presStyleLbl="callout" presStyleIdx="2" presStyleCnt="5"/>
      <dgm:spPr/>
    </dgm:pt>
    <dgm:pt modelId="{CD88F92D-6BBB-40FE-9044-6D35D47FB721}" type="pres">
      <dgm:prSet presAssocID="{9873795B-5A96-4769-8D27-4CF0F3F0533F}" presName="vertSpace2b" presStyleCnt="0"/>
      <dgm:spPr/>
    </dgm:pt>
    <dgm:pt modelId="{6BFE59B7-7BFD-4AA4-B2AA-4CBB01FC1A31}" type="pres">
      <dgm:prSet presAssocID="{D41F9AB3-859D-4FA2-AB13-2C951CCD486B}" presName="horz2" presStyleCnt="0"/>
      <dgm:spPr/>
    </dgm:pt>
    <dgm:pt modelId="{13D551D5-4F34-4322-B10E-118A0652C7D9}" type="pres">
      <dgm:prSet presAssocID="{D41F9AB3-859D-4FA2-AB13-2C951CCD486B}" presName="horzSpace2" presStyleCnt="0"/>
      <dgm:spPr/>
    </dgm:pt>
    <dgm:pt modelId="{EF8CFB73-AB0A-479C-B81B-C4D90EBA42BC}" type="pres">
      <dgm:prSet presAssocID="{D41F9AB3-859D-4FA2-AB13-2C951CCD486B}" presName="tx2" presStyleLbl="revTx" presStyleIdx="4" presStyleCnt="6"/>
      <dgm:spPr/>
    </dgm:pt>
    <dgm:pt modelId="{3FE68AA4-2EE0-48F4-8DCB-D11400874460}" type="pres">
      <dgm:prSet presAssocID="{D41F9AB3-859D-4FA2-AB13-2C951CCD486B}" presName="vert2" presStyleCnt="0"/>
      <dgm:spPr/>
    </dgm:pt>
    <dgm:pt modelId="{0336F6E7-40B0-4FBD-97CD-0E377EE6C9D5}" type="pres">
      <dgm:prSet presAssocID="{D41F9AB3-859D-4FA2-AB13-2C951CCD486B}" presName="thinLine2b" presStyleLbl="callout" presStyleIdx="3" presStyleCnt="5"/>
      <dgm:spPr/>
    </dgm:pt>
    <dgm:pt modelId="{EE280D42-CA27-4F8B-8834-C8BE713BF94B}" type="pres">
      <dgm:prSet presAssocID="{D41F9AB3-859D-4FA2-AB13-2C951CCD486B}" presName="vertSpace2b" presStyleCnt="0"/>
      <dgm:spPr/>
    </dgm:pt>
    <dgm:pt modelId="{E925BE78-2C51-48DE-9B8F-47BD3F440871}" type="pres">
      <dgm:prSet presAssocID="{75C6A4CB-0023-483A-9513-A71AA9728794}" presName="horz2" presStyleCnt="0"/>
      <dgm:spPr/>
    </dgm:pt>
    <dgm:pt modelId="{C7EDA12D-4BBC-4922-A8B2-307064C27AE0}" type="pres">
      <dgm:prSet presAssocID="{75C6A4CB-0023-483A-9513-A71AA9728794}" presName="horzSpace2" presStyleCnt="0"/>
      <dgm:spPr/>
    </dgm:pt>
    <dgm:pt modelId="{CB554E66-C9A1-4930-830F-797180FC3E35}" type="pres">
      <dgm:prSet presAssocID="{75C6A4CB-0023-483A-9513-A71AA9728794}" presName="tx2" presStyleLbl="revTx" presStyleIdx="5" presStyleCnt="6"/>
      <dgm:spPr/>
    </dgm:pt>
    <dgm:pt modelId="{803D98BB-A770-4C00-8896-665AE5BF826B}" type="pres">
      <dgm:prSet presAssocID="{75C6A4CB-0023-483A-9513-A71AA9728794}" presName="vert2" presStyleCnt="0"/>
      <dgm:spPr/>
    </dgm:pt>
    <dgm:pt modelId="{13D7AAA6-39B8-4128-81E7-F4D7E550E944}" type="pres">
      <dgm:prSet presAssocID="{75C6A4CB-0023-483A-9513-A71AA9728794}" presName="thinLine2b" presStyleLbl="callout" presStyleIdx="4" presStyleCnt="5"/>
      <dgm:spPr/>
    </dgm:pt>
    <dgm:pt modelId="{71416D44-FC4F-4282-A815-D7B10876D04E}" type="pres">
      <dgm:prSet presAssocID="{75C6A4CB-0023-483A-9513-A71AA9728794}" presName="vertSpace2b" presStyleCnt="0"/>
      <dgm:spPr/>
    </dgm:pt>
  </dgm:ptLst>
  <dgm:cxnLst>
    <dgm:cxn modelId="{B3350B07-DF59-44A6-AE9D-247C1B71F50D}" srcId="{C3017D9D-BD4E-4818-8BB6-C224AEAE4C62}" destId="{9873795B-5A96-4769-8D27-4CF0F3F0533F}" srcOrd="2" destOrd="0" parTransId="{1708FDFA-F3A8-421E-A9F4-E254017B18E4}" sibTransId="{14644C5E-4E2B-40B2-9A40-72C43ECCD39E}"/>
    <dgm:cxn modelId="{E2FA5112-2F7F-4083-9AD9-BE25329F8510}" srcId="{C3017D9D-BD4E-4818-8BB6-C224AEAE4C62}" destId="{15562859-7159-4B6D-8D3D-DDDDA5445835}" srcOrd="1" destOrd="0" parTransId="{40FAA2BD-9CC2-4777-A50A-42E4EC8996EF}" sibTransId="{492791AF-F8DC-4A2A-88E0-E42DE38AF83F}"/>
    <dgm:cxn modelId="{E4D37217-8DAC-472E-9BDA-9F93969EB5C5}" type="presOf" srcId="{D41F9AB3-859D-4FA2-AB13-2C951CCD486B}" destId="{EF8CFB73-AB0A-479C-B81B-C4D90EBA42BC}" srcOrd="0" destOrd="0" presId="urn:microsoft.com/office/officeart/2008/layout/LinedList"/>
    <dgm:cxn modelId="{3EEAA91E-9482-4A15-8763-80F4CEE5EC08}" srcId="{C3017D9D-BD4E-4818-8BB6-C224AEAE4C62}" destId="{75C6A4CB-0023-483A-9513-A71AA9728794}" srcOrd="4" destOrd="0" parTransId="{888725FD-90C3-4500-87FD-19452CFF1CF5}" sibTransId="{E6DF7A8D-2F0A-4B43-BE90-28AABBC1D15D}"/>
    <dgm:cxn modelId="{D8B9ED21-DC26-4DD6-A6A9-9143DD03FD37}" type="presOf" srcId="{C3017D9D-BD4E-4818-8BB6-C224AEAE4C62}" destId="{22A6AE7B-B375-4EF2-BC7E-488A92C8656E}" srcOrd="0" destOrd="0" presId="urn:microsoft.com/office/officeart/2008/layout/LinedList"/>
    <dgm:cxn modelId="{F6B49349-386B-4DF5-B4B1-D89897D09F88}" type="presOf" srcId="{75C6A4CB-0023-483A-9513-A71AA9728794}" destId="{CB554E66-C9A1-4930-830F-797180FC3E35}" srcOrd="0" destOrd="0" presId="urn:microsoft.com/office/officeart/2008/layout/LinedList"/>
    <dgm:cxn modelId="{7A406071-AB39-4C7B-8024-328520E76F9F}" type="presOf" srcId="{9873795B-5A96-4769-8D27-4CF0F3F0533F}" destId="{7B483DE4-64D1-4831-A87C-F40B72586227}" srcOrd="0" destOrd="0" presId="urn:microsoft.com/office/officeart/2008/layout/LinedList"/>
    <dgm:cxn modelId="{E5E43A52-2AF9-4E31-86B2-E171E103156F}" srcId="{C3017D9D-BD4E-4818-8BB6-C224AEAE4C62}" destId="{5383878A-8214-4C20-BD1A-0F412A3B9A79}" srcOrd="0" destOrd="0" parTransId="{20AA9C33-EBBF-464B-892A-B704CDE0B29C}" sibTransId="{2DA49048-6448-4D92-80EF-6E1E78A70805}"/>
    <dgm:cxn modelId="{F83ACE59-53A1-469C-884D-E6A0E0D0EC09}" type="presOf" srcId="{B6647ED8-017D-4E87-B3EC-2DBB1AC099E0}" destId="{F5CC6B76-7883-4FE2-88CD-37B4DD76CB0D}" srcOrd="0" destOrd="0" presId="urn:microsoft.com/office/officeart/2008/layout/LinedList"/>
    <dgm:cxn modelId="{4459CBA9-AFE8-4BF8-8708-2EECD5232E70}" type="presOf" srcId="{15562859-7159-4B6D-8D3D-DDDDA5445835}" destId="{F213BECA-DA8E-48DE-94CC-A98F2B171FD2}" srcOrd="0" destOrd="0" presId="urn:microsoft.com/office/officeart/2008/layout/LinedList"/>
    <dgm:cxn modelId="{B1BD9EB3-91D5-456E-9490-6A9EEA6D150A}" srcId="{B6647ED8-017D-4E87-B3EC-2DBB1AC099E0}" destId="{C3017D9D-BD4E-4818-8BB6-C224AEAE4C62}" srcOrd="0" destOrd="0" parTransId="{A12AC472-BA31-4809-B9BC-EB019354E7BA}" sibTransId="{792C8E36-4F2A-409D-AC41-B90B34A0E69B}"/>
    <dgm:cxn modelId="{E7D358ED-47DA-47F0-B942-DF3AFCBEF646}" srcId="{C3017D9D-BD4E-4818-8BB6-C224AEAE4C62}" destId="{D41F9AB3-859D-4FA2-AB13-2C951CCD486B}" srcOrd="3" destOrd="0" parTransId="{51F52FAA-9B72-4378-9E2B-BA153E5F1DA6}" sibTransId="{930BEBAE-750C-41AA-9DB7-8C23B6BA9F92}"/>
    <dgm:cxn modelId="{93D605F0-2FB5-465B-94BC-5C36D9623A16}" type="presOf" srcId="{5383878A-8214-4C20-BD1A-0F412A3B9A79}" destId="{092320EE-5B53-4038-8847-8F31A9C96400}" srcOrd="0" destOrd="0" presId="urn:microsoft.com/office/officeart/2008/layout/LinedList"/>
    <dgm:cxn modelId="{A59D4AC5-7BF8-477B-B8C8-AD7ACC4A9F12}" type="presParOf" srcId="{F5CC6B76-7883-4FE2-88CD-37B4DD76CB0D}" destId="{16545585-E48B-4B09-9AF4-A05DA888C251}" srcOrd="0" destOrd="0" presId="urn:microsoft.com/office/officeart/2008/layout/LinedList"/>
    <dgm:cxn modelId="{703F6C46-6F74-465A-B713-AC57DF400814}" type="presParOf" srcId="{F5CC6B76-7883-4FE2-88CD-37B4DD76CB0D}" destId="{8E35EE4C-0BEC-4C6D-B544-1002E579F800}" srcOrd="1" destOrd="0" presId="urn:microsoft.com/office/officeart/2008/layout/LinedList"/>
    <dgm:cxn modelId="{A9A7DFD9-8CA3-4F81-8973-6FBC3EDA4FAF}" type="presParOf" srcId="{8E35EE4C-0BEC-4C6D-B544-1002E579F800}" destId="{22A6AE7B-B375-4EF2-BC7E-488A92C8656E}" srcOrd="0" destOrd="0" presId="urn:microsoft.com/office/officeart/2008/layout/LinedList"/>
    <dgm:cxn modelId="{B3D30381-5376-41A0-8930-776418DCAD51}" type="presParOf" srcId="{8E35EE4C-0BEC-4C6D-B544-1002E579F800}" destId="{4B24626C-103E-466D-BD55-52C61C1837EE}" srcOrd="1" destOrd="0" presId="urn:microsoft.com/office/officeart/2008/layout/LinedList"/>
    <dgm:cxn modelId="{4B9739BC-B5B9-4846-9282-F7C8DF5FB099}" type="presParOf" srcId="{4B24626C-103E-466D-BD55-52C61C1837EE}" destId="{7DBDE862-FFC3-48BA-B09F-E8F6CF1795AC}" srcOrd="0" destOrd="0" presId="urn:microsoft.com/office/officeart/2008/layout/LinedList"/>
    <dgm:cxn modelId="{794B5DAA-D97B-4B5E-B575-D6DE4B655A93}" type="presParOf" srcId="{4B24626C-103E-466D-BD55-52C61C1837EE}" destId="{AFB06093-B085-47E4-BA50-814C892F11A7}" srcOrd="1" destOrd="0" presId="urn:microsoft.com/office/officeart/2008/layout/LinedList"/>
    <dgm:cxn modelId="{1D065909-21AE-4631-A49E-16E4CE339264}" type="presParOf" srcId="{AFB06093-B085-47E4-BA50-814C892F11A7}" destId="{A483421C-0137-4774-B738-5395A32827A1}" srcOrd="0" destOrd="0" presId="urn:microsoft.com/office/officeart/2008/layout/LinedList"/>
    <dgm:cxn modelId="{B20A4175-1D7D-4312-A34A-8BEFA5DB950A}" type="presParOf" srcId="{AFB06093-B085-47E4-BA50-814C892F11A7}" destId="{092320EE-5B53-4038-8847-8F31A9C96400}" srcOrd="1" destOrd="0" presId="urn:microsoft.com/office/officeart/2008/layout/LinedList"/>
    <dgm:cxn modelId="{ACA68577-7620-4D5B-8584-AE4CF154D8BE}" type="presParOf" srcId="{AFB06093-B085-47E4-BA50-814C892F11A7}" destId="{6843F96C-B388-4861-99FD-1D7ED68DB5A0}" srcOrd="2" destOrd="0" presId="urn:microsoft.com/office/officeart/2008/layout/LinedList"/>
    <dgm:cxn modelId="{31217BFB-D778-4614-953A-E64134937A9C}" type="presParOf" srcId="{4B24626C-103E-466D-BD55-52C61C1837EE}" destId="{D904714E-3076-4F8F-9515-8DC38715DB51}" srcOrd="2" destOrd="0" presId="urn:microsoft.com/office/officeart/2008/layout/LinedList"/>
    <dgm:cxn modelId="{19BB9D2C-792C-4DA9-8076-25BC7C120E2E}" type="presParOf" srcId="{4B24626C-103E-466D-BD55-52C61C1837EE}" destId="{1F8FF36A-28E4-4131-B6C3-8E35B5A38D63}" srcOrd="3" destOrd="0" presId="urn:microsoft.com/office/officeart/2008/layout/LinedList"/>
    <dgm:cxn modelId="{86DC09DA-9052-4E8B-B4E2-22F4C193807B}" type="presParOf" srcId="{4B24626C-103E-466D-BD55-52C61C1837EE}" destId="{FE3AAECB-9B44-4086-BEF2-BF96BCBCC684}" srcOrd="4" destOrd="0" presId="urn:microsoft.com/office/officeart/2008/layout/LinedList"/>
    <dgm:cxn modelId="{59C754D0-954E-4441-A86D-A58D450E6701}" type="presParOf" srcId="{FE3AAECB-9B44-4086-BEF2-BF96BCBCC684}" destId="{07EFBA52-F969-4BB1-A6C0-5D789A660141}" srcOrd="0" destOrd="0" presId="urn:microsoft.com/office/officeart/2008/layout/LinedList"/>
    <dgm:cxn modelId="{3D136C4B-632A-4222-BD72-8B1AE3768C18}" type="presParOf" srcId="{FE3AAECB-9B44-4086-BEF2-BF96BCBCC684}" destId="{F213BECA-DA8E-48DE-94CC-A98F2B171FD2}" srcOrd="1" destOrd="0" presId="urn:microsoft.com/office/officeart/2008/layout/LinedList"/>
    <dgm:cxn modelId="{11C9B1B3-2B89-4882-9562-273B4925F555}" type="presParOf" srcId="{FE3AAECB-9B44-4086-BEF2-BF96BCBCC684}" destId="{C5569F33-A1D7-4E75-A191-CBD964CC7AD8}" srcOrd="2" destOrd="0" presId="urn:microsoft.com/office/officeart/2008/layout/LinedList"/>
    <dgm:cxn modelId="{B70275AE-17E1-46B3-BD8A-18A200905CE0}" type="presParOf" srcId="{4B24626C-103E-466D-BD55-52C61C1837EE}" destId="{E02D10CA-44CE-4773-AC80-C778E611571B}" srcOrd="5" destOrd="0" presId="urn:microsoft.com/office/officeart/2008/layout/LinedList"/>
    <dgm:cxn modelId="{13351800-5FFD-4180-A971-43C11A1F1969}" type="presParOf" srcId="{4B24626C-103E-466D-BD55-52C61C1837EE}" destId="{5C2D484E-B083-408E-9CD3-CC47BE68B91D}" srcOrd="6" destOrd="0" presId="urn:microsoft.com/office/officeart/2008/layout/LinedList"/>
    <dgm:cxn modelId="{C0E1D495-6BB8-46D4-ABBB-890D913A6534}" type="presParOf" srcId="{4B24626C-103E-466D-BD55-52C61C1837EE}" destId="{F2F1110E-F44F-4D80-8A7B-73FC4C3EC030}" srcOrd="7" destOrd="0" presId="urn:microsoft.com/office/officeart/2008/layout/LinedList"/>
    <dgm:cxn modelId="{FF414B53-7D2B-48A8-8144-E24ED4807B05}" type="presParOf" srcId="{F2F1110E-F44F-4D80-8A7B-73FC4C3EC030}" destId="{A1624C31-5F9C-41AA-9212-70536B7E75F3}" srcOrd="0" destOrd="0" presId="urn:microsoft.com/office/officeart/2008/layout/LinedList"/>
    <dgm:cxn modelId="{FFFE57A1-8C9C-4BBC-8F0F-A06AADE3EA5B}" type="presParOf" srcId="{F2F1110E-F44F-4D80-8A7B-73FC4C3EC030}" destId="{7B483DE4-64D1-4831-A87C-F40B72586227}" srcOrd="1" destOrd="0" presId="urn:microsoft.com/office/officeart/2008/layout/LinedList"/>
    <dgm:cxn modelId="{3C4BAB4C-15F9-456B-AC1E-A0D32E04A476}" type="presParOf" srcId="{F2F1110E-F44F-4D80-8A7B-73FC4C3EC030}" destId="{3520A614-B1CD-4842-8999-113CE6B65070}" srcOrd="2" destOrd="0" presId="urn:microsoft.com/office/officeart/2008/layout/LinedList"/>
    <dgm:cxn modelId="{07117E92-C58A-44C2-8AE5-5E9266AA89C9}" type="presParOf" srcId="{4B24626C-103E-466D-BD55-52C61C1837EE}" destId="{D88893DC-9079-47CB-A3FD-93657396C727}" srcOrd="8" destOrd="0" presId="urn:microsoft.com/office/officeart/2008/layout/LinedList"/>
    <dgm:cxn modelId="{03C9007C-B385-482D-9304-060523D3A6B1}" type="presParOf" srcId="{4B24626C-103E-466D-BD55-52C61C1837EE}" destId="{CD88F92D-6BBB-40FE-9044-6D35D47FB721}" srcOrd="9" destOrd="0" presId="urn:microsoft.com/office/officeart/2008/layout/LinedList"/>
    <dgm:cxn modelId="{40A06726-8A94-400E-8421-1536D5FEF66B}" type="presParOf" srcId="{4B24626C-103E-466D-BD55-52C61C1837EE}" destId="{6BFE59B7-7BFD-4AA4-B2AA-4CBB01FC1A31}" srcOrd="10" destOrd="0" presId="urn:microsoft.com/office/officeart/2008/layout/LinedList"/>
    <dgm:cxn modelId="{BC027617-2316-46E6-BD62-93F23A33CDCD}" type="presParOf" srcId="{6BFE59B7-7BFD-4AA4-B2AA-4CBB01FC1A31}" destId="{13D551D5-4F34-4322-B10E-118A0652C7D9}" srcOrd="0" destOrd="0" presId="urn:microsoft.com/office/officeart/2008/layout/LinedList"/>
    <dgm:cxn modelId="{1C92E467-E8FB-4011-ACD2-371694F10B9D}" type="presParOf" srcId="{6BFE59B7-7BFD-4AA4-B2AA-4CBB01FC1A31}" destId="{EF8CFB73-AB0A-479C-B81B-C4D90EBA42BC}" srcOrd="1" destOrd="0" presId="urn:microsoft.com/office/officeart/2008/layout/LinedList"/>
    <dgm:cxn modelId="{4C431C0F-28FB-4EF1-AF50-836387DF24CE}" type="presParOf" srcId="{6BFE59B7-7BFD-4AA4-B2AA-4CBB01FC1A31}" destId="{3FE68AA4-2EE0-48F4-8DCB-D11400874460}" srcOrd="2" destOrd="0" presId="urn:microsoft.com/office/officeart/2008/layout/LinedList"/>
    <dgm:cxn modelId="{3519E6A5-5E36-41CD-A1DA-F756D5F26442}" type="presParOf" srcId="{4B24626C-103E-466D-BD55-52C61C1837EE}" destId="{0336F6E7-40B0-4FBD-97CD-0E377EE6C9D5}" srcOrd="11" destOrd="0" presId="urn:microsoft.com/office/officeart/2008/layout/LinedList"/>
    <dgm:cxn modelId="{638A9E57-DE70-44DC-99C5-0A6B7F780856}" type="presParOf" srcId="{4B24626C-103E-466D-BD55-52C61C1837EE}" destId="{EE280D42-CA27-4F8B-8834-C8BE713BF94B}" srcOrd="12" destOrd="0" presId="urn:microsoft.com/office/officeart/2008/layout/LinedList"/>
    <dgm:cxn modelId="{7BE55BDE-1EA7-440A-8BB1-A18A22F36432}" type="presParOf" srcId="{4B24626C-103E-466D-BD55-52C61C1837EE}" destId="{E925BE78-2C51-48DE-9B8F-47BD3F440871}" srcOrd="13" destOrd="0" presId="urn:microsoft.com/office/officeart/2008/layout/LinedList"/>
    <dgm:cxn modelId="{D105186B-3413-4DBC-AE7B-81372254EEA1}" type="presParOf" srcId="{E925BE78-2C51-48DE-9B8F-47BD3F440871}" destId="{C7EDA12D-4BBC-4922-A8B2-307064C27AE0}" srcOrd="0" destOrd="0" presId="urn:microsoft.com/office/officeart/2008/layout/LinedList"/>
    <dgm:cxn modelId="{C10543CD-AE17-4908-8248-7E4F33C93A7E}" type="presParOf" srcId="{E925BE78-2C51-48DE-9B8F-47BD3F440871}" destId="{CB554E66-C9A1-4930-830F-797180FC3E35}" srcOrd="1" destOrd="0" presId="urn:microsoft.com/office/officeart/2008/layout/LinedList"/>
    <dgm:cxn modelId="{353616F0-79C0-4000-9502-B25BCC9B937E}" type="presParOf" srcId="{E925BE78-2C51-48DE-9B8F-47BD3F440871}" destId="{803D98BB-A770-4C00-8896-665AE5BF826B}" srcOrd="2" destOrd="0" presId="urn:microsoft.com/office/officeart/2008/layout/LinedList"/>
    <dgm:cxn modelId="{DA252BB8-4245-4426-89CB-897B1E8DDD5F}" type="presParOf" srcId="{4B24626C-103E-466D-BD55-52C61C1837EE}" destId="{13D7AAA6-39B8-4128-81E7-F4D7E550E944}" srcOrd="14" destOrd="0" presId="urn:microsoft.com/office/officeart/2008/layout/LinedList"/>
    <dgm:cxn modelId="{D140F1C6-1781-40F9-A730-DDEAE96DE2CA}" type="presParOf" srcId="{4B24626C-103E-466D-BD55-52C61C1837EE}" destId="{71416D44-FC4F-4282-A815-D7B10876D04E}" srcOrd="15"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AEE20-3607-442F-8CF8-404B5A1DB599}">
      <dsp:nvSpPr>
        <dsp:cNvPr id="0" name=""/>
        <dsp:cNvSpPr/>
      </dsp:nvSpPr>
      <dsp:spPr>
        <a:xfrm>
          <a:off x="0" y="1083897"/>
          <a:ext cx="6666833" cy="59962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BMGM6005 Specialist Placement – Consultancy </a:t>
          </a:r>
        </a:p>
      </dsp:txBody>
      <dsp:txXfrm>
        <a:off x="29271" y="1113168"/>
        <a:ext cx="6608291" cy="541083"/>
      </dsp:txXfrm>
    </dsp:sp>
    <dsp:sp modelId="{FD823DE9-584F-4B99-B4DF-95294DB99466}">
      <dsp:nvSpPr>
        <dsp:cNvPr id="0" name=""/>
        <dsp:cNvSpPr/>
      </dsp:nvSpPr>
      <dsp:spPr>
        <a:xfrm>
          <a:off x="0" y="1755522"/>
          <a:ext cx="6666833" cy="599625"/>
        </a:xfrm>
        <a:prstGeom prst="roundRect">
          <a:avLst/>
        </a:prstGeom>
        <a:gradFill rotWithShape="0">
          <a:gsLst>
            <a:gs pos="0">
              <a:schemeClr val="accent5">
                <a:hueOff val="-1838336"/>
                <a:satOff val="-2557"/>
                <a:lumOff val="-981"/>
                <a:alphaOff val="0"/>
                <a:satMod val="103000"/>
                <a:lumMod val="102000"/>
                <a:tint val="94000"/>
              </a:schemeClr>
            </a:gs>
            <a:gs pos="50000">
              <a:schemeClr val="accent5">
                <a:hueOff val="-1838336"/>
                <a:satOff val="-2557"/>
                <a:lumOff val="-981"/>
                <a:alphaOff val="0"/>
                <a:satMod val="110000"/>
                <a:lumMod val="100000"/>
                <a:shade val="100000"/>
              </a:schemeClr>
            </a:gs>
            <a:gs pos="100000">
              <a:schemeClr val="accent5">
                <a:hueOff val="-1838336"/>
                <a:satOff val="-2557"/>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Student name : Raluca Georgiana Chiparus Zosan</a:t>
          </a:r>
        </a:p>
      </dsp:txBody>
      <dsp:txXfrm>
        <a:off x="29271" y="1784793"/>
        <a:ext cx="6608291" cy="541083"/>
      </dsp:txXfrm>
    </dsp:sp>
    <dsp:sp modelId="{C43651FF-1957-4362-9328-1C39478EB8C9}">
      <dsp:nvSpPr>
        <dsp:cNvPr id="0" name=""/>
        <dsp:cNvSpPr/>
      </dsp:nvSpPr>
      <dsp:spPr>
        <a:xfrm>
          <a:off x="0" y="2427147"/>
          <a:ext cx="6666833" cy="599625"/>
        </a:xfrm>
        <a:prstGeom prst="round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Lecturer: Jemma Smith</a:t>
          </a:r>
        </a:p>
      </dsp:txBody>
      <dsp:txXfrm>
        <a:off x="29271" y="2456418"/>
        <a:ext cx="6608291" cy="541083"/>
      </dsp:txXfrm>
    </dsp:sp>
    <dsp:sp modelId="{82C64EF2-E0CB-442A-A53F-F1FA077DCA32}">
      <dsp:nvSpPr>
        <dsp:cNvPr id="0" name=""/>
        <dsp:cNvSpPr/>
      </dsp:nvSpPr>
      <dsp:spPr>
        <a:xfrm>
          <a:off x="0" y="3098772"/>
          <a:ext cx="6666833" cy="599625"/>
        </a:xfrm>
        <a:prstGeom prst="roundRect">
          <a:avLst/>
        </a:prstGeom>
        <a:gradFill rotWithShape="0">
          <a:gsLst>
            <a:gs pos="0">
              <a:schemeClr val="accent5">
                <a:hueOff val="-5515009"/>
                <a:satOff val="-7671"/>
                <a:lumOff val="-2942"/>
                <a:alphaOff val="0"/>
                <a:satMod val="103000"/>
                <a:lumMod val="102000"/>
                <a:tint val="94000"/>
              </a:schemeClr>
            </a:gs>
            <a:gs pos="50000">
              <a:schemeClr val="accent5">
                <a:hueOff val="-5515009"/>
                <a:satOff val="-7671"/>
                <a:lumOff val="-2942"/>
                <a:alphaOff val="0"/>
                <a:satMod val="110000"/>
                <a:lumMod val="100000"/>
                <a:shade val="100000"/>
              </a:schemeClr>
            </a:gs>
            <a:gs pos="100000">
              <a:schemeClr val="accent5">
                <a:hueOff val="-5515009"/>
                <a:satOff val="-7671"/>
                <a:lumOff val="-29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Student Number: 2239463</a:t>
          </a:r>
        </a:p>
      </dsp:txBody>
      <dsp:txXfrm>
        <a:off x="29271" y="3128043"/>
        <a:ext cx="6608291" cy="541083"/>
      </dsp:txXfrm>
    </dsp:sp>
    <dsp:sp modelId="{D0FBD2F7-D992-4BED-A5D8-1CEE047E5FD5}">
      <dsp:nvSpPr>
        <dsp:cNvPr id="0" name=""/>
        <dsp:cNvSpPr/>
      </dsp:nvSpPr>
      <dsp:spPr>
        <a:xfrm>
          <a:off x="0" y="3770397"/>
          <a:ext cx="6666833" cy="599625"/>
        </a:xfrm>
        <a:prstGeom prst="round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Lecturer: Jemma Smith</a:t>
          </a:r>
          <a:endParaRPr lang="en-US" sz="2500" kern="1200" dirty="0"/>
        </a:p>
      </dsp:txBody>
      <dsp:txXfrm>
        <a:off x="29271" y="3799668"/>
        <a:ext cx="6608291"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63D40-B97E-439D-980B-418115C6704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06145D-BE57-4CFF-B15E-6752DF85074D}">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Company Profile: </a:t>
          </a:r>
          <a:r>
            <a:rPr lang="en-US" sz="2700" kern="1200"/>
            <a:t>Anasma Greek Eatery, an independent Mediterranean Restaurant in Stoke-on-Trent (Anasma Greek Eatery, 2019). </a:t>
          </a:r>
        </a:p>
      </dsp:txBody>
      <dsp:txXfrm>
        <a:off x="0" y="0"/>
        <a:ext cx="6666833" cy="1363480"/>
      </dsp:txXfrm>
    </dsp:sp>
    <dsp:sp modelId="{C6D58327-BCF4-47B0-93F8-F28A5A7F72D2}">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ED8676-3368-43EB-946A-77D1727596C3}">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Value Proposition:  </a:t>
          </a:r>
          <a:r>
            <a:rPr lang="en-US" sz="2700" kern="1200"/>
            <a:t>Serves traditional Greek Recipes, has culinary authenticity and peculiar cultural experience (Harmer, 2019).</a:t>
          </a:r>
        </a:p>
      </dsp:txBody>
      <dsp:txXfrm>
        <a:off x="0" y="1363480"/>
        <a:ext cx="6666833" cy="1363480"/>
      </dsp:txXfrm>
    </dsp:sp>
    <dsp:sp modelId="{D903F831-8BDE-4553-A44D-35643DDE7802}">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D59738-5A2B-45EE-97D8-9D98B6DD2998}">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Target Market: </a:t>
          </a:r>
          <a:r>
            <a:rPr lang="en-US" sz="2700" kern="1200"/>
            <a:t>Couples, locals and families seeking experiential dining (Anasma Greek Eatery, 2019).</a:t>
          </a:r>
        </a:p>
      </dsp:txBody>
      <dsp:txXfrm>
        <a:off x="0" y="2726960"/>
        <a:ext cx="6666833" cy="1363480"/>
      </dsp:txXfrm>
    </dsp:sp>
    <dsp:sp modelId="{B05D67F1-B6FF-477B-9DD9-7E1E3601B28B}">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2F9E216-8A86-48F2-AC87-402177E4534E}">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Current Performance: </a:t>
          </a:r>
          <a:r>
            <a:rPr lang="en-US" sz="2700" kern="1200"/>
            <a:t>Strong product quality, strong brand identity but faces operational challenges. </a:t>
          </a:r>
        </a:p>
      </dsp:txBody>
      <dsp:txXfrm>
        <a:off x="0" y="4090440"/>
        <a:ext cx="6666833" cy="1363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C22E6-8AB5-455F-9056-D6BE9B86F645}">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DE8E0AB-C429-4BB9-A939-EFCBA74DEDE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Problem Statement: </a:t>
          </a:r>
          <a:r>
            <a:rPr lang="en-US" sz="2200" kern="1200" dirty="0"/>
            <a:t>Despite the strong brand identity, the front-of-house service delivery is inconsistent. </a:t>
          </a:r>
        </a:p>
      </dsp:txBody>
      <dsp:txXfrm>
        <a:off x="0" y="665"/>
        <a:ext cx="6666833" cy="1090517"/>
      </dsp:txXfrm>
    </dsp:sp>
    <dsp:sp modelId="{FDF6BBD1-937A-4892-8510-2544C89EA242}">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6E0B9F-F5A9-4F4C-A3F9-39B7B61B22D5}">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Informal Systems: </a:t>
          </a:r>
          <a:r>
            <a:rPr lang="en-GB" sz="2200" kern="1200" dirty="0"/>
            <a:t>Lack of a performance manual, inadequate onboarding documentation, and no service manual.</a:t>
          </a:r>
          <a:endParaRPr lang="en-US" sz="2200" kern="1200" dirty="0"/>
        </a:p>
      </dsp:txBody>
      <dsp:txXfrm>
        <a:off x="0" y="1091183"/>
        <a:ext cx="6666833" cy="1090517"/>
      </dsp:txXfrm>
    </dsp:sp>
    <dsp:sp modelId="{DCD7E7A7-8F75-40C3-B944-8FFC97C58C42}">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C5357C-A187-436B-B2BF-7B866EF3D465}">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Service Inconsistency: </a:t>
          </a:r>
          <a:r>
            <a:rPr lang="en-US" sz="2200" kern="1200" dirty="0"/>
            <a:t>Variation in front-of-house delivery in peak hours (Khurshid et al., 2025). </a:t>
          </a:r>
        </a:p>
      </dsp:txBody>
      <dsp:txXfrm>
        <a:off x="0" y="2181701"/>
        <a:ext cx="6666833" cy="1090517"/>
      </dsp:txXfrm>
    </dsp:sp>
    <dsp:sp modelId="{66F1ADC8-9659-4BD2-A3B7-0B4AC6D2E627}">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26BF79-A8B3-4986-886F-A5062354BAC5}">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Missed Revenue Opportunities: </a:t>
          </a:r>
          <a:r>
            <a:rPr lang="en-US" sz="2200" kern="1200" dirty="0"/>
            <a:t>Upselling inconsistency in wine pairing and irregular follow-up guidelines (Ahmed et al., 2022).</a:t>
          </a:r>
        </a:p>
      </dsp:txBody>
      <dsp:txXfrm>
        <a:off x="0" y="3272218"/>
        <a:ext cx="6666833" cy="1090517"/>
      </dsp:txXfrm>
    </dsp:sp>
    <dsp:sp modelId="{E5C467EC-BA35-4E5D-93BD-FFAB7091F86B}">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4111FE8-D797-4998-9676-6D9FC6F1D9A1}">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Major Cause: </a:t>
          </a:r>
          <a:r>
            <a:rPr lang="en-US" sz="2200" kern="1200" dirty="0"/>
            <a:t>Lack of formal performance monitoring framework and structured staff training.</a:t>
          </a:r>
        </a:p>
      </dsp:txBody>
      <dsp:txXfrm>
        <a:off x="0" y="4362736"/>
        <a:ext cx="6666833" cy="10905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4E1A3-164D-45EE-845A-6E58E0441FEF}">
      <dsp:nvSpPr>
        <dsp:cNvPr id="0" name=""/>
        <dsp:cNvSpPr/>
      </dsp:nvSpPr>
      <dsp:spPr>
        <a:xfrm>
          <a:off x="0" y="256999"/>
          <a:ext cx="6666833" cy="95471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Approach: </a:t>
          </a:r>
          <a:r>
            <a:rPr lang="en-US" sz="2400" kern="1200" dirty="0"/>
            <a:t>A mixed-method approach was </a:t>
          </a:r>
          <a:r>
            <a:rPr lang="en-US" sz="2400" kern="1200" dirty="0" err="1"/>
            <a:t>utilised</a:t>
          </a:r>
          <a:r>
            <a:rPr lang="en-US" sz="2400" kern="1200" dirty="0"/>
            <a:t> to ensure practical relevance and academic </a:t>
          </a:r>
          <a:r>
            <a:rPr lang="en-US" sz="2400" kern="1200" dirty="0" err="1"/>
            <a:t>rigour</a:t>
          </a:r>
          <a:r>
            <a:rPr lang="en-US" sz="2400" kern="1200" dirty="0"/>
            <a:t>. </a:t>
          </a:r>
        </a:p>
      </dsp:txBody>
      <dsp:txXfrm>
        <a:off x="46606" y="303605"/>
        <a:ext cx="6573621" cy="861507"/>
      </dsp:txXfrm>
    </dsp:sp>
    <dsp:sp modelId="{0DE0E3A5-2CA1-45AE-920E-AE31F652ED1F}">
      <dsp:nvSpPr>
        <dsp:cNvPr id="0" name=""/>
        <dsp:cNvSpPr/>
      </dsp:nvSpPr>
      <dsp:spPr>
        <a:xfrm>
          <a:off x="0" y="1211719"/>
          <a:ext cx="6666833" cy="146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b="1" kern="1200" dirty="0"/>
            <a:t>Primary Sources</a:t>
          </a:r>
          <a:r>
            <a:rPr lang="en-US" sz="1900" kern="1200" dirty="0"/>
            <a:t>: Structured discussions and observation of services during shifts (Restaurant Magazine | Restaurant News and Reviews, 2026).</a:t>
          </a:r>
        </a:p>
        <a:p>
          <a:pPr marL="171450" lvl="1" indent="-171450" algn="l" defTabSz="844550">
            <a:lnSpc>
              <a:spcPct val="90000"/>
            </a:lnSpc>
            <a:spcBef>
              <a:spcPct val="0"/>
            </a:spcBef>
            <a:spcAft>
              <a:spcPct val="20000"/>
            </a:spcAft>
            <a:buChar char="•"/>
          </a:pPr>
          <a:r>
            <a:rPr lang="en-US" sz="1900" b="1" kern="1200"/>
            <a:t>Secondary Sources: </a:t>
          </a:r>
          <a:r>
            <a:rPr lang="en-US" sz="1900" kern="1200"/>
            <a:t>Reviewed academic materials on service quality, hospitality and service quality (Clegg et al., 2021) . </a:t>
          </a:r>
        </a:p>
      </dsp:txBody>
      <dsp:txXfrm>
        <a:off x="0" y="1211719"/>
        <a:ext cx="6666833" cy="1465560"/>
      </dsp:txXfrm>
    </dsp:sp>
    <dsp:sp modelId="{3CC50D19-80BC-4D40-BD55-E3AFB096E140}">
      <dsp:nvSpPr>
        <dsp:cNvPr id="0" name=""/>
        <dsp:cNvSpPr/>
      </dsp:nvSpPr>
      <dsp:spPr>
        <a:xfrm>
          <a:off x="0" y="2677279"/>
          <a:ext cx="6666833" cy="954719"/>
        </a:xfrm>
        <a:prstGeom prst="round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Analytical Tools</a:t>
          </a:r>
          <a:endParaRPr lang="en-US" sz="2400" kern="1200"/>
        </a:p>
      </dsp:txBody>
      <dsp:txXfrm>
        <a:off x="46606" y="2723885"/>
        <a:ext cx="6573621" cy="861507"/>
      </dsp:txXfrm>
    </dsp:sp>
    <dsp:sp modelId="{1796B1DB-128C-4053-A746-436097136D33}">
      <dsp:nvSpPr>
        <dsp:cNvPr id="0" name=""/>
        <dsp:cNvSpPr/>
      </dsp:nvSpPr>
      <dsp:spPr>
        <a:xfrm>
          <a:off x="0" y="3631999"/>
          <a:ext cx="6666833" cy="1564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PESTEL Analysis: Analyses the external environment. </a:t>
          </a:r>
        </a:p>
        <a:p>
          <a:pPr marL="171450" lvl="1" indent="-171450" algn="l" defTabSz="844550">
            <a:lnSpc>
              <a:spcPct val="90000"/>
            </a:lnSpc>
            <a:spcBef>
              <a:spcPct val="0"/>
            </a:spcBef>
            <a:spcAft>
              <a:spcPct val="20000"/>
            </a:spcAft>
            <a:buChar char="•"/>
          </a:pPr>
          <a:r>
            <a:rPr lang="en-US" sz="1900" kern="1200" dirty="0"/>
            <a:t>SWOT Analysis: Analyses internal environment.</a:t>
          </a:r>
        </a:p>
        <a:p>
          <a:pPr marL="171450" lvl="1" indent="-171450" algn="l" defTabSz="844550">
            <a:lnSpc>
              <a:spcPct val="90000"/>
            </a:lnSpc>
            <a:spcBef>
              <a:spcPct val="0"/>
            </a:spcBef>
            <a:spcAft>
              <a:spcPct val="20000"/>
            </a:spcAft>
            <a:buChar char="•"/>
          </a:pPr>
          <a:r>
            <a:rPr lang="en-US" sz="1900" kern="1200" dirty="0"/>
            <a:t>Marketing Mix: Assessed holistic customer experience. </a:t>
          </a:r>
        </a:p>
        <a:p>
          <a:pPr marL="171450" lvl="1" indent="-171450" algn="l" defTabSz="844550">
            <a:lnSpc>
              <a:spcPct val="90000"/>
            </a:lnSpc>
            <a:spcBef>
              <a:spcPct val="0"/>
            </a:spcBef>
            <a:spcAft>
              <a:spcPct val="20000"/>
            </a:spcAft>
            <a:buChar char="•"/>
          </a:pPr>
          <a:r>
            <a:rPr lang="en-US" sz="1900" kern="1200"/>
            <a:t>Stakeholder Analysis: Understood the effects of all stakeholders.</a:t>
          </a:r>
        </a:p>
      </dsp:txBody>
      <dsp:txXfrm>
        <a:off x="0" y="3631999"/>
        <a:ext cx="6666833" cy="15649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21832-FD9D-4FDA-ABEF-68E5B9DF5D6B}">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98042D-FD3A-487C-ABED-287964FB2F8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Political: </a:t>
          </a:r>
          <a:r>
            <a:rPr lang="en-US" sz="2200" kern="1200" dirty="0"/>
            <a:t>Adherence to food hygiene regulations, employment, and licensing laws (Polina Baum-Talmor and Çağatay </a:t>
          </a:r>
          <a:r>
            <a:rPr lang="en-US" sz="2200" kern="1200" dirty="0" err="1"/>
            <a:t>Edgücan</a:t>
          </a:r>
          <a:r>
            <a:rPr lang="en-US" sz="2200" kern="1200" dirty="0"/>
            <a:t> Şahin, 2024). </a:t>
          </a:r>
        </a:p>
      </dsp:txBody>
      <dsp:txXfrm>
        <a:off x="0" y="665"/>
        <a:ext cx="6666833" cy="1090517"/>
      </dsp:txXfrm>
    </dsp:sp>
    <dsp:sp modelId="{035450A7-DED3-4E93-AF2F-93D9D7C13FC7}">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21AC98E-BE25-4942-A602-BFDB587C064C}">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Economic:</a:t>
          </a:r>
          <a:r>
            <a:rPr lang="en-US" sz="2200" kern="1200" dirty="0"/>
            <a:t> Inflation (energy and food costs) is increasing pressure on margins and operations (Polina Baum-Talmor and Çağatay </a:t>
          </a:r>
          <a:r>
            <a:rPr lang="en-US" sz="2200" kern="1200" dirty="0" err="1"/>
            <a:t>Edgücan</a:t>
          </a:r>
          <a:r>
            <a:rPr lang="en-US" sz="2200" kern="1200" dirty="0"/>
            <a:t> Şahin, 2024).</a:t>
          </a:r>
        </a:p>
      </dsp:txBody>
      <dsp:txXfrm>
        <a:off x="0" y="1091183"/>
        <a:ext cx="6666833" cy="1090517"/>
      </dsp:txXfrm>
    </dsp:sp>
    <dsp:sp modelId="{36135B2F-84AE-4180-AC85-8E90A36FB3C6}">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4F4C902-064C-4901-83D9-47FADFE63C61}">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Social:</a:t>
          </a:r>
          <a:r>
            <a:rPr lang="en-US" sz="2200" kern="1200" dirty="0"/>
            <a:t> Shifting customer demands on dining experiences that </a:t>
          </a:r>
          <a:r>
            <a:rPr lang="en-US" sz="2200" kern="1200" dirty="0" err="1"/>
            <a:t>favour</a:t>
          </a:r>
          <a:r>
            <a:rPr lang="en-US" sz="2200" kern="1200" dirty="0"/>
            <a:t> venue authenticity. </a:t>
          </a:r>
        </a:p>
      </dsp:txBody>
      <dsp:txXfrm>
        <a:off x="0" y="2181701"/>
        <a:ext cx="6666833" cy="1090517"/>
      </dsp:txXfrm>
    </dsp:sp>
    <dsp:sp modelId="{9E2C66F5-FDAC-4DE3-BE83-4AEF2F760F77}">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E67233A-9A73-445F-9542-4343C2550A3B}">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Technological: </a:t>
          </a:r>
          <a:r>
            <a:rPr lang="en-US" sz="2200" kern="1200" dirty="0"/>
            <a:t>Online reviews determine the effect of a bad customer experience.</a:t>
          </a:r>
        </a:p>
      </dsp:txBody>
      <dsp:txXfrm>
        <a:off x="0" y="3272218"/>
        <a:ext cx="6666833" cy="1090517"/>
      </dsp:txXfrm>
    </dsp:sp>
    <dsp:sp modelId="{7C73ECF3-BCF0-4CA2-A181-510473D5068F}">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C88F7E-5CF8-427B-8849-94C269B2DDA2}">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Legal: Complexity: </a:t>
          </a:r>
          <a:r>
            <a:rPr lang="en-US" sz="2200" kern="1200" dirty="0"/>
            <a:t>Allergen labelling regulations. </a:t>
          </a:r>
        </a:p>
      </dsp:txBody>
      <dsp:txXfrm>
        <a:off x="0" y="4362736"/>
        <a:ext cx="6666833" cy="10905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C5FE2-0A1F-4637-90DC-0D047F263CA4}">
      <dsp:nvSpPr>
        <dsp:cNvPr id="0" name=""/>
        <dsp:cNvSpPr/>
      </dsp:nvSpPr>
      <dsp:spPr>
        <a:xfrm>
          <a:off x="0" y="402934"/>
          <a:ext cx="6666833" cy="111881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Strengths: </a:t>
          </a:r>
          <a:r>
            <a:rPr lang="en-US" sz="2000" kern="1200" dirty="0"/>
            <a:t>Strong reputation, culinary authenticity and management flexibility. </a:t>
          </a:r>
        </a:p>
      </dsp:txBody>
      <dsp:txXfrm>
        <a:off x="54616" y="457550"/>
        <a:ext cx="6557601" cy="1009580"/>
      </dsp:txXfrm>
    </dsp:sp>
    <dsp:sp modelId="{32D936DB-1E2F-426F-BB80-BCC8E1E1C26D}">
      <dsp:nvSpPr>
        <dsp:cNvPr id="0" name=""/>
        <dsp:cNvSpPr/>
      </dsp:nvSpPr>
      <dsp:spPr>
        <a:xfrm>
          <a:off x="0" y="1579347"/>
          <a:ext cx="6666833" cy="1118812"/>
        </a:xfrm>
        <a:prstGeom prst="round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Weaknesses: </a:t>
          </a:r>
          <a:r>
            <a:rPr lang="en-US" sz="2000" kern="1200" dirty="0"/>
            <a:t>Inadequate formal training, low confidence in upselling and inconsistent greeting protocols (Sheridan and Dressler, 2025).</a:t>
          </a:r>
        </a:p>
      </dsp:txBody>
      <dsp:txXfrm>
        <a:off x="54616" y="1633963"/>
        <a:ext cx="6557601" cy="1009580"/>
      </dsp:txXfrm>
    </dsp:sp>
    <dsp:sp modelId="{17C035C1-60D4-43DA-A29C-EAD7A94DE0BD}">
      <dsp:nvSpPr>
        <dsp:cNvPr id="0" name=""/>
        <dsp:cNvSpPr/>
      </dsp:nvSpPr>
      <dsp:spPr>
        <a:xfrm>
          <a:off x="0" y="2755760"/>
          <a:ext cx="6666833" cy="1118812"/>
        </a:xfrm>
        <a:prstGeom prst="round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Opportunities: </a:t>
          </a:r>
          <a:r>
            <a:rPr lang="en-US" sz="2000" kern="1200" dirty="0"/>
            <a:t>Increasing brand loyalty through integrating cultural storytelling, service excellence differentiation and increased revenue in sales (Elshaer et al., 2025).</a:t>
          </a:r>
        </a:p>
      </dsp:txBody>
      <dsp:txXfrm>
        <a:off x="54616" y="2810376"/>
        <a:ext cx="6557601" cy="1009580"/>
      </dsp:txXfrm>
    </dsp:sp>
    <dsp:sp modelId="{908AE008-2F4E-438A-B3E5-F09E7166B982}">
      <dsp:nvSpPr>
        <dsp:cNvPr id="0" name=""/>
        <dsp:cNvSpPr/>
      </dsp:nvSpPr>
      <dsp:spPr>
        <a:xfrm>
          <a:off x="0" y="3932172"/>
          <a:ext cx="6666833" cy="1118812"/>
        </a:xfrm>
        <a:prstGeom prst="round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Threats: </a:t>
          </a:r>
          <a:r>
            <a:rPr lang="en-US" sz="2000" kern="1200" dirty="0"/>
            <a:t>Shortages in the </a:t>
          </a:r>
          <a:r>
            <a:rPr lang="en-US" sz="2000" kern="1200" dirty="0" err="1"/>
            <a:t>labour</a:t>
          </a:r>
          <a:r>
            <a:rPr lang="en-US" sz="2000" kern="1200" dirty="0"/>
            <a:t> market and standard training systems by competitors in the chain.</a:t>
          </a:r>
        </a:p>
      </dsp:txBody>
      <dsp:txXfrm>
        <a:off x="54616" y="3986788"/>
        <a:ext cx="6557601" cy="10095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97F51-EA6D-4D93-9B5B-9573D4B9F316}">
      <dsp:nvSpPr>
        <dsp:cNvPr id="0" name=""/>
        <dsp:cNvSpPr/>
      </dsp:nvSpPr>
      <dsp:spPr>
        <a:xfrm>
          <a:off x="0" y="392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9F2C9-666A-4EFD-9434-76BF2B8F4119}">
      <dsp:nvSpPr>
        <dsp:cNvPr id="0" name=""/>
        <dsp:cNvSpPr/>
      </dsp:nvSpPr>
      <dsp:spPr>
        <a:xfrm>
          <a:off x="235823" y="179330"/>
          <a:ext cx="429189" cy="4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D5D58A-166F-41F2-A221-6AF129BD8F1D}">
      <dsp:nvSpPr>
        <dsp:cNvPr id="0" name=""/>
        <dsp:cNvSpPr/>
      </dsp:nvSpPr>
      <dsp:spPr>
        <a:xfrm>
          <a:off x="900836" y="392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dirty="0"/>
            <a:t>Area for Improvement</a:t>
          </a:r>
          <a:r>
            <a:rPr lang="en-US" sz="1400" kern="1200" dirty="0"/>
            <a:t>: The introduction of a formal and structured training and development </a:t>
          </a:r>
          <a:r>
            <a:rPr lang="en-US" sz="1400" kern="1200" dirty="0" err="1"/>
            <a:t>programme</a:t>
          </a:r>
          <a:r>
            <a:rPr lang="en-US" sz="1400" kern="1200" dirty="0"/>
            <a:t> to all front-of-house employees (Mitschelen and Kauffeld, 2025).</a:t>
          </a:r>
        </a:p>
      </dsp:txBody>
      <dsp:txXfrm>
        <a:off x="900836" y="3924"/>
        <a:ext cx="6168752" cy="803943"/>
      </dsp:txXfrm>
    </dsp:sp>
    <dsp:sp modelId="{8C945A11-E155-4A41-B297-781AD6F63E98}">
      <dsp:nvSpPr>
        <dsp:cNvPr id="0" name=""/>
        <dsp:cNvSpPr/>
      </dsp:nvSpPr>
      <dsp:spPr>
        <a:xfrm>
          <a:off x="0" y="100885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B70DE-1D70-43E5-AEE0-4DAEE46B4C41}">
      <dsp:nvSpPr>
        <dsp:cNvPr id="0" name=""/>
        <dsp:cNvSpPr/>
      </dsp:nvSpPr>
      <dsp:spPr>
        <a:xfrm>
          <a:off x="235823" y="1184260"/>
          <a:ext cx="429189" cy="4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5B756E-F125-4809-8138-DB6601F58DB2}">
      <dsp:nvSpPr>
        <dsp:cNvPr id="0" name=""/>
        <dsp:cNvSpPr/>
      </dsp:nvSpPr>
      <dsp:spPr>
        <a:xfrm>
          <a:off x="900836" y="100885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a:t>Proposed Solutions:</a:t>
          </a:r>
          <a:endParaRPr lang="en-US" sz="1400" kern="1200"/>
        </a:p>
      </dsp:txBody>
      <dsp:txXfrm>
        <a:off x="900836" y="1008854"/>
        <a:ext cx="6168752" cy="803943"/>
      </dsp:txXfrm>
    </dsp:sp>
    <dsp:sp modelId="{8E3BD6E1-F6AA-409D-B1C9-0F74B70B027A}">
      <dsp:nvSpPr>
        <dsp:cNvPr id="0" name=""/>
        <dsp:cNvSpPr/>
      </dsp:nvSpPr>
      <dsp:spPr>
        <a:xfrm>
          <a:off x="0" y="201378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1B55DD-B2DA-4F91-84F5-03F32028690E}">
      <dsp:nvSpPr>
        <dsp:cNvPr id="0" name=""/>
        <dsp:cNvSpPr/>
      </dsp:nvSpPr>
      <dsp:spPr>
        <a:xfrm>
          <a:off x="235823" y="2189190"/>
          <a:ext cx="429189" cy="4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BBC433-3FBD-4EA9-9697-9E4A82EA7E95}">
      <dsp:nvSpPr>
        <dsp:cNvPr id="0" name=""/>
        <dsp:cNvSpPr/>
      </dsp:nvSpPr>
      <dsp:spPr>
        <a:xfrm>
          <a:off x="900836" y="201378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dirty="0"/>
            <a:t>Service Standards Manual: </a:t>
          </a:r>
          <a:r>
            <a:rPr lang="en-US" sz="1400" kern="1200" dirty="0"/>
            <a:t>Prepare an official document on the basis of greeting rules, sequence of service, and allergens (Google Books, 2025).</a:t>
          </a:r>
        </a:p>
      </dsp:txBody>
      <dsp:txXfrm>
        <a:off x="900836" y="2013784"/>
        <a:ext cx="6168752" cy="803943"/>
      </dsp:txXfrm>
    </dsp:sp>
    <dsp:sp modelId="{509168DD-8441-4B15-A16F-B6B3E48BE1B4}">
      <dsp:nvSpPr>
        <dsp:cNvPr id="0" name=""/>
        <dsp:cNvSpPr/>
      </dsp:nvSpPr>
      <dsp:spPr>
        <a:xfrm>
          <a:off x="0" y="301871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5E9AB-E58C-4ED5-AB5D-64E27EEFF478}">
      <dsp:nvSpPr>
        <dsp:cNvPr id="0" name=""/>
        <dsp:cNvSpPr/>
      </dsp:nvSpPr>
      <dsp:spPr>
        <a:xfrm>
          <a:off x="235823" y="3194120"/>
          <a:ext cx="429189" cy="4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7CFF0-3045-4E87-907F-9321419AD1C8}">
      <dsp:nvSpPr>
        <dsp:cNvPr id="0" name=""/>
        <dsp:cNvSpPr/>
      </dsp:nvSpPr>
      <dsp:spPr>
        <a:xfrm>
          <a:off x="900836" y="301871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dirty="0"/>
            <a:t>Menu Knowledge Workshops: </a:t>
          </a:r>
          <a:r>
            <a:rPr lang="en-US" sz="1400" kern="1200" dirty="0"/>
            <a:t>Weekly meetings to create confidence in staff about describing ingredients, methods of preparation and cultural language.</a:t>
          </a:r>
        </a:p>
      </dsp:txBody>
      <dsp:txXfrm>
        <a:off x="900836" y="3018714"/>
        <a:ext cx="6168752" cy="803943"/>
      </dsp:txXfrm>
    </dsp:sp>
    <dsp:sp modelId="{CE1EF029-8F5D-43AC-9E01-10F6BE9D7F48}">
      <dsp:nvSpPr>
        <dsp:cNvPr id="0" name=""/>
        <dsp:cNvSpPr/>
      </dsp:nvSpPr>
      <dsp:spPr>
        <a:xfrm>
          <a:off x="0" y="402364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5228A8-4D34-4D2D-8A56-FB5F7D06C888}">
      <dsp:nvSpPr>
        <dsp:cNvPr id="0" name=""/>
        <dsp:cNvSpPr/>
      </dsp:nvSpPr>
      <dsp:spPr>
        <a:xfrm>
          <a:off x="235823" y="4199050"/>
          <a:ext cx="429189" cy="4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12176E-1D9C-44DE-9F4B-21CA70B88F48}">
      <dsp:nvSpPr>
        <dsp:cNvPr id="0" name=""/>
        <dsp:cNvSpPr/>
      </dsp:nvSpPr>
      <dsp:spPr>
        <a:xfrm>
          <a:off x="900836" y="402364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dirty="0"/>
            <a:t>Structured Onboarding:</a:t>
          </a:r>
          <a:r>
            <a:rPr lang="en-US" sz="1400" kern="1200" dirty="0"/>
            <a:t> An official orientation program of new employees, shade shifts and competency sign-offs before they can work autonomously.</a:t>
          </a:r>
        </a:p>
      </dsp:txBody>
      <dsp:txXfrm>
        <a:off x="900836" y="4023644"/>
        <a:ext cx="6168752" cy="803943"/>
      </dsp:txXfrm>
    </dsp:sp>
    <dsp:sp modelId="{E379A19F-6FDE-46F1-9198-C8C1BCB41325}">
      <dsp:nvSpPr>
        <dsp:cNvPr id="0" name=""/>
        <dsp:cNvSpPr/>
      </dsp:nvSpPr>
      <dsp:spPr>
        <a:xfrm>
          <a:off x="0" y="502857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C6F97-B1FF-4A9A-8289-27227B8CD583}">
      <dsp:nvSpPr>
        <dsp:cNvPr id="0" name=""/>
        <dsp:cNvSpPr/>
      </dsp:nvSpPr>
      <dsp:spPr>
        <a:xfrm>
          <a:off x="235823" y="5203980"/>
          <a:ext cx="429189" cy="4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CBF516-6BED-460F-8B5B-D8203801FAEA}">
      <dsp:nvSpPr>
        <dsp:cNvPr id="0" name=""/>
        <dsp:cNvSpPr/>
      </dsp:nvSpPr>
      <dsp:spPr>
        <a:xfrm>
          <a:off x="900836" y="502857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dirty="0"/>
            <a:t>Performance Management: </a:t>
          </a:r>
          <a:r>
            <a:rPr lang="en-US" sz="1400" kern="1200" dirty="0"/>
            <a:t>implement short pre-shift meetings and monitor such key performance indicators as average spend per head and customer feedback .</a:t>
          </a:r>
        </a:p>
      </dsp:txBody>
      <dsp:txXfrm>
        <a:off x="900836" y="5028574"/>
        <a:ext cx="6168752" cy="803943"/>
      </dsp:txXfrm>
    </dsp:sp>
    <dsp:sp modelId="{3A0F07C3-FB4D-4571-B62E-E5B86D0577DD}">
      <dsp:nvSpPr>
        <dsp:cNvPr id="0" name=""/>
        <dsp:cNvSpPr/>
      </dsp:nvSpPr>
      <dsp:spPr>
        <a:xfrm>
          <a:off x="0" y="6033504"/>
          <a:ext cx="7083462" cy="7795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153FB8-3399-48DF-A24D-3B2D42234EE0}">
      <dsp:nvSpPr>
        <dsp:cNvPr id="0" name=""/>
        <dsp:cNvSpPr/>
      </dsp:nvSpPr>
      <dsp:spPr>
        <a:xfrm>
          <a:off x="235823" y="6208910"/>
          <a:ext cx="429189" cy="42877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4563B3-6A49-4ECB-8A48-67433BCC3FC9}">
      <dsp:nvSpPr>
        <dsp:cNvPr id="0" name=""/>
        <dsp:cNvSpPr/>
      </dsp:nvSpPr>
      <dsp:spPr>
        <a:xfrm>
          <a:off x="900836" y="6033504"/>
          <a:ext cx="6168752" cy="8039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084" tIns="85084" rIns="85084" bIns="85084" numCol="1" spcCol="1270" anchor="ctr" anchorCtr="0">
          <a:noAutofit/>
        </a:bodyPr>
        <a:lstStyle/>
        <a:p>
          <a:pPr marL="0" lvl="0" indent="0" algn="l" defTabSz="622300">
            <a:lnSpc>
              <a:spcPct val="100000"/>
            </a:lnSpc>
            <a:spcBef>
              <a:spcPct val="0"/>
            </a:spcBef>
            <a:spcAft>
              <a:spcPct val="35000"/>
            </a:spcAft>
            <a:buNone/>
          </a:pPr>
          <a:r>
            <a:rPr lang="en-US" sz="1400" b="1" kern="1200" dirty="0"/>
            <a:t>Upselling Training:</a:t>
          </a:r>
          <a:r>
            <a:rPr lang="en-US" sz="1400" kern="1200" dirty="0"/>
            <a:t> </a:t>
          </a:r>
          <a:r>
            <a:rPr lang="en-US" sz="1400" kern="1200" dirty="0" err="1"/>
            <a:t>specialised</a:t>
          </a:r>
          <a:r>
            <a:rPr lang="en-US" sz="1400" kern="1200" dirty="0"/>
            <a:t> training on suggestive selling strategies in order to generate higher revenue and improve the customer experience (Google Books, 2025).</a:t>
          </a:r>
        </a:p>
      </dsp:txBody>
      <dsp:txXfrm>
        <a:off x="900836" y="6033504"/>
        <a:ext cx="6168752" cy="8039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45585-E48B-4B09-9AF4-A05DA888C251}">
      <dsp:nvSpPr>
        <dsp:cNvPr id="0" name=""/>
        <dsp:cNvSpPr/>
      </dsp:nvSpPr>
      <dsp:spPr>
        <a:xfrm>
          <a:off x="0" y="0"/>
          <a:ext cx="728694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A6AE7B-B375-4EF2-BC7E-488A92C8656E}">
      <dsp:nvSpPr>
        <dsp:cNvPr id="0" name=""/>
        <dsp:cNvSpPr/>
      </dsp:nvSpPr>
      <dsp:spPr>
        <a:xfrm>
          <a:off x="0" y="0"/>
          <a:ext cx="1457389" cy="6847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Staged Process (Clegg Project Management Framework):</a:t>
          </a:r>
          <a:endParaRPr lang="en-US" sz="1800" kern="1200"/>
        </a:p>
      </dsp:txBody>
      <dsp:txXfrm>
        <a:off x="0" y="0"/>
        <a:ext cx="1457389" cy="6847857"/>
      </dsp:txXfrm>
    </dsp:sp>
    <dsp:sp modelId="{092320EE-5B53-4038-8847-8F31A9C96400}">
      <dsp:nvSpPr>
        <dsp:cNvPr id="0" name=""/>
        <dsp:cNvSpPr/>
      </dsp:nvSpPr>
      <dsp:spPr>
        <a:xfrm>
          <a:off x="1566693" y="64533"/>
          <a:ext cx="5720254" cy="12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Initiation:</a:t>
          </a:r>
          <a:r>
            <a:rPr lang="en-US" sz="2000" kern="1200" dirty="0"/>
            <a:t> Owner/Manager dedicates itself to the project and establishes specific objectives (e.g., get average spend up by 5%) (</a:t>
          </a:r>
          <a:r>
            <a:rPr lang="en-US" sz="2000" kern="1200" dirty="0" err="1"/>
            <a:t>Vairetti</a:t>
          </a:r>
          <a:r>
            <a:rPr lang="en-US" sz="2000" kern="1200" dirty="0"/>
            <a:t> et al., 2024).</a:t>
          </a:r>
        </a:p>
      </dsp:txBody>
      <dsp:txXfrm>
        <a:off x="1566693" y="64533"/>
        <a:ext cx="5720254" cy="1290660"/>
      </dsp:txXfrm>
    </dsp:sp>
    <dsp:sp modelId="{D904714E-3076-4F8F-9515-8DC38715DB51}">
      <dsp:nvSpPr>
        <dsp:cNvPr id="0" name=""/>
        <dsp:cNvSpPr/>
      </dsp:nvSpPr>
      <dsp:spPr>
        <a:xfrm>
          <a:off x="1457389" y="1355193"/>
          <a:ext cx="5829558"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F213BECA-DA8E-48DE-94CC-A98F2B171FD2}">
      <dsp:nvSpPr>
        <dsp:cNvPr id="0" name=""/>
        <dsp:cNvSpPr/>
      </dsp:nvSpPr>
      <dsp:spPr>
        <a:xfrm>
          <a:off x="1566693" y="1419726"/>
          <a:ext cx="5720254" cy="12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Planning: </a:t>
          </a:r>
          <a:r>
            <a:rPr lang="en-US" sz="2000" kern="1200"/>
            <a:t>Prepare training resources and schedule workshops (they can be prepared in-house, which will reduce the cost).</a:t>
          </a:r>
        </a:p>
      </dsp:txBody>
      <dsp:txXfrm>
        <a:off x="1566693" y="1419726"/>
        <a:ext cx="5720254" cy="1290660"/>
      </dsp:txXfrm>
    </dsp:sp>
    <dsp:sp modelId="{E02D10CA-44CE-4773-AC80-C778E611571B}">
      <dsp:nvSpPr>
        <dsp:cNvPr id="0" name=""/>
        <dsp:cNvSpPr/>
      </dsp:nvSpPr>
      <dsp:spPr>
        <a:xfrm>
          <a:off x="1457389" y="2710387"/>
          <a:ext cx="5829558"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7B483DE4-64D1-4831-A87C-F40B72586227}">
      <dsp:nvSpPr>
        <dsp:cNvPr id="0" name=""/>
        <dsp:cNvSpPr/>
      </dsp:nvSpPr>
      <dsp:spPr>
        <a:xfrm>
          <a:off x="1566693" y="2774920"/>
          <a:ext cx="5720254" cy="12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Implementation:</a:t>
          </a:r>
          <a:r>
            <a:rPr lang="en-US" sz="2000" kern="1200" dirty="0"/>
            <a:t> </a:t>
          </a:r>
          <a:r>
            <a:rPr lang="en-GB" sz="2000" kern="1200" dirty="0"/>
            <a:t>Implement training and new processes as part of professional development, not as a remedial step to adapt to change (Dawson and </a:t>
          </a:r>
          <a:r>
            <a:rPr lang="en-GB" sz="2000" kern="1200" dirty="0" err="1"/>
            <a:t>Adriopoulos</a:t>
          </a:r>
          <a:r>
            <a:rPr lang="en-GB" sz="2000" kern="1200" dirty="0"/>
            <a:t>, 2021).</a:t>
          </a:r>
          <a:endParaRPr lang="en-US" sz="2000" kern="1200" dirty="0"/>
        </a:p>
      </dsp:txBody>
      <dsp:txXfrm>
        <a:off x="1566693" y="2774920"/>
        <a:ext cx="5720254" cy="1290660"/>
      </dsp:txXfrm>
    </dsp:sp>
    <dsp:sp modelId="{D88893DC-9079-47CB-A3FD-93657396C727}">
      <dsp:nvSpPr>
        <dsp:cNvPr id="0" name=""/>
        <dsp:cNvSpPr/>
      </dsp:nvSpPr>
      <dsp:spPr>
        <a:xfrm>
          <a:off x="1457389" y="4065580"/>
          <a:ext cx="5829558"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F8CFB73-AB0A-479C-B81B-C4D90EBA42BC}">
      <dsp:nvSpPr>
        <dsp:cNvPr id="0" name=""/>
        <dsp:cNvSpPr/>
      </dsp:nvSpPr>
      <dsp:spPr>
        <a:xfrm>
          <a:off x="1566693" y="4130113"/>
          <a:ext cx="5720254" cy="12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Assessment:</a:t>
          </a:r>
          <a:r>
            <a:rPr lang="en-US" sz="2000" kern="1200" dirty="0"/>
            <a:t> </a:t>
          </a:r>
          <a:r>
            <a:rPr lang="en-GB" sz="2000" kern="1200" dirty="0"/>
            <a:t>Monitor performance indicators and gather feedback from staff to facilitate improvements.</a:t>
          </a:r>
          <a:endParaRPr lang="en-US" sz="2000" kern="1200" dirty="0"/>
        </a:p>
      </dsp:txBody>
      <dsp:txXfrm>
        <a:off x="1566693" y="4130113"/>
        <a:ext cx="5720254" cy="1290660"/>
      </dsp:txXfrm>
    </dsp:sp>
    <dsp:sp modelId="{0336F6E7-40B0-4FBD-97CD-0E377EE6C9D5}">
      <dsp:nvSpPr>
        <dsp:cNvPr id="0" name=""/>
        <dsp:cNvSpPr/>
      </dsp:nvSpPr>
      <dsp:spPr>
        <a:xfrm>
          <a:off x="1457389" y="5420774"/>
          <a:ext cx="5829558"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CB554E66-C9A1-4930-830F-797180FC3E35}">
      <dsp:nvSpPr>
        <dsp:cNvPr id="0" name=""/>
        <dsp:cNvSpPr/>
      </dsp:nvSpPr>
      <dsp:spPr>
        <a:xfrm>
          <a:off x="1566693" y="5485307"/>
          <a:ext cx="5720254" cy="12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Feasibility: </a:t>
          </a:r>
          <a:r>
            <a:rPr lang="en-US" sz="2000" kern="1200" dirty="0"/>
            <a:t>The solution is cheap, highly feasible and possible in an independent restaurant environment.</a:t>
          </a:r>
        </a:p>
      </dsp:txBody>
      <dsp:txXfrm>
        <a:off x="1566693" y="5485307"/>
        <a:ext cx="5720254" cy="1290660"/>
      </dsp:txXfrm>
    </dsp:sp>
    <dsp:sp modelId="{13D7AAA6-39B8-4128-81E7-F4D7E550E944}">
      <dsp:nvSpPr>
        <dsp:cNvPr id="0" name=""/>
        <dsp:cNvSpPr/>
      </dsp:nvSpPr>
      <dsp:spPr>
        <a:xfrm>
          <a:off x="1457389" y="6775967"/>
          <a:ext cx="5829558"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0250CE-401B-493D-9E65-E031132D187F}" type="datetimeFigureOut">
              <a:rPr lang="en-US" smtClean="0"/>
              <a:t>3/3/2026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FE953C-9A6C-48AA-8746-5430DA27D069}" type="slidenum">
              <a:rPr lang="en-US" smtClean="0"/>
              <a:t>‹#›</a:t>
            </a:fld>
            <a:endParaRPr lang="en-US"/>
          </a:p>
        </p:txBody>
      </p:sp>
    </p:spTree>
    <p:extLst>
      <p:ext uri="{BB962C8B-B14F-4D97-AF65-F5344CB8AC3E}">
        <p14:creationId xmlns:p14="http://schemas.microsoft.com/office/powerpoint/2010/main" val="2307989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2</a:t>
            </a:fld>
            <a:endParaRPr lang="en-US"/>
          </a:p>
        </p:txBody>
      </p:sp>
    </p:spTree>
    <p:extLst>
      <p:ext uri="{BB962C8B-B14F-4D97-AF65-F5344CB8AC3E}">
        <p14:creationId xmlns:p14="http://schemas.microsoft.com/office/powerpoint/2010/main" val="2440050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Anasma Greek Eatery, an independent Mediterranean Restaurant in Stoke-on-Trent.</a:t>
            </a:r>
            <a:r>
              <a:rPr lang="en-US" baseline="0" dirty="0"/>
              <a:t> Serves traditional Greek Recipes, has culinary authenticity and peculiar cultural experience. Its target market includes Couples, locals and families seeking experiential dining. Its current performance includes strong product quality, strong brand identity but faces operational challenges.</a:t>
            </a:r>
            <a:endParaRPr lang="en-US" dirty="0"/>
          </a:p>
          <a:p>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3</a:t>
            </a:fld>
            <a:endParaRPr lang="en-US"/>
          </a:p>
        </p:txBody>
      </p:sp>
    </p:spTree>
    <p:extLst>
      <p:ext uri="{BB962C8B-B14F-4D97-AF65-F5344CB8AC3E}">
        <p14:creationId xmlns:p14="http://schemas.microsoft.com/office/powerpoint/2010/main" val="1013101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having a strong brand identity, the front-of-house service delivery is inconsistent. The current system reveals a lack of a performance manual, insufficient documentation for onboarding, and an absence of a service manual. Additionally, there are noticeable variations in front-of-house service during peak hours. The establishment also experiences inconsistencies in upselling, particularly with wine pairing, and lacks regular follow-up guidelines. The primary cause of these challenges is the absence of a formal performance monitoring framework and structured staff training.</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4</a:t>
            </a:fld>
            <a:endParaRPr lang="en-US"/>
          </a:p>
        </p:txBody>
      </p:sp>
    </p:spTree>
    <p:extLst>
      <p:ext uri="{BB962C8B-B14F-4D97-AF65-F5344CB8AC3E}">
        <p14:creationId xmlns:p14="http://schemas.microsoft.com/office/powerpoint/2010/main" val="573495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methodology used in this study is a mixed-method approach, which ensures both practical relevance and academic rigor. Primary sources consisted of structured discussions and observations of services during shifts. In contrast, secondary sources included a review of academic literature related to service quality and hospitality. The analytical tools employed in the analysis were PESTEL Analysis, SWOT Analysis, Marketing Mix, and Stakeholder Analysis.</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5</a:t>
            </a:fld>
            <a:endParaRPr lang="en-US"/>
          </a:p>
        </p:txBody>
      </p:sp>
    </p:spTree>
    <p:extLst>
      <p:ext uri="{BB962C8B-B14F-4D97-AF65-F5344CB8AC3E}">
        <p14:creationId xmlns:p14="http://schemas.microsoft.com/office/powerpoint/2010/main" val="2839159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political factors involve compliance with food hygiene regulations, as well as employment and licensing laws. Economic factors cover inflation, particularly in energy and food costs, which increases pressure on profit margins and operational efficiency. The social factor pertains to changing customer demands for dining experiences that emphasise venue authenticity. Technological factors include the impact of online reviews, which can significantly influence the consequences of a negative customer experience. Finally, the legal environment is characterised by the complexity of allergen labelling regulations.</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6</a:t>
            </a:fld>
            <a:endParaRPr lang="en-US"/>
          </a:p>
        </p:txBody>
      </p:sp>
    </p:spTree>
    <p:extLst>
      <p:ext uri="{BB962C8B-B14F-4D97-AF65-F5344CB8AC3E}">
        <p14:creationId xmlns:p14="http://schemas.microsoft.com/office/powerpoint/2010/main" val="3871642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assessment revealed that the business has a strong reputation, culinary authenticity, and management flexibility. However, it also faces weaknesses, including inadequate formal training, a lack of confidence in upselling, and inconsistent greeting protocols. There are opportunities to increase brand loyalty by integrating cultural storytelling, differentiating service excellence, and boosting sales revenue. The main threat is the </a:t>
            </a:r>
            <a:r>
              <a:rPr lang="en-GB" dirty="0" err="1"/>
              <a:t>labuor</a:t>
            </a:r>
            <a:r>
              <a:rPr lang="en-GB" dirty="0"/>
              <a:t> market shortages and the standard training systems established by competitors in the industry.</a:t>
            </a:r>
            <a:endParaRPr lang="en-US" dirty="0"/>
          </a:p>
          <a:p>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7</a:t>
            </a:fld>
            <a:endParaRPr lang="en-US"/>
          </a:p>
        </p:txBody>
      </p:sp>
    </p:spTree>
    <p:extLst>
      <p:ext uri="{BB962C8B-B14F-4D97-AF65-F5344CB8AC3E}">
        <p14:creationId xmlns:p14="http://schemas.microsoft.com/office/powerpoint/2010/main" val="1754918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evaluation of the marketing mix showed that the pricing is competitive, the product is authentic, and the branding of the setting is strong. However, staff performance is inconsistent, which negatively impacts customer service, and the processes are weak due to a lack of standardised service protocols.</a:t>
            </a:r>
          </a:p>
          <a:p>
            <a:br>
              <a:rPr lang="en-GB"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8</a:t>
            </a:fld>
            <a:endParaRPr lang="en-US"/>
          </a:p>
        </p:txBody>
      </p:sp>
    </p:spTree>
    <p:extLst>
      <p:ext uri="{BB962C8B-B14F-4D97-AF65-F5344CB8AC3E}">
        <p14:creationId xmlns:p14="http://schemas.microsoft.com/office/powerpoint/2010/main" val="1311956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primary area for improvement is the introduction of a formal and structured training and development program for all front-of-house employees. Some proposed solutions include:</a:t>
            </a:r>
          </a:p>
          <a:p>
            <a:pPr marL="228600" indent="-228600">
              <a:buAutoNum type="arabicPeriod"/>
            </a:pPr>
            <a:r>
              <a:rPr lang="en-GB" dirty="0"/>
              <a:t>Creating an official document detailing greeting protocols, the sequence of service, and information about allergens.</a:t>
            </a:r>
          </a:p>
          <a:p>
            <a:pPr marL="228600" indent="-228600">
              <a:buAutoNum type="arabicPeriod"/>
            </a:pPr>
            <a:r>
              <a:rPr lang="en-GB" dirty="0"/>
              <a:t> Scheduling weekly meetings to help staff build confidence in describing ingredients, methods of preparation, and cultural context.</a:t>
            </a:r>
          </a:p>
          <a:p>
            <a:pPr marL="0" indent="0">
              <a:buNone/>
            </a:pPr>
            <a:r>
              <a:rPr lang="en-GB" dirty="0"/>
              <a:t>3. Conducting a comprehensive orientation program for new employees, including shadow shifts and competency assessments, before they can work independently</a:t>
            </a:r>
          </a:p>
          <a:p>
            <a:pPr marL="0" indent="0">
              <a:buNone/>
            </a:pPr>
            <a:r>
              <a:rPr lang="en-GB" dirty="0"/>
              <a:t>4. Implementing brief pre-shift meetings and monitoring key performance indicators, such as average spend per head and customer feedback.</a:t>
            </a:r>
          </a:p>
          <a:p>
            <a:pPr marL="0" indent="0">
              <a:buNone/>
            </a:pPr>
            <a:r>
              <a:rPr lang="en-GB" dirty="0"/>
              <a:t>5 Providing specialised training on suggestive selling strategies to increase revenue and enhance the customer experience.</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9</a:t>
            </a:fld>
            <a:endParaRPr lang="en-US"/>
          </a:p>
        </p:txBody>
      </p:sp>
    </p:spTree>
    <p:extLst>
      <p:ext uri="{BB962C8B-B14F-4D97-AF65-F5344CB8AC3E}">
        <p14:creationId xmlns:p14="http://schemas.microsoft.com/office/powerpoint/2010/main" val="1302674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expected outcomes are reliable services, increased revenue, a stronger brand reputation, improved staff morale, and a sustainable competitive edge.</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10</a:t>
            </a:fld>
            <a:endParaRPr lang="en-US"/>
          </a:p>
        </p:txBody>
      </p:sp>
    </p:spTree>
    <p:extLst>
      <p:ext uri="{BB962C8B-B14F-4D97-AF65-F5344CB8AC3E}">
        <p14:creationId xmlns:p14="http://schemas.microsoft.com/office/powerpoint/2010/main" val="3972725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implementation of the proposed change will adopt the Clegg Project Management Framework. The initiation stage will involve the owner/manager committing to the project and establishing specific objectives. In the planning stage, we will prepare training resources and schedule workshops. The implementation stage will introduce training and new processes, framing them as part of professional development rather than a remedial step to address change. Finally, the assessment stage will track performance indicators and gather staff feedback to identify areas for improvement. This change is feasible because it is cost-effective, highly attainable, and suitable for an independent restaurant environment.</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11</a:t>
            </a:fld>
            <a:endParaRPr lang="en-US"/>
          </a:p>
        </p:txBody>
      </p:sp>
    </p:spTree>
    <p:extLst>
      <p:ext uri="{BB962C8B-B14F-4D97-AF65-F5344CB8AC3E}">
        <p14:creationId xmlns:p14="http://schemas.microsoft.com/office/powerpoint/2010/main" val="2552477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Anasma</a:t>
            </a:r>
            <a:r>
              <a:rPr lang="en-GB" dirty="0"/>
              <a:t> Greek Eatery has a fantastic product and brand name, but its potential is hindered by a significant operational shortcoming: the lack of structured employee training. In today's competitive hospitality sector, consistency in service is not just a choice; it is a strategic necessity. The most valuable resource for any business is its human capital. Therefore, it is recommended that </a:t>
            </a:r>
            <a:r>
              <a:rPr lang="en-GB" dirty="0" err="1"/>
              <a:t>Anasma</a:t>
            </a:r>
            <a:r>
              <a:rPr lang="en-GB" dirty="0"/>
              <a:t> Greek invest in a formal training and development program. By doing so, </a:t>
            </a:r>
            <a:r>
              <a:rPr lang="en-GB" dirty="0" err="1"/>
              <a:t>Anasma</a:t>
            </a:r>
            <a:r>
              <a:rPr lang="en-GB" dirty="0"/>
              <a:t> Greek Eatery can turn service consistency into a strong competitive advantage. This investment will enhance customer satisfaction, drive revenue growth, strengthen the brand, and promote long-term, sustainable growth in the dynamic UK hospitality market.</a:t>
            </a:r>
            <a:endParaRPr lang="en-US" dirty="0"/>
          </a:p>
        </p:txBody>
      </p:sp>
      <p:sp>
        <p:nvSpPr>
          <p:cNvPr id="4" name="Slide Number Placeholder 3"/>
          <p:cNvSpPr>
            <a:spLocks noGrp="1"/>
          </p:cNvSpPr>
          <p:nvPr>
            <p:ph type="sldNum" sz="quarter" idx="10"/>
          </p:nvPr>
        </p:nvSpPr>
        <p:spPr/>
        <p:txBody>
          <a:bodyPr/>
          <a:lstStyle/>
          <a:p>
            <a:fld id="{D0FE953C-9A6C-48AA-8746-5430DA27D069}" type="slidenum">
              <a:rPr lang="en-US" smtClean="0"/>
              <a:t>12</a:t>
            </a:fld>
            <a:endParaRPr lang="en-US"/>
          </a:p>
        </p:txBody>
      </p:sp>
    </p:spTree>
    <p:extLst>
      <p:ext uri="{BB962C8B-B14F-4D97-AF65-F5344CB8AC3E}">
        <p14:creationId xmlns:p14="http://schemas.microsoft.com/office/powerpoint/2010/main" val="2188622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0979D28-4337-475B-93F9-7F7374FD5E46}" type="datetimeFigureOut">
              <a:rPr lang="en-US" smtClean="0"/>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3279127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979D28-4337-475B-93F9-7F7374FD5E46}" type="datetimeFigureOut">
              <a:rPr lang="en-US" smtClean="0"/>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3489416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0979D28-4337-475B-93F9-7F7374FD5E46}" type="datetimeFigureOut">
              <a:rPr lang="en-US" smtClean="0"/>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2117257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0979D28-4337-475B-93F9-7F7374FD5E46}" type="datetimeFigureOut">
              <a:rPr lang="en-US" smtClean="0"/>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2431469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0979D28-4337-475B-93F9-7F7374FD5E46}" type="datetimeFigureOut">
              <a:rPr lang="en-US" smtClean="0"/>
              <a:t>3/3/2026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472660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979D28-4337-475B-93F9-7F7374FD5E46}" type="datetimeFigureOut">
              <a:rPr lang="en-US" smtClean="0"/>
              <a:t>3/3/2026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2449650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79D28-4337-475B-93F9-7F7374FD5E46}" type="datetimeFigureOut">
              <a:rPr lang="en-US" smtClean="0"/>
              <a:t>3/3/2026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122642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979D28-4337-475B-93F9-7F7374FD5E46}" type="datetimeFigureOut">
              <a:rPr lang="en-US" smtClean="0"/>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2833748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979D28-4337-475B-93F9-7F7374FD5E46}" type="datetimeFigureOut">
              <a:rPr lang="en-US" smtClean="0"/>
              <a:t>3/3/2026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508455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979D28-4337-475B-93F9-7F7374FD5E46}" type="datetimeFigureOut">
              <a:rPr lang="en-US" smtClean="0"/>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1017563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979D28-4337-475B-93F9-7F7374FD5E46}" type="datetimeFigureOut">
              <a:rPr lang="en-US" smtClean="0"/>
              <a:t>3/3/2026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13F6E-26CB-40B5-B66F-794221FE7F93}" type="slidenum">
              <a:rPr lang="en-US" smtClean="0"/>
              <a:t>‹#›</a:t>
            </a:fld>
            <a:endParaRPr lang="en-US"/>
          </a:p>
        </p:txBody>
      </p:sp>
    </p:spTree>
    <p:extLst>
      <p:ext uri="{BB962C8B-B14F-4D97-AF65-F5344CB8AC3E}">
        <p14:creationId xmlns:p14="http://schemas.microsoft.com/office/powerpoint/2010/main" val="117660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979D28-4337-475B-93F9-7F7374FD5E46}" type="datetimeFigureOut">
              <a:rPr lang="en-US" smtClean="0"/>
              <a:t>3/3/2026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013F6E-26CB-40B5-B66F-794221FE7F93}" type="slidenum">
              <a:rPr lang="en-US" smtClean="0"/>
              <a:t>‹#›</a:t>
            </a:fld>
            <a:endParaRPr lang="en-US"/>
          </a:p>
        </p:txBody>
      </p:sp>
    </p:spTree>
    <p:extLst>
      <p:ext uri="{BB962C8B-B14F-4D97-AF65-F5344CB8AC3E}">
        <p14:creationId xmlns:p14="http://schemas.microsoft.com/office/powerpoint/2010/main" val="2827914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6D173F-412F-BD79-1D25-42432868DCF9}"/>
              </a:ext>
            </a:extLst>
          </p:cNvPr>
          <p:cNvSpPr>
            <a:spLocks noGrp="1"/>
          </p:cNvSpPr>
          <p:nvPr>
            <p:ph idx="1"/>
          </p:nvPr>
        </p:nvSpPr>
        <p:spPr>
          <a:xfrm>
            <a:off x="4810259" y="649480"/>
            <a:ext cx="6555347" cy="5546047"/>
          </a:xfrm>
        </p:spPr>
        <p:txBody>
          <a:bodyPr anchor="ctr">
            <a:normAutofit/>
          </a:bodyPr>
          <a:lstStyle/>
          <a:p>
            <a:pPr marL="0"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endParaRPr lang="en-GB" sz="2000" dirty="0"/>
          </a:p>
        </p:txBody>
      </p:sp>
    </p:spTree>
    <p:extLst>
      <p:ext uri="{BB962C8B-B14F-4D97-AF65-F5344CB8AC3E}">
        <p14:creationId xmlns:p14="http://schemas.microsoft.com/office/powerpoint/2010/main" val="2714202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AF32CE37-3278-7B58-D84F-9EC86D847C69}"/>
              </a:ext>
            </a:extLst>
          </p:cNvPr>
          <p:cNvGraphicFramePr>
            <a:graphicFrameLocks noGrp="1"/>
          </p:cNvGraphicFramePr>
          <p:nvPr>
            <p:ph idx="1"/>
            <p:extLst>
              <p:ext uri="{D42A27DB-BD31-4B8C-83A1-F6EECF244321}">
                <p14:modId xmlns:p14="http://schemas.microsoft.com/office/powerpoint/2010/main" val="29009589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681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Introduction &amp; Business Context</a:t>
            </a:r>
          </a:p>
        </p:txBody>
      </p:sp>
      <p:graphicFrame>
        <p:nvGraphicFramePr>
          <p:cNvPr id="5" name="Content Placeholder 2">
            <a:extLst>
              <a:ext uri="{FF2B5EF4-FFF2-40B4-BE49-F238E27FC236}">
                <a16:creationId xmlns:a16="http://schemas.microsoft.com/office/drawing/2014/main" id="{53B582F9-46DD-8583-F0E2-4EB5188A0898}"/>
              </a:ext>
            </a:extLst>
          </p:cNvPr>
          <p:cNvGraphicFramePr>
            <a:graphicFrameLocks noGrp="1"/>
          </p:cNvGraphicFramePr>
          <p:nvPr>
            <p:ph idx="1"/>
            <p:extLst>
              <p:ext uri="{D42A27DB-BD31-4B8C-83A1-F6EECF244321}">
                <p14:modId xmlns:p14="http://schemas.microsoft.com/office/powerpoint/2010/main" val="38814568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896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Core Challenges</a:t>
            </a:r>
          </a:p>
        </p:txBody>
      </p:sp>
      <p:graphicFrame>
        <p:nvGraphicFramePr>
          <p:cNvPr id="5" name="Content Placeholder 2">
            <a:extLst>
              <a:ext uri="{FF2B5EF4-FFF2-40B4-BE49-F238E27FC236}">
                <a16:creationId xmlns:a16="http://schemas.microsoft.com/office/drawing/2014/main" id="{C0415E1B-13A8-DFFA-620A-9B8231C43C5F}"/>
              </a:ext>
            </a:extLst>
          </p:cNvPr>
          <p:cNvGraphicFramePr>
            <a:graphicFrameLocks noGrp="1"/>
          </p:cNvGraphicFramePr>
          <p:nvPr>
            <p:ph idx="1"/>
            <p:extLst>
              <p:ext uri="{D42A27DB-BD31-4B8C-83A1-F6EECF244321}">
                <p14:modId xmlns:p14="http://schemas.microsoft.com/office/powerpoint/2010/main" val="892054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5390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Methodology and Analytical Tools.</a:t>
            </a:r>
          </a:p>
        </p:txBody>
      </p:sp>
      <p:graphicFrame>
        <p:nvGraphicFramePr>
          <p:cNvPr id="5" name="Content Placeholder 2">
            <a:extLst>
              <a:ext uri="{FF2B5EF4-FFF2-40B4-BE49-F238E27FC236}">
                <a16:creationId xmlns:a16="http://schemas.microsoft.com/office/drawing/2014/main" id="{93409D40-DE6E-D429-697E-8F4E79954EC3}"/>
              </a:ext>
            </a:extLst>
          </p:cNvPr>
          <p:cNvGraphicFramePr>
            <a:graphicFrameLocks noGrp="1"/>
          </p:cNvGraphicFramePr>
          <p:nvPr>
            <p:ph idx="1"/>
            <p:extLst>
              <p:ext uri="{D42A27DB-BD31-4B8C-83A1-F6EECF244321}">
                <p14:modId xmlns:p14="http://schemas.microsoft.com/office/powerpoint/2010/main" val="9936540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9298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External Environment Analysis (PESTEL)</a:t>
            </a:r>
          </a:p>
        </p:txBody>
      </p:sp>
      <p:graphicFrame>
        <p:nvGraphicFramePr>
          <p:cNvPr id="5" name="Content Placeholder 2">
            <a:extLst>
              <a:ext uri="{FF2B5EF4-FFF2-40B4-BE49-F238E27FC236}">
                <a16:creationId xmlns:a16="http://schemas.microsoft.com/office/drawing/2014/main" id="{C59B0194-654F-F757-8D39-66F6566A0847}"/>
              </a:ext>
            </a:extLst>
          </p:cNvPr>
          <p:cNvGraphicFramePr>
            <a:graphicFrameLocks noGrp="1"/>
          </p:cNvGraphicFramePr>
          <p:nvPr>
            <p:ph idx="1"/>
            <p:extLst>
              <p:ext uri="{D42A27DB-BD31-4B8C-83A1-F6EECF244321}">
                <p14:modId xmlns:p14="http://schemas.microsoft.com/office/powerpoint/2010/main" val="15075947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075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4000" b="1">
                <a:solidFill>
                  <a:srgbClr val="FFFFFF"/>
                </a:solidFill>
              </a:rPr>
              <a:t>Internal Analysis (SWOT)</a:t>
            </a:r>
          </a:p>
        </p:txBody>
      </p:sp>
      <p:graphicFrame>
        <p:nvGraphicFramePr>
          <p:cNvPr id="5" name="Content Placeholder 2">
            <a:extLst>
              <a:ext uri="{FF2B5EF4-FFF2-40B4-BE49-F238E27FC236}">
                <a16:creationId xmlns:a16="http://schemas.microsoft.com/office/drawing/2014/main" id="{7E09CB5B-C5B8-0FF3-D86F-70D3ADC13463}"/>
              </a:ext>
            </a:extLst>
          </p:cNvPr>
          <p:cNvGraphicFramePr>
            <a:graphicFrameLocks noGrp="1"/>
          </p:cNvGraphicFramePr>
          <p:nvPr>
            <p:ph idx="1"/>
            <p:extLst>
              <p:ext uri="{D42A27DB-BD31-4B8C-83A1-F6EECF244321}">
                <p14:modId xmlns:p14="http://schemas.microsoft.com/office/powerpoint/2010/main" val="177728146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3894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US" sz="4000" b="1">
                <a:solidFill>
                  <a:srgbClr val="FFFFFF"/>
                </a:solidFill>
              </a:rPr>
              <a:t>The Marketing Mix (7Ps) Perspective</a:t>
            </a:r>
          </a:p>
        </p:txBody>
      </p:sp>
      <p:sp>
        <p:nvSpPr>
          <p:cNvPr id="3" name="Content Placeholder 2"/>
          <p:cNvSpPr>
            <a:spLocks noGrp="1"/>
          </p:cNvSpPr>
          <p:nvPr>
            <p:ph idx="1"/>
          </p:nvPr>
        </p:nvSpPr>
        <p:spPr>
          <a:xfrm>
            <a:off x="1371599" y="2318197"/>
            <a:ext cx="9724031" cy="3683358"/>
          </a:xfrm>
        </p:spPr>
        <p:txBody>
          <a:bodyPr anchor="ctr">
            <a:normAutofit/>
          </a:bodyPr>
          <a:lstStyle/>
          <a:p>
            <a:pPr marL="0" indent="0">
              <a:buNone/>
            </a:pPr>
            <a:r>
              <a:rPr lang="en-US" sz="2000" b="1" dirty="0"/>
              <a:t>Price, product and place: </a:t>
            </a:r>
            <a:r>
              <a:rPr lang="en-US" sz="2000" dirty="0"/>
              <a:t>Are strong. </a:t>
            </a:r>
          </a:p>
          <a:p>
            <a:pPr>
              <a:buFont typeface="Wingdings" panose="05000000000000000000" pitchFamily="2" charset="2"/>
              <a:buChar char="v"/>
            </a:pPr>
            <a:r>
              <a:rPr lang="en-US" sz="2000" dirty="0"/>
              <a:t>Price: The pricing is competitive.</a:t>
            </a:r>
          </a:p>
          <a:p>
            <a:pPr>
              <a:buFont typeface="Wingdings" panose="05000000000000000000" pitchFamily="2" charset="2"/>
              <a:buChar char="v"/>
            </a:pPr>
            <a:r>
              <a:rPr lang="en-US" sz="2000" dirty="0"/>
              <a:t>Product: Food is authentic (Dimitrakopoulou and </a:t>
            </a:r>
            <a:r>
              <a:rPr lang="en-US" sz="2000" dirty="0" err="1"/>
              <a:t>Vantarakis</a:t>
            </a:r>
            <a:r>
              <a:rPr lang="en-US" sz="2000" dirty="0"/>
              <a:t>, 2021).</a:t>
            </a:r>
          </a:p>
          <a:p>
            <a:pPr>
              <a:buFont typeface="Wingdings" panose="05000000000000000000" pitchFamily="2" charset="2"/>
              <a:buChar char="v"/>
            </a:pPr>
            <a:r>
              <a:rPr lang="en-US" sz="2000" dirty="0"/>
              <a:t>Place: the setting is well branded (</a:t>
            </a:r>
            <a:r>
              <a:rPr lang="en-US" sz="2000" dirty="0" err="1"/>
              <a:t>Tahat</a:t>
            </a:r>
            <a:r>
              <a:rPr lang="en-US" sz="2000" dirty="0"/>
              <a:t>, 2023).  </a:t>
            </a:r>
          </a:p>
          <a:p>
            <a:pPr marL="0" indent="0">
              <a:buNone/>
            </a:pPr>
            <a:r>
              <a:rPr lang="en-US" sz="2000" b="1" dirty="0"/>
              <a:t>People and Process: Are weak. </a:t>
            </a:r>
          </a:p>
          <a:p>
            <a:pPr>
              <a:buFont typeface="Wingdings" panose="05000000000000000000" pitchFamily="2" charset="2"/>
              <a:buChar char="v"/>
            </a:pPr>
            <a:r>
              <a:rPr lang="en-US" sz="2000" dirty="0"/>
              <a:t>People: Staff performance is inconsistent, affecting customer service (Khurshid et al., 2025).</a:t>
            </a:r>
          </a:p>
          <a:p>
            <a:pPr>
              <a:buFont typeface="Wingdings" panose="05000000000000000000" pitchFamily="2" charset="2"/>
              <a:buChar char="v"/>
            </a:pPr>
            <a:r>
              <a:rPr lang="en-US" sz="2000" dirty="0"/>
              <a:t>Process: Weak due to non-</a:t>
            </a:r>
            <a:r>
              <a:rPr lang="en-US" sz="2000" dirty="0" err="1"/>
              <a:t>standardised</a:t>
            </a:r>
            <a:r>
              <a:rPr lang="en-US" sz="2000" dirty="0"/>
              <a:t> service protocols (Khurshid et al., 2025). </a:t>
            </a:r>
          </a:p>
        </p:txBody>
      </p:sp>
    </p:spTree>
    <p:extLst>
      <p:ext uri="{BB962C8B-B14F-4D97-AF65-F5344CB8AC3E}">
        <p14:creationId xmlns:p14="http://schemas.microsoft.com/office/powerpoint/2010/main" val="2143417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07884" y="637436"/>
            <a:ext cx="3939688" cy="5583126"/>
          </a:xfrm>
        </p:spPr>
        <p:txBody>
          <a:bodyPr>
            <a:normAutofit/>
          </a:bodyPr>
          <a:lstStyle/>
          <a:p>
            <a:pPr algn="r"/>
            <a:r>
              <a:rPr lang="en-US" sz="5000" b="1"/>
              <a:t>Strategic Solution: Training and Development</a:t>
            </a:r>
          </a:p>
        </p:txBody>
      </p:sp>
      <p:cxnSp>
        <p:nvCxnSpPr>
          <p:cNvPr id="26" name="Straight Connector 2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7C537BD-2A4D-CB32-94C5-F6594A6538E3}"/>
              </a:ext>
            </a:extLst>
          </p:cNvPr>
          <p:cNvGraphicFramePr>
            <a:graphicFrameLocks noGrp="1"/>
          </p:cNvGraphicFramePr>
          <p:nvPr>
            <p:ph idx="1"/>
            <p:extLst>
              <p:ext uri="{D42A27DB-BD31-4B8C-83A1-F6EECF244321}">
                <p14:modId xmlns:p14="http://schemas.microsoft.com/office/powerpoint/2010/main" val="2953478821"/>
              </p:ext>
            </p:extLst>
          </p:nvPr>
        </p:nvGraphicFramePr>
        <p:xfrm>
          <a:off x="5108535" y="8313"/>
          <a:ext cx="7083462" cy="6841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32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26396" y="586855"/>
            <a:ext cx="4230100" cy="3387497"/>
          </a:xfrm>
        </p:spPr>
        <p:txBody>
          <a:bodyPr anchor="b">
            <a:normAutofit/>
          </a:bodyPr>
          <a:lstStyle/>
          <a:p>
            <a:pPr algn="r"/>
            <a:r>
              <a:rPr lang="en-US" sz="4000" b="1">
                <a:solidFill>
                  <a:srgbClr val="FFFFFF"/>
                </a:solidFill>
              </a:rPr>
              <a:t>Expected Outcomes and Gains</a:t>
            </a:r>
          </a:p>
        </p:txBody>
      </p:sp>
      <p:sp>
        <p:nvSpPr>
          <p:cNvPr id="3" name="Content Placeholder 2"/>
          <p:cNvSpPr>
            <a:spLocks noGrp="1"/>
          </p:cNvSpPr>
          <p:nvPr>
            <p:ph idx="1"/>
          </p:nvPr>
        </p:nvSpPr>
        <p:spPr>
          <a:xfrm>
            <a:off x="6503158" y="10142"/>
            <a:ext cx="4862447" cy="6676408"/>
          </a:xfrm>
        </p:spPr>
        <p:txBody>
          <a:bodyPr anchor="ctr">
            <a:normAutofit/>
          </a:bodyPr>
          <a:lstStyle/>
          <a:p>
            <a:pPr marL="0" indent="0">
              <a:buNone/>
            </a:pPr>
            <a:r>
              <a:rPr lang="en-US" sz="1700" dirty="0"/>
              <a:t>The </a:t>
            </a:r>
            <a:r>
              <a:rPr lang="en-US" sz="1700" dirty="0" err="1"/>
              <a:t>utilisation</a:t>
            </a:r>
            <a:r>
              <a:rPr lang="en-US" sz="1700" dirty="0"/>
              <a:t> of this designed training </a:t>
            </a:r>
            <a:r>
              <a:rPr lang="en-US" sz="1700" dirty="0" err="1"/>
              <a:t>programme</a:t>
            </a:r>
            <a:r>
              <a:rPr lang="en-US" sz="1700" dirty="0"/>
              <a:t> will also provide concrete advantages to the business:</a:t>
            </a:r>
          </a:p>
          <a:p>
            <a:pPr>
              <a:buFont typeface="Wingdings" panose="05000000000000000000" pitchFamily="2" charset="2"/>
              <a:buChar char="v"/>
            </a:pPr>
            <a:r>
              <a:rPr lang="en-US" sz="1700" b="1" dirty="0"/>
              <a:t>Service Consistency: </a:t>
            </a:r>
            <a:r>
              <a:rPr lang="en-US" sz="1700" dirty="0" err="1"/>
              <a:t>Standardisation</a:t>
            </a:r>
            <a:r>
              <a:rPr lang="en-US" sz="1700" dirty="0"/>
              <a:t> of the processes will mean that even customers will have a high-quality experience consistently (Isac et al., 2024).</a:t>
            </a:r>
          </a:p>
          <a:p>
            <a:pPr>
              <a:buFont typeface="Wingdings" panose="05000000000000000000" pitchFamily="2" charset="2"/>
              <a:buChar char="v"/>
            </a:pPr>
            <a:r>
              <a:rPr lang="en-US" sz="1700" b="1" dirty="0"/>
              <a:t>Higher Revenue:</a:t>
            </a:r>
            <a:r>
              <a:rPr lang="en-US" sz="1700" dirty="0"/>
              <a:t> The structured upselling would also raise the average amount spent per head, which would directly influence profitability</a:t>
            </a:r>
          </a:p>
          <a:p>
            <a:pPr>
              <a:buFont typeface="Wingdings" panose="05000000000000000000" pitchFamily="2" charset="2"/>
              <a:buChar char="v"/>
            </a:pPr>
            <a:r>
              <a:rPr lang="en-US" sz="1700" b="1" dirty="0"/>
              <a:t>Strengthened Brand Reputation:</a:t>
            </a:r>
            <a:r>
              <a:rPr lang="en-US" sz="1700" dirty="0"/>
              <a:t> Well-informed and regular service will result in </a:t>
            </a:r>
            <a:r>
              <a:rPr lang="en-US" sz="1700" dirty="0" err="1"/>
              <a:t>favourable</a:t>
            </a:r>
            <a:r>
              <a:rPr lang="en-US" sz="1700" dirty="0"/>
              <a:t> online feedback and marketing through word of mouth (Isac et al., 2024).</a:t>
            </a:r>
          </a:p>
          <a:p>
            <a:pPr>
              <a:buFont typeface="Wingdings" panose="05000000000000000000" pitchFamily="2" charset="2"/>
              <a:buChar char="v"/>
            </a:pPr>
            <a:r>
              <a:rPr lang="en-US" sz="1700" b="1" dirty="0"/>
              <a:t>Increased Staff Morale: </a:t>
            </a:r>
            <a:r>
              <a:rPr lang="en-US" sz="1700" dirty="0"/>
              <a:t>An investment in staff-building gives confidence, job satisfaction, and lowers turnover.</a:t>
            </a:r>
          </a:p>
          <a:p>
            <a:pPr>
              <a:buFont typeface="Wingdings" panose="05000000000000000000" pitchFamily="2" charset="2"/>
              <a:buChar char="v"/>
            </a:pPr>
            <a:r>
              <a:rPr lang="en-US" sz="1700" b="1" dirty="0"/>
              <a:t>Sustainable Competitive Advantage:</a:t>
            </a:r>
            <a:r>
              <a:rPr lang="en-US" sz="1700" dirty="0"/>
              <a:t> </a:t>
            </a:r>
            <a:r>
              <a:rPr lang="en-GB" sz="1700" dirty="0"/>
              <a:t>Transforming human capital, which is typically viewed as a weakness in operations, into a strategic strength.</a:t>
            </a:r>
            <a:endParaRPr lang="en-US" sz="1700" dirty="0"/>
          </a:p>
        </p:txBody>
      </p:sp>
    </p:spTree>
    <p:extLst>
      <p:ext uri="{BB962C8B-B14F-4D97-AF65-F5344CB8AC3E}">
        <p14:creationId xmlns:p14="http://schemas.microsoft.com/office/powerpoint/2010/main" val="3194116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US" sz="3400" b="1">
                <a:solidFill>
                  <a:srgbClr val="FFFFFF"/>
                </a:solidFill>
              </a:rPr>
              <a:t>Implementation &amp; Feasibility</a:t>
            </a:r>
          </a:p>
        </p:txBody>
      </p:sp>
      <p:graphicFrame>
        <p:nvGraphicFramePr>
          <p:cNvPr id="5" name="Content Placeholder 2">
            <a:extLst>
              <a:ext uri="{FF2B5EF4-FFF2-40B4-BE49-F238E27FC236}">
                <a16:creationId xmlns:a16="http://schemas.microsoft.com/office/drawing/2014/main" id="{2AB19585-AB2C-BF5A-E65B-211413DC1601}"/>
              </a:ext>
            </a:extLst>
          </p:cNvPr>
          <p:cNvGraphicFramePr>
            <a:graphicFrameLocks noGrp="1"/>
          </p:cNvGraphicFramePr>
          <p:nvPr>
            <p:ph idx="1"/>
            <p:extLst>
              <p:ext uri="{D42A27DB-BD31-4B8C-83A1-F6EECF244321}">
                <p14:modId xmlns:p14="http://schemas.microsoft.com/office/powerpoint/2010/main" val="3420670264"/>
              </p:ext>
            </p:extLst>
          </p:nvPr>
        </p:nvGraphicFramePr>
        <p:xfrm>
          <a:off x="4624302" y="10138"/>
          <a:ext cx="7286948" cy="68478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9985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Conclusion</a:t>
            </a:r>
          </a:p>
        </p:txBody>
      </p:sp>
      <p:sp>
        <p:nvSpPr>
          <p:cNvPr id="3" name="Content Placeholder 2"/>
          <p:cNvSpPr>
            <a:spLocks noGrp="1"/>
          </p:cNvSpPr>
          <p:nvPr>
            <p:ph idx="1"/>
          </p:nvPr>
        </p:nvSpPr>
        <p:spPr>
          <a:xfrm>
            <a:off x="4367695" y="152400"/>
            <a:ext cx="7824305" cy="6695462"/>
          </a:xfrm>
        </p:spPr>
        <p:txBody>
          <a:bodyPr anchor="ctr">
            <a:normAutofit/>
          </a:bodyPr>
          <a:lstStyle/>
          <a:p>
            <a:pPr>
              <a:buFont typeface="Wingdings" panose="05000000000000000000" pitchFamily="2" charset="2"/>
              <a:buChar char="v"/>
            </a:pPr>
            <a:r>
              <a:rPr lang="en-US" sz="2000" b="1" dirty="0"/>
              <a:t>Summary of Findings: </a:t>
            </a:r>
            <a:r>
              <a:rPr lang="en-GB" sz="2000" dirty="0" err="1"/>
              <a:t>Anasma</a:t>
            </a:r>
            <a:r>
              <a:rPr lang="en-GB" sz="2000" dirty="0"/>
              <a:t> Greek Eatery has a strong brand, but it faces limitations due to a significant operational shortcoming: the lack of structured employee training.</a:t>
            </a:r>
          </a:p>
          <a:p>
            <a:pPr marL="0" indent="0">
              <a:buNone/>
            </a:pPr>
            <a:endParaRPr lang="en-GB" sz="2000" dirty="0"/>
          </a:p>
          <a:p>
            <a:pPr>
              <a:buFont typeface="Wingdings" panose="05000000000000000000" pitchFamily="2" charset="2"/>
              <a:buChar char="v"/>
            </a:pPr>
            <a:r>
              <a:rPr lang="en-US" sz="2000" b="1" dirty="0"/>
              <a:t>Key Conclusion: </a:t>
            </a:r>
            <a:r>
              <a:rPr lang="en-GB" sz="2000" dirty="0"/>
              <a:t>In the competitive hospitality sector, consistency of service is a strategic necessity rather than a choice. Human capital is the most important resource.</a:t>
            </a:r>
          </a:p>
          <a:p>
            <a:pPr marL="0" indent="0">
              <a:buNone/>
            </a:pPr>
            <a:endParaRPr lang="en-GB" sz="2000" dirty="0"/>
          </a:p>
          <a:p>
            <a:pPr>
              <a:buFont typeface="Wingdings" panose="05000000000000000000" pitchFamily="2" charset="2"/>
              <a:buChar char="v"/>
            </a:pPr>
            <a:r>
              <a:rPr lang="en-US" sz="2000" b="1" dirty="0"/>
              <a:t>Final Recommendation:</a:t>
            </a:r>
            <a:r>
              <a:rPr lang="en-US" sz="2000" dirty="0"/>
              <a:t> </a:t>
            </a:r>
            <a:r>
              <a:rPr lang="en-GB" sz="2000" dirty="0"/>
              <a:t>By investing in a formal training and development program, </a:t>
            </a:r>
            <a:r>
              <a:rPr lang="en-GB" sz="2000" dirty="0" err="1"/>
              <a:t>Anasma</a:t>
            </a:r>
            <a:r>
              <a:rPr lang="en-GB" sz="2000" dirty="0"/>
              <a:t> Greek Eatery can establish service consistency as a key competitive advantage. This focus on training will enhance customer satisfaction, boost revenue growth, strengthen the brand, and support long-term, sustainable growth in the dynamic UK hospitality market</a:t>
            </a:r>
            <a:endParaRPr lang="en-US" sz="2000" dirty="0"/>
          </a:p>
        </p:txBody>
      </p:sp>
    </p:spTree>
    <p:extLst>
      <p:ext uri="{BB962C8B-B14F-4D97-AF65-F5344CB8AC3E}">
        <p14:creationId xmlns:p14="http://schemas.microsoft.com/office/powerpoint/2010/main" val="651574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List of References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1100" dirty="0"/>
              <a:t>Ahmed, S., Al Asheq, A., Ahmed, E., Chowdhury, U.Y., Sufi, T. and </a:t>
            </a:r>
            <a:r>
              <a:rPr lang="en-US" sz="1100" dirty="0" err="1"/>
              <a:t>Mostofa</a:t>
            </a:r>
            <a:r>
              <a:rPr lang="en-US" sz="1100" dirty="0"/>
              <a:t>, </a:t>
            </a:r>
            <a:r>
              <a:rPr lang="en-US" sz="1100" dirty="0" err="1"/>
              <a:t>Md.G</a:t>
            </a:r>
            <a:r>
              <a:rPr lang="en-US" sz="1100" dirty="0"/>
              <a:t>. 2022. The intricate relationships of consumers’ loyalty and their perceptions of service quality, price and satisfaction in restaurant service. The TQM Journal, 35(2), pp.519–539. </a:t>
            </a:r>
            <a:r>
              <a:rPr lang="en-US" sz="1100" dirty="0" err="1"/>
              <a:t>doi:https</a:t>
            </a:r>
            <a:r>
              <a:rPr lang="en-US" sz="1100" dirty="0"/>
              <a:t>://doi.org/10.1108/TQM-06-2021-0158.</a:t>
            </a:r>
          </a:p>
          <a:p>
            <a:r>
              <a:rPr lang="en-US" sz="1100" dirty="0" err="1"/>
              <a:t>Anasma</a:t>
            </a:r>
            <a:r>
              <a:rPr lang="en-US" sz="1100" dirty="0"/>
              <a:t> Greek Eatery (2019). Trentham Shopping Village, Stone Road, ST4 8JG. [online] ANASMA. Available at: https://www.anasma.co.uk/greekeatery [Accessed 18 Feb. 2026].</a:t>
            </a:r>
          </a:p>
          <a:p>
            <a:r>
              <a:rPr lang="en-US" sz="1100" dirty="0"/>
              <a:t>Clegg, S. R., </a:t>
            </a:r>
            <a:r>
              <a:rPr lang="en-US" sz="1100" dirty="0" err="1"/>
              <a:t>Skyttermoen</a:t>
            </a:r>
            <a:r>
              <a:rPr lang="en-US" sz="1100" dirty="0"/>
              <a:t>, T., </a:t>
            </a:r>
            <a:r>
              <a:rPr lang="en-US" sz="1100" dirty="0" err="1"/>
              <a:t>Vaagaasar</a:t>
            </a:r>
            <a:r>
              <a:rPr lang="en-US" sz="1100" dirty="0"/>
              <a:t>, A. L. 2021. Project Management: A Value Creation Approach. Sage. London.</a:t>
            </a:r>
          </a:p>
          <a:p>
            <a:r>
              <a:rPr lang="en-US" sz="1100" dirty="0"/>
              <a:t>Dawson, P., </a:t>
            </a:r>
            <a:r>
              <a:rPr lang="en-US" sz="1100" dirty="0" err="1"/>
              <a:t>Adriopoulos</a:t>
            </a:r>
            <a:r>
              <a:rPr lang="en-US" sz="1100" dirty="0"/>
              <a:t>, C. 2021. Managing Change, Creativity &amp; Innovation. Sage. London</a:t>
            </a:r>
          </a:p>
          <a:p>
            <a:r>
              <a:rPr lang="en-US" sz="1100" dirty="0"/>
              <a:t>Dimitrakopoulou, M.-E. and </a:t>
            </a:r>
            <a:r>
              <a:rPr lang="en-US" sz="1100" dirty="0" err="1"/>
              <a:t>Vantarakis</a:t>
            </a:r>
            <a:r>
              <a:rPr lang="en-US" sz="1100" dirty="0"/>
              <a:t>, A. 2021. Does Traceability Lead to Food Authentication? A Systematic Review from A European Perspective. Food Reviews International, pp.1–23. </a:t>
            </a:r>
            <a:r>
              <a:rPr lang="en-US" sz="1100" dirty="0" err="1"/>
              <a:t>doi:https</a:t>
            </a:r>
            <a:r>
              <a:rPr lang="en-US" sz="1100" dirty="0"/>
              <a:t>://doi.org/10.1080/87559129.2021.1923028.</a:t>
            </a:r>
          </a:p>
          <a:p>
            <a:r>
              <a:rPr lang="en-US" sz="1100" dirty="0"/>
              <a:t>Elshaer, I.A., </a:t>
            </a:r>
            <a:r>
              <a:rPr lang="en-US" sz="1100" dirty="0" err="1"/>
              <a:t>Azazz</a:t>
            </a:r>
            <a:r>
              <a:rPr lang="en-US" sz="1100" dirty="0"/>
              <a:t>, A.M.S., Fayyad, S., Kooli, C., Fouad, A.M., Hamdy, A. and Fathy, E.A. (2025). Consumer Boycotts and Fast-Food Chains: Economic Consequences and Reputational Damage. Societies, [online] 15(5), p.114. </a:t>
            </a:r>
            <a:r>
              <a:rPr lang="en-US" sz="1100" dirty="0" err="1"/>
              <a:t>doi:https</a:t>
            </a:r>
            <a:r>
              <a:rPr lang="en-US" sz="1100" dirty="0"/>
              <a:t>://doi.org/10.3390/soc15050114.</a:t>
            </a:r>
          </a:p>
          <a:p>
            <a:r>
              <a:rPr lang="en-US" sz="1100" dirty="0"/>
              <a:t>Google Books. 2025. The Forgotten Leg of Quality. [online] Available at: https://books.google.co.ke/books?hl=en&amp;lr=&amp;id=9y2bEQAAQBAJ&amp;oi=fnd&amp;pg=PT15&amp;dq=Service+inconsistencies+observed+include+inconsistent+greeting+procedures [Accessed 20 Feb. 2026]. </a:t>
            </a:r>
          </a:p>
          <a:p>
            <a:r>
              <a:rPr lang="en-US" sz="1100" dirty="0"/>
              <a:t>Harmer, J. (2019). The Caterer. [online] The Caterer. Available at: https://www.thecaterer.com/.</a:t>
            </a:r>
          </a:p>
          <a:p>
            <a:r>
              <a:rPr lang="en-US" sz="1100" dirty="0"/>
              <a:t>Isac, N., Javed, A., Radulescu, M., </a:t>
            </a:r>
            <a:r>
              <a:rPr lang="en-US" sz="1100" dirty="0" err="1"/>
              <a:t>Cișmașu</a:t>
            </a:r>
            <a:r>
              <a:rPr lang="en-US" sz="1100" dirty="0"/>
              <a:t>, I.D., Yousaf, Z. and </a:t>
            </a:r>
            <a:r>
              <a:rPr lang="en-US" sz="1100" dirty="0" err="1"/>
              <a:t>Şerbu</a:t>
            </a:r>
            <a:r>
              <a:rPr lang="en-US" sz="1100" dirty="0"/>
              <a:t>, R. (2024). Is greenwashing impacting on green brand trust and purchase intentions? Mediating role of environmental knowledge. Environment, Development and Sustainability. [online] </a:t>
            </a:r>
            <a:r>
              <a:rPr lang="en-US" sz="1100" dirty="0" err="1"/>
              <a:t>doi:https</a:t>
            </a:r>
            <a:r>
              <a:rPr lang="en-US" sz="1100" dirty="0"/>
              <a:t>://doi.org/10.1007/s10668-023-04352-0.</a:t>
            </a:r>
          </a:p>
          <a:p>
            <a:r>
              <a:rPr lang="en-US" sz="1100" dirty="0"/>
              <a:t>Khurshid, M.T., Nazir, M. </a:t>
            </a:r>
            <a:r>
              <a:rPr lang="en-US" sz="1100" dirty="0" err="1"/>
              <a:t>umair</a:t>
            </a:r>
            <a:r>
              <a:rPr lang="en-US" sz="1100" dirty="0"/>
              <a:t>, Muhammad and Muhammad (2025). The Impact of Service Quality and Perceived Value on Customer Satisfaction: The Mediating Role of... ResearchGate, [online] 2(3), pp.116–134. Available at: https://www.researchgate.net/publication/396816862_The_Impact_of_Service_Quality_and_Perceived_Value_on_Customer_Satisfaction_The_Mediating_Role_of_Restaurant_Image_in_the_Hospitality_Industry.</a:t>
            </a:r>
          </a:p>
        </p:txBody>
      </p:sp>
    </p:spTree>
    <p:extLst>
      <p:ext uri="{BB962C8B-B14F-4D97-AF65-F5344CB8AC3E}">
        <p14:creationId xmlns:p14="http://schemas.microsoft.com/office/powerpoint/2010/main" val="3010390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Cont. List of References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1400" dirty="0"/>
              <a:t>Mitschelen, A. and Kauffeld, S. 2025. Workplace learning during organizational onboarding: integrating formal, informal, and self-regulated workplace learning. Frontiers in Organizational Psychology, 3. </a:t>
            </a:r>
            <a:r>
              <a:rPr lang="en-US" sz="1400" dirty="0" err="1"/>
              <a:t>doi:https</a:t>
            </a:r>
            <a:r>
              <a:rPr lang="en-US" sz="1400" dirty="0"/>
              <a:t>://doi.org/10.3389/forgp.2025.1569098.</a:t>
            </a:r>
          </a:p>
          <a:p>
            <a:r>
              <a:rPr lang="en-US" sz="1400" dirty="0"/>
              <a:t>Polina Baum-Talmor and Çağatay </a:t>
            </a:r>
            <a:r>
              <a:rPr lang="en-US" sz="1400" dirty="0" err="1"/>
              <a:t>Edgücan</a:t>
            </a:r>
            <a:r>
              <a:rPr lang="en-US" sz="1400" dirty="0"/>
              <a:t> Şahin 2024. Employment Practices, Cost Minimization, and Their Implications for Food Provisions and Seafarers’ Wellbeing on board Ships – A Qualitative Analysis. Inquiry, 61. </a:t>
            </a:r>
            <a:r>
              <a:rPr lang="en-US" sz="1400" dirty="0" err="1"/>
              <a:t>doi:https</a:t>
            </a:r>
            <a:r>
              <a:rPr lang="en-US" sz="1400" dirty="0"/>
              <a:t>://doi.org/10.1177/00469580241229613.</a:t>
            </a:r>
          </a:p>
          <a:p>
            <a:r>
              <a:rPr lang="en-US" sz="1400" dirty="0"/>
              <a:t>Restaurant Magazine | Restaurant News and Reviews. 2026. Restaurant Magazine | Restaurant Industry News and Resources. [online] Available at: https://www.restaurantmagazine.com/ [Accessed 3 March 2026].</a:t>
            </a:r>
          </a:p>
          <a:p>
            <a:r>
              <a:rPr lang="en-US" sz="1400" dirty="0"/>
              <a:t>Sheridan, S. and Dressler, M. 2025. Enhancing Restaurant Profits via Strategic Wine Sales. Businesses, 5(2), p.24. </a:t>
            </a:r>
            <a:r>
              <a:rPr lang="en-US" sz="1400" dirty="0" err="1"/>
              <a:t>doi:https</a:t>
            </a:r>
            <a:r>
              <a:rPr lang="en-US" sz="1400" dirty="0"/>
              <a:t>://doi.org/10.3390/businesses5020024.</a:t>
            </a:r>
          </a:p>
          <a:p>
            <a:r>
              <a:rPr lang="en-US" sz="1400" dirty="0" err="1"/>
              <a:t>Tahat</a:t>
            </a:r>
            <a:r>
              <a:rPr lang="en-US" sz="1400" dirty="0"/>
              <a:t>, I. 2023. Pricing strategy and firms profitability. </a:t>
            </a:r>
            <a:r>
              <a:rPr lang="en-US" sz="1400" dirty="0" err="1"/>
              <a:t>SocioEconomic</a:t>
            </a:r>
            <a:r>
              <a:rPr lang="en-US" sz="1400" dirty="0"/>
              <a:t> Challenges, [online] 7(4), pp.124–132. </a:t>
            </a:r>
            <a:r>
              <a:rPr lang="en-US" sz="1400" dirty="0" err="1"/>
              <a:t>doi:https</a:t>
            </a:r>
            <a:r>
              <a:rPr lang="en-US" sz="1400" dirty="0"/>
              <a:t>://doi.org/10.21272/sec.7(4).124-132.2023.</a:t>
            </a:r>
          </a:p>
          <a:p>
            <a:r>
              <a:rPr lang="en-US" sz="1400" dirty="0" err="1"/>
              <a:t>Vairetti</a:t>
            </a:r>
            <a:r>
              <a:rPr lang="en-US" sz="1400" dirty="0"/>
              <a:t>, C., Vargas, R., Sánchez, C., Andrés García, </a:t>
            </a:r>
            <a:r>
              <a:rPr lang="en-US" sz="1400" dirty="0" err="1"/>
              <a:t>Armelini</a:t>
            </a:r>
            <a:r>
              <a:rPr lang="en-US" sz="1400" dirty="0"/>
              <a:t>, G. and Maldonado, S. 2024. Improving incentive policies to salesperson’s cross-sells: a cost-sensitive uplift modeling approach. Neural Computing and Applications. </a:t>
            </a:r>
            <a:r>
              <a:rPr lang="en-US" sz="1400" dirty="0" err="1"/>
              <a:t>doi:https</a:t>
            </a:r>
            <a:r>
              <a:rPr lang="en-US" sz="1400" dirty="0"/>
              <a:t>://doi.org/10.1007/s00521-024-10051-2.www.gaultmillau.com. (n.d.). </a:t>
            </a:r>
            <a:r>
              <a:rPr lang="en-US" sz="1400" dirty="0" err="1"/>
              <a:t>Gault&amp;Millau</a:t>
            </a:r>
            <a:r>
              <a:rPr lang="en-US" sz="1400" dirty="0"/>
              <a:t>. [online] Available at: https://www.gaultmillau.com/.</a:t>
            </a:r>
          </a:p>
        </p:txBody>
      </p:sp>
    </p:spTree>
    <p:extLst>
      <p:ext uri="{BB962C8B-B14F-4D97-AF65-F5344CB8AC3E}">
        <p14:creationId xmlns:p14="http://schemas.microsoft.com/office/powerpoint/2010/main" val="1219743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1685</TotalTime>
  <Words>2837</Words>
  <Application>Microsoft Office PowerPoint</Application>
  <PresentationFormat>Widescreen</PresentationFormat>
  <Paragraphs>118</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PowerPoint Presentation</vt:lpstr>
      <vt:lpstr>PowerPoint Presentation</vt:lpstr>
      <vt:lpstr>Introduction &amp; Business Context</vt:lpstr>
      <vt:lpstr>Core Challenges</vt:lpstr>
      <vt:lpstr>Methodology and Analytical Tools.</vt:lpstr>
      <vt:lpstr>External Environment Analysis (PESTEL)</vt:lpstr>
      <vt:lpstr>Internal Analysis (SWOT)</vt:lpstr>
      <vt:lpstr>The Marketing Mix (7Ps) Perspective</vt:lpstr>
      <vt:lpstr>Strategic Solution: Training and Development</vt:lpstr>
      <vt:lpstr>Expected Outcomes and Gains</vt:lpstr>
      <vt:lpstr>Implementation &amp; Feasibility</vt:lpstr>
      <vt:lpstr>Conclusion</vt:lpstr>
      <vt:lpstr>List of References</vt:lpstr>
      <vt:lpstr>Cont. 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2239463@student.uwtsd.ac.uk</dc:creator>
  <cp:lastModifiedBy>Raluca Georgiana Chiparus Zosan (2239463)</cp:lastModifiedBy>
  <cp:revision>76</cp:revision>
  <dcterms:created xsi:type="dcterms:W3CDTF">2026-02-22T10:41:42Z</dcterms:created>
  <dcterms:modified xsi:type="dcterms:W3CDTF">2026-03-03T09:52:15Z</dcterms:modified>
</cp:coreProperties>
</file>