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5" r:id="rId12"/>
    <p:sldId id="269" r:id="rId13"/>
    <p:sldId id="270" r:id="rId14"/>
    <p:sldId id="272" r:id="rId15"/>
    <p:sldId id="289" r:id="rId16"/>
    <p:sldId id="273" r:id="rId17"/>
    <p:sldId id="274" r:id="rId18"/>
    <p:sldId id="290" r:id="rId19"/>
    <p:sldId id="275" r:id="rId20"/>
    <p:sldId id="279" r:id="rId21"/>
    <p:sldId id="280" r:id="rId22"/>
    <p:sldId id="281" r:id="rId23"/>
    <p:sldId id="276" r:id="rId24"/>
    <p:sldId id="278" r:id="rId25"/>
    <p:sldId id="277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6BBEBA-BC76-4546-B121-57A92FC59891}" v="148" dt="2025-10-27T16:32:02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95" d="100"/>
          <a:sy n="95" d="100"/>
        </p:scale>
        <p:origin x="12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">
      <pc:chgData name="Simona Ferraraccio" userId="c9694aeb-2f50-401b-8abf-67f8a7106701" providerId="ADAL" clId="{728671C3-614E-440E-8F04-5DA1EFA065FD}" dt="2025-10-27T16:32:02.395" v="9571"/>
      <pc:docMkLst>
        <pc:docMk/>
      </pc:docMkLst>
      <pc:sldChg chg="addSp modSp mod setBg">
        <pc:chgData name="Simona Ferraraccio" userId="c9694aeb-2f50-401b-8abf-67f8a7106701" providerId="ADAL" clId="{728671C3-614E-440E-8F04-5DA1EFA065FD}" dt="2025-10-24T12:55:35.178" v="426" actId="14100"/>
        <pc:sldMkLst>
          <pc:docMk/>
          <pc:sldMk cId="3093202874" sldId="256"/>
        </pc:sldMkLst>
        <pc:spChg chg="mod">
          <ac:chgData name="Simona Ferraraccio" userId="c9694aeb-2f50-401b-8abf-67f8a7106701" providerId="ADAL" clId="{728671C3-614E-440E-8F04-5DA1EFA065FD}" dt="2025-10-24T12:55:12.140" v="409" actId="26606"/>
          <ac:spMkLst>
            <pc:docMk/>
            <pc:sldMk cId="3093202874" sldId="256"/>
            <ac:spMk id="2" creationId="{A0DC721F-19C9-EFE5-3A96-2EA853FF2033}"/>
          </ac:spMkLst>
        </pc:spChg>
        <pc:spChg chg="mod">
          <ac:chgData name="Simona Ferraraccio" userId="c9694aeb-2f50-401b-8abf-67f8a7106701" providerId="ADAL" clId="{728671C3-614E-440E-8F04-5DA1EFA065FD}" dt="2025-10-24T12:55:35.178" v="426" actId="14100"/>
          <ac:spMkLst>
            <pc:docMk/>
            <pc:sldMk cId="3093202874" sldId="256"/>
            <ac:spMk id="3" creationId="{3670BA39-281F-4EDA-A10E-2FAE4808938F}"/>
          </ac:spMkLst>
        </pc:spChg>
        <pc:spChg chg="add">
          <ac:chgData name="Simona Ferraraccio" userId="c9694aeb-2f50-401b-8abf-67f8a7106701" providerId="ADAL" clId="{728671C3-614E-440E-8F04-5DA1EFA065FD}" dt="2025-10-24T12:55:12.140" v="409" actId="26606"/>
          <ac:spMkLst>
            <pc:docMk/>
            <pc:sldMk cId="3093202874" sldId="256"/>
            <ac:spMk id="9" creationId="{1C799903-48D5-4A31-A1A2-541072D9771E}"/>
          </ac:spMkLst>
        </pc:spChg>
        <pc:spChg chg="add">
          <ac:chgData name="Simona Ferraraccio" userId="c9694aeb-2f50-401b-8abf-67f8a7106701" providerId="ADAL" clId="{728671C3-614E-440E-8F04-5DA1EFA065FD}" dt="2025-10-24T12:55:12.140" v="409" actId="26606"/>
          <ac:spMkLst>
            <pc:docMk/>
            <pc:sldMk cId="3093202874" sldId="256"/>
            <ac:spMk id="11" creationId="{8EFFF109-FC58-4FD3-BE05-9775A1310F55}"/>
          </ac:spMkLst>
        </pc:spChg>
        <pc:spChg chg="add">
          <ac:chgData name="Simona Ferraraccio" userId="c9694aeb-2f50-401b-8abf-67f8a7106701" providerId="ADAL" clId="{728671C3-614E-440E-8F04-5DA1EFA065FD}" dt="2025-10-24T12:55:12.140" v="409" actId="26606"/>
          <ac:spMkLst>
            <pc:docMk/>
            <pc:sldMk cId="3093202874" sldId="256"/>
            <ac:spMk id="13" creationId="{E1B96AD6-92A9-4273-A62B-96A1C3E0BA95}"/>
          </ac:spMkLst>
        </pc:spChg>
        <pc:spChg chg="add">
          <ac:chgData name="Simona Ferraraccio" userId="c9694aeb-2f50-401b-8abf-67f8a7106701" providerId="ADAL" clId="{728671C3-614E-440E-8F04-5DA1EFA065FD}" dt="2025-10-24T12:55:12.140" v="409" actId="26606"/>
          <ac:spMkLst>
            <pc:docMk/>
            <pc:sldMk cId="3093202874" sldId="256"/>
            <ac:spMk id="15" creationId="{463EEC44-1BA3-44ED-81FC-A644B04B2A44}"/>
          </ac:spMkLst>
        </pc:spChg>
        <pc:picChg chg="add mod">
          <ac:chgData name="Simona Ferraraccio" userId="c9694aeb-2f50-401b-8abf-67f8a7106701" providerId="ADAL" clId="{728671C3-614E-440E-8F04-5DA1EFA065FD}" dt="2025-10-24T12:55:09.015" v="408"/>
          <ac:picMkLst>
            <pc:docMk/>
            <pc:sldMk cId="3093202874" sldId="256"/>
            <ac:picMk id="4" creationId="{2B1F6A51-AF08-88F4-5BAF-F07882A3CC0C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0-24T13:01:57.611" v="585" actId="404"/>
        <pc:sldMkLst>
          <pc:docMk/>
          <pc:sldMk cId="3381066061" sldId="258"/>
        </pc:sldMkLst>
        <pc:spChg chg="mod">
          <ac:chgData name="Simona Ferraraccio" userId="c9694aeb-2f50-401b-8abf-67f8a7106701" providerId="ADAL" clId="{728671C3-614E-440E-8F04-5DA1EFA065FD}" dt="2025-10-24T13:01:57.611" v="585" actId="404"/>
          <ac:spMkLst>
            <pc:docMk/>
            <pc:sldMk cId="3381066061" sldId="258"/>
            <ac:spMk id="2" creationId="{5C58BFC9-20A6-E6F9-5448-D3F2C5232F89}"/>
          </ac:spMkLst>
        </pc:spChg>
        <pc:spChg chg="mod">
          <ac:chgData name="Simona Ferraraccio" userId="c9694aeb-2f50-401b-8abf-67f8a7106701" providerId="ADAL" clId="{728671C3-614E-440E-8F04-5DA1EFA065FD}" dt="2025-10-24T13:01:53.328" v="583" actId="1076"/>
          <ac:spMkLst>
            <pc:docMk/>
            <pc:sldMk cId="3381066061" sldId="258"/>
            <ac:spMk id="3" creationId="{E70C4566-6928-2F40-64DE-C19EEC489A7A}"/>
          </ac:spMkLst>
        </pc:spChg>
        <pc:spChg chg="add">
          <ac:chgData name="Simona Ferraraccio" userId="c9694aeb-2f50-401b-8abf-67f8a7106701" providerId="ADAL" clId="{728671C3-614E-440E-8F04-5DA1EFA065FD}" dt="2025-10-24T13:01:50.959" v="582" actId="26606"/>
          <ac:spMkLst>
            <pc:docMk/>
            <pc:sldMk cId="3381066061" sldId="258"/>
            <ac:spMk id="9" creationId="{B6CDA21F-E7AF-4C75-8395-33F58D5B0E45}"/>
          </ac:spMkLst>
        </pc:spChg>
        <pc:spChg chg="add">
          <ac:chgData name="Simona Ferraraccio" userId="c9694aeb-2f50-401b-8abf-67f8a7106701" providerId="ADAL" clId="{728671C3-614E-440E-8F04-5DA1EFA065FD}" dt="2025-10-24T13:01:50.959" v="582" actId="26606"/>
          <ac:spMkLst>
            <pc:docMk/>
            <pc:sldMk cId="3381066061" sldId="258"/>
            <ac:spMk id="16" creationId="{D5B0017B-2ECA-49AF-B397-DC140825DF8D}"/>
          </ac:spMkLst>
        </pc:spChg>
        <pc:grpChg chg="add">
          <ac:chgData name="Simona Ferraraccio" userId="c9694aeb-2f50-401b-8abf-67f8a7106701" providerId="ADAL" clId="{728671C3-614E-440E-8F04-5DA1EFA065FD}" dt="2025-10-24T13:01:50.959" v="582" actId="26606"/>
          <ac:grpSpMkLst>
            <pc:docMk/>
            <pc:sldMk cId="3381066061" sldId="258"/>
            <ac:grpSpMk id="11" creationId="{AE1C45F0-260A-458C-96ED-C1F6D2151219}"/>
          </ac:grpSpMkLst>
        </pc:grpChg>
        <pc:picChg chg="add mod">
          <ac:chgData name="Simona Ferraraccio" userId="c9694aeb-2f50-401b-8abf-67f8a7106701" providerId="ADAL" clId="{728671C3-614E-440E-8F04-5DA1EFA065FD}" dt="2025-10-24T12:56:39.188" v="473"/>
          <ac:picMkLst>
            <pc:docMk/>
            <pc:sldMk cId="3381066061" sldId="258"/>
            <ac:picMk id="4" creationId="{050FB6BC-F7A0-EB76-FC27-9859C6EC9915}"/>
          </ac:picMkLst>
        </pc:picChg>
        <pc:cxnChg chg="add">
          <ac:chgData name="Simona Ferraraccio" userId="c9694aeb-2f50-401b-8abf-67f8a7106701" providerId="ADAL" clId="{728671C3-614E-440E-8F04-5DA1EFA065FD}" dt="2025-10-24T13:01:50.959" v="582" actId="26606"/>
          <ac:cxnSpMkLst>
            <pc:docMk/>
            <pc:sldMk cId="3381066061" sldId="258"/>
            <ac:cxnSpMk id="18" creationId="{6CF1BAF6-AD41-4082-B212-8A1F9A2E8779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5-10-24T13:10:58.433" v="1072" actId="1076"/>
        <pc:sldMkLst>
          <pc:docMk/>
          <pc:sldMk cId="3842560668" sldId="259"/>
        </pc:sldMkLst>
        <pc:spChg chg="mod">
          <ac:chgData name="Simona Ferraraccio" userId="c9694aeb-2f50-401b-8abf-67f8a7106701" providerId="ADAL" clId="{728671C3-614E-440E-8F04-5DA1EFA065FD}" dt="2025-10-24T13:09:29.969" v="965" actId="1076"/>
          <ac:spMkLst>
            <pc:docMk/>
            <pc:sldMk cId="3842560668" sldId="259"/>
            <ac:spMk id="2" creationId="{6B869137-227E-3A25-9AA3-6E706ED0C924}"/>
          </ac:spMkLst>
        </pc:spChg>
        <pc:spChg chg="mod">
          <ac:chgData name="Simona Ferraraccio" userId="c9694aeb-2f50-401b-8abf-67f8a7106701" providerId="ADAL" clId="{728671C3-614E-440E-8F04-5DA1EFA065FD}" dt="2025-10-24T13:09:33.728" v="966" actId="1076"/>
          <ac:spMkLst>
            <pc:docMk/>
            <pc:sldMk cId="3842560668" sldId="259"/>
            <ac:spMk id="3" creationId="{C0C9E6AE-4567-05DC-14B0-57532693C8A4}"/>
          </ac:spMkLst>
        </pc:spChg>
        <pc:spChg chg="add mod">
          <ac:chgData name="Simona Ferraraccio" userId="c9694aeb-2f50-401b-8abf-67f8a7106701" providerId="ADAL" clId="{728671C3-614E-440E-8F04-5DA1EFA065FD}" dt="2025-10-24T13:10:58.433" v="1072" actId="1076"/>
          <ac:spMkLst>
            <pc:docMk/>
            <pc:sldMk cId="3842560668" sldId="259"/>
            <ac:spMk id="9" creationId="{3F7CA986-9063-9D4A-5A5B-7F203339BE3C}"/>
          </ac:spMkLst>
        </pc:spChg>
        <pc:graphicFrameChg chg="add mod modGraphic">
          <ac:chgData name="Simona Ferraraccio" userId="c9694aeb-2f50-401b-8abf-67f8a7106701" providerId="ADAL" clId="{728671C3-614E-440E-8F04-5DA1EFA065FD}" dt="2025-10-24T13:09:26.609" v="964" actId="1076"/>
          <ac:graphicFrameMkLst>
            <pc:docMk/>
            <pc:sldMk cId="3842560668" sldId="259"/>
            <ac:graphicFrameMk id="7" creationId="{7B732885-0DCC-A4E4-6FD8-D1545A35A19E}"/>
          </ac:graphicFrameMkLst>
        </pc:graphicFrameChg>
        <pc:picChg chg="add mod">
          <ac:chgData name="Simona Ferraraccio" userId="c9694aeb-2f50-401b-8abf-67f8a7106701" providerId="ADAL" clId="{728671C3-614E-440E-8F04-5DA1EFA065FD}" dt="2025-10-24T13:03:35.344" v="620"/>
          <ac:picMkLst>
            <pc:docMk/>
            <pc:sldMk cId="3842560668" sldId="259"/>
            <ac:picMk id="6" creationId="{F7C7F3BB-188A-5F7E-A11B-FF4EBA7398FD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5-10-24T13:17:10.633" v="1279" actId="1076"/>
        <pc:sldMkLst>
          <pc:docMk/>
          <pc:sldMk cId="330926170" sldId="260"/>
        </pc:sldMkLst>
        <pc:spChg chg="mod">
          <ac:chgData name="Simona Ferraraccio" userId="c9694aeb-2f50-401b-8abf-67f8a7106701" providerId="ADAL" clId="{728671C3-614E-440E-8F04-5DA1EFA065FD}" dt="2025-10-24T13:17:10.633" v="1279" actId="1076"/>
          <ac:spMkLst>
            <pc:docMk/>
            <pc:sldMk cId="330926170" sldId="260"/>
            <ac:spMk id="2" creationId="{EEBB3F9A-665A-CEB2-66FA-991429256669}"/>
          </ac:spMkLst>
        </pc:spChg>
        <pc:graphicFrameChg chg="add mod modGraphic">
          <ac:chgData name="Simona Ferraraccio" userId="c9694aeb-2f50-401b-8abf-67f8a7106701" providerId="ADAL" clId="{728671C3-614E-440E-8F04-5DA1EFA065FD}" dt="2025-10-24T13:16:59.709" v="1277" actId="113"/>
          <ac:graphicFrameMkLst>
            <pc:docMk/>
            <pc:sldMk cId="330926170" sldId="260"/>
            <ac:graphicFrameMk id="8" creationId="{D5078030-E83C-A720-1510-97C9F64764DE}"/>
          </ac:graphicFrameMkLst>
        </pc:graphicFrameChg>
        <pc:picChg chg="add mod">
          <ac:chgData name="Simona Ferraraccio" userId="c9694aeb-2f50-401b-8abf-67f8a7106701" providerId="ADAL" clId="{728671C3-614E-440E-8F04-5DA1EFA065FD}" dt="2025-10-24T13:12:51.489" v="1173"/>
          <ac:picMkLst>
            <pc:docMk/>
            <pc:sldMk cId="330926170" sldId="260"/>
            <ac:picMk id="7" creationId="{E9C8AA5B-3516-80D7-311B-1A6E305C2C1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4T13:28:21.621" v="2198" actId="207"/>
        <pc:sldMkLst>
          <pc:docMk/>
          <pc:sldMk cId="2759992888" sldId="261"/>
        </pc:sldMkLst>
        <pc:spChg chg="mod">
          <ac:chgData name="Simona Ferraraccio" userId="c9694aeb-2f50-401b-8abf-67f8a7106701" providerId="ADAL" clId="{728671C3-614E-440E-8F04-5DA1EFA065FD}" dt="2025-10-24T13:19:00.312" v="1346" actId="113"/>
          <ac:spMkLst>
            <pc:docMk/>
            <pc:sldMk cId="2759992888" sldId="261"/>
            <ac:spMk id="2" creationId="{B3D0B4CA-4460-3519-95C1-61D7FE32DD81}"/>
          </ac:spMkLst>
        </pc:spChg>
        <pc:spChg chg="mod">
          <ac:chgData name="Simona Ferraraccio" userId="c9694aeb-2f50-401b-8abf-67f8a7106701" providerId="ADAL" clId="{728671C3-614E-440E-8F04-5DA1EFA065FD}" dt="2025-10-24T13:28:21.621" v="2198" actId="207"/>
          <ac:spMkLst>
            <pc:docMk/>
            <pc:sldMk cId="2759992888" sldId="261"/>
            <ac:spMk id="8" creationId="{6F91A8D5-337D-810A-393F-50FAE7DDF728}"/>
          </ac:spMkLst>
        </pc:spChg>
        <pc:spChg chg="mod">
          <ac:chgData name="Simona Ferraraccio" userId="c9694aeb-2f50-401b-8abf-67f8a7106701" providerId="ADAL" clId="{728671C3-614E-440E-8F04-5DA1EFA065FD}" dt="2025-10-24T13:28:10.962" v="2197" actId="207"/>
          <ac:spMkLst>
            <pc:docMk/>
            <pc:sldMk cId="2759992888" sldId="261"/>
            <ac:spMk id="9" creationId="{5CF93635-63D7-47FE-29E5-B3D9D83FD9A7}"/>
          </ac:spMkLst>
        </pc:spChg>
        <pc:spChg chg="mod">
          <ac:chgData name="Simona Ferraraccio" userId="c9694aeb-2f50-401b-8abf-67f8a7106701" providerId="ADAL" clId="{728671C3-614E-440E-8F04-5DA1EFA065FD}" dt="2025-10-24T13:28:21.621" v="2198" actId="207"/>
          <ac:spMkLst>
            <pc:docMk/>
            <pc:sldMk cId="2759992888" sldId="261"/>
            <ac:spMk id="10" creationId="{8D7C8604-8475-27EB-22BF-A6C43E2B7AB0}"/>
          </ac:spMkLst>
        </pc:spChg>
        <pc:spChg chg="mod">
          <ac:chgData name="Simona Ferraraccio" userId="c9694aeb-2f50-401b-8abf-67f8a7106701" providerId="ADAL" clId="{728671C3-614E-440E-8F04-5DA1EFA065FD}" dt="2025-10-24T13:28:10.962" v="2197" actId="207"/>
          <ac:spMkLst>
            <pc:docMk/>
            <pc:sldMk cId="2759992888" sldId="261"/>
            <ac:spMk id="11" creationId="{B7793F30-D63D-5A61-FE83-656AAFBE1ACF}"/>
          </ac:spMkLst>
        </pc:spChg>
        <pc:spChg chg="mod">
          <ac:chgData name="Simona Ferraraccio" userId="c9694aeb-2f50-401b-8abf-67f8a7106701" providerId="ADAL" clId="{728671C3-614E-440E-8F04-5DA1EFA065FD}" dt="2025-10-24T13:28:21.621" v="2198" actId="207"/>
          <ac:spMkLst>
            <pc:docMk/>
            <pc:sldMk cId="2759992888" sldId="261"/>
            <ac:spMk id="12" creationId="{BED3B942-860C-7296-9EDD-E18B89AFAB3B}"/>
          </ac:spMkLst>
        </pc:spChg>
        <pc:spChg chg="mod">
          <ac:chgData name="Simona Ferraraccio" userId="c9694aeb-2f50-401b-8abf-67f8a7106701" providerId="ADAL" clId="{728671C3-614E-440E-8F04-5DA1EFA065FD}" dt="2025-10-24T13:28:10.962" v="2197" actId="207"/>
          <ac:spMkLst>
            <pc:docMk/>
            <pc:sldMk cId="2759992888" sldId="261"/>
            <ac:spMk id="13" creationId="{A4BC1836-8C15-8688-8B19-6249BB71C819}"/>
          </ac:spMkLst>
        </pc:spChg>
        <pc:spChg chg="mod">
          <ac:chgData name="Simona Ferraraccio" userId="c9694aeb-2f50-401b-8abf-67f8a7106701" providerId="ADAL" clId="{728671C3-614E-440E-8F04-5DA1EFA065FD}" dt="2025-10-24T13:28:21.621" v="2198" actId="207"/>
          <ac:spMkLst>
            <pc:docMk/>
            <pc:sldMk cId="2759992888" sldId="261"/>
            <ac:spMk id="14" creationId="{7361F6F4-865F-0CD2-16BB-90EEB75FFA3B}"/>
          </ac:spMkLst>
        </pc:spChg>
        <pc:spChg chg="mod">
          <ac:chgData name="Simona Ferraraccio" userId="c9694aeb-2f50-401b-8abf-67f8a7106701" providerId="ADAL" clId="{728671C3-614E-440E-8F04-5DA1EFA065FD}" dt="2025-10-24T13:28:10.962" v="2197" actId="207"/>
          <ac:spMkLst>
            <pc:docMk/>
            <pc:sldMk cId="2759992888" sldId="261"/>
            <ac:spMk id="15" creationId="{48A29230-88EE-8503-E757-7126662EE23C}"/>
          </ac:spMkLst>
        </pc:spChg>
        <pc:grpChg chg="mod">
          <ac:chgData name="Simona Ferraraccio" userId="c9694aeb-2f50-401b-8abf-67f8a7106701" providerId="ADAL" clId="{728671C3-614E-440E-8F04-5DA1EFA065FD}" dt="2025-10-24T13:23:00.747" v="1731" actId="18245"/>
          <ac:grpSpMkLst>
            <pc:docMk/>
            <pc:sldMk cId="2759992888" sldId="261"/>
            <ac:grpSpMk id="7" creationId="{E341349A-F121-C7CD-71D2-9061D6F58CF2}"/>
          </ac:grpSpMkLst>
        </pc:grpChg>
        <pc:picChg chg="add mod">
          <ac:chgData name="Simona Ferraraccio" userId="c9694aeb-2f50-401b-8abf-67f8a7106701" providerId="ADAL" clId="{728671C3-614E-440E-8F04-5DA1EFA065FD}" dt="2025-10-24T13:18:01.592" v="1337"/>
          <ac:picMkLst>
            <pc:docMk/>
            <pc:sldMk cId="2759992888" sldId="261"/>
            <ac:picMk id="5" creationId="{F2C69864-301F-7604-E0F8-96C85762CECC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4T13:55:09.528" v="2935" actId="1076"/>
        <pc:sldMkLst>
          <pc:docMk/>
          <pc:sldMk cId="1048300225" sldId="262"/>
        </pc:sldMkLst>
        <pc:spChg chg="mod">
          <ac:chgData name="Simona Ferraraccio" userId="c9694aeb-2f50-401b-8abf-67f8a7106701" providerId="ADAL" clId="{728671C3-614E-440E-8F04-5DA1EFA065FD}" dt="2025-10-24T13:54:41.251" v="2910" actId="1076"/>
          <ac:spMkLst>
            <pc:docMk/>
            <pc:sldMk cId="1048300225" sldId="262"/>
            <ac:spMk id="2" creationId="{80CB4611-F211-E2DA-61F7-9CD2B8F097BE}"/>
          </ac:spMkLst>
        </pc:spChg>
        <pc:spChg chg="mod">
          <ac:chgData name="Simona Ferraraccio" userId="c9694aeb-2f50-401b-8abf-67f8a7106701" providerId="ADAL" clId="{728671C3-614E-440E-8F04-5DA1EFA065FD}" dt="2025-10-24T13:54:07.060" v="2905" actId="207"/>
          <ac:spMkLst>
            <pc:docMk/>
            <pc:sldMk cId="1048300225" sldId="262"/>
            <ac:spMk id="7" creationId="{502E3BAB-6081-5236-EC90-39718B3BA9E6}"/>
          </ac:spMkLst>
        </pc:spChg>
        <pc:spChg chg="mod">
          <ac:chgData name="Simona Ferraraccio" userId="c9694aeb-2f50-401b-8abf-67f8a7106701" providerId="ADAL" clId="{728671C3-614E-440E-8F04-5DA1EFA065FD}" dt="2025-10-24T13:54:02.091" v="2904" actId="207"/>
          <ac:spMkLst>
            <pc:docMk/>
            <pc:sldMk cId="1048300225" sldId="262"/>
            <ac:spMk id="8" creationId="{7F0141F4-BBCF-90BD-FF47-52709F44F6F1}"/>
          </ac:spMkLst>
        </pc:spChg>
        <pc:spChg chg="mod">
          <ac:chgData name="Simona Ferraraccio" userId="c9694aeb-2f50-401b-8abf-67f8a7106701" providerId="ADAL" clId="{728671C3-614E-440E-8F04-5DA1EFA065FD}" dt="2025-10-24T13:54:07.060" v="2905" actId="207"/>
          <ac:spMkLst>
            <pc:docMk/>
            <pc:sldMk cId="1048300225" sldId="262"/>
            <ac:spMk id="9" creationId="{FB53C444-DFB8-8620-02D4-649B731BB90B}"/>
          </ac:spMkLst>
        </pc:spChg>
        <pc:spChg chg="mod">
          <ac:chgData name="Simona Ferraraccio" userId="c9694aeb-2f50-401b-8abf-67f8a7106701" providerId="ADAL" clId="{728671C3-614E-440E-8F04-5DA1EFA065FD}" dt="2025-10-24T13:54:02.091" v="2904" actId="207"/>
          <ac:spMkLst>
            <pc:docMk/>
            <pc:sldMk cId="1048300225" sldId="262"/>
            <ac:spMk id="10" creationId="{0FA26477-57D3-79A7-EC2A-08B985A09AD5}"/>
          </ac:spMkLst>
        </pc:spChg>
        <pc:spChg chg="mod">
          <ac:chgData name="Simona Ferraraccio" userId="c9694aeb-2f50-401b-8abf-67f8a7106701" providerId="ADAL" clId="{728671C3-614E-440E-8F04-5DA1EFA065FD}" dt="2025-10-24T13:54:07.060" v="2905" actId="207"/>
          <ac:spMkLst>
            <pc:docMk/>
            <pc:sldMk cId="1048300225" sldId="262"/>
            <ac:spMk id="11" creationId="{FC8AFE36-BEF6-8F4B-782B-5F0290094AE9}"/>
          </ac:spMkLst>
        </pc:spChg>
        <pc:spChg chg="mod">
          <ac:chgData name="Simona Ferraraccio" userId="c9694aeb-2f50-401b-8abf-67f8a7106701" providerId="ADAL" clId="{728671C3-614E-440E-8F04-5DA1EFA065FD}" dt="2025-10-24T13:54:02.091" v="2904" actId="207"/>
          <ac:spMkLst>
            <pc:docMk/>
            <pc:sldMk cId="1048300225" sldId="262"/>
            <ac:spMk id="12" creationId="{8DF60CBE-D8F4-3C26-FF23-9FD806D99768}"/>
          </ac:spMkLst>
        </pc:spChg>
        <pc:spChg chg="mod">
          <ac:chgData name="Simona Ferraraccio" userId="c9694aeb-2f50-401b-8abf-67f8a7106701" providerId="ADAL" clId="{728671C3-614E-440E-8F04-5DA1EFA065FD}" dt="2025-10-24T13:54:07.060" v="2905" actId="207"/>
          <ac:spMkLst>
            <pc:docMk/>
            <pc:sldMk cId="1048300225" sldId="262"/>
            <ac:spMk id="13" creationId="{76CCFD62-3F94-C5D6-F441-961AB93DCAA1}"/>
          </ac:spMkLst>
        </pc:spChg>
        <pc:spChg chg="mod">
          <ac:chgData name="Simona Ferraraccio" userId="c9694aeb-2f50-401b-8abf-67f8a7106701" providerId="ADAL" clId="{728671C3-614E-440E-8F04-5DA1EFA065FD}" dt="2025-10-24T13:54:02.091" v="2904" actId="207"/>
          <ac:spMkLst>
            <pc:docMk/>
            <pc:sldMk cId="1048300225" sldId="262"/>
            <ac:spMk id="14" creationId="{62C28C70-0B27-ED55-BF0E-71892D94E49A}"/>
          </ac:spMkLst>
        </pc:spChg>
        <pc:grpChg chg="add mod">
          <ac:chgData name="Simona Ferraraccio" userId="c9694aeb-2f50-401b-8abf-67f8a7106701" providerId="ADAL" clId="{728671C3-614E-440E-8F04-5DA1EFA065FD}" dt="2025-10-24T13:55:09.528" v="2935" actId="1076"/>
          <ac:grpSpMkLst>
            <pc:docMk/>
            <pc:sldMk cId="1048300225" sldId="262"/>
            <ac:grpSpMk id="6" creationId="{15D58728-518F-9A1B-E7CF-1B50A7FB9B7A}"/>
          </ac:grpSpMkLst>
        </pc:grpChg>
        <pc:picChg chg="add mod">
          <ac:chgData name="Simona Ferraraccio" userId="c9694aeb-2f50-401b-8abf-67f8a7106701" providerId="ADAL" clId="{728671C3-614E-440E-8F04-5DA1EFA065FD}" dt="2025-10-24T13:28:41.666" v="2224"/>
          <ac:picMkLst>
            <pc:docMk/>
            <pc:sldMk cId="1048300225" sldId="262"/>
            <ac:picMk id="5" creationId="{5501A8B4-0863-42E1-0C79-B1598BD45135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5-10-24T13:59:13.900" v="3461" actId="1076"/>
        <pc:sldMkLst>
          <pc:docMk/>
          <pc:sldMk cId="1902803216" sldId="263"/>
        </pc:sldMkLst>
        <pc:spChg chg="mod">
          <ac:chgData name="Simona Ferraraccio" userId="c9694aeb-2f50-401b-8abf-67f8a7106701" providerId="ADAL" clId="{728671C3-614E-440E-8F04-5DA1EFA065FD}" dt="2025-10-24T13:54:55.051" v="2932" actId="1076"/>
          <ac:spMkLst>
            <pc:docMk/>
            <pc:sldMk cId="1902803216" sldId="263"/>
            <ac:spMk id="2" creationId="{E37B1606-588E-B090-9E85-AA08416C03E6}"/>
          </ac:spMkLst>
        </pc:spChg>
        <pc:spChg chg="mod">
          <ac:chgData name="Simona Ferraraccio" userId="c9694aeb-2f50-401b-8abf-67f8a7106701" providerId="ADAL" clId="{728671C3-614E-440E-8F04-5DA1EFA065FD}" dt="2025-10-24T13:58:27.623" v="3388" actId="207"/>
          <ac:spMkLst>
            <pc:docMk/>
            <pc:sldMk cId="1902803216" sldId="263"/>
            <ac:spMk id="7" creationId="{F03F48F9-8408-6523-7BA0-E5026784AB37}"/>
          </ac:spMkLst>
        </pc:spChg>
        <pc:spChg chg="mod">
          <ac:chgData name="Simona Ferraraccio" userId="c9694aeb-2f50-401b-8abf-67f8a7106701" providerId="ADAL" clId="{728671C3-614E-440E-8F04-5DA1EFA065FD}" dt="2025-10-24T13:58:23.550" v="3387" actId="207"/>
          <ac:spMkLst>
            <pc:docMk/>
            <pc:sldMk cId="1902803216" sldId="263"/>
            <ac:spMk id="8" creationId="{252E04B5-D162-F9AA-EC67-DC4627356BFD}"/>
          </ac:spMkLst>
        </pc:spChg>
        <pc:spChg chg="mod">
          <ac:chgData name="Simona Ferraraccio" userId="c9694aeb-2f50-401b-8abf-67f8a7106701" providerId="ADAL" clId="{728671C3-614E-440E-8F04-5DA1EFA065FD}" dt="2025-10-24T13:58:27.623" v="3388" actId="207"/>
          <ac:spMkLst>
            <pc:docMk/>
            <pc:sldMk cId="1902803216" sldId="263"/>
            <ac:spMk id="9" creationId="{678F08B2-D884-11DD-3918-12BDF1CDB9ED}"/>
          </ac:spMkLst>
        </pc:spChg>
        <pc:spChg chg="mod">
          <ac:chgData name="Simona Ferraraccio" userId="c9694aeb-2f50-401b-8abf-67f8a7106701" providerId="ADAL" clId="{728671C3-614E-440E-8F04-5DA1EFA065FD}" dt="2025-10-24T13:58:23.550" v="3387" actId="207"/>
          <ac:spMkLst>
            <pc:docMk/>
            <pc:sldMk cId="1902803216" sldId="263"/>
            <ac:spMk id="10" creationId="{1C1A86A3-5CC6-1C49-5AC1-70B0DD435D67}"/>
          </ac:spMkLst>
        </pc:spChg>
        <pc:spChg chg="mod">
          <ac:chgData name="Simona Ferraraccio" userId="c9694aeb-2f50-401b-8abf-67f8a7106701" providerId="ADAL" clId="{728671C3-614E-440E-8F04-5DA1EFA065FD}" dt="2025-10-24T13:58:27.623" v="3388" actId="207"/>
          <ac:spMkLst>
            <pc:docMk/>
            <pc:sldMk cId="1902803216" sldId="263"/>
            <ac:spMk id="11" creationId="{D6FA282F-2CA6-9A62-C2BA-073D8854CDE3}"/>
          </ac:spMkLst>
        </pc:spChg>
        <pc:spChg chg="mod">
          <ac:chgData name="Simona Ferraraccio" userId="c9694aeb-2f50-401b-8abf-67f8a7106701" providerId="ADAL" clId="{728671C3-614E-440E-8F04-5DA1EFA065FD}" dt="2025-10-24T13:58:23.550" v="3387" actId="207"/>
          <ac:spMkLst>
            <pc:docMk/>
            <pc:sldMk cId="1902803216" sldId="263"/>
            <ac:spMk id="12" creationId="{E9956547-8BC4-4BF6-E97B-B3684F148343}"/>
          </ac:spMkLst>
        </pc:spChg>
        <pc:spChg chg="add mod">
          <ac:chgData name="Simona Ferraraccio" userId="c9694aeb-2f50-401b-8abf-67f8a7106701" providerId="ADAL" clId="{728671C3-614E-440E-8F04-5DA1EFA065FD}" dt="2025-10-24T13:59:13.900" v="3461" actId="1076"/>
          <ac:spMkLst>
            <pc:docMk/>
            <pc:sldMk cId="1902803216" sldId="263"/>
            <ac:spMk id="17" creationId="{2F99A0FF-F628-DEFA-9F46-8DDCD2FB9BE2}"/>
          </ac:spMkLst>
        </pc:spChg>
        <pc:grpChg chg="add mod">
          <ac:chgData name="Simona Ferraraccio" userId="c9694aeb-2f50-401b-8abf-67f8a7106701" providerId="ADAL" clId="{728671C3-614E-440E-8F04-5DA1EFA065FD}" dt="2025-10-24T13:58:44.459" v="3390" actId="1076"/>
          <ac:grpSpMkLst>
            <pc:docMk/>
            <pc:sldMk cId="1902803216" sldId="263"/>
            <ac:grpSpMk id="6" creationId="{8C18524F-B51D-A21B-FB36-C63D5F1F65A3}"/>
          </ac:grpSpMkLst>
        </pc:grpChg>
        <pc:picChg chg="add mod">
          <ac:chgData name="Simona Ferraraccio" userId="c9694aeb-2f50-401b-8abf-67f8a7106701" providerId="ADAL" clId="{728671C3-614E-440E-8F04-5DA1EFA065FD}" dt="2025-10-24T13:54:59.321" v="2933"/>
          <ac:picMkLst>
            <pc:docMk/>
            <pc:sldMk cId="1902803216" sldId="263"/>
            <ac:picMk id="5" creationId="{F09230A4-9D0A-15D8-B6BC-9386DB1A9867}"/>
          </ac:picMkLst>
        </pc:picChg>
        <pc:cxnChg chg="add mod">
          <ac:chgData name="Simona Ferraraccio" userId="c9694aeb-2f50-401b-8abf-67f8a7106701" providerId="ADAL" clId="{728671C3-614E-440E-8F04-5DA1EFA065FD}" dt="2025-10-24T13:58:49.382" v="3392" actId="208"/>
          <ac:cxnSpMkLst>
            <pc:docMk/>
            <pc:sldMk cId="1902803216" sldId="263"/>
            <ac:cxnSpMk id="16" creationId="{C8571CE4-07B6-984D-6E00-8C5B3751F92A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5-10-24T14:07:37.625" v="4015" actId="1076"/>
        <pc:sldMkLst>
          <pc:docMk/>
          <pc:sldMk cId="3068825534" sldId="264"/>
        </pc:sldMkLst>
        <pc:spChg chg="mod">
          <ac:chgData name="Simona Ferraraccio" userId="c9694aeb-2f50-401b-8abf-67f8a7106701" providerId="ADAL" clId="{728671C3-614E-440E-8F04-5DA1EFA065FD}" dt="2025-10-24T14:07:37.625" v="4015" actId="1076"/>
          <ac:spMkLst>
            <pc:docMk/>
            <pc:sldMk cId="3068825534" sldId="264"/>
            <ac:spMk id="2" creationId="{B0127863-18FA-DE2D-9256-8BDBE8411EAF}"/>
          </ac:spMkLst>
        </pc:spChg>
        <pc:spChg chg="add mod">
          <ac:chgData name="Simona Ferraraccio" userId="c9694aeb-2f50-401b-8abf-67f8a7106701" providerId="ADAL" clId="{728671C3-614E-440E-8F04-5DA1EFA065FD}" dt="2025-10-24T14:07:28.464" v="4009" actId="207"/>
          <ac:spMkLst>
            <pc:docMk/>
            <pc:sldMk cId="3068825534" sldId="264"/>
            <ac:spMk id="7" creationId="{C1375311-0DA6-0673-C450-725E9648553A}"/>
          </ac:spMkLst>
        </pc:spChg>
        <pc:graphicFrameChg chg="add mod ord modGraphic">
          <ac:chgData name="Simona Ferraraccio" userId="c9694aeb-2f50-401b-8abf-67f8a7106701" providerId="ADAL" clId="{728671C3-614E-440E-8F04-5DA1EFA065FD}" dt="2025-10-24T14:06:43.601" v="3922" actId="1076"/>
          <ac:graphicFrameMkLst>
            <pc:docMk/>
            <pc:sldMk cId="3068825534" sldId="264"/>
            <ac:graphicFrameMk id="6" creationId="{B2649484-90C4-103F-51D3-75E6A772A2C4}"/>
          </ac:graphicFrameMkLst>
        </pc:graphicFrameChg>
        <pc:picChg chg="add mod">
          <ac:chgData name="Simona Ferraraccio" userId="c9694aeb-2f50-401b-8abf-67f8a7106701" providerId="ADAL" clId="{728671C3-614E-440E-8F04-5DA1EFA065FD}" dt="2025-10-24T13:59:42.490" v="3490"/>
          <ac:picMkLst>
            <pc:docMk/>
            <pc:sldMk cId="3068825534" sldId="264"/>
            <ac:picMk id="5" creationId="{B1AD6157-FFA2-3A1B-2476-14B5ECAA4B14}"/>
          </ac:picMkLst>
        </pc:picChg>
      </pc:sldChg>
      <pc:sldChg chg="add setBg">
        <pc:chgData name="Simona Ferraraccio" userId="c9694aeb-2f50-401b-8abf-67f8a7106701" providerId="ADAL" clId="{728671C3-614E-440E-8F04-5DA1EFA065FD}" dt="2025-10-24T14:08:21.664" v="4017"/>
        <pc:sldMkLst>
          <pc:docMk/>
          <pc:sldMk cId="438206187" sldId="265"/>
        </pc:sldMkLst>
      </pc:sldChg>
      <pc:sldChg chg="delSp add setBg delDesignElem">
        <pc:chgData name="Simona Ferraraccio" userId="c9694aeb-2f50-401b-8abf-67f8a7106701" providerId="ADAL" clId="{728671C3-614E-440E-8F04-5DA1EFA065FD}" dt="2025-10-24T14:08:21.664" v="4017"/>
        <pc:sldMkLst>
          <pc:docMk/>
          <pc:sldMk cId="1082079238" sldId="269"/>
        </pc:sldMkLst>
      </pc:sldChg>
      <pc:sldChg chg="addSp modSp new mod setBg">
        <pc:chgData name="Simona Ferraraccio" userId="c9694aeb-2f50-401b-8abf-67f8a7106701" providerId="ADAL" clId="{728671C3-614E-440E-8F04-5DA1EFA065FD}" dt="2025-10-27T16:27:26.272" v="9565" actId="20577"/>
        <pc:sldMkLst>
          <pc:docMk/>
          <pc:sldMk cId="2137662975" sldId="270"/>
        </pc:sldMkLst>
        <pc:spChg chg="mod">
          <ac:chgData name="Simona Ferraraccio" userId="c9694aeb-2f50-401b-8abf-67f8a7106701" providerId="ADAL" clId="{728671C3-614E-440E-8F04-5DA1EFA065FD}" dt="2025-10-24T14:10:36.950" v="4222" actId="26606"/>
          <ac:spMkLst>
            <pc:docMk/>
            <pc:sldMk cId="2137662975" sldId="270"/>
            <ac:spMk id="2" creationId="{5CD23CF9-B4DE-192A-279C-E8133A821D20}"/>
          </ac:spMkLst>
        </pc:spChg>
        <pc:spChg chg="mod">
          <ac:chgData name="Simona Ferraraccio" userId="c9694aeb-2f50-401b-8abf-67f8a7106701" providerId="ADAL" clId="{728671C3-614E-440E-8F04-5DA1EFA065FD}" dt="2025-10-27T16:27:26.272" v="9565" actId="20577"/>
          <ac:spMkLst>
            <pc:docMk/>
            <pc:sldMk cId="2137662975" sldId="270"/>
            <ac:spMk id="3" creationId="{81715DAC-C67F-732F-9161-0B186B8D3F11}"/>
          </ac:spMkLst>
        </pc:spChg>
        <pc:spChg chg="mod">
          <ac:chgData name="Simona Ferraraccio" userId="c9694aeb-2f50-401b-8abf-67f8a7106701" providerId="ADAL" clId="{728671C3-614E-440E-8F04-5DA1EFA065FD}" dt="2025-10-24T14:10:36.950" v="4222" actId="26606"/>
          <ac:spMkLst>
            <pc:docMk/>
            <pc:sldMk cId="2137662975" sldId="270"/>
            <ac:spMk id="4" creationId="{71090002-09E1-A732-6E65-92241177F5A4}"/>
          </ac:spMkLst>
        </pc:spChg>
        <pc:spChg chg="add">
          <ac:chgData name="Simona Ferraraccio" userId="c9694aeb-2f50-401b-8abf-67f8a7106701" providerId="ADAL" clId="{728671C3-614E-440E-8F04-5DA1EFA065FD}" dt="2025-10-24T14:10:36.950" v="4222" actId="26606"/>
          <ac:spMkLst>
            <pc:docMk/>
            <pc:sldMk cId="2137662975" sldId="270"/>
            <ac:spMk id="10" creationId="{B6CDA21F-E7AF-4C75-8395-33F58D5B0E45}"/>
          </ac:spMkLst>
        </pc:spChg>
        <pc:spChg chg="add">
          <ac:chgData name="Simona Ferraraccio" userId="c9694aeb-2f50-401b-8abf-67f8a7106701" providerId="ADAL" clId="{728671C3-614E-440E-8F04-5DA1EFA065FD}" dt="2025-10-24T14:10:36.950" v="4222" actId="26606"/>
          <ac:spMkLst>
            <pc:docMk/>
            <pc:sldMk cId="2137662975" sldId="270"/>
            <ac:spMk id="17" creationId="{D5B0017B-2ECA-49AF-B397-DC140825DF8D}"/>
          </ac:spMkLst>
        </pc:spChg>
        <pc:grpChg chg="add">
          <ac:chgData name="Simona Ferraraccio" userId="c9694aeb-2f50-401b-8abf-67f8a7106701" providerId="ADAL" clId="{728671C3-614E-440E-8F04-5DA1EFA065FD}" dt="2025-10-24T14:10:36.950" v="4222" actId="26606"/>
          <ac:grpSpMkLst>
            <pc:docMk/>
            <pc:sldMk cId="2137662975" sldId="270"/>
            <ac:grpSpMk id="12" creationId="{AE1C45F0-260A-458C-96ED-C1F6D2151219}"/>
          </ac:grpSpMkLst>
        </pc:grpChg>
        <pc:picChg chg="add mod">
          <ac:chgData name="Simona Ferraraccio" userId="c9694aeb-2f50-401b-8abf-67f8a7106701" providerId="ADAL" clId="{728671C3-614E-440E-8F04-5DA1EFA065FD}" dt="2025-10-24T14:10:23.416" v="4221"/>
          <ac:picMkLst>
            <pc:docMk/>
            <pc:sldMk cId="2137662975" sldId="270"/>
            <ac:picMk id="5" creationId="{5E5A112D-229F-CB56-75B8-5A61295AB259}"/>
          </ac:picMkLst>
        </pc:picChg>
        <pc:cxnChg chg="add">
          <ac:chgData name="Simona Ferraraccio" userId="c9694aeb-2f50-401b-8abf-67f8a7106701" providerId="ADAL" clId="{728671C3-614E-440E-8F04-5DA1EFA065FD}" dt="2025-10-24T14:10:36.950" v="4222" actId="26606"/>
          <ac:cxnSpMkLst>
            <pc:docMk/>
            <pc:sldMk cId="2137662975" sldId="270"/>
            <ac:cxnSpMk id="19" creationId="{6CF1BAF6-AD41-4082-B212-8A1F9A2E8779}"/>
          </ac:cxnSpMkLst>
        </pc:cxnChg>
      </pc:sldChg>
      <pc:sldChg chg="addSp modSp new mod setBg">
        <pc:chgData name="Simona Ferraraccio" userId="c9694aeb-2f50-401b-8abf-67f8a7106701" providerId="ADAL" clId="{728671C3-614E-440E-8F04-5DA1EFA065FD}" dt="2025-10-27T15:26:48.796" v="6600" actId="403"/>
        <pc:sldMkLst>
          <pc:docMk/>
          <pc:sldMk cId="2293053127" sldId="271"/>
        </pc:sldMkLst>
        <pc:spChg chg="mod">
          <ac:chgData name="Simona Ferraraccio" userId="c9694aeb-2f50-401b-8abf-67f8a7106701" providerId="ADAL" clId="{728671C3-614E-440E-8F04-5DA1EFA065FD}" dt="2025-10-27T15:26:38.184" v="6597" actId="6549"/>
          <ac:spMkLst>
            <pc:docMk/>
            <pc:sldMk cId="2293053127" sldId="271"/>
            <ac:spMk id="2" creationId="{BF666459-5AE3-65B2-7144-03C93E2F51D8}"/>
          </ac:spMkLst>
        </pc:spChg>
        <pc:spChg chg="mod">
          <ac:chgData name="Simona Ferraraccio" userId="c9694aeb-2f50-401b-8abf-67f8a7106701" providerId="ADAL" clId="{728671C3-614E-440E-8F04-5DA1EFA065FD}" dt="2025-10-27T15:26:48.796" v="6600" actId="403"/>
          <ac:spMkLst>
            <pc:docMk/>
            <pc:sldMk cId="2293053127" sldId="271"/>
            <ac:spMk id="3" creationId="{A6795D36-5B63-A690-3095-CA31D207EA57}"/>
          </ac:spMkLst>
        </pc:spChg>
        <pc:spChg chg="mod">
          <ac:chgData name="Simona Ferraraccio" userId="c9694aeb-2f50-401b-8abf-67f8a7106701" providerId="ADAL" clId="{728671C3-614E-440E-8F04-5DA1EFA065FD}" dt="2025-10-27T15:26:26.862" v="6593" actId="26606"/>
          <ac:spMkLst>
            <pc:docMk/>
            <pc:sldMk cId="2293053127" sldId="271"/>
            <ac:spMk id="4" creationId="{85BCA5CD-BB8C-71B0-757A-D177A6D16411}"/>
          </ac:spMkLst>
        </pc:spChg>
        <pc:spChg chg="add">
          <ac:chgData name="Simona Ferraraccio" userId="c9694aeb-2f50-401b-8abf-67f8a7106701" providerId="ADAL" clId="{728671C3-614E-440E-8F04-5DA1EFA065FD}" dt="2025-10-27T15:26:26.862" v="6593" actId="26606"/>
          <ac:spMkLst>
            <pc:docMk/>
            <pc:sldMk cId="2293053127" sldId="271"/>
            <ac:spMk id="10" creationId="{18873D23-2DCF-4B31-A009-95721C06E8E1}"/>
          </ac:spMkLst>
        </pc:spChg>
        <pc:spChg chg="add">
          <ac:chgData name="Simona Ferraraccio" userId="c9694aeb-2f50-401b-8abf-67f8a7106701" providerId="ADAL" clId="{728671C3-614E-440E-8F04-5DA1EFA065FD}" dt="2025-10-27T15:26:26.862" v="6593" actId="26606"/>
          <ac:spMkLst>
            <pc:docMk/>
            <pc:sldMk cId="2293053127" sldId="271"/>
            <ac:spMk id="12" creationId="{C13EF075-D4EF-4929-ADBC-91B27DA19955}"/>
          </ac:spMkLst>
        </pc:spChg>
        <pc:grpChg chg="add">
          <ac:chgData name="Simona Ferraraccio" userId="c9694aeb-2f50-401b-8abf-67f8a7106701" providerId="ADAL" clId="{728671C3-614E-440E-8F04-5DA1EFA065FD}" dt="2025-10-27T15:26:26.862" v="6593" actId="26606"/>
          <ac:grpSpMkLst>
            <pc:docMk/>
            <pc:sldMk cId="2293053127" sldId="271"/>
            <ac:grpSpMk id="14" creationId="{DAA26DFA-AAB2-4973-9C17-16D587C7B198}"/>
          </ac:grpSpMkLst>
        </pc:grpChg>
        <pc:picChg chg="add mod">
          <ac:chgData name="Simona Ferraraccio" userId="c9694aeb-2f50-401b-8abf-67f8a7106701" providerId="ADAL" clId="{728671C3-614E-440E-8F04-5DA1EFA065FD}" dt="2025-10-24T14:10:19.795" v="4220"/>
          <ac:picMkLst>
            <pc:docMk/>
            <pc:sldMk cId="2293053127" sldId="271"/>
            <ac:picMk id="5" creationId="{307E2E16-1703-0C50-1402-1390F73C3BF9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0-27T13:47:50.444" v="4728" actId="20577"/>
        <pc:sldMkLst>
          <pc:docMk/>
          <pc:sldMk cId="2679870724" sldId="272"/>
        </pc:sldMkLst>
        <pc:spChg chg="mod">
          <ac:chgData name="Simona Ferraraccio" userId="c9694aeb-2f50-401b-8abf-67f8a7106701" providerId="ADAL" clId="{728671C3-614E-440E-8F04-5DA1EFA065FD}" dt="2025-10-27T13:46:08.996" v="4353" actId="26606"/>
          <ac:spMkLst>
            <pc:docMk/>
            <pc:sldMk cId="2679870724" sldId="272"/>
            <ac:spMk id="2" creationId="{E76579A0-D6C1-F77C-0017-3A70089D06E6}"/>
          </ac:spMkLst>
        </pc:spChg>
        <pc:spChg chg="mod">
          <ac:chgData name="Simona Ferraraccio" userId="c9694aeb-2f50-401b-8abf-67f8a7106701" providerId="ADAL" clId="{728671C3-614E-440E-8F04-5DA1EFA065FD}" dt="2025-10-27T13:47:50.444" v="4728" actId="20577"/>
          <ac:spMkLst>
            <pc:docMk/>
            <pc:sldMk cId="2679870724" sldId="272"/>
            <ac:spMk id="3" creationId="{0D5FC9AE-7A98-3D39-83E8-DA4AE94BE742}"/>
          </ac:spMkLst>
        </pc:spChg>
        <pc:spChg chg="mod">
          <ac:chgData name="Simona Ferraraccio" userId="c9694aeb-2f50-401b-8abf-67f8a7106701" providerId="ADAL" clId="{728671C3-614E-440E-8F04-5DA1EFA065FD}" dt="2025-10-27T13:46:08.996" v="4353" actId="26606"/>
          <ac:spMkLst>
            <pc:docMk/>
            <pc:sldMk cId="2679870724" sldId="272"/>
            <ac:spMk id="4" creationId="{79357F4B-D057-A277-61E3-E53046D00E76}"/>
          </ac:spMkLst>
        </pc:spChg>
        <pc:spChg chg="add">
          <ac:chgData name="Simona Ferraraccio" userId="c9694aeb-2f50-401b-8abf-67f8a7106701" providerId="ADAL" clId="{728671C3-614E-440E-8F04-5DA1EFA065FD}" dt="2025-10-27T13:46:08.996" v="4353" actId="26606"/>
          <ac:spMkLst>
            <pc:docMk/>
            <pc:sldMk cId="2679870724" sldId="272"/>
            <ac:spMk id="10" creationId="{18873D23-2DCF-4B31-A009-95721C06E8E1}"/>
          </ac:spMkLst>
        </pc:spChg>
        <pc:spChg chg="add">
          <ac:chgData name="Simona Ferraraccio" userId="c9694aeb-2f50-401b-8abf-67f8a7106701" providerId="ADAL" clId="{728671C3-614E-440E-8F04-5DA1EFA065FD}" dt="2025-10-27T13:46:08.996" v="4353" actId="26606"/>
          <ac:spMkLst>
            <pc:docMk/>
            <pc:sldMk cId="2679870724" sldId="272"/>
            <ac:spMk id="12" creationId="{C13EF075-D4EF-4929-ADBC-91B27DA19955}"/>
          </ac:spMkLst>
        </pc:spChg>
        <pc:grpChg chg="add">
          <ac:chgData name="Simona Ferraraccio" userId="c9694aeb-2f50-401b-8abf-67f8a7106701" providerId="ADAL" clId="{728671C3-614E-440E-8F04-5DA1EFA065FD}" dt="2025-10-27T13:46:08.996" v="4353" actId="26606"/>
          <ac:grpSpMkLst>
            <pc:docMk/>
            <pc:sldMk cId="2679870724" sldId="272"/>
            <ac:grpSpMk id="14" creationId="{DAA26DFA-AAB2-4973-9C17-16D587C7B198}"/>
          </ac:grpSpMkLst>
        </pc:grpChg>
        <pc:picChg chg="add mod">
          <ac:chgData name="Simona Ferraraccio" userId="c9694aeb-2f50-401b-8abf-67f8a7106701" providerId="ADAL" clId="{728671C3-614E-440E-8F04-5DA1EFA065FD}" dt="2025-10-27T13:46:00.222" v="4352"/>
          <ac:picMkLst>
            <pc:docMk/>
            <pc:sldMk cId="2679870724" sldId="272"/>
            <ac:picMk id="5" creationId="{28151D55-4511-E095-C3CE-774BA38E1BE5}"/>
          </ac:picMkLst>
        </pc:picChg>
      </pc:sldChg>
      <pc:sldChg chg="addSp delSp modSp new mod setBg addAnim delAnim">
        <pc:chgData name="Simona Ferraraccio" userId="c9694aeb-2f50-401b-8abf-67f8a7106701" providerId="ADAL" clId="{728671C3-614E-440E-8F04-5DA1EFA065FD}" dt="2025-10-27T13:48:39.810" v="4839" actId="1076"/>
        <pc:sldMkLst>
          <pc:docMk/>
          <pc:sldMk cId="3902063305" sldId="273"/>
        </pc:sldMkLst>
        <pc:spChg chg="mod">
          <ac:chgData name="Simona Ferraraccio" userId="c9694aeb-2f50-401b-8abf-67f8a7106701" providerId="ADAL" clId="{728671C3-614E-440E-8F04-5DA1EFA065FD}" dt="2025-10-27T13:48:39.810" v="4839" actId="1076"/>
          <ac:spMkLst>
            <pc:docMk/>
            <pc:sldMk cId="3902063305" sldId="273"/>
            <ac:spMk id="2" creationId="{50718DDB-050F-D4C1-6A06-41AD5F727DA7}"/>
          </ac:spMkLst>
        </pc:spChg>
        <pc:spChg chg="del">
          <ac:chgData name="Simona Ferraraccio" userId="c9694aeb-2f50-401b-8abf-67f8a7106701" providerId="ADAL" clId="{728671C3-614E-440E-8F04-5DA1EFA065FD}" dt="2025-10-27T13:48:24.582" v="4833" actId="478"/>
          <ac:spMkLst>
            <pc:docMk/>
            <pc:sldMk cId="3902063305" sldId="273"/>
            <ac:spMk id="3" creationId="{15E896BB-3180-2D4A-180C-D7CCD8C2DFE4}"/>
          </ac:spMkLst>
        </pc:spChg>
        <pc:spChg chg="mod">
          <ac:chgData name="Simona Ferraraccio" userId="c9694aeb-2f50-401b-8abf-67f8a7106701" providerId="ADAL" clId="{728671C3-614E-440E-8F04-5DA1EFA065FD}" dt="2025-10-27T13:48:30.454" v="4838" actId="26606"/>
          <ac:spMkLst>
            <pc:docMk/>
            <pc:sldMk cId="3902063305" sldId="273"/>
            <ac:spMk id="4" creationId="{15FBCC5C-7458-B6C8-A0A6-68D8B6768F8D}"/>
          </ac:spMkLst>
        </pc:spChg>
        <pc:spChg chg="add del">
          <ac:chgData name="Simona Ferraraccio" userId="c9694aeb-2f50-401b-8abf-67f8a7106701" providerId="ADAL" clId="{728671C3-614E-440E-8F04-5DA1EFA065FD}" dt="2025-10-27T13:48:30.416" v="4837" actId="26606"/>
          <ac:spMkLst>
            <pc:docMk/>
            <pc:sldMk cId="3902063305" sldId="273"/>
            <ac:spMk id="10" creationId="{A8DB9CD9-59B1-4D73-BC4C-98796A48EF9B}"/>
          </ac:spMkLst>
        </pc:spChg>
        <pc:spChg chg="add del">
          <ac:chgData name="Simona Ferraraccio" userId="c9694aeb-2f50-401b-8abf-67f8a7106701" providerId="ADAL" clId="{728671C3-614E-440E-8F04-5DA1EFA065FD}" dt="2025-10-27T13:48:30.416" v="4837" actId="26606"/>
          <ac:spMkLst>
            <pc:docMk/>
            <pc:sldMk cId="3902063305" sldId="273"/>
            <ac:spMk id="12" creationId="{8874A6A9-41FF-4E33-AFA8-F9F81436A59E}"/>
          </ac:spMkLst>
        </pc:spChg>
        <pc:spChg chg="add">
          <ac:chgData name="Simona Ferraraccio" userId="c9694aeb-2f50-401b-8abf-67f8a7106701" providerId="ADAL" clId="{728671C3-614E-440E-8F04-5DA1EFA065FD}" dt="2025-10-27T13:48:30.454" v="4838" actId="26606"/>
          <ac:spMkLst>
            <pc:docMk/>
            <pc:sldMk cId="3902063305" sldId="273"/>
            <ac:spMk id="24" creationId="{5A292AEA-2528-46C0-B426-95822B6141FB}"/>
          </ac:spMkLst>
        </pc:spChg>
        <pc:spChg chg="add">
          <ac:chgData name="Simona Ferraraccio" userId="c9694aeb-2f50-401b-8abf-67f8a7106701" providerId="ADAL" clId="{728671C3-614E-440E-8F04-5DA1EFA065FD}" dt="2025-10-27T13:48:30.454" v="4838" actId="26606"/>
          <ac:spMkLst>
            <pc:docMk/>
            <pc:sldMk cId="3902063305" sldId="273"/>
            <ac:spMk id="30" creationId="{D8B7B198-E4DF-43CD-AD8C-199884323745}"/>
          </ac:spMkLst>
        </pc:spChg>
        <pc:spChg chg="add">
          <ac:chgData name="Simona Ferraraccio" userId="c9694aeb-2f50-401b-8abf-67f8a7106701" providerId="ADAL" clId="{728671C3-614E-440E-8F04-5DA1EFA065FD}" dt="2025-10-27T13:48:30.454" v="4838" actId="26606"/>
          <ac:spMkLst>
            <pc:docMk/>
            <pc:sldMk cId="3902063305" sldId="273"/>
            <ac:spMk id="36" creationId="{2BE67753-EA0E-4819-8D22-0B6600CF7231}"/>
          </ac:spMkLst>
        </pc:spChg>
        <pc:grpChg chg="add del">
          <ac:chgData name="Simona Ferraraccio" userId="c9694aeb-2f50-401b-8abf-67f8a7106701" providerId="ADAL" clId="{728671C3-614E-440E-8F04-5DA1EFA065FD}" dt="2025-10-27T13:48:30.416" v="4837" actId="26606"/>
          <ac:grpSpMkLst>
            <pc:docMk/>
            <pc:sldMk cId="3902063305" sldId="273"/>
            <ac:grpSpMk id="14" creationId="{721D730E-1F97-4071-B143-B05E6D2599BC}"/>
          </ac:grpSpMkLst>
        </pc:grpChg>
        <pc:grpChg chg="add">
          <ac:chgData name="Simona Ferraraccio" userId="c9694aeb-2f50-401b-8abf-67f8a7106701" providerId="ADAL" clId="{728671C3-614E-440E-8F04-5DA1EFA065FD}" dt="2025-10-27T13:48:30.454" v="4838" actId="26606"/>
          <ac:grpSpMkLst>
            <pc:docMk/>
            <pc:sldMk cId="3902063305" sldId="273"/>
            <ac:grpSpMk id="25" creationId="{87F87F1B-42BA-4AC7-A4E2-41544DDB2CE3}"/>
          </ac:grpSpMkLst>
        </pc:grpChg>
        <pc:grpChg chg="add">
          <ac:chgData name="Simona Ferraraccio" userId="c9694aeb-2f50-401b-8abf-67f8a7106701" providerId="ADAL" clId="{728671C3-614E-440E-8F04-5DA1EFA065FD}" dt="2025-10-27T13:48:30.454" v="4838" actId="26606"/>
          <ac:grpSpMkLst>
            <pc:docMk/>
            <pc:sldMk cId="3902063305" sldId="273"/>
            <ac:grpSpMk id="31" creationId="{967346A5-7569-4F15-AB5D-BE3DADF192C0}"/>
          </ac:grpSpMkLst>
        </pc:grpChg>
        <pc:grpChg chg="add">
          <ac:chgData name="Simona Ferraraccio" userId="c9694aeb-2f50-401b-8abf-67f8a7106701" providerId="ADAL" clId="{728671C3-614E-440E-8F04-5DA1EFA065FD}" dt="2025-10-27T13:48:30.454" v="4838" actId="26606"/>
          <ac:grpSpMkLst>
            <pc:docMk/>
            <pc:sldMk cId="3902063305" sldId="273"/>
            <ac:grpSpMk id="37" creationId="{D76D63AC-0421-45EC-B383-E79A61A78C6B}"/>
          </ac:grpSpMkLst>
        </pc:grpChg>
        <pc:picChg chg="add mod">
          <ac:chgData name="Simona Ferraraccio" userId="c9694aeb-2f50-401b-8abf-67f8a7106701" providerId="ADAL" clId="{728671C3-614E-440E-8F04-5DA1EFA065FD}" dt="2025-10-27T13:48:25.532" v="4834"/>
          <ac:picMkLst>
            <pc:docMk/>
            <pc:sldMk cId="3902063305" sldId="273"/>
            <ac:picMk id="5" creationId="{E5572D0A-289A-5E6A-B30A-182198EDE78B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0-27T13:50:08.647" v="5085" actId="403"/>
        <pc:sldMkLst>
          <pc:docMk/>
          <pc:sldMk cId="2796330595" sldId="274"/>
        </pc:sldMkLst>
        <pc:spChg chg="mod">
          <ac:chgData name="Simona Ferraraccio" userId="c9694aeb-2f50-401b-8abf-67f8a7106701" providerId="ADAL" clId="{728671C3-614E-440E-8F04-5DA1EFA065FD}" dt="2025-10-27T13:49:03.740" v="4884" actId="26606"/>
          <ac:spMkLst>
            <pc:docMk/>
            <pc:sldMk cId="2796330595" sldId="274"/>
            <ac:spMk id="2" creationId="{E0B0C635-2021-9DEF-D544-502C38C81195}"/>
          </ac:spMkLst>
        </pc:spChg>
        <pc:spChg chg="mod">
          <ac:chgData name="Simona Ferraraccio" userId="c9694aeb-2f50-401b-8abf-67f8a7106701" providerId="ADAL" clId="{728671C3-614E-440E-8F04-5DA1EFA065FD}" dt="2025-10-27T13:50:08.647" v="5085" actId="403"/>
          <ac:spMkLst>
            <pc:docMk/>
            <pc:sldMk cId="2796330595" sldId="274"/>
            <ac:spMk id="3" creationId="{281839D4-67BE-218E-265E-492EBFD6F640}"/>
          </ac:spMkLst>
        </pc:spChg>
        <pc:spChg chg="mod">
          <ac:chgData name="Simona Ferraraccio" userId="c9694aeb-2f50-401b-8abf-67f8a7106701" providerId="ADAL" clId="{728671C3-614E-440E-8F04-5DA1EFA065FD}" dt="2025-10-27T13:49:03.740" v="4884" actId="26606"/>
          <ac:spMkLst>
            <pc:docMk/>
            <pc:sldMk cId="2796330595" sldId="274"/>
            <ac:spMk id="4" creationId="{6000EADC-61D6-820F-D32B-0A63D213A11A}"/>
          </ac:spMkLst>
        </pc:spChg>
        <pc:spChg chg="add">
          <ac:chgData name="Simona Ferraraccio" userId="c9694aeb-2f50-401b-8abf-67f8a7106701" providerId="ADAL" clId="{728671C3-614E-440E-8F04-5DA1EFA065FD}" dt="2025-10-27T13:49:03.740" v="4884" actId="26606"/>
          <ac:spMkLst>
            <pc:docMk/>
            <pc:sldMk cId="2796330595" sldId="274"/>
            <ac:spMk id="10" creationId="{18873D23-2DCF-4B31-A009-95721C06E8E1}"/>
          </ac:spMkLst>
        </pc:spChg>
        <pc:spChg chg="add">
          <ac:chgData name="Simona Ferraraccio" userId="c9694aeb-2f50-401b-8abf-67f8a7106701" providerId="ADAL" clId="{728671C3-614E-440E-8F04-5DA1EFA065FD}" dt="2025-10-27T13:49:03.740" v="4884" actId="26606"/>
          <ac:spMkLst>
            <pc:docMk/>
            <pc:sldMk cId="2796330595" sldId="274"/>
            <ac:spMk id="12" creationId="{C13EF075-D4EF-4929-ADBC-91B27DA19955}"/>
          </ac:spMkLst>
        </pc:spChg>
        <pc:grpChg chg="add">
          <ac:chgData name="Simona Ferraraccio" userId="c9694aeb-2f50-401b-8abf-67f8a7106701" providerId="ADAL" clId="{728671C3-614E-440E-8F04-5DA1EFA065FD}" dt="2025-10-27T13:49:03.740" v="4884" actId="26606"/>
          <ac:grpSpMkLst>
            <pc:docMk/>
            <pc:sldMk cId="2796330595" sldId="274"/>
            <ac:grpSpMk id="14" creationId="{DAA26DFA-AAB2-4973-9C17-16D587C7B198}"/>
          </ac:grpSpMkLst>
        </pc:grpChg>
        <pc:picChg chg="add mod">
          <ac:chgData name="Simona Ferraraccio" userId="c9694aeb-2f50-401b-8abf-67f8a7106701" providerId="ADAL" clId="{728671C3-614E-440E-8F04-5DA1EFA065FD}" dt="2025-10-27T13:48:58.275" v="4883"/>
          <ac:picMkLst>
            <pc:docMk/>
            <pc:sldMk cId="2796330595" sldId="274"/>
            <ac:picMk id="5" creationId="{F7336117-404D-779E-1ABC-0366AC0AB8F3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0-27T13:54:57.304" v="5496" actId="20577"/>
        <pc:sldMkLst>
          <pc:docMk/>
          <pc:sldMk cId="684813913" sldId="275"/>
        </pc:sldMkLst>
        <pc:spChg chg="mod">
          <ac:chgData name="Simona Ferraraccio" userId="c9694aeb-2f50-401b-8abf-67f8a7106701" providerId="ADAL" clId="{728671C3-614E-440E-8F04-5DA1EFA065FD}" dt="2025-10-27T13:52:11.556" v="5117" actId="26606"/>
          <ac:spMkLst>
            <pc:docMk/>
            <pc:sldMk cId="684813913" sldId="275"/>
            <ac:spMk id="2" creationId="{175E0F51-C9CB-A272-F920-77C26F89B0E8}"/>
          </ac:spMkLst>
        </pc:spChg>
        <pc:spChg chg="del mod">
          <ac:chgData name="Simona Ferraraccio" userId="c9694aeb-2f50-401b-8abf-67f8a7106701" providerId="ADAL" clId="{728671C3-614E-440E-8F04-5DA1EFA065FD}" dt="2025-10-27T13:52:22.136" v="5118" actId="3680"/>
          <ac:spMkLst>
            <pc:docMk/>
            <pc:sldMk cId="684813913" sldId="275"/>
            <ac:spMk id="3" creationId="{27F97E39-D788-84F7-BB6E-4F7528E1BE5F}"/>
          </ac:spMkLst>
        </pc:spChg>
        <pc:spChg chg="mod">
          <ac:chgData name="Simona Ferraraccio" userId="c9694aeb-2f50-401b-8abf-67f8a7106701" providerId="ADAL" clId="{728671C3-614E-440E-8F04-5DA1EFA065FD}" dt="2025-10-27T13:52:11.556" v="5117" actId="26606"/>
          <ac:spMkLst>
            <pc:docMk/>
            <pc:sldMk cId="684813913" sldId="275"/>
            <ac:spMk id="4" creationId="{3B04B10D-3538-F3FE-E2EA-833995B025BC}"/>
          </ac:spMkLst>
        </pc:spChg>
        <pc:spChg chg="add">
          <ac:chgData name="Simona Ferraraccio" userId="c9694aeb-2f50-401b-8abf-67f8a7106701" providerId="ADAL" clId="{728671C3-614E-440E-8F04-5DA1EFA065FD}" dt="2025-10-27T13:52:11.556" v="5117" actId="26606"/>
          <ac:spMkLst>
            <pc:docMk/>
            <pc:sldMk cId="684813913" sldId="275"/>
            <ac:spMk id="10" creationId="{18873D23-2DCF-4B31-A009-95721C06E8E1}"/>
          </ac:spMkLst>
        </pc:spChg>
        <pc:spChg chg="add">
          <ac:chgData name="Simona Ferraraccio" userId="c9694aeb-2f50-401b-8abf-67f8a7106701" providerId="ADAL" clId="{728671C3-614E-440E-8F04-5DA1EFA065FD}" dt="2025-10-27T13:52:11.556" v="5117" actId="26606"/>
          <ac:spMkLst>
            <pc:docMk/>
            <pc:sldMk cId="684813913" sldId="275"/>
            <ac:spMk id="12" creationId="{C13EF075-D4EF-4929-ADBC-91B27DA19955}"/>
          </ac:spMkLst>
        </pc:spChg>
        <pc:grpChg chg="add">
          <ac:chgData name="Simona Ferraraccio" userId="c9694aeb-2f50-401b-8abf-67f8a7106701" providerId="ADAL" clId="{728671C3-614E-440E-8F04-5DA1EFA065FD}" dt="2025-10-27T13:52:11.556" v="5117" actId="26606"/>
          <ac:grpSpMkLst>
            <pc:docMk/>
            <pc:sldMk cId="684813913" sldId="275"/>
            <ac:grpSpMk id="14" creationId="{DAA26DFA-AAB2-4973-9C17-16D587C7B198}"/>
          </ac:grpSpMkLst>
        </pc:grpChg>
        <pc:graphicFrameChg chg="add mod ord modGraphic">
          <ac:chgData name="Simona Ferraraccio" userId="c9694aeb-2f50-401b-8abf-67f8a7106701" providerId="ADAL" clId="{728671C3-614E-440E-8F04-5DA1EFA065FD}" dt="2025-10-27T13:54:57.304" v="5496" actId="20577"/>
          <ac:graphicFrameMkLst>
            <pc:docMk/>
            <pc:sldMk cId="684813913" sldId="275"/>
            <ac:graphicFrameMk id="6" creationId="{13573E65-D70A-A695-D06B-9D85C3F92E35}"/>
          </ac:graphicFrameMkLst>
        </pc:graphicFrameChg>
        <pc:picChg chg="add mod">
          <ac:chgData name="Simona Ferraraccio" userId="c9694aeb-2f50-401b-8abf-67f8a7106701" providerId="ADAL" clId="{728671C3-614E-440E-8F04-5DA1EFA065FD}" dt="2025-10-27T13:52:08.516" v="5116"/>
          <ac:picMkLst>
            <pc:docMk/>
            <pc:sldMk cId="684813913" sldId="275"/>
            <ac:picMk id="5" creationId="{78DE102D-1A69-54F0-7E2C-831C5FA9BC3C}"/>
          </ac:picMkLst>
        </pc:picChg>
      </pc:sldChg>
      <pc:sldChg chg="addSp delSp modSp new del mod setBg">
        <pc:chgData name="Simona Ferraraccio" userId="c9694aeb-2f50-401b-8abf-67f8a7106701" providerId="ADAL" clId="{728671C3-614E-440E-8F04-5DA1EFA065FD}" dt="2025-10-27T16:26:47.432" v="9532" actId="2696"/>
        <pc:sldMkLst>
          <pc:docMk/>
          <pc:sldMk cId="1521772016" sldId="276"/>
        </pc:sldMkLst>
        <pc:spChg chg="mod">
          <ac:chgData name="Simona Ferraraccio" userId="c9694aeb-2f50-401b-8abf-67f8a7106701" providerId="ADAL" clId="{728671C3-614E-440E-8F04-5DA1EFA065FD}" dt="2025-10-27T13:56:11.677" v="5537" actId="962"/>
          <ac:spMkLst>
            <pc:docMk/>
            <pc:sldMk cId="1521772016" sldId="276"/>
            <ac:spMk id="2" creationId="{949E34C7-B674-D7D2-F612-826D174D8BD9}"/>
          </ac:spMkLst>
        </pc:spChg>
        <pc:spChg chg="del mod">
          <ac:chgData name="Simona Ferraraccio" userId="c9694aeb-2f50-401b-8abf-67f8a7106701" providerId="ADAL" clId="{728671C3-614E-440E-8F04-5DA1EFA065FD}" dt="2025-10-27T13:56:03.640" v="5534" actId="931"/>
          <ac:spMkLst>
            <pc:docMk/>
            <pc:sldMk cId="1521772016" sldId="276"/>
            <ac:spMk id="3" creationId="{AF1AE555-C5D3-8B6B-CFBF-FD63786B4AD8}"/>
          </ac:spMkLst>
        </pc:spChg>
        <pc:spChg chg="mod">
          <ac:chgData name="Simona Ferraraccio" userId="c9694aeb-2f50-401b-8abf-67f8a7106701" providerId="ADAL" clId="{728671C3-614E-440E-8F04-5DA1EFA065FD}" dt="2025-10-27T13:56:06.698" v="5535" actId="26606"/>
          <ac:spMkLst>
            <pc:docMk/>
            <pc:sldMk cId="1521772016" sldId="276"/>
            <ac:spMk id="4" creationId="{B88C13F2-C32A-9320-892F-C9D67192DD69}"/>
          </ac:spMkLst>
        </pc:spChg>
        <pc:spChg chg="add mod">
          <ac:chgData name="Simona Ferraraccio" userId="c9694aeb-2f50-401b-8abf-67f8a7106701" providerId="ADAL" clId="{728671C3-614E-440E-8F04-5DA1EFA065FD}" dt="2025-10-27T13:57:44.480" v="5763" actId="1076"/>
          <ac:spMkLst>
            <pc:docMk/>
            <pc:sldMk cId="1521772016" sldId="276"/>
            <ac:spMk id="8" creationId="{F0E60AD0-6E49-D5C3-6B62-378B6E0D61CC}"/>
          </ac:spMkLst>
        </pc:spChg>
        <pc:spChg chg="add">
          <ac:chgData name="Simona Ferraraccio" userId="c9694aeb-2f50-401b-8abf-67f8a7106701" providerId="ADAL" clId="{728671C3-614E-440E-8F04-5DA1EFA065FD}" dt="2025-10-27T13:56:06.698" v="5535" actId="26606"/>
          <ac:spMkLst>
            <pc:docMk/>
            <pc:sldMk cId="1521772016" sldId="276"/>
            <ac:spMk id="12" creationId="{D4771268-CB57-404A-9271-370EB28F6090}"/>
          </ac:spMkLst>
        </pc:spChg>
        <pc:picChg chg="add mod">
          <ac:chgData name="Simona Ferraraccio" userId="c9694aeb-2f50-401b-8abf-67f8a7106701" providerId="ADAL" clId="{728671C3-614E-440E-8F04-5DA1EFA065FD}" dt="2025-10-27T13:55:27.941" v="5532"/>
          <ac:picMkLst>
            <pc:docMk/>
            <pc:sldMk cId="1521772016" sldId="276"/>
            <ac:picMk id="5" creationId="{75085978-CCCD-BBA8-A2A7-E6209729E5D6}"/>
          </ac:picMkLst>
        </pc:picChg>
        <pc:picChg chg="add mod">
          <ac:chgData name="Simona Ferraraccio" userId="c9694aeb-2f50-401b-8abf-67f8a7106701" providerId="ADAL" clId="{728671C3-614E-440E-8F04-5DA1EFA065FD}" dt="2025-10-27T13:57:48.670" v="5765" actId="1076"/>
          <ac:picMkLst>
            <pc:docMk/>
            <pc:sldMk cId="1521772016" sldId="276"/>
            <ac:picMk id="7" creationId="{7E35A3CF-E74F-0B3A-0E9A-03D1D6E20A2D}"/>
          </ac:picMkLst>
        </pc:picChg>
      </pc:sldChg>
      <pc:sldChg chg="addSp delSp modSp add mod setBg delDesignElem">
        <pc:chgData name="Simona Ferraraccio" userId="c9694aeb-2f50-401b-8abf-67f8a7106701" providerId="ADAL" clId="{728671C3-614E-440E-8F04-5DA1EFA065FD}" dt="2025-10-27T16:26:56.089" v="9537" actId="26606"/>
        <pc:sldMkLst>
          <pc:docMk/>
          <pc:sldMk cId="3621062030" sldId="276"/>
        </pc:sldMkLst>
        <pc:spChg chg="mod">
          <ac:chgData name="Simona Ferraraccio" userId="c9694aeb-2f50-401b-8abf-67f8a7106701" providerId="ADAL" clId="{728671C3-614E-440E-8F04-5DA1EFA065FD}" dt="2025-10-27T16:26:56.089" v="9537" actId="26606"/>
          <ac:spMkLst>
            <pc:docMk/>
            <pc:sldMk cId="3621062030" sldId="276"/>
            <ac:spMk id="2" creationId="{949E34C7-B674-D7D2-F612-826D174D8BD9}"/>
          </ac:spMkLst>
        </pc:spChg>
        <pc:spChg chg="mod">
          <ac:chgData name="Simona Ferraraccio" userId="c9694aeb-2f50-401b-8abf-67f8a7106701" providerId="ADAL" clId="{728671C3-614E-440E-8F04-5DA1EFA065FD}" dt="2025-10-27T16:26:56.089" v="9537" actId="26606"/>
          <ac:spMkLst>
            <pc:docMk/>
            <pc:sldMk cId="3621062030" sldId="276"/>
            <ac:spMk id="4" creationId="{B88C13F2-C32A-9320-892F-C9D67192DD69}"/>
          </ac:spMkLst>
        </pc:spChg>
        <pc:spChg chg="mod ord">
          <ac:chgData name="Simona Ferraraccio" userId="c9694aeb-2f50-401b-8abf-67f8a7106701" providerId="ADAL" clId="{728671C3-614E-440E-8F04-5DA1EFA065FD}" dt="2025-10-27T16:26:56.089" v="9537" actId="26606"/>
          <ac:spMkLst>
            <pc:docMk/>
            <pc:sldMk cId="3621062030" sldId="276"/>
            <ac:spMk id="8" creationId="{F0E60AD0-6E49-D5C3-6B62-378B6E0D61CC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621062030" sldId="276"/>
            <ac:spMk id="12" creationId="{D4771268-CB57-404A-9271-370EB28F6090}"/>
          </ac:spMkLst>
        </pc:spChg>
        <pc:spChg chg="add">
          <ac:chgData name="Simona Ferraraccio" userId="c9694aeb-2f50-401b-8abf-67f8a7106701" providerId="ADAL" clId="{728671C3-614E-440E-8F04-5DA1EFA065FD}" dt="2025-10-27T16:26:56.089" v="9537" actId="26606"/>
          <ac:spMkLst>
            <pc:docMk/>
            <pc:sldMk cId="3621062030" sldId="276"/>
            <ac:spMk id="13" creationId="{A8908DB7-C3A6-4FCB-9820-CEE02B398C4A}"/>
          </ac:spMkLst>
        </pc:spChg>
        <pc:spChg chg="add">
          <ac:chgData name="Simona Ferraraccio" userId="c9694aeb-2f50-401b-8abf-67f8a7106701" providerId="ADAL" clId="{728671C3-614E-440E-8F04-5DA1EFA065FD}" dt="2025-10-27T16:26:56.089" v="9537" actId="26606"/>
          <ac:spMkLst>
            <pc:docMk/>
            <pc:sldMk cId="3621062030" sldId="276"/>
            <ac:spMk id="15" creationId="{535742DD-1B16-4E9D-B715-0D74B4574A68}"/>
          </ac:spMkLst>
        </pc:spChg>
        <pc:picChg chg="mod">
          <ac:chgData name="Simona Ferraraccio" userId="c9694aeb-2f50-401b-8abf-67f8a7106701" providerId="ADAL" clId="{728671C3-614E-440E-8F04-5DA1EFA065FD}" dt="2025-10-27T16:26:56.089" v="9537" actId="26606"/>
          <ac:picMkLst>
            <pc:docMk/>
            <pc:sldMk cId="3621062030" sldId="276"/>
            <ac:picMk id="7" creationId="{7E35A3CF-E74F-0B3A-0E9A-03D1D6E20A2D}"/>
          </ac:picMkLst>
        </pc:picChg>
      </pc:sldChg>
      <pc:sldChg chg="addSp modSp new del mod setBg">
        <pc:chgData name="Simona Ferraraccio" userId="c9694aeb-2f50-401b-8abf-67f8a7106701" providerId="ADAL" clId="{728671C3-614E-440E-8F04-5DA1EFA065FD}" dt="2025-10-27T16:26:47.432" v="9532" actId="2696"/>
        <pc:sldMkLst>
          <pc:docMk/>
          <pc:sldMk cId="3351586852" sldId="277"/>
        </pc:sldMkLst>
        <pc:spChg chg="mo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2" creationId="{CF681A82-0791-115D-C4C3-320F4F13F4DA}"/>
          </ac:spMkLst>
        </pc:spChg>
        <pc:spChg chg="mod">
          <ac:chgData name="Simona Ferraraccio" userId="c9694aeb-2f50-401b-8abf-67f8a7106701" providerId="ADAL" clId="{728671C3-614E-440E-8F04-5DA1EFA065FD}" dt="2025-10-27T15:30:14.628" v="6709" actId="403"/>
          <ac:spMkLst>
            <pc:docMk/>
            <pc:sldMk cId="3351586852" sldId="277"/>
            <ac:spMk id="3" creationId="{5C3C241F-E36E-FA10-237C-99AD3F9EEC04}"/>
          </ac:spMkLst>
        </pc:spChg>
        <pc:spChg chg="mo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4" creationId="{91FC770F-A71F-C8B3-E188-DAC982AF3E08}"/>
          </ac:spMkLst>
        </pc:spChg>
        <pc:spChg chg="ad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11" creationId="{0288C6B4-AFC3-407F-A595-EFFD38D4CCAF}"/>
          </ac:spMkLst>
        </pc:spChg>
        <pc:spChg chg="ad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13" creationId="{CF236821-17FE-429B-8D2C-08E13A64EA40}"/>
          </ac:spMkLst>
        </pc:spChg>
        <pc:spChg chg="ad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15" creationId="{C0BDBCD2-E081-43AB-9119-C55465E59757}"/>
          </ac:spMkLst>
        </pc:spChg>
        <pc:spChg chg="ad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17" creationId="{98E79BE4-34FE-485A-98A5-92CE8F7C4743}"/>
          </ac:spMkLst>
        </pc:spChg>
        <pc:spChg chg="add">
          <ac:chgData name="Simona Ferraraccio" userId="c9694aeb-2f50-401b-8abf-67f8a7106701" providerId="ADAL" clId="{728671C3-614E-440E-8F04-5DA1EFA065FD}" dt="2025-10-27T15:30:01.016" v="6705" actId="26606"/>
          <ac:spMkLst>
            <pc:docMk/>
            <pc:sldMk cId="3351586852" sldId="277"/>
            <ac:spMk id="19" creationId="{7A5F0580-5EE9-419F-96EE-B6529EF6E7D0}"/>
          </ac:spMkLst>
        </pc:spChg>
        <pc:graphicFrameChg chg="add mod modGraphic">
          <ac:chgData name="Simona Ferraraccio" userId="c9694aeb-2f50-401b-8abf-67f8a7106701" providerId="ADAL" clId="{728671C3-614E-440E-8F04-5DA1EFA065FD}" dt="2025-10-27T15:30:01.016" v="6705" actId="26606"/>
          <ac:graphicFrameMkLst>
            <pc:docMk/>
            <pc:sldMk cId="3351586852" sldId="277"/>
            <ac:graphicFrameMk id="6" creationId="{3B15D660-56A8-3347-3E37-6A2D610B2A70}"/>
          </ac:graphicFrameMkLst>
        </pc:graphicFrameChg>
        <pc:picChg chg="add mod">
          <ac:chgData name="Simona Ferraraccio" userId="c9694aeb-2f50-401b-8abf-67f8a7106701" providerId="ADAL" clId="{728671C3-614E-440E-8F04-5DA1EFA065FD}" dt="2025-10-27T15:28:31.626" v="6675"/>
          <ac:picMkLst>
            <pc:docMk/>
            <pc:sldMk cId="3351586852" sldId="277"/>
            <ac:picMk id="5" creationId="{4A79E418-896E-46E7-C5C9-14F5737F98EC}"/>
          </ac:picMkLst>
        </pc:picChg>
      </pc:sldChg>
      <pc:sldChg chg="delSp add setBg delDesignElem">
        <pc:chgData name="Simona Ferraraccio" userId="c9694aeb-2f50-401b-8abf-67f8a7106701" providerId="ADAL" clId="{728671C3-614E-440E-8F04-5DA1EFA065FD}" dt="2025-10-27T16:26:50.449" v="9536"/>
        <pc:sldMkLst>
          <pc:docMk/>
          <pc:sldMk cId="3871396846" sldId="277"/>
        </pc:sldMkLst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871396846" sldId="277"/>
            <ac:spMk id="11" creationId="{0288C6B4-AFC3-407F-A595-EFFD38D4CCAF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871396846" sldId="277"/>
            <ac:spMk id="13" creationId="{CF236821-17FE-429B-8D2C-08E13A64EA40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871396846" sldId="277"/>
            <ac:spMk id="15" creationId="{C0BDBCD2-E081-43AB-9119-C55465E59757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871396846" sldId="277"/>
            <ac:spMk id="17" creationId="{98E79BE4-34FE-485A-98A5-92CE8F7C4743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3871396846" sldId="277"/>
            <ac:spMk id="19" creationId="{7A5F0580-5EE9-419F-96EE-B6529EF6E7D0}"/>
          </ac:spMkLst>
        </pc:spChg>
      </pc:sldChg>
      <pc:sldChg chg="delSp add setBg delDesignElem">
        <pc:chgData name="Simona Ferraraccio" userId="c9694aeb-2f50-401b-8abf-67f8a7106701" providerId="ADAL" clId="{728671C3-614E-440E-8F04-5DA1EFA065FD}" dt="2025-10-27T16:26:50.449" v="9536"/>
        <pc:sldMkLst>
          <pc:docMk/>
          <pc:sldMk cId="1330046432" sldId="278"/>
        </pc:sldMkLst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1330046432" sldId="278"/>
            <ac:spMk id="22" creationId="{665DBBEF-238B-476B-96AB-8AAC3224ECEA}"/>
          </ac:spMkLst>
        </pc:spChg>
        <pc:spChg chg="del">
          <ac:chgData name="Simona Ferraraccio" userId="c9694aeb-2f50-401b-8abf-67f8a7106701" providerId="ADAL" clId="{728671C3-614E-440E-8F04-5DA1EFA065FD}" dt="2025-10-27T16:26:50.449" v="9536"/>
          <ac:spMkLst>
            <pc:docMk/>
            <pc:sldMk cId="1330046432" sldId="278"/>
            <ac:spMk id="23" creationId="{3FCFB1DE-0B7E-48CC-BA90-B2AB0889F9D6}"/>
          </ac:spMkLst>
        </pc:spChg>
      </pc:sldChg>
      <pc:sldChg chg="addSp delSp modSp new del mod setBg">
        <pc:chgData name="Simona Ferraraccio" userId="c9694aeb-2f50-401b-8abf-67f8a7106701" providerId="ADAL" clId="{728671C3-614E-440E-8F04-5DA1EFA065FD}" dt="2025-10-27T16:26:47.432" v="9532" actId="2696"/>
        <pc:sldMkLst>
          <pc:docMk/>
          <pc:sldMk cId="2999682966" sldId="278"/>
        </pc:sldMkLst>
        <pc:spChg chg="mod">
          <ac:chgData name="Simona Ferraraccio" userId="c9694aeb-2f50-401b-8abf-67f8a7106701" providerId="ADAL" clId="{728671C3-614E-440E-8F04-5DA1EFA065FD}" dt="2025-10-27T14:03:18.427" v="6406" actId="404"/>
          <ac:spMkLst>
            <pc:docMk/>
            <pc:sldMk cId="2999682966" sldId="278"/>
            <ac:spMk id="2" creationId="{A0575DE5-4453-2E3C-F387-473A16F070C1}"/>
          </ac:spMkLst>
        </pc:spChg>
        <pc:spChg chg="del">
          <ac:chgData name="Simona Ferraraccio" userId="c9694aeb-2f50-401b-8abf-67f8a7106701" providerId="ADAL" clId="{728671C3-614E-440E-8F04-5DA1EFA065FD}" dt="2025-10-27T13:58:57.426" v="5779" actId="3680"/>
          <ac:spMkLst>
            <pc:docMk/>
            <pc:sldMk cId="2999682966" sldId="278"/>
            <ac:spMk id="3" creationId="{5ABA3A24-D64C-726A-B784-3069207C3CE1}"/>
          </ac:spMkLst>
        </pc:spChg>
        <pc:spChg chg="mod">
          <ac:chgData name="Simona Ferraraccio" userId="c9694aeb-2f50-401b-8abf-67f8a7106701" providerId="ADAL" clId="{728671C3-614E-440E-8F04-5DA1EFA065FD}" dt="2025-10-27T14:02:53.469" v="6398" actId="26606"/>
          <ac:spMkLst>
            <pc:docMk/>
            <pc:sldMk cId="2999682966" sldId="278"/>
            <ac:spMk id="4" creationId="{DB884C4F-DD72-494F-F49D-A29AFE0F0AB3}"/>
          </ac:spMkLst>
        </pc:spChg>
        <pc:spChg chg="add del">
          <ac:chgData name="Simona Ferraraccio" userId="c9694aeb-2f50-401b-8abf-67f8a7106701" providerId="ADAL" clId="{728671C3-614E-440E-8F04-5DA1EFA065FD}" dt="2025-10-27T14:02:53.430" v="6397" actId="26606"/>
          <ac:spMkLst>
            <pc:docMk/>
            <pc:sldMk cId="2999682966" sldId="278"/>
            <ac:spMk id="11" creationId="{47942995-B07F-4636-9A06-C6A104B260A8}"/>
          </ac:spMkLst>
        </pc:spChg>
        <pc:spChg chg="add del">
          <ac:chgData name="Simona Ferraraccio" userId="c9694aeb-2f50-401b-8abf-67f8a7106701" providerId="ADAL" clId="{728671C3-614E-440E-8F04-5DA1EFA065FD}" dt="2025-10-27T14:02:53.430" v="6397" actId="26606"/>
          <ac:spMkLst>
            <pc:docMk/>
            <pc:sldMk cId="2999682966" sldId="278"/>
            <ac:spMk id="18" creationId="{B81933D1-5615-42C7-9C0B-4EB7105CCE2D}"/>
          </ac:spMkLst>
        </pc:spChg>
        <pc:spChg chg="add del">
          <ac:chgData name="Simona Ferraraccio" userId="c9694aeb-2f50-401b-8abf-67f8a7106701" providerId="ADAL" clId="{728671C3-614E-440E-8F04-5DA1EFA065FD}" dt="2025-10-27T14:02:53.430" v="6397" actId="26606"/>
          <ac:spMkLst>
            <pc:docMk/>
            <pc:sldMk cId="2999682966" sldId="278"/>
            <ac:spMk id="20" creationId="{19C9EAEA-39D0-4B0E-A0EB-51E7B26740B1}"/>
          </ac:spMkLst>
        </pc:spChg>
        <pc:spChg chg="add">
          <ac:chgData name="Simona Ferraraccio" userId="c9694aeb-2f50-401b-8abf-67f8a7106701" providerId="ADAL" clId="{728671C3-614E-440E-8F04-5DA1EFA065FD}" dt="2025-10-27T14:02:53.469" v="6398" actId="26606"/>
          <ac:spMkLst>
            <pc:docMk/>
            <pc:sldMk cId="2999682966" sldId="278"/>
            <ac:spMk id="22" creationId="{665DBBEF-238B-476B-96AB-8AAC3224ECEA}"/>
          </ac:spMkLst>
        </pc:spChg>
        <pc:spChg chg="add">
          <ac:chgData name="Simona Ferraraccio" userId="c9694aeb-2f50-401b-8abf-67f8a7106701" providerId="ADAL" clId="{728671C3-614E-440E-8F04-5DA1EFA065FD}" dt="2025-10-27T14:02:53.469" v="6398" actId="26606"/>
          <ac:spMkLst>
            <pc:docMk/>
            <pc:sldMk cId="2999682966" sldId="278"/>
            <ac:spMk id="23" creationId="{3FCFB1DE-0B7E-48CC-BA90-B2AB0889F9D6}"/>
          </ac:spMkLst>
        </pc:spChg>
        <pc:grpChg chg="add del">
          <ac:chgData name="Simona Ferraraccio" userId="c9694aeb-2f50-401b-8abf-67f8a7106701" providerId="ADAL" clId="{728671C3-614E-440E-8F04-5DA1EFA065FD}" dt="2025-10-27T14:02:53.430" v="6397" actId="26606"/>
          <ac:grpSpMkLst>
            <pc:docMk/>
            <pc:sldMk cId="2999682966" sldId="278"/>
            <ac:grpSpMk id="13" creationId="{032D8612-31EB-44CF-A1D0-14FD4C705424}"/>
          </ac:grpSpMkLst>
        </pc:grpChg>
        <pc:graphicFrameChg chg="add mod ord modGraphic">
          <ac:chgData name="Simona Ferraraccio" userId="c9694aeb-2f50-401b-8abf-67f8a7106701" providerId="ADAL" clId="{728671C3-614E-440E-8F04-5DA1EFA065FD}" dt="2025-10-27T14:03:06.228" v="6400" actId="12385"/>
          <ac:graphicFrameMkLst>
            <pc:docMk/>
            <pc:sldMk cId="2999682966" sldId="278"/>
            <ac:graphicFrameMk id="6" creationId="{F8F732CD-68EF-CB3B-A406-F083580C7715}"/>
          </ac:graphicFrameMkLst>
        </pc:graphicFrameChg>
        <pc:picChg chg="add mod">
          <ac:chgData name="Simona Ferraraccio" userId="c9694aeb-2f50-401b-8abf-67f8a7106701" providerId="ADAL" clId="{728671C3-614E-440E-8F04-5DA1EFA065FD}" dt="2025-10-27T13:58:43.901" v="5778"/>
          <ac:picMkLst>
            <pc:docMk/>
            <pc:sldMk cId="2999682966" sldId="278"/>
            <ac:picMk id="5" creationId="{2C392A70-2E97-3476-F12E-47A7D6B24B9F}"/>
          </ac:picMkLst>
        </pc:picChg>
      </pc:sldChg>
      <pc:sldChg chg="add">
        <pc:chgData name="Simona Ferraraccio" userId="c9694aeb-2f50-401b-8abf-67f8a7106701" providerId="ADAL" clId="{728671C3-614E-440E-8F04-5DA1EFA065FD}" dt="2025-10-27T15:30:26.712" v="6710"/>
        <pc:sldMkLst>
          <pc:docMk/>
          <pc:sldMk cId="139824960" sldId="279"/>
        </pc:sldMkLst>
      </pc:sldChg>
      <pc:sldChg chg="add">
        <pc:chgData name="Simona Ferraraccio" userId="c9694aeb-2f50-401b-8abf-67f8a7106701" providerId="ADAL" clId="{728671C3-614E-440E-8F04-5DA1EFA065FD}" dt="2025-10-27T15:30:26.712" v="6710"/>
        <pc:sldMkLst>
          <pc:docMk/>
          <pc:sldMk cId="888438812" sldId="280"/>
        </pc:sldMkLst>
      </pc:sldChg>
      <pc:sldChg chg="addSp modSp new mod setBg">
        <pc:chgData name="Simona Ferraraccio" userId="c9694aeb-2f50-401b-8abf-67f8a7106701" providerId="ADAL" clId="{728671C3-614E-440E-8F04-5DA1EFA065FD}" dt="2025-10-27T16:27:18.069" v="9564" actId="20577"/>
        <pc:sldMkLst>
          <pc:docMk/>
          <pc:sldMk cId="2127819951" sldId="281"/>
        </pc:sldMkLst>
        <pc:spChg chg="mod">
          <ac:chgData name="Simona Ferraraccio" userId="c9694aeb-2f50-401b-8abf-67f8a7106701" providerId="ADAL" clId="{728671C3-614E-440E-8F04-5DA1EFA065FD}" dt="2025-10-27T15:33:11.965" v="6864" actId="26606"/>
          <ac:spMkLst>
            <pc:docMk/>
            <pc:sldMk cId="2127819951" sldId="281"/>
            <ac:spMk id="2" creationId="{EAC30047-DB32-9323-5EF3-0AA8E1B0B7DE}"/>
          </ac:spMkLst>
        </pc:spChg>
        <pc:spChg chg="mod">
          <ac:chgData name="Simona Ferraraccio" userId="c9694aeb-2f50-401b-8abf-67f8a7106701" providerId="ADAL" clId="{728671C3-614E-440E-8F04-5DA1EFA065FD}" dt="2025-10-27T16:27:18.069" v="9564" actId="20577"/>
          <ac:spMkLst>
            <pc:docMk/>
            <pc:sldMk cId="2127819951" sldId="281"/>
            <ac:spMk id="3" creationId="{398FF75B-6E24-0983-8B33-A2D0643B993C}"/>
          </ac:spMkLst>
        </pc:spChg>
        <pc:spChg chg="mod">
          <ac:chgData name="Simona Ferraraccio" userId="c9694aeb-2f50-401b-8abf-67f8a7106701" providerId="ADAL" clId="{728671C3-614E-440E-8F04-5DA1EFA065FD}" dt="2025-10-27T15:33:11.965" v="6864" actId="26606"/>
          <ac:spMkLst>
            <pc:docMk/>
            <pc:sldMk cId="2127819951" sldId="281"/>
            <ac:spMk id="4" creationId="{69DC4BD5-F45C-AA01-1D7A-DCA2CEC6372E}"/>
          </ac:spMkLst>
        </pc:spChg>
        <pc:spChg chg="add">
          <ac:chgData name="Simona Ferraraccio" userId="c9694aeb-2f50-401b-8abf-67f8a7106701" providerId="ADAL" clId="{728671C3-614E-440E-8F04-5DA1EFA065FD}" dt="2025-10-27T15:33:11.965" v="6864" actId="26606"/>
          <ac:spMkLst>
            <pc:docMk/>
            <pc:sldMk cId="2127819951" sldId="281"/>
            <ac:spMk id="10" creationId="{DBF61EA3-B236-439E-9C0B-340980D56BEE}"/>
          </ac:spMkLst>
        </pc:spChg>
        <pc:spChg chg="add">
          <ac:chgData name="Simona Ferraraccio" userId="c9694aeb-2f50-401b-8abf-67f8a7106701" providerId="ADAL" clId="{728671C3-614E-440E-8F04-5DA1EFA065FD}" dt="2025-10-27T15:33:11.965" v="6864" actId="26606"/>
          <ac:spMkLst>
            <pc:docMk/>
            <pc:sldMk cId="2127819951" sldId="281"/>
            <ac:spMk id="16" creationId="{E659831F-0D9A-4C63-9EBB-8435B85A440F}"/>
          </ac:spMkLst>
        </pc:spChg>
        <pc:grpChg chg="add">
          <ac:chgData name="Simona Ferraraccio" userId="c9694aeb-2f50-401b-8abf-67f8a7106701" providerId="ADAL" clId="{728671C3-614E-440E-8F04-5DA1EFA065FD}" dt="2025-10-27T15:33:11.965" v="6864" actId="26606"/>
          <ac:grpSpMkLst>
            <pc:docMk/>
            <pc:sldMk cId="2127819951" sldId="281"/>
            <ac:grpSpMk id="12" creationId="{28FAF094-D087-493F-8DF9-A486C2D6BBAA}"/>
          </ac:grpSpMkLst>
        </pc:grpChg>
        <pc:picChg chg="add mod">
          <ac:chgData name="Simona Ferraraccio" userId="c9694aeb-2f50-401b-8abf-67f8a7106701" providerId="ADAL" clId="{728671C3-614E-440E-8F04-5DA1EFA065FD}" dt="2025-10-27T15:32:49.936" v="6863"/>
          <ac:picMkLst>
            <pc:docMk/>
            <pc:sldMk cId="2127819951" sldId="281"/>
            <ac:picMk id="5" creationId="{170A9C95-A8A9-A1E6-EE3C-FEA3BC490499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0-27T15:41:12.591" v="7261" actId="1076"/>
        <pc:sldMkLst>
          <pc:docMk/>
          <pc:sldMk cId="1669146826" sldId="282"/>
        </pc:sldMkLst>
        <pc:spChg chg="mod">
          <ac:chgData name="Simona Ferraraccio" userId="c9694aeb-2f50-401b-8abf-67f8a7106701" providerId="ADAL" clId="{728671C3-614E-440E-8F04-5DA1EFA065FD}" dt="2025-10-27T15:41:05.181" v="7259" actId="26606"/>
          <ac:spMkLst>
            <pc:docMk/>
            <pc:sldMk cId="1669146826" sldId="282"/>
            <ac:spMk id="2" creationId="{0D9DA02D-33FA-59BA-5FC8-3F806AE55481}"/>
          </ac:spMkLst>
        </pc:spChg>
        <pc:spChg chg="mod">
          <ac:chgData name="Simona Ferraraccio" userId="c9694aeb-2f50-401b-8abf-67f8a7106701" providerId="ADAL" clId="{728671C3-614E-440E-8F04-5DA1EFA065FD}" dt="2025-10-27T15:41:12.591" v="7261" actId="1076"/>
          <ac:spMkLst>
            <pc:docMk/>
            <pc:sldMk cId="1669146826" sldId="282"/>
            <ac:spMk id="3" creationId="{899AE981-DDED-CDF5-AE48-8E0122480D82}"/>
          </ac:spMkLst>
        </pc:spChg>
        <pc:spChg chg="mod">
          <ac:chgData name="Simona Ferraraccio" userId="c9694aeb-2f50-401b-8abf-67f8a7106701" providerId="ADAL" clId="{728671C3-614E-440E-8F04-5DA1EFA065FD}" dt="2025-10-27T15:41:05.181" v="7259" actId="26606"/>
          <ac:spMkLst>
            <pc:docMk/>
            <pc:sldMk cId="1669146826" sldId="282"/>
            <ac:spMk id="4" creationId="{D7290FE9-5E1A-0542-E034-E8141121CBC3}"/>
          </ac:spMkLst>
        </pc:spChg>
        <pc:spChg chg="mod">
          <ac:chgData name="Simona Ferraraccio" userId="c9694aeb-2f50-401b-8abf-67f8a7106701" providerId="ADAL" clId="{728671C3-614E-440E-8F04-5DA1EFA065FD}" dt="2025-10-27T15:39:55.458" v="7094" actId="18245"/>
          <ac:spMkLst>
            <pc:docMk/>
            <pc:sldMk cId="1669146826" sldId="282"/>
            <ac:spMk id="8" creationId="{CED302AF-A0CE-CFC5-BB21-9ADBFF75B8F4}"/>
          </ac:spMkLst>
        </pc:spChg>
        <pc:spChg chg="mod">
          <ac:chgData name="Simona Ferraraccio" userId="c9694aeb-2f50-401b-8abf-67f8a7106701" providerId="ADAL" clId="{728671C3-614E-440E-8F04-5DA1EFA065FD}" dt="2025-10-27T15:39:55.458" v="7094" actId="18245"/>
          <ac:spMkLst>
            <pc:docMk/>
            <pc:sldMk cId="1669146826" sldId="282"/>
            <ac:spMk id="9" creationId="{45260EC4-DAF1-F24D-A928-F4BBD20B34BF}"/>
          </ac:spMkLst>
        </pc:spChg>
        <pc:spChg chg="del mod">
          <ac:chgData name="Simona Ferraraccio" userId="c9694aeb-2f50-401b-8abf-67f8a7106701" providerId="ADAL" clId="{728671C3-614E-440E-8F04-5DA1EFA065FD}" dt="2025-10-27T15:39:57.322" v="7095" actId="478"/>
          <ac:spMkLst>
            <pc:docMk/>
            <pc:sldMk cId="1669146826" sldId="282"/>
            <ac:spMk id="10" creationId="{D5C178EF-BF44-893C-9697-5E6EE8A0570D}"/>
          </ac:spMkLst>
        </pc:spChg>
        <pc:spChg chg="mod">
          <ac:chgData name="Simona Ferraraccio" userId="c9694aeb-2f50-401b-8abf-67f8a7106701" providerId="ADAL" clId="{728671C3-614E-440E-8F04-5DA1EFA065FD}" dt="2025-10-27T15:39:55.458" v="7094" actId="18245"/>
          <ac:spMkLst>
            <pc:docMk/>
            <pc:sldMk cId="1669146826" sldId="282"/>
            <ac:spMk id="11" creationId="{60581219-F93E-7A20-2279-3975E18CE4C6}"/>
          </ac:spMkLst>
        </pc:spChg>
        <pc:spChg chg="mod">
          <ac:chgData name="Simona Ferraraccio" userId="c9694aeb-2f50-401b-8abf-67f8a7106701" providerId="ADAL" clId="{728671C3-614E-440E-8F04-5DA1EFA065FD}" dt="2025-10-27T15:39:55.458" v="7094" actId="18245"/>
          <ac:spMkLst>
            <pc:docMk/>
            <pc:sldMk cId="1669146826" sldId="282"/>
            <ac:spMk id="12" creationId="{918BF685-F74A-9B7C-CB7D-897ABF2E6A73}"/>
          </ac:spMkLst>
        </pc:spChg>
        <pc:spChg chg="mod">
          <ac:chgData name="Simona Ferraraccio" userId="c9694aeb-2f50-401b-8abf-67f8a7106701" providerId="ADAL" clId="{728671C3-614E-440E-8F04-5DA1EFA065FD}" dt="2025-10-27T15:39:55.458" v="7094" actId="18245"/>
          <ac:spMkLst>
            <pc:docMk/>
            <pc:sldMk cId="1669146826" sldId="282"/>
            <ac:spMk id="13" creationId="{1345602B-5664-8A2F-BBAD-636B16B1FAFC}"/>
          </ac:spMkLst>
        </pc:spChg>
        <pc:spChg chg="add">
          <ac:chgData name="Simona Ferraraccio" userId="c9694aeb-2f50-401b-8abf-67f8a7106701" providerId="ADAL" clId="{728671C3-614E-440E-8F04-5DA1EFA065FD}" dt="2025-10-27T15:41:05.181" v="7259" actId="26606"/>
          <ac:spMkLst>
            <pc:docMk/>
            <pc:sldMk cId="1669146826" sldId="282"/>
            <ac:spMk id="14" creationId="{777A147A-9ED8-46B4-8660-1B3C2AA880B5}"/>
          </ac:spMkLst>
        </pc:spChg>
        <pc:spChg chg="add">
          <ac:chgData name="Simona Ferraraccio" userId="c9694aeb-2f50-401b-8abf-67f8a7106701" providerId="ADAL" clId="{728671C3-614E-440E-8F04-5DA1EFA065FD}" dt="2025-10-27T15:41:05.181" v="7259" actId="26606"/>
          <ac:spMkLst>
            <pc:docMk/>
            <pc:sldMk cId="1669146826" sldId="282"/>
            <ac:spMk id="15" creationId="{5D6C15A0-C087-4593-8414-2B4EC1CDC3DE}"/>
          </ac:spMkLst>
        </pc:spChg>
        <pc:grpChg chg="del mod">
          <ac:chgData name="Simona Ferraraccio" userId="c9694aeb-2f50-401b-8abf-67f8a7106701" providerId="ADAL" clId="{728671C3-614E-440E-8F04-5DA1EFA065FD}" dt="2025-10-27T15:39:58.655" v="7096" actId="478"/>
          <ac:grpSpMkLst>
            <pc:docMk/>
            <pc:sldMk cId="1669146826" sldId="282"/>
            <ac:grpSpMk id="7" creationId="{897529B7-B325-B7A1-3E4E-D2A9B3000FB7}"/>
          </ac:grpSpMkLst>
        </pc:grpChg>
        <pc:graphicFrameChg chg="add del mod modGraphic">
          <ac:chgData name="Simona Ferraraccio" userId="c9694aeb-2f50-401b-8abf-67f8a7106701" providerId="ADAL" clId="{728671C3-614E-440E-8F04-5DA1EFA065FD}" dt="2025-10-27T15:39:55.458" v="7094" actId="18245"/>
          <ac:graphicFrameMkLst>
            <pc:docMk/>
            <pc:sldMk cId="1669146826" sldId="282"/>
            <ac:graphicFrameMk id="6" creationId="{52A7A4FD-F67F-ABA6-260A-0107B868EB1A}"/>
          </ac:graphicFrameMkLst>
        </pc:graphicFrameChg>
        <pc:picChg chg="add mod">
          <ac:chgData name="Simona Ferraraccio" userId="c9694aeb-2f50-401b-8abf-67f8a7106701" providerId="ADAL" clId="{728671C3-614E-440E-8F04-5DA1EFA065FD}" dt="2025-10-27T15:36:11.469" v="6896"/>
          <ac:picMkLst>
            <pc:docMk/>
            <pc:sldMk cId="1669146826" sldId="282"/>
            <ac:picMk id="5" creationId="{A52DBC99-1584-D339-2EDC-141CDCE430E7}"/>
          </ac:picMkLst>
        </pc:picChg>
      </pc:sldChg>
      <pc:sldChg chg="addSp delSp modSp new mod setBg modAnim">
        <pc:chgData name="Simona Ferraraccio" userId="c9694aeb-2f50-401b-8abf-67f8a7106701" providerId="ADAL" clId="{728671C3-614E-440E-8F04-5DA1EFA065FD}" dt="2025-10-27T15:46:13.093" v="7599"/>
        <pc:sldMkLst>
          <pc:docMk/>
          <pc:sldMk cId="4237080425" sldId="283"/>
        </pc:sldMkLst>
        <pc:spChg chg="mo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2" creationId="{AABD8368-5DEF-5116-AF45-4698F0AA879B}"/>
          </ac:spMkLst>
        </pc:spChg>
        <pc:spChg chg="mod">
          <ac:chgData name="Simona Ferraraccio" userId="c9694aeb-2f50-401b-8abf-67f8a7106701" providerId="ADAL" clId="{728671C3-614E-440E-8F04-5DA1EFA065FD}" dt="2025-10-27T15:43:42.563" v="7543" actId="20577"/>
          <ac:spMkLst>
            <pc:docMk/>
            <pc:sldMk cId="4237080425" sldId="283"/>
            <ac:spMk id="3" creationId="{59FA65D0-08E1-02BB-63E7-C276EB711693}"/>
          </ac:spMkLst>
        </pc:spChg>
        <pc:spChg chg="mo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4" creationId="{E6365828-7409-15A5-5BD5-BD67964A903B}"/>
          </ac:spMkLst>
        </pc:spChg>
        <pc:spChg chg="add del">
          <ac:chgData name="Simona Ferraraccio" userId="c9694aeb-2f50-401b-8abf-67f8a7106701" providerId="ADAL" clId="{728671C3-614E-440E-8F04-5DA1EFA065FD}" dt="2025-10-27T15:41:36.868" v="7286" actId="478"/>
          <ac:spMkLst>
            <pc:docMk/>
            <pc:sldMk cId="4237080425" sldId="283"/>
            <ac:spMk id="6" creationId="{E8593BB8-070F-7628-13E4-951E9E12CF30}"/>
          </ac:spMkLst>
        </pc:spChg>
        <pc:spChg chg="add mod">
          <ac:chgData name="Simona Ferraraccio" userId="c9694aeb-2f50-401b-8abf-67f8a7106701" providerId="ADAL" clId="{728671C3-614E-440E-8F04-5DA1EFA065FD}" dt="2025-10-27T15:44:08.506" v="7553" actId="1036"/>
          <ac:spMkLst>
            <pc:docMk/>
            <pc:sldMk cId="4237080425" sldId="283"/>
            <ac:spMk id="8" creationId="{9F743D91-9216-39CD-72B7-2D4C2A953AEF}"/>
          </ac:spMkLst>
        </pc:spChg>
        <pc:spChg chg="add del">
          <ac:chgData name="Simona Ferraraccio" userId="c9694aeb-2f50-401b-8abf-67f8a7106701" providerId="ADAL" clId="{728671C3-614E-440E-8F04-5DA1EFA065FD}" dt="2025-10-27T15:44:16.372" v="7555" actId="478"/>
          <ac:spMkLst>
            <pc:docMk/>
            <pc:sldMk cId="4237080425" sldId="283"/>
            <ac:spMk id="9" creationId="{97C7DE9D-1877-1FF0-6F28-A0993D50A46A}"/>
          </ac:spMkLst>
        </pc:spChg>
        <pc:spChg chg="ad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12" creationId="{1C799903-48D5-4A31-A1A2-541072D9771E}"/>
          </ac:spMkLst>
        </pc:spChg>
        <pc:spChg chg="add mod">
          <ac:chgData name="Simona Ferraraccio" userId="c9694aeb-2f50-401b-8abf-67f8a7106701" providerId="ADAL" clId="{728671C3-614E-440E-8F04-5DA1EFA065FD}" dt="2025-10-27T15:44:41.285" v="7581" actId="1076"/>
          <ac:spMkLst>
            <pc:docMk/>
            <pc:sldMk cId="4237080425" sldId="283"/>
            <ac:spMk id="13" creationId="{AC87F5C5-6695-0DC4-5F29-F03741824B2C}"/>
          </ac:spMkLst>
        </pc:spChg>
        <pc:spChg chg="ad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14" creationId="{8EFFF109-FC58-4FD3-BE05-9775A1310F55}"/>
          </ac:spMkLst>
        </pc:spChg>
        <pc:spChg chg="add mod">
          <ac:chgData name="Simona Ferraraccio" userId="c9694aeb-2f50-401b-8abf-67f8a7106701" providerId="ADAL" clId="{728671C3-614E-440E-8F04-5DA1EFA065FD}" dt="2025-10-27T15:45:16.574" v="7587" actId="208"/>
          <ac:spMkLst>
            <pc:docMk/>
            <pc:sldMk cId="4237080425" sldId="283"/>
            <ac:spMk id="15" creationId="{7299175C-7AE3-2F00-F86C-71F68082C618}"/>
          </ac:spMkLst>
        </pc:spChg>
        <pc:spChg chg="ad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16" creationId="{E1B96AD6-92A9-4273-A62B-96A1C3E0BA95}"/>
          </ac:spMkLst>
        </pc:spChg>
        <pc:spChg chg="add mod">
          <ac:chgData name="Simona Ferraraccio" userId="c9694aeb-2f50-401b-8abf-67f8a7106701" providerId="ADAL" clId="{728671C3-614E-440E-8F04-5DA1EFA065FD}" dt="2025-10-27T15:46:03.904" v="7596" actId="1076"/>
          <ac:spMkLst>
            <pc:docMk/>
            <pc:sldMk cId="4237080425" sldId="283"/>
            <ac:spMk id="17" creationId="{F9C94FD8-3CB7-8F7E-8B56-BE6A3994BB2E}"/>
          </ac:spMkLst>
        </pc:spChg>
        <pc:spChg chg="add">
          <ac:chgData name="Simona Ferraraccio" userId="c9694aeb-2f50-401b-8abf-67f8a7106701" providerId="ADAL" clId="{728671C3-614E-440E-8F04-5DA1EFA065FD}" dt="2025-10-27T15:43:05.179" v="7531" actId="26606"/>
          <ac:spMkLst>
            <pc:docMk/>
            <pc:sldMk cId="4237080425" sldId="283"/>
            <ac:spMk id="18" creationId="{463EEC44-1BA3-44ED-81FC-A644B04B2A44}"/>
          </ac:spMkLst>
        </pc:spChg>
        <pc:picChg chg="add mod">
          <ac:chgData name="Simona Ferraraccio" userId="c9694aeb-2f50-401b-8abf-67f8a7106701" providerId="ADAL" clId="{728671C3-614E-440E-8F04-5DA1EFA065FD}" dt="2025-10-27T15:41:40.346" v="7287"/>
          <ac:picMkLst>
            <pc:docMk/>
            <pc:sldMk cId="4237080425" sldId="283"/>
            <ac:picMk id="7" creationId="{1E356577-E3C2-4C41-1CC4-4763EE904EC0}"/>
          </ac:picMkLst>
        </pc:picChg>
        <pc:cxnChg chg="add mod">
          <ac:chgData name="Simona Ferraraccio" userId="c9694aeb-2f50-401b-8abf-67f8a7106701" providerId="ADAL" clId="{728671C3-614E-440E-8F04-5DA1EFA065FD}" dt="2025-10-27T15:44:23.155" v="7557" actId="208"/>
          <ac:cxnSpMkLst>
            <pc:docMk/>
            <pc:sldMk cId="4237080425" sldId="283"/>
            <ac:cxnSpMk id="11" creationId="{06D6D5E5-3B4A-FF4E-5C21-148842253A82}"/>
          </ac:cxnSpMkLst>
        </pc:cxnChg>
        <pc:cxnChg chg="add mod">
          <ac:chgData name="Simona Ferraraccio" userId="c9694aeb-2f50-401b-8abf-67f8a7106701" providerId="ADAL" clId="{728671C3-614E-440E-8F04-5DA1EFA065FD}" dt="2025-10-27T15:46:07.326" v="7597" actId="208"/>
          <ac:cxnSpMkLst>
            <pc:docMk/>
            <pc:sldMk cId="4237080425" sldId="283"/>
            <ac:cxnSpMk id="20" creationId="{2F368BD8-0961-48EE-35C7-3111AC77A1B0}"/>
          </ac:cxnSpMkLst>
        </pc:cxnChg>
      </pc:sldChg>
      <pc:sldChg chg="addSp modSp new mod setBg">
        <pc:chgData name="Simona Ferraraccio" userId="c9694aeb-2f50-401b-8abf-67f8a7106701" providerId="ADAL" clId="{728671C3-614E-440E-8F04-5DA1EFA065FD}" dt="2025-10-27T15:57:35.483" v="8214" actId="20577"/>
        <pc:sldMkLst>
          <pc:docMk/>
          <pc:sldMk cId="267650867" sldId="284"/>
        </pc:sldMkLst>
        <pc:spChg chg="mod">
          <ac:chgData name="Simona Ferraraccio" userId="c9694aeb-2f50-401b-8abf-67f8a7106701" providerId="ADAL" clId="{728671C3-614E-440E-8F04-5DA1EFA065FD}" dt="2025-10-27T15:50:55.828" v="7733" actId="26606"/>
          <ac:spMkLst>
            <pc:docMk/>
            <pc:sldMk cId="267650867" sldId="284"/>
            <ac:spMk id="2" creationId="{2D07D2F7-2877-108E-1B05-3BE795793197}"/>
          </ac:spMkLst>
        </pc:spChg>
        <pc:spChg chg="mod ord">
          <ac:chgData name="Simona Ferraraccio" userId="c9694aeb-2f50-401b-8abf-67f8a7106701" providerId="ADAL" clId="{728671C3-614E-440E-8F04-5DA1EFA065FD}" dt="2025-10-27T15:57:35.483" v="8214" actId="20577"/>
          <ac:spMkLst>
            <pc:docMk/>
            <pc:sldMk cId="267650867" sldId="284"/>
            <ac:spMk id="3" creationId="{E5C32A40-A94E-A113-8FDC-96E178856986}"/>
          </ac:spMkLst>
        </pc:spChg>
        <pc:spChg chg="mod">
          <ac:chgData name="Simona Ferraraccio" userId="c9694aeb-2f50-401b-8abf-67f8a7106701" providerId="ADAL" clId="{728671C3-614E-440E-8F04-5DA1EFA065FD}" dt="2025-10-27T15:50:55.828" v="7733" actId="26606"/>
          <ac:spMkLst>
            <pc:docMk/>
            <pc:sldMk cId="267650867" sldId="284"/>
            <ac:spMk id="4" creationId="{4D652A74-8351-348B-F755-83FCE1DC21FF}"/>
          </ac:spMkLst>
        </pc:spChg>
        <pc:spChg chg="add mod ord">
          <ac:chgData name="Simona Ferraraccio" userId="c9694aeb-2f50-401b-8abf-67f8a7106701" providerId="ADAL" clId="{728671C3-614E-440E-8F04-5DA1EFA065FD}" dt="2025-10-27T15:54:04.878" v="7978" actId="207"/>
          <ac:spMkLst>
            <pc:docMk/>
            <pc:sldMk cId="267650867" sldId="284"/>
            <ac:spMk id="6" creationId="{DC5F74BC-3EA2-C7C9-A541-E9ABA855DDF7}"/>
          </ac:spMkLst>
        </pc:spChg>
        <pc:spChg chg="add">
          <ac:chgData name="Simona Ferraraccio" userId="c9694aeb-2f50-401b-8abf-67f8a7106701" providerId="ADAL" clId="{728671C3-614E-440E-8F04-5DA1EFA065FD}" dt="2025-10-27T15:50:55.828" v="7733" actId="26606"/>
          <ac:spMkLst>
            <pc:docMk/>
            <pc:sldMk cId="267650867" sldId="284"/>
            <ac:spMk id="10" creationId="{100EDD19-6802-4EC3-95CE-CFFAB042CFD6}"/>
          </ac:spMkLst>
        </pc:spChg>
        <pc:spChg chg="add">
          <ac:chgData name="Simona Ferraraccio" userId="c9694aeb-2f50-401b-8abf-67f8a7106701" providerId="ADAL" clId="{728671C3-614E-440E-8F04-5DA1EFA065FD}" dt="2025-10-27T15:50:55.828" v="7733" actId="26606"/>
          <ac:spMkLst>
            <pc:docMk/>
            <pc:sldMk cId="267650867" sldId="284"/>
            <ac:spMk id="12" creationId="{DB17E863-922E-4C26-BD64-E8FD41D28661}"/>
          </ac:spMkLst>
        </pc:spChg>
        <pc:picChg chg="add mod">
          <ac:chgData name="Simona Ferraraccio" userId="c9694aeb-2f50-401b-8abf-67f8a7106701" providerId="ADAL" clId="{728671C3-614E-440E-8F04-5DA1EFA065FD}" dt="2025-10-27T15:46:54.795" v="7646"/>
          <ac:picMkLst>
            <pc:docMk/>
            <pc:sldMk cId="267650867" sldId="284"/>
            <ac:picMk id="5" creationId="{95C02551-EDFE-9E28-ECA1-888D3BDC20FF}"/>
          </ac:picMkLst>
        </pc:picChg>
      </pc:sldChg>
      <pc:sldChg chg="addSp modSp new mod setBg modAnim">
        <pc:chgData name="Simona Ferraraccio" userId="c9694aeb-2f50-401b-8abf-67f8a7106701" providerId="ADAL" clId="{728671C3-614E-440E-8F04-5DA1EFA065FD}" dt="2025-10-27T16:05:17.165" v="8347" actId="1035"/>
        <pc:sldMkLst>
          <pc:docMk/>
          <pc:sldMk cId="3991107420" sldId="285"/>
        </pc:sldMkLst>
        <pc:spChg chg="mod">
          <ac:chgData name="Simona Ferraraccio" userId="c9694aeb-2f50-401b-8abf-67f8a7106701" providerId="ADAL" clId="{728671C3-614E-440E-8F04-5DA1EFA065FD}" dt="2025-10-27T16:00:39.084" v="8283" actId="20577"/>
          <ac:spMkLst>
            <pc:docMk/>
            <pc:sldMk cId="3991107420" sldId="285"/>
            <ac:spMk id="2" creationId="{A9F00676-A9B1-1647-9556-C26A7232D1EE}"/>
          </ac:spMkLst>
        </pc:spChg>
        <pc:spChg chg="mod">
          <ac:chgData name="Simona Ferraraccio" userId="c9694aeb-2f50-401b-8abf-67f8a7106701" providerId="ADAL" clId="{728671C3-614E-440E-8F04-5DA1EFA065FD}" dt="2025-10-27T16:01:29.546" v="8301" actId="20577"/>
          <ac:spMkLst>
            <pc:docMk/>
            <pc:sldMk cId="3991107420" sldId="285"/>
            <ac:spMk id="3" creationId="{B080DCB6-83C4-B0DB-F620-3C2AA2F0D9FD}"/>
          </ac:spMkLst>
        </pc:spChg>
        <pc:spChg chg="mod">
          <ac:chgData name="Simona Ferraraccio" userId="c9694aeb-2f50-401b-8abf-67f8a7106701" providerId="ADAL" clId="{728671C3-614E-440E-8F04-5DA1EFA065FD}" dt="2025-10-27T15:56:21.922" v="8194" actId="26606"/>
          <ac:spMkLst>
            <pc:docMk/>
            <pc:sldMk cId="3991107420" sldId="285"/>
            <ac:spMk id="4" creationId="{3131CBE9-A42D-E2BD-30F8-4EBD363CC689}"/>
          </ac:spMkLst>
        </pc:spChg>
        <pc:spChg chg="add mod">
          <ac:chgData name="Simona Ferraraccio" userId="c9694aeb-2f50-401b-8abf-67f8a7106701" providerId="ADAL" clId="{728671C3-614E-440E-8F04-5DA1EFA065FD}" dt="2025-10-27T16:01:05.203" v="8294"/>
          <ac:spMkLst>
            <pc:docMk/>
            <pc:sldMk cId="3991107420" sldId="285"/>
            <ac:spMk id="7" creationId="{24EB0E03-BAE5-4A66-C085-E1C9665BC5DD}"/>
          </ac:spMkLst>
        </pc:spChg>
        <pc:spChg chg="add mod">
          <ac:chgData name="Simona Ferraraccio" userId="c9694aeb-2f50-401b-8abf-67f8a7106701" providerId="ADAL" clId="{728671C3-614E-440E-8F04-5DA1EFA065FD}" dt="2025-10-27T16:01:36.234" v="8310" actId="1037"/>
          <ac:spMkLst>
            <pc:docMk/>
            <pc:sldMk cId="3991107420" sldId="285"/>
            <ac:spMk id="8" creationId="{12074364-1FC2-7585-86B4-1811EF4C5603}"/>
          </ac:spMkLst>
        </pc:spChg>
        <pc:spChg chg="add">
          <ac:chgData name="Simona Ferraraccio" userId="c9694aeb-2f50-401b-8abf-67f8a7106701" providerId="ADAL" clId="{728671C3-614E-440E-8F04-5DA1EFA065FD}" dt="2025-10-27T15:56:21.922" v="8194" actId="26606"/>
          <ac:spMkLst>
            <pc:docMk/>
            <pc:sldMk cId="3991107420" sldId="285"/>
            <ac:spMk id="10" creationId="{777A147A-9ED8-46B4-8660-1B3C2AA880B5}"/>
          </ac:spMkLst>
        </pc:spChg>
        <pc:spChg chg="add mod">
          <ac:chgData name="Simona Ferraraccio" userId="c9694aeb-2f50-401b-8abf-67f8a7106701" providerId="ADAL" clId="{728671C3-614E-440E-8F04-5DA1EFA065FD}" dt="2025-10-27T16:03:16.872" v="8341" actId="1076"/>
          <ac:spMkLst>
            <pc:docMk/>
            <pc:sldMk cId="3991107420" sldId="285"/>
            <ac:spMk id="11" creationId="{009E45A0-8AC0-187B-64E7-2B746614A738}"/>
          </ac:spMkLst>
        </pc:spChg>
        <pc:spChg chg="add">
          <ac:chgData name="Simona Ferraraccio" userId="c9694aeb-2f50-401b-8abf-67f8a7106701" providerId="ADAL" clId="{728671C3-614E-440E-8F04-5DA1EFA065FD}" dt="2025-10-27T15:56:21.922" v="8194" actId="26606"/>
          <ac:spMkLst>
            <pc:docMk/>
            <pc:sldMk cId="3991107420" sldId="285"/>
            <ac:spMk id="12" creationId="{5D6C15A0-C087-4593-8414-2B4EC1CDC3DE}"/>
          </ac:spMkLst>
        </pc:spChg>
        <pc:spChg chg="add mod">
          <ac:chgData name="Simona Ferraraccio" userId="c9694aeb-2f50-401b-8abf-67f8a7106701" providerId="ADAL" clId="{728671C3-614E-440E-8F04-5DA1EFA065FD}" dt="2025-10-27T16:05:17.165" v="8347" actId="1035"/>
          <ac:spMkLst>
            <pc:docMk/>
            <pc:sldMk cId="3991107420" sldId="285"/>
            <ac:spMk id="13" creationId="{388F40D9-3F1B-5593-3CCF-57338E572A9D}"/>
          </ac:spMkLst>
        </pc:spChg>
        <pc:spChg chg="add mod">
          <ac:chgData name="Simona Ferraraccio" userId="c9694aeb-2f50-401b-8abf-67f8a7106701" providerId="ADAL" clId="{728671C3-614E-440E-8F04-5DA1EFA065FD}" dt="2025-10-27T16:01:40.954" v="8312" actId="1076"/>
          <ac:spMkLst>
            <pc:docMk/>
            <pc:sldMk cId="3991107420" sldId="285"/>
            <ac:spMk id="14" creationId="{72964BF1-7243-6009-FE90-B0EAF00FEFC7}"/>
          </ac:spMkLst>
        </pc:spChg>
        <pc:spChg chg="add mod">
          <ac:chgData name="Simona Ferraraccio" userId="c9694aeb-2f50-401b-8abf-67f8a7106701" providerId="ADAL" clId="{728671C3-614E-440E-8F04-5DA1EFA065FD}" dt="2025-10-27T16:01:44.434" v="8313" actId="1076"/>
          <ac:spMkLst>
            <pc:docMk/>
            <pc:sldMk cId="3991107420" sldId="285"/>
            <ac:spMk id="16" creationId="{637C5C55-D599-5AEB-EC16-7F847474CFA5}"/>
          </ac:spMkLst>
        </pc:spChg>
        <pc:spChg chg="add mod">
          <ac:chgData name="Simona Ferraraccio" userId="c9694aeb-2f50-401b-8abf-67f8a7106701" providerId="ADAL" clId="{728671C3-614E-440E-8F04-5DA1EFA065FD}" dt="2025-10-27T16:01:14.912" v="8297" actId="1076"/>
          <ac:spMkLst>
            <pc:docMk/>
            <pc:sldMk cId="3991107420" sldId="285"/>
            <ac:spMk id="18" creationId="{FD42D02B-721C-720B-32E6-2D97135E31F0}"/>
          </ac:spMkLst>
        </pc:spChg>
        <pc:spChg chg="add mod">
          <ac:chgData name="Simona Ferraraccio" userId="c9694aeb-2f50-401b-8abf-67f8a7106701" providerId="ADAL" clId="{728671C3-614E-440E-8F04-5DA1EFA065FD}" dt="2025-10-27T16:02:03.580" v="8329" actId="208"/>
          <ac:spMkLst>
            <pc:docMk/>
            <pc:sldMk cId="3991107420" sldId="285"/>
            <ac:spMk id="19" creationId="{C430A9D5-704E-6E40-2F19-9EA0DE0E58B6}"/>
          </ac:spMkLst>
        </pc:spChg>
        <pc:picChg chg="add mod">
          <ac:chgData name="Simona Ferraraccio" userId="c9694aeb-2f50-401b-8abf-67f8a7106701" providerId="ADAL" clId="{728671C3-614E-440E-8F04-5DA1EFA065FD}" dt="2025-10-27T15:54:28.579" v="8014"/>
          <ac:picMkLst>
            <pc:docMk/>
            <pc:sldMk cId="3991107420" sldId="285"/>
            <ac:picMk id="5" creationId="{09D9273A-C712-B745-A0F2-D24661DD994C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0-27T16:07:24.352" v="8610" actId="1076"/>
        <pc:sldMkLst>
          <pc:docMk/>
          <pc:sldMk cId="1065076470" sldId="286"/>
        </pc:sldMkLst>
        <pc:spChg chg="mod">
          <ac:chgData name="Simona Ferraraccio" userId="c9694aeb-2f50-401b-8abf-67f8a7106701" providerId="ADAL" clId="{728671C3-614E-440E-8F04-5DA1EFA065FD}" dt="2025-10-27T16:07:12.620" v="8607" actId="26606"/>
          <ac:spMkLst>
            <pc:docMk/>
            <pc:sldMk cId="1065076470" sldId="286"/>
            <ac:spMk id="2" creationId="{6AEC3E91-42C9-F26D-050D-08EC59D0EB7C}"/>
          </ac:spMkLst>
        </pc:spChg>
        <pc:spChg chg="mod">
          <ac:chgData name="Simona Ferraraccio" userId="c9694aeb-2f50-401b-8abf-67f8a7106701" providerId="ADAL" clId="{728671C3-614E-440E-8F04-5DA1EFA065FD}" dt="2025-10-27T16:07:24.352" v="8610" actId="1076"/>
          <ac:spMkLst>
            <pc:docMk/>
            <pc:sldMk cId="1065076470" sldId="286"/>
            <ac:spMk id="3" creationId="{B7AB3823-AFF6-3806-D79E-ED4395A8E559}"/>
          </ac:spMkLst>
        </pc:spChg>
        <pc:spChg chg="mod">
          <ac:chgData name="Simona Ferraraccio" userId="c9694aeb-2f50-401b-8abf-67f8a7106701" providerId="ADAL" clId="{728671C3-614E-440E-8F04-5DA1EFA065FD}" dt="2025-10-27T16:07:12.620" v="8607" actId="26606"/>
          <ac:spMkLst>
            <pc:docMk/>
            <pc:sldMk cId="1065076470" sldId="286"/>
            <ac:spMk id="4" creationId="{AE9B61B7-C516-2E1D-856D-F62F524A282B}"/>
          </ac:spMkLst>
        </pc:spChg>
        <pc:spChg chg="add">
          <ac:chgData name="Simona Ferraraccio" userId="c9694aeb-2f50-401b-8abf-67f8a7106701" providerId="ADAL" clId="{728671C3-614E-440E-8F04-5DA1EFA065FD}" dt="2025-10-27T16:07:12.620" v="8607" actId="26606"/>
          <ac:spMkLst>
            <pc:docMk/>
            <pc:sldMk cId="1065076470" sldId="286"/>
            <ac:spMk id="10" creationId="{777A147A-9ED8-46B4-8660-1B3C2AA880B5}"/>
          </ac:spMkLst>
        </pc:spChg>
        <pc:spChg chg="add">
          <ac:chgData name="Simona Ferraraccio" userId="c9694aeb-2f50-401b-8abf-67f8a7106701" providerId="ADAL" clId="{728671C3-614E-440E-8F04-5DA1EFA065FD}" dt="2025-10-27T16:07:12.620" v="8607" actId="26606"/>
          <ac:spMkLst>
            <pc:docMk/>
            <pc:sldMk cId="1065076470" sldId="286"/>
            <ac:spMk id="12" creationId="{5D6C15A0-C087-4593-8414-2B4EC1CDC3DE}"/>
          </ac:spMkLst>
        </pc:spChg>
        <pc:picChg chg="add mod">
          <ac:chgData name="Simona Ferraraccio" userId="c9694aeb-2f50-401b-8abf-67f8a7106701" providerId="ADAL" clId="{728671C3-614E-440E-8F04-5DA1EFA065FD}" dt="2025-10-27T16:07:03.448" v="8606"/>
          <ac:picMkLst>
            <pc:docMk/>
            <pc:sldMk cId="1065076470" sldId="286"/>
            <ac:picMk id="5" creationId="{83AF758F-77F4-2E80-3EAD-1F06944ABC17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0-27T16:11:11.146" v="8958" actId="1076"/>
        <pc:sldMkLst>
          <pc:docMk/>
          <pc:sldMk cId="2541891026" sldId="287"/>
        </pc:sldMkLst>
        <pc:spChg chg="mod">
          <ac:chgData name="Simona Ferraraccio" userId="c9694aeb-2f50-401b-8abf-67f8a7106701" providerId="ADAL" clId="{728671C3-614E-440E-8F04-5DA1EFA065FD}" dt="2025-10-27T16:10:50.259" v="8952" actId="20577"/>
          <ac:spMkLst>
            <pc:docMk/>
            <pc:sldMk cId="2541891026" sldId="287"/>
            <ac:spMk id="2" creationId="{8AA1FBDB-38B1-30B9-2611-BFCF3D05B1AE}"/>
          </ac:spMkLst>
        </pc:spChg>
        <pc:spChg chg="del mod">
          <ac:chgData name="Simona Ferraraccio" userId="c9694aeb-2f50-401b-8abf-67f8a7106701" providerId="ADAL" clId="{728671C3-614E-440E-8F04-5DA1EFA065FD}" dt="2025-10-27T16:10:40.115" v="8942" actId="26606"/>
          <ac:spMkLst>
            <pc:docMk/>
            <pc:sldMk cId="2541891026" sldId="287"/>
            <ac:spMk id="3" creationId="{B2216B85-9C06-5306-2C6A-792A9D5B82D4}"/>
          </ac:spMkLst>
        </pc:spChg>
        <pc:spChg chg="mod">
          <ac:chgData name="Simona Ferraraccio" userId="c9694aeb-2f50-401b-8abf-67f8a7106701" providerId="ADAL" clId="{728671C3-614E-440E-8F04-5DA1EFA065FD}" dt="2025-10-27T16:10:40.115" v="8942" actId="26606"/>
          <ac:spMkLst>
            <pc:docMk/>
            <pc:sldMk cId="2541891026" sldId="287"/>
            <ac:spMk id="4" creationId="{DCDFD926-0F30-512F-D3D2-20812E7E4D4F}"/>
          </ac:spMkLst>
        </pc:spChg>
        <pc:spChg chg="add">
          <ac:chgData name="Simona Ferraraccio" userId="c9694aeb-2f50-401b-8abf-67f8a7106701" providerId="ADAL" clId="{728671C3-614E-440E-8F04-5DA1EFA065FD}" dt="2025-10-27T16:10:40.115" v="8942" actId="26606"/>
          <ac:spMkLst>
            <pc:docMk/>
            <pc:sldMk cId="2541891026" sldId="287"/>
            <ac:spMk id="11" creationId="{2E442304-DDBD-4F7B-8017-36BCC863FB40}"/>
          </ac:spMkLst>
        </pc:spChg>
        <pc:spChg chg="add">
          <ac:chgData name="Simona Ferraraccio" userId="c9694aeb-2f50-401b-8abf-67f8a7106701" providerId="ADAL" clId="{728671C3-614E-440E-8F04-5DA1EFA065FD}" dt="2025-10-27T16:10:40.115" v="8942" actId="26606"/>
          <ac:spMkLst>
            <pc:docMk/>
            <pc:sldMk cId="2541891026" sldId="287"/>
            <ac:spMk id="13" creationId="{5E107275-3853-46FD-A241-DE4355A42675}"/>
          </ac:spMkLst>
        </pc:spChg>
        <pc:graphicFrameChg chg="add mod modGraphic">
          <ac:chgData name="Simona Ferraraccio" userId="c9694aeb-2f50-401b-8abf-67f8a7106701" providerId="ADAL" clId="{728671C3-614E-440E-8F04-5DA1EFA065FD}" dt="2025-10-27T16:11:11.146" v="8958" actId="1076"/>
          <ac:graphicFrameMkLst>
            <pc:docMk/>
            <pc:sldMk cId="2541891026" sldId="287"/>
            <ac:graphicFrameMk id="7" creationId="{14B067C6-852B-638D-DA19-839CE038B1A1}"/>
          </ac:graphicFrameMkLst>
        </pc:graphicFrameChg>
        <pc:picChg chg="add mod">
          <ac:chgData name="Simona Ferraraccio" userId="c9694aeb-2f50-401b-8abf-67f8a7106701" providerId="ADAL" clId="{728671C3-614E-440E-8F04-5DA1EFA065FD}" dt="2025-10-27T16:10:32.699" v="8941"/>
          <ac:picMkLst>
            <pc:docMk/>
            <pc:sldMk cId="2541891026" sldId="287"/>
            <ac:picMk id="5" creationId="{00B1C6B8-DB02-B6CA-8CB2-B2884B420677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5-10-27T16:31:21.199" v="9570" actId="20577"/>
        <pc:sldMkLst>
          <pc:docMk/>
          <pc:sldMk cId="2901053753" sldId="288"/>
        </pc:sldMkLst>
        <pc:spChg chg="mo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2" creationId="{660AFB62-3A22-9416-91EB-94FF7BC3CC01}"/>
          </ac:spMkLst>
        </pc:spChg>
        <pc:spChg chg="add del mo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3" creationId="{C56D78B8-0645-8161-198B-680810E60268}"/>
          </ac:spMkLst>
        </pc:spChg>
        <pc:spChg chg="mo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4" creationId="{DE38A095-397E-11B1-DC80-BC7DE0611160}"/>
          </ac:spMkLst>
        </pc:spChg>
        <pc:spChg chg="add mod">
          <ac:chgData name="Simona Ferraraccio" userId="c9694aeb-2f50-401b-8abf-67f8a7106701" providerId="ADAL" clId="{728671C3-614E-440E-8F04-5DA1EFA065FD}" dt="2025-10-27T16:31:21.199" v="9570" actId="20577"/>
          <ac:spMkLst>
            <pc:docMk/>
            <pc:sldMk cId="2901053753" sldId="288"/>
            <ac:spMk id="8" creationId="{C56D78B8-0645-8161-198B-680810E60268}"/>
          </ac:spMkLst>
        </pc:spChg>
        <pc:spChg chg="ad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9" creationId="{907EF6B7-1338-4443-8C46-6A318D952DFD}"/>
          </ac:spMkLst>
        </pc:spChg>
        <pc:spChg chg="ad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11" creationId="{DAAE4CDD-124C-4DCF-9584-B6033B545DD5}"/>
          </ac:spMkLst>
        </pc:spChg>
        <pc:spChg chg="add">
          <ac:chgData name="Simona Ferraraccio" userId="c9694aeb-2f50-401b-8abf-67f8a7106701" providerId="ADAL" clId="{728671C3-614E-440E-8F04-5DA1EFA065FD}" dt="2025-10-27T16:31:10.821" v="9568" actId="26606"/>
          <ac:spMkLst>
            <pc:docMk/>
            <pc:sldMk cId="2901053753" sldId="288"/>
            <ac:spMk id="13" creationId="{081E4A58-353D-44AE-B2FC-2A74E2E400F7}"/>
          </ac:spMkLst>
        </pc:spChg>
        <pc:graphicFrameChg chg="add del">
          <ac:chgData name="Simona Ferraraccio" userId="c9694aeb-2f50-401b-8abf-67f8a7106701" providerId="ADAL" clId="{728671C3-614E-440E-8F04-5DA1EFA065FD}" dt="2025-10-27T16:31:10.796" v="9567" actId="26606"/>
          <ac:graphicFrameMkLst>
            <pc:docMk/>
            <pc:sldMk cId="2901053753" sldId="288"/>
            <ac:graphicFrameMk id="6" creationId="{0AD82BFD-128D-2CDA-9E6D-697C41F62B28}"/>
          </ac:graphicFrameMkLst>
        </pc:graphicFrameChg>
        <pc:picChg chg="add mod">
          <ac:chgData name="Simona Ferraraccio" userId="c9694aeb-2f50-401b-8abf-67f8a7106701" providerId="ADAL" clId="{728671C3-614E-440E-8F04-5DA1EFA065FD}" dt="2025-10-27T16:31:16.286" v="9569"/>
          <ac:picMkLst>
            <pc:docMk/>
            <pc:sldMk cId="2901053753" sldId="288"/>
            <ac:picMk id="5" creationId="{30E91749-FA22-F546-CD07-8D9C3E0366B7}"/>
          </ac:picMkLst>
        </pc:picChg>
      </pc:sldChg>
      <pc:sldChg chg="addSp delSp modSp new mod setBg modAnim">
        <pc:chgData name="Simona Ferraraccio" userId="c9694aeb-2f50-401b-8abf-67f8a7106701" providerId="ADAL" clId="{728671C3-614E-440E-8F04-5DA1EFA065FD}" dt="2025-10-27T16:22:21.050" v="9173" actId="26606"/>
        <pc:sldMkLst>
          <pc:docMk/>
          <pc:sldMk cId="153031874" sldId="289"/>
        </pc:sldMkLst>
        <pc:spChg chg="mod">
          <ac:chgData name="Simona Ferraraccio" userId="c9694aeb-2f50-401b-8abf-67f8a7106701" providerId="ADAL" clId="{728671C3-614E-440E-8F04-5DA1EFA065FD}" dt="2025-10-27T16:22:21.050" v="9173" actId="26606"/>
          <ac:spMkLst>
            <pc:docMk/>
            <pc:sldMk cId="153031874" sldId="289"/>
            <ac:spMk id="2" creationId="{FCCCE6FA-E7AD-2E7E-5428-87E880382713}"/>
          </ac:spMkLst>
        </pc:spChg>
        <pc:spChg chg="del mod">
          <ac:chgData name="Simona Ferraraccio" userId="c9694aeb-2f50-401b-8abf-67f8a7106701" providerId="ADAL" clId="{728671C3-614E-440E-8F04-5DA1EFA065FD}" dt="2025-10-27T16:22:00.942" v="9131"/>
          <ac:spMkLst>
            <pc:docMk/>
            <pc:sldMk cId="153031874" sldId="289"/>
            <ac:spMk id="3" creationId="{BBD86900-5B75-7C9B-2231-730795B78ADF}"/>
          </ac:spMkLst>
        </pc:spChg>
        <pc:spChg chg="mod">
          <ac:chgData name="Simona Ferraraccio" userId="c9694aeb-2f50-401b-8abf-67f8a7106701" providerId="ADAL" clId="{728671C3-614E-440E-8F04-5DA1EFA065FD}" dt="2025-10-27T16:22:21.050" v="9173" actId="26606"/>
          <ac:spMkLst>
            <pc:docMk/>
            <pc:sldMk cId="153031874" sldId="289"/>
            <ac:spMk id="4" creationId="{6F5B76AE-55E8-109F-0A01-3C74A007227D}"/>
          </ac:spMkLst>
        </pc:spChg>
        <pc:spChg chg="add">
          <ac:chgData name="Simona Ferraraccio" userId="c9694aeb-2f50-401b-8abf-67f8a7106701" providerId="ADAL" clId="{728671C3-614E-440E-8F04-5DA1EFA065FD}" dt="2025-10-27T16:22:21.050" v="9173" actId="26606"/>
          <ac:spMkLst>
            <pc:docMk/>
            <pc:sldMk cId="153031874" sldId="289"/>
            <ac:spMk id="11" creationId="{D12DDE76-C203-4047-9998-63900085B5E8}"/>
          </ac:spMkLst>
        </pc:spChg>
        <pc:picChg chg="add mod">
          <ac:chgData name="Simona Ferraraccio" userId="c9694aeb-2f50-401b-8abf-67f8a7106701" providerId="ADAL" clId="{728671C3-614E-440E-8F04-5DA1EFA065FD}" dt="2025-10-27T16:22:21.050" v="9173" actId="26606"/>
          <ac:picMkLst>
            <pc:docMk/>
            <pc:sldMk cId="153031874" sldId="289"/>
            <ac:picMk id="5" creationId="{BE57E105-CF56-3787-9039-37BEF0BA657B}"/>
          </ac:picMkLst>
        </pc:picChg>
        <pc:picChg chg="add mod">
          <ac:chgData name="Simona Ferraraccio" userId="c9694aeb-2f50-401b-8abf-67f8a7106701" providerId="ADAL" clId="{728671C3-614E-440E-8F04-5DA1EFA065FD}" dt="2025-10-27T16:22:17.690" v="9172"/>
          <ac:picMkLst>
            <pc:docMk/>
            <pc:sldMk cId="153031874" sldId="289"/>
            <ac:picMk id="6" creationId="{E3C0EF3D-5E51-CEC3-B9A8-BD74C333BA5B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5-10-27T16:25:19.226" v="9531" actId="26606"/>
        <pc:sldMkLst>
          <pc:docMk/>
          <pc:sldMk cId="2735537254" sldId="290"/>
        </pc:sldMkLst>
        <pc:spChg chg="mod">
          <ac:chgData name="Simona Ferraraccio" userId="c9694aeb-2f50-401b-8abf-67f8a7106701" providerId="ADAL" clId="{728671C3-614E-440E-8F04-5DA1EFA065FD}" dt="2025-10-27T16:25:19.226" v="9531" actId="26606"/>
          <ac:spMkLst>
            <pc:docMk/>
            <pc:sldMk cId="2735537254" sldId="290"/>
            <ac:spMk id="2" creationId="{018B3E91-24A3-0EF0-1573-FCF37A1ACB0B}"/>
          </ac:spMkLst>
        </pc:spChg>
        <pc:spChg chg="mod">
          <ac:chgData name="Simona Ferraraccio" userId="c9694aeb-2f50-401b-8abf-67f8a7106701" providerId="ADAL" clId="{728671C3-614E-440E-8F04-5DA1EFA065FD}" dt="2025-10-27T16:25:19.226" v="9531" actId="26606"/>
          <ac:spMkLst>
            <pc:docMk/>
            <pc:sldMk cId="2735537254" sldId="290"/>
            <ac:spMk id="3" creationId="{87487F79-4B72-DDB1-E112-D7A7308469BC}"/>
          </ac:spMkLst>
        </pc:spChg>
        <pc:spChg chg="mod">
          <ac:chgData name="Simona Ferraraccio" userId="c9694aeb-2f50-401b-8abf-67f8a7106701" providerId="ADAL" clId="{728671C3-614E-440E-8F04-5DA1EFA065FD}" dt="2025-10-27T16:25:19.226" v="9531" actId="26606"/>
          <ac:spMkLst>
            <pc:docMk/>
            <pc:sldMk cId="2735537254" sldId="290"/>
            <ac:spMk id="4" creationId="{E2B851AE-1BEC-509B-0F1A-9039BB8C0B06}"/>
          </ac:spMkLst>
        </pc:spChg>
        <pc:spChg chg="add">
          <ac:chgData name="Simona Ferraraccio" userId="c9694aeb-2f50-401b-8abf-67f8a7106701" providerId="ADAL" clId="{728671C3-614E-440E-8F04-5DA1EFA065FD}" dt="2025-10-27T16:25:19.226" v="9531" actId="26606"/>
          <ac:spMkLst>
            <pc:docMk/>
            <pc:sldMk cId="2735537254" sldId="290"/>
            <ac:spMk id="10" creationId="{777A147A-9ED8-46B4-8660-1B3C2AA880B5}"/>
          </ac:spMkLst>
        </pc:spChg>
        <pc:spChg chg="add">
          <ac:chgData name="Simona Ferraraccio" userId="c9694aeb-2f50-401b-8abf-67f8a7106701" providerId="ADAL" clId="{728671C3-614E-440E-8F04-5DA1EFA065FD}" dt="2025-10-27T16:25:19.226" v="9531" actId="26606"/>
          <ac:spMkLst>
            <pc:docMk/>
            <pc:sldMk cId="2735537254" sldId="290"/>
            <ac:spMk id="12" creationId="{5D6C15A0-C087-4593-8414-2B4EC1CDC3DE}"/>
          </ac:spMkLst>
        </pc:spChg>
        <pc:picChg chg="add mod">
          <ac:chgData name="Simona Ferraraccio" userId="c9694aeb-2f50-401b-8abf-67f8a7106701" providerId="ADAL" clId="{728671C3-614E-440E-8F04-5DA1EFA065FD}" dt="2025-10-27T16:23:20.372" v="9230"/>
          <ac:picMkLst>
            <pc:docMk/>
            <pc:sldMk cId="2735537254" sldId="290"/>
            <ac:picMk id="5" creationId="{95C4D83A-3E14-6911-AD73-C866E9F726A1}"/>
          </ac:picMkLst>
        </pc:picChg>
      </pc:sldChg>
      <pc:sldChg chg="add">
        <pc:chgData name="Simona Ferraraccio" userId="c9694aeb-2f50-401b-8abf-67f8a7106701" providerId="ADAL" clId="{728671C3-614E-440E-8F04-5DA1EFA065FD}" dt="2025-10-27T16:32:02.395" v="9571"/>
        <pc:sldMkLst>
          <pc:docMk/>
          <pc:sldMk cId="1237934001" sldId="291"/>
        </pc:sldMkLst>
      </pc:sldChg>
      <pc:sldChg chg="add del">
        <pc:chgData name="Simona Ferraraccio" userId="c9694aeb-2f50-401b-8abf-67f8a7106701" providerId="ADAL" clId="{728671C3-614E-440E-8F04-5DA1EFA065FD}" dt="2025-10-27T16:23:16.291" v="9229" actId="47"/>
        <pc:sldMkLst>
          <pc:docMk/>
          <pc:sldMk cId="2979369373" sldId="29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FC24B4-1F48-4F20-BEE4-611CE6B79BAD}" type="doc">
      <dgm:prSet loTypeId="urn:microsoft.com/office/officeart/2005/8/layout/hProcess7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1B868AFF-7C6A-419B-AED9-7806F0905FBF}">
      <dgm:prSet phldrT="[Text]" phldr="0"/>
      <dgm:spPr/>
      <dgm:t>
        <a:bodyPr/>
        <a:lstStyle/>
        <a:p>
          <a:endParaRPr lang="en-GB" dirty="0"/>
        </a:p>
      </dgm:t>
    </dgm:pt>
    <dgm:pt modelId="{75DB1982-E984-4695-851D-CA37E065A092}" type="parTrans" cxnId="{DAE3C9A5-0A57-48DD-800C-7E1F563F38EF}">
      <dgm:prSet/>
      <dgm:spPr/>
      <dgm:t>
        <a:bodyPr/>
        <a:lstStyle/>
        <a:p>
          <a:endParaRPr lang="en-GB"/>
        </a:p>
      </dgm:t>
    </dgm:pt>
    <dgm:pt modelId="{4AA27739-9612-4FCF-92C0-04313E5442E0}" type="sibTrans" cxnId="{DAE3C9A5-0A57-48DD-800C-7E1F563F38EF}">
      <dgm:prSet/>
      <dgm:spPr/>
      <dgm:t>
        <a:bodyPr/>
        <a:lstStyle/>
        <a:p>
          <a:endParaRPr lang="en-GB"/>
        </a:p>
      </dgm:t>
    </dgm:pt>
    <dgm:pt modelId="{87FAFD2E-AB30-491C-B36F-F153AB42B6A2}">
      <dgm:prSet phldrT="[Text]" phldr="0"/>
      <dgm:spPr/>
      <dgm:t>
        <a:bodyPr/>
        <a:lstStyle/>
        <a:p>
          <a:r>
            <a:rPr lang="en-GB" b="1" dirty="0"/>
            <a:t>Knowledge</a:t>
          </a:r>
        </a:p>
        <a:p>
          <a:endParaRPr lang="en-GB" dirty="0"/>
        </a:p>
        <a:p>
          <a:r>
            <a:rPr lang="en-GB" dirty="0"/>
            <a:t>Do you understand the role and the organisation?</a:t>
          </a:r>
        </a:p>
      </dgm:t>
    </dgm:pt>
    <dgm:pt modelId="{88E8DDBF-1BCE-4110-9872-140940633A1B}" type="parTrans" cxnId="{76B82032-9D90-4321-9DB2-A2BC1D14A41A}">
      <dgm:prSet/>
      <dgm:spPr/>
      <dgm:t>
        <a:bodyPr/>
        <a:lstStyle/>
        <a:p>
          <a:endParaRPr lang="en-GB"/>
        </a:p>
      </dgm:t>
    </dgm:pt>
    <dgm:pt modelId="{FF8D0568-739B-4320-955A-8952727D8ED3}" type="sibTrans" cxnId="{76B82032-9D90-4321-9DB2-A2BC1D14A41A}">
      <dgm:prSet/>
      <dgm:spPr/>
      <dgm:t>
        <a:bodyPr/>
        <a:lstStyle/>
        <a:p>
          <a:endParaRPr lang="en-GB"/>
        </a:p>
      </dgm:t>
    </dgm:pt>
    <dgm:pt modelId="{630E2130-36F8-49AB-A773-6B12A4743A56}">
      <dgm:prSet phldrT="[Text]" phldr="0"/>
      <dgm:spPr/>
      <dgm:t>
        <a:bodyPr/>
        <a:lstStyle/>
        <a:p>
          <a:endParaRPr lang="en-GB" dirty="0"/>
        </a:p>
      </dgm:t>
    </dgm:pt>
    <dgm:pt modelId="{A117A3CE-3F6B-4BDF-86A3-9CB04F93448A}" type="parTrans" cxnId="{608518CE-0F83-4797-819E-508575B7EC9B}">
      <dgm:prSet/>
      <dgm:spPr/>
      <dgm:t>
        <a:bodyPr/>
        <a:lstStyle/>
        <a:p>
          <a:endParaRPr lang="en-GB"/>
        </a:p>
      </dgm:t>
    </dgm:pt>
    <dgm:pt modelId="{1868BE1C-F2C8-4098-B406-4E21196767D1}" type="sibTrans" cxnId="{608518CE-0F83-4797-819E-508575B7EC9B}">
      <dgm:prSet/>
      <dgm:spPr/>
      <dgm:t>
        <a:bodyPr/>
        <a:lstStyle/>
        <a:p>
          <a:endParaRPr lang="en-GB"/>
        </a:p>
      </dgm:t>
    </dgm:pt>
    <dgm:pt modelId="{3834BBA1-4185-433C-B841-2F250A47937A}">
      <dgm:prSet phldrT="[Text]" phldr="0"/>
      <dgm:spPr/>
      <dgm:t>
        <a:bodyPr/>
        <a:lstStyle/>
        <a:p>
          <a:r>
            <a:rPr lang="en-GB" b="1" dirty="0"/>
            <a:t>Values</a:t>
          </a:r>
        </a:p>
        <a:p>
          <a:endParaRPr lang="en-GB" dirty="0"/>
        </a:p>
        <a:p>
          <a:r>
            <a:rPr lang="en-GB" dirty="0"/>
            <a:t>Do your behaviours reflect the NHS or care principles (compassion, reflect, teamwork)?</a:t>
          </a:r>
        </a:p>
      </dgm:t>
    </dgm:pt>
    <dgm:pt modelId="{7FFA2EFA-0991-4687-9FC0-997F943D7892}" type="parTrans" cxnId="{89242465-ED7E-44B8-A9AC-DDB1980CE6FF}">
      <dgm:prSet/>
      <dgm:spPr/>
      <dgm:t>
        <a:bodyPr/>
        <a:lstStyle/>
        <a:p>
          <a:endParaRPr lang="en-GB"/>
        </a:p>
      </dgm:t>
    </dgm:pt>
    <dgm:pt modelId="{3A0FE2AE-6413-493D-8E66-78126CC86140}" type="sibTrans" cxnId="{89242465-ED7E-44B8-A9AC-DDB1980CE6FF}">
      <dgm:prSet/>
      <dgm:spPr/>
      <dgm:t>
        <a:bodyPr/>
        <a:lstStyle/>
        <a:p>
          <a:endParaRPr lang="en-GB"/>
        </a:p>
      </dgm:t>
    </dgm:pt>
    <dgm:pt modelId="{CCB765F6-ECFC-4EED-95D2-67A36483C073}">
      <dgm:prSet phldrT="[Text]" phldr="0"/>
      <dgm:spPr/>
      <dgm:t>
        <a:bodyPr/>
        <a:lstStyle/>
        <a:p>
          <a:endParaRPr lang="en-GB" dirty="0"/>
        </a:p>
      </dgm:t>
    </dgm:pt>
    <dgm:pt modelId="{AE490A51-CB1B-42AF-8ADB-DE719A414CAC}" type="parTrans" cxnId="{366D3C04-0D3E-4923-8FBA-9F19EE544D41}">
      <dgm:prSet/>
      <dgm:spPr/>
      <dgm:t>
        <a:bodyPr/>
        <a:lstStyle/>
        <a:p>
          <a:endParaRPr lang="en-GB"/>
        </a:p>
      </dgm:t>
    </dgm:pt>
    <dgm:pt modelId="{1E6CC384-0003-4588-AC94-BC493D72085C}" type="sibTrans" cxnId="{366D3C04-0D3E-4923-8FBA-9F19EE544D41}">
      <dgm:prSet/>
      <dgm:spPr/>
      <dgm:t>
        <a:bodyPr/>
        <a:lstStyle/>
        <a:p>
          <a:endParaRPr lang="en-GB"/>
        </a:p>
      </dgm:t>
    </dgm:pt>
    <dgm:pt modelId="{D1D7C2CB-7C67-46C9-83E0-04CA8839C2A8}">
      <dgm:prSet phldrT="[Text]" phldr="0"/>
      <dgm:spPr/>
      <dgm:t>
        <a:bodyPr/>
        <a:lstStyle/>
        <a:p>
          <a:r>
            <a:rPr lang="en-GB" b="1" dirty="0"/>
            <a:t>Professionalism</a:t>
          </a:r>
        </a:p>
        <a:p>
          <a:endParaRPr lang="en-GB" dirty="0"/>
        </a:p>
        <a:p>
          <a:r>
            <a:rPr lang="en-GB" dirty="0"/>
            <a:t>Do you communicate appropriately, show reliability, and present yourself well?</a:t>
          </a:r>
        </a:p>
      </dgm:t>
    </dgm:pt>
    <dgm:pt modelId="{3BE64D1A-58B0-4C07-B47E-966901B10D45}" type="parTrans" cxnId="{084D1D97-7C5C-4CD8-B557-FB6B2BB054EB}">
      <dgm:prSet/>
      <dgm:spPr/>
      <dgm:t>
        <a:bodyPr/>
        <a:lstStyle/>
        <a:p>
          <a:endParaRPr lang="en-GB"/>
        </a:p>
      </dgm:t>
    </dgm:pt>
    <dgm:pt modelId="{18BA0965-ACC8-4503-96B3-877BCADA349C}" type="sibTrans" cxnId="{084D1D97-7C5C-4CD8-B557-FB6B2BB054EB}">
      <dgm:prSet/>
      <dgm:spPr/>
      <dgm:t>
        <a:bodyPr/>
        <a:lstStyle/>
        <a:p>
          <a:endParaRPr lang="en-GB"/>
        </a:p>
      </dgm:t>
    </dgm:pt>
    <dgm:pt modelId="{6CE81222-6F1D-4671-8D7A-538F4A4097D6}" type="pres">
      <dgm:prSet presAssocID="{52FC24B4-1F48-4F20-BEE4-611CE6B79BAD}" presName="Name0" presStyleCnt="0">
        <dgm:presLayoutVars>
          <dgm:dir/>
          <dgm:animLvl val="lvl"/>
          <dgm:resizeHandles val="exact"/>
        </dgm:presLayoutVars>
      </dgm:prSet>
      <dgm:spPr/>
    </dgm:pt>
    <dgm:pt modelId="{9A9C8FAF-38F4-4370-B9CE-1DA59F9C089A}" type="pres">
      <dgm:prSet presAssocID="{1B868AFF-7C6A-419B-AED9-7806F0905FBF}" presName="compositeNode" presStyleCnt="0">
        <dgm:presLayoutVars>
          <dgm:bulletEnabled val="1"/>
        </dgm:presLayoutVars>
      </dgm:prSet>
      <dgm:spPr/>
    </dgm:pt>
    <dgm:pt modelId="{F553F1B6-3205-4576-8D10-FDF3B31458E3}" type="pres">
      <dgm:prSet presAssocID="{1B868AFF-7C6A-419B-AED9-7806F0905FBF}" presName="bgRect" presStyleLbl="node1" presStyleIdx="0" presStyleCnt="3"/>
      <dgm:spPr/>
    </dgm:pt>
    <dgm:pt modelId="{8E3A8E93-46E4-4A6A-83CD-CF1BF14030FE}" type="pres">
      <dgm:prSet presAssocID="{1B868AFF-7C6A-419B-AED9-7806F0905FBF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2E41AF74-F519-448C-8C10-1B70FFEBF21E}" type="pres">
      <dgm:prSet presAssocID="{1B868AFF-7C6A-419B-AED9-7806F0905FBF}" presName="childNode" presStyleLbl="node1" presStyleIdx="0" presStyleCnt="3">
        <dgm:presLayoutVars>
          <dgm:bulletEnabled val="1"/>
        </dgm:presLayoutVars>
      </dgm:prSet>
      <dgm:spPr/>
    </dgm:pt>
    <dgm:pt modelId="{4045F854-2385-470F-AA73-2B1F6FF0E671}" type="pres">
      <dgm:prSet presAssocID="{4AA27739-9612-4FCF-92C0-04313E5442E0}" presName="hSp" presStyleCnt="0"/>
      <dgm:spPr/>
    </dgm:pt>
    <dgm:pt modelId="{BD14B9D7-ED45-4177-9EE7-1E3FF58C7BE6}" type="pres">
      <dgm:prSet presAssocID="{4AA27739-9612-4FCF-92C0-04313E5442E0}" presName="vProcSp" presStyleCnt="0"/>
      <dgm:spPr/>
    </dgm:pt>
    <dgm:pt modelId="{8CC45584-0EDB-4C9B-A830-FC04F4B5F231}" type="pres">
      <dgm:prSet presAssocID="{4AA27739-9612-4FCF-92C0-04313E5442E0}" presName="vSp1" presStyleCnt="0"/>
      <dgm:spPr/>
    </dgm:pt>
    <dgm:pt modelId="{EF583FF3-E2D1-4129-B785-81D3B2FE2A94}" type="pres">
      <dgm:prSet presAssocID="{4AA27739-9612-4FCF-92C0-04313E5442E0}" presName="simulatedConn" presStyleLbl="solidFgAcc1" presStyleIdx="0" presStyleCnt="2"/>
      <dgm:spPr/>
    </dgm:pt>
    <dgm:pt modelId="{047748A9-9F39-4292-8CD5-2E93B88E5E9B}" type="pres">
      <dgm:prSet presAssocID="{4AA27739-9612-4FCF-92C0-04313E5442E0}" presName="vSp2" presStyleCnt="0"/>
      <dgm:spPr/>
    </dgm:pt>
    <dgm:pt modelId="{4A6CD256-259E-4BE3-9779-6E04EA1DB50B}" type="pres">
      <dgm:prSet presAssocID="{4AA27739-9612-4FCF-92C0-04313E5442E0}" presName="sibTrans" presStyleCnt="0"/>
      <dgm:spPr/>
    </dgm:pt>
    <dgm:pt modelId="{DAC8A5F0-874F-49A9-9119-83CE98481B7A}" type="pres">
      <dgm:prSet presAssocID="{630E2130-36F8-49AB-A773-6B12A4743A56}" presName="compositeNode" presStyleCnt="0">
        <dgm:presLayoutVars>
          <dgm:bulletEnabled val="1"/>
        </dgm:presLayoutVars>
      </dgm:prSet>
      <dgm:spPr/>
    </dgm:pt>
    <dgm:pt modelId="{A5092877-FC5B-4EC7-BE38-8DBC6237E26F}" type="pres">
      <dgm:prSet presAssocID="{630E2130-36F8-49AB-A773-6B12A4743A56}" presName="bgRect" presStyleLbl="node1" presStyleIdx="1" presStyleCnt="3"/>
      <dgm:spPr/>
    </dgm:pt>
    <dgm:pt modelId="{DBCD609A-3D08-43D9-9334-B6A1CB71F94D}" type="pres">
      <dgm:prSet presAssocID="{630E2130-36F8-49AB-A773-6B12A4743A56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0F4423B7-FF43-4120-A81D-06F2C554DB79}" type="pres">
      <dgm:prSet presAssocID="{630E2130-36F8-49AB-A773-6B12A4743A56}" presName="childNode" presStyleLbl="node1" presStyleIdx="1" presStyleCnt="3">
        <dgm:presLayoutVars>
          <dgm:bulletEnabled val="1"/>
        </dgm:presLayoutVars>
      </dgm:prSet>
      <dgm:spPr/>
    </dgm:pt>
    <dgm:pt modelId="{C0452848-2688-4554-A5AE-21C725594BDF}" type="pres">
      <dgm:prSet presAssocID="{1868BE1C-F2C8-4098-B406-4E21196767D1}" presName="hSp" presStyleCnt="0"/>
      <dgm:spPr/>
    </dgm:pt>
    <dgm:pt modelId="{24071E35-33C1-4294-8DFD-A8685BB877F9}" type="pres">
      <dgm:prSet presAssocID="{1868BE1C-F2C8-4098-B406-4E21196767D1}" presName="vProcSp" presStyleCnt="0"/>
      <dgm:spPr/>
    </dgm:pt>
    <dgm:pt modelId="{9AB23B9B-C2F1-4D0A-92CC-1457D55043FB}" type="pres">
      <dgm:prSet presAssocID="{1868BE1C-F2C8-4098-B406-4E21196767D1}" presName="vSp1" presStyleCnt="0"/>
      <dgm:spPr/>
    </dgm:pt>
    <dgm:pt modelId="{3DE04419-0AF4-4ABA-B102-558E74F1F802}" type="pres">
      <dgm:prSet presAssocID="{1868BE1C-F2C8-4098-B406-4E21196767D1}" presName="simulatedConn" presStyleLbl="solidFgAcc1" presStyleIdx="1" presStyleCnt="2"/>
      <dgm:spPr/>
    </dgm:pt>
    <dgm:pt modelId="{34971913-CE20-41CC-9A2F-520C338B4D04}" type="pres">
      <dgm:prSet presAssocID="{1868BE1C-F2C8-4098-B406-4E21196767D1}" presName="vSp2" presStyleCnt="0"/>
      <dgm:spPr/>
    </dgm:pt>
    <dgm:pt modelId="{F01D7276-BFDA-4886-8DCC-6D7D739EAAB3}" type="pres">
      <dgm:prSet presAssocID="{1868BE1C-F2C8-4098-B406-4E21196767D1}" presName="sibTrans" presStyleCnt="0"/>
      <dgm:spPr/>
    </dgm:pt>
    <dgm:pt modelId="{10D36610-61BF-43DB-A5E6-CE301852C9C9}" type="pres">
      <dgm:prSet presAssocID="{CCB765F6-ECFC-4EED-95D2-67A36483C073}" presName="compositeNode" presStyleCnt="0">
        <dgm:presLayoutVars>
          <dgm:bulletEnabled val="1"/>
        </dgm:presLayoutVars>
      </dgm:prSet>
      <dgm:spPr/>
    </dgm:pt>
    <dgm:pt modelId="{918E1F91-0043-4868-B917-3AE14BC2237D}" type="pres">
      <dgm:prSet presAssocID="{CCB765F6-ECFC-4EED-95D2-67A36483C073}" presName="bgRect" presStyleLbl="node1" presStyleIdx="2" presStyleCnt="3" custLinFactNeighborX="-380" custLinFactNeighborY="0"/>
      <dgm:spPr/>
    </dgm:pt>
    <dgm:pt modelId="{1D489B3F-C3CC-4597-A57E-6F0F9BEFC88F}" type="pres">
      <dgm:prSet presAssocID="{CCB765F6-ECFC-4EED-95D2-67A36483C073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0CC8CED8-3BA2-42BC-BCFF-A38FEF78494B}" type="pres">
      <dgm:prSet presAssocID="{CCB765F6-ECFC-4EED-95D2-67A36483C073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366D3C04-0D3E-4923-8FBA-9F19EE544D41}" srcId="{52FC24B4-1F48-4F20-BEE4-611CE6B79BAD}" destId="{CCB765F6-ECFC-4EED-95D2-67A36483C073}" srcOrd="2" destOrd="0" parTransId="{AE490A51-CB1B-42AF-8ADB-DE719A414CAC}" sibTransId="{1E6CC384-0003-4588-AC94-BC493D72085C}"/>
    <dgm:cxn modelId="{76B82032-9D90-4321-9DB2-A2BC1D14A41A}" srcId="{1B868AFF-7C6A-419B-AED9-7806F0905FBF}" destId="{87FAFD2E-AB30-491C-B36F-F153AB42B6A2}" srcOrd="0" destOrd="0" parTransId="{88E8DDBF-1BCE-4110-9872-140940633A1B}" sibTransId="{FF8D0568-739B-4320-955A-8952727D8ED3}"/>
    <dgm:cxn modelId="{C3613C43-D0A5-4B60-870A-2185D0568AA6}" type="presOf" srcId="{CCB765F6-ECFC-4EED-95D2-67A36483C073}" destId="{1D489B3F-C3CC-4597-A57E-6F0F9BEFC88F}" srcOrd="1" destOrd="0" presId="urn:microsoft.com/office/officeart/2005/8/layout/hProcess7"/>
    <dgm:cxn modelId="{89242465-ED7E-44B8-A9AC-DDB1980CE6FF}" srcId="{630E2130-36F8-49AB-A773-6B12A4743A56}" destId="{3834BBA1-4185-433C-B841-2F250A47937A}" srcOrd="0" destOrd="0" parTransId="{7FFA2EFA-0991-4687-9FC0-997F943D7892}" sibTransId="{3A0FE2AE-6413-493D-8E66-78126CC86140}"/>
    <dgm:cxn modelId="{C7D29D45-3F24-4124-AEA0-530D4C66C15E}" type="presOf" srcId="{D1D7C2CB-7C67-46C9-83E0-04CA8839C2A8}" destId="{0CC8CED8-3BA2-42BC-BCFF-A38FEF78494B}" srcOrd="0" destOrd="0" presId="urn:microsoft.com/office/officeart/2005/8/layout/hProcess7"/>
    <dgm:cxn modelId="{373EB66B-8D1A-411A-969E-C16F7FA07894}" type="presOf" srcId="{87FAFD2E-AB30-491C-B36F-F153AB42B6A2}" destId="{2E41AF74-F519-448C-8C10-1B70FFEBF21E}" srcOrd="0" destOrd="0" presId="urn:microsoft.com/office/officeart/2005/8/layout/hProcess7"/>
    <dgm:cxn modelId="{0F38C36C-F8FD-407E-A366-CF7A3EF7C372}" type="presOf" srcId="{630E2130-36F8-49AB-A773-6B12A4743A56}" destId="{A5092877-FC5B-4EC7-BE38-8DBC6237E26F}" srcOrd="0" destOrd="0" presId="urn:microsoft.com/office/officeart/2005/8/layout/hProcess7"/>
    <dgm:cxn modelId="{40A0E94F-7827-41EA-824E-1C720CDA7212}" type="presOf" srcId="{1B868AFF-7C6A-419B-AED9-7806F0905FBF}" destId="{F553F1B6-3205-4576-8D10-FDF3B31458E3}" srcOrd="0" destOrd="0" presId="urn:microsoft.com/office/officeart/2005/8/layout/hProcess7"/>
    <dgm:cxn modelId="{9356197E-5726-4CC6-ABBE-DA26DFDB0C22}" type="presOf" srcId="{630E2130-36F8-49AB-A773-6B12A4743A56}" destId="{DBCD609A-3D08-43D9-9334-B6A1CB71F94D}" srcOrd="1" destOrd="0" presId="urn:microsoft.com/office/officeart/2005/8/layout/hProcess7"/>
    <dgm:cxn modelId="{A4B00697-60C2-4A3D-A0FD-AC524C47ACF8}" type="presOf" srcId="{CCB765F6-ECFC-4EED-95D2-67A36483C073}" destId="{918E1F91-0043-4868-B917-3AE14BC2237D}" srcOrd="0" destOrd="0" presId="urn:microsoft.com/office/officeart/2005/8/layout/hProcess7"/>
    <dgm:cxn modelId="{084D1D97-7C5C-4CD8-B557-FB6B2BB054EB}" srcId="{CCB765F6-ECFC-4EED-95D2-67A36483C073}" destId="{D1D7C2CB-7C67-46C9-83E0-04CA8839C2A8}" srcOrd="0" destOrd="0" parTransId="{3BE64D1A-58B0-4C07-B47E-966901B10D45}" sibTransId="{18BA0965-ACC8-4503-96B3-877BCADA349C}"/>
    <dgm:cxn modelId="{DAE3C9A5-0A57-48DD-800C-7E1F563F38EF}" srcId="{52FC24B4-1F48-4F20-BEE4-611CE6B79BAD}" destId="{1B868AFF-7C6A-419B-AED9-7806F0905FBF}" srcOrd="0" destOrd="0" parTransId="{75DB1982-E984-4695-851D-CA37E065A092}" sibTransId="{4AA27739-9612-4FCF-92C0-04313E5442E0}"/>
    <dgm:cxn modelId="{8D744DAD-1E73-47EF-A2F0-9470F80182C4}" type="presOf" srcId="{3834BBA1-4185-433C-B841-2F250A47937A}" destId="{0F4423B7-FF43-4120-A81D-06F2C554DB79}" srcOrd="0" destOrd="0" presId="urn:microsoft.com/office/officeart/2005/8/layout/hProcess7"/>
    <dgm:cxn modelId="{7E5096B9-40A1-45E5-8A5D-3DBC1E2614D0}" type="presOf" srcId="{52FC24B4-1F48-4F20-BEE4-611CE6B79BAD}" destId="{6CE81222-6F1D-4671-8D7A-538F4A4097D6}" srcOrd="0" destOrd="0" presId="urn:microsoft.com/office/officeart/2005/8/layout/hProcess7"/>
    <dgm:cxn modelId="{608518CE-0F83-4797-819E-508575B7EC9B}" srcId="{52FC24B4-1F48-4F20-BEE4-611CE6B79BAD}" destId="{630E2130-36F8-49AB-A773-6B12A4743A56}" srcOrd="1" destOrd="0" parTransId="{A117A3CE-3F6B-4BDF-86A3-9CB04F93448A}" sibTransId="{1868BE1C-F2C8-4098-B406-4E21196767D1}"/>
    <dgm:cxn modelId="{16E93AD0-B3A7-4595-97AD-F46C8A91CC1E}" type="presOf" srcId="{1B868AFF-7C6A-419B-AED9-7806F0905FBF}" destId="{8E3A8E93-46E4-4A6A-83CD-CF1BF14030FE}" srcOrd="1" destOrd="0" presId="urn:microsoft.com/office/officeart/2005/8/layout/hProcess7"/>
    <dgm:cxn modelId="{C134460F-F547-432E-BDEF-226FAE6B04A1}" type="presParOf" srcId="{6CE81222-6F1D-4671-8D7A-538F4A4097D6}" destId="{9A9C8FAF-38F4-4370-B9CE-1DA59F9C089A}" srcOrd="0" destOrd="0" presId="urn:microsoft.com/office/officeart/2005/8/layout/hProcess7"/>
    <dgm:cxn modelId="{86FBBAF0-39D7-4D57-911A-F9A7D994060E}" type="presParOf" srcId="{9A9C8FAF-38F4-4370-B9CE-1DA59F9C089A}" destId="{F553F1B6-3205-4576-8D10-FDF3B31458E3}" srcOrd="0" destOrd="0" presId="urn:microsoft.com/office/officeart/2005/8/layout/hProcess7"/>
    <dgm:cxn modelId="{D70ECD21-47E9-4929-8549-522CAF8F93D1}" type="presParOf" srcId="{9A9C8FAF-38F4-4370-B9CE-1DA59F9C089A}" destId="{8E3A8E93-46E4-4A6A-83CD-CF1BF14030FE}" srcOrd="1" destOrd="0" presId="urn:microsoft.com/office/officeart/2005/8/layout/hProcess7"/>
    <dgm:cxn modelId="{AB4E1CF1-838B-4CA8-B0B3-F3397FA4BB1F}" type="presParOf" srcId="{9A9C8FAF-38F4-4370-B9CE-1DA59F9C089A}" destId="{2E41AF74-F519-448C-8C10-1B70FFEBF21E}" srcOrd="2" destOrd="0" presId="urn:microsoft.com/office/officeart/2005/8/layout/hProcess7"/>
    <dgm:cxn modelId="{5AF84519-67D9-465D-A892-FCAAB44E39F4}" type="presParOf" srcId="{6CE81222-6F1D-4671-8D7A-538F4A4097D6}" destId="{4045F854-2385-470F-AA73-2B1F6FF0E671}" srcOrd="1" destOrd="0" presId="urn:microsoft.com/office/officeart/2005/8/layout/hProcess7"/>
    <dgm:cxn modelId="{4D69B1C9-135B-48F9-B3BA-06D432FD38B8}" type="presParOf" srcId="{6CE81222-6F1D-4671-8D7A-538F4A4097D6}" destId="{BD14B9D7-ED45-4177-9EE7-1E3FF58C7BE6}" srcOrd="2" destOrd="0" presId="urn:microsoft.com/office/officeart/2005/8/layout/hProcess7"/>
    <dgm:cxn modelId="{D71F8621-BBBA-4DE3-8A61-6AE4BD277ED5}" type="presParOf" srcId="{BD14B9D7-ED45-4177-9EE7-1E3FF58C7BE6}" destId="{8CC45584-0EDB-4C9B-A830-FC04F4B5F231}" srcOrd="0" destOrd="0" presId="urn:microsoft.com/office/officeart/2005/8/layout/hProcess7"/>
    <dgm:cxn modelId="{08CD78CA-4FA8-48D1-999D-F1CAB5E47F36}" type="presParOf" srcId="{BD14B9D7-ED45-4177-9EE7-1E3FF58C7BE6}" destId="{EF583FF3-E2D1-4129-B785-81D3B2FE2A94}" srcOrd="1" destOrd="0" presId="urn:microsoft.com/office/officeart/2005/8/layout/hProcess7"/>
    <dgm:cxn modelId="{433F8EBF-D27B-4D78-9F1B-9F8B4470AF80}" type="presParOf" srcId="{BD14B9D7-ED45-4177-9EE7-1E3FF58C7BE6}" destId="{047748A9-9F39-4292-8CD5-2E93B88E5E9B}" srcOrd="2" destOrd="0" presId="urn:microsoft.com/office/officeart/2005/8/layout/hProcess7"/>
    <dgm:cxn modelId="{F1A2A776-8FB4-4460-BD28-B8F0C300D702}" type="presParOf" srcId="{6CE81222-6F1D-4671-8D7A-538F4A4097D6}" destId="{4A6CD256-259E-4BE3-9779-6E04EA1DB50B}" srcOrd="3" destOrd="0" presId="urn:microsoft.com/office/officeart/2005/8/layout/hProcess7"/>
    <dgm:cxn modelId="{9A07520A-3110-46F7-9541-3E8FED943130}" type="presParOf" srcId="{6CE81222-6F1D-4671-8D7A-538F4A4097D6}" destId="{DAC8A5F0-874F-49A9-9119-83CE98481B7A}" srcOrd="4" destOrd="0" presId="urn:microsoft.com/office/officeart/2005/8/layout/hProcess7"/>
    <dgm:cxn modelId="{9495E6A6-A335-49F2-A7B7-94294EED910C}" type="presParOf" srcId="{DAC8A5F0-874F-49A9-9119-83CE98481B7A}" destId="{A5092877-FC5B-4EC7-BE38-8DBC6237E26F}" srcOrd="0" destOrd="0" presId="urn:microsoft.com/office/officeart/2005/8/layout/hProcess7"/>
    <dgm:cxn modelId="{5B18B9D4-AC48-482E-BF31-9C5A60084D59}" type="presParOf" srcId="{DAC8A5F0-874F-49A9-9119-83CE98481B7A}" destId="{DBCD609A-3D08-43D9-9334-B6A1CB71F94D}" srcOrd="1" destOrd="0" presId="urn:microsoft.com/office/officeart/2005/8/layout/hProcess7"/>
    <dgm:cxn modelId="{EBA6E949-58BE-4AF6-8FD5-0F9AE19AE073}" type="presParOf" srcId="{DAC8A5F0-874F-49A9-9119-83CE98481B7A}" destId="{0F4423B7-FF43-4120-A81D-06F2C554DB79}" srcOrd="2" destOrd="0" presId="urn:microsoft.com/office/officeart/2005/8/layout/hProcess7"/>
    <dgm:cxn modelId="{EB6F068F-358F-4C63-9BD7-7C59FAB53831}" type="presParOf" srcId="{6CE81222-6F1D-4671-8D7A-538F4A4097D6}" destId="{C0452848-2688-4554-A5AE-21C725594BDF}" srcOrd="5" destOrd="0" presId="urn:microsoft.com/office/officeart/2005/8/layout/hProcess7"/>
    <dgm:cxn modelId="{18A5E655-D111-4A33-8E0D-5C9E34818EA3}" type="presParOf" srcId="{6CE81222-6F1D-4671-8D7A-538F4A4097D6}" destId="{24071E35-33C1-4294-8DFD-A8685BB877F9}" srcOrd="6" destOrd="0" presId="urn:microsoft.com/office/officeart/2005/8/layout/hProcess7"/>
    <dgm:cxn modelId="{114ECED1-8490-4E09-B824-CD84A0C2EB3E}" type="presParOf" srcId="{24071E35-33C1-4294-8DFD-A8685BB877F9}" destId="{9AB23B9B-C2F1-4D0A-92CC-1457D55043FB}" srcOrd="0" destOrd="0" presId="urn:microsoft.com/office/officeart/2005/8/layout/hProcess7"/>
    <dgm:cxn modelId="{4AC94686-32D1-4C81-AB11-3687A51407C9}" type="presParOf" srcId="{24071E35-33C1-4294-8DFD-A8685BB877F9}" destId="{3DE04419-0AF4-4ABA-B102-558E74F1F802}" srcOrd="1" destOrd="0" presId="urn:microsoft.com/office/officeart/2005/8/layout/hProcess7"/>
    <dgm:cxn modelId="{DC93665D-95E9-4624-99E3-C9874DC981D7}" type="presParOf" srcId="{24071E35-33C1-4294-8DFD-A8685BB877F9}" destId="{34971913-CE20-41CC-9A2F-520C338B4D04}" srcOrd="2" destOrd="0" presId="urn:microsoft.com/office/officeart/2005/8/layout/hProcess7"/>
    <dgm:cxn modelId="{DB1F17E1-B696-46CA-B9D4-8934B423804F}" type="presParOf" srcId="{6CE81222-6F1D-4671-8D7A-538F4A4097D6}" destId="{F01D7276-BFDA-4886-8DCC-6D7D739EAAB3}" srcOrd="7" destOrd="0" presId="urn:microsoft.com/office/officeart/2005/8/layout/hProcess7"/>
    <dgm:cxn modelId="{91FF5464-DFEC-4408-B361-008009DD9FB8}" type="presParOf" srcId="{6CE81222-6F1D-4671-8D7A-538F4A4097D6}" destId="{10D36610-61BF-43DB-A5E6-CE301852C9C9}" srcOrd="8" destOrd="0" presId="urn:microsoft.com/office/officeart/2005/8/layout/hProcess7"/>
    <dgm:cxn modelId="{F24D8785-5FC8-4D34-840E-037066351DA0}" type="presParOf" srcId="{10D36610-61BF-43DB-A5E6-CE301852C9C9}" destId="{918E1F91-0043-4868-B917-3AE14BC2237D}" srcOrd="0" destOrd="0" presId="urn:microsoft.com/office/officeart/2005/8/layout/hProcess7"/>
    <dgm:cxn modelId="{551F49CB-ECE7-486C-B9B6-47C06C9A524C}" type="presParOf" srcId="{10D36610-61BF-43DB-A5E6-CE301852C9C9}" destId="{1D489B3F-C3CC-4597-A57E-6F0F9BEFC88F}" srcOrd="1" destOrd="0" presId="urn:microsoft.com/office/officeart/2005/8/layout/hProcess7"/>
    <dgm:cxn modelId="{F8398230-78AE-4DE6-BC1A-CCC2731E34B9}" type="presParOf" srcId="{10D36610-61BF-43DB-A5E6-CE301852C9C9}" destId="{0CC8CED8-3BA2-42BC-BCFF-A38FEF78494B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17A555-7742-4040-950C-D33BD49BE617}" type="doc">
      <dgm:prSet loTypeId="urn:microsoft.com/office/officeart/2011/layout/HexagonRadial" loCatId="cycle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8A435D5-0DBD-4431-8EA0-4CB63F4F7122}">
      <dgm:prSet phldrT="[Text]" phldr="0"/>
      <dgm:spPr/>
      <dgm:t>
        <a:bodyPr/>
        <a:lstStyle/>
        <a:p>
          <a:r>
            <a:rPr lang="en-GB" b="1" dirty="0"/>
            <a:t>Employability skills</a:t>
          </a:r>
        </a:p>
      </dgm:t>
    </dgm:pt>
    <dgm:pt modelId="{4F324612-3B55-4438-8AFA-B71BC6BF85C6}" type="parTrans" cxnId="{CC9E7541-BB56-4BB1-9D6E-B32B5D75F610}">
      <dgm:prSet/>
      <dgm:spPr/>
      <dgm:t>
        <a:bodyPr/>
        <a:lstStyle/>
        <a:p>
          <a:endParaRPr lang="en-GB"/>
        </a:p>
      </dgm:t>
    </dgm:pt>
    <dgm:pt modelId="{3E870319-F358-4747-9E8F-AABBEBB04920}" type="sibTrans" cxnId="{CC9E7541-BB56-4BB1-9D6E-B32B5D75F610}">
      <dgm:prSet/>
      <dgm:spPr/>
      <dgm:t>
        <a:bodyPr/>
        <a:lstStyle/>
        <a:p>
          <a:endParaRPr lang="en-GB"/>
        </a:p>
      </dgm:t>
    </dgm:pt>
    <dgm:pt modelId="{DB538F4B-BF09-4570-9CB6-DC7EFF2175C9}">
      <dgm:prSet phldrT="[Text]" phldr="0"/>
      <dgm:spPr/>
      <dgm:t>
        <a:bodyPr/>
        <a:lstStyle/>
        <a:p>
          <a:r>
            <a:rPr lang="en-GB" dirty="0"/>
            <a:t>Empathy</a:t>
          </a:r>
        </a:p>
      </dgm:t>
    </dgm:pt>
    <dgm:pt modelId="{68487C85-DC24-4C45-BB2C-E0E01BA41873}" type="parTrans" cxnId="{8FBDE5B7-C0F5-4367-AC5A-E117E8708726}">
      <dgm:prSet/>
      <dgm:spPr/>
      <dgm:t>
        <a:bodyPr/>
        <a:lstStyle/>
        <a:p>
          <a:endParaRPr lang="en-GB"/>
        </a:p>
      </dgm:t>
    </dgm:pt>
    <dgm:pt modelId="{534725A6-5D7B-4E27-97B3-909DBF7876F4}" type="sibTrans" cxnId="{8FBDE5B7-C0F5-4367-AC5A-E117E8708726}">
      <dgm:prSet/>
      <dgm:spPr/>
      <dgm:t>
        <a:bodyPr/>
        <a:lstStyle/>
        <a:p>
          <a:endParaRPr lang="en-GB"/>
        </a:p>
      </dgm:t>
    </dgm:pt>
    <dgm:pt modelId="{41E32737-48B1-4764-A5F4-E3488AF72069}">
      <dgm:prSet phldrT="[Text]" phldr="0"/>
      <dgm:spPr/>
      <dgm:t>
        <a:bodyPr/>
        <a:lstStyle/>
        <a:p>
          <a:r>
            <a:rPr lang="en-GB" dirty="0"/>
            <a:t>Patience</a:t>
          </a:r>
        </a:p>
      </dgm:t>
    </dgm:pt>
    <dgm:pt modelId="{B2EC935F-986B-4A44-AB18-0F485F370BEE}" type="parTrans" cxnId="{8B61D340-C9CA-48D5-BC83-B27F9DE2C1AD}">
      <dgm:prSet/>
      <dgm:spPr/>
      <dgm:t>
        <a:bodyPr/>
        <a:lstStyle/>
        <a:p>
          <a:endParaRPr lang="en-GB"/>
        </a:p>
      </dgm:t>
    </dgm:pt>
    <dgm:pt modelId="{872A11DF-06FE-4305-B7A2-39C9F65EDB40}" type="sibTrans" cxnId="{8B61D340-C9CA-48D5-BC83-B27F9DE2C1AD}">
      <dgm:prSet/>
      <dgm:spPr/>
      <dgm:t>
        <a:bodyPr/>
        <a:lstStyle/>
        <a:p>
          <a:endParaRPr lang="en-GB"/>
        </a:p>
      </dgm:t>
    </dgm:pt>
    <dgm:pt modelId="{78AC58E4-814F-4152-ACA8-89D803B8B6E2}">
      <dgm:prSet phldrT="[Text]" phldr="0"/>
      <dgm:spPr/>
      <dgm:t>
        <a:bodyPr/>
        <a:lstStyle/>
        <a:p>
          <a:r>
            <a:rPr lang="en-GB" dirty="0"/>
            <a:t>Professionalism</a:t>
          </a:r>
        </a:p>
      </dgm:t>
    </dgm:pt>
    <dgm:pt modelId="{011E86C5-A48B-47B4-AEB4-5B4DE0FB9778}" type="parTrans" cxnId="{C8165CE7-3539-4319-9232-640FAB5848AA}">
      <dgm:prSet/>
      <dgm:spPr/>
      <dgm:t>
        <a:bodyPr/>
        <a:lstStyle/>
        <a:p>
          <a:endParaRPr lang="en-GB"/>
        </a:p>
      </dgm:t>
    </dgm:pt>
    <dgm:pt modelId="{3FB55F71-3CEE-40E7-87E5-0899B24DE21E}" type="sibTrans" cxnId="{C8165CE7-3539-4319-9232-640FAB5848AA}">
      <dgm:prSet/>
      <dgm:spPr/>
      <dgm:t>
        <a:bodyPr/>
        <a:lstStyle/>
        <a:p>
          <a:endParaRPr lang="en-GB"/>
        </a:p>
      </dgm:t>
    </dgm:pt>
    <dgm:pt modelId="{3CF02485-972E-457D-A408-8EC5A8E86AEE}">
      <dgm:prSet phldrT="[Text]" phldr="0"/>
      <dgm:spPr/>
      <dgm:t>
        <a:bodyPr/>
        <a:lstStyle/>
        <a:p>
          <a:r>
            <a:rPr lang="en-GB" dirty="0"/>
            <a:t>Teamwork</a:t>
          </a:r>
        </a:p>
      </dgm:t>
    </dgm:pt>
    <dgm:pt modelId="{75CFEE38-D3B5-40CA-9B5A-C5D4CB7190D0}" type="parTrans" cxnId="{3CD5EACE-1F60-4E42-B46D-CA468EABA535}">
      <dgm:prSet/>
      <dgm:spPr/>
      <dgm:t>
        <a:bodyPr/>
        <a:lstStyle/>
        <a:p>
          <a:endParaRPr lang="en-GB"/>
        </a:p>
      </dgm:t>
    </dgm:pt>
    <dgm:pt modelId="{2503967D-36A2-4651-9EA0-BBEC51C1E864}" type="sibTrans" cxnId="{3CD5EACE-1F60-4E42-B46D-CA468EABA535}">
      <dgm:prSet/>
      <dgm:spPr/>
      <dgm:t>
        <a:bodyPr/>
        <a:lstStyle/>
        <a:p>
          <a:endParaRPr lang="en-GB"/>
        </a:p>
      </dgm:t>
    </dgm:pt>
    <dgm:pt modelId="{051BB198-F169-445E-A8FF-21D0BA1B351C}">
      <dgm:prSet phldrT="[Text]" phldr="0"/>
      <dgm:spPr/>
      <dgm:t>
        <a:bodyPr/>
        <a:lstStyle/>
        <a:p>
          <a:r>
            <a:rPr lang="en-GB" dirty="0"/>
            <a:t>Reliability</a:t>
          </a:r>
        </a:p>
      </dgm:t>
    </dgm:pt>
    <dgm:pt modelId="{65075DA3-B5C2-49C2-8DD5-717768D68306}" type="parTrans" cxnId="{9BBDA32D-A2EC-4CD7-9FEC-4B0EAA49DCF3}">
      <dgm:prSet/>
      <dgm:spPr/>
      <dgm:t>
        <a:bodyPr/>
        <a:lstStyle/>
        <a:p>
          <a:endParaRPr lang="en-GB"/>
        </a:p>
      </dgm:t>
    </dgm:pt>
    <dgm:pt modelId="{C9FE11D5-F43A-4C64-8395-CA4E6C764109}" type="sibTrans" cxnId="{9BBDA32D-A2EC-4CD7-9FEC-4B0EAA49DCF3}">
      <dgm:prSet/>
      <dgm:spPr/>
      <dgm:t>
        <a:bodyPr/>
        <a:lstStyle/>
        <a:p>
          <a:endParaRPr lang="en-GB"/>
        </a:p>
      </dgm:t>
    </dgm:pt>
    <dgm:pt modelId="{C00226C2-56A1-4FB0-8A49-4D72D6A6AB4A}">
      <dgm:prSet phldrT="[Text]" phldr="0"/>
      <dgm:spPr/>
      <dgm:t>
        <a:bodyPr/>
        <a:lstStyle/>
        <a:p>
          <a:r>
            <a:rPr lang="en-GB" dirty="0"/>
            <a:t>Communication</a:t>
          </a:r>
        </a:p>
      </dgm:t>
    </dgm:pt>
    <dgm:pt modelId="{BC227695-0992-4868-AD5F-35EA49657A26}" type="parTrans" cxnId="{5435AE36-046E-427D-9316-CDF45484F994}">
      <dgm:prSet/>
      <dgm:spPr/>
      <dgm:t>
        <a:bodyPr/>
        <a:lstStyle/>
        <a:p>
          <a:endParaRPr lang="en-GB"/>
        </a:p>
      </dgm:t>
    </dgm:pt>
    <dgm:pt modelId="{6D0DCC15-7A86-469D-AB50-85B60D36B311}" type="sibTrans" cxnId="{5435AE36-046E-427D-9316-CDF45484F994}">
      <dgm:prSet/>
      <dgm:spPr/>
      <dgm:t>
        <a:bodyPr/>
        <a:lstStyle/>
        <a:p>
          <a:endParaRPr lang="en-GB"/>
        </a:p>
      </dgm:t>
    </dgm:pt>
    <dgm:pt modelId="{3F056B88-8A69-4928-8E90-0AA534D9CD55}" type="pres">
      <dgm:prSet presAssocID="{7F17A555-7742-4040-950C-D33BD49BE61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067269BA-4F6C-419C-9A0F-975B81B62513}" type="pres">
      <dgm:prSet presAssocID="{18A435D5-0DBD-4431-8EA0-4CB63F4F7122}" presName="Parent" presStyleLbl="node0" presStyleIdx="0" presStyleCnt="1">
        <dgm:presLayoutVars>
          <dgm:chMax val="6"/>
          <dgm:chPref val="6"/>
        </dgm:presLayoutVars>
      </dgm:prSet>
      <dgm:spPr/>
    </dgm:pt>
    <dgm:pt modelId="{0055AD54-E16E-457B-A940-F11DC690AE87}" type="pres">
      <dgm:prSet presAssocID="{DB538F4B-BF09-4570-9CB6-DC7EFF2175C9}" presName="Accent1" presStyleCnt="0"/>
      <dgm:spPr/>
    </dgm:pt>
    <dgm:pt modelId="{53B273EA-4210-48E2-A4E6-D8A7676968BF}" type="pres">
      <dgm:prSet presAssocID="{DB538F4B-BF09-4570-9CB6-DC7EFF2175C9}" presName="Accent" presStyleLbl="bgShp" presStyleIdx="0" presStyleCnt="6"/>
      <dgm:spPr/>
    </dgm:pt>
    <dgm:pt modelId="{209FE749-ED94-4956-B3F6-C1D59F47914F}" type="pres">
      <dgm:prSet presAssocID="{DB538F4B-BF09-4570-9CB6-DC7EFF2175C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F50E9B67-ECA2-4079-AB24-71BBB7205ED1}" type="pres">
      <dgm:prSet presAssocID="{41E32737-48B1-4764-A5F4-E3488AF72069}" presName="Accent2" presStyleCnt="0"/>
      <dgm:spPr/>
    </dgm:pt>
    <dgm:pt modelId="{404A5D11-002B-4E64-8432-CADB607B4846}" type="pres">
      <dgm:prSet presAssocID="{41E32737-48B1-4764-A5F4-E3488AF72069}" presName="Accent" presStyleLbl="bgShp" presStyleIdx="1" presStyleCnt="6"/>
      <dgm:spPr/>
    </dgm:pt>
    <dgm:pt modelId="{36440B4C-2BA0-4398-B0CA-A668B6330643}" type="pres">
      <dgm:prSet presAssocID="{41E32737-48B1-4764-A5F4-E3488AF72069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EE7E2615-8B21-4F23-87BD-1AD24FD5E940}" type="pres">
      <dgm:prSet presAssocID="{78AC58E4-814F-4152-ACA8-89D803B8B6E2}" presName="Accent3" presStyleCnt="0"/>
      <dgm:spPr/>
    </dgm:pt>
    <dgm:pt modelId="{D73194A6-D579-40C9-BDDD-0DAF0A4CF6D6}" type="pres">
      <dgm:prSet presAssocID="{78AC58E4-814F-4152-ACA8-89D803B8B6E2}" presName="Accent" presStyleLbl="bgShp" presStyleIdx="2" presStyleCnt="6"/>
      <dgm:spPr/>
    </dgm:pt>
    <dgm:pt modelId="{06DDA16C-24AA-453B-8FAB-F30F34F0C319}" type="pres">
      <dgm:prSet presAssocID="{78AC58E4-814F-4152-ACA8-89D803B8B6E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DA2471C-AB56-4C4C-8900-81857E03E2B3}" type="pres">
      <dgm:prSet presAssocID="{3CF02485-972E-457D-A408-8EC5A8E86AEE}" presName="Accent4" presStyleCnt="0"/>
      <dgm:spPr/>
    </dgm:pt>
    <dgm:pt modelId="{87A359A8-609F-4FD6-9E20-A3D7436AE1E0}" type="pres">
      <dgm:prSet presAssocID="{3CF02485-972E-457D-A408-8EC5A8E86AEE}" presName="Accent" presStyleLbl="bgShp" presStyleIdx="3" presStyleCnt="6"/>
      <dgm:spPr/>
    </dgm:pt>
    <dgm:pt modelId="{49EDFD7F-74A7-4606-AD45-26586718E885}" type="pres">
      <dgm:prSet presAssocID="{3CF02485-972E-457D-A408-8EC5A8E86AEE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91117326-3A5D-4CD1-B7C4-B030D48D7C75}" type="pres">
      <dgm:prSet presAssocID="{051BB198-F169-445E-A8FF-21D0BA1B351C}" presName="Accent5" presStyleCnt="0"/>
      <dgm:spPr/>
    </dgm:pt>
    <dgm:pt modelId="{AF905038-7B2F-42F9-A922-CAE904343945}" type="pres">
      <dgm:prSet presAssocID="{051BB198-F169-445E-A8FF-21D0BA1B351C}" presName="Accent" presStyleLbl="bgShp" presStyleIdx="4" presStyleCnt="6"/>
      <dgm:spPr/>
    </dgm:pt>
    <dgm:pt modelId="{F126202C-47B4-4226-A8B3-41FEB1383858}" type="pres">
      <dgm:prSet presAssocID="{051BB198-F169-445E-A8FF-21D0BA1B351C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46E5E0F-EA3D-4F60-8CD4-CE16413E1E1D}" type="pres">
      <dgm:prSet presAssocID="{C00226C2-56A1-4FB0-8A49-4D72D6A6AB4A}" presName="Accent6" presStyleCnt="0"/>
      <dgm:spPr/>
    </dgm:pt>
    <dgm:pt modelId="{8EC1FE90-3A48-4B9A-86FF-B5C0A2228E41}" type="pres">
      <dgm:prSet presAssocID="{C00226C2-56A1-4FB0-8A49-4D72D6A6AB4A}" presName="Accent" presStyleLbl="bgShp" presStyleIdx="5" presStyleCnt="6"/>
      <dgm:spPr/>
    </dgm:pt>
    <dgm:pt modelId="{7398A19C-380D-4F71-8D1E-836D56B96981}" type="pres">
      <dgm:prSet presAssocID="{C00226C2-56A1-4FB0-8A49-4D72D6A6AB4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9BBDA32D-A2EC-4CD7-9FEC-4B0EAA49DCF3}" srcId="{18A435D5-0DBD-4431-8EA0-4CB63F4F7122}" destId="{051BB198-F169-445E-A8FF-21D0BA1B351C}" srcOrd="4" destOrd="0" parTransId="{65075DA3-B5C2-49C2-8DD5-717768D68306}" sibTransId="{C9FE11D5-F43A-4C64-8395-CA4E6C764109}"/>
    <dgm:cxn modelId="{5435AE36-046E-427D-9316-CDF45484F994}" srcId="{18A435D5-0DBD-4431-8EA0-4CB63F4F7122}" destId="{C00226C2-56A1-4FB0-8A49-4D72D6A6AB4A}" srcOrd="5" destOrd="0" parTransId="{BC227695-0992-4868-AD5F-35EA49657A26}" sibTransId="{6D0DCC15-7A86-469D-AB50-85B60D36B311}"/>
    <dgm:cxn modelId="{29B8DA3F-FAEF-4D7C-914F-CCA04D847EE5}" type="presOf" srcId="{18A435D5-0DBD-4431-8EA0-4CB63F4F7122}" destId="{067269BA-4F6C-419C-9A0F-975B81B62513}" srcOrd="0" destOrd="0" presId="urn:microsoft.com/office/officeart/2011/layout/HexagonRadial"/>
    <dgm:cxn modelId="{8B61D340-C9CA-48D5-BC83-B27F9DE2C1AD}" srcId="{18A435D5-0DBD-4431-8EA0-4CB63F4F7122}" destId="{41E32737-48B1-4764-A5F4-E3488AF72069}" srcOrd="1" destOrd="0" parTransId="{B2EC935F-986B-4A44-AB18-0F485F370BEE}" sibTransId="{872A11DF-06FE-4305-B7A2-39C9F65EDB40}"/>
    <dgm:cxn modelId="{CC9E7541-BB56-4BB1-9D6E-B32B5D75F610}" srcId="{7F17A555-7742-4040-950C-D33BD49BE617}" destId="{18A435D5-0DBD-4431-8EA0-4CB63F4F7122}" srcOrd="0" destOrd="0" parTransId="{4F324612-3B55-4438-8AFA-B71BC6BF85C6}" sibTransId="{3E870319-F358-4747-9E8F-AABBEBB04920}"/>
    <dgm:cxn modelId="{A6272066-5C00-48C2-817A-1F6CDDA00EEF}" type="presOf" srcId="{C00226C2-56A1-4FB0-8A49-4D72D6A6AB4A}" destId="{7398A19C-380D-4F71-8D1E-836D56B96981}" srcOrd="0" destOrd="0" presId="urn:microsoft.com/office/officeart/2011/layout/HexagonRadial"/>
    <dgm:cxn modelId="{345E1768-3E3F-49D1-8C20-405549EE1F0D}" type="presOf" srcId="{7F17A555-7742-4040-950C-D33BD49BE617}" destId="{3F056B88-8A69-4928-8E90-0AA534D9CD55}" srcOrd="0" destOrd="0" presId="urn:microsoft.com/office/officeart/2011/layout/HexagonRadial"/>
    <dgm:cxn modelId="{86D4F176-D59E-4AC0-BA41-B42C2A42CD57}" type="presOf" srcId="{3CF02485-972E-457D-A408-8EC5A8E86AEE}" destId="{49EDFD7F-74A7-4606-AD45-26586718E885}" srcOrd="0" destOrd="0" presId="urn:microsoft.com/office/officeart/2011/layout/HexagonRadial"/>
    <dgm:cxn modelId="{0D1C137F-8EAA-4C8C-827A-918F9484388D}" type="presOf" srcId="{78AC58E4-814F-4152-ACA8-89D803B8B6E2}" destId="{06DDA16C-24AA-453B-8FAB-F30F34F0C319}" srcOrd="0" destOrd="0" presId="urn:microsoft.com/office/officeart/2011/layout/HexagonRadial"/>
    <dgm:cxn modelId="{7A22718D-5D35-42F1-A87D-475E8C5241F4}" type="presOf" srcId="{DB538F4B-BF09-4570-9CB6-DC7EFF2175C9}" destId="{209FE749-ED94-4956-B3F6-C1D59F47914F}" srcOrd="0" destOrd="0" presId="urn:microsoft.com/office/officeart/2011/layout/HexagonRadial"/>
    <dgm:cxn modelId="{8FBDE5B7-C0F5-4367-AC5A-E117E8708726}" srcId="{18A435D5-0DBD-4431-8EA0-4CB63F4F7122}" destId="{DB538F4B-BF09-4570-9CB6-DC7EFF2175C9}" srcOrd="0" destOrd="0" parTransId="{68487C85-DC24-4C45-BB2C-E0E01BA41873}" sibTransId="{534725A6-5D7B-4E27-97B3-909DBF7876F4}"/>
    <dgm:cxn modelId="{EA27B9BE-27AD-4811-81AE-8687D370EA74}" type="presOf" srcId="{051BB198-F169-445E-A8FF-21D0BA1B351C}" destId="{F126202C-47B4-4226-A8B3-41FEB1383858}" srcOrd="0" destOrd="0" presId="urn:microsoft.com/office/officeart/2011/layout/HexagonRadial"/>
    <dgm:cxn modelId="{F10903C4-B3C9-4C32-86E8-033D7FB593A4}" type="presOf" srcId="{41E32737-48B1-4764-A5F4-E3488AF72069}" destId="{36440B4C-2BA0-4398-B0CA-A668B6330643}" srcOrd="0" destOrd="0" presId="urn:microsoft.com/office/officeart/2011/layout/HexagonRadial"/>
    <dgm:cxn modelId="{3CD5EACE-1F60-4E42-B46D-CA468EABA535}" srcId="{18A435D5-0DBD-4431-8EA0-4CB63F4F7122}" destId="{3CF02485-972E-457D-A408-8EC5A8E86AEE}" srcOrd="3" destOrd="0" parTransId="{75CFEE38-D3B5-40CA-9B5A-C5D4CB7190D0}" sibTransId="{2503967D-36A2-4651-9EA0-BBEC51C1E864}"/>
    <dgm:cxn modelId="{C8165CE7-3539-4319-9232-640FAB5848AA}" srcId="{18A435D5-0DBD-4431-8EA0-4CB63F4F7122}" destId="{78AC58E4-814F-4152-ACA8-89D803B8B6E2}" srcOrd="2" destOrd="0" parTransId="{011E86C5-A48B-47B4-AEB4-5B4DE0FB9778}" sibTransId="{3FB55F71-3CEE-40E7-87E5-0899B24DE21E}"/>
    <dgm:cxn modelId="{6FF20D3C-57AD-4628-9078-4AED5652C053}" type="presParOf" srcId="{3F056B88-8A69-4928-8E90-0AA534D9CD55}" destId="{067269BA-4F6C-419C-9A0F-975B81B62513}" srcOrd="0" destOrd="0" presId="urn:microsoft.com/office/officeart/2011/layout/HexagonRadial"/>
    <dgm:cxn modelId="{2D14D875-6B6B-406D-949C-686210495474}" type="presParOf" srcId="{3F056B88-8A69-4928-8E90-0AA534D9CD55}" destId="{0055AD54-E16E-457B-A940-F11DC690AE87}" srcOrd="1" destOrd="0" presId="urn:microsoft.com/office/officeart/2011/layout/HexagonRadial"/>
    <dgm:cxn modelId="{3D918BEE-F02B-46BC-B4C3-780D33A01393}" type="presParOf" srcId="{0055AD54-E16E-457B-A940-F11DC690AE87}" destId="{53B273EA-4210-48E2-A4E6-D8A7676968BF}" srcOrd="0" destOrd="0" presId="urn:microsoft.com/office/officeart/2011/layout/HexagonRadial"/>
    <dgm:cxn modelId="{59EFB0EB-EB13-470D-8C54-B7C1FC08737B}" type="presParOf" srcId="{3F056B88-8A69-4928-8E90-0AA534D9CD55}" destId="{209FE749-ED94-4956-B3F6-C1D59F47914F}" srcOrd="2" destOrd="0" presId="urn:microsoft.com/office/officeart/2011/layout/HexagonRadial"/>
    <dgm:cxn modelId="{9BA77417-A19C-47A9-8605-2D2423ECF3D0}" type="presParOf" srcId="{3F056B88-8A69-4928-8E90-0AA534D9CD55}" destId="{F50E9B67-ECA2-4079-AB24-71BBB7205ED1}" srcOrd="3" destOrd="0" presId="urn:microsoft.com/office/officeart/2011/layout/HexagonRadial"/>
    <dgm:cxn modelId="{981392EF-A8D0-42CA-8752-5F19869A899E}" type="presParOf" srcId="{F50E9B67-ECA2-4079-AB24-71BBB7205ED1}" destId="{404A5D11-002B-4E64-8432-CADB607B4846}" srcOrd="0" destOrd="0" presId="urn:microsoft.com/office/officeart/2011/layout/HexagonRadial"/>
    <dgm:cxn modelId="{B642A321-39B4-4C0A-A67C-E176EA19D897}" type="presParOf" srcId="{3F056B88-8A69-4928-8E90-0AA534D9CD55}" destId="{36440B4C-2BA0-4398-B0CA-A668B6330643}" srcOrd="4" destOrd="0" presId="urn:microsoft.com/office/officeart/2011/layout/HexagonRadial"/>
    <dgm:cxn modelId="{2D85B88A-0036-4B27-97D7-BC9CADB3C47F}" type="presParOf" srcId="{3F056B88-8A69-4928-8E90-0AA534D9CD55}" destId="{EE7E2615-8B21-4F23-87BD-1AD24FD5E940}" srcOrd="5" destOrd="0" presId="urn:microsoft.com/office/officeart/2011/layout/HexagonRadial"/>
    <dgm:cxn modelId="{07A5C63C-6F34-41E1-BD36-BCB460F712B6}" type="presParOf" srcId="{EE7E2615-8B21-4F23-87BD-1AD24FD5E940}" destId="{D73194A6-D579-40C9-BDDD-0DAF0A4CF6D6}" srcOrd="0" destOrd="0" presId="urn:microsoft.com/office/officeart/2011/layout/HexagonRadial"/>
    <dgm:cxn modelId="{8BE38997-BBC2-4046-A850-95CD76C1CB5D}" type="presParOf" srcId="{3F056B88-8A69-4928-8E90-0AA534D9CD55}" destId="{06DDA16C-24AA-453B-8FAB-F30F34F0C319}" srcOrd="6" destOrd="0" presId="urn:microsoft.com/office/officeart/2011/layout/HexagonRadial"/>
    <dgm:cxn modelId="{5EFC0F57-F314-4116-BC25-A7ADA69FB752}" type="presParOf" srcId="{3F056B88-8A69-4928-8E90-0AA534D9CD55}" destId="{FDA2471C-AB56-4C4C-8900-81857E03E2B3}" srcOrd="7" destOrd="0" presId="urn:microsoft.com/office/officeart/2011/layout/HexagonRadial"/>
    <dgm:cxn modelId="{49A39EE1-38C9-43A5-ACA8-1E104DD70C4F}" type="presParOf" srcId="{FDA2471C-AB56-4C4C-8900-81857E03E2B3}" destId="{87A359A8-609F-4FD6-9E20-A3D7436AE1E0}" srcOrd="0" destOrd="0" presId="urn:microsoft.com/office/officeart/2011/layout/HexagonRadial"/>
    <dgm:cxn modelId="{205E708A-5A0A-4DEA-9686-2793250DB62C}" type="presParOf" srcId="{3F056B88-8A69-4928-8E90-0AA534D9CD55}" destId="{49EDFD7F-74A7-4606-AD45-26586718E885}" srcOrd="8" destOrd="0" presId="urn:microsoft.com/office/officeart/2011/layout/HexagonRadial"/>
    <dgm:cxn modelId="{CC227805-70CE-4AE9-8F8E-6618173F4FC7}" type="presParOf" srcId="{3F056B88-8A69-4928-8E90-0AA534D9CD55}" destId="{91117326-3A5D-4CD1-B7C4-B030D48D7C75}" srcOrd="9" destOrd="0" presId="urn:microsoft.com/office/officeart/2011/layout/HexagonRadial"/>
    <dgm:cxn modelId="{2E19E74F-D84B-4368-A13F-D067D1F0367F}" type="presParOf" srcId="{91117326-3A5D-4CD1-B7C4-B030D48D7C75}" destId="{AF905038-7B2F-42F9-A922-CAE904343945}" srcOrd="0" destOrd="0" presId="urn:microsoft.com/office/officeart/2011/layout/HexagonRadial"/>
    <dgm:cxn modelId="{C7C9DCF1-F9EE-4196-B75A-D5A04ACF720A}" type="presParOf" srcId="{3F056B88-8A69-4928-8E90-0AA534D9CD55}" destId="{F126202C-47B4-4226-A8B3-41FEB1383858}" srcOrd="10" destOrd="0" presId="urn:microsoft.com/office/officeart/2011/layout/HexagonRadial"/>
    <dgm:cxn modelId="{21DC881A-8018-4C0F-929B-BE9AACC37640}" type="presParOf" srcId="{3F056B88-8A69-4928-8E90-0AA534D9CD55}" destId="{146E5E0F-EA3D-4F60-8CD4-CE16413E1E1D}" srcOrd="11" destOrd="0" presId="urn:microsoft.com/office/officeart/2011/layout/HexagonRadial"/>
    <dgm:cxn modelId="{B93C2122-C213-420B-9884-135040850442}" type="presParOf" srcId="{146E5E0F-EA3D-4F60-8CD4-CE16413E1E1D}" destId="{8EC1FE90-3A48-4B9A-86FF-B5C0A2228E41}" srcOrd="0" destOrd="0" presId="urn:microsoft.com/office/officeart/2011/layout/HexagonRadial"/>
    <dgm:cxn modelId="{61F73BFA-5A43-48D8-B38D-31D55C5352C1}" type="presParOf" srcId="{3F056B88-8A69-4928-8E90-0AA534D9CD55}" destId="{7398A19C-380D-4F71-8D1E-836D56B9698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696B17-DDC2-4DFB-8D56-68F4639C9BE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8B2BC64-B55F-4AB6-B70A-FBEAFFAAF8F4}">
      <dgm:prSet custT="1"/>
      <dgm:spPr/>
      <dgm:t>
        <a:bodyPr/>
        <a:lstStyle/>
        <a:p>
          <a:pPr algn="l"/>
          <a:r>
            <a:rPr lang="en-GB" sz="2800"/>
            <a:t>What was I trying to achieve in the interview?</a:t>
          </a:r>
          <a:endParaRPr lang="en-US" sz="2800"/>
        </a:p>
      </dgm:t>
    </dgm:pt>
    <dgm:pt modelId="{BBD090F1-DB38-4579-A8E9-9493CF3D6B8D}" type="parTrans" cxnId="{9FCF4DAE-4151-43E9-9A6C-1F9EDB18CA94}">
      <dgm:prSet/>
      <dgm:spPr/>
      <dgm:t>
        <a:bodyPr/>
        <a:lstStyle/>
        <a:p>
          <a:pPr algn="l"/>
          <a:endParaRPr lang="en-US" sz="1600"/>
        </a:p>
      </dgm:t>
    </dgm:pt>
    <dgm:pt modelId="{7856983D-F999-4454-AAEA-CF18A082F093}" type="sibTrans" cxnId="{9FCF4DAE-4151-43E9-9A6C-1F9EDB18CA94}">
      <dgm:prSet/>
      <dgm:spPr/>
      <dgm:t>
        <a:bodyPr/>
        <a:lstStyle/>
        <a:p>
          <a:pPr algn="l"/>
          <a:endParaRPr lang="en-US" sz="1600"/>
        </a:p>
      </dgm:t>
    </dgm:pt>
    <dgm:pt modelId="{6550D8F3-B594-4645-88A3-34CBA402878D}">
      <dgm:prSet custT="1"/>
      <dgm:spPr/>
      <dgm:t>
        <a:bodyPr/>
        <a:lstStyle/>
        <a:p>
          <a:pPr algn="l"/>
          <a:r>
            <a:rPr lang="en-GB" sz="2800"/>
            <a:t>Why did I respond the way I did?</a:t>
          </a:r>
          <a:endParaRPr lang="en-US" sz="2800"/>
        </a:p>
      </dgm:t>
    </dgm:pt>
    <dgm:pt modelId="{8FBEBB79-D7EC-48B4-BAB4-1035D602D2A4}" type="parTrans" cxnId="{E2666A1D-7049-42E1-ADA1-DF021AA281EC}">
      <dgm:prSet/>
      <dgm:spPr/>
      <dgm:t>
        <a:bodyPr/>
        <a:lstStyle/>
        <a:p>
          <a:pPr algn="l"/>
          <a:endParaRPr lang="en-US" sz="1600"/>
        </a:p>
      </dgm:t>
    </dgm:pt>
    <dgm:pt modelId="{2B83BC78-B429-40A6-A773-C9EEA91AF144}" type="sibTrans" cxnId="{E2666A1D-7049-42E1-ADA1-DF021AA281EC}">
      <dgm:prSet/>
      <dgm:spPr/>
      <dgm:t>
        <a:bodyPr/>
        <a:lstStyle/>
        <a:p>
          <a:pPr algn="l"/>
          <a:endParaRPr lang="en-US" sz="1600"/>
        </a:p>
      </dgm:t>
    </dgm:pt>
    <dgm:pt modelId="{065867AA-AE01-44AE-BF12-52634E727985}">
      <dgm:prSet custT="1"/>
      <dgm:spPr/>
      <dgm:t>
        <a:bodyPr/>
        <a:lstStyle/>
        <a:p>
          <a:pPr algn="l"/>
          <a:r>
            <a:rPr lang="en-GB" sz="2800"/>
            <a:t>How did I feel during this experience?</a:t>
          </a:r>
          <a:endParaRPr lang="en-US" sz="2800"/>
        </a:p>
      </dgm:t>
    </dgm:pt>
    <dgm:pt modelId="{36841EEE-1BCF-4335-9D49-57D26B8A7328}" type="parTrans" cxnId="{0CBB0F43-96D6-4C1C-8FD7-876D266D0464}">
      <dgm:prSet/>
      <dgm:spPr/>
      <dgm:t>
        <a:bodyPr/>
        <a:lstStyle/>
        <a:p>
          <a:pPr algn="l"/>
          <a:endParaRPr lang="en-US" sz="1600"/>
        </a:p>
      </dgm:t>
    </dgm:pt>
    <dgm:pt modelId="{B5FBED5E-8491-468A-ABA6-28EEFFAC7CFA}" type="sibTrans" cxnId="{0CBB0F43-96D6-4C1C-8FD7-876D266D0464}">
      <dgm:prSet/>
      <dgm:spPr/>
      <dgm:t>
        <a:bodyPr/>
        <a:lstStyle/>
        <a:p>
          <a:pPr algn="l"/>
          <a:endParaRPr lang="en-US" sz="1600"/>
        </a:p>
      </dgm:t>
    </dgm:pt>
    <dgm:pt modelId="{406A499D-82B8-44A3-BEB5-B74CE7B48ED0}">
      <dgm:prSet custT="1"/>
      <dgm:spPr/>
      <dgm:t>
        <a:bodyPr/>
        <a:lstStyle/>
        <a:p>
          <a:pPr algn="l"/>
          <a:r>
            <a:rPr lang="en-GB" sz="2800"/>
            <a:t>How might my behaviour have affected other’s perception of me?</a:t>
          </a:r>
          <a:endParaRPr lang="en-US" sz="2800"/>
        </a:p>
      </dgm:t>
    </dgm:pt>
    <dgm:pt modelId="{C3337BA8-3270-446B-AF59-8CACDC569252}" type="parTrans" cxnId="{B0CD9E68-B768-47C3-B406-8DADB2D70708}">
      <dgm:prSet/>
      <dgm:spPr/>
      <dgm:t>
        <a:bodyPr/>
        <a:lstStyle/>
        <a:p>
          <a:pPr algn="l"/>
          <a:endParaRPr lang="en-US" sz="1600"/>
        </a:p>
      </dgm:t>
    </dgm:pt>
    <dgm:pt modelId="{431FF361-CDD7-46CF-82B3-24431932D949}" type="sibTrans" cxnId="{B0CD9E68-B768-47C3-B406-8DADB2D70708}">
      <dgm:prSet/>
      <dgm:spPr/>
      <dgm:t>
        <a:bodyPr/>
        <a:lstStyle/>
        <a:p>
          <a:pPr algn="l"/>
          <a:endParaRPr lang="en-US" sz="1600"/>
        </a:p>
      </dgm:t>
    </dgm:pt>
    <dgm:pt modelId="{5640E271-A7CD-4632-8D75-86FD7B97A78C}">
      <dgm:prSet custT="1"/>
      <dgm:spPr/>
      <dgm:t>
        <a:bodyPr/>
        <a:lstStyle/>
        <a:p>
          <a:pPr algn="l"/>
          <a:r>
            <a:rPr lang="en-GB" sz="2800"/>
            <a:t>What will I change next time?</a:t>
          </a:r>
          <a:endParaRPr lang="en-US" sz="2800"/>
        </a:p>
      </dgm:t>
    </dgm:pt>
    <dgm:pt modelId="{EE908052-AB40-4091-8F4D-6F887AAEB66B}" type="parTrans" cxnId="{2D487AC4-5282-40F4-B5F6-FB2D059D8EF9}">
      <dgm:prSet/>
      <dgm:spPr/>
      <dgm:t>
        <a:bodyPr/>
        <a:lstStyle/>
        <a:p>
          <a:pPr algn="l"/>
          <a:endParaRPr lang="en-US" sz="1600"/>
        </a:p>
      </dgm:t>
    </dgm:pt>
    <dgm:pt modelId="{38F9147D-968D-4082-9868-345826AF0975}" type="sibTrans" cxnId="{2D487AC4-5282-40F4-B5F6-FB2D059D8EF9}">
      <dgm:prSet/>
      <dgm:spPr/>
      <dgm:t>
        <a:bodyPr/>
        <a:lstStyle/>
        <a:p>
          <a:pPr algn="l"/>
          <a:endParaRPr lang="en-US" sz="1600"/>
        </a:p>
      </dgm:t>
    </dgm:pt>
    <dgm:pt modelId="{F712B144-9746-4012-BB53-65698524723D}" type="pres">
      <dgm:prSet presAssocID="{A5696B17-DDC2-4DFB-8D56-68F4639C9BE3}" presName="vert0" presStyleCnt="0">
        <dgm:presLayoutVars>
          <dgm:dir/>
          <dgm:animOne val="branch"/>
          <dgm:animLvl val="lvl"/>
        </dgm:presLayoutVars>
      </dgm:prSet>
      <dgm:spPr/>
    </dgm:pt>
    <dgm:pt modelId="{438F110D-16AB-45F7-86FF-D2A86D536417}" type="pres">
      <dgm:prSet presAssocID="{C8B2BC64-B55F-4AB6-B70A-FBEAFFAAF8F4}" presName="thickLine" presStyleLbl="alignNode1" presStyleIdx="0" presStyleCnt="5"/>
      <dgm:spPr/>
    </dgm:pt>
    <dgm:pt modelId="{A8727C63-975F-4FAD-BE36-668B8F3F6225}" type="pres">
      <dgm:prSet presAssocID="{C8B2BC64-B55F-4AB6-B70A-FBEAFFAAF8F4}" presName="horz1" presStyleCnt="0"/>
      <dgm:spPr/>
    </dgm:pt>
    <dgm:pt modelId="{3235DB77-6424-4C60-B078-5E46EF8E2D28}" type="pres">
      <dgm:prSet presAssocID="{C8B2BC64-B55F-4AB6-B70A-FBEAFFAAF8F4}" presName="tx1" presStyleLbl="revTx" presStyleIdx="0" presStyleCnt="5"/>
      <dgm:spPr/>
    </dgm:pt>
    <dgm:pt modelId="{61D4ED59-6954-4A59-9DB5-092F5C8CD6FD}" type="pres">
      <dgm:prSet presAssocID="{C8B2BC64-B55F-4AB6-B70A-FBEAFFAAF8F4}" presName="vert1" presStyleCnt="0"/>
      <dgm:spPr/>
    </dgm:pt>
    <dgm:pt modelId="{F5DCCA35-AF04-47A6-9EC1-2711CBD36E6F}" type="pres">
      <dgm:prSet presAssocID="{6550D8F3-B594-4645-88A3-34CBA402878D}" presName="thickLine" presStyleLbl="alignNode1" presStyleIdx="1" presStyleCnt="5"/>
      <dgm:spPr/>
    </dgm:pt>
    <dgm:pt modelId="{59393BF4-9212-417C-9CBA-9ABE3E75DB7E}" type="pres">
      <dgm:prSet presAssocID="{6550D8F3-B594-4645-88A3-34CBA402878D}" presName="horz1" presStyleCnt="0"/>
      <dgm:spPr/>
    </dgm:pt>
    <dgm:pt modelId="{4DBED9E8-7B16-4F8F-BAE5-CD15D76B98C5}" type="pres">
      <dgm:prSet presAssocID="{6550D8F3-B594-4645-88A3-34CBA402878D}" presName="tx1" presStyleLbl="revTx" presStyleIdx="1" presStyleCnt="5"/>
      <dgm:spPr/>
    </dgm:pt>
    <dgm:pt modelId="{D799EF44-DC80-42EF-B173-04DD3DA6AC69}" type="pres">
      <dgm:prSet presAssocID="{6550D8F3-B594-4645-88A3-34CBA402878D}" presName="vert1" presStyleCnt="0"/>
      <dgm:spPr/>
    </dgm:pt>
    <dgm:pt modelId="{F588BBF8-8106-4F92-8E9B-7E1D5F1A89CD}" type="pres">
      <dgm:prSet presAssocID="{065867AA-AE01-44AE-BF12-52634E727985}" presName="thickLine" presStyleLbl="alignNode1" presStyleIdx="2" presStyleCnt="5"/>
      <dgm:spPr/>
    </dgm:pt>
    <dgm:pt modelId="{5F061BBF-6F10-408E-A1F0-AFE5936B56F4}" type="pres">
      <dgm:prSet presAssocID="{065867AA-AE01-44AE-BF12-52634E727985}" presName="horz1" presStyleCnt="0"/>
      <dgm:spPr/>
    </dgm:pt>
    <dgm:pt modelId="{C9CBD3AB-F9C2-4EFD-8D56-A09CEE6A0EBE}" type="pres">
      <dgm:prSet presAssocID="{065867AA-AE01-44AE-BF12-52634E727985}" presName="tx1" presStyleLbl="revTx" presStyleIdx="2" presStyleCnt="5"/>
      <dgm:spPr/>
    </dgm:pt>
    <dgm:pt modelId="{CC8CEBC2-DB60-4681-ACEB-43E6D60E4542}" type="pres">
      <dgm:prSet presAssocID="{065867AA-AE01-44AE-BF12-52634E727985}" presName="vert1" presStyleCnt="0"/>
      <dgm:spPr/>
    </dgm:pt>
    <dgm:pt modelId="{E02E8B0D-2670-4B1F-A747-9E47044625CF}" type="pres">
      <dgm:prSet presAssocID="{406A499D-82B8-44A3-BEB5-B74CE7B48ED0}" presName="thickLine" presStyleLbl="alignNode1" presStyleIdx="3" presStyleCnt="5"/>
      <dgm:spPr/>
    </dgm:pt>
    <dgm:pt modelId="{3B428F79-BDD5-4815-8E62-6FF07EF4300C}" type="pres">
      <dgm:prSet presAssocID="{406A499D-82B8-44A3-BEB5-B74CE7B48ED0}" presName="horz1" presStyleCnt="0"/>
      <dgm:spPr/>
    </dgm:pt>
    <dgm:pt modelId="{6BA61269-676B-4224-B2A8-E21E00E5F547}" type="pres">
      <dgm:prSet presAssocID="{406A499D-82B8-44A3-BEB5-B74CE7B48ED0}" presName="tx1" presStyleLbl="revTx" presStyleIdx="3" presStyleCnt="5"/>
      <dgm:spPr/>
    </dgm:pt>
    <dgm:pt modelId="{1D067829-600C-4014-98A8-568A96E5FF1E}" type="pres">
      <dgm:prSet presAssocID="{406A499D-82B8-44A3-BEB5-B74CE7B48ED0}" presName="vert1" presStyleCnt="0"/>
      <dgm:spPr/>
    </dgm:pt>
    <dgm:pt modelId="{B768455A-3A99-4474-BB15-77B8EA81365F}" type="pres">
      <dgm:prSet presAssocID="{5640E271-A7CD-4632-8D75-86FD7B97A78C}" presName="thickLine" presStyleLbl="alignNode1" presStyleIdx="4" presStyleCnt="5"/>
      <dgm:spPr/>
    </dgm:pt>
    <dgm:pt modelId="{46A7B294-2FBA-4B53-BC92-5ED486B972C9}" type="pres">
      <dgm:prSet presAssocID="{5640E271-A7CD-4632-8D75-86FD7B97A78C}" presName="horz1" presStyleCnt="0"/>
      <dgm:spPr/>
    </dgm:pt>
    <dgm:pt modelId="{54787EF9-4AFC-42EF-A6BE-C194EB4CAC87}" type="pres">
      <dgm:prSet presAssocID="{5640E271-A7CD-4632-8D75-86FD7B97A78C}" presName="tx1" presStyleLbl="revTx" presStyleIdx="4" presStyleCnt="5"/>
      <dgm:spPr/>
    </dgm:pt>
    <dgm:pt modelId="{DF42F96D-99FB-4AA2-BAA8-5AD9BF4F2C76}" type="pres">
      <dgm:prSet presAssocID="{5640E271-A7CD-4632-8D75-86FD7B97A78C}" presName="vert1" presStyleCnt="0"/>
      <dgm:spPr/>
    </dgm:pt>
  </dgm:ptLst>
  <dgm:cxnLst>
    <dgm:cxn modelId="{E2666A1D-7049-42E1-ADA1-DF021AA281EC}" srcId="{A5696B17-DDC2-4DFB-8D56-68F4639C9BE3}" destId="{6550D8F3-B594-4645-88A3-34CBA402878D}" srcOrd="1" destOrd="0" parTransId="{8FBEBB79-D7EC-48B4-BAB4-1035D602D2A4}" sibTransId="{2B83BC78-B429-40A6-A773-C9EEA91AF144}"/>
    <dgm:cxn modelId="{3DB5C822-A96D-45CE-B466-E465FE97EACE}" type="presOf" srcId="{5640E271-A7CD-4632-8D75-86FD7B97A78C}" destId="{54787EF9-4AFC-42EF-A6BE-C194EB4CAC87}" srcOrd="0" destOrd="0" presId="urn:microsoft.com/office/officeart/2008/layout/LinedList"/>
    <dgm:cxn modelId="{8E521541-6260-422D-8049-39BA11EE2108}" type="presOf" srcId="{065867AA-AE01-44AE-BF12-52634E727985}" destId="{C9CBD3AB-F9C2-4EFD-8D56-A09CEE6A0EBE}" srcOrd="0" destOrd="0" presId="urn:microsoft.com/office/officeart/2008/layout/LinedList"/>
    <dgm:cxn modelId="{3F438B61-660A-4E0A-934A-5E2F9590BB21}" type="presOf" srcId="{A5696B17-DDC2-4DFB-8D56-68F4639C9BE3}" destId="{F712B144-9746-4012-BB53-65698524723D}" srcOrd="0" destOrd="0" presId="urn:microsoft.com/office/officeart/2008/layout/LinedList"/>
    <dgm:cxn modelId="{0CBB0F43-96D6-4C1C-8FD7-876D266D0464}" srcId="{A5696B17-DDC2-4DFB-8D56-68F4639C9BE3}" destId="{065867AA-AE01-44AE-BF12-52634E727985}" srcOrd="2" destOrd="0" parTransId="{36841EEE-1BCF-4335-9D49-57D26B8A7328}" sibTransId="{B5FBED5E-8491-468A-ABA6-28EEFFAC7CFA}"/>
    <dgm:cxn modelId="{B0CD9E68-B768-47C3-B406-8DADB2D70708}" srcId="{A5696B17-DDC2-4DFB-8D56-68F4639C9BE3}" destId="{406A499D-82B8-44A3-BEB5-B74CE7B48ED0}" srcOrd="3" destOrd="0" parTransId="{C3337BA8-3270-446B-AF59-8CACDC569252}" sibTransId="{431FF361-CDD7-46CF-82B3-24431932D949}"/>
    <dgm:cxn modelId="{DF03C17D-FF6B-4BA7-8A4F-C12A9F0F8363}" type="presOf" srcId="{406A499D-82B8-44A3-BEB5-B74CE7B48ED0}" destId="{6BA61269-676B-4224-B2A8-E21E00E5F547}" srcOrd="0" destOrd="0" presId="urn:microsoft.com/office/officeart/2008/layout/LinedList"/>
    <dgm:cxn modelId="{33F1AA91-0242-4CA1-8354-C5C5ECC631EE}" type="presOf" srcId="{C8B2BC64-B55F-4AB6-B70A-FBEAFFAAF8F4}" destId="{3235DB77-6424-4C60-B078-5E46EF8E2D28}" srcOrd="0" destOrd="0" presId="urn:microsoft.com/office/officeart/2008/layout/LinedList"/>
    <dgm:cxn modelId="{D610299F-7DA5-45AC-AC29-1F2930D07C12}" type="presOf" srcId="{6550D8F3-B594-4645-88A3-34CBA402878D}" destId="{4DBED9E8-7B16-4F8F-BAE5-CD15D76B98C5}" srcOrd="0" destOrd="0" presId="urn:microsoft.com/office/officeart/2008/layout/LinedList"/>
    <dgm:cxn modelId="{9FCF4DAE-4151-43E9-9A6C-1F9EDB18CA94}" srcId="{A5696B17-DDC2-4DFB-8D56-68F4639C9BE3}" destId="{C8B2BC64-B55F-4AB6-B70A-FBEAFFAAF8F4}" srcOrd="0" destOrd="0" parTransId="{BBD090F1-DB38-4579-A8E9-9493CF3D6B8D}" sibTransId="{7856983D-F999-4454-AAEA-CF18A082F093}"/>
    <dgm:cxn modelId="{2D487AC4-5282-40F4-B5F6-FB2D059D8EF9}" srcId="{A5696B17-DDC2-4DFB-8D56-68F4639C9BE3}" destId="{5640E271-A7CD-4632-8D75-86FD7B97A78C}" srcOrd="4" destOrd="0" parTransId="{EE908052-AB40-4091-8F4D-6F887AAEB66B}" sibTransId="{38F9147D-968D-4082-9868-345826AF0975}"/>
    <dgm:cxn modelId="{9A1C7822-9967-4FA4-A57D-225499C96AB6}" type="presParOf" srcId="{F712B144-9746-4012-BB53-65698524723D}" destId="{438F110D-16AB-45F7-86FF-D2A86D536417}" srcOrd="0" destOrd="0" presId="urn:microsoft.com/office/officeart/2008/layout/LinedList"/>
    <dgm:cxn modelId="{42493256-66E3-49E2-9986-2A7278CBDD43}" type="presParOf" srcId="{F712B144-9746-4012-BB53-65698524723D}" destId="{A8727C63-975F-4FAD-BE36-668B8F3F6225}" srcOrd="1" destOrd="0" presId="urn:microsoft.com/office/officeart/2008/layout/LinedList"/>
    <dgm:cxn modelId="{96699559-540E-4C6F-9E46-45BD000FDDEA}" type="presParOf" srcId="{A8727C63-975F-4FAD-BE36-668B8F3F6225}" destId="{3235DB77-6424-4C60-B078-5E46EF8E2D28}" srcOrd="0" destOrd="0" presId="urn:microsoft.com/office/officeart/2008/layout/LinedList"/>
    <dgm:cxn modelId="{E561E013-09AF-4F23-A3F7-708FC8DD2EAE}" type="presParOf" srcId="{A8727C63-975F-4FAD-BE36-668B8F3F6225}" destId="{61D4ED59-6954-4A59-9DB5-092F5C8CD6FD}" srcOrd="1" destOrd="0" presId="urn:microsoft.com/office/officeart/2008/layout/LinedList"/>
    <dgm:cxn modelId="{8D3B7D6C-E4A7-4A6D-AF46-94D2A608E9AD}" type="presParOf" srcId="{F712B144-9746-4012-BB53-65698524723D}" destId="{F5DCCA35-AF04-47A6-9EC1-2711CBD36E6F}" srcOrd="2" destOrd="0" presId="urn:microsoft.com/office/officeart/2008/layout/LinedList"/>
    <dgm:cxn modelId="{DC2D2B48-4A38-4CFA-86F1-9B304F6F1F75}" type="presParOf" srcId="{F712B144-9746-4012-BB53-65698524723D}" destId="{59393BF4-9212-417C-9CBA-9ABE3E75DB7E}" srcOrd="3" destOrd="0" presId="urn:microsoft.com/office/officeart/2008/layout/LinedList"/>
    <dgm:cxn modelId="{EA0878B9-79D6-4E08-8BE8-D4DF47936E58}" type="presParOf" srcId="{59393BF4-9212-417C-9CBA-9ABE3E75DB7E}" destId="{4DBED9E8-7B16-4F8F-BAE5-CD15D76B98C5}" srcOrd="0" destOrd="0" presId="urn:microsoft.com/office/officeart/2008/layout/LinedList"/>
    <dgm:cxn modelId="{9465C7F0-A0EF-4556-83B7-EE20CE47ED8D}" type="presParOf" srcId="{59393BF4-9212-417C-9CBA-9ABE3E75DB7E}" destId="{D799EF44-DC80-42EF-B173-04DD3DA6AC69}" srcOrd="1" destOrd="0" presId="urn:microsoft.com/office/officeart/2008/layout/LinedList"/>
    <dgm:cxn modelId="{7AB12055-7B80-489E-A729-FA587EED3BE3}" type="presParOf" srcId="{F712B144-9746-4012-BB53-65698524723D}" destId="{F588BBF8-8106-4F92-8E9B-7E1D5F1A89CD}" srcOrd="4" destOrd="0" presId="urn:microsoft.com/office/officeart/2008/layout/LinedList"/>
    <dgm:cxn modelId="{264D2788-2711-47EA-8041-7C2667BC34C6}" type="presParOf" srcId="{F712B144-9746-4012-BB53-65698524723D}" destId="{5F061BBF-6F10-408E-A1F0-AFE5936B56F4}" srcOrd="5" destOrd="0" presId="urn:microsoft.com/office/officeart/2008/layout/LinedList"/>
    <dgm:cxn modelId="{58489F5C-E99A-4E70-8DD8-54B7C89782FD}" type="presParOf" srcId="{5F061BBF-6F10-408E-A1F0-AFE5936B56F4}" destId="{C9CBD3AB-F9C2-4EFD-8D56-A09CEE6A0EBE}" srcOrd="0" destOrd="0" presId="urn:microsoft.com/office/officeart/2008/layout/LinedList"/>
    <dgm:cxn modelId="{D8B1641C-6861-4097-935F-E00461315B25}" type="presParOf" srcId="{5F061BBF-6F10-408E-A1F0-AFE5936B56F4}" destId="{CC8CEBC2-DB60-4681-ACEB-43E6D60E4542}" srcOrd="1" destOrd="0" presId="urn:microsoft.com/office/officeart/2008/layout/LinedList"/>
    <dgm:cxn modelId="{24F3AABA-6201-4FD0-B9CF-D6B8E84DAEA5}" type="presParOf" srcId="{F712B144-9746-4012-BB53-65698524723D}" destId="{E02E8B0D-2670-4B1F-A747-9E47044625CF}" srcOrd="6" destOrd="0" presId="urn:microsoft.com/office/officeart/2008/layout/LinedList"/>
    <dgm:cxn modelId="{129C0158-18D5-4DF5-BA4D-4375ACFD2B68}" type="presParOf" srcId="{F712B144-9746-4012-BB53-65698524723D}" destId="{3B428F79-BDD5-4815-8E62-6FF07EF4300C}" srcOrd="7" destOrd="0" presId="urn:microsoft.com/office/officeart/2008/layout/LinedList"/>
    <dgm:cxn modelId="{357B365C-B5B0-424E-954B-3929CC72EBFF}" type="presParOf" srcId="{3B428F79-BDD5-4815-8E62-6FF07EF4300C}" destId="{6BA61269-676B-4224-B2A8-E21E00E5F547}" srcOrd="0" destOrd="0" presId="urn:microsoft.com/office/officeart/2008/layout/LinedList"/>
    <dgm:cxn modelId="{2EE5B390-3B19-41E8-8A29-E5AB6C4EF9B4}" type="presParOf" srcId="{3B428F79-BDD5-4815-8E62-6FF07EF4300C}" destId="{1D067829-600C-4014-98A8-568A96E5FF1E}" srcOrd="1" destOrd="0" presId="urn:microsoft.com/office/officeart/2008/layout/LinedList"/>
    <dgm:cxn modelId="{F9A949C3-61EE-4ED8-8FB0-7185AA23AD98}" type="presParOf" srcId="{F712B144-9746-4012-BB53-65698524723D}" destId="{B768455A-3A99-4474-BB15-77B8EA81365F}" srcOrd="8" destOrd="0" presId="urn:microsoft.com/office/officeart/2008/layout/LinedList"/>
    <dgm:cxn modelId="{340971C7-6C4B-40AC-8312-ADDE54FE5387}" type="presParOf" srcId="{F712B144-9746-4012-BB53-65698524723D}" destId="{46A7B294-2FBA-4B53-BC92-5ED486B972C9}" srcOrd="9" destOrd="0" presId="urn:microsoft.com/office/officeart/2008/layout/LinedList"/>
    <dgm:cxn modelId="{FB54B6DF-1B5A-4ECE-BFC2-18A1235C426A}" type="presParOf" srcId="{46A7B294-2FBA-4B53-BC92-5ED486B972C9}" destId="{54787EF9-4AFC-42EF-A6BE-C194EB4CAC87}" srcOrd="0" destOrd="0" presId="urn:microsoft.com/office/officeart/2008/layout/LinedList"/>
    <dgm:cxn modelId="{A48E05C5-875C-4CAE-A528-CC5CFADE7C22}" type="presParOf" srcId="{46A7B294-2FBA-4B53-BC92-5ED486B972C9}" destId="{DF42F96D-99FB-4AA2-BAA8-5AD9BF4F2C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3F1B6-3205-4576-8D10-FDF3B31458E3}">
      <dsp:nvSpPr>
        <dsp:cNvPr id="0" name=""/>
        <dsp:cNvSpPr/>
      </dsp:nvSpPr>
      <dsp:spPr>
        <a:xfrm>
          <a:off x="671" y="974973"/>
          <a:ext cx="2890600" cy="3468720"/>
        </a:xfrm>
        <a:prstGeom prst="roundRect">
          <a:avLst>
            <a:gd name="adj" fmla="val 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3157" rIns="146685" bIns="0" numCol="1" spcCol="1270" anchor="t" anchorCtr="0">
          <a:noAutofit/>
        </a:bodyPr>
        <a:lstStyle/>
        <a:p>
          <a:pPr marL="0" lvl="0" indent="0" algn="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 dirty="0"/>
        </a:p>
      </dsp:txBody>
      <dsp:txXfrm rot="16200000">
        <a:off x="-1132443" y="2108088"/>
        <a:ext cx="2844350" cy="578120"/>
      </dsp:txXfrm>
    </dsp:sp>
    <dsp:sp modelId="{2E41AF74-F519-448C-8C10-1B70FFEBF21E}">
      <dsp:nvSpPr>
        <dsp:cNvPr id="0" name=""/>
        <dsp:cNvSpPr/>
      </dsp:nvSpPr>
      <dsp:spPr>
        <a:xfrm>
          <a:off x="578791" y="974973"/>
          <a:ext cx="2153497" cy="346872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Knowledge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 you understand the role and the organisation?</a:t>
          </a:r>
        </a:p>
      </dsp:txBody>
      <dsp:txXfrm>
        <a:off x="578791" y="974973"/>
        <a:ext cx="2153497" cy="3468720"/>
      </dsp:txXfrm>
    </dsp:sp>
    <dsp:sp modelId="{A5092877-FC5B-4EC7-BE38-8DBC6237E26F}">
      <dsp:nvSpPr>
        <dsp:cNvPr id="0" name=""/>
        <dsp:cNvSpPr/>
      </dsp:nvSpPr>
      <dsp:spPr>
        <a:xfrm>
          <a:off x="2992442" y="974973"/>
          <a:ext cx="2890600" cy="3468720"/>
        </a:xfrm>
        <a:prstGeom prst="roundRect">
          <a:avLst>
            <a:gd name="adj" fmla="val 5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3157" rIns="146685" bIns="0" numCol="1" spcCol="1270" anchor="t" anchorCtr="0">
          <a:noAutofit/>
        </a:bodyPr>
        <a:lstStyle/>
        <a:p>
          <a:pPr marL="0" lvl="0" indent="0" algn="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 dirty="0"/>
        </a:p>
      </dsp:txBody>
      <dsp:txXfrm rot="16200000">
        <a:off x="1859327" y="2108088"/>
        <a:ext cx="2844350" cy="578120"/>
      </dsp:txXfrm>
    </dsp:sp>
    <dsp:sp modelId="{EF583FF3-E2D1-4129-B785-81D3B2FE2A94}">
      <dsp:nvSpPr>
        <dsp:cNvPr id="0" name=""/>
        <dsp:cNvSpPr/>
      </dsp:nvSpPr>
      <dsp:spPr>
        <a:xfrm rot="5400000">
          <a:off x="2752031" y="3731593"/>
          <a:ext cx="509728" cy="43359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423B7-FF43-4120-A81D-06F2C554DB79}">
      <dsp:nvSpPr>
        <dsp:cNvPr id="0" name=""/>
        <dsp:cNvSpPr/>
      </dsp:nvSpPr>
      <dsp:spPr>
        <a:xfrm>
          <a:off x="3570562" y="974973"/>
          <a:ext cx="2153497" cy="346872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Values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 your behaviours reflect the NHS or care principles (compassion, reflect, teamwork)?</a:t>
          </a:r>
        </a:p>
      </dsp:txBody>
      <dsp:txXfrm>
        <a:off x="3570562" y="974973"/>
        <a:ext cx="2153497" cy="3468720"/>
      </dsp:txXfrm>
    </dsp:sp>
    <dsp:sp modelId="{918E1F91-0043-4868-B917-3AE14BC2237D}">
      <dsp:nvSpPr>
        <dsp:cNvPr id="0" name=""/>
        <dsp:cNvSpPr/>
      </dsp:nvSpPr>
      <dsp:spPr>
        <a:xfrm>
          <a:off x="5973229" y="974973"/>
          <a:ext cx="2890600" cy="3468720"/>
        </a:xfrm>
        <a:prstGeom prst="roundRect">
          <a:avLst>
            <a:gd name="adj" fmla="val 5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3157" rIns="146685" bIns="0" numCol="1" spcCol="1270" anchor="t" anchorCtr="0">
          <a:noAutofit/>
        </a:bodyPr>
        <a:lstStyle/>
        <a:p>
          <a:pPr marL="0" lvl="0" indent="0" algn="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 dirty="0"/>
        </a:p>
      </dsp:txBody>
      <dsp:txXfrm rot="16200000">
        <a:off x="4840114" y="2108088"/>
        <a:ext cx="2844350" cy="578120"/>
      </dsp:txXfrm>
    </dsp:sp>
    <dsp:sp modelId="{3DE04419-0AF4-4ABA-B102-558E74F1F802}">
      <dsp:nvSpPr>
        <dsp:cNvPr id="0" name=""/>
        <dsp:cNvSpPr/>
      </dsp:nvSpPr>
      <dsp:spPr>
        <a:xfrm rot="5400000">
          <a:off x="5743802" y="3731593"/>
          <a:ext cx="509728" cy="43359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8CED8-3BA2-42BC-BCFF-A38FEF78494B}">
      <dsp:nvSpPr>
        <dsp:cNvPr id="0" name=""/>
        <dsp:cNvSpPr/>
      </dsp:nvSpPr>
      <dsp:spPr>
        <a:xfrm>
          <a:off x="6551349" y="974973"/>
          <a:ext cx="2153497" cy="346872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5438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Professionalism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 you communicate appropriately, show reliability, and present yourself well?</a:t>
          </a:r>
        </a:p>
      </dsp:txBody>
      <dsp:txXfrm>
        <a:off x="6551349" y="974973"/>
        <a:ext cx="2153497" cy="3468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269BA-4F6C-419C-9A0F-975B81B62513}">
      <dsp:nvSpPr>
        <dsp:cNvPr id="0" name=""/>
        <dsp:cNvSpPr/>
      </dsp:nvSpPr>
      <dsp:spPr>
        <a:xfrm>
          <a:off x="4127568" y="1778016"/>
          <a:ext cx="2259936" cy="195493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Employability skills</a:t>
          </a:r>
        </a:p>
      </dsp:txBody>
      <dsp:txXfrm>
        <a:off x="4502071" y="2101976"/>
        <a:ext cx="1510930" cy="1307016"/>
      </dsp:txXfrm>
    </dsp:sp>
    <dsp:sp modelId="{404A5D11-002B-4E64-8432-CADB607B4846}">
      <dsp:nvSpPr>
        <dsp:cNvPr id="0" name=""/>
        <dsp:cNvSpPr/>
      </dsp:nvSpPr>
      <dsp:spPr>
        <a:xfrm>
          <a:off x="5542723" y="842711"/>
          <a:ext cx="852667" cy="73468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09FE749-ED94-4956-B3F6-C1D59F47914F}">
      <dsp:nvSpPr>
        <dsp:cNvPr id="0" name=""/>
        <dsp:cNvSpPr/>
      </dsp:nvSpPr>
      <dsp:spPr>
        <a:xfrm>
          <a:off x="4335741" y="0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Empathy</a:t>
          </a:r>
        </a:p>
      </dsp:txBody>
      <dsp:txXfrm>
        <a:off x="4642657" y="265519"/>
        <a:ext cx="1238169" cy="1071161"/>
      </dsp:txXfrm>
    </dsp:sp>
    <dsp:sp modelId="{D73194A6-D579-40C9-BDDD-0DAF0A4CF6D6}">
      <dsp:nvSpPr>
        <dsp:cNvPr id="0" name=""/>
        <dsp:cNvSpPr/>
      </dsp:nvSpPr>
      <dsp:spPr>
        <a:xfrm>
          <a:off x="6537852" y="2216182"/>
          <a:ext cx="852667" cy="73468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6440B4C-2BA0-4398-B0CA-A668B6330643}">
      <dsp:nvSpPr>
        <dsp:cNvPr id="0" name=""/>
        <dsp:cNvSpPr/>
      </dsp:nvSpPr>
      <dsp:spPr>
        <a:xfrm>
          <a:off x="6034242" y="985459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823433"/>
                <a:satOff val="4942"/>
                <a:lumOff val="3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823433"/>
                <a:satOff val="4942"/>
                <a:lumOff val="3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823433"/>
                <a:satOff val="4942"/>
                <a:lumOff val="3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Patience</a:t>
          </a:r>
        </a:p>
      </dsp:txBody>
      <dsp:txXfrm>
        <a:off x="6341158" y="1250978"/>
        <a:ext cx="1238169" cy="1071161"/>
      </dsp:txXfrm>
    </dsp:sp>
    <dsp:sp modelId="{87A359A8-609F-4FD6-9E20-A3D7436AE1E0}">
      <dsp:nvSpPr>
        <dsp:cNvPr id="0" name=""/>
        <dsp:cNvSpPr/>
      </dsp:nvSpPr>
      <dsp:spPr>
        <a:xfrm>
          <a:off x="5846571" y="3766573"/>
          <a:ext cx="852667" cy="73468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6DDA16C-24AA-453B-8FAB-F30F34F0C319}">
      <dsp:nvSpPr>
        <dsp:cNvPr id="0" name=""/>
        <dsp:cNvSpPr/>
      </dsp:nvSpPr>
      <dsp:spPr>
        <a:xfrm>
          <a:off x="6034242" y="2922759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1646865"/>
                <a:satOff val="9885"/>
                <a:lumOff val="7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646865"/>
                <a:satOff val="9885"/>
                <a:lumOff val="7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646865"/>
                <a:satOff val="9885"/>
                <a:lumOff val="7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Professionalism</a:t>
          </a:r>
        </a:p>
      </dsp:txBody>
      <dsp:txXfrm>
        <a:off x="6341158" y="3188278"/>
        <a:ext cx="1238169" cy="1071161"/>
      </dsp:txXfrm>
    </dsp:sp>
    <dsp:sp modelId="{AF905038-7B2F-42F9-A922-CAE904343945}">
      <dsp:nvSpPr>
        <dsp:cNvPr id="0" name=""/>
        <dsp:cNvSpPr/>
      </dsp:nvSpPr>
      <dsp:spPr>
        <a:xfrm>
          <a:off x="4131774" y="3927509"/>
          <a:ext cx="852667" cy="73468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9EDFD7F-74A7-4606-AD45-26586718E885}">
      <dsp:nvSpPr>
        <dsp:cNvPr id="0" name=""/>
        <dsp:cNvSpPr/>
      </dsp:nvSpPr>
      <dsp:spPr>
        <a:xfrm>
          <a:off x="4335741" y="3909321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2470298"/>
                <a:satOff val="14827"/>
                <a:lumOff val="1129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470298"/>
                <a:satOff val="14827"/>
                <a:lumOff val="1129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470298"/>
                <a:satOff val="14827"/>
                <a:lumOff val="1129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Teamwork</a:t>
          </a:r>
        </a:p>
      </dsp:txBody>
      <dsp:txXfrm>
        <a:off x="4642657" y="4174840"/>
        <a:ext cx="1238169" cy="1071161"/>
      </dsp:txXfrm>
    </dsp:sp>
    <dsp:sp modelId="{8EC1FE90-3A48-4B9A-86FF-B5C0A2228E41}">
      <dsp:nvSpPr>
        <dsp:cNvPr id="0" name=""/>
        <dsp:cNvSpPr/>
      </dsp:nvSpPr>
      <dsp:spPr>
        <a:xfrm>
          <a:off x="3120349" y="2554589"/>
          <a:ext cx="852667" cy="73468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126202C-47B4-4226-A8B3-41FEB1383858}">
      <dsp:nvSpPr>
        <dsp:cNvPr id="0" name=""/>
        <dsp:cNvSpPr/>
      </dsp:nvSpPr>
      <dsp:spPr>
        <a:xfrm>
          <a:off x="2629355" y="2923861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3293730"/>
                <a:satOff val="19770"/>
                <a:lumOff val="1506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3293730"/>
                <a:satOff val="19770"/>
                <a:lumOff val="1506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3293730"/>
                <a:satOff val="19770"/>
                <a:lumOff val="1506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Reliability</a:t>
          </a:r>
        </a:p>
      </dsp:txBody>
      <dsp:txXfrm>
        <a:off x="2936271" y="3189380"/>
        <a:ext cx="1238169" cy="1071161"/>
      </dsp:txXfrm>
    </dsp:sp>
    <dsp:sp modelId="{7398A19C-380D-4F71-8D1E-836D56B96981}">
      <dsp:nvSpPr>
        <dsp:cNvPr id="0" name=""/>
        <dsp:cNvSpPr/>
      </dsp:nvSpPr>
      <dsp:spPr>
        <a:xfrm>
          <a:off x="2629355" y="983255"/>
          <a:ext cx="1852001" cy="16021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4117163"/>
                <a:satOff val="24712"/>
                <a:lumOff val="1882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4117163"/>
                <a:satOff val="24712"/>
                <a:lumOff val="1882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4117163"/>
                <a:satOff val="24712"/>
                <a:lumOff val="1882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Communication</a:t>
          </a:r>
        </a:p>
      </dsp:txBody>
      <dsp:txXfrm>
        <a:off x="2936271" y="1248774"/>
        <a:ext cx="1238169" cy="10711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F110D-16AB-45F7-86FF-D2A86D536417}">
      <dsp:nvSpPr>
        <dsp:cNvPr id="0" name=""/>
        <dsp:cNvSpPr/>
      </dsp:nvSpPr>
      <dsp:spPr>
        <a:xfrm>
          <a:off x="0" y="609"/>
          <a:ext cx="743847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5DB77-6424-4C60-B078-5E46EF8E2D28}">
      <dsp:nvSpPr>
        <dsp:cNvPr id="0" name=""/>
        <dsp:cNvSpPr/>
      </dsp:nvSpPr>
      <dsp:spPr>
        <a:xfrm>
          <a:off x="0" y="609"/>
          <a:ext cx="7438474" cy="99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was I trying to achieve in the interview?</a:t>
          </a:r>
          <a:endParaRPr lang="en-US" sz="2800" kern="1200"/>
        </a:p>
      </dsp:txBody>
      <dsp:txXfrm>
        <a:off x="0" y="609"/>
        <a:ext cx="7438474" cy="998342"/>
      </dsp:txXfrm>
    </dsp:sp>
    <dsp:sp modelId="{F5DCCA35-AF04-47A6-9EC1-2711CBD36E6F}">
      <dsp:nvSpPr>
        <dsp:cNvPr id="0" name=""/>
        <dsp:cNvSpPr/>
      </dsp:nvSpPr>
      <dsp:spPr>
        <a:xfrm>
          <a:off x="0" y="998952"/>
          <a:ext cx="743847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ED9E8-7B16-4F8F-BAE5-CD15D76B98C5}">
      <dsp:nvSpPr>
        <dsp:cNvPr id="0" name=""/>
        <dsp:cNvSpPr/>
      </dsp:nvSpPr>
      <dsp:spPr>
        <a:xfrm>
          <a:off x="0" y="998952"/>
          <a:ext cx="7438474" cy="99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Why did I respond the way I did?</a:t>
          </a:r>
          <a:endParaRPr lang="en-US" sz="2800" kern="1200"/>
        </a:p>
      </dsp:txBody>
      <dsp:txXfrm>
        <a:off x="0" y="998952"/>
        <a:ext cx="7438474" cy="998342"/>
      </dsp:txXfrm>
    </dsp:sp>
    <dsp:sp modelId="{F588BBF8-8106-4F92-8E9B-7E1D5F1A89CD}">
      <dsp:nvSpPr>
        <dsp:cNvPr id="0" name=""/>
        <dsp:cNvSpPr/>
      </dsp:nvSpPr>
      <dsp:spPr>
        <a:xfrm>
          <a:off x="0" y="1997294"/>
          <a:ext cx="743847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BD3AB-F9C2-4EFD-8D56-A09CEE6A0EBE}">
      <dsp:nvSpPr>
        <dsp:cNvPr id="0" name=""/>
        <dsp:cNvSpPr/>
      </dsp:nvSpPr>
      <dsp:spPr>
        <a:xfrm>
          <a:off x="0" y="1997294"/>
          <a:ext cx="7438474" cy="99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How did I feel during this experience?</a:t>
          </a:r>
          <a:endParaRPr lang="en-US" sz="2800" kern="1200"/>
        </a:p>
      </dsp:txBody>
      <dsp:txXfrm>
        <a:off x="0" y="1997294"/>
        <a:ext cx="7438474" cy="998342"/>
      </dsp:txXfrm>
    </dsp:sp>
    <dsp:sp modelId="{E02E8B0D-2670-4B1F-A747-9E47044625CF}">
      <dsp:nvSpPr>
        <dsp:cNvPr id="0" name=""/>
        <dsp:cNvSpPr/>
      </dsp:nvSpPr>
      <dsp:spPr>
        <a:xfrm>
          <a:off x="0" y="2995637"/>
          <a:ext cx="743847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61269-676B-4224-B2A8-E21E00E5F547}">
      <dsp:nvSpPr>
        <dsp:cNvPr id="0" name=""/>
        <dsp:cNvSpPr/>
      </dsp:nvSpPr>
      <dsp:spPr>
        <a:xfrm>
          <a:off x="0" y="2995637"/>
          <a:ext cx="7438474" cy="99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How might my behaviour have affected other’s perception of me?</a:t>
          </a:r>
          <a:endParaRPr lang="en-US" sz="2800" kern="1200"/>
        </a:p>
      </dsp:txBody>
      <dsp:txXfrm>
        <a:off x="0" y="2995637"/>
        <a:ext cx="7438474" cy="998342"/>
      </dsp:txXfrm>
    </dsp:sp>
    <dsp:sp modelId="{B768455A-3A99-4474-BB15-77B8EA81365F}">
      <dsp:nvSpPr>
        <dsp:cNvPr id="0" name=""/>
        <dsp:cNvSpPr/>
      </dsp:nvSpPr>
      <dsp:spPr>
        <a:xfrm>
          <a:off x="0" y="3993979"/>
          <a:ext cx="743847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87EF9-4AFC-42EF-A6BE-C194EB4CAC87}">
      <dsp:nvSpPr>
        <dsp:cNvPr id="0" name=""/>
        <dsp:cNvSpPr/>
      </dsp:nvSpPr>
      <dsp:spPr>
        <a:xfrm>
          <a:off x="0" y="3993979"/>
          <a:ext cx="7438474" cy="99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will I change next time?</a:t>
          </a:r>
          <a:endParaRPr lang="en-US" sz="2800" kern="1200"/>
        </a:p>
      </dsp:txBody>
      <dsp:txXfrm>
        <a:off x="0" y="3993979"/>
        <a:ext cx="7438474" cy="9983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CA4B87-4195-40BB-8CB7-E04C10677F52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05737-5F9F-4452-9373-E36181095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97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05737-5F9F-4452-9373-E3618109518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433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9A162-F820-48B5-52F3-FC9E19617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EC2B67-5871-8438-ACF3-2393A8379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E5A0E-6994-E3B0-D9A4-A0399C11D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E336B-AAD6-4373-A49D-18A5AC537509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382F6-CBE9-ECCA-7AFF-0D7139A62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E1A76-EB43-9B57-04AF-FC1E9B3E0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4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00012-0E34-5A7A-0AAC-AC40BB345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07CCB-4A51-A5F7-CDD0-471DF7B7A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51A82-2206-6B82-A6B6-A42030AFC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8520-7CE9-4665-9BA6-A464C80BE3B9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689220-309C-6676-530E-D5F7E0C11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9310F-7BCA-43F8-0BD0-4F4287FF1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823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CD449-BB2D-7C76-DC4C-A7E6AD7EC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2FC9F-F764-E072-3C49-3FDF33B3F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26CDA-66B2-7C21-26A2-C7D48F65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DDFCE-EB8A-4D3E-8E0D-4B5103B3B3B9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187BB-55DE-CCF3-8A35-329B75296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A80FE-5EA7-905B-6D1C-7D566355D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277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27826-161D-7C5A-C1A3-BE83A053B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F6FB5-191A-08AC-8640-A6AF80FEE9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A9288D-46E1-5011-33A4-192C0171FB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AC8733-2E1C-8CB3-CA6A-3560EF5A1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1EDB-0DA3-4DBD-8D64-1DE8BFC98D92}" type="datetime1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A39BC-1366-2CD3-BCA1-6BD7E9E9D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4BE922-7B05-E113-38DE-E86713095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03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2E7E3-208B-89B2-C4AD-D03BC35E3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4D27B-0BB4-A860-0E83-EE2B5CDB6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21ABA2-0D4B-CBF5-9BCC-5749CAC284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51C378-970D-18B1-A110-EB90668BFF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0CEF0D-0953-4ECD-BDD2-422414DC6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C8C8BA-E587-0BCB-4F45-BAE7BF592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37744-B9E8-4A56-AFF6-9EBC77277C41}" type="datetime1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8B191F-13A6-96F6-67EC-032177572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3F8568-ED47-BE10-A307-138118C34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0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84F6-E18B-5037-0DF9-15977C5A5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FC43D-6F5B-8277-74C9-79C6C8580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9AC5C-1841-424B-AFA7-2CCCFACE6D76}" type="datetime1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609EDA-5338-E633-2D07-6429861C2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E43F4-D5AC-91C0-F73F-48F201858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51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19B937-206D-0938-C505-38CFAFF5F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67979-C4E4-40AE-B919-3336BBDD5463}" type="datetime1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2310C9-E849-46A4-C3DF-F1E46D1DC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75CD05-DB39-9C8C-0AF3-F53A036D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754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0A81E-8A92-EDF2-9F63-160AE406A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EF466-2922-1A1D-BE4F-0815043BB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77D04-87F8-51F5-0AE5-B784E4966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1B309-E3E8-D648-861B-DB8E43AC5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A9E32-DBE8-42C6-9EB6-AC399053BF34}" type="datetime1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BF9BFF-5664-68C9-7AA9-DFFFA7A2C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FE983-4760-B18C-0C0F-F148ECB3C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21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80129-4D78-E01B-D2E7-4DE1AC89B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9C9769-2BB3-6A7B-19DD-0D1DA81894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B9318B-1FDD-C365-8E67-643748B3B8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06F1A-B56A-8B7F-7943-EBDA12929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F7E6D-EF12-49AC-8B04-152B7BDFB9A2}" type="datetime1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7EFFA-C90E-C109-D480-9FEF58FA5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86844-696C-6B06-9510-572713905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38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B26DB-A01A-867C-3013-815B7949B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3CC23-5908-A682-3A30-7B5F8D811B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588D5-FAC9-6395-5591-79CF638E0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94375-EDFB-4E1C-8A0D-47B0469534E3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D67A8-B347-10C5-C123-F33AAAD41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3B5CD-1D1F-5100-25C0-DC05E27F5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78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EFFA53-EBD6-B88E-7FEE-5B47555F54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560C5-D7E9-246D-1B6A-4821061B48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CC432-25C8-ECBD-1828-EA490954E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595EF-E974-495C-B62C-1A535A460B94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57967-2CEA-CBC5-E9ED-08DD4FDF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94B5-A6E7-C423-FB75-CD3C689CD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18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7574B7-8582-BD82-0FAC-E5297C578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F9F617-1099-EA87-D674-936632F078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868ED-8D66-426C-CEB1-7F8C61BCF0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8F55F5-0C1C-43D4-B87A-E7E463AFD9CA}" type="datetime1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D0084-BEF4-2974-6F90-EFACEBECE5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E92B2-2299-725B-11A8-D599E01DDF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2DD530-1490-444B-96D6-DE3B121A1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275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ar.inspiredpencil.com/pictures-2023/skills-development-banner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ld.sermitsiaq.ag/en/questions-slide-templat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team.net/top-10-coffee-break-powerpoint-presentation-templates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oI67VeE3ds?feature=oembed" TargetMode="External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old.sermitsiaq.ag/en/questions-slide-templat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team.net/top-10-coffee-break-powerpoint-presentation-templates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rkrishnaathal.com/blog/gibbs-reflective-cycle-explained-a-framework-for-structured-self-reflection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old.sermitsiaq.ag/en/questions-slide-templat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4D34201B-5B80-4F40-D84B-B7BE14429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pic>
        <p:nvPicPr>
          <p:cNvPr id="6" name="Picture 5" descr="A group of people working on laptops&#10;&#10;AI-generated content may be incorrect.">
            <a:extLst>
              <a:ext uri="{FF2B5EF4-FFF2-40B4-BE49-F238E27FC236}">
                <a16:creationId xmlns:a16="http://schemas.microsoft.com/office/drawing/2014/main" id="{6CF8A092-8A3D-4649-4EF4-BC4FC49D67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4617" y="124373"/>
            <a:ext cx="12192000" cy="695089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FA43D9A-753F-1F38-A168-89BE1E6E54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9105"/>
            <a:ext cx="9144000" cy="4094922"/>
          </a:xfrm>
        </p:spPr>
        <p:txBody>
          <a:bodyPr>
            <a:normAutofit/>
          </a:bodyPr>
          <a:lstStyle/>
          <a:p>
            <a:endParaRPr lang="en-GB" sz="3200" b="1" dirty="0"/>
          </a:p>
          <a:p>
            <a:r>
              <a:rPr lang="en-GB" sz="3200" b="1" dirty="0"/>
              <a:t>Dr L. Simona Ferraraccio</a:t>
            </a:r>
          </a:p>
          <a:p>
            <a:r>
              <a:rPr lang="en-GB" sz="3200" b="1" dirty="0"/>
              <a:t>Week 7 - 10.11.2025</a:t>
            </a:r>
          </a:p>
          <a:p>
            <a:endParaRPr lang="en-GB" sz="3200" b="1" dirty="0"/>
          </a:p>
          <a:p>
            <a:r>
              <a:rPr lang="en-GB" sz="3200" b="1" dirty="0"/>
              <a:t>BMHP4026</a:t>
            </a:r>
          </a:p>
          <a:p>
            <a:r>
              <a:rPr lang="en-GB" sz="3200" dirty="0"/>
              <a:t>s.ferraraccio@uwtsd.ac.uk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80571-B740-6A73-ADDA-D9FECDCDC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1300043"/>
          </a:xfr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Developing Skills for Employment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B354F7-C1F5-37F1-A616-CE6D97882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6BF25-60AE-4C21-8F6F-C6291BFE2E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657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C721F-19C9-EFE5-3A96-2EA853FF20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Preparing for interviews and reflection models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0BA39-281F-4EDA-A10E-2FAE48089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34149" y="932688"/>
            <a:ext cx="6593728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14300" algn="l"/>
            <a:r>
              <a:rPr lang="en-US" sz="2000" b="1" dirty="0"/>
              <a:t>Aims</a:t>
            </a:r>
          </a:p>
          <a:p>
            <a:pPr marL="114300" algn="l"/>
            <a:endParaRPr lang="en-US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Develop knowledge and confidence in preparing for a professional job interview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Understand key interview formats and question types in health and social care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Learn and apply three main reflection models: Gibbs, Schon, and Johns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Prepare to write a reflective account of interview performance</a:t>
            </a:r>
          </a:p>
        </p:txBody>
      </p: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2B1F6A51-AF08-88F4-5BAF-F07882A3CC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73BF4F-6534-8AD9-8775-7867A725C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02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8BFC9-20A6-E6F9-5448-D3F2C5232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Session 1: How to prepare for a Job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4566-6928-2F40-64DE-C19EEC489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04014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The purpose of interviews</a:t>
            </a:r>
          </a:p>
          <a:p>
            <a:r>
              <a:rPr lang="en-GB" sz="2400" dirty="0"/>
              <a:t>How to prepare</a:t>
            </a:r>
          </a:p>
          <a:p>
            <a:r>
              <a:rPr lang="en-GB" sz="2400" dirty="0"/>
              <a:t>The professional edge</a:t>
            </a:r>
          </a:p>
          <a:p>
            <a:pPr marL="0" indent="0">
              <a:buNone/>
            </a:pPr>
            <a:r>
              <a:rPr lang="en-GB" sz="2400" dirty="0"/>
              <a:t>Activity: interview preparation plan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050FB6BC-F7A0-EB76-FC27-9859C6EC9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DFEAD1-DA8F-93C7-B6CC-F4400D2C5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066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69137-227E-3A25-9AA3-6E706ED0C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The purpose of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9E6AE-4567-05DC-14B0-57532693C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71" y="2587946"/>
            <a:ext cx="3122023" cy="103901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Employers use interview to see: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F7C7F3BB-188A-5F7E-A11B-FF4EBA7398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B732885-0DCC-A4E4-6FD8-D1545A35A1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8144335"/>
              </p:ext>
            </p:extLst>
          </p:nvPr>
        </p:nvGraphicFramePr>
        <p:xfrm>
          <a:off x="3194594" y="398119"/>
          <a:ext cx="887548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DE47862-1620-7404-1FD4-DC55877CC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4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7CA986-9063-9D4A-5A5B-7F203339BE3C}"/>
              </a:ext>
            </a:extLst>
          </p:cNvPr>
          <p:cNvSpPr txBox="1"/>
          <p:nvPr/>
        </p:nvSpPr>
        <p:spPr>
          <a:xfrm>
            <a:off x="72571" y="5170455"/>
            <a:ext cx="11957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 interview isn’t just about what you know, it’s about showing who you are and how you fit.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560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B3F9A-665A-CEB2-66FA-991429256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What do you think interviewers are really looking for in health and social care applicants?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F9BA1-03E3-4578-EFFD-E0B9184A9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D5078030-E83C-A720-1510-97C9F6476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457322"/>
              </p:ext>
            </p:extLst>
          </p:nvPr>
        </p:nvGraphicFramePr>
        <p:xfrm>
          <a:off x="838200" y="1346479"/>
          <a:ext cx="10515600" cy="5511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E9C8AA5B-3516-80D7-311B-1A6E305C2C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26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0B4CA-4460-3519-95C1-61D7FE32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875" y="98792"/>
            <a:ext cx="10515600" cy="760660"/>
          </a:xfrm>
        </p:spPr>
        <p:txBody>
          <a:bodyPr/>
          <a:lstStyle/>
          <a:p>
            <a:pPr algn="r"/>
            <a:r>
              <a:rPr lang="en-GB" b="1" dirty="0"/>
              <a:t>Before the interview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341349A-F121-C7CD-71D2-9061D6F58CF2}"/>
              </a:ext>
            </a:extLst>
          </p:cNvPr>
          <p:cNvGrpSpPr/>
          <p:nvPr/>
        </p:nvGrpSpPr>
        <p:grpSpPr>
          <a:xfrm>
            <a:off x="116771" y="1034309"/>
            <a:ext cx="12075229" cy="4348789"/>
            <a:chOff x="116771" y="1034309"/>
            <a:chExt cx="12075229" cy="434878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F91A8D5-337D-810A-393F-50FAE7DDF728}"/>
                </a:ext>
              </a:extLst>
            </p:cNvPr>
            <p:cNvSpPr/>
            <p:nvPr/>
          </p:nvSpPr>
          <p:spPr>
            <a:xfrm>
              <a:off x="3811712" y="1034309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890" tIns="135308" rIns="388145" bIns="135308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Know the employer’s mission and values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Look for specific terms like “</a:t>
              </a:r>
              <a:r>
                <a:rPr lang="en-GB" sz="1400" i="1" kern="1200" dirty="0"/>
                <a:t>person-centred care” , “dignity”, “Teamworking”</a:t>
              </a:r>
              <a:endParaRPr lang="en-GB" sz="1400" kern="1200" dirty="0"/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i="0" kern="1200" dirty="0"/>
                <a:t>Revisit the</a:t>
              </a:r>
              <a:r>
                <a:rPr lang="en-GB" sz="1400" b="1" i="0" kern="1200" dirty="0"/>
                <a:t> 6Cs: Care, Compassion, Competence, Communication, Courage, Commitment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CF93635-63D7-47FE-29E5-B3D9D83FD9A7}"/>
                </a:ext>
              </a:extLst>
            </p:cNvPr>
            <p:cNvSpPr/>
            <p:nvPr/>
          </p:nvSpPr>
          <p:spPr>
            <a:xfrm>
              <a:off x="116771" y="1034309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Research the organisation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D7C8604-8475-27EB-22BF-A6C43E2B7AB0}"/>
                </a:ext>
              </a:extLst>
            </p:cNvPr>
            <p:cNvSpPr/>
            <p:nvPr/>
          </p:nvSpPr>
          <p:spPr>
            <a:xfrm>
              <a:off x="3811712" y="2146790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240" tIns="141658" rIns="394495" bIns="141658" numCol="1" spcCol="1270" anchor="t" anchorCtr="0">
              <a:noAutofit/>
            </a:bodyPr>
            <a:lstStyle/>
            <a:p>
              <a:pPr marL="0" lvl="1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1000" kern="1200" dirty="0"/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Highlight 3-4 essential skills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dirty="0"/>
                <a:t>Prepare examples from experience that show those skills in action</a:t>
              </a:r>
              <a:endParaRPr lang="en-GB" sz="1400" kern="1200" dirty="0"/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7793F30-D63D-5A61-FE83-656AAFBE1ACF}"/>
                </a:ext>
              </a:extLst>
            </p:cNvPr>
            <p:cNvSpPr/>
            <p:nvPr/>
          </p:nvSpPr>
          <p:spPr>
            <a:xfrm>
              <a:off x="116771" y="2146790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Review the job description</a:t>
              </a:r>
            </a:p>
          </p:txBody>
        </p:sp>
        <p:sp>
          <p:nvSpPr>
            <p:cNvPr id="12" name="Arrow: Right 11">
              <a:extLst>
                <a:ext uri="{FF2B5EF4-FFF2-40B4-BE49-F238E27FC236}">
                  <a16:creationId xmlns:a16="http://schemas.microsoft.com/office/drawing/2014/main" id="{BED3B942-860C-7296-9EDD-E18B89AFAB3B}"/>
                </a:ext>
              </a:extLst>
            </p:cNvPr>
            <p:cNvSpPr/>
            <p:nvPr/>
          </p:nvSpPr>
          <p:spPr>
            <a:xfrm>
              <a:off x="3811711" y="3259271"/>
              <a:ext cx="8305763" cy="1011346"/>
            </a:xfrm>
            <a:prstGeom prst="rightArrow">
              <a:avLst>
                <a:gd name="adj1" fmla="val 75000"/>
                <a:gd name="adj2" fmla="val 50000"/>
              </a:avLst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1000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Situation, Task, Action, Result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Write short notes (not scripts), to avoid sounding rehearsed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BC1836-8C15-8688-8B19-6249BB71C819}"/>
                </a:ext>
              </a:extLst>
            </p:cNvPr>
            <p:cNvSpPr/>
            <p:nvPr/>
          </p:nvSpPr>
          <p:spPr>
            <a:xfrm>
              <a:off x="116771" y="3259271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Practise STAR answers</a:t>
              </a: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361F6F4-865F-0CD2-16BB-90EEB75FFA3B}"/>
                </a:ext>
              </a:extLst>
            </p:cNvPr>
            <p:cNvSpPr/>
            <p:nvPr/>
          </p:nvSpPr>
          <p:spPr>
            <a:xfrm>
              <a:off x="3811711" y="4371752"/>
              <a:ext cx="8305763" cy="1011346"/>
            </a:xfrm>
            <a:prstGeom prst="rightArrow">
              <a:avLst>
                <a:gd name="adj1" fmla="val 75000"/>
                <a:gd name="adj2" fmla="val 50000"/>
              </a:avLst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Know where to go, what time to arrive, who to report to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Choose appropriate clothing (clean, professional, comfortable)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Print any documents (master CV, CV for specific application, certificates)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8A29230-88EE-8503-E757-7126662EE23C}"/>
                </a:ext>
              </a:extLst>
            </p:cNvPr>
            <p:cNvSpPr/>
            <p:nvPr/>
          </p:nvSpPr>
          <p:spPr>
            <a:xfrm>
              <a:off x="116771" y="4371752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Plan the practicalities</a:t>
              </a:r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D11999-B2DA-7063-631B-D75E95AEF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F2C69864-301F-7604-E0F8-96C85762CE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992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B4611-F211-E2DA-61F7-9CD2B8F09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7921"/>
            <a:ext cx="10515600" cy="1325563"/>
          </a:xfrm>
        </p:spPr>
        <p:txBody>
          <a:bodyPr/>
          <a:lstStyle/>
          <a:p>
            <a:pPr algn="r"/>
            <a:r>
              <a:rPr lang="en-GB" b="1" dirty="0"/>
              <a:t>During the interview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7A3E93-6DF3-F9B0-B8E6-C91108438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5501A8B4-0863-42E1-0C79-B1598BD451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5D58728-518F-9A1B-E7CF-1B50A7FB9B7A}"/>
              </a:ext>
            </a:extLst>
          </p:cNvPr>
          <p:cNvGrpSpPr/>
          <p:nvPr/>
        </p:nvGrpSpPr>
        <p:grpSpPr>
          <a:xfrm>
            <a:off x="58385" y="1353484"/>
            <a:ext cx="12075229" cy="4493137"/>
            <a:chOff x="116771" y="1034309"/>
            <a:chExt cx="12075229" cy="4493137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02E3BAB-6081-5236-EC90-39718B3BA9E6}"/>
                </a:ext>
              </a:extLst>
            </p:cNvPr>
            <p:cNvSpPr/>
            <p:nvPr/>
          </p:nvSpPr>
          <p:spPr>
            <a:xfrm>
              <a:off x="3811712" y="1034309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890" tIns="135308" rIns="388145" bIns="135308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Arrive 10 mins early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i="0" dirty="0"/>
                <a:t>Greet politely, smile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Maintain eye contact</a:t>
              </a:r>
              <a:endParaRPr lang="en-GB" sz="1400" i="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F0141F4-BBCF-90BD-FF47-52709F44F6F1}"/>
                </a:ext>
              </a:extLst>
            </p:cNvPr>
            <p:cNvSpPr/>
            <p:nvPr/>
          </p:nvSpPr>
          <p:spPr>
            <a:xfrm>
              <a:off x="116771" y="1034309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First impressions count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B53C444-DFB8-8620-02D4-649B731BB90B}"/>
                </a:ext>
              </a:extLst>
            </p:cNvPr>
            <p:cNvSpPr/>
            <p:nvPr/>
          </p:nvSpPr>
          <p:spPr>
            <a:xfrm>
              <a:off x="3811712" y="2146790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240" tIns="141658" rIns="394495" bIns="141658" numCol="1" spcCol="1270" anchor="t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Sit upright, nod when listening, avoid crossing arms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dirty="0"/>
                <a:t>Speak clearly and positively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dirty="0"/>
                <a:t>Take a breath before answering, it’s ok to have a pause!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400" kern="1200" dirty="0"/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FA26477-57D3-79A7-EC2A-08B985A09AD5}"/>
                </a:ext>
              </a:extLst>
            </p:cNvPr>
            <p:cNvSpPr/>
            <p:nvPr/>
          </p:nvSpPr>
          <p:spPr>
            <a:xfrm>
              <a:off x="116771" y="2146790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Body language &amp; communication</a:t>
              </a:r>
            </a:p>
          </p:txBody>
        </p: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FC8AFE36-BEF6-8F4B-782B-5F0290094AE9}"/>
                </a:ext>
              </a:extLst>
            </p:cNvPr>
            <p:cNvSpPr/>
            <p:nvPr/>
          </p:nvSpPr>
          <p:spPr>
            <a:xfrm>
              <a:off x="3811711" y="3259271"/>
              <a:ext cx="8305763" cy="1011346"/>
            </a:xfrm>
            <a:prstGeom prst="rightArrow">
              <a:avLst>
                <a:gd name="adj1" fmla="val 75000"/>
                <a:gd name="adj2" fmla="val 50000"/>
              </a:avLst>
            </a:prstGeom>
            <a:solidFill>
              <a:schemeClr val="accent6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Use STAR examples, short, relevant and be confident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Always link your answers to the organisation’s values.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DF60CBE-D8F4-3C26-FF23-9FD806D99768}"/>
                </a:ext>
              </a:extLst>
            </p:cNvPr>
            <p:cNvSpPr/>
            <p:nvPr/>
          </p:nvSpPr>
          <p:spPr>
            <a:xfrm>
              <a:off x="116771" y="3259271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Answering questions</a:t>
              </a: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76CCFD62-3F94-C5D6-F441-961AB93DCAA1}"/>
                </a:ext>
              </a:extLst>
            </p:cNvPr>
            <p:cNvSpPr/>
            <p:nvPr/>
          </p:nvSpPr>
          <p:spPr>
            <a:xfrm>
              <a:off x="3825791" y="4227403"/>
              <a:ext cx="8305763" cy="1300043"/>
            </a:xfrm>
            <a:prstGeom prst="rightArrow">
              <a:avLst>
                <a:gd name="adj1" fmla="val 75000"/>
                <a:gd name="adj2" fmla="val 50000"/>
              </a:avLst>
            </a:prstGeom>
            <a:solidFill>
              <a:schemeClr val="accent6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Listen actively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Show empathy when discussing care situations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Be honest if you don’t know something: “</a:t>
              </a:r>
              <a:r>
                <a:rPr lang="en-GB" sz="1400" i="1" dirty="0"/>
                <a:t>That’s a good question, I haven’t experienced that situation yet, but I would seek guidance from a senior colleague”.</a:t>
              </a:r>
              <a:endParaRPr lang="en-GB" sz="140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2C28C70-0B27-ED55-BF0E-71892D94E49A}"/>
                </a:ext>
              </a:extLst>
            </p:cNvPr>
            <p:cNvSpPr/>
            <p:nvPr/>
          </p:nvSpPr>
          <p:spPr>
            <a:xfrm>
              <a:off x="116771" y="4371752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Show professionalism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48300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B1606-588E-B090-9E85-AA08416C0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18255"/>
            <a:ext cx="10515600" cy="1325563"/>
          </a:xfrm>
        </p:spPr>
        <p:txBody>
          <a:bodyPr/>
          <a:lstStyle/>
          <a:p>
            <a:pPr algn="r"/>
            <a:r>
              <a:rPr lang="en-GB" b="1" dirty="0"/>
              <a:t>After the interview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4F0D3-A96B-EC25-5D4B-44B1D0904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F09230A4-9D0A-15D8-B6BC-9386DB1A98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8C18524F-B51D-A21B-FB36-C63D5F1F65A3}"/>
              </a:ext>
            </a:extLst>
          </p:cNvPr>
          <p:cNvGrpSpPr/>
          <p:nvPr/>
        </p:nvGrpSpPr>
        <p:grpSpPr>
          <a:xfrm>
            <a:off x="0" y="1343818"/>
            <a:ext cx="12075229" cy="3236308"/>
            <a:chOff x="116771" y="1034309"/>
            <a:chExt cx="12075229" cy="3236308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03F48F9-8408-6523-7BA0-E5026784AB37}"/>
                </a:ext>
              </a:extLst>
            </p:cNvPr>
            <p:cNvSpPr/>
            <p:nvPr/>
          </p:nvSpPr>
          <p:spPr>
            <a:xfrm>
              <a:off x="3811712" y="1034309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890" tIns="135308" rIns="388145" bIns="135308" numCol="1" spcCol="1270" anchor="t" anchorCtr="0">
              <a:noAutofit/>
            </a:bodyPr>
            <a:lstStyle/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i="0" kern="1200" dirty="0"/>
                <a:t>What questions went well?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dirty="0"/>
                <a:t>Which ones did you find challenging?</a:t>
              </a:r>
            </a:p>
            <a:p>
              <a:pPr marL="114300" lvl="1" indent="-114300" algn="l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i="0" kern="1200" dirty="0"/>
                <a:t>How did your body language and confidence feel?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52E04B5-D162-F9AA-EC67-DC4627356BFD}"/>
                </a:ext>
              </a:extLst>
            </p:cNvPr>
            <p:cNvSpPr/>
            <p:nvPr/>
          </p:nvSpPr>
          <p:spPr>
            <a:xfrm>
              <a:off x="116771" y="1034309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Take 5 mins to reflect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78F08B2-D884-11DD-3918-12BDF1CDB9ED}"/>
                </a:ext>
              </a:extLst>
            </p:cNvPr>
            <p:cNvSpPr/>
            <p:nvPr/>
          </p:nvSpPr>
          <p:spPr>
            <a:xfrm>
              <a:off x="3811712" y="2146790"/>
              <a:ext cx="8380288" cy="1011346"/>
            </a:xfrm>
            <a:custGeom>
              <a:avLst/>
              <a:gdLst>
                <a:gd name="connsiteX0" fmla="*/ 0 w 7445326"/>
                <a:gd name="connsiteY0" fmla="*/ 126418 h 1011346"/>
                <a:gd name="connsiteX1" fmla="*/ 6939653 w 7445326"/>
                <a:gd name="connsiteY1" fmla="*/ 126418 h 1011346"/>
                <a:gd name="connsiteX2" fmla="*/ 6939653 w 7445326"/>
                <a:gd name="connsiteY2" fmla="*/ 0 h 1011346"/>
                <a:gd name="connsiteX3" fmla="*/ 7445326 w 7445326"/>
                <a:gd name="connsiteY3" fmla="*/ 505673 h 1011346"/>
                <a:gd name="connsiteX4" fmla="*/ 6939653 w 7445326"/>
                <a:gd name="connsiteY4" fmla="*/ 1011346 h 1011346"/>
                <a:gd name="connsiteX5" fmla="*/ 6939653 w 7445326"/>
                <a:gd name="connsiteY5" fmla="*/ 884928 h 1011346"/>
                <a:gd name="connsiteX6" fmla="*/ 0 w 7445326"/>
                <a:gd name="connsiteY6" fmla="*/ 884928 h 1011346"/>
                <a:gd name="connsiteX7" fmla="*/ 0 w 7445326"/>
                <a:gd name="connsiteY7" fmla="*/ 126418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45326" h="1011346">
                  <a:moveTo>
                    <a:pt x="0" y="126418"/>
                  </a:moveTo>
                  <a:lnTo>
                    <a:pt x="6939653" y="126418"/>
                  </a:lnTo>
                  <a:lnTo>
                    <a:pt x="6939653" y="0"/>
                  </a:lnTo>
                  <a:lnTo>
                    <a:pt x="7445326" y="505673"/>
                  </a:lnTo>
                  <a:lnTo>
                    <a:pt x="6939653" y="1011346"/>
                  </a:lnTo>
                  <a:lnTo>
                    <a:pt x="6939653" y="884928"/>
                  </a:lnTo>
                  <a:lnTo>
                    <a:pt x="0" y="884928"/>
                  </a:lnTo>
                  <a:lnTo>
                    <a:pt x="0" y="126418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240" tIns="141658" rIns="394495" bIns="141658" numCol="1" spcCol="1270" anchor="t" anchorCtr="0">
              <a:noAutofit/>
            </a:bodyPr>
            <a:lstStyle/>
            <a:p>
              <a:pPr marL="0" lvl="1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1050" kern="1200" dirty="0"/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kern="1200" dirty="0"/>
                <a:t>Write down the key points for your reflective assignment 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400" dirty="0"/>
                <a:t>Use a simple structure (What happened? What did I learn? What will I do next time?)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400" kern="1200" dirty="0"/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C1A86A3-5CC6-1C49-5AC1-70B0DD435D67}"/>
                </a:ext>
              </a:extLst>
            </p:cNvPr>
            <p:cNvSpPr/>
            <p:nvPr/>
          </p:nvSpPr>
          <p:spPr>
            <a:xfrm>
              <a:off x="116771" y="2146790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Make notes</a:t>
              </a:r>
            </a:p>
          </p:txBody>
        </p: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D6FA282F-2CA6-9A62-C2BA-073D8854CDE3}"/>
                </a:ext>
              </a:extLst>
            </p:cNvPr>
            <p:cNvSpPr/>
            <p:nvPr/>
          </p:nvSpPr>
          <p:spPr>
            <a:xfrm>
              <a:off x="3811712" y="3259271"/>
              <a:ext cx="8305763" cy="1011346"/>
            </a:xfrm>
            <a:prstGeom prst="rightArrow">
              <a:avLst>
                <a:gd name="adj1" fmla="val 75000"/>
                <a:gd name="adj2" fmla="val 50000"/>
              </a:avLst>
            </a:prstGeom>
            <a:solidFill>
              <a:schemeClr val="accent2">
                <a:lumMod val="20000"/>
                <a:lumOff val="80000"/>
                <a:alpha val="90000"/>
              </a:schemeClr>
            </a:solidFill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Send a polite “Thank you” email if appropriate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/>
                <a:t>If you receive feedback, reflect on it, even if you didn’t get the role.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9956547-8BC4-4BF6-E97B-B3684F148343}"/>
                </a:ext>
              </a:extLst>
            </p:cNvPr>
            <p:cNvSpPr/>
            <p:nvPr/>
          </p:nvSpPr>
          <p:spPr>
            <a:xfrm>
              <a:off x="116771" y="3259271"/>
              <a:ext cx="3694941" cy="1011346"/>
            </a:xfrm>
            <a:custGeom>
              <a:avLst/>
              <a:gdLst>
                <a:gd name="connsiteX0" fmla="*/ 0 w 4296251"/>
                <a:gd name="connsiteY0" fmla="*/ 168561 h 1011346"/>
                <a:gd name="connsiteX1" fmla="*/ 168561 w 4296251"/>
                <a:gd name="connsiteY1" fmla="*/ 0 h 1011346"/>
                <a:gd name="connsiteX2" fmla="*/ 4127690 w 4296251"/>
                <a:gd name="connsiteY2" fmla="*/ 0 h 1011346"/>
                <a:gd name="connsiteX3" fmla="*/ 4296251 w 4296251"/>
                <a:gd name="connsiteY3" fmla="*/ 168561 h 1011346"/>
                <a:gd name="connsiteX4" fmla="*/ 4296251 w 4296251"/>
                <a:gd name="connsiteY4" fmla="*/ 842785 h 1011346"/>
                <a:gd name="connsiteX5" fmla="*/ 4127690 w 4296251"/>
                <a:gd name="connsiteY5" fmla="*/ 1011346 h 1011346"/>
                <a:gd name="connsiteX6" fmla="*/ 168561 w 4296251"/>
                <a:gd name="connsiteY6" fmla="*/ 1011346 h 1011346"/>
                <a:gd name="connsiteX7" fmla="*/ 0 w 4296251"/>
                <a:gd name="connsiteY7" fmla="*/ 842785 h 1011346"/>
                <a:gd name="connsiteX8" fmla="*/ 0 w 4296251"/>
                <a:gd name="connsiteY8" fmla="*/ 168561 h 10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96251" h="1011346">
                  <a:moveTo>
                    <a:pt x="0" y="168561"/>
                  </a:moveTo>
                  <a:cubicBezTo>
                    <a:pt x="0" y="75467"/>
                    <a:pt x="75467" y="0"/>
                    <a:pt x="168561" y="0"/>
                  </a:cubicBezTo>
                  <a:lnTo>
                    <a:pt x="4127690" y="0"/>
                  </a:lnTo>
                  <a:cubicBezTo>
                    <a:pt x="4220784" y="0"/>
                    <a:pt x="4296251" y="75467"/>
                    <a:pt x="4296251" y="168561"/>
                  </a:cubicBezTo>
                  <a:lnTo>
                    <a:pt x="4296251" y="842785"/>
                  </a:lnTo>
                  <a:cubicBezTo>
                    <a:pt x="4296251" y="935879"/>
                    <a:pt x="4220784" y="1011346"/>
                    <a:pt x="4127690" y="1011346"/>
                  </a:cubicBezTo>
                  <a:lnTo>
                    <a:pt x="168561" y="1011346"/>
                  </a:lnTo>
                  <a:cubicBezTo>
                    <a:pt x="75467" y="1011346"/>
                    <a:pt x="0" y="935879"/>
                    <a:pt x="0" y="842785"/>
                  </a:cubicBezTo>
                  <a:lnTo>
                    <a:pt x="0" y="16856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0810" tIns="95090" rIns="140810" bIns="9509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tx1"/>
                  </a:solidFill>
                </a:rPr>
                <a:t>Follow-up</a:t>
              </a:r>
            </a:p>
          </p:txBody>
        </p:sp>
      </p:grp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8571CE4-07B6-984D-6E00-8C5B3751F92A}"/>
              </a:ext>
            </a:extLst>
          </p:cNvPr>
          <p:cNvCxnSpPr/>
          <p:nvPr/>
        </p:nvCxnSpPr>
        <p:spPr>
          <a:xfrm>
            <a:off x="7592603" y="4580126"/>
            <a:ext cx="0" cy="655003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F99A0FF-F628-DEFA-9F46-8DDCD2FB9BE2}"/>
              </a:ext>
            </a:extLst>
          </p:cNvPr>
          <p:cNvSpPr txBox="1"/>
          <p:nvPr/>
        </p:nvSpPr>
        <p:spPr>
          <a:xfrm>
            <a:off x="4419939" y="5283572"/>
            <a:ext cx="6345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Reflect on every interview makes you stronger for the next one!</a:t>
            </a:r>
          </a:p>
        </p:txBody>
      </p:sp>
    </p:spTree>
    <p:extLst>
      <p:ext uri="{BB962C8B-B14F-4D97-AF65-F5344CB8AC3E}">
        <p14:creationId xmlns:p14="http://schemas.microsoft.com/office/powerpoint/2010/main" val="1902803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27863-18FA-DE2D-9256-8BDBE8411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12" y="257105"/>
            <a:ext cx="10515600" cy="1325563"/>
          </a:xfrm>
        </p:spPr>
        <p:txBody>
          <a:bodyPr/>
          <a:lstStyle/>
          <a:p>
            <a:r>
              <a:rPr lang="en-GB" b="1" dirty="0"/>
              <a:t>The interview plan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2649484-90C4-103F-51D3-75E6A772A2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033880"/>
              </p:ext>
            </p:extLst>
          </p:nvPr>
        </p:nvGraphicFramePr>
        <p:xfrm>
          <a:off x="838200" y="2067873"/>
          <a:ext cx="10515597" cy="349008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07771122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17489546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36721690"/>
                    </a:ext>
                  </a:extLst>
                </a:gridCol>
              </a:tblGrid>
              <a:tr h="746884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I’ll do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it matters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6302377"/>
                  </a:ext>
                </a:extLst>
              </a:tr>
              <a:tr h="746884">
                <a:tc>
                  <a:txBody>
                    <a:bodyPr/>
                    <a:lstStyle/>
                    <a:p>
                      <a:r>
                        <a:rPr lang="en-GB" dirty="0"/>
                        <a:t>Before the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the organisation, review job description, practice STAR examples, plan travel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Builds confidence and familiarity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6728315"/>
                  </a:ext>
                </a:extLst>
              </a:tr>
              <a:tr h="746884">
                <a:tc>
                  <a:txBody>
                    <a:bodyPr/>
                    <a:lstStyle/>
                    <a:p>
                      <a:r>
                        <a:rPr lang="en-GB" dirty="0"/>
                        <a:t>On the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Dress appropriately, arrive early, stay calm, listen carefully, be polite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Demonstrates professionalism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386761"/>
                  </a:ext>
                </a:extLst>
              </a:tr>
              <a:tr h="746884">
                <a:tc>
                  <a:txBody>
                    <a:bodyPr/>
                    <a:lstStyle/>
                    <a:p>
                      <a:r>
                        <a:rPr lang="en-GB" dirty="0"/>
                        <a:t>After the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Reflect on performance, note improvements, send thank-you 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Supports growth and reflection for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59137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893721-D764-8CB6-06C6-628506205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DD530-1490-444B-96D6-DE3B121A119C}" type="slidenum">
              <a:rPr lang="en-GB" smtClean="0"/>
              <a:t>9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B1AD6157-FFA2-3A1B-2476-14B5ECAA4B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C1375311-0DA6-0673-C450-725E9648553A}"/>
              </a:ext>
            </a:extLst>
          </p:cNvPr>
          <p:cNvSpPr/>
          <p:nvPr/>
        </p:nvSpPr>
        <p:spPr>
          <a:xfrm>
            <a:off x="8390373" y="136525"/>
            <a:ext cx="3446585" cy="1832952"/>
          </a:xfrm>
          <a:prstGeom prst="wedgeEllipseCallou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Suggestion</a:t>
            </a:r>
            <a:r>
              <a:rPr lang="en-GB" dirty="0">
                <a:solidFill>
                  <a:schemeClr val="tx1"/>
                </a:solidFill>
              </a:rPr>
              <a:t>: build your own interview plan and add it to the Assignment part 3!</a:t>
            </a:r>
          </a:p>
        </p:txBody>
      </p:sp>
    </p:spTree>
    <p:extLst>
      <p:ext uri="{BB962C8B-B14F-4D97-AF65-F5344CB8AC3E}">
        <p14:creationId xmlns:p14="http://schemas.microsoft.com/office/powerpoint/2010/main" val="3068825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666459-5AE3-65B2-7144-03C93E2F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446" y="1243013"/>
            <a:ext cx="4195354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Let’s practice: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b="1" dirty="0">
                <a:solidFill>
                  <a:schemeClr val="tx2"/>
                </a:solidFill>
              </a:rPr>
              <a:t>Before and During </a:t>
            </a:r>
            <a:r>
              <a:rPr lang="en-GB" sz="3600" dirty="0">
                <a:solidFill>
                  <a:schemeClr val="tx2"/>
                </a:solidFill>
              </a:rPr>
              <a:t>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95D36-5B63-A690-3095-CA31D207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5626" y="804672"/>
            <a:ext cx="6672106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Plan the answers to these questions and practice in turn in pairs: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Can you tell us a bit about yourself and why you’re interested in working as a community support worker? </a:t>
            </a:r>
          </a:p>
          <a:p>
            <a:r>
              <a:rPr lang="en-GB" sz="2000" dirty="0">
                <a:solidFill>
                  <a:schemeClr val="tx2"/>
                </a:solidFill>
              </a:rPr>
              <a:t>How do you manage stress or pressure when supporting individuals with complex needs?</a:t>
            </a:r>
          </a:p>
          <a:p>
            <a:r>
              <a:rPr lang="en-GB" sz="2000" dirty="0">
                <a:solidFill>
                  <a:schemeClr val="tx2"/>
                </a:solidFill>
              </a:rPr>
              <a:t>How would you describe good teamwork in a health and social care environment?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BCA5CD-BB8C-71B0-757A-D177A6D16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307E2E16-1703-0C50-1402-1390F73C3B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053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light bulb with a question mark&#10;&#10;AI-generated content may be incorrect.">
            <a:extLst>
              <a:ext uri="{FF2B5EF4-FFF2-40B4-BE49-F238E27FC236}">
                <a16:creationId xmlns:a16="http://schemas.microsoft.com/office/drawing/2014/main" id="{D0A39D36-C9A2-44DF-CF9C-0E8C67870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66" r="-2" b="7974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55239-E642-22B2-96E4-175A4A954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31A7F-10CD-459E-92EA-848AFB6F3D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206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omputer and a cup of coffee&#10;&#10;AI-generated content may be incorrect.">
            <a:extLst>
              <a:ext uri="{FF2B5EF4-FFF2-40B4-BE49-F238E27FC236}">
                <a16:creationId xmlns:a16="http://schemas.microsoft.com/office/drawing/2014/main" id="{BEBADAD9-363B-B064-94BF-ED760CACDD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88" b="-1"/>
          <a:stretch>
            <a:fillRect/>
          </a:stretch>
        </p:blipFill>
        <p:spPr>
          <a:xfrm>
            <a:off x="20" y="452176"/>
            <a:ext cx="12191980" cy="595364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274F47-0AC4-2216-7851-9E072CA06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1E31A7F-10CD-459E-92EA-848AFB6F3DA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079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23CF9-B4DE-192A-279C-E8133A821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Session 2: Reflection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15DAC-C67F-732F-9161-0B186B8D3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603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What is reflection?</a:t>
            </a:r>
          </a:p>
          <a:p>
            <a:r>
              <a:rPr lang="en-GB" sz="2000" dirty="0"/>
              <a:t>Why reflecting after an interview?</a:t>
            </a:r>
          </a:p>
          <a:p>
            <a:r>
              <a:rPr lang="en-GB" sz="2000" dirty="0"/>
              <a:t>Overview of reflection models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2000" dirty="0"/>
              <a:t>Gibbs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2000" dirty="0"/>
              <a:t>Schön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2000" dirty="0"/>
              <a:t>John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090002-09E1-A732-6E65-92241177F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5E5A112D-229F-CB56-75B8-5A61295AB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662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6579A0-D6C1-F77C-0017-3A70089D0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FC9AE-7A98-3D39-83E8-DA4AE94BE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6062" y="804672"/>
            <a:ext cx="6521380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Reflection is thinking deeply about experiences to learn from them and improve future practice.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It can help you to:</a:t>
            </a:r>
          </a:p>
          <a:p>
            <a:pPr marL="342900" indent="-342900">
              <a:buAutoNum type="arabicPeriod"/>
            </a:pPr>
            <a:r>
              <a:rPr lang="en-GB" sz="1800" dirty="0">
                <a:solidFill>
                  <a:schemeClr val="tx2"/>
                </a:solidFill>
              </a:rPr>
              <a:t>Understand your professional behaviour</a:t>
            </a:r>
          </a:p>
          <a:p>
            <a:pPr marL="342900" indent="-342900">
              <a:buAutoNum type="arabicPeriod"/>
            </a:pPr>
            <a:r>
              <a:rPr lang="en-GB" sz="1800" dirty="0">
                <a:solidFill>
                  <a:schemeClr val="tx2"/>
                </a:solidFill>
              </a:rPr>
              <a:t>Learn from success and mistakes</a:t>
            </a:r>
          </a:p>
          <a:p>
            <a:pPr marL="342900" indent="-342900">
              <a:buAutoNum type="arabicPeriod"/>
            </a:pPr>
            <a:r>
              <a:rPr lang="en-GB" sz="1800" dirty="0">
                <a:solidFill>
                  <a:schemeClr val="tx2"/>
                </a:solidFill>
              </a:rPr>
              <a:t>Develop confidence and competence</a:t>
            </a:r>
          </a:p>
          <a:p>
            <a:pPr marL="342900" indent="-342900">
              <a:buAutoNum type="arabicPeriod"/>
            </a:pPr>
            <a:r>
              <a:rPr lang="en-GB" sz="1800" dirty="0">
                <a:solidFill>
                  <a:schemeClr val="tx2"/>
                </a:solidFill>
              </a:rPr>
              <a:t>Meet professional standards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“</a:t>
            </a:r>
            <a:r>
              <a:rPr lang="en-GB" sz="1800" i="1" dirty="0">
                <a:solidFill>
                  <a:schemeClr val="tx2"/>
                </a:solidFill>
              </a:rPr>
              <a:t>We don’t learn from experience, we learn from reflecting on experience”</a:t>
            </a:r>
          </a:p>
          <a:p>
            <a:pPr marL="0" indent="0" algn="r">
              <a:buNone/>
            </a:pPr>
            <a:r>
              <a:rPr lang="en-GB" sz="1800" i="1" dirty="0">
                <a:solidFill>
                  <a:schemeClr val="tx2"/>
                </a:solidFill>
              </a:rPr>
              <a:t>John Dewey</a:t>
            </a: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57F4B-D057-A277-61E3-E53046D00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28151D55-4511-E095-C3CE-774BA38E1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870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6244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CE6FA-E7AD-2E7E-5428-87E880382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reflective practice?</a:t>
            </a:r>
          </a:p>
        </p:txBody>
      </p:sp>
      <p:pic>
        <p:nvPicPr>
          <p:cNvPr id="5" name="Online Media 4" title="Reflective Writing">
            <a:hlinkClick r:id="" action="ppaction://media"/>
            <a:extLst>
              <a:ext uri="{FF2B5EF4-FFF2-40B4-BE49-F238E27FC236}">
                <a16:creationId xmlns:a16="http://schemas.microsoft.com/office/drawing/2014/main" id="{BE57E105-CF56-3787-9039-37BEF0BA65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07933" y="1353809"/>
            <a:ext cx="7347537" cy="415135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B76AE-55E8-109F-0A01-3C74A0072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476" y="6356350"/>
            <a:ext cx="625443" cy="36512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fld id="{EB2DD530-1490-444B-96D6-DE3B121A119C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 algn="l">
                <a:spcAft>
                  <a:spcPts val="600"/>
                </a:spcAft>
              </a:pPr>
              <a:t>15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E3C0EF3D-5E51-CEC3-B9A8-BD74C333BA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3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718DDB-050F-D4C1-6A06-41AD5F727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638" y="2235041"/>
            <a:ext cx="518684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When was last time you stopped to think about what you learned from something that didn’t go to plan?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FBCC5C-7458-B6C8-A0A6-68D8B6768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E5572D0A-289A-5E6A-B30A-182198EDE7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633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B0C635-2021-9DEF-D544-502C38C81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Why reflection matters after an interview?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839D4-67BE-218E-265E-492EBFD6F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5819" y="804672"/>
            <a:ext cx="6611815" cy="5230368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Helps identify what went well and what could improve</a:t>
            </a:r>
          </a:p>
          <a:p>
            <a:r>
              <a:rPr lang="en-GB" sz="2000" dirty="0">
                <a:solidFill>
                  <a:schemeClr val="tx2"/>
                </a:solidFill>
              </a:rPr>
              <a:t>Build self-awareness about confidence, communication and emotional control</a:t>
            </a:r>
          </a:p>
          <a:p>
            <a:r>
              <a:rPr lang="en-GB" sz="2000" dirty="0">
                <a:solidFill>
                  <a:schemeClr val="tx2"/>
                </a:solidFill>
              </a:rPr>
              <a:t>Provides evidence for continuous professional development (CPD)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00EADC-61D6-820F-D32B-0A63D213A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F7336117-404D-779E-1ABC-0366AC0AB8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3305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B3E91-24A3-0EF0-1573-FCF37A1AC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Benefits of using reflective writing: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87F79-4B72-DDB1-E112-D7A730846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The process of reflective writing leads to more than just a gain in your knowledge, it should also challenge how you make sense of that knowledge.</a:t>
            </a:r>
          </a:p>
          <a:p>
            <a:endParaRPr lang="en-GB" sz="2200"/>
          </a:p>
          <a:p>
            <a:r>
              <a:rPr lang="en-GB" sz="2200"/>
              <a:t>When you reflect on a situation you do not simply see more, you see differently.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B851AE-1BEC-509B-0F1A-9039BB8C0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95C4D83A-3E14-6911-AD73-C866E9F726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537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5E0F51-C9CB-A272-F920-77C26F89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Reflection models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3573E65-D70A-A695-D06B-9D85C3F92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184448"/>
              </p:ext>
            </p:extLst>
          </p:nvPr>
        </p:nvGraphicFramePr>
        <p:xfrm>
          <a:off x="5209223" y="2146300"/>
          <a:ext cx="6965052" cy="256540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321684">
                  <a:extLst>
                    <a:ext uri="{9D8B030D-6E8A-4147-A177-3AD203B41FA5}">
                      <a16:colId xmlns:a16="http://schemas.microsoft.com/office/drawing/2014/main" val="1483156884"/>
                    </a:ext>
                  </a:extLst>
                </a:gridCol>
                <a:gridCol w="2321684">
                  <a:extLst>
                    <a:ext uri="{9D8B030D-6E8A-4147-A177-3AD203B41FA5}">
                      <a16:colId xmlns:a16="http://schemas.microsoft.com/office/drawing/2014/main" val="3593817968"/>
                    </a:ext>
                  </a:extLst>
                </a:gridCol>
                <a:gridCol w="2321684">
                  <a:extLst>
                    <a:ext uri="{9D8B030D-6E8A-4147-A177-3AD203B41FA5}">
                      <a16:colId xmlns:a16="http://schemas.microsoft.com/office/drawing/2014/main" val="20100390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Main idea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used 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4523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Gibbs (1988)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Reflection as a cycle with 6 steps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Structured reflection on a specific event (like an interview)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6582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Schön (1983)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Reflection in and on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Real-time learning and reflective practice during professional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402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Johns (1995)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Guided reflection through 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Deep reflection on feelings, ethics, and values in care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600241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4B10D-3538-F3FE-E2EA-833995B02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78DE102D-1A69-54F0-7E2C-831C5FA9BC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8139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4157C-CEA9-2447-72BC-C33455BA72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light bulb with a question mark&#10;&#10;AI-generated content may be incorrect.">
            <a:extLst>
              <a:ext uri="{FF2B5EF4-FFF2-40B4-BE49-F238E27FC236}">
                <a16:creationId xmlns:a16="http://schemas.microsoft.com/office/drawing/2014/main" id="{E8ADA75D-E73A-539A-B8CB-AF74A4E9BE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66" r="-2" b="7974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173DB-C964-1FCD-D048-97E0935A3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31A7F-10CD-459E-92EA-848AFB6F3DA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4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1E9E6-E088-B5A4-2DDB-849AF8DCF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omputer and a cup of coffee&#10;&#10;AI-generated content may be incorrect.">
            <a:extLst>
              <a:ext uri="{FF2B5EF4-FFF2-40B4-BE49-F238E27FC236}">
                <a16:creationId xmlns:a16="http://schemas.microsoft.com/office/drawing/2014/main" id="{71905EB4-65EB-DBE4-6376-977888389F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88" b="-1"/>
          <a:stretch>
            <a:fillRect/>
          </a:stretch>
        </p:blipFill>
        <p:spPr>
          <a:xfrm>
            <a:off x="20" y="452176"/>
            <a:ext cx="12191980" cy="595364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E105D7-EC70-1BA9-E2CC-B9F2FEB8B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1E31A7F-10CD-459E-92EA-848AFB6F3DA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4388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30047-DB32-9323-5EF3-0AA8E1B0B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Session 3: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FF75B-6E24-0983-8B33-A2D0643B9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Gibbs reflective model</a:t>
            </a:r>
          </a:p>
          <a:p>
            <a:r>
              <a:rPr lang="en-GB" sz="2400" dirty="0"/>
              <a:t>Schön reflective model</a:t>
            </a:r>
          </a:p>
          <a:p>
            <a:r>
              <a:rPr lang="en-GB" sz="2400" dirty="0"/>
              <a:t>Exercise “In-Action and On-Action”</a:t>
            </a:r>
          </a:p>
          <a:p>
            <a:r>
              <a:rPr lang="en-GB" sz="2400" dirty="0"/>
              <a:t>John reflective model </a:t>
            </a:r>
          </a:p>
          <a:p>
            <a:r>
              <a:rPr lang="en-GB" sz="2400" dirty="0"/>
              <a:t>Exercise “Values in action”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C4BD5-F45C-AA01-1D7A-DCA2CEC63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22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170A9C95-A8A9-A1E6-EE3C-FEA3BC4904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8199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E34C7-B674-D7D2-F612-826D174D8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Gibbs’ reflection cycle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7E35A3CF-E74F-0B3A-0E9A-03D1D6E20A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630936"/>
            <a:ext cx="5863119" cy="39136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E60AD0-6E49-D5C3-6B62-378B6E0D61CC}"/>
              </a:ext>
            </a:extLst>
          </p:cNvPr>
          <p:cNvSpPr txBox="1"/>
          <p:nvPr/>
        </p:nvSpPr>
        <p:spPr>
          <a:xfrm>
            <a:off x="4654296" y="4798577"/>
            <a:ext cx="6894576" cy="14284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In the interview context: “I felt nervous at first and spoke too quickly. I realised I hadn’t paused before answering. Next time, I’ll practice breathing techniques and mock interviews to manage nerves.”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C13F2-C32A-9320-892F-C9D67192D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75085978-CCCD-BBA8-A2A7-E6209729E5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0620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75DE5-4453-2E3C-F387-473A16F07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9193"/>
            <a:ext cx="4654296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Gibbs reflection grid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884C4F-DD72-494F-F49D-A29AFE0F0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2C392A70-2E97-3476-F12E-47A7D6B24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8F732CD-68EF-CB3B-A406-F083580C77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54296" y="1124963"/>
          <a:ext cx="7214617" cy="4580645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574857">
                  <a:extLst>
                    <a:ext uri="{9D8B030D-6E8A-4147-A177-3AD203B41FA5}">
                      <a16:colId xmlns:a16="http://schemas.microsoft.com/office/drawing/2014/main" val="1774004378"/>
                    </a:ext>
                  </a:extLst>
                </a:gridCol>
                <a:gridCol w="2604771">
                  <a:extLst>
                    <a:ext uri="{9D8B030D-6E8A-4147-A177-3AD203B41FA5}">
                      <a16:colId xmlns:a16="http://schemas.microsoft.com/office/drawing/2014/main" val="2266158821"/>
                    </a:ext>
                  </a:extLst>
                </a:gridCol>
                <a:gridCol w="3034989">
                  <a:extLst>
                    <a:ext uri="{9D8B030D-6E8A-4147-A177-3AD203B41FA5}">
                      <a16:colId xmlns:a16="http://schemas.microsoft.com/office/drawing/2014/main" val="1034918103"/>
                    </a:ext>
                  </a:extLst>
                </a:gridCol>
              </a:tblGrid>
              <a:tr h="413009">
                <a:tc>
                  <a:txBody>
                    <a:bodyPr/>
                    <a:lstStyle/>
                    <a:p>
                      <a:r>
                        <a:rPr lang="en-GB" sz="1600"/>
                        <a:t>Gibbs stage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Prompt question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 for modelling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2971811963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Description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happened?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“I was asked to describe teamwork experience”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2372028763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Feelings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were you thinking/feeling?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“I felt nervous and unsure about my example”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3444308568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Evaluation`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went well or not?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“I gave an example, but it wasn’t specific enough”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3471593290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Analysis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Why did that happen?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“I hadn’t practised STAR answers for teamwork”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1330906469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Conclusion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could you do differently?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“Prepare examples before interviews”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2280719411"/>
                  </a:ext>
                </a:extLst>
              </a:tr>
              <a:tr h="694606">
                <a:tc>
                  <a:txBody>
                    <a:bodyPr/>
                    <a:lstStyle/>
                    <a:p>
                      <a:r>
                        <a:rPr lang="en-GB" sz="1600"/>
                        <a:t>Action Plan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will you do next time?</a:t>
                      </a:r>
                    </a:p>
                  </a:txBody>
                  <a:tcPr marL="93866" marR="93866" marT="46933" marB="4693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“Create 3 STAR answers before next interview”</a:t>
                      </a:r>
                    </a:p>
                  </a:txBody>
                  <a:tcPr marL="93866" marR="93866" marT="46933" marB="46933"/>
                </a:tc>
                <a:extLst>
                  <a:ext uri="{0D108BD9-81ED-4DB2-BD59-A6C34878D82A}">
                    <a16:rowId xmlns:a16="http://schemas.microsoft.com/office/drawing/2014/main" val="750704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00464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81A82-0791-115D-C4C3-320F4F13F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800" b="1"/>
              <a:t>Activity: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C241F-E36E-FA10-237C-99AD3F9EE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6" y="2718054"/>
            <a:ext cx="4162630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Pick one “moment” from the previous exercise and complete the Gibbs reflection grid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C770F-A71F-C8B3-E188-DAC982AF3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95688" y="6356350"/>
            <a:ext cx="21214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4A79E418-896E-46E7-C5C9-14F5737F9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B15D660-56A8-3347-3E37-6A2D610B2A70}"/>
              </a:ext>
            </a:extLst>
          </p:cNvPr>
          <p:cNvGraphicFramePr>
            <a:graphicFrameLocks/>
          </p:cNvGraphicFramePr>
          <p:nvPr/>
        </p:nvGraphicFramePr>
        <p:xfrm>
          <a:off x="4953328" y="841248"/>
          <a:ext cx="6817721" cy="5276093"/>
        </p:xfrm>
        <a:graphic>
          <a:graphicData uri="http://schemas.openxmlformats.org/drawingml/2006/table">
            <a:tbl>
              <a:tblPr firstRow="1" bandRow="1">
                <a:noFill/>
                <a:tableStyleId>{D27102A9-8310-4765-A935-A1911B00CA55}</a:tableStyleId>
              </a:tblPr>
              <a:tblGrid>
                <a:gridCol w="1731932">
                  <a:extLst>
                    <a:ext uri="{9D8B030D-6E8A-4147-A177-3AD203B41FA5}">
                      <a16:colId xmlns:a16="http://schemas.microsoft.com/office/drawing/2014/main" val="1774004378"/>
                    </a:ext>
                  </a:extLst>
                </a:gridCol>
                <a:gridCol w="2875292">
                  <a:extLst>
                    <a:ext uri="{9D8B030D-6E8A-4147-A177-3AD203B41FA5}">
                      <a16:colId xmlns:a16="http://schemas.microsoft.com/office/drawing/2014/main" val="2266158821"/>
                    </a:ext>
                  </a:extLst>
                </a:gridCol>
                <a:gridCol w="2210497">
                  <a:extLst>
                    <a:ext uri="{9D8B030D-6E8A-4147-A177-3AD203B41FA5}">
                      <a16:colId xmlns:a16="http://schemas.microsoft.com/office/drawing/2014/main" val="1034918103"/>
                    </a:ext>
                  </a:extLst>
                </a:gridCol>
              </a:tblGrid>
              <a:tr h="1047734">
                <a:tc>
                  <a:txBody>
                    <a:bodyPr/>
                    <a:lstStyle/>
                    <a:p>
                      <a:r>
                        <a:rPr lang="en-GB" sz="25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Gibbs stage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Prompt question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My answer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1811963"/>
                  </a:ext>
                </a:extLst>
              </a:tr>
              <a:tr h="569602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Description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happened?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2028763"/>
                  </a:ext>
                </a:extLst>
              </a:tr>
              <a:tr h="839851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Feelings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were you thinking/feeling?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4308568"/>
                  </a:ext>
                </a:extLst>
              </a:tr>
              <a:tr h="569602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Evaluation`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went well or not?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1593290"/>
                  </a:ext>
                </a:extLst>
              </a:tr>
              <a:tr h="569602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Analysis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Why did that happen?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0906469"/>
                  </a:ext>
                </a:extLst>
              </a:tr>
              <a:tr h="839851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Conclusion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could you do differently?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0719411"/>
                  </a:ext>
                </a:extLst>
              </a:tr>
              <a:tr h="839851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Action Plan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will you do next time?</a:t>
                      </a: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49460" marR="187095" marT="124730" marB="12473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0704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13968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DA02D-33FA-59BA-5FC8-3F806AE55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Schön reflection theory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AE981-DDED-CDF5-AE48-8E0122480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822664"/>
            <a:ext cx="6961749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Two key concepts: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1. Reflection in action: thinking </a:t>
            </a:r>
            <a:r>
              <a:rPr lang="en-GB" sz="2200" i="1" dirty="0"/>
              <a:t>while </a:t>
            </a:r>
            <a:r>
              <a:rPr lang="en-GB" sz="2200" dirty="0"/>
              <a:t>doing (adapting in the moment)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2. Reflection on action: thinking </a:t>
            </a:r>
            <a:r>
              <a:rPr lang="en-GB" sz="2200" i="1" dirty="0"/>
              <a:t>after </a:t>
            </a:r>
            <a:r>
              <a:rPr lang="en-GB" sz="2200" dirty="0"/>
              <a:t>doing (reviewing performance)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290FE9-5E1A-0542-E034-E8141121C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26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A52DBC99-1584-D339-2EDC-141CDCE430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146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D8368-5DEF-5116-AF45-4698F0AA8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Schön model in practice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A65D0-08E1-02BB-63E7-C276EB711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837" y="932688"/>
            <a:ext cx="7154427" cy="4992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“During my mock interview, I noticed the interviewer looked confused, so I slowed down and gave a clearer example.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Afterwards, I realised my example lacked details, so I planned to add outcomes next time”.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65828-7409-15A5-5BD5-BD67964A9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1362" y="6356350"/>
            <a:ext cx="10024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1E356577-E3C2-4C41-1CC4-4763EE904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9F743D91-9216-39CD-72B7-2D4C2A953AEF}"/>
              </a:ext>
            </a:extLst>
          </p:cNvPr>
          <p:cNvSpPr/>
          <p:nvPr/>
        </p:nvSpPr>
        <p:spPr>
          <a:xfrm>
            <a:off x="4708256" y="1783654"/>
            <a:ext cx="7444855" cy="1979454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6D6D5E5-3B4A-FF4E-5C21-148842253A82}"/>
              </a:ext>
            </a:extLst>
          </p:cNvPr>
          <p:cNvCxnSpPr>
            <a:stCxn id="8" idx="0"/>
          </p:cNvCxnSpPr>
          <p:nvPr/>
        </p:nvCxnSpPr>
        <p:spPr>
          <a:xfrm flipH="1" flipV="1">
            <a:off x="8430567" y="1161288"/>
            <a:ext cx="117" cy="62236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AC87F5C5-6695-0DC4-5F29-F03741824B2C}"/>
              </a:ext>
            </a:extLst>
          </p:cNvPr>
          <p:cNvSpPr txBox="1"/>
          <p:nvPr/>
        </p:nvSpPr>
        <p:spPr>
          <a:xfrm>
            <a:off x="5933551" y="796163"/>
            <a:ext cx="4994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Reflection in action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299175C-7AE3-2F00-F86C-71F68082C618}"/>
              </a:ext>
            </a:extLst>
          </p:cNvPr>
          <p:cNvSpPr/>
          <p:nvPr/>
        </p:nvSpPr>
        <p:spPr>
          <a:xfrm>
            <a:off x="4727701" y="3239725"/>
            <a:ext cx="7444855" cy="1979454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C94FD8-3CB7-8F7E-8B56-BE6A3994BB2E}"/>
              </a:ext>
            </a:extLst>
          </p:cNvPr>
          <p:cNvSpPr txBox="1"/>
          <p:nvPr/>
        </p:nvSpPr>
        <p:spPr>
          <a:xfrm>
            <a:off x="5953112" y="5925312"/>
            <a:ext cx="4994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Reflection on action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F368BD8-0961-48EE-35C7-3111AC77A1B0}"/>
              </a:ext>
            </a:extLst>
          </p:cNvPr>
          <p:cNvCxnSpPr>
            <a:cxnSpLocks/>
            <a:stCxn id="15" idx="4"/>
            <a:endCxn id="17" idx="0"/>
          </p:cNvCxnSpPr>
          <p:nvPr/>
        </p:nvCxnSpPr>
        <p:spPr>
          <a:xfrm flipH="1">
            <a:off x="8450128" y="5219179"/>
            <a:ext cx="1" cy="706133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08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/>
      <p:bldP spid="15" grpId="0" animBg="1"/>
      <p:bldP spid="1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7D2F7-2877-108E-1B05-3BE795793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Johns’ structured reflection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32A40-A94E-A113-8FDC-96E178856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9417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The reflection is guided by questions focusing on </a:t>
            </a:r>
            <a:r>
              <a:rPr lang="en-GB" sz="2200" b="1" dirty="0"/>
              <a:t>experience, values, and ethics:</a:t>
            </a:r>
          </a:p>
          <a:p>
            <a:pPr marL="0" indent="0">
              <a:buNone/>
            </a:pPr>
            <a:endParaRPr lang="en-GB" sz="2200" b="1" dirty="0"/>
          </a:p>
          <a:p>
            <a:r>
              <a:rPr lang="en-GB" sz="2200" b="1" dirty="0"/>
              <a:t>What was I trying to achieve?</a:t>
            </a:r>
          </a:p>
          <a:p>
            <a:r>
              <a:rPr lang="en-GB" sz="2200" b="1" dirty="0"/>
              <a:t>Why did I act this way?</a:t>
            </a:r>
          </a:p>
          <a:p>
            <a:r>
              <a:rPr lang="en-GB" sz="2200" b="1" dirty="0"/>
              <a:t>How did I feel?</a:t>
            </a:r>
          </a:p>
          <a:p>
            <a:r>
              <a:rPr lang="en-GB" sz="2200" b="1" dirty="0"/>
              <a:t>What were the consequences?</a:t>
            </a:r>
          </a:p>
          <a:p>
            <a:r>
              <a:rPr lang="en-GB" sz="2200" b="1" dirty="0"/>
              <a:t>What might I do differently?</a:t>
            </a:r>
            <a:r>
              <a:rPr lang="en-GB" sz="2400" dirty="0"/>
              <a:t> </a:t>
            </a: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652A74-8351-348B-F755-83FCE1DC2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28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95C02551-EDFE-9E28-ECA1-888D3BDC20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C5F74BC-3EA2-C7C9-A541-E9ABA855DDF7}"/>
              </a:ext>
            </a:extLst>
          </p:cNvPr>
          <p:cNvSpPr/>
          <p:nvPr/>
        </p:nvSpPr>
        <p:spPr>
          <a:xfrm>
            <a:off x="7366840" y="2752039"/>
            <a:ext cx="4489118" cy="266403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Explain </a:t>
            </a:r>
            <a:r>
              <a:rPr lang="en-GB" i="1" dirty="0">
                <a:solidFill>
                  <a:schemeClr val="tx1"/>
                </a:solidFill>
              </a:rPr>
              <a:t>why</a:t>
            </a:r>
            <a:r>
              <a:rPr lang="en-GB" dirty="0">
                <a:solidFill>
                  <a:schemeClr val="tx1"/>
                </a:solidFill>
              </a:rPr>
              <a:t> actions were taken helping reflect on emotional and moral dimensions.</a:t>
            </a:r>
          </a:p>
        </p:txBody>
      </p:sp>
    </p:spTree>
    <p:extLst>
      <p:ext uri="{BB962C8B-B14F-4D97-AF65-F5344CB8AC3E}">
        <p14:creationId xmlns:p14="http://schemas.microsoft.com/office/powerpoint/2010/main" val="2676508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00676-A9B1-1647-9556-C26A7232D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Johns’ model in practice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0DCB6-83C4-B0DB-F620-3C2AA2F0D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492" y="542498"/>
            <a:ext cx="6368497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“I wanted to appear confident, but I spoke too fast. I now realise I was anxious about being judged.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 Next time, I’ll practice deep breathing to stay calm.”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31CBE9-A42D-E2BD-30F8-4EBD363CC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29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09D9273A-C712-B745-A0F2-D24661DD99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EB0E03-BAE5-4A66-C085-E1C9665BC5DD}"/>
              </a:ext>
            </a:extLst>
          </p:cNvPr>
          <p:cNvSpPr txBox="1"/>
          <p:nvPr/>
        </p:nvSpPr>
        <p:spPr>
          <a:xfrm>
            <a:off x="5380375" y="1769552"/>
            <a:ext cx="32036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What was I trying to achieve?</a:t>
            </a:r>
            <a:endParaRPr lang="en-GB" sz="1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2074364-1FC2-7585-86B4-1811EF4C5603}"/>
              </a:ext>
            </a:extLst>
          </p:cNvPr>
          <p:cNvSpPr/>
          <p:nvPr/>
        </p:nvSpPr>
        <p:spPr>
          <a:xfrm>
            <a:off x="4861134" y="2068781"/>
            <a:ext cx="3978142" cy="442919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9E45A0-8AC0-187B-64E7-2B746614A738}"/>
              </a:ext>
            </a:extLst>
          </p:cNvPr>
          <p:cNvSpPr txBox="1"/>
          <p:nvPr/>
        </p:nvSpPr>
        <p:spPr>
          <a:xfrm>
            <a:off x="8772172" y="4046308"/>
            <a:ext cx="31042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What might I do differently?</a:t>
            </a:r>
            <a:r>
              <a:rPr lang="en-GB" sz="1800" dirty="0"/>
              <a:t>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88F40D9-3F1B-5593-3CCF-57338E572A9D}"/>
              </a:ext>
            </a:extLst>
          </p:cNvPr>
          <p:cNvSpPr/>
          <p:nvPr/>
        </p:nvSpPr>
        <p:spPr>
          <a:xfrm>
            <a:off x="4799596" y="3134438"/>
            <a:ext cx="6078490" cy="919028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2964BF1-7243-6009-FE90-B0EAF00FEFC7}"/>
              </a:ext>
            </a:extLst>
          </p:cNvPr>
          <p:cNvSpPr/>
          <p:nvPr/>
        </p:nvSpPr>
        <p:spPr>
          <a:xfrm>
            <a:off x="6585887" y="2456437"/>
            <a:ext cx="1876111" cy="35979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7C5C55-D599-5AEB-EC16-7F847474CFA5}"/>
              </a:ext>
            </a:extLst>
          </p:cNvPr>
          <p:cNvSpPr txBox="1"/>
          <p:nvPr/>
        </p:nvSpPr>
        <p:spPr>
          <a:xfrm>
            <a:off x="8022136" y="2681382"/>
            <a:ext cx="18087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How did I feel?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42D02B-721C-720B-32E6-2D97135E31F0}"/>
              </a:ext>
            </a:extLst>
          </p:cNvPr>
          <p:cNvSpPr txBox="1"/>
          <p:nvPr/>
        </p:nvSpPr>
        <p:spPr>
          <a:xfrm>
            <a:off x="8921916" y="1776558"/>
            <a:ext cx="34559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What were the consequences?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30A9D5-704E-6E40-2F19-9EA0DE0E58B6}"/>
              </a:ext>
            </a:extLst>
          </p:cNvPr>
          <p:cNvSpPr/>
          <p:nvPr/>
        </p:nvSpPr>
        <p:spPr>
          <a:xfrm>
            <a:off x="9242594" y="2123920"/>
            <a:ext cx="2163395" cy="359793"/>
          </a:xfrm>
          <a:prstGeom prst="ellipse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0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1" grpId="0"/>
      <p:bldP spid="13" grpId="0" animBg="1"/>
      <p:bldP spid="14" grpId="0" animBg="1"/>
      <p:bldP spid="16" grpId="0"/>
      <p:bldP spid="18" grpId="0"/>
      <p:bldP spid="1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C3E91-42C9-F26D-050D-08EC59D0E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/>
              <a:t>Reflection in Professional practice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B3823-AFF6-3806-D79E-ED4395A8E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2979" y="713232"/>
            <a:ext cx="7408984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Reflection links directly to continuous improvement and employability. </a:t>
            </a:r>
          </a:p>
          <a:p>
            <a:pPr marL="0" indent="0">
              <a:buNone/>
            </a:pPr>
            <a:r>
              <a:rPr lang="en-GB" sz="2200" dirty="0"/>
              <a:t>Professionals reflect to:</a:t>
            </a:r>
          </a:p>
          <a:p>
            <a:r>
              <a:rPr lang="en-GB" sz="2200" dirty="0"/>
              <a:t>Enhance quality of care</a:t>
            </a:r>
          </a:p>
          <a:p>
            <a:r>
              <a:rPr lang="en-GB" sz="2200" dirty="0"/>
              <a:t>Strengthen communication and empathy</a:t>
            </a:r>
          </a:p>
          <a:p>
            <a:r>
              <a:rPr lang="en-GB" sz="2200" dirty="0"/>
              <a:t>Improve confidence and resilience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9B61B7-C516-2E1D-856D-F62F524A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30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83AF758F-77F4-2E80-3EAD-1F06944AB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076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1FBDB-38B1-30B9-2611-BFCF3D05B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 dirty="0"/>
              <a:t>Activity:</a:t>
            </a:r>
            <a:r>
              <a:rPr lang="en-GB" sz="4600" dirty="0"/>
              <a:t> </a:t>
            </a:r>
            <a:br>
              <a:rPr lang="en-GB" sz="4600" dirty="0"/>
            </a:br>
            <a:br>
              <a:rPr lang="en-GB" sz="4600" dirty="0"/>
            </a:br>
            <a:r>
              <a:rPr lang="en-GB" sz="2400" dirty="0"/>
              <a:t>Write a short (150 words) reflection responding to Johns’ guiding questions</a:t>
            </a:r>
            <a:endParaRPr lang="en-GB" sz="4600" dirty="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DFD926-0F30-512F-D3D2-20812E7E4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31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00B1C6B8-DB02-B6CA-8CB2-B2884B420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4B067C6-852B-638D-DA19-839CE038B1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685953"/>
              </p:ext>
            </p:extLst>
          </p:nvPr>
        </p:nvGraphicFramePr>
        <p:xfrm>
          <a:off x="4688659" y="1090246"/>
          <a:ext cx="7438474" cy="4992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18910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AFB62-3A22-9416-91EB-94FF7BC3C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To recap: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56D78B8-0645-8161-198B-680810E60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Reflection is an essential professional skills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Gibbs: structure and learning from events</a:t>
            </a:r>
          </a:p>
          <a:p>
            <a:r>
              <a:rPr lang="en-GB" dirty="0"/>
              <a:t>Schön: awareness in the moment</a:t>
            </a:r>
          </a:p>
          <a:p>
            <a:r>
              <a:rPr lang="en-GB" dirty="0"/>
              <a:t>Johns: deeper exploration of values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38A095-397E-11B1-DC80-BC7DE0611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B2DD530-1490-444B-96D6-DE3B121A119C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30E91749-FA22-F546-CD07-8D9C3E0366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0537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41175-C8ED-BDB0-01C9-7894C0D31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light bulb with a question mark&#10;&#10;AI-generated content may be incorrect.">
            <a:extLst>
              <a:ext uri="{FF2B5EF4-FFF2-40B4-BE49-F238E27FC236}">
                <a16:creationId xmlns:a16="http://schemas.microsoft.com/office/drawing/2014/main" id="{097F49C8-75F3-C32E-C103-09743012E9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66" r="-2" b="7974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4EFEA-AEB7-4762-BA60-8607C88B2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31A7F-10CD-459E-92EA-848AFB6F3DA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34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1543</Words>
  <Application>Microsoft Office PowerPoint</Application>
  <PresentationFormat>Widescreen</PresentationFormat>
  <Paragraphs>275</Paragraphs>
  <Slides>33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Developing Skills for Employment</vt:lpstr>
      <vt:lpstr>Preparing for interviews and reflection models</vt:lpstr>
      <vt:lpstr>Session 1: How to prepare for a Job interview</vt:lpstr>
      <vt:lpstr>The purpose of interviews</vt:lpstr>
      <vt:lpstr>What do you think interviewers are really looking for in health and social care applicants?</vt:lpstr>
      <vt:lpstr>Before the interview</vt:lpstr>
      <vt:lpstr>During the interview</vt:lpstr>
      <vt:lpstr>After the interview</vt:lpstr>
      <vt:lpstr>The interview plan</vt:lpstr>
      <vt:lpstr>Let’s practice: Before and During the interview</vt:lpstr>
      <vt:lpstr>PowerPoint Presentation</vt:lpstr>
      <vt:lpstr>PowerPoint Presentation</vt:lpstr>
      <vt:lpstr>Session 2: Reflection models</vt:lpstr>
      <vt:lpstr>What is reflection?</vt:lpstr>
      <vt:lpstr>What is reflective practice?</vt:lpstr>
      <vt:lpstr>When was last time you stopped to think about what you learned from something that didn’t go to plan?</vt:lpstr>
      <vt:lpstr>Why reflection matters after an interview?</vt:lpstr>
      <vt:lpstr>Benefits of using reflective writing:</vt:lpstr>
      <vt:lpstr>Reflection models</vt:lpstr>
      <vt:lpstr>PowerPoint Presentation</vt:lpstr>
      <vt:lpstr>PowerPoint Presentation</vt:lpstr>
      <vt:lpstr>Session 3: </vt:lpstr>
      <vt:lpstr>Gibbs’ reflection cycle</vt:lpstr>
      <vt:lpstr>Gibbs reflection grid</vt:lpstr>
      <vt:lpstr>Activity: </vt:lpstr>
      <vt:lpstr>Schön reflection theory</vt:lpstr>
      <vt:lpstr>Schön model in practice</vt:lpstr>
      <vt:lpstr>Johns’ structured reflection</vt:lpstr>
      <vt:lpstr>Johns’ model in practice</vt:lpstr>
      <vt:lpstr>Reflection in Professional practice</vt:lpstr>
      <vt:lpstr>Activity:   Write a short (150 words) reflection responding to Johns’ guiding questions</vt:lpstr>
      <vt:lpstr>To recap: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2025-10-23T14:42:09Z</dcterms:created>
  <dcterms:modified xsi:type="dcterms:W3CDTF">2025-10-27T16:32:11Z</dcterms:modified>
</cp:coreProperties>
</file>