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4.xml" ContentType="application/vnd.openxmlformats-officedocument.theme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5.xml" ContentType="application/vnd.openxmlformats-officedocument.theme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theme/theme6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4" r:id="rId1"/>
    <p:sldMasterId id="2147483677" r:id="rId2"/>
    <p:sldMasterId id="2147483699" r:id="rId3"/>
    <p:sldMasterId id="2147483761" r:id="rId4"/>
    <p:sldMasterId id="2147483775" r:id="rId5"/>
    <p:sldMasterId id="2147483648" r:id="rId6"/>
  </p:sldMasterIdLst>
  <p:sldIdLst>
    <p:sldId id="257" r:id="rId7"/>
    <p:sldId id="258" r:id="rId8"/>
    <p:sldId id="259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60" r:id="rId27"/>
    <p:sldId id="280" r:id="rId28"/>
    <p:sldId id="283" r:id="rId29"/>
    <p:sldId id="282" r:id="rId30"/>
    <p:sldId id="281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300" r:id="rId44"/>
    <p:sldId id="297" r:id="rId45"/>
    <p:sldId id="298" r:id="rId46"/>
    <p:sldId id="301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  <p:sldId id="319" r:id="rId64"/>
    <p:sldId id="320" r:id="rId65"/>
    <p:sldId id="321" r:id="rId66"/>
    <p:sldId id="322" r:id="rId67"/>
    <p:sldId id="323" r:id="rId68"/>
    <p:sldId id="324" r:id="rId69"/>
    <p:sldId id="327" r:id="rId70"/>
    <p:sldId id="326" r:id="rId71"/>
    <p:sldId id="261" r:id="rId72"/>
    <p:sldId id="262" r:id="rId73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F88"/>
    <a:srgbClr val="CCF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3CA568C-DFB1-39AF-5381-433C1134B224}" v="55" dt="2023-01-30T12:00:10.438"/>
    <p1510:client id="{1ACE3431-CDD9-68B5-A62E-74E5FAC365B7}" v="50" dt="2023-01-30T12:04:50.086"/>
    <p1510:client id="{7210C212-9AAD-C012-3A73-DD0950DF70FC}" v="199" dt="2023-01-30T12:53:10.939"/>
    <p1510:client id="{AB7959BF-D22B-0944-ED09-6758ED49E8B9}" v="131" dt="2023-01-30T13:03:27.656"/>
    <p1510:client id="{B81A02D5-AE1C-C2DE-1CA5-0A41C3FD83B7}" v="19" dt="2023-01-30T12:07:43.093"/>
    <p1510:client id="{B8729F02-5FD4-FDD1-F7B8-C37BE488CC3D}" v="69" dt="2023-01-30T12:19:47.204"/>
    <p1510:client id="{D05173BB-3E43-691C-994A-9D587EF14BF3}" v="757" dt="2023-01-30T11:54:55.8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0.xml"/><Relationship Id="rId21" Type="http://schemas.openxmlformats.org/officeDocument/2006/relationships/slide" Target="slides/slide15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63" Type="http://schemas.openxmlformats.org/officeDocument/2006/relationships/slide" Target="slides/slide57.xml"/><Relationship Id="rId68" Type="http://schemas.openxmlformats.org/officeDocument/2006/relationships/slide" Target="slides/slide62.xml"/><Relationship Id="rId16" Type="http://schemas.openxmlformats.org/officeDocument/2006/relationships/slide" Target="slides/slide10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slide" Target="slides/slide47.xml"/><Relationship Id="rId58" Type="http://schemas.openxmlformats.org/officeDocument/2006/relationships/slide" Target="slides/slide52.xml"/><Relationship Id="rId66" Type="http://schemas.openxmlformats.org/officeDocument/2006/relationships/slide" Target="slides/slide60.xml"/><Relationship Id="rId74" Type="http://schemas.openxmlformats.org/officeDocument/2006/relationships/presProps" Target="presProps.xml"/><Relationship Id="rId79" Type="http://schemas.microsoft.com/office/2015/10/relationships/revisionInfo" Target="revisionInfo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5.xml"/><Relationship Id="rId19" Type="http://schemas.openxmlformats.org/officeDocument/2006/relationships/slide" Target="slides/slide1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slide" Target="slides/slide50.xml"/><Relationship Id="rId64" Type="http://schemas.openxmlformats.org/officeDocument/2006/relationships/slide" Target="slides/slide58.xml"/><Relationship Id="rId69" Type="http://schemas.openxmlformats.org/officeDocument/2006/relationships/slide" Target="slides/slide63.xml"/><Relationship Id="rId77" Type="http://schemas.openxmlformats.org/officeDocument/2006/relationships/tableStyles" Target="tableStyles.xml"/><Relationship Id="rId8" Type="http://schemas.openxmlformats.org/officeDocument/2006/relationships/slide" Target="slides/slide2.xml"/><Relationship Id="rId51" Type="http://schemas.openxmlformats.org/officeDocument/2006/relationships/slide" Target="slides/slide45.xml"/><Relationship Id="rId72" Type="http://schemas.openxmlformats.org/officeDocument/2006/relationships/slide" Target="slides/slide66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59" Type="http://schemas.openxmlformats.org/officeDocument/2006/relationships/slide" Target="slides/slide53.xml"/><Relationship Id="rId67" Type="http://schemas.openxmlformats.org/officeDocument/2006/relationships/slide" Target="slides/slide61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slide" Target="slides/slide48.xml"/><Relationship Id="rId62" Type="http://schemas.openxmlformats.org/officeDocument/2006/relationships/slide" Target="slides/slide56.xml"/><Relationship Id="rId70" Type="http://schemas.openxmlformats.org/officeDocument/2006/relationships/slide" Target="slides/slide64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openxmlformats.org/officeDocument/2006/relationships/slide" Target="slides/slide51.xml"/><Relationship Id="rId10" Type="http://schemas.openxmlformats.org/officeDocument/2006/relationships/slide" Target="slides/slide4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slide" Target="slides/slide46.xml"/><Relationship Id="rId60" Type="http://schemas.openxmlformats.org/officeDocument/2006/relationships/slide" Target="slides/slide54.xml"/><Relationship Id="rId65" Type="http://schemas.openxmlformats.org/officeDocument/2006/relationships/slide" Target="slides/slide59.xml"/><Relationship Id="rId73" Type="http://schemas.openxmlformats.org/officeDocument/2006/relationships/slide" Target="slides/slide67.xml"/><Relationship Id="rId78" Type="http://schemas.microsoft.com/office/2016/11/relationships/changesInfo" Target="changesInfos/changesInfo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39" Type="http://schemas.openxmlformats.org/officeDocument/2006/relationships/slide" Target="slides/slide33.xml"/><Relationship Id="rId34" Type="http://schemas.openxmlformats.org/officeDocument/2006/relationships/slide" Target="slides/slide28.xml"/><Relationship Id="rId50" Type="http://schemas.openxmlformats.org/officeDocument/2006/relationships/slide" Target="slides/slide44.xml"/><Relationship Id="rId55" Type="http://schemas.openxmlformats.org/officeDocument/2006/relationships/slide" Target="slides/slide49.xml"/><Relationship Id="rId76" Type="http://schemas.openxmlformats.org/officeDocument/2006/relationships/theme" Target="theme/theme1.xml"/><Relationship Id="rId7" Type="http://schemas.openxmlformats.org/officeDocument/2006/relationships/slide" Target="slides/slide1.xml"/><Relationship Id="rId71" Type="http://schemas.openxmlformats.org/officeDocument/2006/relationships/slide" Target="slides/slide65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 Powell" userId="S::mari.powell@uwtsd.ac.uk::a1b98dd7-29dc-4131-8e37-1423e6a9ecca" providerId="AD" clId="Web-{AB7959BF-D22B-0944-ED09-6758ED49E8B9}"/>
    <pc:docChg chg="addSld delSld modSld">
      <pc:chgData name="Mari Powell" userId="S::mari.powell@uwtsd.ac.uk::a1b98dd7-29dc-4131-8e37-1423e6a9ecca" providerId="AD" clId="Web-{AB7959BF-D22B-0944-ED09-6758ED49E8B9}" dt="2023-01-30T13:03:27.656" v="103" actId="1076"/>
      <pc:docMkLst>
        <pc:docMk/>
      </pc:docMkLst>
      <pc:sldChg chg="del">
        <pc:chgData name="Mari Powell" userId="S::mari.powell@uwtsd.ac.uk::a1b98dd7-29dc-4131-8e37-1423e6a9ecca" providerId="AD" clId="Web-{AB7959BF-D22B-0944-ED09-6758ED49E8B9}" dt="2023-01-30T13:01:07.178" v="92"/>
        <pc:sldMkLst>
          <pc:docMk/>
          <pc:sldMk cId="585163288" sldId="302"/>
        </pc:sldMkLst>
      </pc:sldChg>
      <pc:sldChg chg="modSp">
        <pc:chgData name="Mari Powell" userId="S::mari.powell@uwtsd.ac.uk::a1b98dd7-29dc-4131-8e37-1423e6a9ecca" providerId="AD" clId="Web-{AB7959BF-D22B-0944-ED09-6758ED49E8B9}" dt="2023-01-30T12:53:53.105" v="2" actId="1076"/>
        <pc:sldMkLst>
          <pc:docMk/>
          <pc:sldMk cId="126869531" sldId="317"/>
        </pc:sldMkLst>
        <pc:spChg chg="mod">
          <ac:chgData name="Mari Powell" userId="S::mari.powell@uwtsd.ac.uk::a1b98dd7-29dc-4131-8e37-1423e6a9ecca" providerId="AD" clId="Web-{AB7959BF-D22B-0944-ED09-6758ED49E8B9}" dt="2023-01-30T12:53:51.371" v="1" actId="1076"/>
          <ac:spMkLst>
            <pc:docMk/>
            <pc:sldMk cId="126869531" sldId="317"/>
            <ac:spMk id="7" creationId="{07F1274E-A59E-5C4D-9635-83C9F1B7DA80}"/>
          </ac:spMkLst>
        </pc:spChg>
        <pc:picChg chg="mod">
          <ac:chgData name="Mari Powell" userId="S::mari.powell@uwtsd.ac.uk::a1b98dd7-29dc-4131-8e37-1423e6a9ecca" providerId="AD" clId="Web-{AB7959BF-D22B-0944-ED09-6758ED49E8B9}" dt="2023-01-30T12:53:53.105" v="2" actId="1076"/>
          <ac:picMkLst>
            <pc:docMk/>
            <pc:sldMk cId="126869531" sldId="317"/>
            <ac:picMk id="3" creationId="{0009F5DA-1E8B-BACD-6D57-FE9F15628967}"/>
          </ac:picMkLst>
        </pc:picChg>
      </pc:sldChg>
      <pc:sldChg chg="modSp mod setBg">
        <pc:chgData name="Mari Powell" userId="S::mari.powell@uwtsd.ac.uk::a1b98dd7-29dc-4131-8e37-1423e6a9ecca" providerId="AD" clId="Web-{AB7959BF-D22B-0944-ED09-6758ED49E8B9}" dt="2023-01-30T12:54:59.609" v="15"/>
        <pc:sldMkLst>
          <pc:docMk/>
          <pc:sldMk cId="1857494268" sldId="319"/>
        </pc:sldMkLst>
        <pc:spChg chg="mod">
          <ac:chgData name="Mari Powell" userId="S::mari.powell@uwtsd.ac.uk::a1b98dd7-29dc-4131-8e37-1423e6a9ecca" providerId="AD" clId="Web-{AB7959BF-D22B-0944-ED09-6758ED49E8B9}" dt="2023-01-30T12:54:50.984" v="14"/>
          <ac:spMkLst>
            <pc:docMk/>
            <pc:sldMk cId="1857494268" sldId="319"/>
            <ac:spMk id="6" creationId="{188ED894-47A7-AE40-8C32-FA6487A52CDA}"/>
          </ac:spMkLst>
        </pc:spChg>
        <pc:spChg chg="mod">
          <ac:chgData name="Mari Powell" userId="S::mari.powell@uwtsd.ac.uk::a1b98dd7-29dc-4131-8e37-1423e6a9ecca" providerId="AD" clId="Web-{AB7959BF-D22B-0944-ED09-6758ED49E8B9}" dt="2023-01-30T12:54:59.609" v="15"/>
          <ac:spMkLst>
            <pc:docMk/>
            <pc:sldMk cId="1857494268" sldId="319"/>
            <ac:spMk id="7" creationId="{B5882D8A-F478-AE43-9595-97185881BD36}"/>
          </ac:spMkLst>
        </pc:spChg>
        <pc:spChg chg="mod">
          <ac:chgData name="Mari Powell" userId="S::mari.powell@uwtsd.ac.uk::a1b98dd7-29dc-4131-8e37-1423e6a9ecca" providerId="AD" clId="Web-{AB7959BF-D22B-0944-ED09-6758ED49E8B9}" dt="2023-01-30T12:54:48.343" v="13"/>
          <ac:spMkLst>
            <pc:docMk/>
            <pc:sldMk cId="1857494268" sldId="319"/>
            <ac:spMk id="8" creationId="{31551B75-EBDD-C449-9830-43828AA721AF}"/>
          </ac:spMkLst>
        </pc:spChg>
        <pc:spChg chg="mod">
          <ac:chgData name="Mari Powell" userId="S::mari.powell@uwtsd.ac.uk::a1b98dd7-29dc-4131-8e37-1423e6a9ecca" providerId="AD" clId="Web-{AB7959BF-D22B-0944-ED09-6758ED49E8B9}" dt="2023-01-30T12:54:42.421" v="12" actId="1076"/>
          <ac:spMkLst>
            <pc:docMk/>
            <pc:sldMk cId="1857494268" sldId="319"/>
            <ac:spMk id="30" creationId="{E7576C98-F88C-4847-A5EC-748C87768381}"/>
          </ac:spMkLst>
        </pc:spChg>
      </pc:sldChg>
      <pc:sldChg chg="modSp mod setBg">
        <pc:chgData name="Mari Powell" userId="S::mari.powell@uwtsd.ac.uk::a1b98dd7-29dc-4131-8e37-1423e6a9ecca" providerId="AD" clId="Web-{AB7959BF-D22B-0944-ED09-6758ED49E8B9}" dt="2023-01-30T12:55:47.378" v="23" actId="1076"/>
        <pc:sldMkLst>
          <pc:docMk/>
          <pc:sldMk cId="1758804589" sldId="320"/>
        </pc:sldMkLst>
        <pc:spChg chg="mod">
          <ac:chgData name="Mari Powell" userId="S::mari.powell@uwtsd.ac.uk::a1b98dd7-29dc-4131-8e37-1423e6a9ecca" providerId="AD" clId="Web-{AB7959BF-D22B-0944-ED09-6758ED49E8B9}" dt="2023-01-30T12:55:22.470" v="18"/>
          <ac:spMkLst>
            <pc:docMk/>
            <pc:sldMk cId="1758804589" sldId="320"/>
            <ac:spMk id="6" creationId="{188ED894-47A7-AE40-8C32-FA6487A52CDA}"/>
          </ac:spMkLst>
        </pc:spChg>
        <pc:spChg chg="mod">
          <ac:chgData name="Mari Powell" userId="S::mari.powell@uwtsd.ac.uk::a1b98dd7-29dc-4131-8e37-1423e6a9ecca" providerId="AD" clId="Web-{AB7959BF-D22B-0944-ED09-6758ED49E8B9}" dt="2023-01-30T12:55:27.470" v="19"/>
          <ac:spMkLst>
            <pc:docMk/>
            <pc:sldMk cId="1758804589" sldId="320"/>
            <ac:spMk id="7" creationId="{B5882D8A-F478-AE43-9595-97185881BD36}"/>
          </ac:spMkLst>
        </pc:spChg>
        <pc:spChg chg="mod">
          <ac:chgData name="Mari Powell" userId="S::mari.powell@uwtsd.ac.uk::a1b98dd7-29dc-4131-8e37-1423e6a9ecca" providerId="AD" clId="Web-{AB7959BF-D22B-0944-ED09-6758ED49E8B9}" dt="2023-01-30T12:55:20.173" v="17"/>
          <ac:spMkLst>
            <pc:docMk/>
            <pc:sldMk cId="1758804589" sldId="320"/>
            <ac:spMk id="8" creationId="{31551B75-EBDD-C449-9830-43828AA721AF}"/>
          </ac:spMkLst>
        </pc:spChg>
        <pc:spChg chg="mod">
          <ac:chgData name="Mari Powell" userId="S::mari.powell@uwtsd.ac.uk::a1b98dd7-29dc-4131-8e37-1423e6a9ecca" providerId="AD" clId="Web-{AB7959BF-D22B-0944-ED09-6758ED49E8B9}" dt="2023-01-30T12:55:47.378" v="23" actId="1076"/>
          <ac:spMkLst>
            <pc:docMk/>
            <pc:sldMk cId="1758804589" sldId="320"/>
            <ac:spMk id="30" creationId="{E7576C98-F88C-4847-A5EC-748C87768381}"/>
          </ac:spMkLst>
        </pc:spChg>
      </pc:sldChg>
      <pc:sldChg chg="modSp mod setBg">
        <pc:chgData name="Mari Powell" userId="S::mari.powell@uwtsd.ac.uk::a1b98dd7-29dc-4131-8e37-1423e6a9ecca" providerId="AD" clId="Web-{AB7959BF-D22B-0944-ED09-6758ED49E8B9}" dt="2023-01-30T12:56:27.380" v="31" actId="1076"/>
        <pc:sldMkLst>
          <pc:docMk/>
          <pc:sldMk cId="3073752137" sldId="321"/>
        </pc:sldMkLst>
        <pc:spChg chg="mod">
          <ac:chgData name="Mari Powell" userId="S::mari.powell@uwtsd.ac.uk::a1b98dd7-29dc-4131-8e37-1423e6a9ecca" providerId="AD" clId="Web-{AB7959BF-D22B-0944-ED09-6758ED49E8B9}" dt="2023-01-30T12:56:10.551" v="27"/>
          <ac:spMkLst>
            <pc:docMk/>
            <pc:sldMk cId="3073752137" sldId="321"/>
            <ac:spMk id="6" creationId="{188ED894-47A7-AE40-8C32-FA6487A52CDA}"/>
          </ac:spMkLst>
        </pc:spChg>
        <pc:spChg chg="mod">
          <ac:chgData name="Mari Powell" userId="S::mari.powell@uwtsd.ac.uk::a1b98dd7-29dc-4131-8e37-1423e6a9ecca" providerId="AD" clId="Web-{AB7959BF-D22B-0944-ED09-6758ED49E8B9}" dt="2023-01-30T12:56:15.411" v="28"/>
          <ac:spMkLst>
            <pc:docMk/>
            <pc:sldMk cId="3073752137" sldId="321"/>
            <ac:spMk id="7" creationId="{B5882D8A-F478-AE43-9595-97185881BD36}"/>
          </ac:spMkLst>
        </pc:spChg>
        <pc:spChg chg="mod">
          <ac:chgData name="Mari Powell" userId="S::mari.powell@uwtsd.ac.uk::a1b98dd7-29dc-4131-8e37-1423e6a9ecca" providerId="AD" clId="Web-{AB7959BF-D22B-0944-ED09-6758ED49E8B9}" dt="2023-01-30T12:56:06.785" v="26"/>
          <ac:spMkLst>
            <pc:docMk/>
            <pc:sldMk cId="3073752137" sldId="321"/>
            <ac:spMk id="8" creationId="{31551B75-EBDD-C449-9830-43828AA721AF}"/>
          </ac:spMkLst>
        </pc:spChg>
        <pc:spChg chg="mod">
          <ac:chgData name="Mari Powell" userId="S::mari.powell@uwtsd.ac.uk::a1b98dd7-29dc-4131-8e37-1423e6a9ecca" providerId="AD" clId="Web-{AB7959BF-D22B-0944-ED09-6758ED49E8B9}" dt="2023-01-30T12:56:27.380" v="31" actId="1076"/>
          <ac:spMkLst>
            <pc:docMk/>
            <pc:sldMk cId="3073752137" sldId="321"/>
            <ac:spMk id="30" creationId="{E7576C98-F88C-4847-A5EC-748C87768381}"/>
          </ac:spMkLst>
        </pc:spChg>
      </pc:sldChg>
      <pc:sldChg chg="modSp mod setBg">
        <pc:chgData name="Mari Powell" userId="S::mari.powell@uwtsd.ac.uk::a1b98dd7-29dc-4131-8e37-1423e6a9ecca" providerId="AD" clId="Web-{AB7959BF-D22B-0944-ED09-6758ED49E8B9}" dt="2023-01-30T12:57:06.617" v="39"/>
        <pc:sldMkLst>
          <pc:docMk/>
          <pc:sldMk cId="496698431" sldId="322"/>
        </pc:sldMkLst>
        <pc:spChg chg="mod">
          <ac:chgData name="Mari Powell" userId="S::mari.powell@uwtsd.ac.uk::a1b98dd7-29dc-4131-8e37-1423e6a9ecca" providerId="AD" clId="Web-{AB7959BF-D22B-0944-ED09-6758ED49E8B9}" dt="2023-01-30T12:57:00.507" v="38"/>
          <ac:spMkLst>
            <pc:docMk/>
            <pc:sldMk cId="496698431" sldId="322"/>
            <ac:spMk id="6" creationId="{188ED894-47A7-AE40-8C32-FA6487A52CDA}"/>
          </ac:spMkLst>
        </pc:spChg>
        <pc:spChg chg="mod">
          <ac:chgData name="Mari Powell" userId="S::mari.powell@uwtsd.ac.uk::a1b98dd7-29dc-4131-8e37-1423e6a9ecca" providerId="AD" clId="Web-{AB7959BF-D22B-0944-ED09-6758ED49E8B9}" dt="2023-01-30T12:57:06.617" v="39"/>
          <ac:spMkLst>
            <pc:docMk/>
            <pc:sldMk cId="496698431" sldId="322"/>
            <ac:spMk id="7" creationId="{B5882D8A-F478-AE43-9595-97185881BD36}"/>
          </ac:spMkLst>
        </pc:spChg>
        <pc:spChg chg="mod">
          <ac:chgData name="Mari Powell" userId="S::mari.powell@uwtsd.ac.uk::a1b98dd7-29dc-4131-8e37-1423e6a9ecca" providerId="AD" clId="Web-{AB7959BF-D22B-0944-ED09-6758ED49E8B9}" dt="2023-01-30T12:56:58.132" v="37"/>
          <ac:spMkLst>
            <pc:docMk/>
            <pc:sldMk cId="496698431" sldId="322"/>
            <ac:spMk id="8" creationId="{31551B75-EBDD-C449-9830-43828AA721AF}"/>
          </ac:spMkLst>
        </pc:spChg>
        <pc:spChg chg="mod">
          <ac:chgData name="Mari Powell" userId="S::mari.powell@uwtsd.ac.uk::a1b98dd7-29dc-4131-8e37-1423e6a9ecca" providerId="AD" clId="Web-{AB7959BF-D22B-0944-ED09-6758ED49E8B9}" dt="2023-01-30T12:56:51.804" v="36" actId="1076"/>
          <ac:spMkLst>
            <pc:docMk/>
            <pc:sldMk cId="496698431" sldId="322"/>
            <ac:spMk id="30" creationId="{E7576C98-F88C-4847-A5EC-748C87768381}"/>
          </ac:spMkLst>
        </pc:spChg>
      </pc:sldChg>
      <pc:sldChg chg="addSp delSp modSp mod setBg">
        <pc:chgData name="Mari Powell" userId="S::mari.powell@uwtsd.ac.uk::a1b98dd7-29dc-4131-8e37-1423e6a9ecca" providerId="AD" clId="Web-{AB7959BF-D22B-0944-ED09-6758ED49E8B9}" dt="2023-01-30T12:58:43.717" v="54" actId="1076"/>
        <pc:sldMkLst>
          <pc:docMk/>
          <pc:sldMk cId="2082346536" sldId="323"/>
        </pc:sldMkLst>
        <pc:spChg chg="mod">
          <ac:chgData name="Mari Powell" userId="S::mari.powell@uwtsd.ac.uk::a1b98dd7-29dc-4131-8e37-1423e6a9ecca" providerId="AD" clId="Web-{AB7959BF-D22B-0944-ED09-6758ED49E8B9}" dt="2023-01-30T12:58:37.857" v="53" actId="1076"/>
          <ac:spMkLst>
            <pc:docMk/>
            <pc:sldMk cId="2082346536" sldId="323"/>
            <ac:spMk id="30" creationId="{E7576C98-F88C-4847-A5EC-748C87768381}"/>
          </ac:spMkLst>
        </pc:spChg>
        <pc:picChg chg="add mod">
          <ac:chgData name="Mari Powell" userId="S::mari.powell@uwtsd.ac.uk::a1b98dd7-29dc-4131-8e37-1423e6a9ecca" providerId="AD" clId="Web-{AB7959BF-D22B-0944-ED09-6758ED49E8B9}" dt="2023-01-30T12:58:43.717" v="54" actId="1076"/>
          <ac:picMkLst>
            <pc:docMk/>
            <pc:sldMk cId="2082346536" sldId="323"/>
            <ac:picMk id="2" creationId="{B5F88E25-52DD-84E8-5FAE-3AF01184642C}"/>
          </ac:picMkLst>
        </pc:picChg>
        <pc:picChg chg="del">
          <ac:chgData name="Mari Powell" userId="S::mari.powell@uwtsd.ac.uk::a1b98dd7-29dc-4131-8e37-1423e6a9ecca" providerId="AD" clId="Web-{AB7959BF-D22B-0944-ED09-6758ED49E8B9}" dt="2023-01-30T12:57:30.634" v="42"/>
          <ac:picMkLst>
            <pc:docMk/>
            <pc:sldMk cId="2082346536" sldId="323"/>
            <ac:picMk id="11" creationId="{BB326A84-2D1D-8D40-B39A-A64628B3498F}"/>
          </ac:picMkLst>
        </pc:picChg>
      </pc:sldChg>
      <pc:sldChg chg="addSp delSp modSp mod setBg">
        <pc:chgData name="Mari Powell" userId="S::mari.powell@uwtsd.ac.uk::a1b98dd7-29dc-4131-8e37-1423e6a9ecca" providerId="AD" clId="Web-{AB7959BF-D22B-0944-ED09-6758ED49E8B9}" dt="2023-01-30T13:00:26.082" v="67" actId="1076"/>
        <pc:sldMkLst>
          <pc:docMk/>
          <pc:sldMk cId="1407737172" sldId="324"/>
        </pc:sldMkLst>
        <pc:spChg chg="mod">
          <ac:chgData name="Mari Powell" userId="S::mari.powell@uwtsd.ac.uk::a1b98dd7-29dc-4131-8e37-1423e6a9ecca" providerId="AD" clId="Web-{AB7959BF-D22B-0944-ED09-6758ED49E8B9}" dt="2023-01-30T12:59:14.828" v="60" actId="1076"/>
          <ac:spMkLst>
            <pc:docMk/>
            <pc:sldMk cId="1407737172" sldId="324"/>
            <ac:spMk id="30" creationId="{E7576C98-F88C-4847-A5EC-748C87768381}"/>
          </ac:spMkLst>
        </pc:spChg>
        <pc:picChg chg="add mod">
          <ac:chgData name="Mari Powell" userId="S::mari.powell@uwtsd.ac.uk::a1b98dd7-29dc-4131-8e37-1423e6a9ecca" providerId="AD" clId="Web-{AB7959BF-D22B-0944-ED09-6758ED49E8B9}" dt="2023-01-30T13:00:26.082" v="67" actId="1076"/>
          <ac:picMkLst>
            <pc:docMk/>
            <pc:sldMk cId="1407737172" sldId="324"/>
            <ac:picMk id="2" creationId="{09BC023D-88D2-82F7-1498-BF870484B77B}"/>
          </ac:picMkLst>
        </pc:picChg>
        <pc:picChg chg="del">
          <ac:chgData name="Mari Powell" userId="S::mari.powell@uwtsd.ac.uk::a1b98dd7-29dc-4131-8e37-1423e6a9ecca" providerId="AD" clId="Web-{AB7959BF-D22B-0944-ED09-6758ED49E8B9}" dt="2023-01-30T12:59:26.844" v="62"/>
          <ac:picMkLst>
            <pc:docMk/>
            <pc:sldMk cId="1407737172" sldId="324"/>
            <ac:picMk id="10" creationId="{E13603FD-9F24-0748-A97B-9DEDCBE1C291}"/>
          </ac:picMkLst>
        </pc:picChg>
      </pc:sldChg>
      <pc:sldChg chg="del">
        <pc:chgData name="Mari Powell" userId="S::mari.powell@uwtsd.ac.uk::a1b98dd7-29dc-4131-8e37-1423e6a9ecca" providerId="AD" clId="Web-{AB7959BF-D22B-0944-ED09-6758ED49E8B9}" dt="2023-01-30T13:00:46.615" v="69"/>
        <pc:sldMkLst>
          <pc:docMk/>
          <pc:sldMk cId="4222779477" sldId="325"/>
        </pc:sldMkLst>
      </pc:sldChg>
      <pc:sldChg chg="addSp delSp modSp mod setBg">
        <pc:chgData name="Mari Powell" userId="S::mari.powell@uwtsd.ac.uk::a1b98dd7-29dc-4131-8e37-1423e6a9ecca" providerId="AD" clId="Web-{AB7959BF-D22B-0944-ED09-6758ED49E8B9}" dt="2023-01-30T13:03:27.656" v="103" actId="1076"/>
        <pc:sldMkLst>
          <pc:docMk/>
          <pc:sldMk cId="4067857706" sldId="326"/>
        </pc:sldMkLst>
        <pc:picChg chg="add mod ord">
          <ac:chgData name="Mari Powell" userId="S::mari.powell@uwtsd.ac.uk::a1b98dd7-29dc-4131-8e37-1423e6a9ecca" providerId="AD" clId="Web-{AB7959BF-D22B-0944-ED09-6758ED49E8B9}" dt="2023-01-30T13:03:14.842" v="102" actId="1076"/>
          <ac:picMkLst>
            <pc:docMk/>
            <pc:sldMk cId="4067857706" sldId="326"/>
            <ac:picMk id="2" creationId="{3B0F2CC6-091A-6E04-72EC-81CBE281FC51}"/>
          </ac:picMkLst>
        </pc:picChg>
        <pc:picChg chg="mod">
          <ac:chgData name="Mari Powell" userId="S::mari.powell@uwtsd.ac.uk::a1b98dd7-29dc-4131-8e37-1423e6a9ecca" providerId="AD" clId="Web-{AB7959BF-D22B-0944-ED09-6758ED49E8B9}" dt="2023-01-30T13:03:27.656" v="103" actId="1076"/>
          <ac:picMkLst>
            <pc:docMk/>
            <pc:sldMk cId="4067857706" sldId="326"/>
            <ac:picMk id="3" creationId="{00C35AFC-080B-7143-B69D-1C889648550F}"/>
          </ac:picMkLst>
        </pc:picChg>
        <pc:picChg chg="del">
          <ac:chgData name="Mari Powell" userId="S::mari.powell@uwtsd.ac.uk::a1b98dd7-29dc-4131-8e37-1423e6a9ecca" providerId="AD" clId="Web-{AB7959BF-D22B-0944-ED09-6758ED49E8B9}" dt="2023-01-30T13:01:28.914" v="94"/>
          <ac:picMkLst>
            <pc:docMk/>
            <pc:sldMk cId="4067857706" sldId="326"/>
            <ac:picMk id="9" creationId="{E651B696-227C-6D4D-A691-AE1DCAAD0EFA}"/>
          </ac:picMkLst>
        </pc:picChg>
      </pc:sldChg>
      <pc:sldChg chg="modSp add replId">
        <pc:chgData name="Mari Powell" userId="S::mari.powell@uwtsd.ac.uk::a1b98dd7-29dc-4131-8e37-1423e6a9ecca" providerId="AD" clId="Web-{AB7959BF-D22B-0944-ED09-6758ED49E8B9}" dt="2023-01-30T13:01:00.803" v="91" actId="20577"/>
        <pc:sldMkLst>
          <pc:docMk/>
          <pc:sldMk cId="3384228223" sldId="327"/>
        </pc:sldMkLst>
        <pc:spChg chg="mod">
          <ac:chgData name="Mari Powell" userId="S::mari.powell@uwtsd.ac.uk::a1b98dd7-29dc-4131-8e37-1423e6a9ecca" providerId="AD" clId="Web-{AB7959BF-D22B-0944-ED09-6758ED49E8B9}" dt="2023-01-30T13:01:00.803" v="91" actId="20577"/>
          <ac:spMkLst>
            <pc:docMk/>
            <pc:sldMk cId="3384228223" sldId="327"/>
            <ac:spMk id="3" creationId="{5937BB17-5B48-3DBB-17BA-C9089CD2ED15}"/>
          </ac:spMkLst>
        </pc:spChg>
      </pc:sldChg>
    </pc:docChg>
  </pc:docChgLst>
  <pc:docChgLst>
    <pc:chgData name="Mari Powell" userId="S::mari.powell@uwtsd.ac.uk::a1b98dd7-29dc-4131-8e37-1423e6a9ecca" providerId="AD" clId="Web-{B81A02D5-AE1C-C2DE-1CA5-0A41C3FD83B7}"/>
    <pc:docChg chg="modSld">
      <pc:chgData name="Mari Powell" userId="S::mari.powell@uwtsd.ac.uk::a1b98dd7-29dc-4131-8e37-1423e6a9ecca" providerId="AD" clId="Web-{B81A02D5-AE1C-C2DE-1CA5-0A41C3FD83B7}" dt="2023-01-30T12:07:43.093" v="15" actId="1076"/>
      <pc:docMkLst>
        <pc:docMk/>
      </pc:docMkLst>
      <pc:sldChg chg="modSp">
        <pc:chgData name="Mari Powell" userId="S::mari.powell@uwtsd.ac.uk::a1b98dd7-29dc-4131-8e37-1423e6a9ecca" providerId="AD" clId="Web-{B81A02D5-AE1C-C2DE-1CA5-0A41C3FD83B7}" dt="2023-01-30T12:05:23.349" v="0" actId="1076"/>
        <pc:sldMkLst>
          <pc:docMk/>
          <pc:sldMk cId="3731926715" sldId="291"/>
        </pc:sldMkLst>
        <pc:picChg chg="mod">
          <ac:chgData name="Mari Powell" userId="S::mari.powell@uwtsd.ac.uk::a1b98dd7-29dc-4131-8e37-1423e6a9ecca" providerId="AD" clId="Web-{B81A02D5-AE1C-C2DE-1CA5-0A41C3FD83B7}" dt="2023-01-30T12:05:23.349" v="0" actId="1076"/>
          <ac:picMkLst>
            <pc:docMk/>
            <pc:sldMk cId="3731926715" sldId="291"/>
            <ac:picMk id="5" creationId="{BFF6F914-50E5-D63D-3BB3-BCD710201EB2}"/>
          </ac:picMkLst>
        </pc:picChg>
      </pc:sldChg>
      <pc:sldChg chg="addSp delSp modSp">
        <pc:chgData name="Mari Powell" userId="S::mari.powell@uwtsd.ac.uk::a1b98dd7-29dc-4131-8e37-1423e6a9ecca" providerId="AD" clId="Web-{B81A02D5-AE1C-C2DE-1CA5-0A41C3FD83B7}" dt="2023-01-30T12:05:41.116" v="3"/>
        <pc:sldMkLst>
          <pc:docMk/>
          <pc:sldMk cId="1558565131" sldId="292"/>
        </pc:sldMkLst>
        <pc:picChg chg="add ord">
          <ac:chgData name="Mari Powell" userId="S::mari.powell@uwtsd.ac.uk::a1b98dd7-29dc-4131-8e37-1423e6a9ecca" providerId="AD" clId="Web-{B81A02D5-AE1C-C2DE-1CA5-0A41C3FD83B7}" dt="2023-01-30T12:05:41.116" v="3"/>
          <ac:picMkLst>
            <pc:docMk/>
            <pc:sldMk cId="1558565131" sldId="292"/>
            <ac:picMk id="3" creationId="{F45C26FE-7B97-630B-EEB9-47CBADC00C01}"/>
          </ac:picMkLst>
        </pc:picChg>
        <pc:picChg chg="del">
          <ac:chgData name="Mari Powell" userId="S::mari.powell@uwtsd.ac.uk::a1b98dd7-29dc-4131-8e37-1423e6a9ecca" providerId="AD" clId="Web-{B81A02D5-AE1C-C2DE-1CA5-0A41C3FD83B7}" dt="2023-01-30T12:05:28.506" v="1"/>
          <ac:picMkLst>
            <pc:docMk/>
            <pc:sldMk cId="1558565131" sldId="292"/>
            <ac:picMk id="6" creationId="{D9D7A602-5DE1-9932-D254-E4F7337A979B}"/>
          </ac:picMkLst>
        </pc:picChg>
      </pc:sldChg>
      <pc:sldChg chg="addSp delSp modSp">
        <pc:chgData name="Mari Powell" userId="S::mari.powell@uwtsd.ac.uk::a1b98dd7-29dc-4131-8e37-1423e6a9ecca" providerId="AD" clId="Web-{B81A02D5-AE1C-C2DE-1CA5-0A41C3FD83B7}" dt="2023-01-30T12:07:43.093" v="15" actId="1076"/>
        <pc:sldMkLst>
          <pc:docMk/>
          <pc:sldMk cId="636701540" sldId="293"/>
        </pc:sldMkLst>
        <pc:picChg chg="del">
          <ac:chgData name="Mari Powell" userId="S::mari.powell@uwtsd.ac.uk::a1b98dd7-29dc-4131-8e37-1423e6a9ecca" providerId="AD" clId="Web-{B81A02D5-AE1C-C2DE-1CA5-0A41C3FD83B7}" dt="2023-01-30T12:05:44.273" v="4"/>
          <ac:picMkLst>
            <pc:docMk/>
            <pc:sldMk cId="636701540" sldId="293"/>
            <ac:picMk id="3" creationId="{EF83E32A-0FF4-104F-AB9A-5B7A4226B523}"/>
          </ac:picMkLst>
        </pc:picChg>
        <pc:picChg chg="mod">
          <ac:chgData name="Mari Powell" userId="S::mari.powell@uwtsd.ac.uk::a1b98dd7-29dc-4131-8e37-1423e6a9ecca" providerId="AD" clId="Web-{B81A02D5-AE1C-C2DE-1CA5-0A41C3FD83B7}" dt="2023-01-30T12:07:43.093" v="15" actId="1076"/>
          <ac:picMkLst>
            <pc:docMk/>
            <pc:sldMk cId="636701540" sldId="293"/>
            <ac:picMk id="4" creationId="{3DB6981A-BFDD-6727-7DCF-5FBF5992F3B0}"/>
          </ac:picMkLst>
        </pc:picChg>
        <pc:picChg chg="add ord">
          <ac:chgData name="Mari Powell" userId="S::mari.powell@uwtsd.ac.uk::a1b98dd7-29dc-4131-8e37-1423e6a9ecca" providerId="AD" clId="Web-{B81A02D5-AE1C-C2DE-1CA5-0A41C3FD83B7}" dt="2023-01-30T12:05:50.867" v="6"/>
          <ac:picMkLst>
            <pc:docMk/>
            <pc:sldMk cId="636701540" sldId="293"/>
            <ac:picMk id="5" creationId="{D213FE47-6457-373D-CCC3-CC721D2D3EF4}"/>
          </ac:picMkLst>
        </pc:picChg>
        <pc:picChg chg="del">
          <ac:chgData name="Mari Powell" userId="S::mari.powell@uwtsd.ac.uk::a1b98dd7-29dc-4131-8e37-1423e6a9ecca" providerId="AD" clId="Web-{B81A02D5-AE1C-C2DE-1CA5-0A41C3FD83B7}" dt="2023-01-30T12:07:09.653" v="9"/>
          <ac:picMkLst>
            <pc:docMk/>
            <pc:sldMk cId="636701540" sldId="293"/>
            <ac:picMk id="6" creationId="{E832E69D-89FE-5248-8984-4BBFA8AAEAA5}"/>
          </ac:picMkLst>
        </pc:picChg>
        <pc:picChg chg="add mod">
          <ac:chgData name="Mari Powell" userId="S::mari.powell@uwtsd.ac.uk::a1b98dd7-29dc-4131-8e37-1423e6a9ecca" providerId="AD" clId="Web-{B81A02D5-AE1C-C2DE-1CA5-0A41C3FD83B7}" dt="2023-01-30T12:07:12.356" v="10" actId="1076"/>
          <ac:picMkLst>
            <pc:docMk/>
            <pc:sldMk cId="636701540" sldId="293"/>
            <ac:picMk id="8" creationId="{5DA0E73A-5761-193F-8F87-E5A08B8C2D59}"/>
          </ac:picMkLst>
        </pc:picChg>
        <pc:picChg chg="add mod">
          <ac:chgData name="Mari Powell" userId="S::mari.powell@uwtsd.ac.uk::a1b98dd7-29dc-4131-8e37-1423e6a9ecca" providerId="AD" clId="Web-{B81A02D5-AE1C-C2DE-1CA5-0A41C3FD83B7}" dt="2023-01-30T12:07:38.467" v="14" actId="14100"/>
          <ac:picMkLst>
            <pc:docMk/>
            <pc:sldMk cId="636701540" sldId="293"/>
            <ac:picMk id="9" creationId="{5EF3718E-E9DC-9CB3-2672-55EA85A9EB02}"/>
          </ac:picMkLst>
        </pc:picChg>
        <pc:picChg chg="del">
          <ac:chgData name="Mari Powell" userId="S::mari.powell@uwtsd.ac.uk::a1b98dd7-29dc-4131-8e37-1423e6a9ecca" providerId="AD" clId="Web-{B81A02D5-AE1C-C2DE-1CA5-0A41C3FD83B7}" dt="2023-01-30T12:07:13.388" v="11"/>
          <ac:picMkLst>
            <pc:docMk/>
            <pc:sldMk cId="636701540" sldId="293"/>
            <ac:picMk id="13" creationId="{0689974C-F70D-A94C-AE59-05B8F3999221}"/>
          </ac:picMkLst>
        </pc:picChg>
      </pc:sldChg>
    </pc:docChg>
  </pc:docChgLst>
  <pc:docChgLst>
    <pc:chgData name="Mari Powell" userId="S::mari.powell@uwtsd.ac.uk::a1b98dd7-29dc-4131-8e37-1423e6a9ecca" providerId="AD" clId="Web-{13CA568C-DFB1-39AF-5381-433C1134B224}"/>
    <pc:docChg chg="modSld">
      <pc:chgData name="Mari Powell" userId="S::mari.powell@uwtsd.ac.uk::a1b98dd7-29dc-4131-8e37-1423e6a9ecca" providerId="AD" clId="Web-{13CA568C-DFB1-39AF-5381-433C1134B224}" dt="2023-01-30T12:00:10.438" v="31"/>
      <pc:docMkLst>
        <pc:docMk/>
      </pc:docMkLst>
      <pc:sldChg chg="delSp modSp mod setBg">
        <pc:chgData name="Mari Powell" userId="S::mari.powell@uwtsd.ac.uk::a1b98dd7-29dc-4131-8e37-1423e6a9ecca" providerId="AD" clId="Web-{13CA568C-DFB1-39AF-5381-433C1134B224}" dt="2023-01-30T11:56:21.924" v="25" actId="20577"/>
        <pc:sldMkLst>
          <pc:docMk/>
          <pc:sldMk cId="4206536970" sldId="288"/>
        </pc:sldMkLst>
        <pc:spChg chg="mod">
          <ac:chgData name="Mari Powell" userId="S::mari.powell@uwtsd.ac.uk::a1b98dd7-29dc-4131-8e37-1423e6a9ecca" providerId="AD" clId="Web-{13CA568C-DFB1-39AF-5381-433C1134B224}" dt="2023-01-30T11:56:21.924" v="25" actId="20577"/>
          <ac:spMkLst>
            <pc:docMk/>
            <pc:sldMk cId="4206536970" sldId="288"/>
            <ac:spMk id="2" creationId="{EA643C91-3064-BC4B-BCB2-8B1699DD5093}"/>
          </ac:spMkLst>
        </pc:spChg>
        <pc:spChg chg="del">
          <ac:chgData name="Mari Powell" userId="S::mari.powell@uwtsd.ac.uk::a1b98dd7-29dc-4131-8e37-1423e6a9ecca" providerId="AD" clId="Web-{13CA568C-DFB1-39AF-5381-433C1134B224}" dt="2023-01-30T11:55:32.046" v="0"/>
          <ac:spMkLst>
            <pc:docMk/>
            <pc:sldMk cId="4206536970" sldId="288"/>
            <ac:spMk id="4" creationId="{08D72EDA-76F2-CB43-BE91-68DBC7F5CB43}"/>
          </ac:spMkLst>
        </pc:spChg>
      </pc:sldChg>
      <pc:sldChg chg="addSp delSp mod setBg">
        <pc:chgData name="Mari Powell" userId="S::mari.powell@uwtsd.ac.uk::a1b98dd7-29dc-4131-8e37-1423e6a9ecca" providerId="AD" clId="Web-{13CA568C-DFB1-39AF-5381-433C1134B224}" dt="2023-01-30T12:00:10.438" v="31"/>
        <pc:sldMkLst>
          <pc:docMk/>
          <pc:sldMk cId="2627561302" sldId="289"/>
        </pc:sldMkLst>
        <pc:picChg chg="add del">
          <ac:chgData name="Mari Powell" userId="S::mari.powell@uwtsd.ac.uk::a1b98dd7-29dc-4131-8e37-1423e6a9ecca" providerId="AD" clId="Web-{13CA568C-DFB1-39AF-5381-433C1134B224}" dt="2023-01-30T11:59:58.687" v="29"/>
          <ac:picMkLst>
            <pc:docMk/>
            <pc:sldMk cId="2627561302" sldId="289"/>
            <ac:picMk id="3" creationId="{510F71BE-7A7E-DECF-5422-C29D37A47895}"/>
          </ac:picMkLst>
        </pc:picChg>
        <pc:picChg chg="add">
          <ac:chgData name="Mari Powell" userId="S::mari.powell@uwtsd.ac.uk::a1b98dd7-29dc-4131-8e37-1423e6a9ecca" providerId="AD" clId="Web-{13CA568C-DFB1-39AF-5381-433C1134B224}" dt="2023-01-30T12:00:10.438" v="31"/>
          <ac:picMkLst>
            <pc:docMk/>
            <pc:sldMk cId="2627561302" sldId="289"/>
            <ac:picMk id="5" creationId="{79581D64-37D7-652E-C526-656B3C9D1760}"/>
          </ac:picMkLst>
        </pc:picChg>
        <pc:picChg chg="del">
          <ac:chgData name="Mari Powell" userId="S::mari.powell@uwtsd.ac.uk::a1b98dd7-29dc-4131-8e37-1423e6a9ecca" providerId="AD" clId="Web-{13CA568C-DFB1-39AF-5381-433C1134B224}" dt="2023-01-30T11:59:41.498" v="26"/>
          <ac:picMkLst>
            <pc:docMk/>
            <pc:sldMk cId="2627561302" sldId="289"/>
            <ac:picMk id="6" creationId="{58938069-7DAE-EC4C-A644-815BD5941751}"/>
          </ac:picMkLst>
        </pc:picChg>
        <pc:picChg chg="del">
          <ac:chgData name="Mari Powell" userId="S::mari.powell@uwtsd.ac.uk::a1b98dd7-29dc-4131-8e37-1423e6a9ecca" providerId="AD" clId="Web-{13CA568C-DFB1-39AF-5381-433C1134B224}" dt="2023-01-30T11:59:43.702" v="27"/>
          <ac:picMkLst>
            <pc:docMk/>
            <pc:sldMk cId="2627561302" sldId="289"/>
            <ac:picMk id="9" creationId="{67A22655-A46D-5A4F-B326-27366FE95AB3}"/>
          </ac:picMkLst>
        </pc:picChg>
      </pc:sldChg>
    </pc:docChg>
  </pc:docChgLst>
  <pc:docChgLst>
    <pc:chgData name="Mari Powell" userId="S::mari.powell@uwtsd.ac.uk::a1b98dd7-29dc-4131-8e37-1423e6a9ecca" providerId="AD" clId="Web-{1ACE3431-CDD9-68B5-A62E-74E5FAC365B7}"/>
    <pc:docChg chg="modSld">
      <pc:chgData name="Mari Powell" userId="S::mari.powell@uwtsd.ac.uk::a1b98dd7-29dc-4131-8e37-1423e6a9ecca" providerId="AD" clId="Web-{1ACE3431-CDD9-68B5-A62E-74E5FAC365B7}" dt="2023-01-30T12:04:50.086" v="40"/>
      <pc:docMkLst>
        <pc:docMk/>
      </pc:docMkLst>
      <pc:sldChg chg="addSp modSp">
        <pc:chgData name="Mari Powell" userId="S::mari.powell@uwtsd.ac.uk::a1b98dd7-29dc-4131-8e37-1423e6a9ecca" providerId="AD" clId="Web-{1ACE3431-CDD9-68B5-A62E-74E5FAC365B7}" dt="2023-01-30T12:01:27.996" v="4"/>
        <pc:sldMkLst>
          <pc:docMk/>
          <pc:sldMk cId="2627561302" sldId="289"/>
        </pc:sldMkLst>
        <pc:spChg chg="mod">
          <ac:chgData name="Mari Powell" userId="S::mari.powell@uwtsd.ac.uk::a1b98dd7-29dc-4131-8e37-1423e6a9ecca" providerId="AD" clId="Web-{1ACE3431-CDD9-68B5-A62E-74E5FAC365B7}" dt="2023-01-30T12:00:44.040" v="1"/>
          <ac:spMkLst>
            <pc:docMk/>
            <pc:sldMk cId="2627561302" sldId="289"/>
            <ac:spMk id="7" creationId="{793F3E10-BF07-ED48-A6B5-DFFA9E8E06C1}"/>
          </ac:spMkLst>
        </pc:spChg>
        <pc:picChg chg="add mod ord">
          <ac:chgData name="Mari Powell" userId="S::mari.powell@uwtsd.ac.uk::a1b98dd7-29dc-4131-8e37-1423e6a9ecca" providerId="AD" clId="Web-{1ACE3431-CDD9-68B5-A62E-74E5FAC365B7}" dt="2023-01-30T12:01:27.996" v="4"/>
          <ac:picMkLst>
            <pc:docMk/>
            <pc:sldMk cId="2627561302" sldId="289"/>
            <ac:picMk id="2" creationId="{86ED2EE6-4833-B143-CF38-5415D6BA7A3F}"/>
          </ac:picMkLst>
        </pc:picChg>
        <pc:picChg chg="mod">
          <ac:chgData name="Mari Powell" userId="S::mari.powell@uwtsd.ac.uk::a1b98dd7-29dc-4131-8e37-1423e6a9ecca" providerId="AD" clId="Web-{1ACE3431-CDD9-68B5-A62E-74E5FAC365B7}" dt="2023-01-30T12:00:36.071" v="0" actId="1076"/>
          <ac:picMkLst>
            <pc:docMk/>
            <pc:sldMk cId="2627561302" sldId="289"/>
            <ac:picMk id="5" creationId="{79581D64-37D7-652E-C526-656B3C9D1760}"/>
          </ac:picMkLst>
        </pc:picChg>
      </pc:sldChg>
      <pc:sldChg chg="addSp delSp modSp mod setBg">
        <pc:chgData name="Mari Powell" userId="S::mari.powell@uwtsd.ac.uk::a1b98dd7-29dc-4131-8e37-1423e6a9ecca" providerId="AD" clId="Web-{1ACE3431-CDD9-68B5-A62E-74E5FAC365B7}" dt="2023-01-30T12:04:00.740" v="31"/>
        <pc:sldMkLst>
          <pc:docMk/>
          <pc:sldMk cId="505158346" sldId="290"/>
        </pc:sldMkLst>
        <pc:spChg chg="mod">
          <ac:chgData name="Mari Powell" userId="S::mari.powell@uwtsd.ac.uk::a1b98dd7-29dc-4131-8e37-1423e6a9ecca" providerId="AD" clId="Web-{1ACE3431-CDD9-68B5-A62E-74E5FAC365B7}" dt="2023-01-30T12:01:54.435" v="8"/>
          <ac:spMkLst>
            <pc:docMk/>
            <pc:sldMk cId="505158346" sldId="290"/>
            <ac:spMk id="7" creationId="{793F3E10-BF07-ED48-A6B5-DFFA9E8E06C1}"/>
          </ac:spMkLst>
        </pc:spChg>
        <pc:spChg chg="mod">
          <ac:chgData name="Mari Powell" userId="S::mari.powell@uwtsd.ac.uk::a1b98dd7-29dc-4131-8e37-1423e6a9ecca" providerId="AD" clId="Web-{1ACE3431-CDD9-68B5-A62E-74E5FAC365B7}" dt="2023-01-30T12:01:58.185" v="9"/>
          <ac:spMkLst>
            <pc:docMk/>
            <pc:sldMk cId="505158346" sldId="290"/>
            <ac:spMk id="10" creationId="{D8E94ABB-4AC4-964A-8312-1CC1E8DC54E8}"/>
          </ac:spMkLst>
        </pc:spChg>
        <pc:picChg chg="add">
          <ac:chgData name="Mari Powell" userId="S::mari.powell@uwtsd.ac.uk::a1b98dd7-29dc-4131-8e37-1423e6a9ecca" providerId="AD" clId="Web-{1ACE3431-CDD9-68B5-A62E-74E5FAC365B7}" dt="2023-01-30T12:03:12.877" v="21"/>
          <ac:picMkLst>
            <pc:docMk/>
            <pc:sldMk cId="505158346" sldId="290"/>
            <ac:picMk id="3" creationId="{A02CBC30-66C8-5C44-B9C2-254464CA8BFD}"/>
          </ac:picMkLst>
        </pc:picChg>
        <pc:picChg chg="add ord">
          <ac:chgData name="Mari Powell" userId="S::mari.powell@uwtsd.ac.uk::a1b98dd7-29dc-4131-8e37-1423e6a9ecca" providerId="AD" clId="Web-{1ACE3431-CDD9-68B5-A62E-74E5FAC365B7}" dt="2023-01-30T12:04:00.740" v="31"/>
          <ac:picMkLst>
            <pc:docMk/>
            <pc:sldMk cId="505158346" sldId="290"/>
            <ac:picMk id="5" creationId="{DB210EA6-7AA4-5EB7-2FD0-423434B95A25}"/>
          </ac:picMkLst>
        </pc:picChg>
        <pc:picChg chg="del">
          <ac:chgData name="Mari Powell" userId="S::mari.powell@uwtsd.ac.uk::a1b98dd7-29dc-4131-8e37-1423e6a9ecca" providerId="AD" clId="Web-{1ACE3431-CDD9-68B5-A62E-74E5FAC365B7}" dt="2023-01-30T12:01:45.747" v="6"/>
          <ac:picMkLst>
            <pc:docMk/>
            <pc:sldMk cId="505158346" sldId="290"/>
            <ac:picMk id="6" creationId="{58938069-7DAE-EC4C-A644-815BD5941751}"/>
          </ac:picMkLst>
        </pc:picChg>
        <pc:picChg chg="del">
          <ac:chgData name="Mari Powell" userId="S::mari.powell@uwtsd.ac.uk::a1b98dd7-29dc-4131-8e37-1423e6a9ecca" providerId="AD" clId="Web-{1ACE3431-CDD9-68B5-A62E-74E5FAC365B7}" dt="2023-01-30T12:01:48.184" v="7"/>
          <ac:picMkLst>
            <pc:docMk/>
            <pc:sldMk cId="505158346" sldId="290"/>
            <ac:picMk id="9" creationId="{67A22655-A46D-5A4F-B326-27366FE95AB3}"/>
          </ac:picMkLst>
        </pc:picChg>
      </pc:sldChg>
      <pc:sldChg chg="addSp delSp modSp mod setBg">
        <pc:chgData name="Mari Powell" userId="S::mari.powell@uwtsd.ac.uk::a1b98dd7-29dc-4131-8e37-1423e6a9ecca" providerId="AD" clId="Web-{1ACE3431-CDD9-68B5-A62E-74E5FAC365B7}" dt="2023-01-30T12:04:36.179" v="37"/>
        <pc:sldMkLst>
          <pc:docMk/>
          <pc:sldMk cId="3731926715" sldId="291"/>
        </pc:sldMkLst>
        <pc:spChg chg="mod">
          <ac:chgData name="Mari Powell" userId="S::mari.powell@uwtsd.ac.uk::a1b98dd7-29dc-4131-8e37-1423e6a9ecca" providerId="AD" clId="Web-{1ACE3431-CDD9-68B5-A62E-74E5FAC365B7}" dt="2023-01-30T12:02:20.405" v="11"/>
          <ac:spMkLst>
            <pc:docMk/>
            <pc:sldMk cId="3731926715" sldId="291"/>
            <ac:spMk id="7" creationId="{793F3E10-BF07-ED48-A6B5-DFFA9E8E06C1}"/>
          </ac:spMkLst>
        </pc:spChg>
        <pc:spChg chg="mod">
          <ac:chgData name="Mari Powell" userId="S::mari.powell@uwtsd.ac.uk::a1b98dd7-29dc-4131-8e37-1423e6a9ecca" providerId="AD" clId="Web-{1ACE3431-CDD9-68B5-A62E-74E5FAC365B7}" dt="2023-01-30T12:02:23.452" v="12"/>
          <ac:spMkLst>
            <pc:docMk/>
            <pc:sldMk cId="3731926715" sldId="291"/>
            <ac:spMk id="10" creationId="{D8E94ABB-4AC4-964A-8312-1CC1E8DC54E8}"/>
          </ac:spMkLst>
        </pc:spChg>
        <pc:picChg chg="del">
          <ac:chgData name="Mari Powell" userId="S::mari.powell@uwtsd.ac.uk::a1b98dd7-29dc-4131-8e37-1423e6a9ecca" providerId="AD" clId="Web-{1ACE3431-CDD9-68B5-A62E-74E5FAC365B7}" dt="2023-01-30T12:04:29.976" v="33"/>
          <ac:picMkLst>
            <pc:docMk/>
            <pc:sldMk cId="3731926715" sldId="291"/>
            <ac:picMk id="3" creationId="{EF83E32A-0FF4-104F-AB9A-5B7A4226B523}"/>
          </ac:picMkLst>
        </pc:picChg>
        <pc:picChg chg="add">
          <ac:chgData name="Mari Powell" userId="S::mari.powell@uwtsd.ac.uk::a1b98dd7-29dc-4131-8e37-1423e6a9ecca" providerId="AD" clId="Web-{1ACE3431-CDD9-68B5-A62E-74E5FAC365B7}" dt="2023-01-30T12:03:18.112" v="22"/>
          <ac:picMkLst>
            <pc:docMk/>
            <pc:sldMk cId="3731926715" sldId="291"/>
            <ac:picMk id="4" creationId="{8E734A93-682E-6CF7-C283-75BDD461285C}"/>
          </ac:picMkLst>
        </pc:picChg>
        <pc:picChg chg="add mod ord">
          <ac:chgData name="Mari Powell" userId="S::mari.powell@uwtsd.ac.uk::a1b98dd7-29dc-4131-8e37-1423e6a9ecca" providerId="AD" clId="Web-{1ACE3431-CDD9-68B5-A62E-74E5FAC365B7}" dt="2023-01-30T12:04:36.179" v="37"/>
          <ac:picMkLst>
            <pc:docMk/>
            <pc:sldMk cId="3731926715" sldId="291"/>
            <ac:picMk id="5" creationId="{BFF6F914-50E5-D63D-3BB3-BCD710201EB2}"/>
          </ac:picMkLst>
        </pc:picChg>
        <pc:picChg chg="del">
          <ac:chgData name="Mari Powell" userId="S::mari.powell@uwtsd.ac.uk::a1b98dd7-29dc-4131-8e37-1423e6a9ecca" providerId="AD" clId="Web-{1ACE3431-CDD9-68B5-A62E-74E5FAC365B7}" dt="2023-01-30T12:02:26.077" v="13"/>
          <ac:picMkLst>
            <pc:docMk/>
            <pc:sldMk cId="3731926715" sldId="291"/>
            <ac:picMk id="9" creationId="{67A22655-A46D-5A4F-B326-27366FE95AB3}"/>
          </ac:picMkLst>
        </pc:picChg>
      </pc:sldChg>
      <pc:sldChg chg="addSp delSp modSp mod setBg">
        <pc:chgData name="Mari Powell" userId="S::mari.powell@uwtsd.ac.uk::a1b98dd7-29dc-4131-8e37-1423e6a9ecca" providerId="AD" clId="Web-{1ACE3431-CDD9-68B5-A62E-74E5FAC365B7}" dt="2023-01-30T12:04:50.086" v="40"/>
        <pc:sldMkLst>
          <pc:docMk/>
          <pc:sldMk cId="1558565131" sldId="292"/>
        </pc:sldMkLst>
        <pc:spChg chg="mod">
          <ac:chgData name="Mari Powell" userId="S::mari.powell@uwtsd.ac.uk::a1b98dd7-29dc-4131-8e37-1423e6a9ecca" providerId="AD" clId="Web-{1ACE3431-CDD9-68B5-A62E-74E5FAC365B7}" dt="2023-01-30T12:02:40.547" v="15"/>
          <ac:spMkLst>
            <pc:docMk/>
            <pc:sldMk cId="1558565131" sldId="292"/>
            <ac:spMk id="7" creationId="{793F3E10-BF07-ED48-A6B5-DFFA9E8E06C1}"/>
          </ac:spMkLst>
        </pc:spChg>
        <pc:spChg chg="mod">
          <ac:chgData name="Mari Powell" userId="S::mari.powell@uwtsd.ac.uk::a1b98dd7-29dc-4131-8e37-1423e6a9ecca" providerId="AD" clId="Web-{1ACE3431-CDD9-68B5-A62E-74E5FAC365B7}" dt="2023-01-30T12:02:42.985" v="16"/>
          <ac:spMkLst>
            <pc:docMk/>
            <pc:sldMk cId="1558565131" sldId="292"/>
            <ac:spMk id="10" creationId="{D8E94ABB-4AC4-964A-8312-1CC1E8DC54E8}"/>
          </ac:spMkLst>
        </pc:spChg>
        <pc:picChg chg="del">
          <ac:chgData name="Mari Powell" userId="S::mari.powell@uwtsd.ac.uk::a1b98dd7-29dc-4131-8e37-1423e6a9ecca" providerId="AD" clId="Web-{1ACE3431-CDD9-68B5-A62E-74E5FAC365B7}" dt="2023-01-30T12:04:40.461" v="38"/>
          <ac:picMkLst>
            <pc:docMk/>
            <pc:sldMk cId="1558565131" sldId="292"/>
            <ac:picMk id="3" creationId="{EF83E32A-0FF4-104F-AB9A-5B7A4226B523}"/>
          </ac:picMkLst>
        </pc:picChg>
        <pc:picChg chg="add">
          <ac:chgData name="Mari Powell" userId="S::mari.powell@uwtsd.ac.uk::a1b98dd7-29dc-4131-8e37-1423e6a9ecca" providerId="AD" clId="Web-{1ACE3431-CDD9-68B5-A62E-74E5FAC365B7}" dt="2023-01-30T12:03:23.003" v="23"/>
          <ac:picMkLst>
            <pc:docMk/>
            <pc:sldMk cId="1558565131" sldId="292"/>
            <ac:picMk id="4" creationId="{4D1E0C3B-92CE-6CE2-B7C4-B7CB7223278C}"/>
          </ac:picMkLst>
        </pc:picChg>
        <pc:picChg chg="add ord">
          <ac:chgData name="Mari Powell" userId="S::mari.powell@uwtsd.ac.uk::a1b98dd7-29dc-4131-8e37-1423e6a9ecca" providerId="AD" clId="Web-{1ACE3431-CDD9-68B5-A62E-74E5FAC365B7}" dt="2023-01-30T12:04:50.086" v="40"/>
          <ac:picMkLst>
            <pc:docMk/>
            <pc:sldMk cId="1558565131" sldId="292"/>
            <ac:picMk id="6" creationId="{D9D7A602-5DE1-9932-D254-E4F7337A979B}"/>
          </ac:picMkLst>
        </pc:picChg>
        <pc:picChg chg="del">
          <ac:chgData name="Mari Powell" userId="S::mari.powell@uwtsd.ac.uk::a1b98dd7-29dc-4131-8e37-1423e6a9ecca" providerId="AD" clId="Web-{1ACE3431-CDD9-68B5-A62E-74E5FAC365B7}" dt="2023-01-30T12:02:45.704" v="17"/>
          <ac:picMkLst>
            <pc:docMk/>
            <pc:sldMk cId="1558565131" sldId="292"/>
            <ac:picMk id="9" creationId="{67A22655-A46D-5A4F-B326-27366FE95AB3}"/>
          </ac:picMkLst>
        </pc:picChg>
      </pc:sldChg>
      <pc:sldChg chg="addSp delSp modSp mod setBg">
        <pc:chgData name="Mari Powell" userId="S::mari.powell@uwtsd.ac.uk::a1b98dd7-29dc-4131-8e37-1423e6a9ecca" providerId="AD" clId="Web-{1ACE3431-CDD9-68B5-A62E-74E5FAC365B7}" dt="2023-01-30T12:03:37.332" v="29" actId="1076"/>
        <pc:sldMkLst>
          <pc:docMk/>
          <pc:sldMk cId="636701540" sldId="293"/>
        </pc:sldMkLst>
        <pc:spChg chg="mod">
          <ac:chgData name="Mari Powell" userId="S::mari.powell@uwtsd.ac.uk::a1b98dd7-29dc-4131-8e37-1423e6a9ecca" providerId="AD" clId="Web-{1ACE3431-CDD9-68B5-A62E-74E5FAC365B7}" dt="2023-01-30T12:03:01.705" v="20"/>
          <ac:spMkLst>
            <pc:docMk/>
            <pc:sldMk cId="636701540" sldId="293"/>
            <ac:spMk id="7" creationId="{793F3E10-BF07-ED48-A6B5-DFFA9E8E06C1}"/>
          </ac:spMkLst>
        </pc:spChg>
        <pc:spChg chg="mod">
          <ac:chgData name="Mari Powell" userId="S::mari.powell@uwtsd.ac.uk::a1b98dd7-29dc-4131-8e37-1423e6a9ecca" providerId="AD" clId="Web-{1ACE3431-CDD9-68B5-A62E-74E5FAC365B7}" dt="2023-01-30T12:02:56.626" v="19"/>
          <ac:spMkLst>
            <pc:docMk/>
            <pc:sldMk cId="636701540" sldId="293"/>
            <ac:spMk id="10" creationId="{D8E94ABB-4AC4-964A-8312-1CC1E8DC54E8}"/>
          </ac:spMkLst>
        </pc:spChg>
        <pc:picChg chg="add mod">
          <ac:chgData name="Mari Powell" userId="S::mari.powell@uwtsd.ac.uk::a1b98dd7-29dc-4131-8e37-1423e6a9ecca" providerId="AD" clId="Web-{1ACE3431-CDD9-68B5-A62E-74E5FAC365B7}" dt="2023-01-30T12:03:37.332" v="29" actId="1076"/>
          <ac:picMkLst>
            <pc:docMk/>
            <pc:sldMk cId="636701540" sldId="293"/>
            <ac:picMk id="4" creationId="{3DB6981A-BFDD-6727-7DCF-5FBF5992F3B0}"/>
          </ac:picMkLst>
        </pc:picChg>
        <pc:picChg chg="del">
          <ac:chgData name="Mari Powell" userId="S::mari.powell@uwtsd.ac.uk::a1b98dd7-29dc-4131-8e37-1423e6a9ecca" providerId="AD" clId="Web-{1ACE3431-CDD9-68B5-A62E-74E5FAC365B7}" dt="2023-01-30T12:03:26.362" v="24"/>
          <ac:picMkLst>
            <pc:docMk/>
            <pc:sldMk cId="636701540" sldId="293"/>
            <ac:picMk id="11" creationId="{21508A22-A212-6F4F-A7FC-6CD389DE90B6}"/>
          </ac:picMkLst>
        </pc:picChg>
      </pc:sldChg>
    </pc:docChg>
  </pc:docChgLst>
  <pc:docChgLst>
    <pc:chgData name="Mari Powell" userId="S::mari.powell@uwtsd.ac.uk::a1b98dd7-29dc-4131-8e37-1423e6a9ecca" providerId="AD" clId="Web-{D05173BB-3E43-691C-994A-9D587EF14BF3}"/>
    <pc:docChg chg="addSld delSld modSld sldOrd addMainMaster modMainMaster">
      <pc:chgData name="Mari Powell" userId="S::mari.powell@uwtsd.ac.uk::a1b98dd7-29dc-4131-8e37-1423e6a9ecca" providerId="AD" clId="Web-{D05173BB-3E43-691C-994A-9D587EF14BF3}" dt="2023-01-30T11:54:55.860" v="585" actId="1076"/>
      <pc:docMkLst>
        <pc:docMk/>
      </pc:docMkLst>
      <pc:sldChg chg="del">
        <pc:chgData name="Mari Powell" userId="S::mari.powell@uwtsd.ac.uk::a1b98dd7-29dc-4131-8e37-1423e6a9ecca" providerId="AD" clId="Web-{D05173BB-3E43-691C-994A-9D587EF14BF3}" dt="2023-01-30T10:31:12.063" v="1"/>
        <pc:sldMkLst>
          <pc:docMk/>
          <pc:sldMk cId="109857222" sldId="256"/>
        </pc:sldMkLst>
      </pc:sldChg>
      <pc:sldChg chg="modSp add">
        <pc:chgData name="Mari Powell" userId="S::mari.powell@uwtsd.ac.uk::a1b98dd7-29dc-4131-8e37-1423e6a9ecca" providerId="AD" clId="Web-{D05173BB-3E43-691C-994A-9D587EF14BF3}" dt="2023-01-30T10:31:46.877" v="12" actId="20577"/>
        <pc:sldMkLst>
          <pc:docMk/>
          <pc:sldMk cId="2939622345" sldId="257"/>
        </pc:sldMkLst>
        <pc:spChg chg="mod">
          <ac:chgData name="Mari Powell" userId="S::mari.powell@uwtsd.ac.uk::a1b98dd7-29dc-4131-8e37-1423e6a9ecca" providerId="AD" clId="Web-{D05173BB-3E43-691C-994A-9D587EF14BF3}" dt="2023-01-30T10:31:46.877" v="12" actId="20577"/>
          <ac:spMkLst>
            <pc:docMk/>
            <pc:sldMk cId="2939622345" sldId="257"/>
            <ac:spMk id="5" creationId="{8F8274FD-B322-CC42-B45E-BB2D212C9444}"/>
          </ac:spMkLst>
        </pc:spChg>
      </pc:sldChg>
      <pc:sldChg chg="modSp add">
        <pc:chgData name="Mari Powell" userId="S::mari.powell@uwtsd.ac.uk::a1b98dd7-29dc-4131-8e37-1423e6a9ecca" providerId="AD" clId="Web-{D05173BB-3E43-691C-994A-9D587EF14BF3}" dt="2023-01-30T11:24:12.316" v="168" actId="14100"/>
        <pc:sldMkLst>
          <pc:docMk/>
          <pc:sldMk cId="2589984915" sldId="258"/>
        </pc:sldMkLst>
        <pc:spChg chg="mod">
          <ac:chgData name="Mari Powell" userId="S::mari.powell@uwtsd.ac.uk::a1b98dd7-29dc-4131-8e37-1423e6a9ecca" providerId="AD" clId="Web-{D05173BB-3E43-691C-994A-9D587EF14BF3}" dt="2023-01-30T11:24:12.316" v="168" actId="14100"/>
          <ac:spMkLst>
            <pc:docMk/>
            <pc:sldMk cId="2589984915" sldId="258"/>
            <ac:spMk id="3" creationId="{8F22FA55-2A8D-A5EF-C79E-CE62C8319001}"/>
          </ac:spMkLst>
        </pc:spChg>
        <pc:spChg chg="mod">
          <ac:chgData name="Mari Powell" userId="S::mari.powell@uwtsd.ac.uk::a1b98dd7-29dc-4131-8e37-1423e6a9ecca" providerId="AD" clId="Web-{D05173BB-3E43-691C-994A-9D587EF14BF3}" dt="2023-01-30T11:17:24.630" v="97" actId="20577"/>
          <ac:spMkLst>
            <pc:docMk/>
            <pc:sldMk cId="2589984915" sldId="258"/>
            <ac:spMk id="14" creationId="{8A1E42D3-0192-7240-9DD2-F3A836726A30}"/>
          </ac:spMkLst>
        </pc:spChg>
      </pc:sldChg>
      <pc:sldChg chg="add">
        <pc:chgData name="Mari Powell" userId="S::mari.powell@uwtsd.ac.uk::a1b98dd7-29dc-4131-8e37-1423e6a9ecca" providerId="AD" clId="Web-{D05173BB-3E43-691C-994A-9D587EF14BF3}" dt="2023-01-30T11:17:34.584" v="98"/>
        <pc:sldMkLst>
          <pc:docMk/>
          <pc:sldMk cId="890255878" sldId="259"/>
        </pc:sldMkLst>
      </pc:sldChg>
      <pc:sldChg chg="add">
        <pc:chgData name="Mari Powell" userId="S::mari.powell@uwtsd.ac.uk::a1b98dd7-29dc-4131-8e37-1423e6a9ecca" providerId="AD" clId="Web-{D05173BB-3E43-691C-994A-9D587EF14BF3}" dt="2023-01-30T11:17:42.803" v="99"/>
        <pc:sldMkLst>
          <pc:docMk/>
          <pc:sldMk cId="4111801562" sldId="260"/>
        </pc:sldMkLst>
      </pc:sldChg>
      <pc:sldChg chg="add">
        <pc:chgData name="Mari Powell" userId="S::mari.powell@uwtsd.ac.uk::a1b98dd7-29dc-4131-8e37-1423e6a9ecca" providerId="AD" clId="Web-{D05173BB-3E43-691C-994A-9D587EF14BF3}" dt="2023-01-30T11:18:00.397" v="100"/>
        <pc:sldMkLst>
          <pc:docMk/>
          <pc:sldMk cId="1150719193" sldId="261"/>
        </pc:sldMkLst>
      </pc:sldChg>
      <pc:sldChg chg="modSp add">
        <pc:chgData name="Mari Powell" userId="S::mari.powell@uwtsd.ac.uk::a1b98dd7-29dc-4131-8e37-1423e6a9ecca" providerId="AD" clId="Web-{D05173BB-3E43-691C-994A-9D587EF14BF3}" dt="2023-01-30T11:18:30.226" v="121" actId="1076"/>
        <pc:sldMkLst>
          <pc:docMk/>
          <pc:sldMk cId="1774038067" sldId="262"/>
        </pc:sldMkLst>
        <pc:spChg chg="mod">
          <ac:chgData name="Mari Powell" userId="S::mari.powell@uwtsd.ac.uk::a1b98dd7-29dc-4131-8e37-1423e6a9ecca" providerId="AD" clId="Web-{D05173BB-3E43-691C-994A-9D587EF14BF3}" dt="2023-01-30T11:18:25.304" v="120" actId="20577"/>
          <ac:spMkLst>
            <pc:docMk/>
            <pc:sldMk cId="1774038067" sldId="262"/>
            <ac:spMk id="8" creationId="{BB9738B8-5480-5B4C-8CF6-8C2225BA5B0B}"/>
          </ac:spMkLst>
        </pc:spChg>
        <pc:picChg chg="mod">
          <ac:chgData name="Mari Powell" userId="S::mari.powell@uwtsd.ac.uk::a1b98dd7-29dc-4131-8e37-1423e6a9ecca" providerId="AD" clId="Web-{D05173BB-3E43-691C-994A-9D587EF14BF3}" dt="2023-01-30T11:18:30.226" v="121" actId="1076"/>
          <ac:picMkLst>
            <pc:docMk/>
            <pc:sldMk cId="1774038067" sldId="262"/>
            <ac:picMk id="3" creationId="{5F690DBD-CFA8-31C8-7877-002438B5F1AF}"/>
          </ac:picMkLst>
        </pc:picChg>
      </pc:sldChg>
      <pc:sldChg chg="add">
        <pc:chgData name="Mari Powell" userId="S::mari.powell@uwtsd.ac.uk::a1b98dd7-29dc-4131-8e37-1423e6a9ecca" providerId="AD" clId="Web-{D05173BB-3E43-691C-994A-9D587EF14BF3}" dt="2023-01-30T11:24:45.332" v="169"/>
        <pc:sldMkLst>
          <pc:docMk/>
          <pc:sldMk cId="1313563941" sldId="263"/>
        </pc:sldMkLst>
      </pc:sldChg>
      <pc:sldChg chg="add">
        <pc:chgData name="Mari Powell" userId="S::mari.powell@uwtsd.ac.uk::a1b98dd7-29dc-4131-8e37-1423e6a9ecca" providerId="AD" clId="Web-{D05173BB-3E43-691C-994A-9D587EF14BF3}" dt="2023-01-30T11:24:56.177" v="170"/>
        <pc:sldMkLst>
          <pc:docMk/>
          <pc:sldMk cId="1815720692" sldId="264"/>
        </pc:sldMkLst>
      </pc:sldChg>
      <pc:sldChg chg="add">
        <pc:chgData name="Mari Powell" userId="S::mari.powell@uwtsd.ac.uk::a1b98dd7-29dc-4131-8e37-1423e6a9ecca" providerId="AD" clId="Web-{D05173BB-3E43-691C-994A-9D587EF14BF3}" dt="2023-01-30T11:25:04.521" v="171"/>
        <pc:sldMkLst>
          <pc:docMk/>
          <pc:sldMk cId="2511882335" sldId="265"/>
        </pc:sldMkLst>
      </pc:sldChg>
      <pc:sldChg chg="add">
        <pc:chgData name="Mari Powell" userId="S::mari.powell@uwtsd.ac.uk::a1b98dd7-29dc-4131-8e37-1423e6a9ecca" providerId="AD" clId="Web-{D05173BB-3E43-691C-994A-9D587EF14BF3}" dt="2023-01-30T11:25:13.036" v="172"/>
        <pc:sldMkLst>
          <pc:docMk/>
          <pc:sldMk cId="2859814537" sldId="266"/>
        </pc:sldMkLst>
      </pc:sldChg>
      <pc:sldChg chg="add">
        <pc:chgData name="Mari Powell" userId="S::mari.powell@uwtsd.ac.uk::a1b98dd7-29dc-4131-8e37-1423e6a9ecca" providerId="AD" clId="Web-{D05173BB-3E43-691C-994A-9D587EF14BF3}" dt="2023-01-30T11:25:20.584" v="173"/>
        <pc:sldMkLst>
          <pc:docMk/>
          <pc:sldMk cId="288430487" sldId="267"/>
        </pc:sldMkLst>
      </pc:sldChg>
      <pc:sldChg chg="add">
        <pc:chgData name="Mari Powell" userId="S::mari.powell@uwtsd.ac.uk::a1b98dd7-29dc-4131-8e37-1423e6a9ecca" providerId="AD" clId="Web-{D05173BB-3E43-691C-994A-9D587EF14BF3}" dt="2023-01-30T11:25:30.506" v="174"/>
        <pc:sldMkLst>
          <pc:docMk/>
          <pc:sldMk cId="4292707756" sldId="268"/>
        </pc:sldMkLst>
      </pc:sldChg>
      <pc:sldChg chg="add">
        <pc:chgData name="Mari Powell" userId="S::mari.powell@uwtsd.ac.uk::a1b98dd7-29dc-4131-8e37-1423e6a9ecca" providerId="AD" clId="Web-{D05173BB-3E43-691C-994A-9D587EF14BF3}" dt="2023-01-30T11:25:41.803" v="175"/>
        <pc:sldMkLst>
          <pc:docMk/>
          <pc:sldMk cId="3055445374" sldId="269"/>
        </pc:sldMkLst>
      </pc:sldChg>
      <pc:sldChg chg="add">
        <pc:chgData name="Mari Powell" userId="S::mari.powell@uwtsd.ac.uk::a1b98dd7-29dc-4131-8e37-1423e6a9ecca" providerId="AD" clId="Web-{D05173BB-3E43-691C-994A-9D587EF14BF3}" dt="2023-01-30T11:25:50.241" v="176"/>
        <pc:sldMkLst>
          <pc:docMk/>
          <pc:sldMk cId="2932329035" sldId="270"/>
        </pc:sldMkLst>
      </pc:sldChg>
      <pc:sldChg chg="add">
        <pc:chgData name="Mari Powell" userId="S::mari.powell@uwtsd.ac.uk::a1b98dd7-29dc-4131-8e37-1423e6a9ecca" providerId="AD" clId="Web-{D05173BB-3E43-691C-994A-9D587EF14BF3}" dt="2023-01-30T11:25:59.616" v="177"/>
        <pc:sldMkLst>
          <pc:docMk/>
          <pc:sldMk cId="2802520848" sldId="271"/>
        </pc:sldMkLst>
      </pc:sldChg>
      <pc:sldChg chg="add">
        <pc:chgData name="Mari Powell" userId="S::mari.powell@uwtsd.ac.uk::a1b98dd7-29dc-4131-8e37-1423e6a9ecca" providerId="AD" clId="Web-{D05173BB-3E43-691C-994A-9D587EF14BF3}" dt="2023-01-30T11:26:08.101" v="178"/>
        <pc:sldMkLst>
          <pc:docMk/>
          <pc:sldMk cId="1067750862" sldId="272"/>
        </pc:sldMkLst>
      </pc:sldChg>
      <pc:sldChg chg="add">
        <pc:chgData name="Mari Powell" userId="S::mari.powell@uwtsd.ac.uk::a1b98dd7-29dc-4131-8e37-1423e6a9ecca" providerId="AD" clId="Web-{D05173BB-3E43-691C-994A-9D587EF14BF3}" dt="2023-01-30T11:26:14.898" v="179"/>
        <pc:sldMkLst>
          <pc:docMk/>
          <pc:sldMk cId="353288917" sldId="273"/>
        </pc:sldMkLst>
      </pc:sldChg>
      <pc:sldChg chg="add">
        <pc:chgData name="Mari Powell" userId="S::mari.powell@uwtsd.ac.uk::a1b98dd7-29dc-4131-8e37-1423e6a9ecca" providerId="AD" clId="Web-{D05173BB-3E43-691C-994A-9D587EF14BF3}" dt="2023-01-30T11:26:22.961" v="180"/>
        <pc:sldMkLst>
          <pc:docMk/>
          <pc:sldMk cId="3903762354" sldId="274"/>
        </pc:sldMkLst>
      </pc:sldChg>
      <pc:sldChg chg="add">
        <pc:chgData name="Mari Powell" userId="S::mari.powell@uwtsd.ac.uk::a1b98dd7-29dc-4131-8e37-1423e6a9ecca" providerId="AD" clId="Web-{D05173BB-3E43-691C-994A-9D587EF14BF3}" dt="2023-01-30T11:26:30.336" v="181"/>
        <pc:sldMkLst>
          <pc:docMk/>
          <pc:sldMk cId="2528910309" sldId="275"/>
        </pc:sldMkLst>
      </pc:sldChg>
      <pc:sldChg chg="add">
        <pc:chgData name="Mari Powell" userId="S::mari.powell@uwtsd.ac.uk::a1b98dd7-29dc-4131-8e37-1423e6a9ecca" providerId="AD" clId="Web-{D05173BB-3E43-691C-994A-9D587EF14BF3}" dt="2023-01-30T11:26:38.899" v="182"/>
        <pc:sldMkLst>
          <pc:docMk/>
          <pc:sldMk cId="3304540548" sldId="276"/>
        </pc:sldMkLst>
      </pc:sldChg>
      <pc:sldChg chg="add">
        <pc:chgData name="Mari Powell" userId="S::mari.powell@uwtsd.ac.uk::a1b98dd7-29dc-4131-8e37-1423e6a9ecca" providerId="AD" clId="Web-{D05173BB-3E43-691C-994A-9D587EF14BF3}" dt="2023-01-30T11:26:45.993" v="183"/>
        <pc:sldMkLst>
          <pc:docMk/>
          <pc:sldMk cId="1115509834" sldId="277"/>
        </pc:sldMkLst>
      </pc:sldChg>
      <pc:sldChg chg="add">
        <pc:chgData name="Mari Powell" userId="S::mari.powell@uwtsd.ac.uk::a1b98dd7-29dc-4131-8e37-1423e6a9ecca" providerId="AD" clId="Web-{D05173BB-3E43-691C-994A-9D587EF14BF3}" dt="2023-01-30T11:26:53.649" v="184"/>
        <pc:sldMkLst>
          <pc:docMk/>
          <pc:sldMk cId="764829078" sldId="278"/>
        </pc:sldMkLst>
      </pc:sldChg>
      <pc:sldChg chg="modSp add mod setBg">
        <pc:chgData name="Mari Powell" userId="S::mari.powell@uwtsd.ac.uk::a1b98dd7-29dc-4131-8e37-1423e6a9ecca" providerId="AD" clId="Web-{D05173BB-3E43-691C-994A-9D587EF14BF3}" dt="2023-01-30T11:28:03.730" v="191"/>
        <pc:sldMkLst>
          <pc:docMk/>
          <pc:sldMk cId="3110681571" sldId="279"/>
        </pc:sldMkLst>
        <pc:graphicFrameChg chg="mod modGraphic">
          <ac:chgData name="Mari Powell" userId="S::mari.powell@uwtsd.ac.uk::a1b98dd7-29dc-4131-8e37-1423e6a9ecca" providerId="AD" clId="Web-{D05173BB-3E43-691C-994A-9D587EF14BF3}" dt="2023-01-30T11:28:03.730" v="191"/>
          <ac:graphicFrameMkLst>
            <pc:docMk/>
            <pc:sldMk cId="3110681571" sldId="279"/>
            <ac:graphicFrameMk id="5" creationId="{D66D546D-7C4C-0746-B11B-C1B49F1A0F27}"/>
          </ac:graphicFrameMkLst>
        </pc:graphicFrameChg>
      </pc:sldChg>
      <pc:sldChg chg="modSp add">
        <pc:chgData name="Mari Powell" userId="S::mari.powell@uwtsd.ac.uk::a1b98dd7-29dc-4131-8e37-1423e6a9ecca" providerId="AD" clId="Web-{D05173BB-3E43-691C-994A-9D587EF14BF3}" dt="2023-01-30T11:36:25.137" v="258" actId="1076"/>
        <pc:sldMkLst>
          <pc:docMk/>
          <pc:sldMk cId="412011366" sldId="280"/>
        </pc:sldMkLst>
        <pc:spChg chg="mod">
          <ac:chgData name="Mari Powell" userId="S::mari.powell@uwtsd.ac.uk::a1b98dd7-29dc-4131-8e37-1423e6a9ecca" providerId="AD" clId="Web-{D05173BB-3E43-691C-994A-9D587EF14BF3}" dt="2023-01-30T11:35:03.353" v="232" actId="1076"/>
          <ac:spMkLst>
            <pc:docMk/>
            <pc:sldMk cId="412011366" sldId="280"/>
            <ac:spMk id="8" creationId="{C74C22E5-678A-8040-ACA6-804384D92BD1}"/>
          </ac:spMkLst>
        </pc:spChg>
        <pc:spChg chg="mod">
          <ac:chgData name="Mari Powell" userId="S::mari.powell@uwtsd.ac.uk::a1b98dd7-29dc-4131-8e37-1423e6a9ecca" providerId="AD" clId="Web-{D05173BB-3E43-691C-994A-9D587EF14BF3}" dt="2023-01-30T11:35:12.103" v="235" actId="1076"/>
          <ac:spMkLst>
            <pc:docMk/>
            <pc:sldMk cId="412011366" sldId="280"/>
            <ac:spMk id="9" creationId="{6694B5DE-E70F-AB4E-8983-148FFF0D4BAA}"/>
          </ac:spMkLst>
        </pc:spChg>
        <pc:spChg chg="mod">
          <ac:chgData name="Mari Powell" userId="S::mari.powell@uwtsd.ac.uk::a1b98dd7-29dc-4131-8e37-1423e6a9ecca" providerId="AD" clId="Web-{D05173BB-3E43-691C-994A-9D587EF14BF3}" dt="2023-01-30T11:35:30.494" v="239" actId="1076"/>
          <ac:spMkLst>
            <pc:docMk/>
            <pc:sldMk cId="412011366" sldId="280"/>
            <ac:spMk id="10" creationId="{C4B3A9BE-88B0-BE4B-9EBD-1A1F011B4B78}"/>
          </ac:spMkLst>
        </pc:spChg>
        <pc:spChg chg="mod">
          <ac:chgData name="Mari Powell" userId="S::mari.powell@uwtsd.ac.uk::a1b98dd7-29dc-4131-8e37-1423e6a9ecca" providerId="AD" clId="Web-{D05173BB-3E43-691C-994A-9D587EF14BF3}" dt="2023-01-30T11:36:25.137" v="258" actId="1076"/>
          <ac:spMkLst>
            <pc:docMk/>
            <pc:sldMk cId="412011366" sldId="280"/>
            <ac:spMk id="11" creationId="{795FF3F4-DFB9-2249-B0AF-06E7EFCFBCD8}"/>
          </ac:spMkLst>
        </pc:spChg>
        <pc:spChg chg="mod">
          <ac:chgData name="Mari Powell" userId="S::mari.powell@uwtsd.ac.uk::a1b98dd7-29dc-4131-8e37-1423e6a9ecca" providerId="AD" clId="Web-{D05173BB-3E43-691C-994A-9D587EF14BF3}" dt="2023-01-30T11:36:19.949" v="257" actId="1076"/>
          <ac:spMkLst>
            <pc:docMk/>
            <pc:sldMk cId="412011366" sldId="280"/>
            <ac:spMk id="13" creationId="{C127CE14-56B7-D847-B9FD-CDC67654F0BD}"/>
          </ac:spMkLst>
        </pc:spChg>
        <pc:spChg chg="mod">
          <ac:chgData name="Mari Powell" userId="S::mari.powell@uwtsd.ac.uk::a1b98dd7-29dc-4131-8e37-1423e6a9ecca" providerId="AD" clId="Web-{D05173BB-3E43-691C-994A-9D587EF14BF3}" dt="2023-01-30T11:34:03.898" v="216" actId="1076"/>
          <ac:spMkLst>
            <pc:docMk/>
            <pc:sldMk cId="412011366" sldId="280"/>
            <ac:spMk id="16" creationId="{01A6F5D4-9554-164D-BE2D-CADBB7AF1682}"/>
          </ac:spMkLst>
        </pc:spChg>
        <pc:spChg chg="mod">
          <ac:chgData name="Mari Powell" userId="S::mari.powell@uwtsd.ac.uk::a1b98dd7-29dc-4131-8e37-1423e6a9ecca" providerId="AD" clId="Web-{D05173BB-3E43-691C-994A-9D587EF14BF3}" dt="2023-01-30T11:35:00.681" v="231" actId="1076"/>
          <ac:spMkLst>
            <pc:docMk/>
            <pc:sldMk cId="412011366" sldId="280"/>
            <ac:spMk id="18" creationId="{6FB24696-FB98-6742-B5B9-D9243A5FB506}"/>
          </ac:spMkLst>
        </pc:spChg>
        <pc:picChg chg="mod modCrop">
          <ac:chgData name="Mari Powell" userId="S::mari.powell@uwtsd.ac.uk::a1b98dd7-29dc-4131-8e37-1423e6a9ecca" providerId="AD" clId="Web-{D05173BB-3E43-691C-994A-9D587EF14BF3}" dt="2023-01-30T11:35:25.229" v="238"/>
          <ac:picMkLst>
            <pc:docMk/>
            <pc:sldMk cId="412011366" sldId="280"/>
            <ac:picMk id="2" creationId="{1DA8A127-8096-1709-95F8-5E1E323B29FE}"/>
          </ac:picMkLst>
        </pc:picChg>
      </pc:sldChg>
      <pc:sldChg chg="modSp add ord">
        <pc:chgData name="Mari Powell" userId="S::mari.powell@uwtsd.ac.uk::a1b98dd7-29dc-4131-8e37-1423e6a9ecca" providerId="AD" clId="Web-{D05173BB-3E43-691C-994A-9D587EF14BF3}" dt="2023-01-30T11:38:24.063" v="349"/>
        <pc:sldMkLst>
          <pc:docMk/>
          <pc:sldMk cId="110117226" sldId="281"/>
        </pc:sldMkLst>
        <pc:spChg chg="mod">
          <ac:chgData name="Mari Powell" userId="S::mari.powell@uwtsd.ac.uk::a1b98dd7-29dc-4131-8e37-1423e6a9ecca" providerId="AD" clId="Web-{D05173BB-3E43-691C-994A-9D587EF14BF3}" dt="2023-01-30T11:37:12.482" v="262" actId="20577"/>
          <ac:spMkLst>
            <pc:docMk/>
            <pc:sldMk cId="110117226" sldId="281"/>
            <ac:spMk id="9" creationId="{6694B5DE-E70F-AB4E-8983-148FFF0D4BAA}"/>
          </ac:spMkLst>
        </pc:spChg>
        <pc:spChg chg="mod">
          <ac:chgData name="Mari Powell" userId="S::mari.powell@uwtsd.ac.uk::a1b98dd7-29dc-4131-8e37-1423e6a9ecca" providerId="AD" clId="Web-{D05173BB-3E43-691C-994A-9D587EF14BF3}" dt="2023-01-30T11:37:17.248" v="287" actId="20577"/>
          <ac:spMkLst>
            <pc:docMk/>
            <pc:sldMk cId="110117226" sldId="281"/>
            <ac:spMk id="17" creationId="{585242B9-D2BB-4F41-A1E3-312C8718BAA9}"/>
          </ac:spMkLst>
        </pc:spChg>
        <pc:spChg chg="mod">
          <ac:chgData name="Mari Powell" userId="S::mari.powell@uwtsd.ac.uk::a1b98dd7-29dc-4131-8e37-1423e6a9ecca" providerId="AD" clId="Web-{D05173BB-3E43-691C-994A-9D587EF14BF3}" dt="2023-01-30T11:37:27.561" v="316" actId="14100"/>
          <ac:spMkLst>
            <pc:docMk/>
            <pc:sldMk cId="110117226" sldId="281"/>
            <ac:spMk id="18" creationId="{7EC59DDE-D16B-6446-A84D-94391A83DBFF}"/>
          </ac:spMkLst>
        </pc:spChg>
      </pc:sldChg>
      <pc:sldChg chg="modSp add replId">
        <pc:chgData name="Mari Powell" userId="S::mari.powell@uwtsd.ac.uk::a1b98dd7-29dc-4131-8e37-1423e6a9ecca" providerId="AD" clId="Web-{D05173BB-3E43-691C-994A-9D587EF14BF3}" dt="2023-01-30T11:38:21.234" v="348" actId="20577"/>
        <pc:sldMkLst>
          <pc:docMk/>
          <pc:sldMk cId="2551583916" sldId="282"/>
        </pc:sldMkLst>
        <pc:spChg chg="mod">
          <ac:chgData name="Mari Powell" userId="S::mari.powell@uwtsd.ac.uk::a1b98dd7-29dc-4131-8e37-1423e6a9ecca" providerId="AD" clId="Web-{D05173BB-3E43-691C-994A-9D587EF14BF3}" dt="2023-01-30T11:38:21.234" v="348" actId="20577"/>
          <ac:spMkLst>
            <pc:docMk/>
            <pc:sldMk cId="2551583916" sldId="282"/>
            <ac:spMk id="3" creationId="{5937BB17-5B48-3DBB-17BA-C9089CD2ED15}"/>
          </ac:spMkLst>
        </pc:spChg>
      </pc:sldChg>
      <pc:sldChg chg="addSp delSp modSp add replId">
        <pc:chgData name="Mari Powell" userId="S::mari.powell@uwtsd.ac.uk::a1b98dd7-29dc-4131-8e37-1423e6a9ecca" providerId="AD" clId="Web-{D05173BB-3E43-691C-994A-9D587EF14BF3}" dt="2023-01-30T11:46:32.735" v="528"/>
        <pc:sldMkLst>
          <pc:docMk/>
          <pc:sldMk cId="20659867" sldId="283"/>
        </pc:sldMkLst>
        <pc:spChg chg="mod">
          <ac:chgData name="Mari Powell" userId="S::mari.powell@uwtsd.ac.uk::a1b98dd7-29dc-4131-8e37-1423e6a9ecca" providerId="AD" clId="Web-{D05173BB-3E43-691C-994A-9D587EF14BF3}" dt="2023-01-30T11:42:02.445" v="487"/>
          <ac:spMkLst>
            <pc:docMk/>
            <pc:sldMk cId="20659867" sldId="283"/>
            <ac:spMk id="8" creationId="{C74C22E5-678A-8040-ACA6-804384D92BD1}"/>
          </ac:spMkLst>
        </pc:spChg>
        <pc:spChg chg="mod">
          <ac:chgData name="Mari Powell" userId="S::mari.powell@uwtsd.ac.uk::a1b98dd7-29dc-4131-8e37-1423e6a9ecca" providerId="AD" clId="Web-{D05173BB-3E43-691C-994A-9D587EF14BF3}" dt="2023-01-30T11:42:28.805" v="499" actId="1076"/>
          <ac:spMkLst>
            <pc:docMk/>
            <pc:sldMk cId="20659867" sldId="283"/>
            <ac:spMk id="9" creationId="{6694B5DE-E70F-AB4E-8983-148FFF0D4BAA}"/>
          </ac:spMkLst>
        </pc:spChg>
        <pc:spChg chg="mod">
          <ac:chgData name="Mari Powell" userId="S::mari.powell@uwtsd.ac.uk::a1b98dd7-29dc-4131-8e37-1423e6a9ecca" providerId="AD" clId="Web-{D05173BB-3E43-691C-994A-9D587EF14BF3}" dt="2023-01-30T11:42:47.462" v="505" actId="1076"/>
          <ac:spMkLst>
            <pc:docMk/>
            <pc:sldMk cId="20659867" sldId="283"/>
            <ac:spMk id="10" creationId="{C4B3A9BE-88B0-BE4B-9EBD-1A1F011B4B78}"/>
          </ac:spMkLst>
        </pc:spChg>
        <pc:spChg chg="mod">
          <ac:chgData name="Mari Powell" userId="S::mari.powell@uwtsd.ac.uk::a1b98dd7-29dc-4131-8e37-1423e6a9ecca" providerId="AD" clId="Web-{D05173BB-3E43-691C-994A-9D587EF14BF3}" dt="2023-01-30T11:43:22.557" v="512" actId="14100"/>
          <ac:spMkLst>
            <pc:docMk/>
            <pc:sldMk cId="20659867" sldId="283"/>
            <ac:spMk id="11" creationId="{795FF3F4-DFB9-2249-B0AF-06E7EFCFBCD8}"/>
          </ac:spMkLst>
        </pc:spChg>
        <pc:spChg chg="mod">
          <ac:chgData name="Mari Powell" userId="S::mari.powell@uwtsd.ac.uk::a1b98dd7-29dc-4131-8e37-1423e6a9ecca" providerId="AD" clId="Web-{D05173BB-3E43-691C-994A-9D587EF14BF3}" dt="2023-01-30T11:43:34.432" v="515" actId="20577"/>
          <ac:spMkLst>
            <pc:docMk/>
            <pc:sldMk cId="20659867" sldId="283"/>
            <ac:spMk id="13" creationId="{C127CE14-56B7-D847-B9FD-CDC67654F0BD}"/>
          </ac:spMkLst>
        </pc:spChg>
        <pc:spChg chg="mod">
          <ac:chgData name="Mari Powell" userId="S::mari.powell@uwtsd.ac.uk::a1b98dd7-29dc-4131-8e37-1423e6a9ecca" providerId="AD" clId="Web-{D05173BB-3E43-691C-994A-9D587EF14BF3}" dt="2023-01-30T11:41:58.773" v="485"/>
          <ac:spMkLst>
            <pc:docMk/>
            <pc:sldMk cId="20659867" sldId="283"/>
            <ac:spMk id="16" creationId="{01A6F5D4-9554-164D-BE2D-CADBB7AF1682}"/>
          </ac:spMkLst>
        </pc:spChg>
        <pc:spChg chg="mod">
          <ac:chgData name="Mari Powell" userId="S::mari.powell@uwtsd.ac.uk::a1b98dd7-29dc-4131-8e37-1423e6a9ecca" providerId="AD" clId="Web-{D05173BB-3E43-691C-994A-9D587EF14BF3}" dt="2023-01-30T11:42:00.538" v="486"/>
          <ac:spMkLst>
            <pc:docMk/>
            <pc:sldMk cId="20659867" sldId="283"/>
            <ac:spMk id="18" creationId="{6FB24696-FB98-6742-B5B9-D9243A5FB506}"/>
          </ac:spMkLst>
        </pc:spChg>
        <pc:graphicFrameChg chg="del">
          <ac:chgData name="Mari Powell" userId="S::mari.powell@uwtsd.ac.uk::a1b98dd7-29dc-4131-8e37-1423e6a9ecca" providerId="AD" clId="Web-{D05173BB-3E43-691C-994A-9D587EF14BF3}" dt="2023-01-30T11:38:54.470" v="351"/>
          <ac:graphicFrameMkLst>
            <pc:docMk/>
            <pc:sldMk cId="20659867" sldId="283"/>
            <ac:graphicFrameMk id="5" creationId="{27B64704-F113-1446-C472-A8AC326DE184}"/>
          </ac:graphicFrameMkLst>
        </pc:graphicFrameChg>
        <pc:picChg chg="del">
          <ac:chgData name="Mari Powell" userId="S::mari.powell@uwtsd.ac.uk::a1b98dd7-29dc-4131-8e37-1423e6a9ecca" providerId="AD" clId="Web-{D05173BB-3E43-691C-994A-9D587EF14BF3}" dt="2023-01-30T11:39:04.236" v="352"/>
          <ac:picMkLst>
            <pc:docMk/>
            <pc:sldMk cId="20659867" sldId="283"/>
            <ac:picMk id="2" creationId="{1DA8A127-8096-1709-95F8-5E1E323B29FE}"/>
          </ac:picMkLst>
        </pc:picChg>
        <pc:picChg chg="add del mod">
          <ac:chgData name="Mari Powell" userId="S::mari.powell@uwtsd.ac.uk::a1b98dd7-29dc-4131-8e37-1423e6a9ecca" providerId="AD" clId="Web-{D05173BB-3E43-691C-994A-9D587EF14BF3}" dt="2023-01-30T11:46:04.484" v="521"/>
          <ac:picMkLst>
            <pc:docMk/>
            <pc:sldMk cId="20659867" sldId="283"/>
            <ac:picMk id="3" creationId="{E5A7F02F-8B64-9869-4DCF-AC4B502ED60E}"/>
          </ac:picMkLst>
        </pc:picChg>
        <pc:picChg chg="add mod ord modCrop">
          <ac:chgData name="Mari Powell" userId="S::mari.powell@uwtsd.ac.uk::a1b98dd7-29dc-4131-8e37-1423e6a9ecca" providerId="AD" clId="Web-{D05173BB-3E43-691C-994A-9D587EF14BF3}" dt="2023-01-30T11:46:32.735" v="528"/>
          <ac:picMkLst>
            <pc:docMk/>
            <pc:sldMk cId="20659867" sldId="283"/>
            <ac:picMk id="4" creationId="{35A2D07B-77BB-E8D7-6C3A-2164179EFC70}"/>
          </ac:picMkLst>
        </pc:picChg>
      </pc:sldChg>
      <pc:sldChg chg="addSp delSp modSp add mod setBg">
        <pc:chgData name="Mari Powell" userId="S::mari.powell@uwtsd.ac.uk::a1b98dd7-29dc-4131-8e37-1423e6a9ecca" providerId="AD" clId="Web-{D05173BB-3E43-691C-994A-9D587EF14BF3}" dt="2023-01-30T11:53:04.560" v="564"/>
        <pc:sldMkLst>
          <pc:docMk/>
          <pc:sldMk cId="3406702483" sldId="284"/>
        </pc:sldMkLst>
        <pc:spChg chg="mod">
          <ac:chgData name="Mari Powell" userId="S::mari.powell@uwtsd.ac.uk::a1b98dd7-29dc-4131-8e37-1423e6a9ecca" providerId="AD" clId="Web-{D05173BB-3E43-691C-994A-9D587EF14BF3}" dt="2023-01-30T11:52:46.325" v="559"/>
          <ac:spMkLst>
            <pc:docMk/>
            <pc:sldMk cId="3406702483" sldId="284"/>
            <ac:spMk id="10" creationId="{565FFFA1-2261-6546-AFD8-9DA9ED436158}"/>
          </ac:spMkLst>
        </pc:spChg>
        <pc:spChg chg="mod">
          <ac:chgData name="Mari Powell" userId="S::mari.powell@uwtsd.ac.uk::a1b98dd7-29dc-4131-8e37-1423e6a9ecca" providerId="AD" clId="Web-{D05173BB-3E43-691C-994A-9D587EF14BF3}" dt="2023-01-30T11:52:58.872" v="562" actId="1076"/>
          <ac:spMkLst>
            <pc:docMk/>
            <pc:sldMk cId="3406702483" sldId="284"/>
            <ac:spMk id="11" creationId="{5B690110-30F3-CD49-B794-3765BE16D1E7}"/>
          </ac:spMkLst>
        </pc:spChg>
        <pc:spChg chg="mod ord">
          <ac:chgData name="Mari Powell" userId="S::mari.powell@uwtsd.ac.uk::a1b98dd7-29dc-4131-8e37-1423e6a9ecca" providerId="AD" clId="Web-{D05173BB-3E43-691C-994A-9D587EF14BF3}" dt="2023-01-30T11:53:04.560" v="564"/>
          <ac:spMkLst>
            <pc:docMk/>
            <pc:sldMk cId="3406702483" sldId="284"/>
            <ac:spMk id="13" creationId="{CBED3A2B-AB25-EB49-97D1-2E475AB9F34C}"/>
          </ac:spMkLst>
        </pc:spChg>
        <pc:picChg chg="add mod ord">
          <ac:chgData name="Mari Powell" userId="S::mari.powell@uwtsd.ac.uk::a1b98dd7-29dc-4131-8e37-1423e6a9ecca" providerId="AD" clId="Web-{D05173BB-3E43-691C-994A-9D587EF14BF3}" dt="2023-01-30T11:52:54.841" v="561"/>
          <ac:picMkLst>
            <pc:docMk/>
            <pc:sldMk cId="3406702483" sldId="284"/>
            <ac:picMk id="2" creationId="{E3AD1023-6CB6-0AB4-87CA-ACD7C116AEDC}"/>
          </ac:picMkLst>
        </pc:picChg>
        <pc:picChg chg="add mod">
          <ac:chgData name="Mari Powell" userId="S::mari.powell@uwtsd.ac.uk::a1b98dd7-29dc-4131-8e37-1423e6a9ecca" providerId="AD" clId="Web-{D05173BB-3E43-691C-994A-9D587EF14BF3}" dt="2023-01-30T11:52:12.418" v="554" actId="1076"/>
          <ac:picMkLst>
            <pc:docMk/>
            <pc:sldMk cId="3406702483" sldId="284"/>
            <ac:picMk id="3" creationId="{244380A1-5B36-6B98-EAC3-2E2892F38006}"/>
          </ac:picMkLst>
        </pc:picChg>
        <pc:picChg chg="add mod">
          <ac:chgData name="Mari Powell" userId="S::mari.powell@uwtsd.ac.uk::a1b98dd7-29dc-4131-8e37-1423e6a9ecca" providerId="AD" clId="Web-{D05173BB-3E43-691C-994A-9D587EF14BF3}" dt="2023-01-30T11:52:26.653" v="556" actId="1076"/>
          <ac:picMkLst>
            <pc:docMk/>
            <pc:sldMk cId="3406702483" sldId="284"/>
            <ac:picMk id="4" creationId="{705EC69B-6A49-59C4-8168-EDB87A0BEF3C}"/>
          </ac:picMkLst>
        </pc:picChg>
        <pc:picChg chg="del">
          <ac:chgData name="Mari Powell" userId="S::mari.powell@uwtsd.ac.uk::a1b98dd7-29dc-4131-8e37-1423e6a9ecca" providerId="AD" clId="Web-{D05173BB-3E43-691C-994A-9D587EF14BF3}" dt="2023-01-30T11:50:58.837" v="547"/>
          <ac:picMkLst>
            <pc:docMk/>
            <pc:sldMk cId="3406702483" sldId="284"/>
            <ac:picMk id="12" creationId="{94F8C62D-6A94-8641-8227-1D4A99622891}"/>
          </ac:picMkLst>
        </pc:picChg>
        <pc:picChg chg="del">
          <ac:chgData name="Mari Powell" userId="S::mari.powell@uwtsd.ac.uk::a1b98dd7-29dc-4131-8e37-1423e6a9ecca" providerId="AD" clId="Web-{D05173BB-3E43-691C-994A-9D587EF14BF3}" dt="2023-01-30T11:51:00.025" v="548"/>
          <ac:picMkLst>
            <pc:docMk/>
            <pc:sldMk cId="3406702483" sldId="284"/>
            <ac:picMk id="23" creationId="{20D7CD8F-A057-7B42-BC3D-D29F70B2E681}"/>
          </ac:picMkLst>
        </pc:picChg>
        <pc:picChg chg="del">
          <ac:chgData name="Mari Powell" userId="S::mari.powell@uwtsd.ac.uk::a1b98dd7-29dc-4131-8e37-1423e6a9ecca" providerId="AD" clId="Web-{D05173BB-3E43-691C-994A-9D587EF14BF3}" dt="2023-01-30T11:50:57.275" v="546"/>
          <ac:picMkLst>
            <pc:docMk/>
            <pc:sldMk cId="3406702483" sldId="284"/>
            <ac:picMk id="26" creationId="{3E726CEA-369A-2B48-AADB-40E0C08575AB}"/>
          </ac:picMkLst>
        </pc:picChg>
      </pc:sldChg>
      <pc:sldChg chg="addSp delSp modSp add mod setBg">
        <pc:chgData name="Mari Powell" userId="S::mari.powell@uwtsd.ac.uk::a1b98dd7-29dc-4131-8e37-1423e6a9ecca" providerId="AD" clId="Web-{D05173BB-3E43-691C-994A-9D587EF14BF3}" dt="2023-01-30T11:53:48.671" v="569"/>
        <pc:sldMkLst>
          <pc:docMk/>
          <pc:sldMk cId="3946285304" sldId="285"/>
        </pc:sldMkLst>
        <pc:spChg chg="mod">
          <ac:chgData name="Mari Powell" userId="S::mari.powell@uwtsd.ac.uk::a1b98dd7-29dc-4131-8e37-1423e6a9ecca" providerId="AD" clId="Web-{D05173BB-3E43-691C-994A-9D587EF14BF3}" dt="2023-01-30T11:53:30.170" v="566"/>
          <ac:spMkLst>
            <pc:docMk/>
            <pc:sldMk cId="3946285304" sldId="285"/>
            <ac:spMk id="10" creationId="{565FFFA1-2261-6546-AFD8-9DA9ED436158}"/>
          </ac:spMkLst>
        </pc:spChg>
        <pc:picChg chg="add ord">
          <ac:chgData name="Mari Powell" userId="S::mari.powell@uwtsd.ac.uk::a1b98dd7-29dc-4131-8e37-1423e6a9ecca" providerId="AD" clId="Web-{D05173BB-3E43-691C-994A-9D587EF14BF3}" dt="2023-01-30T11:53:48.671" v="569"/>
          <ac:picMkLst>
            <pc:docMk/>
            <pc:sldMk cId="3946285304" sldId="285"/>
            <ac:picMk id="5" creationId="{2CD6879A-EBBF-E2E5-CC0E-B58CCDC17EC9}"/>
          </ac:picMkLst>
        </pc:picChg>
        <pc:picChg chg="del">
          <ac:chgData name="Mari Powell" userId="S::mari.powell@uwtsd.ac.uk::a1b98dd7-29dc-4131-8e37-1423e6a9ecca" providerId="AD" clId="Web-{D05173BB-3E43-691C-994A-9D587EF14BF3}" dt="2023-01-30T11:53:32.170" v="567"/>
          <ac:picMkLst>
            <pc:docMk/>
            <pc:sldMk cId="3946285304" sldId="285"/>
            <ac:picMk id="26" creationId="{3E726CEA-369A-2B48-AADB-40E0C08575AB}"/>
          </ac:picMkLst>
        </pc:picChg>
      </pc:sldChg>
      <pc:sldChg chg="addSp delSp modSp add mod setBg">
        <pc:chgData name="Mari Powell" userId="S::mari.powell@uwtsd.ac.uk::a1b98dd7-29dc-4131-8e37-1423e6a9ecca" providerId="AD" clId="Web-{D05173BB-3E43-691C-994A-9D587EF14BF3}" dt="2023-01-30T11:54:11.093" v="574"/>
        <pc:sldMkLst>
          <pc:docMk/>
          <pc:sldMk cId="3713100395" sldId="286"/>
        </pc:sldMkLst>
        <pc:spChg chg="mod">
          <ac:chgData name="Mari Powell" userId="S::mari.powell@uwtsd.ac.uk::a1b98dd7-29dc-4131-8e37-1423e6a9ecca" providerId="AD" clId="Web-{D05173BB-3E43-691C-994A-9D587EF14BF3}" dt="2023-01-30T11:53:55.734" v="570"/>
          <ac:spMkLst>
            <pc:docMk/>
            <pc:sldMk cId="3713100395" sldId="286"/>
            <ac:spMk id="10" creationId="{565FFFA1-2261-6546-AFD8-9DA9ED436158}"/>
          </ac:spMkLst>
        </pc:spChg>
        <pc:picChg chg="add ord">
          <ac:chgData name="Mari Powell" userId="S::mari.powell@uwtsd.ac.uk::a1b98dd7-29dc-4131-8e37-1423e6a9ecca" providerId="AD" clId="Web-{D05173BB-3E43-691C-994A-9D587EF14BF3}" dt="2023-01-30T11:54:03.468" v="573"/>
          <ac:picMkLst>
            <pc:docMk/>
            <pc:sldMk cId="3713100395" sldId="286"/>
            <ac:picMk id="4" creationId="{BDB25C0B-DFB8-C0B3-3E56-BC4843E269C8}"/>
          </ac:picMkLst>
        </pc:picChg>
        <pc:picChg chg="del">
          <ac:chgData name="Mari Powell" userId="S::mari.powell@uwtsd.ac.uk::a1b98dd7-29dc-4131-8e37-1423e6a9ecca" providerId="AD" clId="Web-{D05173BB-3E43-691C-994A-9D587EF14BF3}" dt="2023-01-30T11:53:57.218" v="571"/>
          <ac:picMkLst>
            <pc:docMk/>
            <pc:sldMk cId="3713100395" sldId="286"/>
            <ac:picMk id="26" creationId="{3E726CEA-369A-2B48-AADB-40E0C08575AB}"/>
          </ac:picMkLst>
        </pc:picChg>
      </pc:sldChg>
      <pc:sldChg chg="addSp delSp modSp add mod setBg">
        <pc:chgData name="Mari Powell" userId="S::mari.powell@uwtsd.ac.uk::a1b98dd7-29dc-4131-8e37-1423e6a9ecca" providerId="AD" clId="Web-{D05173BB-3E43-691C-994A-9D587EF14BF3}" dt="2023-01-30T11:54:55.860" v="585" actId="1076"/>
        <pc:sldMkLst>
          <pc:docMk/>
          <pc:sldMk cId="1065967117" sldId="287"/>
        </pc:sldMkLst>
        <pc:spChg chg="mod">
          <ac:chgData name="Mari Powell" userId="S::mari.powell@uwtsd.ac.uk::a1b98dd7-29dc-4131-8e37-1423e6a9ecca" providerId="AD" clId="Web-{D05173BB-3E43-691C-994A-9D587EF14BF3}" dt="2023-01-30T11:54:19.406" v="575"/>
          <ac:spMkLst>
            <pc:docMk/>
            <pc:sldMk cId="1065967117" sldId="287"/>
            <ac:spMk id="10" creationId="{565FFFA1-2261-6546-AFD8-9DA9ED436158}"/>
          </ac:spMkLst>
        </pc:spChg>
        <pc:picChg chg="add mod ord">
          <ac:chgData name="Mari Powell" userId="S::mari.powell@uwtsd.ac.uk::a1b98dd7-29dc-4131-8e37-1423e6a9ecca" providerId="AD" clId="Web-{D05173BB-3E43-691C-994A-9D587EF14BF3}" dt="2023-01-30T11:54:55.860" v="585" actId="1076"/>
          <ac:picMkLst>
            <pc:docMk/>
            <pc:sldMk cId="1065967117" sldId="287"/>
            <ac:picMk id="4" creationId="{8318D1E7-213E-6575-DF76-F1F511E8E514}"/>
          </ac:picMkLst>
        </pc:picChg>
        <pc:picChg chg="del">
          <ac:chgData name="Mari Powell" userId="S::mari.powell@uwtsd.ac.uk::a1b98dd7-29dc-4131-8e37-1423e6a9ecca" providerId="AD" clId="Web-{D05173BB-3E43-691C-994A-9D587EF14BF3}" dt="2023-01-30T11:54:37.297" v="579"/>
          <ac:picMkLst>
            <pc:docMk/>
            <pc:sldMk cId="1065967117" sldId="287"/>
            <ac:picMk id="26" creationId="{3E726CEA-369A-2B48-AADB-40E0C08575AB}"/>
          </ac:picMkLst>
        </pc:picChg>
      </pc:sldChg>
      <pc:sldChg chg="add">
        <pc:chgData name="Mari Powell" userId="S::mari.powell@uwtsd.ac.uk::a1b98dd7-29dc-4131-8e37-1423e6a9ecca" providerId="AD" clId="Web-{D05173BB-3E43-691C-994A-9D587EF14BF3}" dt="2023-01-30T11:47:46.425" v="533"/>
        <pc:sldMkLst>
          <pc:docMk/>
          <pc:sldMk cId="4206536970" sldId="288"/>
        </pc:sldMkLst>
      </pc:sldChg>
      <pc:sldChg chg="add">
        <pc:chgData name="Mari Powell" userId="S::mari.powell@uwtsd.ac.uk::a1b98dd7-29dc-4131-8e37-1423e6a9ecca" providerId="AD" clId="Web-{D05173BB-3E43-691C-994A-9D587EF14BF3}" dt="2023-01-30T11:47:54.987" v="534"/>
        <pc:sldMkLst>
          <pc:docMk/>
          <pc:sldMk cId="2627561302" sldId="289"/>
        </pc:sldMkLst>
      </pc:sldChg>
      <pc:sldChg chg="add">
        <pc:chgData name="Mari Powell" userId="S::mari.powell@uwtsd.ac.uk::a1b98dd7-29dc-4131-8e37-1423e6a9ecca" providerId="AD" clId="Web-{D05173BB-3E43-691C-994A-9D587EF14BF3}" dt="2023-01-30T11:48:02.253" v="535"/>
        <pc:sldMkLst>
          <pc:docMk/>
          <pc:sldMk cId="505158346" sldId="290"/>
        </pc:sldMkLst>
      </pc:sldChg>
      <pc:sldChg chg="add">
        <pc:chgData name="Mari Powell" userId="S::mari.powell@uwtsd.ac.uk::a1b98dd7-29dc-4131-8e37-1423e6a9ecca" providerId="AD" clId="Web-{D05173BB-3E43-691C-994A-9D587EF14BF3}" dt="2023-01-30T11:48:10.113" v="536"/>
        <pc:sldMkLst>
          <pc:docMk/>
          <pc:sldMk cId="3731926715" sldId="291"/>
        </pc:sldMkLst>
      </pc:sldChg>
      <pc:sldChg chg="add">
        <pc:chgData name="Mari Powell" userId="S::mari.powell@uwtsd.ac.uk::a1b98dd7-29dc-4131-8e37-1423e6a9ecca" providerId="AD" clId="Web-{D05173BB-3E43-691C-994A-9D587EF14BF3}" dt="2023-01-30T11:48:17.707" v="537"/>
        <pc:sldMkLst>
          <pc:docMk/>
          <pc:sldMk cId="1558565131" sldId="292"/>
        </pc:sldMkLst>
      </pc:sldChg>
      <pc:sldChg chg="add">
        <pc:chgData name="Mari Powell" userId="S::mari.powell@uwtsd.ac.uk::a1b98dd7-29dc-4131-8e37-1423e6a9ecca" providerId="AD" clId="Web-{D05173BB-3E43-691C-994A-9D587EF14BF3}" dt="2023-01-30T11:48:25.692" v="538"/>
        <pc:sldMkLst>
          <pc:docMk/>
          <pc:sldMk cId="636701540" sldId="293"/>
        </pc:sldMkLst>
      </pc:sldChg>
      <pc:sldChg chg="add">
        <pc:chgData name="Mari Powell" userId="S::mari.powell@uwtsd.ac.uk::a1b98dd7-29dc-4131-8e37-1423e6a9ecca" providerId="AD" clId="Web-{D05173BB-3E43-691C-994A-9D587EF14BF3}" dt="2023-01-30T11:48:34.129" v="539"/>
        <pc:sldMkLst>
          <pc:docMk/>
          <pc:sldMk cId="1812522199" sldId="294"/>
        </pc:sldMkLst>
      </pc:sldChg>
      <pc:sldChg chg="add">
        <pc:chgData name="Mari Powell" userId="S::mari.powell@uwtsd.ac.uk::a1b98dd7-29dc-4131-8e37-1423e6a9ecca" providerId="AD" clId="Web-{D05173BB-3E43-691C-994A-9D587EF14BF3}" dt="2023-01-30T11:48:41.520" v="540"/>
        <pc:sldMkLst>
          <pc:docMk/>
          <pc:sldMk cId="3915517690" sldId="295"/>
        </pc:sldMkLst>
      </pc:sldChg>
      <pc:sldChg chg="add">
        <pc:chgData name="Mari Powell" userId="S::mari.powell@uwtsd.ac.uk::a1b98dd7-29dc-4131-8e37-1423e6a9ecca" providerId="AD" clId="Web-{D05173BB-3E43-691C-994A-9D587EF14BF3}" dt="2023-01-30T11:48:51.474" v="541"/>
        <pc:sldMkLst>
          <pc:docMk/>
          <pc:sldMk cId="3988253370" sldId="296"/>
        </pc:sldMkLst>
      </pc:sldChg>
      <pc:sldChg chg="add">
        <pc:chgData name="Mari Powell" userId="S::mari.powell@uwtsd.ac.uk::a1b98dd7-29dc-4131-8e37-1423e6a9ecca" providerId="AD" clId="Web-{D05173BB-3E43-691C-994A-9D587EF14BF3}" dt="2023-01-30T11:48:59.536" v="542"/>
        <pc:sldMkLst>
          <pc:docMk/>
          <pc:sldMk cId="630151859" sldId="297"/>
        </pc:sldMkLst>
      </pc:sldChg>
      <pc:sldChg chg="add">
        <pc:chgData name="Mari Powell" userId="S::mari.powell@uwtsd.ac.uk::a1b98dd7-29dc-4131-8e37-1423e6a9ecca" providerId="AD" clId="Web-{D05173BB-3E43-691C-994A-9D587EF14BF3}" dt="2023-01-30T11:49:08.130" v="543"/>
        <pc:sldMkLst>
          <pc:docMk/>
          <pc:sldMk cId="3297535810" sldId="298"/>
        </pc:sldMkLst>
      </pc:sldChg>
      <pc:sldChg chg="add">
        <pc:chgData name="Mari Powell" userId="S::mari.powell@uwtsd.ac.uk::a1b98dd7-29dc-4131-8e37-1423e6a9ecca" providerId="AD" clId="Web-{D05173BB-3E43-691C-994A-9D587EF14BF3}" dt="2023-01-30T11:49:19.693" v="544"/>
        <pc:sldMkLst>
          <pc:docMk/>
          <pc:sldMk cId="2216062048" sldId="299"/>
        </pc:sldMkLst>
      </pc:sldChg>
      <pc:sldMasterChg chg="add addSldLayout">
        <pc:chgData name="Mari Powell" userId="S::mari.powell@uwtsd.ac.uk::a1b98dd7-29dc-4131-8e37-1423e6a9ecca" providerId="AD" clId="Web-{D05173BB-3E43-691C-994A-9D587EF14BF3}" dt="2023-01-30T11:31:38.049" v="192"/>
        <pc:sldMasterMkLst>
          <pc:docMk/>
          <pc:sldMasterMk cId="1463603263" sldId="2147483648"/>
        </pc:sldMasterMkLst>
        <pc:sldLayoutChg chg="add">
          <pc:chgData name="Mari Powell" userId="S::mari.powell@uwtsd.ac.uk::a1b98dd7-29dc-4131-8e37-1423e6a9ecca" providerId="AD" clId="Web-{D05173BB-3E43-691C-994A-9D587EF14BF3}" dt="2023-01-30T11:31:38.049" v="192"/>
          <pc:sldLayoutMkLst>
            <pc:docMk/>
            <pc:sldMasterMk cId="1463603263" sldId="2147483648"/>
            <pc:sldLayoutMk cId="1219618675" sldId="2147483649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31:38.049" v="192"/>
          <pc:sldLayoutMkLst>
            <pc:docMk/>
            <pc:sldMasterMk cId="1463603263" sldId="2147483648"/>
            <pc:sldLayoutMk cId="4070951524" sldId="2147483650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31:38.049" v="192"/>
          <pc:sldLayoutMkLst>
            <pc:docMk/>
            <pc:sldMasterMk cId="1463603263" sldId="2147483648"/>
            <pc:sldLayoutMk cId="3275019664" sldId="2147483651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31:38.049" v="192"/>
          <pc:sldLayoutMkLst>
            <pc:docMk/>
            <pc:sldMasterMk cId="1463603263" sldId="2147483648"/>
            <pc:sldLayoutMk cId="907739129" sldId="2147483652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31:38.049" v="192"/>
          <pc:sldLayoutMkLst>
            <pc:docMk/>
            <pc:sldMasterMk cId="1463603263" sldId="2147483648"/>
            <pc:sldLayoutMk cId="2108690334" sldId="2147483653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31:38.049" v="192"/>
          <pc:sldLayoutMkLst>
            <pc:docMk/>
            <pc:sldMasterMk cId="1463603263" sldId="2147483648"/>
            <pc:sldLayoutMk cId="2328038241" sldId="2147483654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31:38.049" v="192"/>
          <pc:sldLayoutMkLst>
            <pc:docMk/>
            <pc:sldMasterMk cId="1463603263" sldId="2147483648"/>
            <pc:sldLayoutMk cId="4087545471" sldId="2147483655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31:38.049" v="192"/>
          <pc:sldLayoutMkLst>
            <pc:docMk/>
            <pc:sldMasterMk cId="1463603263" sldId="2147483648"/>
            <pc:sldLayoutMk cId="269340223" sldId="2147483656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31:38.049" v="192"/>
          <pc:sldLayoutMkLst>
            <pc:docMk/>
            <pc:sldMasterMk cId="1463603263" sldId="2147483648"/>
            <pc:sldLayoutMk cId="771116835" sldId="2147483657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31:38.049" v="192"/>
          <pc:sldLayoutMkLst>
            <pc:docMk/>
            <pc:sldMasterMk cId="1463603263" sldId="2147483648"/>
            <pc:sldLayoutMk cId="305505066" sldId="2147483658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31:38.049" v="192"/>
          <pc:sldLayoutMkLst>
            <pc:docMk/>
            <pc:sldMasterMk cId="1463603263" sldId="2147483648"/>
            <pc:sldLayoutMk cId="785127244" sldId="2147483659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31:38.049" v="192"/>
          <pc:sldLayoutMkLst>
            <pc:docMk/>
            <pc:sldMasterMk cId="1463603263" sldId="2147483648"/>
            <pc:sldLayoutMk cId="1604941710" sldId="2147483660"/>
          </pc:sldLayoutMkLst>
        </pc:sldLayoutChg>
      </pc:sldMasterChg>
      <pc:sldMasterChg chg="add addSldLayout">
        <pc:chgData name="Mari Powell" userId="S::mari.powell@uwtsd.ac.uk::a1b98dd7-29dc-4131-8e37-1423e6a9ecca" providerId="AD" clId="Web-{D05173BB-3E43-691C-994A-9D587EF14BF3}" dt="2023-01-30T10:31:08.407" v="0"/>
        <pc:sldMasterMkLst>
          <pc:docMk/>
          <pc:sldMasterMk cId="3380097178" sldId="2147483664"/>
        </pc:sldMasterMkLst>
        <pc:sldLayoutChg chg="add">
          <pc:chgData name="Mari Powell" userId="S::mari.powell@uwtsd.ac.uk::a1b98dd7-29dc-4131-8e37-1423e6a9ecca" providerId="AD" clId="Web-{D05173BB-3E43-691C-994A-9D587EF14BF3}" dt="2023-01-30T10:31:08.407" v="0"/>
          <pc:sldLayoutMkLst>
            <pc:docMk/>
            <pc:sldMasterMk cId="3380097178" sldId="2147483664"/>
            <pc:sldLayoutMk cId="1188414653" sldId="2147483663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0:31:08.407" v="0"/>
          <pc:sldLayoutMkLst>
            <pc:docMk/>
            <pc:sldMasterMk cId="3380097178" sldId="2147483664"/>
            <pc:sldLayoutMk cId="816939048" sldId="2147483665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0:31:08.407" v="0"/>
          <pc:sldLayoutMkLst>
            <pc:docMk/>
            <pc:sldMasterMk cId="3380097178" sldId="2147483664"/>
            <pc:sldLayoutMk cId="4011034508" sldId="2147483666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0:31:08.407" v="0"/>
          <pc:sldLayoutMkLst>
            <pc:docMk/>
            <pc:sldMasterMk cId="3380097178" sldId="2147483664"/>
            <pc:sldLayoutMk cId="3100326391" sldId="2147483667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0:31:08.407" v="0"/>
          <pc:sldLayoutMkLst>
            <pc:docMk/>
            <pc:sldMasterMk cId="3380097178" sldId="2147483664"/>
            <pc:sldLayoutMk cId="2349023629" sldId="2147483668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0:31:08.407" v="0"/>
          <pc:sldLayoutMkLst>
            <pc:docMk/>
            <pc:sldMasterMk cId="3380097178" sldId="2147483664"/>
            <pc:sldLayoutMk cId="2075266710" sldId="2147483669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0:31:08.407" v="0"/>
          <pc:sldLayoutMkLst>
            <pc:docMk/>
            <pc:sldMasterMk cId="3380097178" sldId="2147483664"/>
            <pc:sldLayoutMk cId="3703782030" sldId="2147483670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0:31:08.407" v="0"/>
          <pc:sldLayoutMkLst>
            <pc:docMk/>
            <pc:sldMasterMk cId="3380097178" sldId="2147483664"/>
            <pc:sldLayoutMk cId="2277813558" sldId="2147483671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0:31:08.407" v="0"/>
          <pc:sldLayoutMkLst>
            <pc:docMk/>
            <pc:sldMasterMk cId="3380097178" sldId="2147483664"/>
            <pc:sldLayoutMk cId="1604025997" sldId="2147483672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0:31:08.407" v="0"/>
          <pc:sldLayoutMkLst>
            <pc:docMk/>
            <pc:sldMasterMk cId="3380097178" sldId="2147483664"/>
            <pc:sldLayoutMk cId="2439007637" sldId="2147483673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0:31:08.407" v="0"/>
          <pc:sldLayoutMkLst>
            <pc:docMk/>
            <pc:sldMasterMk cId="3380097178" sldId="2147483664"/>
            <pc:sldLayoutMk cId="2002041824" sldId="2147483674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0:31:08.407" v="0"/>
          <pc:sldLayoutMkLst>
            <pc:docMk/>
            <pc:sldMasterMk cId="3380097178" sldId="2147483664"/>
            <pc:sldLayoutMk cId="2304949575" sldId="2147483675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0:31:08.407" v="0"/>
          <pc:sldLayoutMkLst>
            <pc:docMk/>
            <pc:sldMasterMk cId="3380097178" sldId="2147483664"/>
            <pc:sldLayoutMk cId="2424575089" sldId="2147483676"/>
          </pc:sldLayoutMkLst>
        </pc:sldLayoutChg>
      </pc:sldMasterChg>
      <pc:sldMasterChg chg="add addSldLayout">
        <pc:chgData name="Mari Powell" userId="S::mari.powell@uwtsd.ac.uk::a1b98dd7-29dc-4131-8e37-1423e6a9ecca" providerId="AD" clId="Web-{D05173BB-3E43-691C-994A-9D587EF14BF3}" dt="2023-01-30T11:17:34.584" v="98"/>
        <pc:sldMasterMkLst>
          <pc:docMk/>
          <pc:sldMasterMk cId="1319827304" sldId="2147483677"/>
        </pc:sldMasterMkLst>
        <pc:sldLayoutChg chg="add">
          <pc:chgData name="Mari Powell" userId="S::mari.powell@uwtsd.ac.uk::a1b98dd7-29dc-4131-8e37-1423e6a9ecca" providerId="AD" clId="Web-{D05173BB-3E43-691C-994A-9D587EF14BF3}" dt="2023-01-30T11:17:34.584" v="98"/>
          <pc:sldLayoutMkLst>
            <pc:docMk/>
            <pc:sldMasterMk cId="1319827304" sldId="2147483677"/>
            <pc:sldLayoutMk cId="738033404" sldId="2147483678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17:34.584" v="98"/>
          <pc:sldLayoutMkLst>
            <pc:docMk/>
            <pc:sldMasterMk cId="1319827304" sldId="2147483677"/>
            <pc:sldLayoutMk cId="3835819906" sldId="2147483679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17:34.584" v="98"/>
          <pc:sldLayoutMkLst>
            <pc:docMk/>
            <pc:sldMasterMk cId="1319827304" sldId="2147483677"/>
            <pc:sldLayoutMk cId="4209035393" sldId="2147483680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17:34.584" v="98"/>
          <pc:sldLayoutMkLst>
            <pc:docMk/>
            <pc:sldMasterMk cId="1319827304" sldId="2147483677"/>
            <pc:sldLayoutMk cId="2721682362" sldId="2147483681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17:34.584" v="98"/>
          <pc:sldLayoutMkLst>
            <pc:docMk/>
            <pc:sldMasterMk cId="1319827304" sldId="2147483677"/>
            <pc:sldLayoutMk cId="3771136689" sldId="2147483682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17:34.584" v="98"/>
          <pc:sldLayoutMkLst>
            <pc:docMk/>
            <pc:sldMasterMk cId="1319827304" sldId="2147483677"/>
            <pc:sldLayoutMk cId="250503065" sldId="2147483683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17:34.584" v="98"/>
          <pc:sldLayoutMkLst>
            <pc:docMk/>
            <pc:sldMasterMk cId="1319827304" sldId="2147483677"/>
            <pc:sldLayoutMk cId="3066241340" sldId="2147483684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17:34.584" v="98"/>
          <pc:sldLayoutMkLst>
            <pc:docMk/>
            <pc:sldMasterMk cId="1319827304" sldId="2147483677"/>
            <pc:sldLayoutMk cId="1301803185" sldId="2147483685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17:34.584" v="98"/>
          <pc:sldLayoutMkLst>
            <pc:docMk/>
            <pc:sldMasterMk cId="1319827304" sldId="2147483677"/>
            <pc:sldLayoutMk cId="665086643" sldId="2147483686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17:34.584" v="98"/>
          <pc:sldLayoutMkLst>
            <pc:docMk/>
            <pc:sldMasterMk cId="1319827304" sldId="2147483677"/>
            <pc:sldLayoutMk cId="1843052897" sldId="2147483687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17:34.584" v="98"/>
          <pc:sldLayoutMkLst>
            <pc:docMk/>
            <pc:sldMasterMk cId="1319827304" sldId="2147483677"/>
            <pc:sldLayoutMk cId="4197973155" sldId="2147483688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17:34.584" v="98"/>
          <pc:sldLayoutMkLst>
            <pc:docMk/>
            <pc:sldMasterMk cId="1319827304" sldId="2147483677"/>
            <pc:sldLayoutMk cId="1794023351" sldId="2147483689"/>
          </pc:sldLayoutMkLst>
        </pc:sldLayoutChg>
      </pc:sldMasterChg>
      <pc:sldMasterChg chg="add addSldLayout">
        <pc:chgData name="Mari Powell" userId="S::mari.powell@uwtsd.ac.uk::a1b98dd7-29dc-4131-8e37-1423e6a9ecca" providerId="AD" clId="Web-{D05173BB-3E43-691C-994A-9D587EF14BF3}" dt="2023-01-30T11:18:07.960" v="101"/>
        <pc:sldMasterMkLst>
          <pc:docMk/>
          <pc:sldMasterMk cId="3380097178" sldId="2147483699"/>
        </pc:sldMasterMkLst>
        <pc:sldLayoutChg chg="add">
          <pc:chgData name="Mari Powell" userId="S::mari.powell@uwtsd.ac.uk::a1b98dd7-29dc-4131-8e37-1423e6a9ecca" providerId="AD" clId="Web-{D05173BB-3E43-691C-994A-9D587EF14BF3}" dt="2023-01-30T11:18:07.960" v="101"/>
          <pc:sldLayoutMkLst>
            <pc:docMk/>
            <pc:sldMasterMk cId="3380097178" sldId="2147483699"/>
            <pc:sldLayoutMk cId="816939048" sldId="2147483700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18:07.960" v="101"/>
          <pc:sldLayoutMkLst>
            <pc:docMk/>
            <pc:sldMasterMk cId="3380097178" sldId="2147483699"/>
            <pc:sldLayoutMk cId="4011034508" sldId="2147483701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18:07.960" v="101"/>
          <pc:sldLayoutMkLst>
            <pc:docMk/>
            <pc:sldMasterMk cId="3380097178" sldId="2147483699"/>
            <pc:sldLayoutMk cId="3100326391" sldId="2147483702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18:07.960" v="101"/>
          <pc:sldLayoutMkLst>
            <pc:docMk/>
            <pc:sldMasterMk cId="3380097178" sldId="2147483699"/>
            <pc:sldLayoutMk cId="2349023629" sldId="2147483703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18:07.960" v="101"/>
          <pc:sldLayoutMkLst>
            <pc:docMk/>
            <pc:sldMasterMk cId="3380097178" sldId="2147483699"/>
            <pc:sldLayoutMk cId="2075266710" sldId="2147483704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18:07.960" v="101"/>
          <pc:sldLayoutMkLst>
            <pc:docMk/>
            <pc:sldMasterMk cId="3380097178" sldId="2147483699"/>
            <pc:sldLayoutMk cId="3703782030" sldId="2147483705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18:07.960" v="101"/>
          <pc:sldLayoutMkLst>
            <pc:docMk/>
            <pc:sldMasterMk cId="3380097178" sldId="2147483699"/>
            <pc:sldLayoutMk cId="2277813558" sldId="2147483706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18:07.960" v="101"/>
          <pc:sldLayoutMkLst>
            <pc:docMk/>
            <pc:sldMasterMk cId="3380097178" sldId="2147483699"/>
            <pc:sldLayoutMk cId="1604025997" sldId="2147483707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18:07.960" v="101"/>
          <pc:sldLayoutMkLst>
            <pc:docMk/>
            <pc:sldMasterMk cId="3380097178" sldId="2147483699"/>
            <pc:sldLayoutMk cId="2439007637" sldId="2147483708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18:07.960" v="101"/>
          <pc:sldLayoutMkLst>
            <pc:docMk/>
            <pc:sldMasterMk cId="3380097178" sldId="2147483699"/>
            <pc:sldLayoutMk cId="2002041824" sldId="2147483709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18:07.960" v="101"/>
          <pc:sldLayoutMkLst>
            <pc:docMk/>
            <pc:sldMasterMk cId="3380097178" sldId="2147483699"/>
            <pc:sldLayoutMk cId="2304949575" sldId="2147483710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18:07.960" v="101"/>
          <pc:sldLayoutMkLst>
            <pc:docMk/>
            <pc:sldMasterMk cId="3380097178" sldId="2147483699"/>
            <pc:sldLayoutMk cId="2424575089" sldId="2147483711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18:07.960" v="101"/>
          <pc:sldLayoutMkLst>
            <pc:docMk/>
            <pc:sldMasterMk cId="3380097178" sldId="2147483699"/>
            <pc:sldLayoutMk cId="1188414653" sldId="2147483712"/>
          </pc:sldLayoutMkLst>
        </pc:sldLayoutChg>
      </pc:sldMasterChg>
      <pc:sldMasterChg chg="add addSldLayout">
        <pc:chgData name="Mari Powell" userId="S::mari.powell@uwtsd.ac.uk::a1b98dd7-29dc-4131-8e37-1423e6a9ecca" providerId="AD" clId="Web-{D05173BB-3E43-691C-994A-9D587EF14BF3}" dt="2023-01-30T11:24:45.332" v="169"/>
        <pc:sldMasterMkLst>
          <pc:docMk/>
          <pc:sldMasterMk cId="3101509124" sldId="2147483761"/>
        </pc:sldMasterMkLst>
        <pc:sldLayoutChg chg="add">
          <pc:chgData name="Mari Powell" userId="S::mari.powell@uwtsd.ac.uk::a1b98dd7-29dc-4131-8e37-1423e6a9ecca" providerId="AD" clId="Web-{D05173BB-3E43-691C-994A-9D587EF14BF3}" dt="2023-01-30T11:24:45.332" v="169"/>
          <pc:sldLayoutMkLst>
            <pc:docMk/>
            <pc:sldMasterMk cId="3101509124" sldId="2147483761"/>
            <pc:sldLayoutMk cId="1936783936" sldId="2147483762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24:45.332" v="169"/>
          <pc:sldLayoutMkLst>
            <pc:docMk/>
            <pc:sldMasterMk cId="3101509124" sldId="2147483761"/>
            <pc:sldLayoutMk cId="3150516976" sldId="2147483763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24:45.332" v="169"/>
          <pc:sldLayoutMkLst>
            <pc:docMk/>
            <pc:sldMasterMk cId="3101509124" sldId="2147483761"/>
            <pc:sldLayoutMk cId="3860854799" sldId="2147483764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24:45.332" v="169"/>
          <pc:sldLayoutMkLst>
            <pc:docMk/>
            <pc:sldMasterMk cId="3101509124" sldId="2147483761"/>
            <pc:sldLayoutMk cId="12498437" sldId="2147483765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24:45.332" v="169"/>
          <pc:sldLayoutMkLst>
            <pc:docMk/>
            <pc:sldMasterMk cId="3101509124" sldId="2147483761"/>
            <pc:sldLayoutMk cId="1897432268" sldId="2147483766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24:45.332" v="169"/>
          <pc:sldLayoutMkLst>
            <pc:docMk/>
            <pc:sldMasterMk cId="3101509124" sldId="2147483761"/>
            <pc:sldLayoutMk cId="909710549" sldId="2147483767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24:45.332" v="169"/>
          <pc:sldLayoutMkLst>
            <pc:docMk/>
            <pc:sldMasterMk cId="3101509124" sldId="2147483761"/>
            <pc:sldLayoutMk cId="3070581987" sldId="2147483768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24:45.332" v="169"/>
          <pc:sldLayoutMkLst>
            <pc:docMk/>
            <pc:sldMasterMk cId="3101509124" sldId="2147483761"/>
            <pc:sldLayoutMk cId="3121213432" sldId="2147483769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24:45.332" v="169"/>
          <pc:sldLayoutMkLst>
            <pc:docMk/>
            <pc:sldMasterMk cId="3101509124" sldId="2147483761"/>
            <pc:sldLayoutMk cId="431869179" sldId="2147483770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24:45.332" v="169"/>
          <pc:sldLayoutMkLst>
            <pc:docMk/>
            <pc:sldMasterMk cId="3101509124" sldId="2147483761"/>
            <pc:sldLayoutMk cId="294025237" sldId="2147483771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24:45.332" v="169"/>
          <pc:sldLayoutMkLst>
            <pc:docMk/>
            <pc:sldMasterMk cId="3101509124" sldId="2147483761"/>
            <pc:sldLayoutMk cId="3797622867" sldId="2147483772"/>
          </pc:sldLayoutMkLst>
        </pc:sldLayoutChg>
        <pc:sldLayoutChg chg="add">
          <pc:chgData name="Mari Powell" userId="S::mari.powell@uwtsd.ac.uk::a1b98dd7-29dc-4131-8e37-1423e6a9ecca" providerId="AD" clId="Web-{D05173BB-3E43-691C-994A-9D587EF14BF3}" dt="2023-01-30T11:24:45.332" v="169"/>
          <pc:sldLayoutMkLst>
            <pc:docMk/>
            <pc:sldMasterMk cId="3101509124" sldId="2147483761"/>
            <pc:sldLayoutMk cId="2198172456" sldId="2147483773"/>
          </pc:sldLayoutMkLst>
        </pc:sldLayoutChg>
      </pc:sldMasterChg>
      <pc:sldMasterChg chg="replId modSldLayout">
        <pc:chgData name="Mari Powell" userId="S::mari.powell@uwtsd.ac.uk::a1b98dd7-29dc-4131-8e37-1423e6a9ecca" providerId="AD" clId="Web-{D05173BB-3E43-691C-994A-9D587EF14BF3}" dt="2023-01-30T11:27:13.587" v="185"/>
        <pc:sldMasterMkLst>
          <pc:docMk/>
          <pc:sldMasterMk cId="2460954070" sldId="2147483774"/>
        </pc:sldMasterMkLst>
        <pc:sldLayoutChg chg="replId">
          <pc:chgData name="Mari Powell" userId="S::mari.powell@uwtsd.ac.uk::a1b98dd7-29dc-4131-8e37-1423e6a9ecca" providerId="AD" clId="Web-{D05173BB-3E43-691C-994A-9D587EF14BF3}" dt="2023-01-30T11:17:34.584" v="98"/>
          <pc:sldLayoutMkLst>
            <pc:docMk/>
            <pc:sldMasterMk cId="2460954070" sldId="2147483774"/>
            <pc:sldLayoutMk cId="1203092039" sldId="2147483690"/>
          </pc:sldLayoutMkLst>
        </pc:sldLayoutChg>
        <pc:sldLayoutChg chg="replId">
          <pc:chgData name="Mari Powell" userId="S::mari.powell@uwtsd.ac.uk::a1b98dd7-29dc-4131-8e37-1423e6a9ecca" providerId="AD" clId="Web-{D05173BB-3E43-691C-994A-9D587EF14BF3}" dt="2023-01-30T11:17:34.584" v="98"/>
          <pc:sldLayoutMkLst>
            <pc:docMk/>
            <pc:sldMasterMk cId="2460954070" sldId="2147483774"/>
            <pc:sldLayoutMk cId="3733172339" sldId="2147483691"/>
          </pc:sldLayoutMkLst>
        </pc:sldLayoutChg>
        <pc:sldLayoutChg chg="replId">
          <pc:chgData name="Mari Powell" userId="S::mari.powell@uwtsd.ac.uk::a1b98dd7-29dc-4131-8e37-1423e6a9ecca" providerId="AD" clId="Web-{D05173BB-3E43-691C-994A-9D587EF14BF3}" dt="2023-01-30T11:17:34.584" v="98"/>
          <pc:sldLayoutMkLst>
            <pc:docMk/>
            <pc:sldMasterMk cId="2460954070" sldId="2147483774"/>
            <pc:sldLayoutMk cId="3210312558" sldId="2147483692"/>
          </pc:sldLayoutMkLst>
        </pc:sldLayoutChg>
        <pc:sldLayoutChg chg="replId">
          <pc:chgData name="Mari Powell" userId="S::mari.powell@uwtsd.ac.uk::a1b98dd7-29dc-4131-8e37-1423e6a9ecca" providerId="AD" clId="Web-{D05173BB-3E43-691C-994A-9D587EF14BF3}" dt="2023-01-30T11:17:34.584" v="98"/>
          <pc:sldLayoutMkLst>
            <pc:docMk/>
            <pc:sldMasterMk cId="2460954070" sldId="2147483774"/>
            <pc:sldLayoutMk cId="3146388984" sldId="2147483693"/>
          </pc:sldLayoutMkLst>
        </pc:sldLayoutChg>
        <pc:sldLayoutChg chg="replId">
          <pc:chgData name="Mari Powell" userId="S::mari.powell@uwtsd.ac.uk::a1b98dd7-29dc-4131-8e37-1423e6a9ecca" providerId="AD" clId="Web-{D05173BB-3E43-691C-994A-9D587EF14BF3}" dt="2023-01-30T11:17:34.584" v="98"/>
          <pc:sldLayoutMkLst>
            <pc:docMk/>
            <pc:sldMasterMk cId="2460954070" sldId="2147483774"/>
            <pc:sldLayoutMk cId="3171841454" sldId="2147483694"/>
          </pc:sldLayoutMkLst>
        </pc:sldLayoutChg>
        <pc:sldLayoutChg chg="replId">
          <pc:chgData name="Mari Powell" userId="S::mari.powell@uwtsd.ac.uk::a1b98dd7-29dc-4131-8e37-1423e6a9ecca" providerId="AD" clId="Web-{D05173BB-3E43-691C-994A-9D587EF14BF3}" dt="2023-01-30T11:17:34.584" v="98"/>
          <pc:sldLayoutMkLst>
            <pc:docMk/>
            <pc:sldMasterMk cId="2460954070" sldId="2147483774"/>
            <pc:sldLayoutMk cId="1718958274" sldId="2147483695"/>
          </pc:sldLayoutMkLst>
        </pc:sldLayoutChg>
        <pc:sldLayoutChg chg="replId">
          <pc:chgData name="Mari Powell" userId="S::mari.powell@uwtsd.ac.uk::a1b98dd7-29dc-4131-8e37-1423e6a9ecca" providerId="AD" clId="Web-{D05173BB-3E43-691C-994A-9D587EF14BF3}" dt="2023-01-30T11:17:34.584" v="98"/>
          <pc:sldLayoutMkLst>
            <pc:docMk/>
            <pc:sldMasterMk cId="2460954070" sldId="2147483774"/>
            <pc:sldLayoutMk cId="2202905451" sldId="2147483696"/>
          </pc:sldLayoutMkLst>
        </pc:sldLayoutChg>
        <pc:sldLayoutChg chg="replId">
          <pc:chgData name="Mari Powell" userId="S::mari.powell@uwtsd.ac.uk::a1b98dd7-29dc-4131-8e37-1423e6a9ecca" providerId="AD" clId="Web-{D05173BB-3E43-691C-994A-9D587EF14BF3}" dt="2023-01-30T11:17:34.584" v="98"/>
          <pc:sldLayoutMkLst>
            <pc:docMk/>
            <pc:sldMasterMk cId="2460954070" sldId="2147483774"/>
            <pc:sldLayoutMk cId="3479445657" sldId="2147483697"/>
          </pc:sldLayoutMkLst>
        </pc:sldLayoutChg>
        <pc:sldLayoutChg chg="replId">
          <pc:chgData name="Mari Powell" userId="S::mari.powell@uwtsd.ac.uk::a1b98dd7-29dc-4131-8e37-1423e6a9ecca" providerId="AD" clId="Web-{D05173BB-3E43-691C-994A-9D587EF14BF3}" dt="2023-01-30T11:17:34.584" v="98"/>
          <pc:sldLayoutMkLst>
            <pc:docMk/>
            <pc:sldMasterMk cId="2460954070" sldId="2147483774"/>
            <pc:sldLayoutMk cId="2591524520" sldId="2147483698"/>
          </pc:sldLayoutMkLst>
        </pc:sldLayoutChg>
      </pc:sldMasterChg>
      <pc:sldMasterChg chg="add replId addSldLayout modSldLayout">
        <pc:chgData name="Mari Powell" userId="S::mari.powell@uwtsd.ac.uk::a1b98dd7-29dc-4131-8e37-1423e6a9ecca" providerId="AD" clId="Web-{D05173BB-3E43-691C-994A-9D587EF14BF3}" dt="2023-01-30T11:31:38.049" v="192"/>
        <pc:sldMasterMkLst>
          <pc:docMk/>
          <pc:sldMasterMk cId="1340602360" sldId="2147483775"/>
        </pc:sldMasterMkLst>
        <pc:sldLayoutChg chg="add replId">
          <pc:chgData name="Mari Powell" userId="S::mari.powell@uwtsd.ac.uk::a1b98dd7-29dc-4131-8e37-1423e6a9ecca" providerId="AD" clId="Web-{D05173BB-3E43-691C-994A-9D587EF14BF3}" dt="2023-01-30T11:31:38.049" v="192"/>
          <pc:sldLayoutMkLst>
            <pc:docMk/>
            <pc:sldMasterMk cId="1340602360" sldId="2147483775"/>
            <pc:sldLayoutMk cId="1792924897" sldId="2147483776"/>
          </pc:sldLayoutMkLst>
        </pc:sldLayoutChg>
        <pc:sldLayoutChg chg="add replId">
          <pc:chgData name="Mari Powell" userId="S::mari.powell@uwtsd.ac.uk::a1b98dd7-29dc-4131-8e37-1423e6a9ecca" providerId="AD" clId="Web-{D05173BB-3E43-691C-994A-9D587EF14BF3}" dt="2023-01-30T11:31:38.049" v="192"/>
          <pc:sldLayoutMkLst>
            <pc:docMk/>
            <pc:sldMasterMk cId="1340602360" sldId="2147483775"/>
            <pc:sldLayoutMk cId="915565927" sldId="2147483777"/>
          </pc:sldLayoutMkLst>
        </pc:sldLayoutChg>
        <pc:sldLayoutChg chg="add replId">
          <pc:chgData name="Mari Powell" userId="S::mari.powell@uwtsd.ac.uk::a1b98dd7-29dc-4131-8e37-1423e6a9ecca" providerId="AD" clId="Web-{D05173BB-3E43-691C-994A-9D587EF14BF3}" dt="2023-01-30T11:31:38.049" v="192"/>
          <pc:sldLayoutMkLst>
            <pc:docMk/>
            <pc:sldMasterMk cId="1340602360" sldId="2147483775"/>
            <pc:sldLayoutMk cId="2039018649" sldId="2147483778"/>
          </pc:sldLayoutMkLst>
        </pc:sldLayoutChg>
        <pc:sldLayoutChg chg="add replId">
          <pc:chgData name="Mari Powell" userId="S::mari.powell@uwtsd.ac.uk::a1b98dd7-29dc-4131-8e37-1423e6a9ecca" providerId="AD" clId="Web-{D05173BB-3E43-691C-994A-9D587EF14BF3}" dt="2023-01-30T11:31:38.049" v="192"/>
          <pc:sldLayoutMkLst>
            <pc:docMk/>
            <pc:sldMasterMk cId="1340602360" sldId="2147483775"/>
            <pc:sldLayoutMk cId="578643251" sldId="2147483779"/>
          </pc:sldLayoutMkLst>
        </pc:sldLayoutChg>
        <pc:sldLayoutChg chg="add replId">
          <pc:chgData name="Mari Powell" userId="S::mari.powell@uwtsd.ac.uk::a1b98dd7-29dc-4131-8e37-1423e6a9ecca" providerId="AD" clId="Web-{D05173BB-3E43-691C-994A-9D587EF14BF3}" dt="2023-01-30T11:31:38.049" v="192"/>
          <pc:sldLayoutMkLst>
            <pc:docMk/>
            <pc:sldMasterMk cId="1340602360" sldId="2147483775"/>
            <pc:sldLayoutMk cId="414146693" sldId="2147483780"/>
          </pc:sldLayoutMkLst>
        </pc:sldLayoutChg>
        <pc:sldLayoutChg chg="add replId">
          <pc:chgData name="Mari Powell" userId="S::mari.powell@uwtsd.ac.uk::a1b98dd7-29dc-4131-8e37-1423e6a9ecca" providerId="AD" clId="Web-{D05173BB-3E43-691C-994A-9D587EF14BF3}" dt="2023-01-30T11:31:38.049" v="192"/>
          <pc:sldLayoutMkLst>
            <pc:docMk/>
            <pc:sldMasterMk cId="1340602360" sldId="2147483775"/>
            <pc:sldLayoutMk cId="2345252409" sldId="2147483781"/>
          </pc:sldLayoutMkLst>
        </pc:sldLayoutChg>
        <pc:sldLayoutChg chg="add replId">
          <pc:chgData name="Mari Powell" userId="S::mari.powell@uwtsd.ac.uk::a1b98dd7-29dc-4131-8e37-1423e6a9ecca" providerId="AD" clId="Web-{D05173BB-3E43-691C-994A-9D587EF14BF3}" dt="2023-01-30T11:31:38.049" v="192"/>
          <pc:sldLayoutMkLst>
            <pc:docMk/>
            <pc:sldMasterMk cId="1340602360" sldId="2147483775"/>
            <pc:sldLayoutMk cId="3297553264" sldId="2147483782"/>
          </pc:sldLayoutMkLst>
        </pc:sldLayoutChg>
        <pc:sldLayoutChg chg="add replId">
          <pc:chgData name="Mari Powell" userId="S::mari.powell@uwtsd.ac.uk::a1b98dd7-29dc-4131-8e37-1423e6a9ecca" providerId="AD" clId="Web-{D05173BB-3E43-691C-994A-9D587EF14BF3}" dt="2023-01-30T11:31:38.049" v="192"/>
          <pc:sldLayoutMkLst>
            <pc:docMk/>
            <pc:sldMasterMk cId="1340602360" sldId="2147483775"/>
            <pc:sldLayoutMk cId="3819974062" sldId="2147483783"/>
          </pc:sldLayoutMkLst>
        </pc:sldLayoutChg>
        <pc:sldLayoutChg chg="add replId">
          <pc:chgData name="Mari Powell" userId="S::mari.powell@uwtsd.ac.uk::a1b98dd7-29dc-4131-8e37-1423e6a9ecca" providerId="AD" clId="Web-{D05173BB-3E43-691C-994A-9D587EF14BF3}" dt="2023-01-30T11:31:38.049" v="192"/>
          <pc:sldLayoutMkLst>
            <pc:docMk/>
            <pc:sldMasterMk cId="1340602360" sldId="2147483775"/>
            <pc:sldLayoutMk cId="1239737088" sldId="2147483784"/>
          </pc:sldLayoutMkLst>
        </pc:sldLayoutChg>
        <pc:sldLayoutChg chg="add replId">
          <pc:chgData name="Mari Powell" userId="S::mari.powell@uwtsd.ac.uk::a1b98dd7-29dc-4131-8e37-1423e6a9ecca" providerId="AD" clId="Web-{D05173BB-3E43-691C-994A-9D587EF14BF3}" dt="2023-01-30T11:31:38.049" v="192"/>
          <pc:sldLayoutMkLst>
            <pc:docMk/>
            <pc:sldMasterMk cId="1340602360" sldId="2147483775"/>
            <pc:sldLayoutMk cId="3209213949" sldId="2147483785"/>
          </pc:sldLayoutMkLst>
        </pc:sldLayoutChg>
        <pc:sldLayoutChg chg="add replId">
          <pc:chgData name="Mari Powell" userId="S::mari.powell@uwtsd.ac.uk::a1b98dd7-29dc-4131-8e37-1423e6a9ecca" providerId="AD" clId="Web-{D05173BB-3E43-691C-994A-9D587EF14BF3}" dt="2023-01-30T11:31:38.049" v="192"/>
          <pc:sldLayoutMkLst>
            <pc:docMk/>
            <pc:sldMasterMk cId="1340602360" sldId="2147483775"/>
            <pc:sldLayoutMk cId="2665066964" sldId="2147483786"/>
          </pc:sldLayoutMkLst>
        </pc:sldLayoutChg>
        <pc:sldLayoutChg chg="add replId">
          <pc:chgData name="Mari Powell" userId="S::mari.powell@uwtsd.ac.uk::a1b98dd7-29dc-4131-8e37-1423e6a9ecca" providerId="AD" clId="Web-{D05173BB-3E43-691C-994A-9D587EF14BF3}" dt="2023-01-30T11:31:38.049" v="192"/>
          <pc:sldLayoutMkLst>
            <pc:docMk/>
            <pc:sldMasterMk cId="1340602360" sldId="2147483775"/>
            <pc:sldLayoutMk cId="1327110926" sldId="2147483787"/>
          </pc:sldLayoutMkLst>
        </pc:sldLayoutChg>
      </pc:sldMasterChg>
    </pc:docChg>
  </pc:docChgLst>
  <pc:docChgLst>
    <pc:chgData name="Mari Powell" userId="S::mari.powell@uwtsd.ac.uk::a1b98dd7-29dc-4131-8e37-1423e6a9ecca" providerId="AD" clId="Web-{7210C212-9AAD-C012-3A73-DD0950DF70FC}"/>
    <pc:docChg chg="addSld delSld modSld">
      <pc:chgData name="Mari Powell" userId="S::mari.powell@uwtsd.ac.uk::a1b98dd7-29dc-4131-8e37-1423e6a9ecca" providerId="AD" clId="Web-{7210C212-9AAD-C012-3A73-DD0950DF70FC}" dt="2023-01-30T12:53:10.939" v="165"/>
      <pc:docMkLst>
        <pc:docMk/>
      </pc:docMkLst>
      <pc:sldChg chg="modSp">
        <pc:chgData name="Mari Powell" userId="S::mari.powell@uwtsd.ac.uk::a1b98dd7-29dc-4131-8e37-1423e6a9ecca" providerId="AD" clId="Web-{7210C212-9AAD-C012-3A73-DD0950DF70FC}" dt="2023-01-30T12:20:35.851" v="3" actId="1076"/>
        <pc:sldMkLst>
          <pc:docMk/>
          <pc:sldMk cId="630151859" sldId="297"/>
        </pc:sldMkLst>
        <pc:spChg chg="mod">
          <ac:chgData name="Mari Powell" userId="S::mari.powell@uwtsd.ac.uk::a1b98dd7-29dc-4131-8e37-1423e6a9ecca" providerId="AD" clId="Web-{7210C212-9AAD-C012-3A73-DD0950DF70FC}" dt="2023-01-30T12:20:32.289" v="2"/>
          <ac:spMkLst>
            <pc:docMk/>
            <pc:sldMk cId="630151859" sldId="297"/>
            <ac:spMk id="4" creationId="{1EB1F34F-6FA6-E848-85DB-B566D0033B91}"/>
          </ac:spMkLst>
        </pc:spChg>
        <pc:spChg chg="mod">
          <ac:chgData name="Mari Powell" userId="S::mari.powell@uwtsd.ac.uk::a1b98dd7-29dc-4131-8e37-1423e6a9ecca" providerId="AD" clId="Web-{7210C212-9AAD-C012-3A73-DD0950DF70FC}" dt="2023-01-30T12:20:35.851" v="3" actId="1076"/>
          <ac:spMkLst>
            <pc:docMk/>
            <pc:sldMk cId="630151859" sldId="297"/>
            <ac:spMk id="6" creationId="{7EC120EE-4BFE-6741-83B6-759A31DAFCFE}"/>
          </ac:spMkLst>
        </pc:spChg>
        <pc:picChg chg="ord">
          <ac:chgData name="Mari Powell" userId="S::mari.powell@uwtsd.ac.uk::a1b98dd7-29dc-4131-8e37-1423e6a9ecca" providerId="AD" clId="Web-{7210C212-9AAD-C012-3A73-DD0950DF70FC}" dt="2023-01-30T12:20:19.023" v="0"/>
          <ac:picMkLst>
            <pc:docMk/>
            <pc:sldMk cId="630151859" sldId="297"/>
            <ac:picMk id="3" creationId="{C14A5B80-DC70-F54A-ABB7-D20AE4524BDD}"/>
          </ac:picMkLst>
        </pc:picChg>
      </pc:sldChg>
      <pc:sldChg chg="addSp delSp modSp mod setBg">
        <pc:chgData name="Mari Powell" userId="S::mari.powell@uwtsd.ac.uk::a1b98dd7-29dc-4131-8e37-1423e6a9ecca" providerId="AD" clId="Web-{7210C212-9AAD-C012-3A73-DD0950DF70FC}" dt="2023-01-30T12:21:43.306" v="17" actId="1076"/>
        <pc:sldMkLst>
          <pc:docMk/>
          <pc:sldMk cId="3297535810" sldId="298"/>
        </pc:sldMkLst>
        <pc:spChg chg="mod">
          <ac:chgData name="Mari Powell" userId="S::mari.powell@uwtsd.ac.uk::a1b98dd7-29dc-4131-8e37-1423e6a9ecca" providerId="AD" clId="Web-{7210C212-9AAD-C012-3A73-DD0950DF70FC}" dt="2023-01-30T12:21:22.462" v="12"/>
          <ac:spMkLst>
            <pc:docMk/>
            <pc:sldMk cId="3297535810" sldId="298"/>
            <ac:spMk id="7" creationId="{793F3E10-BF07-ED48-A6B5-DFFA9E8E06C1}"/>
          </ac:spMkLst>
        </pc:spChg>
        <pc:spChg chg="mod">
          <ac:chgData name="Mari Powell" userId="S::mari.powell@uwtsd.ac.uk::a1b98dd7-29dc-4131-8e37-1423e6a9ecca" providerId="AD" clId="Web-{7210C212-9AAD-C012-3A73-DD0950DF70FC}" dt="2023-01-30T12:20:56.305" v="5"/>
          <ac:spMkLst>
            <pc:docMk/>
            <pc:sldMk cId="3297535810" sldId="298"/>
            <ac:spMk id="10" creationId="{D8E94ABB-4AC4-964A-8312-1CC1E8DC54E8}"/>
          </ac:spMkLst>
        </pc:spChg>
        <pc:picChg chg="del">
          <ac:chgData name="Mari Powell" userId="S::mari.powell@uwtsd.ac.uk::a1b98dd7-29dc-4131-8e37-1423e6a9ecca" providerId="AD" clId="Web-{7210C212-9AAD-C012-3A73-DD0950DF70FC}" dt="2023-01-30T12:20:57.602" v="6"/>
          <ac:picMkLst>
            <pc:docMk/>
            <pc:sldMk cId="3297535810" sldId="298"/>
            <ac:picMk id="3" creationId="{1223D3E4-9DF5-C948-A656-429129E185C8}"/>
          </ac:picMkLst>
        </pc:picChg>
        <pc:picChg chg="add mod">
          <ac:chgData name="Mari Powell" userId="S::mari.powell@uwtsd.ac.uk::a1b98dd7-29dc-4131-8e37-1423e6a9ecca" providerId="AD" clId="Web-{7210C212-9AAD-C012-3A73-DD0950DF70FC}" dt="2023-01-30T12:21:18.040" v="11" actId="1076"/>
          <ac:picMkLst>
            <pc:docMk/>
            <pc:sldMk cId="3297535810" sldId="298"/>
            <ac:picMk id="4" creationId="{68165BE9-280B-4F04-6D98-424287345E30}"/>
          </ac:picMkLst>
        </pc:picChg>
        <pc:picChg chg="del">
          <ac:chgData name="Mari Powell" userId="S::mari.powell@uwtsd.ac.uk::a1b98dd7-29dc-4131-8e37-1423e6a9ecca" providerId="AD" clId="Web-{7210C212-9AAD-C012-3A73-DD0950DF70FC}" dt="2023-01-30T12:21:23.978" v="13"/>
          <ac:picMkLst>
            <pc:docMk/>
            <pc:sldMk cId="3297535810" sldId="298"/>
            <ac:picMk id="6" creationId="{58938069-7DAE-EC4C-A644-815BD5941751}"/>
          </ac:picMkLst>
        </pc:picChg>
        <pc:picChg chg="add mod">
          <ac:chgData name="Mari Powell" userId="S::mari.powell@uwtsd.ac.uk::a1b98dd7-29dc-4131-8e37-1423e6a9ecca" providerId="AD" clId="Web-{7210C212-9AAD-C012-3A73-DD0950DF70FC}" dt="2023-01-30T12:21:43.306" v="17" actId="1076"/>
          <ac:picMkLst>
            <pc:docMk/>
            <pc:sldMk cId="3297535810" sldId="298"/>
            <ac:picMk id="8" creationId="{34DD1790-D056-40B2-83E6-2B87239842F6}"/>
          </ac:picMkLst>
        </pc:picChg>
      </pc:sldChg>
      <pc:sldChg chg="del">
        <pc:chgData name="Mari Powell" userId="S::mari.powell@uwtsd.ac.uk::a1b98dd7-29dc-4131-8e37-1423e6a9ecca" providerId="AD" clId="Web-{7210C212-9AAD-C012-3A73-DD0950DF70FC}" dt="2023-01-30T12:22:00.150" v="19"/>
        <pc:sldMkLst>
          <pc:docMk/>
          <pc:sldMk cId="2216062048" sldId="299"/>
        </pc:sldMkLst>
      </pc:sldChg>
      <pc:sldChg chg="modSp add replId">
        <pc:chgData name="Mari Powell" userId="S::mari.powell@uwtsd.ac.uk::a1b98dd7-29dc-4131-8e37-1423e6a9ecca" providerId="AD" clId="Web-{7210C212-9AAD-C012-3A73-DD0950DF70FC}" dt="2023-01-30T12:22:22.932" v="40" actId="20577"/>
        <pc:sldMkLst>
          <pc:docMk/>
          <pc:sldMk cId="704942281" sldId="301"/>
        </pc:sldMkLst>
        <pc:spChg chg="mod">
          <ac:chgData name="Mari Powell" userId="S::mari.powell@uwtsd.ac.uk::a1b98dd7-29dc-4131-8e37-1423e6a9ecca" providerId="AD" clId="Web-{7210C212-9AAD-C012-3A73-DD0950DF70FC}" dt="2023-01-30T12:22:22.932" v="40" actId="20577"/>
          <ac:spMkLst>
            <pc:docMk/>
            <pc:sldMk cId="704942281" sldId="301"/>
            <ac:spMk id="3" creationId="{5937BB17-5B48-3DBB-17BA-C9089CD2ED15}"/>
          </ac:spMkLst>
        </pc:spChg>
      </pc:sldChg>
      <pc:sldChg chg="delSp new">
        <pc:chgData name="Mari Powell" userId="S::mari.powell@uwtsd.ac.uk::a1b98dd7-29dc-4131-8e37-1423e6a9ecca" providerId="AD" clId="Web-{7210C212-9AAD-C012-3A73-DD0950DF70FC}" dt="2023-01-30T12:22:10.276" v="22"/>
        <pc:sldMkLst>
          <pc:docMk/>
          <pc:sldMk cId="585163288" sldId="302"/>
        </pc:sldMkLst>
        <pc:spChg chg="del">
          <ac:chgData name="Mari Powell" userId="S::mari.powell@uwtsd.ac.uk::a1b98dd7-29dc-4131-8e37-1423e6a9ecca" providerId="AD" clId="Web-{7210C212-9AAD-C012-3A73-DD0950DF70FC}" dt="2023-01-30T12:22:07.197" v="21"/>
          <ac:spMkLst>
            <pc:docMk/>
            <pc:sldMk cId="585163288" sldId="302"/>
            <ac:spMk id="2" creationId="{CF33184B-5EE6-60D9-5839-C246ACBBFAB2}"/>
          </ac:spMkLst>
        </pc:spChg>
        <pc:spChg chg="del">
          <ac:chgData name="Mari Powell" userId="S::mari.powell@uwtsd.ac.uk::a1b98dd7-29dc-4131-8e37-1423e6a9ecca" providerId="AD" clId="Web-{7210C212-9AAD-C012-3A73-DD0950DF70FC}" dt="2023-01-30T12:22:10.276" v="22"/>
          <ac:spMkLst>
            <pc:docMk/>
            <pc:sldMk cId="585163288" sldId="302"/>
            <ac:spMk id="3" creationId="{0E3C44FE-69B1-E912-09D4-EE2C9C6FBF2F}"/>
          </ac:spMkLst>
        </pc:spChg>
      </pc:sldChg>
      <pc:sldChg chg="modSp add mod setBg">
        <pc:chgData name="Mari Powell" userId="S::mari.powell@uwtsd.ac.uk::a1b98dd7-29dc-4131-8e37-1423e6a9ecca" providerId="AD" clId="Web-{7210C212-9AAD-C012-3A73-DD0950DF70FC}" dt="2023-01-30T12:45:01.659" v="78" actId="1076"/>
        <pc:sldMkLst>
          <pc:docMk/>
          <pc:sldMk cId="2004940389" sldId="303"/>
        </pc:sldMkLst>
        <pc:spChg chg="mod">
          <ac:chgData name="Mari Powell" userId="S::mari.powell@uwtsd.ac.uk::a1b98dd7-29dc-4131-8e37-1423e6a9ecca" providerId="AD" clId="Web-{7210C212-9AAD-C012-3A73-DD0950DF70FC}" dt="2023-01-30T12:45:01.659" v="78" actId="1076"/>
          <ac:spMkLst>
            <pc:docMk/>
            <pc:sldMk cId="2004940389" sldId="303"/>
            <ac:spMk id="8" creationId="{31551B75-EBDD-C449-9830-43828AA721AF}"/>
          </ac:spMkLst>
        </pc:spChg>
        <pc:spChg chg="mod">
          <ac:chgData name="Mari Powell" userId="S::mari.powell@uwtsd.ac.uk::a1b98dd7-29dc-4131-8e37-1423e6a9ecca" providerId="AD" clId="Web-{7210C212-9AAD-C012-3A73-DD0950DF70FC}" dt="2023-01-30T12:44:54.034" v="76" actId="1076"/>
          <ac:spMkLst>
            <pc:docMk/>
            <pc:sldMk cId="2004940389" sldId="303"/>
            <ac:spMk id="30" creationId="{E7576C98-F88C-4847-A5EC-748C87768381}"/>
          </ac:spMkLst>
        </pc:spChg>
        <pc:picChg chg="mod">
          <ac:chgData name="Mari Powell" userId="S::mari.powell@uwtsd.ac.uk::a1b98dd7-29dc-4131-8e37-1423e6a9ecca" providerId="AD" clId="Web-{7210C212-9AAD-C012-3A73-DD0950DF70FC}" dt="2023-01-30T12:44:57.378" v="77" actId="1076"/>
          <ac:picMkLst>
            <pc:docMk/>
            <pc:sldMk cId="2004940389" sldId="303"/>
            <ac:picMk id="35" creationId="{15C648DA-3AC4-E147-A41C-AD30E84A5B3F}"/>
          </ac:picMkLst>
        </pc:picChg>
      </pc:sldChg>
      <pc:sldChg chg="addSp delSp modSp add mod setBg">
        <pc:chgData name="Mari Powell" userId="S::mari.powell@uwtsd.ac.uk::a1b98dd7-29dc-4131-8e37-1423e6a9ecca" providerId="AD" clId="Web-{7210C212-9AAD-C012-3A73-DD0950DF70FC}" dt="2023-01-30T12:46:35.006" v="101"/>
        <pc:sldMkLst>
          <pc:docMk/>
          <pc:sldMk cId="2742251064" sldId="304"/>
        </pc:sldMkLst>
        <pc:spChg chg="add del mod">
          <ac:chgData name="Mari Powell" userId="S::mari.powell@uwtsd.ac.uk::a1b98dd7-29dc-4131-8e37-1423e6a9ecca" providerId="AD" clId="Web-{7210C212-9AAD-C012-3A73-DD0950DF70FC}" dt="2023-01-30T12:45:59.067" v="92"/>
          <ac:spMkLst>
            <pc:docMk/>
            <pc:sldMk cId="2742251064" sldId="304"/>
            <ac:spMk id="2" creationId="{451B1120-2E54-420F-E0F1-517975EC6033}"/>
          </ac:spMkLst>
        </pc:spChg>
        <pc:spChg chg="add mod">
          <ac:chgData name="Mari Powell" userId="S::mari.powell@uwtsd.ac.uk::a1b98dd7-29dc-4131-8e37-1423e6a9ecca" providerId="AD" clId="Web-{7210C212-9AAD-C012-3A73-DD0950DF70FC}" dt="2023-01-30T12:46:20.130" v="98" actId="1076"/>
          <ac:spMkLst>
            <pc:docMk/>
            <pc:sldMk cId="2742251064" sldId="304"/>
            <ac:spMk id="4" creationId="{BED3C2BD-F321-1FD5-16BB-C4A7EEB0E97B}"/>
          </ac:spMkLst>
        </pc:spChg>
        <pc:spChg chg="mod">
          <ac:chgData name="Mari Powell" userId="S::mari.powell@uwtsd.ac.uk::a1b98dd7-29dc-4131-8e37-1423e6a9ecca" providerId="AD" clId="Web-{7210C212-9AAD-C012-3A73-DD0950DF70FC}" dt="2023-01-30T12:46:31.287" v="100" actId="1076"/>
          <ac:spMkLst>
            <pc:docMk/>
            <pc:sldMk cId="2742251064" sldId="304"/>
            <ac:spMk id="8" creationId="{31551B75-EBDD-C449-9830-43828AA721AF}"/>
          </ac:spMkLst>
        </pc:spChg>
        <pc:spChg chg="del">
          <ac:chgData name="Mari Powell" userId="S::mari.powell@uwtsd.ac.uk::a1b98dd7-29dc-4131-8e37-1423e6a9ecca" providerId="AD" clId="Web-{7210C212-9AAD-C012-3A73-DD0950DF70FC}" dt="2023-01-30T12:45:08.847" v="79"/>
          <ac:spMkLst>
            <pc:docMk/>
            <pc:sldMk cId="2742251064" sldId="304"/>
            <ac:spMk id="30" creationId="{E7576C98-F88C-4847-A5EC-748C87768381}"/>
          </ac:spMkLst>
        </pc:spChg>
        <pc:picChg chg="mod">
          <ac:chgData name="Mari Powell" userId="S::mari.powell@uwtsd.ac.uk::a1b98dd7-29dc-4131-8e37-1423e6a9ecca" providerId="AD" clId="Web-{7210C212-9AAD-C012-3A73-DD0950DF70FC}" dt="2023-01-30T12:46:27.834" v="99" actId="1076"/>
          <ac:picMkLst>
            <pc:docMk/>
            <pc:sldMk cId="2742251064" sldId="304"/>
            <ac:picMk id="5" creationId="{1316803D-66B0-3B4F-8C59-AA75877ABAE2}"/>
          </ac:picMkLst>
        </pc:picChg>
      </pc:sldChg>
      <pc:sldChg chg="addSp delSp modSp add mod setBg">
        <pc:chgData name="Mari Powell" userId="S::mari.powell@uwtsd.ac.uk::a1b98dd7-29dc-4131-8e37-1423e6a9ecca" providerId="AD" clId="Web-{7210C212-9AAD-C012-3A73-DD0950DF70FC}" dt="2023-01-30T12:46:52.444" v="104"/>
        <pc:sldMkLst>
          <pc:docMk/>
          <pc:sldMk cId="1318586802" sldId="305"/>
        </pc:sldMkLst>
        <pc:spChg chg="add">
          <ac:chgData name="Mari Powell" userId="S::mari.powell@uwtsd.ac.uk::a1b98dd7-29dc-4131-8e37-1423e6a9ecca" providerId="AD" clId="Web-{7210C212-9AAD-C012-3A73-DD0950DF70FC}" dt="2023-01-30T12:46:39.568" v="102"/>
          <ac:spMkLst>
            <pc:docMk/>
            <pc:sldMk cId="1318586802" sldId="305"/>
            <ac:spMk id="3" creationId="{E341CF21-D354-1D8A-1304-D90B467B090C}"/>
          </ac:spMkLst>
        </pc:spChg>
        <pc:spChg chg="del">
          <ac:chgData name="Mari Powell" userId="S::mari.powell@uwtsd.ac.uk::a1b98dd7-29dc-4131-8e37-1423e6a9ecca" providerId="AD" clId="Web-{7210C212-9AAD-C012-3A73-DD0950DF70FC}" dt="2023-01-30T12:45:12.034" v="80"/>
          <ac:spMkLst>
            <pc:docMk/>
            <pc:sldMk cId="1318586802" sldId="305"/>
            <ac:spMk id="30" creationId="{E7576C98-F88C-4847-A5EC-748C87768381}"/>
          </ac:spMkLst>
        </pc:spChg>
        <pc:picChg chg="mod">
          <ac:chgData name="Mari Powell" userId="S::mari.powell@uwtsd.ac.uk::a1b98dd7-29dc-4131-8e37-1423e6a9ecca" providerId="AD" clId="Web-{7210C212-9AAD-C012-3A73-DD0950DF70FC}" dt="2023-01-30T12:46:44.350" v="103" actId="1076"/>
          <ac:picMkLst>
            <pc:docMk/>
            <pc:sldMk cId="1318586802" sldId="305"/>
            <ac:picMk id="6" creationId="{DCAEFBF4-F45E-924C-8038-CBD2BB761C71}"/>
          </ac:picMkLst>
        </pc:picChg>
      </pc:sldChg>
      <pc:sldChg chg="addSp delSp modSp add mod setBg">
        <pc:chgData name="Mari Powell" userId="S::mari.powell@uwtsd.ac.uk::a1b98dd7-29dc-4131-8e37-1423e6a9ecca" providerId="AD" clId="Web-{7210C212-9AAD-C012-3A73-DD0950DF70FC}" dt="2023-01-30T12:47:05.882" v="108"/>
        <pc:sldMkLst>
          <pc:docMk/>
          <pc:sldMk cId="2273416973" sldId="306"/>
        </pc:sldMkLst>
        <pc:spChg chg="add">
          <ac:chgData name="Mari Powell" userId="S::mari.powell@uwtsd.ac.uk::a1b98dd7-29dc-4131-8e37-1423e6a9ecca" providerId="AD" clId="Web-{7210C212-9AAD-C012-3A73-DD0950DF70FC}" dt="2023-01-30T12:46:56.866" v="105"/>
          <ac:spMkLst>
            <pc:docMk/>
            <pc:sldMk cId="2273416973" sldId="306"/>
            <ac:spMk id="3" creationId="{75538930-CB4F-565C-BA7D-949846C84DA2}"/>
          </ac:spMkLst>
        </pc:spChg>
        <pc:spChg chg="mod">
          <ac:chgData name="Mari Powell" userId="S::mari.powell@uwtsd.ac.uk::a1b98dd7-29dc-4131-8e37-1423e6a9ecca" providerId="AD" clId="Web-{7210C212-9AAD-C012-3A73-DD0950DF70FC}" dt="2023-01-30T12:47:02.569" v="107" actId="1076"/>
          <ac:spMkLst>
            <pc:docMk/>
            <pc:sldMk cId="2273416973" sldId="306"/>
            <ac:spMk id="8" creationId="{31551B75-EBDD-C449-9830-43828AA721AF}"/>
          </ac:spMkLst>
        </pc:spChg>
        <pc:spChg chg="del">
          <ac:chgData name="Mari Powell" userId="S::mari.powell@uwtsd.ac.uk::a1b98dd7-29dc-4131-8e37-1423e6a9ecca" providerId="AD" clId="Web-{7210C212-9AAD-C012-3A73-DD0950DF70FC}" dt="2023-01-30T12:45:15.988" v="81"/>
          <ac:spMkLst>
            <pc:docMk/>
            <pc:sldMk cId="2273416973" sldId="306"/>
            <ac:spMk id="30" creationId="{E7576C98-F88C-4847-A5EC-748C87768381}"/>
          </ac:spMkLst>
        </pc:spChg>
        <pc:picChg chg="mod">
          <ac:chgData name="Mari Powell" userId="S::mari.powell@uwtsd.ac.uk::a1b98dd7-29dc-4131-8e37-1423e6a9ecca" providerId="AD" clId="Web-{7210C212-9AAD-C012-3A73-DD0950DF70FC}" dt="2023-01-30T12:46:59.506" v="106" actId="1076"/>
          <ac:picMkLst>
            <pc:docMk/>
            <pc:sldMk cId="2273416973" sldId="306"/>
            <ac:picMk id="6" creationId="{09409DF4-83AE-4943-A2D4-A473BC4DA1A4}"/>
          </ac:picMkLst>
        </pc:picChg>
      </pc:sldChg>
      <pc:sldChg chg="addSp delSp modSp add mod setBg">
        <pc:chgData name="Mari Powell" userId="S::mari.powell@uwtsd.ac.uk::a1b98dd7-29dc-4131-8e37-1423e6a9ecca" providerId="AD" clId="Web-{7210C212-9AAD-C012-3A73-DD0950DF70FC}" dt="2023-01-30T12:47:19.179" v="111"/>
        <pc:sldMkLst>
          <pc:docMk/>
          <pc:sldMk cId="1606686393" sldId="307"/>
        </pc:sldMkLst>
        <pc:spChg chg="add">
          <ac:chgData name="Mari Powell" userId="S::mari.powell@uwtsd.ac.uk::a1b98dd7-29dc-4131-8e37-1423e6a9ecca" providerId="AD" clId="Web-{7210C212-9AAD-C012-3A73-DD0950DF70FC}" dt="2023-01-30T12:47:10.147" v="109"/>
          <ac:spMkLst>
            <pc:docMk/>
            <pc:sldMk cId="1606686393" sldId="307"/>
            <ac:spMk id="3" creationId="{9EC7F5DA-2A55-38F6-63E2-F33211C130EF}"/>
          </ac:spMkLst>
        </pc:spChg>
        <pc:spChg chg="del">
          <ac:chgData name="Mari Powell" userId="S::mari.powell@uwtsd.ac.uk::a1b98dd7-29dc-4131-8e37-1423e6a9ecca" providerId="AD" clId="Web-{7210C212-9AAD-C012-3A73-DD0950DF70FC}" dt="2023-01-30T12:45:19.394" v="82"/>
          <ac:spMkLst>
            <pc:docMk/>
            <pc:sldMk cId="1606686393" sldId="307"/>
            <ac:spMk id="30" creationId="{E7576C98-F88C-4847-A5EC-748C87768381}"/>
          </ac:spMkLst>
        </pc:spChg>
        <pc:picChg chg="mod">
          <ac:chgData name="Mari Powell" userId="S::mari.powell@uwtsd.ac.uk::a1b98dd7-29dc-4131-8e37-1423e6a9ecca" providerId="AD" clId="Web-{7210C212-9AAD-C012-3A73-DD0950DF70FC}" dt="2023-01-30T12:47:12.850" v="110" actId="1076"/>
          <ac:picMkLst>
            <pc:docMk/>
            <pc:sldMk cId="1606686393" sldId="307"/>
            <ac:picMk id="5" creationId="{D4078152-5418-A449-9893-04130E41A184}"/>
          </ac:picMkLst>
        </pc:picChg>
      </pc:sldChg>
      <pc:sldChg chg="addSp delSp modSp add mod setBg">
        <pc:chgData name="Mari Powell" userId="S::mari.powell@uwtsd.ac.uk::a1b98dd7-29dc-4131-8e37-1423e6a9ecca" providerId="AD" clId="Web-{7210C212-9AAD-C012-3A73-DD0950DF70FC}" dt="2023-01-30T12:47:32.726" v="114"/>
        <pc:sldMkLst>
          <pc:docMk/>
          <pc:sldMk cId="962415694" sldId="308"/>
        </pc:sldMkLst>
        <pc:spChg chg="add">
          <ac:chgData name="Mari Powell" userId="S::mari.powell@uwtsd.ac.uk::a1b98dd7-29dc-4131-8e37-1423e6a9ecca" providerId="AD" clId="Web-{7210C212-9AAD-C012-3A73-DD0950DF70FC}" dt="2023-01-30T12:47:24.491" v="112"/>
          <ac:spMkLst>
            <pc:docMk/>
            <pc:sldMk cId="962415694" sldId="308"/>
            <ac:spMk id="3" creationId="{38A95693-132F-1296-280C-41EE87F93F09}"/>
          </ac:spMkLst>
        </pc:spChg>
        <pc:spChg chg="del">
          <ac:chgData name="Mari Powell" userId="S::mari.powell@uwtsd.ac.uk::a1b98dd7-29dc-4131-8e37-1423e6a9ecca" providerId="AD" clId="Web-{7210C212-9AAD-C012-3A73-DD0950DF70FC}" dt="2023-01-30T12:45:22.222" v="83"/>
          <ac:spMkLst>
            <pc:docMk/>
            <pc:sldMk cId="962415694" sldId="308"/>
            <ac:spMk id="30" creationId="{E7576C98-F88C-4847-A5EC-748C87768381}"/>
          </ac:spMkLst>
        </pc:spChg>
        <pc:picChg chg="mod">
          <ac:chgData name="Mari Powell" userId="S::mari.powell@uwtsd.ac.uk::a1b98dd7-29dc-4131-8e37-1423e6a9ecca" providerId="AD" clId="Web-{7210C212-9AAD-C012-3A73-DD0950DF70FC}" dt="2023-01-30T12:47:26.742" v="113" actId="1076"/>
          <ac:picMkLst>
            <pc:docMk/>
            <pc:sldMk cId="962415694" sldId="308"/>
            <ac:picMk id="6" creationId="{AB8D6902-F394-F349-9E18-32CCC6DB3463}"/>
          </ac:picMkLst>
        </pc:picChg>
      </pc:sldChg>
      <pc:sldChg chg="addSp delSp modSp add mod setBg">
        <pc:chgData name="Mari Powell" userId="S::mari.powell@uwtsd.ac.uk::a1b98dd7-29dc-4131-8e37-1423e6a9ecca" providerId="AD" clId="Web-{7210C212-9AAD-C012-3A73-DD0950DF70FC}" dt="2023-01-30T12:47:48.414" v="118"/>
        <pc:sldMkLst>
          <pc:docMk/>
          <pc:sldMk cId="213860930" sldId="309"/>
        </pc:sldMkLst>
        <pc:spChg chg="add">
          <ac:chgData name="Mari Powell" userId="S::mari.powell@uwtsd.ac.uk::a1b98dd7-29dc-4131-8e37-1423e6a9ecca" providerId="AD" clId="Web-{7210C212-9AAD-C012-3A73-DD0950DF70FC}" dt="2023-01-30T12:47:37.367" v="115"/>
          <ac:spMkLst>
            <pc:docMk/>
            <pc:sldMk cId="213860930" sldId="309"/>
            <ac:spMk id="3" creationId="{ED70F643-2F6F-17DF-6EFB-3B56BB4308F2}"/>
          </ac:spMkLst>
        </pc:spChg>
        <pc:spChg chg="mod">
          <ac:chgData name="Mari Powell" userId="S::mari.powell@uwtsd.ac.uk::a1b98dd7-29dc-4131-8e37-1423e6a9ecca" providerId="AD" clId="Web-{7210C212-9AAD-C012-3A73-DD0950DF70FC}" dt="2023-01-30T12:47:46.351" v="117" actId="1076"/>
          <ac:spMkLst>
            <pc:docMk/>
            <pc:sldMk cId="213860930" sldId="309"/>
            <ac:spMk id="8" creationId="{31551B75-EBDD-C449-9830-43828AA721AF}"/>
          </ac:spMkLst>
        </pc:spChg>
        <pc:spChg chg="del">
          <ac:chgData name="Mari Powell" userId="S::mari.powell@uwtsd.ac.uk::a1b98dd7-29dc-4131-8e37-1423e6a9ecca" providerId="AD" clId="Web-{7210C212-9AAD-C012-3A73-DD0950DF70FC}" dt="2023-01-30T12:45:25.550" v="84"/>
          <ac:spMkLst>
            <pc:docMk/>
            <pc:sldMk cId="213860930" sldId="309"/>
            <ac:spMk id="30" creationId="{E7576C98-F88C-4847-A5EC-748C87768381}"/>
          </ac:spMkLst>
        </pc:spChg>
        <pc:picChg chg="mod">
          <ac:chgData name="Mari Powell" userId="S::mari.powell@uwtsd.ac.uk::a1b98dd7-29dc-4131-8e37-1423e6a9ecca" providerId="AD" clId="Web-{7210C212-9AAD-C012-3A73-DD0950DF70FC}" dt="2023-01-30T12:47:40.570" v="116" actId="1076"/>
          <ac:picMkLst>
            <pc:docMk/>
            <pc:sldMk cId="213860930" sldId="309"/>
            <ac:picMk id="5" creationId="{F3C8C915-726C-E448-9EB8-6784691E0808}"/>
          </ac:picMkLst>
        </pc:picChg>
      </pc:sldChg>
      <pc:sldChg chg="addSp delSp modSp add mod setBg">
        <pc:chgData name="Mari Powell" userId="S::mari.powell@uwtsd.ac.uk::a1b98dd7-29dc-4131-8e37-1423e6a9ecca" providerId="AD" clId="Web-{7210C212-9AAD-C012-3A73-DD0950DF70FC}" dt="2023-01-30T12:48:10.368" v="125"/>
        <pc:sldMkLst>
          <pc:docMk/>
          <pc:sldMk cId="2071333837" sldId="310"/>
        </pc:sldMkLst>
        <pc:spChg chg="add">
          <ac:chgData name="Mari Powell" userId="S::mari.powell@uwtsd.ac.uk::a1b98dd7-29dc-4131-8e37-1423e6a9ecca" providerId="AD" clId="Web-{7210C212-9AAD-C012-3A73-DD0950DF70FC}" dt="2023-01-30T12:47:53.461" v="119"/>
          <ac:spMkLst>
            <pc:docMk/>
            <pc:sldMk cId="2071333837" sldId="310"/>
            <ac:spMk id="4" creationId="{63CB62DE-5663-0292-B928-68ADA108CA03}"/>
          </ac:spMkLst>
        </pc:spChg>
        <pc:spChg chg="mod">
          <ac:chgData name="Mari Powell" userId="S::mari.powell@uwtsd.ac.uk::a1b98dd7-29dc-4131-8e37-1423e6a9ecca" providerId="AD" clId="Web-{7210C212-9AAD-C012-3A73-DD0950DF70FC}" dt="2023-01-30T12:48:04.821" v="122" actId="1076"/>
          <ac:spMkLst>
            <pc:docMk/>
            <pc:sldMk cId="2071333837" sldId="310"/>
            <ac:spMk id="8" creationId="{31551B75-EBDD-C449-9830-43828AA721AF}"/>
          </ac:spMkLst>
        </pc:spChg>
        <pc:spChg chg="del">
          <ac:chgData name="Mari Powell" userId="S::mari.powell@uwtsd.ac.uk::a1b98dd7-29dc-4131-8e37-1423e6a9ecca" providerId="AD" clId="Web-{7210C212-9AAD-C012-3A73-DD0950DF70FC}" dt="2023-01-30T12:45:28.535" v="85"/>
          <ac:spMkLst>
            <pc:docMk/>
            <pc:sldMk cId="2071333837" sldId="310"/>
            <ac:spMk id="30" creationId="{E7576C98-F88C-4847-A5EC-748C87768381}"/>
          </ac:spMkLst>
        </pc:spChg>
        <pc:picChg chg="mod">
          <ac:chgData name="Mari Powell" userId="S::mari.powell@uwtsd.ac.uk::a1b98dd7-29dc-4131-8e37-1423e6a9ecca" providerId="AD" clId="Web-{7210C212-9AAD-C012-3A73-DD0950DF70FC}" dt="2023-01-30T12:48:08.602" v="124" actId="1076"/>
          <ac:picMkLst>
            <pc:docMk/>
            <pc:sldMk cId="2071333837" sldId="310"/>
            <ac:picMk id="3" creationId="{EAB5D040-2311-1049-BB7B-AC293D53818D}"/>
          </ac:picMkLst>
        </pc:picChg>
      </pc:sldChg>
      <pc:sldChg chg="addSp delSp modSp add mod setBg">
        <pc:chgData name="Mari Powell" userId="S::mari.powell@uwtsd.ac.uk::a1b98dd7-29dc-4131-8e37-1423e6a9ecca" providerId="AD" clId="Web-{7210C212-9AAD-C012-3A73-DD0950DF70FC}" dt="2023-01-30T12:49:01.588" v="131" actId="1076"/>
        <pc:sldMkLst>
          <pc:docMk/>
          <pc:sldMk cId="713097509" sldId="311"/>
        </pc:sldMkLst>
        <pc:spChg chg="add">
          <ac:chgData name="Mari Powell" userId="S::mari.powell@uwtsd.ac.uk::a1b98dd7-29dc-4131-8e37-1423e6a9ecca" providerId="AD" clId="Web-{7210C212-9AAD-C012-3A73-DD0950DF70FC}" dt="2023-01-30T12:48:17.931" v="127"/>
          <ac:spMkLst>
            <pc:docMk/>
            <pc:sldMk cId="713097509" sldId="311"/>
            <ac:spMk id="3" creationId="{A7BBDFEC-5493-B559-79FE-1ABA176D4536}"/>
          </ac:spMkLst>
        </pc:spChg>
        <pc:spChg chg="mod">
          <ac:chgData name="Mari Powell" userId="S::mari.powell@uwtsd.ac.uk::a1b98dd7-29dc-4131-8e37-1423e6a9ecca" providerId="AD" clId="Web-{7210C212-9AAD-C012-3A73-DD0950DF70FC}" dt="2023-01-30T12:49:01.588" v="131" actId="1076"/>
          <ac:spMkLst>
            <pc:docMk/>
            <pc:sldMk cId="713097509" sldId="311"/>
            <ac:spMk id="7" creationId="{B5882D8A-F478-AE43-9595-97185881BD36}"/>
          </ac:spMkLst>
        </pc:spChg>
        <pc:spChg chg="del">
          <ac:chgData name="Mari Powell" userId="S::mari.powell@uwtsd.ac.uk::a1b98dd7-29dc-4131-8e37-1423e6a9ecca" providerId="AD" clId="Web-{7210C212-9AAD-C012-3A73-DD0950DF70FC}" dt="2023-01-30T12:45:31.801" v="86"/>
          <ac:spMkLst>
            <pc:docMk/>
            <pc:sldMk cId="713097509" sldId="311"/>
            <ac:spMk id="30" creationId="{E7576C98-F88C-4847-A5EC-748C87768381}"/>
          </ac:spMkLst>
        </pc:spChg>
      </pc:sldChg>
      <pc:sldChg chg="addSp delSp add mod setBg">
        <pc:chgData name="Mari Powell" userId="S::mari.powell@uwtsd.ac.uk::a1b98dd7-29dc-4131-8e37-1423e6a9ecca" providerId="AD" clId="Web-{7210C212-9AAD-C012-3A73-DD0950DF70FC}" dt="2023-01-30T12:49:36.714" v="139"/>
        <pc:sldMkLst>
          <pc:docMk/>
          <pc:sldMk cId="688314172" sldId="312"/>
        </pc:sldMkLst>
        <pc:spChg chg="add">
          <ac:chgData name="Mari Powell" userId="S::mari.powell@uwtsd.ac.uk::a1b98dd7-29dc-4131-8e37-1423e6a9ecca" providerId="AD" clId="Web-{7210C212-9AAD-C012-3A73-DD0950DF70FC}" dt="2023-01-30T12:49:14.057" v="133"/>
          <ac:spMkLst>
            <pc:docMk/>
            <pc:sldMk cId="688314172" sldId="312"/>
            <ac:spMk id="3" creationId="{62943552-61E2-A2D8-C62C-3E2459B6204A}"/>
          </ac:spMkLst>
        </pc:spChg>
        <pc:spChg chg="add">
          <ac:chgData name="Mari Powell" userId="S::mari.powell@uwtsd.ac.uk::a1b98dd7-29dc-4131-8e37-1423e6a9ecca" providerId="AD" clId="Web-{7210C212-9AAD-C012-3A73-DD0950DF70FC}" dt="2023-01-30T12:49:36.714" v="139"/>
          <ac:spMkLst>
            <pc:docMk/>
            <pc:sldMk cId="688314172" sldId="312"/>
            <ac:spMk id="5" creationId="{E1821755-E087-035B-46C1-6C8106574E25}"/>
          </ac:spMkLst>
        </pc:spChg>
        <pc:spChg chg="del">
          <ac:chgData name="Mari Powell" userId="S::mari.powell@uwtsd.ac.uk::a1b98dd7-29dc-4131-8e37-1423e6a9ecca" providerId="AD" clId="Web-{7210C212-9AAD-C012-3A73-DD0950DF70FC}" dt="2023-01-30T12:49:34.401" v="138"/>
          <ac:spMkLst>
            <pc:docMk/>
            <pc:sldMk cId="688314172" sldId="312"/>
            <ac:spMk id="7" creationId="{B5882D8A-F478-AE43-9595-97185881BD36}"/>
          </ac:spMkLst>
        </pc:spChg>
        <pc:spChg chg="del">
          <ac:chgData name="Mari Powell" userId="S::mari.powell@uwtsd.ac.uk::a1b98dd7-29dc-4131-8e37-1423e6a9ecca" providerId="AD" clId="Web-{7210C212-9AAD-C012-3A73-DD0950DF70FC}" dt="2023-01-30T12:45:34.816" v="87"/>
          <ac:spMkLst>
            <pc:docMk/>
            <pc:sldMk cId="688314172" sldId="312"/>
            <ac:spMk id="30" creationId="{E7576C98-F88C-4847-A5EC-748C87768381}"/>
          </ac:spMkLst>
        </pc:spChg>
      </pc:sldChg>
      <pc:sldChg chg="addSp delSp add mod setBg">
        <pc:chgData name="Mari Powell" userId="S::mari.powell@uwtsd.ac.uk::a1b98dd7-29dc-4131-8e37-1423e6a9ecca" providerId="AD" clId="Web-{7210C212-9AAD-C012-3A73-DD0950DF70FC}" dt="2023-01-30T12:49:44.074" v="141"/>
        <pc:sldMkLst>
          <pc:docMk/>
          <pc:sldMk cId="3855268308" sldId="313"/>
        </pc:sldMkLst>
        <pc:spChg chg="add">
          <ac:chgData name="Mari Powell" userId="S::mari.powell@uwtsd.ac.uk::a1b98dd7-29dc-4131-8e37-1423e6a9ecca" providerId="AD" clId="Web-{7210C212-9AAD-C012-3A73-DD0950DF70FC}" dt="2023-01-30T12:49:18.026" v="134"/>
          <ac:spMkLst>
            <pc:docMk/>
            <pc:sldMk cId="3855268308" sldId="313"/>
            <ac:spMk id="3" creationId="{1AC9FD27-FCF7-E1BD-90AE-75B9FD49674E}"/>
          </ac:spMkLst>
        </pc:spChg>
        <pc:spChg chg="add">
          <ac:chgData name="Mari Powell" userId="S::mari.powell@uwtsd.ac.uk::a1b98dd7-29dc-4131-8e37-1423e6a9ecca" providerId="AD" clId="Web-{7210C212-9AAD-C012-3A73-DD0950DF70FC}" dt="2023-01-30T12:49:44.074" v="141"/>
          <ac:spMkLst>
            <pc:docMk/>
            <pc:sldMk cId="3855268308" sldId="313"/>
            <ac:spMk id="5" creationId="{D0332E14-868D-6643-2B94-5C486DC8288F}"/>
          </ac:spMkLst>
        </pc:spChg>
        <pc:spChg chg="del">
          <ac:chgData name="Mari Powell" userId="S::mari.powell@uwtsd.ac.uk::a1b98dd7-29dc-4131-8e37-1423e6a9ecca" providerId="AD" clId="Web-{7210C212-9AAD-C012-3A73-DD0950DF70FC}" dt="2023-01-30T12:49:41.714" v="140"/>
          <ac:spMkLst>
            <pc:docMk/>
            <pc:sldMk cId="3855268308" sldId="313"/>
            <ac:spMk id="7" creationId="{B5882D8A-F478-AE43-9595-97185881BD36}"/>
          </ac:spMkLst>
        </pc:spChg>
        <pc:spChg chg="del">
          <ac:chgData name="Mari Powell" userId="S::mari.powell@uwtsd.ac.uk::a1b98dd7-29dc-4131-8e37-1423e6a9ecca" providerId="AD" clId="Web-{7210C212-9AAD-C012-3A73-DD0950DF70FC}" dt="2023-01-30T12:45:37.941" v="88"/>
          <ac:spMkLst>
            <pc:docMk/>
            <pc:sldMk cId="3855268308" sldId="313"/>
            <ac:spMk id="30" creationId="{E7576C98-F88C-4847-A5EC-748C87768381}"/>
          </ac:spMkLst>
        </pc:spChg>
      </pc:sldChg>
      <pc:sldChg chg="addSp delSp add mod setBg">
        <pc:chgData name="Mari Powell" userId="S::mari.powell@uwtsd.ac.uk::a1b98dd7-29dc-4131-8e37-1423e6a9ecca" providerId="AD" clId="Web-{7210C212-9AAD-C012-3A73-DD0950DF70FC}" dt="2023-01-30T12:49:50.339" v="143"/>
        <pc:sldMkLst>
          <pc:docMk/>
          <pc:sldMk cId="2095239879" sldId="314"/>
        </pc:sldMkLst>
        <pc:spChg chg="add">
          <ac:chgData name="Mari Powell" userId="S::mari.powell@uwtsd.ac.uk::a1b98dd7-29dc-4131-8e37-1423e6a9ecca" providerId="AD" clId="Web-{7210C212-9AAD-C012-3A73-DD0950DF70FC}" dt="2023-01-30T12:49:23.464" v="136"/>
          <ac:spMkLst>
            <pc:docMk/>
            <pc:sldMk cId="2095239879" sldId="314"/>
            <ac:spMk id="4" creationId="{1F41CB3D-4530-35FF-7FF3-986FA7AFF701}"/>
          </ac:spMkLst>
        </pc:spChg>
        <pc:spChg chg="add">
          <ac:chgData name="Mari Powell" userId="S::mari.powell@uwtsd.ac.uk::a1b98dd7-29dc-4131-8e37-1423e6a9ecca" providerId="AD" clId="Web-{7210C212-9AAD-C012-3A73-DD0950DF70FC}" dt="2023-01-30T12:49:50.339" v="143"/>
          <ac:spMkLst>
            <pc:docMk/>
            <pc:sldMk cId="2095239879" sldId="314"/>
            <ac:spMk id="6" creationId="{75520019-A8AA-607E-9A92-2A6495F44487}"/>
          </ac:spMkLst>
        </pc:spChg>
        <pc:spChg chg="del">
          <ac:chgData name="Mari Powell" userId="S::mari.powell@uwtsd.ac.uk::a1b98dd7-29dc-4131-8e37-1423e6a9ecca" providerId="AD" clId="Web-{7210C212-9AAD-C012-3A73-DD0950DF70FC}" dt="2023-01-30T12:49:48.261" v="142"/>
          <ac:spMkLst>
            <pc:docMk/>
            <pc:sldMk cId="2095239879" sldId="314"/>
            <ac:spMk id="7" creationId="{B5882D8A-F478-AE43-9595-97185881BD36}"/>
          </ac:spMkLst>
        </pc:spChg>
        <pc:spChg chg="del">
          <ac:chgData name="Mari Powell" userId="S::mari.powell@uwtsd.ac.uk::a1b98dd7-29dc-4131-8e37-1423e6a9ecca" providerId="AD" clId="Web-{7210C212-9AAD-C012-3A73-DD0950DF70FC}" dt="2023-01-30T12:45:40.301" v="89"/>
          <ac:spMkLst>
            <pc:docMk/>
            <pc:sldMk cId="2095239879" sldId="314"/>
            <ac:spMk id="30" creationId="{E7576C98-F88C-4847-A5EC-748C87768381}"/>
          </ac:spMkLst>
        </pc:spChg>
      </pc:sldChg>
      <pc:sldChg chg="add mod setBg">
        <pc:chgData name="Mari Powell" userId="S::mari.powell@uwtsd.ac.uk::a1b98dd7-29dc-4131-8e37-1423e6a9ecca" providerId="AD" clId="Web-{7210C212-9AAD-C012-3A73-DD0950DF70FC}" dt="2023-01-30T12:50:01.777" v="144"/>
        <pc:sldMkLst>
          <pc:docMk/>
          <pc:sldMk cId="1949252141" sldId="315"/>
        </pc:sldMkLst>
      </pc:sldChg>
      <pc:sldChg chg="modSp add mod setBg">
        <pc:chgData name="Mari Powell" userId="S::mari.powell@uwtsd.ac.uk::a1b98dd7-29dc-4131-8e37-1423e6a9ecca" providerId="AD" clId="Web-{7210C212-9AAD-C012-3A73-DD0950DF70FC}" dt="2023-01-30T12:50:50.826" v="153"/>
        <pc:sldMkLst>
          <pc:docMk/>
          <pc:sldMk cId="3182085730" sldId="316"/>
        </pc:sldMkLst>
        <pc:spChg chg="mod">
          <ac:chgData name="Mari Powell" userId="S::mari.powell@uwtsd.ac.uk::a1b98dd7-29dc-4131-8e37-1423e6a9ecca" providerId="AD" clId="Web-{7210C212-9AAD-C012-3A73-DD0950DF70FC}" dt="2023-01-30T12:50:38.122" v="152" actId="1076"/>
          <ac:spMkLst>
            <pc:docMk/>
            <pc:sldMk cId="3182085730" sldId="316"/>
            <ac:spMk id="14" creationId="{35816333-ACC5-1044-B092-3F966C3AA30C}"/>
          </ac:spMkLst>
        </pc:spChg>
      </pc:sldChg>
      <pc:sldChg chg="addSp delSp add mod setBg">
        <pc:chgData name="Mari Powell" userId="S::mari.powell@uwtsd.ac.uk::a1b98dd7-29dc-4131-8e37-1423e6a9ecca" providerId="AD" clId="Web-{7210C212-9AAD-C012-3A73-DD0950DF70FC}" dt="2023-01-30T12:53:10.939" v="165"/>
        <pc:sldMkLst>
          <pc:docMk/>
          <pc:sldMk cId="126869531" sldId="317"/>
        </pc:sldMkLst>
        <pc:picChg chg="add">
          <ac:chgData name="Mari Powell" userId="S::mari.powell@uwtsd.ac.uk::a1b98dd7-29dc-4131-8e37-1423e6a9ecca" providerId="AD" clId="Web-{7210C212-9AAD-C012-3A73-DD0950DF70FC}" dt="2023-01-30T12:53:10.939" v="165"/>
          <ac:picMkLst>
            <pc:docMk/>
            <pc:sldMk cId="126869531" sldId="317"/>
            <ac:picMk id="3" creationId="{0009F5DA-1E8B-BACD-6D57-FE9F15628967}"/>
          </ac:picMkLst>
        </pc:picChg>
        <pc:picChg chg="del">
          <ac:chgData name="Mari Powell" userId="S::mari.powell@uwtsd.ac.uk::a1b98dd7-29dc-4131-8e37-1423e6a9ecca" providerId="AD" clId="Web-{7210C212-9AAD-C012-3A73-DD0950DF70FC}" dt="2023-01-30T12:51:26.874" v="158"/>
          <ac:picMkLst>
            <pc:docMk/>
            <pc:sldMk cId="126869531" sldId="317"/>
            <ac:picMk id="13" creationId="{963C99B2-F2BA-8D44-AEE6-C6DBC2CB428B}"/>
          </ac:picMkLst>
        </pc:picChg>
      </pc:sldChg>
      <pc:sldChg chg="addSp delSp modSp add mod setBg">
        <pc:chgData name="Mari Powell" userId="S::mari.powell@uwtsd.ac.uk::a1b98dd7-29dc-4131-8e37-1423e6a9ecca" providerId="AD" clId="Web-{7210C212-9AAD-C012-3A73-DD0950DF70FC}" dt="2023-01-30T12:52:57.064" v="164" actId="1076"/>
        <pc:sldMkLst>
          <pc:docMk/>
          <pc:sldMk cId="1412047566" sldId="318"/>
        </pc:sldMkLst>
        <pc:spChg chg="mod">
          <ac:chgData name="Mari Powell" userId="S::mari.powell@uwtsd.ac.uk::a1b98dd7-29dc-4131-8e37-1423e6a9ecca" providerId="AD" clId="Web-{7210C212-9AAD-C012-3A73-DD0950DF70FC}" dt="2023-01-30T12:52:49.704" v="163"/>
          <ac:spMkLst>
            <pc:docMk/>
            <pc:sldMk cId="1412047566" sldId="318"/>
            <ac:spMk id="3" creationId="{B433588F-174A-F049-AF0B-0A4FC8674AE3}"/>
          </ac:spMkLst>
        </pc:spChg>
        <pc:spChg chg="mod">
          <ac:chgData name="Mari Powell" userId="S::mari.powell@uwtsd.ac.uk::a1b98dd7-29dc-4131-8e37-1423e6a9ecca" providerId="AD" clId="Web-{7210C212-9AAD-C012-3A73-DD0950DF70FC}" dt="2023-01-30T12:52:49.704" v="163"/>
          <ac:spMkLst>
            <pc:docMk/>
            <pc:sldMk cId="1412047566" sldId="318"/>
            <ac:spMk id="5" creationId="{86F0B61D-F38C-5740-8755-C5F4C0207E9C}"/>
          </ac:spMkLst>
        </pc:spChg>
        <pc:spChg chg="add del">
          <ac:chgData name="Mari Powell" userId="S::mari.powell@uwtsd.ac.uk::a1b98dd7-29dc-4131-8e37-1423e6a9ecca" providerId="AD" clId="Web-{7210C212-9AAD-C012-3A73-DD0950DF70FC}" dt="2023-01-30T12:52:49.704" v="163"/>
          <ac:spMkLst>
            <pc:docMk/>
            <pc:sldMk cId="1412047566" sldId="318"/>
            <ac:spMk id="10" creationId="{04812C46-200A-4DEB-A05E-3ED6C68C2387}"/>
          </ac:spMkLst>
        </pc:spChg>
        <pc:spChg chg="add del">
          <ac:chgData name="Mari Powell" userId="S::mari.powell@uwtsd.ac.uk::a1b98dd7-29dc-4131-8e37-1423e6a9ecca" providerId="AD" clId="Web-{7210C212-9AAD-C012-3A73-DD0950DF70FC}" dt="2023-01-30T12:52:49.704" v="163"/>
          <ac:spMkLst>
            <pc:docMk/>
            <pc:sldMk cId="1412047566" sldId="318"/>
            <ac:spMk id="12" creationId="{D1EA859B-E555-4109-94F3-6700E046E008}"/>
          </ac:spMkLst>
        </pc:spChg>
        <pc:picChg chg="add mod ord">
          <ac:chgData name="Mari Powell" userId="S::mari.powell@uwtsd.ac.uk::a1b98dd7-29dc-4131-8e37-1423e6a9ecca" providerId="AD" clId="Web-{7210C212-9AAD-C012-3A73-DD0950DF70FC}" dt="2023-01-30T12:52:57.064" v="164" actId="1076"/>
          <ac:picMkLst>
            <pc:docMk/>
            <pc:sldMk cId="1412047566" sldId="318"/>
            <ac:picMk id="2" creationId="{DF18F460-26C1-F52C-5C5B-F1BC9B06E834}"/>
          </ac:picMkLst>
        </pc:picChg>
        <pc:picChg chg="del">
          <ac:chgData name="Mari Powell" userId="S::mari.powell@uwtsd.ac.uk::a1b98dd7-29dc-4131-8e37-1423e6a9ecca" providerId="AD" clId="Web-{7210C212-9AAD-C012-3A73-DD0950DF70FC}" dt="2023-01-30T12:51:31.561" v="159"/>
          <ac:picMkLst>
            <pc:docMk/>
            <pc:sldMk cId="1412047566" sldId="318"/>
            <ac:picMk id="13" creationId="{963C99B2-F2BA-8D44-AEE6-C6DBC2CB428B}"/>
          </ac:picMkLst>
        </pc:picChg>
      </pc:sldChg>
      <pc:sldChg chg="add">
        <pc:chgData name="Mari Powell" userId="S::mari.powell@uwtsd.ac.uk::a1b98dd7-29dc-4131-8e37-1423e6a9ecca" providerId="AD" clId="Web-{7210C212-9AAD-C012-3A73-DD0950DF70FC}" dt="2023-01-30T12:43:01.796" v="57"/>
        <pc:sldMkLst>
          <pc:docMk/>
          <pc:sldMk cId="1857494268" sldId="319"/>
        </pc:sldMkLst>
      </pc:sldChg>
      <pc:sldChg chg="add">
        <pc:chgData name="Mari Powell" userId="S::mari.powell@uwtsd.ac.uk::a1b98dd7-29dc-4131-8e37-1423e6a9ecca" providerId="AD" clId="Web-{7210C212-9AAD-C012-3A73-DD0950DF70FC}" dt="2023-01-30T12:43:10.875" v="58"/>
        <pc:sldMkLst>
          <pc:docMk/>
          <pc:sldMk cId="1758804589" sldId="320"/>
        </pc:sldMkLst>
      </pc:sldChg>
      <pc:sldChg chg="add">
        <pc:chgData name="Mari Powell" userId="S::mari.powell@uwtsd.ac.uk::a1b98dd7-29dc-4131-8e37-1423e6a9ecca" providerId="AD" clId="Web-{7210C212-9AAD-C012-3A73-DD0950DF70FC}" dt="2023-01-30T12:43:17.687" v="59"/>
        <pc:sldMkLst>
          <pc:docMk/>
          <pc:sldMk cId="3073752137" sldId="321"/>
        </pc:sldMkLst>
      </pc:sldChg>
      <pc:sldChg chg="add">
        <pc:chgData name="Mari Powell" userId="S::mari.powell@uwtsd.ac.uk::a1b98dd7-29dc-4131-8e37-1423e6a9ecca" providerId="AD" clId="Web-{7210C212-9AAD-C012-3A73-DD0950DF70FC}" dt="2023-01-30T12:43:24.922" v="60"/>
        <pc:sldMkLst>
          <pc:docMk/>
          <pc:sldMk cId="496698431" sldId="322"/>
        </pc:sldMkLst>
      </pc:sldChg>
      <pc:sldChg chg="add">
        <pc:chgData name="Mari Powell" userId="S::mari.powell@uwtsd.ac.uk::a1b98dd7-29dc-4131-8e37-1423e6a9ecca" providerId="AD" clId="Web-{7210C212-9AAD-C012-3A73-DD0950DF70FC}" dt="2023-01-30T12:43:32.531" v="61"/>
        <pc:sldMkLst>
          <pc:docMk/>
          <pc:sldMk cId="2082346536" sldId="323"/>
        </pc:sldMkLst>
      </pc:sldChg>
      <pc:sldChg chg="add">
        <pc:chgData name="Mari Powell" userId="S::mari.powell@uwtsd.ac.uk::a1b98dd7-29dc-4131-8e37-1423e6a9ecca" providerId="AD" clId="Web-{7210C212-9AAD-C012-3A73-DD0950DF70FC}" dt="2023-01-30T12:43:39.266" v="62"/>
        <pc:sldMkLst>
          <pc:docMk/>
          <pc:sldMk cId="1407737172" sldId="324"/>
        </pc:sldMkLst>
      </pc:sldChg>
      <pc:sldChg chg="add">
        <pc:chgData name="Mari Powell" userId="S::mari.powell@uwtsd.ac.uk::a1b98dd7-29dc-4131-8e37-1423e6a9ecca" providerId="AD" clId="Web-{7210C212-9AAD-C012-3A73-DD0950DF70FC}" dt="2023-01-30T12:43:48.657" v="63"/>
        <pc:sldMkLst>
          <pc:docMk/>
          <pc:sldMk cId="4222779477" sldId="325"/>
        </pc:sldMkLst>
      </pc:sldChg>
      <pc:sldChg chg="add">
        <pc:chgData name="Mari Powell" userId="S::mari.powell@uwtsd.ac.uk::a1b98dd7-29dc-4131-8e37-1423e6a9ecca" providerId="AD" clId="Web-{7210C212-9AAD-C012-3A73-DD0950DF70FC}" dt="2023-01-30T12:43:58.314" v="64"/>
        <pc:sldMkLst>
          <pc:docMk/>
          <pc:sldMk cId="4067857706" sldId="326"/>
        </pc:sldMkLst>
      </pc:sldChg>
    </pc:docChg>
  </pc:docChgLst>
  <pc:docChgLst>
    <pc:chgData name="Mari Powell" userId="S::mari.powell@uwtsd.ac.uk::a1b98dd7-29dc-4131-8e37-1423e6a9ecca" providerId="AD" clId="Web-{B8729F02-5FD4-FDD1-F7B8-C37BE488CC3D}"/>
    <pc:docChg chg="addSld delSld modSld">
      <pc:chgData name="Mari Powell" userId="S::mari.powell@uwtsd.ac.uk::a1b98dd7-29dc-4131-8e37-1423e6a9ecca" providerId="AD" clId="Web-{B8729F02-5FD4-FDD1-F7B8-C37BE488CC3D}" dt="2023-01-30T12:19:47.204" v="60"/>
      <pc:docMkLst>
        <pc:docMk/>
      </pc:docMkLst>
      <pc:sldChg chg="addSp delSp modSp mod setBg">
        <pc:chgData name="Mari Powell" userId="S::mari.powell@uwtsd.ac.uk::a1b98dd7-29dc-4131-8e37-1423e6a9ecca" providerId="AD" clId="Web-{B8729F02-5FD4-FDD1-F7B8-C37BE488CC3D}" dt="2023-01-30T12:17:25.777" v="10" actId="1076"/>
        <pc:sldMkLst>
          <pc:docMk/>
          <pc:sldMk cId="1812522199" sldId="294"/>
        </pc:sldMkLst>
        <pc:spChg chg="mod">
          <ac:chgData name="Mari Powell" userId="S::mari.powell@uwtsd.ac.uk::a1b98dd7-29dc-4131-8e37-1423e6a9ecca" providerId="AD" clId="Web-{B8729F02-5FD4-FDD1-F7B8-C37BE488CC3D}" dt="2023-01-30T12:16:06.681" v="2"/>
          <ac:spMkLst>
            <pc:docMk/>
            <pc:sldMk cId="1812522199" sldId="294"/>
            <ac:spMk id="9" creationId="{7C70FE5B-12EA-134A-8C63-2FD0D62EA408}"/>
          </ac:spMkLst>
        </pc:spChg>
        <pc:picChg chg="add mod ord">
          <ac:chgData name="Mari Powell" userId="S::mari.powell@uwtsd.ac.uk::a1b98dd7-29dc-4131-8e37-1423e6a9ecca" providerId="AD" clId="Web-{B8729F02-5FD4-FDD1-F7B8-C37BE488CC3D}" dt="2023-01-30T12:17:25.777" v="10" actId="1076"/>
          <ac:picMkLst>
            <pc:docMk/>
            <pc:sldMk cId="1812522199" sldId="294"/>
            <ac:picMk id="2" creationId="{13F9285A-4600-0AE1-D264-57A3062907CA}"/>
          </ac:picMkLst>
        </pc:picChg>
        <pc:picChg chg="del">
          <ac:chgData name="Mari Powell" userId="S::mari.powell@uwtsd.ac.uk::a1b98dd7-29dc-4131-8e37-1423e6a9ecca" providerId="AD" clId="Web-{B8729F02-5FD4-FDD1-F7B8-C37BE488CC3D}" dt="2023-01-30T12:16:10.994" v="3"/>
          <ac:picMkLst>
            <pc:docMk/>
            <pc:sldMk cId="1812522199" sldId="294"/>
            <ac:picMk id="6" creationId="{6B62A4BC-E396-A64A-AEF4-A9407D748936}"/>
          </ac:picMkLst>
        </pc:picChg>
      </pc:sldChg>
      <pc:sldChg chg="modSp mod setBg">
        <pc:chgData name="Mari Powell" userId="S::mari.powell@uwtsd.ac.uk::a1b98dd7-29dc-4131-8e37-1423e6a9ecca" providerId="AD" clId="Web-{B8729F02-5FD4-FDD1-F7B8-C37BE488CC3D}" dt="2023-01-30T12:18:46.030" v="41" actId="1076"/>
        <pc:sldMkLst>
          <pc:docMk/>
          <pc:sldMk cId="3915517690" sldId="295"/>
        </pc:sldMkLst>
        <pc:picChg chg="mod">
          <ac:chgData name="Mari Powell" userId="S::mari.powell@uwtsd.ac.uk::a1b98dd7-29dc-4131-8e37-1423e6a9ecca" providerId="AD" clId="Web-{B8729F02-5FD4-FDD1-F7B8-C37BE488CC3D}" dt="2023-01-30T12:18:00.716" v="20" actId="1076"/>
          <ac:picMkLst>
            <pc:docMk/>
            <pc:sldMk cId="3915517690" sldId="295"/>
            <ac:picMk id="9" creationId="{EB34FD7B-8451-594D-8A4B-3064C8183DFB}"/>
          </ac:picMkLst>
        </pc:picChg>
        <pc:picChg chg="mod">
          <ac:chgData name="Mari Powell" userId="S::mari.powell@uwtsd.ac.uk::a1b98dd7-29dc-4131-8e37-1423e6a9ecca" providerId="AD" clId="Web-{B8729F02-5FD4-FDD1-F7B8-C37BE488CC3D}" dt="2023-01-30T12:18:15.810" v="28" actId="1076"/>
          <ac:picMkLst>
            <pc:docMk/>
            <pc:sldMk cId="3915517690" sldId="295"/>
            <ac:picMk id="11" creationId="{B2D2E61F-715F-224A-AC55-DF0294122DE6}"/>
          </ac:picMkLst>
        </pc:picChg>
        <pc:picChg chg="mod">
          <ac:chgData name="Mari Powell" userId="S::mari.powell@uwtsd.ac.uk::a1b98dd7-29dc-4131-8e37-1423e6a9ecca" providerId="AD" clId="Web-{B8729F02-5FD4-FDD1-F7B8-C37BE488CC3D}" dt="2023-01-30T12:18:34.701" v="36" actId="1076"/>
          <ac:picMkLst>
            <pc:docMk/>
            <pc:sldMk cId="3915517690" sldId="295"/>
            <ac:picMk id="12" creationId="{2CDD13B2-A8AA-8B47-AA7F-DEC5EF2A3097}"/>
          </ac:picMkLst>
        </pc:picChg>
        <pc:picChg chg="mod">
          <ac:chgData name="Mari Powell" userId="S::mari.powell@uwtsd.ac.uk::a1b98dd7-29dc-4131-8e37-1423e6a9ecca" providerId="AD" clId="Web-{B8729F02-5FD4-FDD1-F7B8-C37BE488CC3D}" dt="2023-01-30T12:18:22.545" v="30" actId="1076"/>
          <ac:picMkLst>
            <pc:docMk/>
            <pc:sldMk cId="3915517690" sldId="295"/>
            <ac:picMk id="14" creationId="{6FB26BC4-76BD-AF4E-B997-6624FA7F1948}"/>
          </ac:picMkLst>
        </pc:picChg>
        <pc:picChg chg="mod">
          <ac:chgData name="Mari Powell" userId="S::mari.powell@uwtsd.ac.uk::a1b98dd7-29dc-4131-8e37-1423e6a9ecca" providerId="AD" clId="Web-{B8729F02-5FD4-FDD1-F7B8-C37BE488CC3D}" dt="2023-01-30T12:18:11.982" v="26" actId="1076"/>
          <ac:picMkLst>
            <pc:docMk/>
            <pc:sldMk cId="3915517690" sldId="295"/>
            <ac:picMk id="15" creationId="{084A44CF-4A62-0047-8519-3661F95E9812}"/>
          </ac:picMkLst>
        </pc:picChg>
        <pc:picChg chg="mod">
          <ac:chgData name="Mari Powell" userId="S::mari.powell@uwtsd.ac.uk::a1b98dd7-29dc-4131-8e37-1423e6a9ecca" providerId="AD" clId="Web-{B8729F02-5FD4-FDD1-F7B8-C37BE488CC3D}" dt="2023-01-30T12:18:25.826" v="32" actId="1076"/>
          <ac:picMkLst>
            <pc:docMk/>
            <pc:sldMk cId="3915517690" sldId="295"/>
            <ac:picMk id="17" creationId="{5F8EF6E8-7E83-0D4F-A156-DAB99BF0D92E}"/>
          </ac:picMkLst>
        </pc:picChg>
        <pc:picChg chg="mod">
          <ac:chgData name="Mari Powell" userId="S::mari.powell@uwtsd.ac.uk::a1b98dd7-29dc-4131-8e37-1423e6a9ecca" providerId="AD" clId="Web-{B8729F02-5FD4-FDD1-F7B8-C37BE488CC3D}" dt="2023-01-30T12:18:30.686" v="34" actId="1076"/>
          <ac:picMkLst>
            <pc:docMk/>
            <pc:sldMk cId="3915517690" sldId="295"/>
            <ac:picMk id="18" creationId="{3835FDF5-C167-DE4B-9116-A1955B58B3E1}"/>
          </ac:picMkLst>
        </pc:picChg>
        <pc:picChg chg="mod">
          <ac:chgData name="Mari Powell" userId="S::mari.powell@uwtsd.ac.uk::a1b98dd7-29dc-4131-8e37-1423e6a9ecca" providerId="AD" clId="Web-{B8729F02-5FD4-FDD1-F7B8-C37BE488CC3D}" dt="2023-01-30T12:18:07.716" v="23" actId="1076"/>
          <ac:picMkLst>
            <pc:docMk/>
            <pc:sldMk cId="3915517690" sldId="295"/>
            <ac:picMk id="19" creationId="{2C64DE03-EC72-2744-9D3E-ACD98D33B5C9}"/>
          </ac:picMkLst>
        </pc:picChg>
        <pc:picChg chg="mod">
          <ac:chgData name="Mari Powell" userId="S::mari.powell@uwtsd.ac.uk::a1b98dd7-29dc-4131-8e37-1423e6a9ecca" providerId="AD" clId="Web-{B8729F02-5FD4-FDD1-F7B8-C37BE488CC3D}" dt="2023-01-30T12:18:46.030" v="41" actId="1076"/>
          <ac:picMkLst>
            <pc:docMk/>
            <pc:sldMk cId="3915517690" sldId="295"/>
            <ac:picMk id="20" creationId="{C52B129C-9552-9045-BDD7-1C6684CF7A2E}"/>
          </ac:picMkLst>
        </pc:picChg>
        <pc:picChg chg="mod">
          <ac:chgData name="Mari Powell" userId="S::mari.powell@uwtsd.ac.uk::a1b98dd7-29dc-4131-8e37-1423e6a9ecca" providerId="AD" clId="Web-{B8729F02-5FD4-FDD1-F7B8-C37BE488CC3D}" dt="2023-01-30T12:17:57.169" v="18" actId="1076"/>
          <ac:picMkLst>
            <pc:docMk/>
            <pc:sldMk cId="3915517690" sldId="295"/>
            <ac:picMk id="21" creationId="{309BF64C-0540-8242-B76D-ED2E716DBD51}"/>
          </ac:picMkLst>
        </pc:picChg>
        <pc:picChg chg="mod">
          <ac:chgData name="Mari Powell" userId="S::mari.powell@uwtsd.ac.uk::a1b98dd7-29dc-4131-8e37-1423e6a9ecca" providerId="AD" clId="Web-{B8729F02-5FD4-FDD1-F7B8-C37BE488CC3D}" dt="2023-01-30T12:18:05.263" v="22" actId="1076"/>
          <ac:picMkLst>
            <pc:docMk/>
            <pc:sldMk cId="3915517690" sldId="295"/>
            <ac:picMk id="22" creationId="{C449B7CB-CB35-D044-8C54-5DD4E0AB4D13}"/>
          </ac:picMkLst>
        </pc:picChg>
        <pc:picChg chg="mod">
          <ac:chgData name="Mari Powell" userId="S::mari.powell@uwtsd.ac.uk::a1b98dd7-29dc-4131-8e37-1423e6a9ecca" providerId="AD" clId="Web-{B8729F02-5FD4-FDD1-F7B8-C37BE488CC3D}" dt="2023-01-30T12:17:52.075" v="16" actId="1076"/>
          <ac:picMkLst>
            <pc:docMk/>
            <pc:sldMk cId="3915517690" sldId="295"/>
            <ac:picMk id="23" creationId="{97956B2A-5574-2C4A-8476-851D00A6E731}"/>
          </ac:picMkLst>
        </pc:picChg>
        <pc:picChg chg="mod">
          <ac:chgData name="Mari Powell" userId="S::mari.powell@uwtsd.ac.uk::a1b98dd7-29dc-4131-8e37-1423e6a9ecca" providerId="AD" clId="Web-{B8729F02-5FD4-FDD1-F7B8-C37BE488CC3D}" dt="2023-01-30T12:18:39.795" v="38" actId="1076"/>
          <ac:picMkLst>
            <pc:docMk/>
            <pc:sldMk cId="3915517690" sldId="295"/>
            <ac:picMk id="24" creationId="{5AE310C7-8335-B848-A2D8-067108234CA4}"/>
          </ac:picMkLst>
        </pc:picChg>
        <pc:picChg chg="mod">
          <ac:chgData name="Mari Powell" userId="S::mari.powell@uwtsd.ac.uk::a1b98dd7-29dc-4131-8e37-1423e6a9ecca" providerId="AD" clId="Web-{B8729F02-5FD4-FDD1-F7B8-C37BE488CC3D}" dt="2023-01-30T12:17:48.263" v="14" actId="1076"/>
          <ac:picMkLst>
            <pc:docMk/>
            <pc:sldMk cId="3915517690" sldId="295"/>
            <ac:picMk id="25" creationId="{8156BB69-7A90-454A-A8CD-9D50487E6CB8}"/>
          </ac:picMkLst>
        </pc:picChg>
        <pc:picChg chg="mod">
          <ac:chgData name="Mari Powell" userId="S::mari.powell@uwtsd.ac.uk::a1b98dd7-29dc-4131-8e37-1423e6a9ecca" providerId="AD" clId="Web-{B8729F02-5FD4-FDD1-F7B8-C37BE488CC3D}" dt="2023-01-30T12:18:42.358" v="39" actId="1076"/>
          <ac:picMkLst>
            <pc:docMk/>
            <pc:sldMk cId="3915517690" sldId="295"/>
            <ac:picMk id="26" creationId="{9A9F387E-F049-5944-9FBF-4686776B234D}"/>
          </ac:picMkLst>
        </pc:picChg>
      </pc:sldChg>
      <pc:sldChg chg="del">
        <pc:chgData name="Mari Powell" userId="S::mari.powell@uwtsd.ac.uk::a1b98dd7-29dc-4131-8e37-1423e6a9ecca" providerId="AD" clId="Web-{B8729F02-5FD4-FDD1-F7B8-C37BE488CC3D}" dt="2023-01-30T12:19:19.531" v="57"/>
        <pc:sldMkLst>
          <pc:docMk/>
          <pc:sldMk cId="3988253370" sldId="296"/>
        </pc:sldMkLst>
      </pc:sldChg>
      <pc:sldChg chg="addSp delSp mod setBg">
        <pc:chgData name="Mari Powell" userId="S::mari.powell@uwtsd.ac.uk::a1b98dd7-29dc-4131-8e37-1423e6a9ecca" providerId="AD" clId="Web-{B8729F02-5FD4-FDD1-F7B8-C37BE488CC3D}" dt="2023-01-30T12:19:47.204" v="60"/>
        <pc:sldMkLst>
          <pc:docMk/>
          <pc:sldMk cId="630151859" sldId="297"/>
        </pc:sldMkLst>
        <pc:picChg chg="add">
          <ac:chgData name="Mari Powell" userId="S::mari.powell@uwtsd.ac.uk::a1b98dd7-29dc-4131-8e37-1423e6a9ecca" providerId="AD" clId="Web-{B8729F02-5FD4-FDD1-F7B8-C37BE488CC3D}" dt="2023-01-30T12:19:47.204" v="60"/>
          <ac:picMkLst>
            <pc:docMk/>
            <pc:sldMk cId="630151859" sldId="297"/>
            <ac:picMk id="3" creationId="{C14A5B80-DC70-F54A-ABB7-D20AE4524BDD}"/>
          </ac:picMkLst>
        </pc:picChg>
        <pc:picChg chg="del">
          <ac:chgData name="Mari Powell" userId="S::mari.powell@uwtsd.ac.uk::a1b98dd7-29dc-4131-8e37-1423e6a9ecca" providerId="AD" clId="Web-{B8729F02-5FD4-FDD1-F7B8-C37BE488CC3D}" dt="2023-01-30T12:19:39.157" v="59"/>
          <ac:picMkLst>
            <pc:docMk/>
            <pc:sldMk cId="630151859" sldId="297"/>
            <ac:picMk id="8" creationId="{1569D351-42FD-D046-B958-052F7EF3281B}"/>
          </ac:picMkLst>
        </pc:picChg>
      </pc:sldChg>
      <pc:sldChg chg="modSp add replId">
        <pc:chgData name="Mari Powell" userId="S::mari.powell@uwtsd.ac.uk::a1b98dd7-29dc-4131-8e37-1423e6a9ecca" providerId="AD" clId="Web-{B8729F02-5FD4-FDD1-F7B8-C37BE488CC3D}" dt="2023-01-30T12:19:15.609" v="56" actId="20577"/>
        <pc:sldMkLst>
          <pc:docMk/>
          <pc:sldMk cId="3739661497" sldId="300"/>
        </pc:sldMkLst>
        <pc:spChg chg="mod">
          <ac:chgData name="Mari Powell" userId="S::mari.powell@uwtsd.ac.uk::a1b98dd7-29dc-4131-8e37-1423e6a9ecca" providerId="AD" clId="Web-{B8729F02-5FD4-FDD1-F7B8-C37BE488CC3D}" dt="2023-01-30T12:19:15.609" v="56" actId="20577"/>
          <ac:spMkLst>
            <pc:docMk/>
            <pc:sldMk cId="3739661497" sldId="300"/>
            <ac:spMk id="3" creationId="{5937BB17-5B48-3DBB-17BA-C9089CD2ED1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DE491C-A66E-F245-8BAA-7A49407C41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6AC6C8-A94D-4C44-B275-D030039D23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60B5A9-9638-4844-8AAF-41D2E74215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F23637-61C8-584F-B050-A25E341644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5DB1B9-C477-204A-B528-442611B59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9390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9515E-5DFF-424D-94A4-D5190819F7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418EBB-7AFC-7542-BA17-2EE162538E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EFD5E9-CC1E-7D43-B714-3B133C753F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799D4A-D859-4E47-BCA9-290EDF5277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600A40-904E-1B44-8D19-A978E4617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0345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5D7F25-B61A-4D47-8515-E9C71A2698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857AA7-9527-A742-B08E-175C34181D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9A7A8D-73E4-DD4C-BB51-73A21255B6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6D0409-B91F-EF4C-96D8-FF009129D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E6988A-75FE-9D45-9AF2-965EC0C72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0326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428D8F-B697-FA42-AE47-A43FB33329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31BA54-2445-0641-B9AF-152AC803A4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57B0F6-FC65-3749-828D-C83A98175C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072FFF-1819-4C44-9F72-4A33FC88F8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4A720F-8914-C546-BE4E-6E26996B13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D2EE4D-BBA7-404A-9CB5-83565C039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90236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83F58E-A11D-B741-B0E5-9B6B60235E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77888B-865C-244E-B1C0-F18415E288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52040B-7E07-3749-B19C-5A5ABD7748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8365093-1EDB-ED49-B060-845977DEBE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01DDE93-652E-7C45-B89D-941C4CC042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64B90D-7524-2042-BF47-0236FB47D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B5BD4B2-051F-9D49-8F78-18EA36C192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1B16DE5-9746-5E46-ACD6-8D5E5606B0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52667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BD27D-1066-F449-AD86-B3AAF60C27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F95E49-5C74-BD44-BC37-F0D5894A3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514934-6888-7F49-9143-F1CE5EEC1F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5B717C9-11E5-B244-82A4-E9A86A371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782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C62D232-7050-614A-9D70-9DDF54C60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DD571D6-1240-B144-9CBC-632E5A7DDE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A92286-3F96-2245-817E-D74E8322B6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813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E59F71-ED8C-6043-8E1C-A04C5207C2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A1F98B-F51B-B54D-AD29-87EA886C65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9CB15B-1787-1F42-BDE2-BA504A172D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6FEE05-DA5E-8C4C-B0D2-C998DD7B53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86403E-4B92-A84F-AE1C-18ABE77BD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B74F24-4A19-C943-ABAD-A15CBA471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0259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80B640-BB55-B046-A837-D4053DE9B5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F447717-512A-B347-A492-E7C7BACF9FC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D8AABB-86D9-2E4E-896F-104F5EEED4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22D019-4E94-4642-AEC0-241A737BF2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39404C-BB7C-FA4A-81A2-DBF661D1D5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B41BD9-3F34-A543-8E34-2D74148EF1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90076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BA83B-D677-3D46-B647-D3559F52A8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8A2142-7170-0044-9A9B-BA96C0326A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17AAE8-B484-BC4F-956A-E350959A5A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466B26-F9BB-D442-870D-0C2838B97C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E84345-948F-4045-8C5D-2D5D8035BF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0418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6634E23-2A2E-E842-97CB-8F7633A178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95A4E1-D8E9-3640-87C3-3118CA32F8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515005-7A3B-974F-8716-B2BD94064A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746D69-5D24-634D-875D-4F76F2EFB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B1A992-E0EA-9B41-BF1F-A4F8D57A0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9495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CD38A670-7F93-4844-B67F-1FF1DBA6D7A8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45750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9B07-D5A8-9E44-920F-378EE5279D96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4390C-B2A5-6442-9CAC-D07C3B3207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4146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E21E36-258A-744F-8E28-C4DD2CA3CB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49A85FE-D81F-8140-8B43-5141B4A74B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44714F-DA55-AD42-847C-1E4933E3A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87A646-DE7D-1E48-A00B-9000A170C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55AB11-7EB1-4A45-9004-98A134489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0334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1E5122-F529-3145-8377-8C08F19E8A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10C7A8-5A77-6643-8BBD-DACC799179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D4DA1-D58F-FD4F-96E0-5F1AF65FEF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13FBC-33EF-B642-9A6B-5D2C11517B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66070B-099A-5942-92F0-0927E7002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58199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7C183F-8258-014D-9FE1-44FEA1958C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6149B7-02E2-BA42-B892-BF6F60DD5A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77B5DB-B2F3-6E44-9D8D-4499547D5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88DCB9-522C-AF44-BF1C-8BF5D4E147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AA909F-EA31-D146-9919-1C6397AAC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0353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0C2AF4-5DB0-3843-9CCE-08A7FF10B4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3B4563-EAA1-2A48-AC00-1618C41451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A93AFB-ECCD-264B-8901-755211C6F5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820309-3E9C-3549-8E2A-D4B882918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75D2C6-854F-6141-9FBB-0D9EA3B916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04EB76-D6CB-5046-B7A7-F73B9757AC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6823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25E4F6-2BBF-0040-8937-E43FC23191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BF7AE7-5690-BA40-8F85-081C2411C7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FD53F8-F20D-6648-94DB-24F2D6B048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CF48BE-840A-354E-985B-938872C87D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4E1F12-06CE-3E4D-B04B-6878E45E4C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757A50B-B9A9-FD42-8016-9FE416F5DE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490A23E-FFAA-404F-9362-7A7466544F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6B14D4E-8EBC-184B-8696-B6AF76D9C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11366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6B6243-FDC9-3A4D-B9A2-00F2539F29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9F033B-45B6-DD45-9A63-FC9CA6C249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A6885AE-0AAF-BD4D-9CA4-E86457DB5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48F9E4-E40D-C34E-B4CD-719337ECAF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030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C21345E-474B-7D4C-B1DC-6DC1254FA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8C1116-5F6C-3247-9AF7-C0320B6A2E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C2D4F7-2E1B-4847-8F56-804EED9C50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624134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1FCC18-93DB-B04D-8429-36C2A7C05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A7C249-118A-2F4C-8132-C379717708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23D43A-544E-7944-B147-285D076487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082439-CE70-0A49-A938-12781137C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E06E82-9DDE-7C48-9025-A5A36C21AC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4D3BE1-AF1F-BC43-9203-58D884BF4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180318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DBFCB3-3B1D-EB48-8DBD-903BE432BA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D1D476E-CF00-4B48-8AD8-84DD16AFC7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A9E796-C39F-8142-A4BF-D6DE356E34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190995-14ED-4B4D-907C-C48D427173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6CBA58-E2A7-AB4D-8819-A8EC2085FD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1AC2EC-5960-A443-BE28-ABE2F55D67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0866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F7B370-DCE1-A347-A9D3-E8A12A10E6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F632AC-95D8-F04F-B625-F80AF5684F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0CC9E9-2045-B940-9CF2-61AB648FC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68CF72-C0E8-0940-BD3A-AB58DA88C3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96F6DA-6A00-D945-8F23-FF48C6E49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305289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1EC7C48-30D0-4A41-8832-735370DFFC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9F9292-0858-324A-ABB0-04732F07A2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D66580-C556-B042-8E77-0A250A958F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E2E853-2A34-D14F-BEF6-27718F264F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F4D078-8130-F840-BAD2-59F401613C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797315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D3B50BA-E1A4-4517-BF78-CE4EA57117D2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503163" y="228448"/>
            <a:ext cx="5405388" cy="6330394"/>
          </a:xfrm>
          <a:custGeom>
            <a:avLst/>
            <a:gdLst>
              <a:gd name="connsiteX0" fmla="*/ 2723318 w 5405388"/>
              <a:gd name="connsiteY0" fmla="*/ 4743198 h 6330394"/>
              <a:gd name="connsiteX1" fmla="*/ 3516916 w 5405388"/>
              <a:gd name="connsiteY1" fmla="*/ 5536796 h 6330394"/>
              <a:gd name="connsiteX2" fmla="*/ 2723318 w 5405388"/>
              <a:gd name="connsiteY2" fmla="*/ 6330394 h 6330394"/>
              <a:gd name="connsiteX3" fmla="*/ 1929719 w 5405388"/>
              <a:gd name="connsiteY3" fmla="*/ 5536796 h 6330394"/>
              <a:gd name="connsiteX4" fmla="*/ 3664761 w 5405388"/>
              <a:gd name="connsiteY4" fmla="*/ 1907698 h 6330394"/>
              <a:gd name="connsiteX5" fmla="*/ 5405388 w 5405388"/>
              <a:gd name="connsiteY5" fmla="*/ 3648324 h 6330394"/>
              <a:gd name="connsiteX6" fmla="*/ 3667553 w 5405388"/>
              <a:gd name="connsiteY6" fmla="*/ 5386159 h 6330394"/>
              <a:gd name="connsiteX7" fmla="*/ 1926927 w 5405388"/>
              <a:gd name="connsiteY7" fmla="*/ 3645532 h 6330394"/>
              <a:gd name="connsiteX8" fmla="*/ 1757062 w 5405388"/>
              <a:gd name="connsiteY8" fmla="*/ 1888470 h 6330394"/>
              <a:gd name="connsiteX9" fmla="*/ 2550661 w 5405388"/>
              <a:gd name="connsiteY9" fmla="*/ 2682068 h 6330394"/>
              <a:gd name="connsiteX10" fmla="*/ 1757062 w 5405388"/>
              <a:gd name="connsiteY10" fmla="*/ 3475667 h 6330394"/>
              <a:gd name="connsiteX11" fmla="*/ 963464 w 5405388"/>
              <a:gd name="connsiteY11" fmla="*/ 2682068 h 6330394"/>
              <a:gd name="connsiteX12" fmla="*/ 2701297 w 5405388"/>
              <a:gd name="connsiteY12" fmla="*/ 944235 h 6330394"/>
              <a:gd name="connsiteX13" fmla="*/ 3494895 w 5405388"/>
              <a:gd name="connsiteY13" fmla="*/ 1737833 h 6330394"/>
              <a:gd name="connsiteX14" fmla="*/ 2701297 w 5405388"/>
              <a:gd name="connsiteY14" fmla="*/ 2531432 h 6330394"/>
              <a:gd name="connsiteX15" fmla="*/ 1907698 w 5405388"/>
              <a:gd name="connsiteY15" fmla="*/ 1737833 h 6330394"/>
              <a:gd name="connsiteX16" fmla="*/ 793599 w 5405388"/>
              <a:gd name="connsiteY16" fmla="*/ 925007 h 6330394"/>
              <a:gd name="connsiteX17" fmla="*/ 1587198 w 5405388"/>
              <a:gd name="connsiteY17" fmla="*/ 1718606 h 6330394"/>
              <a:gd name="connsiteX18" fmla="*/ 793599 w 5405388"/>
              <a:gd name="connsiteY18" fmla="*/ 2512204 h 6330394"/>
              <a:gd name="connsiteX19" fmla="*/ 0 w 5405388"/>
              <a:gd name="connsiteY19" fmla="*/ 1718606 h 6330394"/>
              <a:gd name="connsiteX20" fmla="*/ 3645532 w 5405388"/>
              <a:gd name="connsiteY20" fmla="*/ 0 h 6330394"/>
              <a:gd name="connsiteX21" fmla="*/ 4439130 w 5405388"/>
              <a:gd name="connsiteY21" fmla="*/ 793598 h 6330394"/>
              <a:gd name="connsiteX22" fmla="*/ 3645532 w 5405388"/>
              <a:gd name="connsiteY22" fmla="*/ 1587197 h 6330394"/>
              <a:gd name="connsiteX23" fmla="*/ 2851933 w 5405388"/>
              <a:gd name="connsiteY23" fmla="*/ 793598 h 6330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405388" h="6330394">
                <a:moveTo>
                  <a:pt x="2723318" y="4743198"/>
                </a:moveTo>
                <a:lnTo>
                  <a:pt x="3516916" y="5536796"/>
                </a:lnTo>
                <a:lnTo>
                  <a:pt x="2723318" y="6330394"/>
                </a:lnTo>
                <a:lnTo>
                  <a:pt x="1929719" y="5536796"/>
                </a:lnTo>
                <a:close/>
                <a:moveTo>
                  <a:pt x="3664761" y="1907698"/>
                </a:moveTo>
                <a:lnTo>
                  <a:pt x="5405388" y="3648324"/>
                </a:lnTo>
                <a:lnTo>
                  <a:pt x="3667553" y="5386159"/>
                </a:lnTo>
                <a:lnTo>
                  <a:pt x="1926927" y="3645532"/>
                </a:lnTo>
                <a:close/>
                <a:moveTo>
                  <a:pt x="1757062" y="1888470"/>
                </a:moveTo>
                <a:lnTo>
                  <a:pt x="2550661" y="2682068"/>
                </a:lnTo>
                <a:lnTo>
                  <a:pt x="1757062" y="3475667"/>
                </a:lnTo>
                <a:lnTo>
                  <a:pt x="963464" y="2682068"/>
                </a:lnTo>
                <a:close/>
                <a:moveTo>
                  <a:pt x="2701297" y="944235"/>
                </a:moveTo>
                <a:lnTo>
                  <a:pt x="3494895" y="1737833"/>
                </a:lnTo>
                <a:lnTo>
                  <a:pt x="2701297" y="2531432"/>
                </a:lnTo>
                <a:lnTo>
                  <a:pt x="1907698" y="1737833"/>
                </a:lnTo>
                <a:close/>
                <a:moveTo>
                  <a:pt x="793599" y="925007"/>
                </a:moveTo>
                <a:lnTo>
                  <a:pt x="1587198" y="1718606"/>
                </a:lnTo>
                <a:lnTo>
                  <a:pt x="793599" y="2512204"/>
                </a:lnTo>
                <a:lnTo>
                  <a:pt x="0" y="1718606"/>
                </a:lnTo>
                <a:close/>
                <a:moveTo>
                  <a:pt x="3645532" y="0"/>
                </a:moveTo>
                <a:lnTo>
                  <a:pt x="4439130" y="793598"/>
                </a:lnTo>
                <a:lnTo>
                  <a:pt x="3645532" y="1587197"/>
                </a:lnTo>
                <a:lnTo>
                  <a:pt x="2851933" y="79359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/>
              <a:t>Your Picture Here And Send To Back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402335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DE491C-A66E-F245-8BAA-7A49407C41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6AC6C8-A94D-4C44-B275-D030039D23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60B5A9-9638-4844-8AAF-41D2E74215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F23637-61C8-584F-B050-A25E341644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5DB1B9-C477-204A-B528-442611B59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93904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9515E-5DFF-424D-94A4-D5190819F7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418EBB-7AFC-7542-BA17-2EE162538E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EFD5E9-CC1E-7D43-B714-3B133C753F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799D4A-D859-4E47-BCA9-290EDF5277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600A40-904E-1B44-8D19-A978E4617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03450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5D7F25-B61A-4D47-8515-E9C71A2698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857AA7-9527-A742-B08E-175C34181D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9A7A8D-73E4-DD4C-BB51-73A21255B6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6D0409-B91F-EF4C-96D8-FF009129D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E6988A-75FE-9D45-9AF2-965EC0C72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032639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428D8F-B697-FA42-AE47-A43FB33329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31BA54-2445-0641-B9AF-152AC803A4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57B0F6-FC65-3749-828D-C83A98175C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072FFF-1819-4C44-9F72-4A33FC88F8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4A720F-8914-C546-BE4E-6E26996B13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D2EE4D-BBA7-404A-9CB5-83565C039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902362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83F58E-A11D-B741-B0E5-9B6B60235E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77888B-865C-244E-B1C0-F18415E288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52040B-7E07-3749-B19C-5A5ABD7748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8365093-1EDB-ED49-B060-845977DEBE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01DDE93-652E-7C45-B89D-941C4CC042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64B90D-7524-2042-BF47-0236FB47D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B5BD4B2-051F-9D49-8F78-18EA36C192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1B16DE5-9746-5E46-ACD6-8D5E5606B0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526671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BD27D-1066-F449-AD86-B3AAF60C27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F95E49-5C74-BD44-BC37-F0D5894A3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514934-6888-7F49-9143-F1CE5EEC1F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5B717C9-11E5-B244-82A4-E9A86A371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78203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C62D232-7050-614A-9D70-9DDF54C60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DD571D6-1240-B144-9CBC-632E5A7DDE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A92286-3F96-2245-817E-D74E8322B6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81355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E59F71-ED8C-6043-8E1C-A04C5207C2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A1F98B-F51B-B54D-AD29-87EA886C65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9CB15B-1787-1F42-BDE2-BA504A172D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6FEE05-DA5E-8C4C-B0D2-C998DD7B53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86403E-4B92-A84F-AE1C-18ABE77BD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B74F24-4A19-C943-ABAD-A15CBA471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02599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80B640-BB55-B046-A837-D4053DE9B5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F447717-512A-B347-A492-E7C7BACF9FC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D8AABB-86D9-2E4E-896F-104F5EEED4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22D019-4E94-4642-AEC0-241A737BF2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39404C-BB7C-FA4A-81A2-DBF661D1D5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B41BD9-3F34-A543-8E34-2D74148EF1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900763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BA83B-D677-3D46-B647-D3559F52A8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8A2142-7170-0044-9A9B-BA96C0326A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17AAE8-B484-BC4F-956A-E350959A5A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466B26-F9BB-D442-870D-0C2838B97C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E84345-948F-4045-8C5D-2D5D8035BF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04182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6634E23-2A2E-E842-97CB-8F7633A178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95A4E1-D8E9-3640-87C3-3118CA32F8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515005-7A3B-974F-8716-B2BD94064A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746D69-5D24-634D-875D-4F76F2EFB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B1A992-E0EA-9B41-BF1F-A4F8D57A0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94957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CD38A670-7F93-4844-B67F-1FF1DBA6D7A8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457508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9B07-D5A8-9E44-920F-378EE5279D96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4390C-B2A5-6442-9CAC-D07C3B3207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41465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678393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51697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085479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843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1/30/2023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43226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1/30/2023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71054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1/30/2023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58198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21343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86917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2523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62286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75946-2A59-394C-9182-46A29A950522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7DC24-0453-664D-B9E3-83D0192527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817245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75E38C-1838-A64E-B47C-2DB123FCE4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CC49E8-F1C8-AB46-A36B-D760A24EB4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8F8E25-DF8D-C844-AE8E-4D13D5E100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E1073-C4F6-4844-89DB-0519D42B4FE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55CA6F-56BB-1E45-8118-002B4C53D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381127-F836-F149-BAF5-26F01A420C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92489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775718-6F10-274E-AACE-F64BECAD21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65852E-0411-5043-BF88-0885B1EBEC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7CA530-6C4F-914A-8562-FAB6CE65C4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E1073-C4F6-4844-89DB-0519D42B4FE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930770-8CB7-D747-A50C-CE1FD04E4E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385CF8-F58F-274F-8D80-911A7C8990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556592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790EBB-9706-CD40-8095-FD691DA09B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286FC9-A9D3-0448-8356-AF0656F271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B0B9E1-8EAB-C243-99B1-1BC3372969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E1073-C4F6-4844-89DB-0519D42B4FE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EF86EF-88F8-C54B-BA33-E7BEBCDF6F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D480C7-66F3-C641-8790-8BA2CC6E8C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901864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362857-1735-5C41-B645-8076DAC53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C3929D-E826-614E-A64C-BA7E6575CD4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DDC53F-ED0E-0647-9379-8058211425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D08F79-88E0-A14B-863B-6E6C876A67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E1073-C4F6-4844-89DB-0519D42B4FE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4CD8EC-AF51-8B46-817C-33157F4F9A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E1847E-0BFE-7A48-AB2C-41408E142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64325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035D7D-E41F-6347-B5B0-059D268CA9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D12EE4-A301-014A-BFA8-0B73E658A9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E96C84-E9BC-B544-B24D-0540F4C379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5B41527-7B3E-734C-AF0D-ADD4AE3F51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B3127F-383B-7241-949F-702F1278069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E4422E8-B67B-564A-83D0-D0BE7BECB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E1073-C4F6-4844-89DB-0519D42B4FE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939D779-9D83-8F40-92E9-A52AFED55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5B0052A-6A25-F14F-BBD5-58CCFEF231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4669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446A68-1830-7D48-BDC3-3105BDFDCD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517906A-1231-4E4A-B3C6-35B3FB244D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E1073-C4F6-4844-89DB-0519D42B4FE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1F2910-C46B-A346-B3DA-CFBAC847B8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579BD1-1E40-5C4D-9A09-0DA2D524D6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525240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E570BFC-6754-954E-9F95-1D48AF4FA2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E1073-C4F6-4844-89DB-0519D42B4FE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747EF4C-1699-3F48-AFB5-A2567E5E33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1ED40D-67C0-A942-BEB1-34D12654AA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7553264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0EF6D9-F18F-C346-9721-1EA747B72E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7D4F99-F32D-E849-A494-36649C79BA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C09197-73C1-E249-97A0-F004560B87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3EED03-1E45-1441-949C-F1F7979018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E1073-C4F6-4844-89DB-0519D42B4FE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5C185B-FB47-C04F-B328-E01D42F91E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01E0F2-5AAA-7644-BD54-12E8E6E362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997406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E74C9C-3728-6B4A-96D5-CE69C2D515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C791047-C054-2344-B276-5A3C851ABF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EB76EA-EA9C-D645-9549-D819ABBD58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B87E05-0510-A540-A6C9-D396D11A8A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E1073-C4F6-4844-89DB-0519D42B4FE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28647F-B535-D045-BBF8-A74C01B5F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A053C5-8BCC-2B49-BA74-B18C6A8E7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73708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A96908-99E2-D74A-932B-08778DFE2E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CF5D60-59AF-DF47-8D44-005552C5DF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7FA03C-1915-594E-80C3-1573076F5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E1073-C4F6-4844-89DB-0519D42B4FE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00D0E3-0BE5-6548-8104-2BC551F494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CE4D62-72B9-9648-933F-DF542A1AD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213949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15CDD3A-C68A-7A4D-A3D4-1E79DCB4D9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07FF44-A34E-4044-857F-6E9D77216D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582444-494B-D443-8C5A-A54C05072C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E1073-C4F6-4844-89DB-0519D42B4FE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349224-6B86-144D-9642-CF119988A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7294EC-2DFC-9B45-B029-2A390F470D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506696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CD38A670-7F93-4844-B67F-1FF1DBA6D7A8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711092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4C1EC3-98B9-2742-94B8-C009AB53BD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8C2F7FF-725A-A848-AC74-B6CC6BB082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91DBB0-4563-EC4E-96CA-DF83A811F4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6771-B1DF-8D46-AA9B-8C1EBF10295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215162-3E11-A141-B4BF-A36632D5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D83FD0-B75F-1B4D-AB14-12CA0E01C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618675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6C4A62-335B-5941-A197-447F3EB92C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1D9C97-7340-574A-89E8-9BF4B0B5FC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2D49CC-CCB6-6245-BCD8-12A1059E3A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6771-B1DF-8D46-AA9B-8C1EBF10295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152EF0-3290-F44E-B666-394D3239CE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6BB724-0E82-3640-B40A-469704FA47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095152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A4C31B-FE7E-464F-B8E7-C035F6CF09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89E12E-84E4-924E-BD27-BE7AEDEECD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BCDFB7-A8B0-6C4A-96F9-3E6BD98B5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6771-B1DF-8D46-AA9B-8C1EBF10295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6EEE48-BDB0-0B49-9FFF-64F96CF05B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08245F-263B-4E42-888C-0AB248ED9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501966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553A28-38E2-7448-92B7-1AD1E5ABE9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98C043-EB7F-344D-B836-818885B72D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8A28C4-B1A6-0042-891D-B49F62773C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05B772-C938-9240-BEEE-3A293CF8A7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6771-B1DF-8D46-AA9B-8C1EBF10295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8E9F0F-21E1-8E45-A8A7-7872F8540F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556437-6BE2-EF46-831E-2CBC9B0D62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73912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2AAE5A-C856-7C41-A70D-893138E10B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DFAA43-51C6-C344-A171-665BBC534A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16826C-2695-D246-AFE2-5C73B79684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BDCA39A-BC97-5F4D-840D-5A1BF1D6E8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DC993AB-E82F-834D-8D3F-D79ACF0AF1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09496E7-8F49-1241-A918-0AC39D1735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6771-B1DF-8D46-AA9B-8C1EBF10295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6AE0973-E990-2140-88AF-5465D2282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6F02C2C-E9F2-AB40-8E92-8D36C281DD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8690334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935826-2062-0646-B96C-613ABBBF18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2162FC1-F186-0C47-9F9D-2A4E2A0468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6771-B1DF-8D46-AA9B-8C1EBF10295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F252BC-602A-D548-98E4-61039E253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113F4D-232A-1340-91E5-F65E48397A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8038241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BFC1CD6-8471-A24B-8A3A-F344BB337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6771-B1DF-8D46-AA9B-8C1EBF10295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3D90305-7A08-4647-9294-29AF123799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D6A3AD-EA67-554B-ACD9-A51272157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545471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D96987-2313-F14D-A8BD-C4B9D0626E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F7CA91-3FAD-4F44-AF16-5AB5A56A82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576465-7C24-0543-9578-90E1DCC6D0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895F0B-C3E3-0044-BE3C-E983C616C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6771-B1DF-8D46-AA9B-8C1EBF10295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0E8D65-8242-E148-AF45-0A4B05FEC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43FD6D-0175-B047-BAD1-34F98BDBB8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40223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969F22-86F3-654D-A457-A6A68AC8F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1A0A8B0-9680-6F40-BD3F-D162A861814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FB6141-3CA6-5449-842A-CD1B152FF0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ED9B57-0F89-B548-92FC-9C756D8524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6771-B1DF-8D46-AA9B-8C1EBF10295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DCB5B1-CB25-174D-9047-731C1EB90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054721-018F-2742-BF5A-8D6AD427E2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1116835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2A58B9-D775-0E4A-863A-984687A379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DBEF9E-4134-D145-8A75-836248AC4D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D50D4C-84A0-BE40-9248-82B35FCE95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6771-B1DF-8D46-AA9B-8C1EBF10295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D75B04-EBCF-D74B-A527-0B2EF41216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355201-F8DE-1241-8542-2DF689CC7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505066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C97883-6BEF-9741-9884-8007B55C3D5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978E95-7EA6-104C-938B-993E2FA3D4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01EBCC-7875-DE4C-857E-24A4560CF9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6771-B1DF-8D46-AA9B-8C1EBF10295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FC2B39-46B9-B64F-A148-00C4A80FB1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C9EDF3-956C-444B-8A3B-1B9D39F5D8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5127244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AndTx">
  <p:cSld name="Title, Ch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hart Placeholder 2"/>
          <p:cNvSpPr>
            <a:spLocks noGrp="1"/>
          </p:cNvSpPr>
          <p:nvPr>
            <p:ph type="chart"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1C42DD3-2C2E-E042-B0A4-1F778059D4A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6B5AB3C-205C-0146-9348-53B465F065F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A4BD234-4CD7-574D-A5DC-85D4B28D7E7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1FC5EF-34E1-1E40-9E4F-E70031C3C3A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04941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50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7.xml"/><Relationship Id="rId12" Type="http://schemas.openxmlformats.org/officeDocument/2006/relationships/slideLayout" Target="../slideLayouts/slideLayout62.xml"/><Relationship Id="rId2" Type="http://schemas.openxmlformats.org/officeDocument/2006/relationships/slideLayout" Target="../slideLayouts/slideLayout52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0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5.xml"/><Relationship Id="rId7" Type="http://schemas.openxmlformats.org/officeDocument/2006/relationships/slideLayout" Target="../slideLayouts/slideLayout69.xml"/><Relationship Id="rId12" Type="http://schemas.openxmlformats.org/officeDocument/2006/relationships/slideLayout" Target="../slideLayouts/slideLayout74.xml"/><Relationship Id="rId2" Type="http://schemas.openxmlformats.org/officeDocument/2006/relationships/slideLayout" Target="../slideLayouts/slideLayout64.xml"/><Relationship Id="rId1" Type="http://schemas.openxmlformats.org/officeDocument/2006/relationships/slideLayout" Target="../slideLayouts/slideLayout63.xml"/><Relationship Id="rId6" Type="http://schemas.openxmlformats.org/officeDocument/2006/relationships/slideLayout" Target="../slideLayouts/slideLayout68.xml"/><Relationship Id="rId11" Type="http://schemas.openxmlformats.org/officeDocument/2006/relationships/slideLayout" Target="../slideLayouts/slideLayout73.xml"/><Relationship Id="rId5" Type="http://schemas.openxmlformats.org/officeDocument/2006/relationships/slideLayout" Target="../slideLayouts/slideLayout67.xml"/><Relationship Id="rId10" Type="http://schemas.openxmlformats.org/officeDocument/2006/relationships/slideLayout" Target="../slideLayouts/slideLayout72.xml"/><Relationship Id="rId4" Type="http://schemas.openxmlformats.org/officeDocument/2006/relationships/slideLayout" Target="../slideLayouts/slideLayout66.xml"/><Relationship Id="rId9" Type="http://schemas.openxmlformats.org/officeDocument/2006/relationships/slideLayout" Target="../slideLayouts/slideLayout7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478FBBC-A5C3-0643-83F1-4FF45A422B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D138BD-40F1-FB43-85F0-793EDF1EC9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883070-A2B3-F647-8A3B-611739201E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06347F-A5C9-7442-8238-E1D634B479D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31D7C5-44CB-E145-B065-8C4BF53725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357E9B-4793-C74C-914C-51CDAD6519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097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63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9ADC0F-DE53-F44F-AC8C-2063EF3D4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6206BB-A73C-D24B-8626-7287FD41E8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B078E7-A428-B849-BD99-38E389C5F8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17EA71-8E3E-D345-AC07-8659220743B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941326-34A7-934C-9037-F78B8AE78D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EC39CF-0EDC-CA40-8AD9-DB3D7BB27E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9827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478FBBC-A5C3-0643-83F1-4FF45A422B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D138BD-40F1-FB43-85F0-793EDF1EC9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883070-A2B3-F647-8A3B-611739201E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06347F-A5C9-7442-8238-E1D634B479D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31D7C5-44CB-E145-B065-8C4BF53725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357E9B-4793-C74C-914C-51CDAD6519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097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509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  <p:sldLayoutId id="21474837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8B4969-2EBD-A746-98CD-7E91A2160C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6E4052-4FCE-CB4F-BFFF-BC2A5BCE3B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1B29-C820-9548-9CCC-191AC7A08EE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0E1073-C4F6-4844-89DB-0519D42B4FE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1011F0-A221-CB49-9B91-284F1DE340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1222BA-D0A3-7748-AB54-00D214DAFC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02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6" r:id="rId1"/>
    <p:sldLayoutId id="2147483777" r:id="rId2"/>
    <p:sldLayoutId id="2147483778" r:id="rId3"/>
    <p:sldLayoutId id="2147483779" r:id="rId4"/>
    <p:sldLayoutId id="2147483780" r:id="rId5"/>
    <p:sldLayoutId id="2147483781" r:id="rId6"/>
    <p:sldLayoutId id="2147483782" r:id="rId7"/>
    <p:sldLayoutId id="2147483783" r:id="rId8"/>
    <p:sldLayoutId id="2147483784" r:id="rId9"/>
    <p:sldLayoutId id="2147483785" r:id="rId10"/>
    <p:sldLayoutId id="2147483786" r:id="rId11"/>
    <p:sldLayoutId id="2147483787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24D6E73-B390-1D4B-B2FE-61520931DC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FEE84E-D613-E24D-ABE3-20802F98DE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A94169-866F-4C47-BEEA-566B626A8A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B66771-B1DF-8D46-AA9B-8C1EBF102955}" type="datetimeFigureOut">
              <a:rPr lang="en-US" smtClean="0"/>
              <a:t>1/30/2023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C22BF4-1DC3-3D4A-AD7F-706BA5C0B1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7F1CAA-89AD-9D47-8721-82E9266103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27EC92-650C-6F49-AA30-32AD0A22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3603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7.xml"/><Relationship Id="rId4" Type="http://schemas.openxmlformats.org/officeDocument/2006/relationships/image" Target="../media/image2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mFWbUtnG6VE" TargetMode="Externa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2.xml"/><Relationship Id="rId5" Type="http://schemas.openxmlformats.org/officeDocument/2006/relationships/hyperlink" Target="https://youtu.be/2DvoGZMcYOM" TargetMode="External"/><Relationship Id="rId4" Type="http://schemas.openxmlformats.org/officeDocument/2006/relationships/hyperlink" Target="https://youtu.be/tOyfub5kIYA" TargetMode="Externa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5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5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5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5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5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5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5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5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5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5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5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5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52.xml"/><Relationship Id="rId4" Type="http://schemas.openxmlformats.org/officeDocument/2006/relationships/image" Target="../media/image53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hyperlink" Target="https://youtu.be/rFDedewekhA" TargetMode="External"/><Relationship Id="rId1" Type="http://schemas.openxmlformats.org/officeDocument/2006/relationships/slideLayout" Target="../slideLayouts/slideLayout5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5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5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5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5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5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5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5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5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0.sv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FC45D08-2EA8-BA46-B491-6AE548A488F0}"/>
              </a:ext>
            </a:extLst>
          </p:cNvPr>
          <p:cNvSpPr/>
          <p:nvPr/>
        </p:nvSpPr>
        <p:spPr>
          <a:xfrm>
            <a:off x="2101410" y="791640"/>
            <a:ext cx="7990906" cy="1415772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US" sz="5400" b="1" err="1">
                <a:solidFill>
                  <a:srgbClr val="002060"/>
                </a:solidFill>
                <a:latin typeface="Calibri"/>
                <a:ea typeface="Ayuthaya" pitchFamily="2" charset="-34"/>
                <a:cs typeface="Ayuthaya"/>
              </a:rPr>
              <a:t>Llwybr</a:t>
            </a:r>
            <a:r>
              <a:rPr lang="en-US" sz="5400" b="1">
                <a:solidFill>
                  <a:srgbClr val="002060"/>
                </a:solidFill>
                <a:latin typeface="Calibri"/>
                <a:ea typeface="Ayuthaya" pitchFamily="2" charset="-34"/>
                <a:cs typeface="Ayuthaya"/>
              </a:rPr>
              <a:t> </a:t>
            </a:r>
            <a:r>
              <a:rPr lang="en-US" sz="5400" b="1" err="1">
                <a:solidFill>
                  <a:srgbClr val="002060"/>
                </a:solidFill>
                <a:latin typeface="Calibri"/>
                <a:ea typeface="Ayuthaya" pitchFamily="2" charset="-34"/>
                <a:cs typeface="Ayuthaya"/>
              </a:rPr>
              <a:t>Datblygu’r</a:t>
            </a:r>
            <a:r>
              <a:rPr lang="en-US" sz="5400" b="1">
                <a:solidFill>
                  <a:srgbClr val="002060"/>
                </a:solidFill>
                <a:latin typeface="Calibri"/>
                <a:ea typeface="Ayuthaya" pitchFamily="2" charset="-34"/>
                <a:cs typeface="Ayuthaya"/>
              </a:rPr>
              <a:t> </a:t>
            </a:r>
            <a:r>
              <a:rPr lang="en-US" sz="5400" b="1" err="1">
                <a:solidFill>
                  <a:srgbClr val="002060"/>
                </a:solidFill>
                <a:latin typeface="Calibri"/>
                <a:ea typeface="Ayuthaya" pitchFamily="2" charset="-34"/>
                <a:cs typeface="Ayuthaya"/>
              </a:rPr>
              <a:t>Gymraeg</a:t>
            </a:r>
            <a:endParaRPr lang="en-US" sz="5400" b="1">
              <a:solidFill>
                <a:srgbClr val="002060"/>
              </a:solidFill>
              <a:latin typeface="Calibri"/>
              <a:ea typeface="Ayuthaya" pitchFamily="2" charset="-34"/>
              <a:cs typeface="Ayuthaya"/>
            </a:endParaRPr>
          </a:p>
          <a:p>
            <a:pPr algn="ctr"/>
            <a:r>
              <a:rPr lang="en-US" sz="3200">
                <a:solidFill>
                  <a:srgbClr val="002060"/>
                </a:solidFill>
                <a:latin typeface="Calibri"/>
                <a:ea typeface="Ayuthaya" pitchFamily="2" charset="-34"/>
                <a:cs typeface="Ayuthaya"/>
              </a:rPr>
              <a:t>Welsh Language Development Pathway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F8274FD-B322-CC42-B45E-BB2D212C9444}"/>
              </a:ext>
            </a:extLst>
          </p:cNvPr>
          <p:cNvSpPr/>
          <p:nvPr/>
        </p:nvSpPr>
        <p:spPr>
          <a:xfrm>
            <a:off x="4308937" y="2430228"/>
            <a:ext cx="3614067" cy="2923877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ctr"/>
            <a:endParaRPr lang="en-US" sz="2800" b="1">
              <a:latin typeface="Calibri"/>
              <a:ea typeface="Ayuthaya" pitchFamily="2" charset="-34"/>
              <a:cs typeface="Ayuthaya" pitchFamily="2" charset="-34"/>
            </a:endParaRPr>
          </a:p>
          <a:p>
            <a:pPr algn="ctr"/>
            <a:r>
              <a:rPr lang="en-US" sz="3600" dirty="0">
                <a:solidFill>
                  <a:srgbClr val="002060"/>
                </a:solidFill>
                <a:latin typeface="Calibri"/>
                <a:ea typeface="Ayuthaya" pitchFamily="2" charset="-34"/>
                <a:cs typeface="Ayuthaya"/>
              </a:rPr>
              <a:t> </a:t>
            </a:r>
            <a:r>
              <a:rPr lang="en-US" sz="3600" dirty="0" err="1">
                <a:solidFill>
                  <a:srgbClr val="002060"/>
                </a:solidFill>
                <a:latin typeface="Calibri"/>
                <a:ea typeface="Ayuthaya" pitchFamily="2" charset="-34"/>
                <a:cs typeface="Ayuthaya"/>
              </a:rPr>
              <a:t>Chwefror</a:t>
            </a:r>
            <a:r>
              <a:rPr lang="en-US" sz="3600" dirty="0">
                <a:solidFill>
                  <a:srgbClr val="002060"/>
                </a:solidFill>
                <a:latin typeface="Calibri"/>
                <a:ea typeface="Ayuthaya" pitchFamily="2" charset="-34"/>
                <a:cs typeface="Ayuthaya"/>
              </a:rPr>
              <a:t> 2il 2023</a:t>
            </a:r>
          </a:p>
          <a:p>
            <a:pPr algn="ctr"/>
            <a:endParaRPr lang="en-US" sz="3600">
              <a:latin typeface="Calibri"/>
              <a:ea typeface="Ayuthaya" pitchFamily="2" charset="-34"/>
              <a:cs typeface="Ayuthaya" pitchFamily="2" charset="-34"/>
            </a:endParaRPr>
          </a:p>
          <a:p>
            <a:pPr algn="ctr"/>
            <a:r>
              <a:rPr lang="en-US" sz="2800" dirty="0">
                <a:solidFill>
                  <a:srgbClr val="FF0000"/>
                </a:solidFill>
                <a:latin typeface="Calibri"/>
                <a:ea typeface="Ayuthaya" pitchFamily="2" charset="-34"/>
                <a:cs typeface="Ayuthaya"/>
              </a:rPr>
              <a:t>Gr</a:t>
            </a:r>
            <a:r>
              <a:rPr lang="en-GB" sz="2800" dirty="0" err="1">
                <a:solidFill>
                  <a:srgbClr val="FF0000"/>
                </a:solidFill>
                <a:latin typeface="Calibri"/>
                <a:cs typeface="Calibri"/>
              </a:rPr>
              <a:t>ŵp</a:t>
            </a:r>
            <a:r>
              <a:rPr lang="en-GB" sz="2800" dirty="0">
                <a:solidFill>
                  <a:srgbClr val="FF0000"/>
                </a:solidFill>
                <a:latin typeface="Calibri"/>
                <a:cs typeface="Calibri"/>
              </a:rPr>
              <a:t> C – Mari Powell</a:t>
            </a:r>
          </a:p>
          <a:p>
            <a:pPr algn="ctr"/>
            <a:endParaRPr lang="en-GB" sz="2800">
              <a:solidFill>
                <a:srgbClr val="FF0000"/>
              </a:solidFill>
              <a:latin typeface="Calibri"/>
              <a:ea typeface="Ayuthaya" pitchFamily="2" charset="-34"/>
              <a:cs typeface="Calibri"/>
            </a:endParaRPr>
          </a:p>
          <a:p>
            <a:pPr algn="ctr"/>
            <a:r>
              <a:rPr lang="en-GB" sz="2800" dirty="0" err="1">
                <a:solidFill>
                  <a:srgbClr val="FF0000"/>
                </a:solidFill>
                <a:latin typeface="Calibri"/>
                <a:ea typeface="Ayuthaya" pitchFamily="2" charset="-34"/>
                <a:cs typeface="Ayuthaya"/>
              </a:rPr>
              <a:t>Darlith</a:t>
            </a:r>
            <a:r>
              <a:rPr lang="en-GB" sz="2800" dirty="0">
                <a:solidFill>
                  <a:srgbClr val="FF0000"/>
                </a:solidFill>
                <a:latin typeface="Calibri"/>
                <a:ea typeface="Ayuthaya" pitchFamily="2" charset="-34"/>
                <a:cs typeface="Ayuthaya"/>
              </a:rPr>
              <a:t> 8 </a:t>
            </a:r>
            <a:r>
              <a:rPr lang="en-GB" sz="2800" i="1" dirty="0">
                <a:solidFill>
                  <a:srgbClr val="FF0000"/>
                </a:solidFill>
                <a:latin typeface="Calibri"/>
                <a:ea typeface="Ayuthaya" pitchFamily="2" charset="-34"/>
                <a:cs typeface="Ayuthaya"/>
              </a:rPr>
              <a:t>(Lecture 8)</a:t>
            </a:r>
            <a:endParaRPr lang="en-US" sz="2800" i="1" dirty="0">
              <a:solidFill>
                <a:srgbClr val="FF0000"/>
              </a:solidFill>
              <a:latin typeface="Calibri"/>
              <a:ea typeface="Ayuthaya" pitchFamily="2" charset="-34"/>
              <a:cs typeface="Ayuthaya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4ED4D6D9-D320-19D8-0B7F-D0221D42BD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4" y="5928602"/>
            <a:ext cx="12189372" cy="9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6223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495BA640-BDE2-F442-994E-7EC451F4E7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0263" y="2950"/>
            <a:ext cx="7866991" cy="6852099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A1E42D3-0192-7240-9DD2-F3A836726A30}"/>
              </a:ext>
            </a:extLst>
          </p:cNvPr>
          <p:cNvSpPr txBox="1"/>
          <p:nvPr/>
        </p:nvSpPr>
        <p:spPr>
          <a:xfrm>
            <a:off x="426456" y="402809"/>
            <a:ext cx="5152238" cy="132343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Calibri"/>
                <a:cs typeface="Calibri"/>
              </a:rPr>
              <a:t> </a:t>
            </a:r>
            <a:r>
              <a:rPr lang="en-US" sz="3600" b="1" dirty="0">
                <a:solidFill>
                  <a:srgbClr val="002060"/>
                </a:solidFill>
                <a:latin typeface="Calibri"/>
                <a:cs typeface="Calibri"/>
              </a:rPr>
              <a:t>Nod y </a:t>
            </a:r>
            <a:r>
              <a:rPr lang="en-US" sz="3600" b="1" dirty="0" err="1">
                <a:solidFill>
                  <a:srgbClr val="002060"/>
                </a:solidFill>
                <a:latin typeface="Calibri"/>
                <a:cs typeface="Calibri"/>
              </a:rPr>
              <a:t>wers</a:t>
            </a:r>
            <a:r>
              <a:rPr lang="en-US" sz="3600" b="1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Calibri"/>
                <a:cs typeface="Calibri"/>
              </a:rPr>
              <a:t>heddiw</a:t>
            </a:r>
            <a:r>
              <a:rPr lang="en-US" sz="3600" b="1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Calibri"/>
                <a:cs typeface="Calibri"/>
              </a:rPr>
              <a:t>ydy</a:t>
            </a:r>
            <a:r>
              <a:rPr lang="en-US" sz="3600" b="1" dirty="0">
                <a:solidFill>
                  <a:srgbClr val="002060"/>
                </a:solidFill>
                <a:latin typeface="Calibri"/>
                <a:cs typeface="Calibri"/>
              </a:rPr>
              <a:t>...</a:t>
            </a:r>
            <a:br>
              <a:rPr lang="en-US" sz="3600" b="1" dirty="0">
                <a:latin typeface="Calibri"/>
              </a:rPr>
            </a:br>
            <a:r>
              <a:rPr lang="en-US" sz="3600" b="1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2400" i="1" dirty="0">
                <a:solidFill>
                  <a:srgbClr val="002060"/>
                </a:solidFill>
                <a:latin typeface="Calibri"/>
                <a:cs typeface="Calibri"/>
              </a:rPr>
              <a:t>The aim of today's lesson is...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8F22FA55-2A8D-A5EF-C79E-CE62C8319001}"/>
              </a:ext>
            </a:extLst>
          </p:cNvPr>
          <p:cNvSpPr txBox="1"/>
          <p:nvPr/>
        </p:nvSpPr>
        <p:spPr>
          <a:xfrm>
            <a:off x="9618164" y="1145060"/>
            <a:ext cx="2573258" cy="580004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/>
              <a:buChar char="•"/>
            </a:pPr>
            <a:r>
              <a:rPr lang="en-US" sz="3200" b="1" err="1">
                <a:solidFill>
                  <a:srgbClr val="002060"/>
                </a:solidFill>
                <a:ea typeface="+mn-lt"/>
                <a:cs typeface="+mn-lt"/>
              </a:rPr>
              <a:t>Adolygu</a:t>
            </a:r>
            <a:endParaRPr lang="en-US" sz="3200" b="1" err="1">
              <a:solidFill>
                <a:srgbClr val="002060"/>
              </a:solidFill>
              <a:cs typeface="Calibri" panose="020F0502020204030204"/>
            </a:endParaRPr>
          </a:p>
          <a:p>
            <a:pPr>
              <a:lnSpc>
                <a:spcPct val="150000"/>
              </a:lnSpc>
            </a:pPr>
            <a:r>
              <a:rPr lang="en-US" sz="2000" i="1" dirty="0">
                <a:solidFill>
                  <a:srgbClr val="002060"/>
                </a:solidFill>
                <a:ea typeface="+mn-lt"/>
                <a:cs typeface="+mn-lt"/>
              </a:rPr>
              <a:t>        Revision</a:t>
            </a:r>
            <a:endParaRPr lang="en-US" sz="3200" b="1" dirty="0">
              <a:solidFill>
                <a:srgbClr val="002060"/>
              </a:solidFill>
              <a:ea typeface="+mn-lt"/>
              <a:cs typeface="+mn-lt"/>
            </a:endParaRPr>
          </a:p>
          <a:p>
            <a:pPr>
              <a:lnSpc>
                <a:spcPct val="150000"/>
              </a:lnSpc>
            </a:pPr>
            <a:endParaRPr lang="en-US" sz="2000" i="1">
              <a:solidFill>
                <a:srgbClr val="002060"/>
              </a:solidFill>
              <a:ea typeface="+mn-lt"/>
              <a:cs typeface="+mn-lt"/>
            </a:endParaRPr>
          </a:p>
          <a:p>
            <a:pPr marL="342900" indent="-342900">
              <a:buFont typeface="Arial,Sans-Serif" panose="020B0604020202020204" pitchFamily="34" charset="0"/>
              <a:buChar char="•"/>
            </a:pPr>
            <a:r>
              <a:rPr lang="en-US" sz="3200" b="1" dirty="0">
                <a:solidFill>
                  <a:srgbClr val="002060"/>
                </a:solidFill>
                <a:cs typeface="Calibri" panose="020F0502020204030204"/>
              </a:rPr>
              <a:t> </a:t>
            </a:r>
            <a:r>
              <a:rPr lang="en-US" sz="3200" b="1" dirty="0" err="1">
                <a:solidFill>
                  <a:srgbClr val="002060"/>
                </a:solidFill>
                <a:cs typeface="Calibri" panose="020F0502020204030204"/>
              </a:rPr>
              <a:t>Pwy</a:t>
            </a:r>
            <a:r>
              <a:rPr lang="en-US" sz="3200" b="1" dirty="0">
                <a:solidFill>
                  <a:srgbClr val="002060"/>
                </a:solidFill>
                <a:cs typeface="Calibri" panose="020F0502020204030204"/>
              </a:rPr>
              <a:t>?</a:t>
            </a:r>
          </a:p>
          <a:p>
            <a:pPr>
              <a:lnSpc>
                <a:spcPct val="150000"/>
              </a:lnSpc>
            </a:pPr>
            <a:r>
              <a:rPr lang="en-US" sz="2000" i="1" dirty="0">
                <a:solidFill>
                  <a:srgbClr val="002060"/>
                </a:solidFill>
                <a:ea typeface="+mn-lt"/>
                <a:cs typeface="+mn-lt"/>
              </a:rPr>
              <a:t>        Who?</a:t>
            </a:r>
          </a:p>
          <a:p>
            <a:pPr>
              <a:lnSpc>
                <a:spcPct val="150000"/>
              </a:lnSpc>
            </a:pPr>
            <a:endParaRPr lang="en-US" sz="2000" i="1" dirty="0">
              <a:solidFill>
                <a:srgbClr val="002060"/>
              </a:solidFill>
              <a:ea typeface="+mn-lt"/>
              <a:cs typeface="+mn-lt"/>
            </a:endParaRPr>
          </a:p>
          <a:p>
            <a:pPr marL="342900" indent="-342900">
              <a:buFont typeface="Arial,Sans-Serif"/>
              <a:buChar char="•"/>
            </a:pPr>
            <a:r>
              <a:rPr lang="en-US" sz="3200" b="1" dirty="0">
                <a:solidFill>
                  <a:srgbClr val="002060"/>
                </a:solidFill>
                <a:ea typeface="+mn-lt"/>
                <a:cs typeface="+mn-lt"/>
              </a:rPr>
              <a:t> Pa?</a:t>
            </a:r>
            <a:endParaRPr lang="en-US" sz="3200" dirty="0">
              <a:ea typeface="+mn-lt"/>
              <a:cs typeface="+mn-lt"/>
            </a:endParaRPr>
          </a:p>
          <a:p>
            <a:pPr>
              <a:lnSpc>
                <a:spcPct val="150000"/>
              </a:lnSpc>
            </a:pPr>
            <a:r>
              <a:rPr lang="en-US" sz="2000" i="1" dirty="0">
                <a:solidFill>
                  <a:srgbClr val="002060"/>
                </a:solidFill>
                <a:ea typeface="+mn-lt"/>
                <a:cs typeface="+mn-lt"/>
              </a:rPr>
              <a:t>        Who?</a:t>
            </a:r>
            <a:endParaRPr lang="en-US" sz="2000" dirty="0">
              <a:ea typeface="+mn-lt"/>
              <a:cs typeface="+mn-lt"/>
            </a:endParaRPr>
          </a:p>
          <a:p>
            <a:pPr>
              <a:lnSpc>
                <a:spcPct val="150000"/>
              </a:lnSpc>
            </a:pPr>
            <a:endParaRPr lang="en-US" sz="2000" i="1" dirty="0">
              <a:solidFill>
                <a:srgbClr val="002060"/>
              </a:solidFill>
              <a:ea typeface="+mn-lt"/>
              <a:cs typeface="+mn-lt"/>
            </a:endParaRPr>
          </a:p>
          <a:p>
            <a:pPr marL="342900" indent="-342900">
              <a:lnSpc>
                <a:spcPct val="150000"/>
              </a:lnSpc>
              <a:buFont typeface="Arial"/>
              <a:buChar char="•"/>
            </a:pPr>
            <a:r>
              <a:rPr lang="en-US" sz="3200" b="1" dirty="0">
                <a:solidFill>
                  <a:srgbClr val="002060"/>
                </a:solidFill>
                <a:ea typeface="+mn-lt"/>
                <a:cs typeface="+mn-lt"/>
              </a:rPr>
              <a:t> Y </a:t>
            </a:r>
            <a:r>
              <a:rPr lang="en-US" sz="3200" b="1" dirty="0" err="1">
                <a:solidFill>
                  <a:srgbClr val="002060"/>
                </a:solidFill>
                <a:ea typeface="+mn-lt"/>
                <a:cs typeface="+mn-lt"/>
              </a:rPr>
              <a:t>Tywydd</a:t>
            </a:r>
            <a:endParaRPr lang="en-US" sz="3200" b="1" dirty="0">
              <a:solidFill>
                <a:srgbClr val="002060"/>
              </a:solidFill>
              <a:ea typeface="+mn-lt"/>
              <a:cs typeface="+mn-lt"/>
            </a:endParaRPr>
          </a:p>
          <a:p>
            <a:r>
              <a:rPr lang="en-US" sz="2000" i="1" dirty="0">
                <a:solidFill>
                  <a:srgbClr val="002060"/>
                </a:solidFill>
                <a:ea typeface="+mn-lt"/>
                <a:cs typeface="+mn-lt"/>
              </a:rPr>
              <a:t>        The Weather</a:t>
            </a:r>
            <a:endParaRPr lang="en-US" sz="2000" dirty="0">
              <a:ea typeface="+mn-lt"/>
              <a:cs typeface="+mn-lt"/>
            </a:endParaRPr>
          </a:p>
          <a:p>
            <a:pPr>
              <a:lnSpc>
                <a:spcPct val="150000"/>
              </a:lnSpc>
            </a:pPr>
            <a:endParaRPr lang="en-US" sz="2000" i="1" dirty="0">
              <a:solidFill>
                <a:srgbClr val="002060"/>
              </a:solidFill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899849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38D641C2-388B-9DF9-9612-B8901E4D1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331" y="585270"/>
            <a:ext cx="6786459" cy="6266768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5937BB17-5B48-3DBB-17BA-C9089CD2ED15}"/>
              </a:ext>
            </a:extLst>
          </p:cNvPr>
          <p:cNvSpPr txBox="1"/>
          <p:nvPr/>
        </p:nvSpPr>
        <p:spPr>
          <a:xfrm>
            <a:off x="5044622" y="5257800"/>
            <a:ext cx="2102755" cy="120032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b="1" err="1">
                <a:solidFill>
                  <a:srgbClr val="002060"/>
                </a:solidFill>
              </a:rPr>
              <a:t>Adolygu</a:t>
            </a:r>
            <a:endParaRPr lang="en-US" sz="4400" b="1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Revision</a:t>
            </a:r>
          </a:p>
        </p:txBody>
      </p:sp>
    </p:spTree>
    <p:extLst>
      <p:ext uri="{BB962C8B-B14F-4D97-AF65-F5344CB8AC3E}">
        <p14:creationId xmlns:p14="http://schemas.microsoft.com/office/powerpoint/2010/main" val="890255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380407" y="743447"/>
            <a:ext cx="3973385" cy="369202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Cymraeg</a:t>
            </a:r>
          </a:p>
        </p:txBody>
      </p:sp>
      <p:pic>
        <p:nvPicPr>
          <p:cNvPr id="3" name="Picture 3" descr="Logo&#10;&#10;Description automatically generated">
            <a:extLst>
              <a:ext uri="{FF2B5EF4-FFF2-40B4-BE49-F238E27FC236}">
                <a16:creationId xmlns:a16="http://schemas.microsoft.com/office/drawing/2014/main" id="{E66178B5-944F-31BF-B62E-E98D6F751B2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8382" b="14140"/>
          <a:stretch/>
        </p:blipFill>
        <p:spPr>
          <a:xfrm>
            <a:off x="20" y="10"/>
            <a:ext cx="7579183" cy="6861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3563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380407" y="743447"/>
            <a:ext cx="3973385" cy="369202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Saesneg</a:t>
            </a: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</p:txBody>
      </p:sp>
      <p:pic>
        <p:nvPicPr>
          <p:cNvPr id="2" name="Picture 2" descr="Logo&#10;&#10;Description automatically generated">
            <a:extLst>
              <a:ext uri="{FF2B5EF4-FFF2-40B4-BE49-F238E27FC236}">
                <a16:creationId xmlns:a16="http://schemas.microsoft.com/office/drawing/2014/main" id="{679CFAF0-2768-0418-0120-4FCA9E5FE6F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89" r="4833" b="1"/>
          <a:stretch/>
        </p:blipFill>
        <p:spPr>
          <a:xfrm>
            <a:off x="20" y="10"/>
            <a:ext cx="6992881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5720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367269" y="1715654"/>
            <a:ext cx="3973385" cy="369202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Llythrennedd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i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Literacy</a:t>
            </a:r>
          </a:p>
        </p:txBody>
      </p:sp>
      <p:pic>
        <p:nvPicPr>
          <p:cNvPr id="2" name="Picture 2" descr="Logo&#10;&#10;Description automatically generated">
            <a:extLst>
              <a:ext uri="{FF2B5EF4-FFF2-40B4-BE49-F238E27FC236}">
                <a16:creationId xmlns:a16="http://schemas.microsoft.com/office/drawing/2014/main" id="{679CFAF0-2768-0418-0120-4FCA9E5FE6F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89" r="4833" b="1"/>
          <a:stretch/>
        </p:blipFill>
        <p:spPr>
          <a:xfrm>
            <a:off x="20" y="10"/>
            <a:ext cx="6992881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882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380407" y="743447"/>
            <a:ext cx="3973385" cy="369202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Mathemateg</a:t>
            </a: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62877881-2963-B497-087B-2C36835966E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81" r="-1" b="-1"/>
          <a:stretch/>
        </p:blipFill>
        <p:spPr>
          <a:xfrm>
            <a:off x="20" y="10"/>
            <a:ext cx="6992881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814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380407" y="1531723"/>
            <a:ext cx="3973385" cy="369202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Rhifedd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i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Numeracy</a:t>
            </a: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62877881-2963-B497-087B-2C36835966E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81" r="-1" b="-1"/>
          <a:stretch/>
        </p:blipFill>
        <p:spPr>
          <a:xfrm>
            <a:off x="20" y="10"/>
            <a:ext cx="6992881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30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380407" y="743447"/>
            <a:ext cx="4504063" cy="369202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Gwyddoniaeth</a:t>
            </a: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</p:txBody>
      </p:sp>
      <p:pic>
        <p:nvPicPr>
          <p:cNvPr id="3" name="Picture 3" descr="Icon&#10;&#10;Description automatically generated">
            <a:extLst>
              <a:ext uri="{FF2B5EF4-FFF2-40B4-BE49-F238E27FC236}">
                <a16:creationId xmlns:a16="http://schemas.microsoft.com/office/drawing/2014/main" id="{69DD3797-76C0-8A9D-33D6-0DC2ADBA742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26" r="4929"/>
          <a:stretch/>
        </p:blipFill>
        <p:spPr>
          <a:xfrm>
            <a:off x="20" y="10"/>
            <a:ext cx="6992881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707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380407" y="743447"/>
            <a:ext cx="4490456" cy="369202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Daearyddiaeth</a:t>
            </a:r>
          </a:p>
        </p:txBody>
      </p:sp>
      <p:pic>
        <p:nvPicPr>
          <p:cNvPr id="4" name="Picture 4" descr="A picture containing logo&#10;&#10;Description automatically generated">
            <a:extLst>
              <a:ext uri="{FF2B5EF4-FFF2-40B4-BE49-F238E27FC236}">
                <a16:creationId xmlns:a16="http://schemas.microsoft.com/office/drawing/2014/main" id="{BCD52FEA-00E0-1485-8E28-5E836B363CE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26" r="5407" b="-2"/>
          <a:stretch/>
        </p:blipFill>
        <p:spPr>
          <a:xfrm>
            <a:off x="20" y="10"/>
            <a:ext cx="6992881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445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380407" y="743447"/>
            <a:ext cx="3973385" cy="369202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Hanes</a:t>
            </a:r>
          </a:p>
        </p:txBody>
      </p:sp>
      <p:pic>
        <p:nvPicPr>
          <p:cNvPr id="2" name="Picture 2" descr="A picture containing logo&#10;&#10;Description automatically generated">
            <a:extLst>
              <a:ext uri="{FF2B5EF4-FFF2-40B4-BE49-F238E27FC236}">
                <a16:creationId xmlns:a16="http://schemas.microsoft.com/office/drawing/2014/main" id="{76BAD993-AC13-8685-740B-59A8DF2DE3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09" r="4376"/>
          <a:stretch/>
        </p:blipFill>
        <p:spPr>
          <a:xfrm>
            <a:off x="20" y="10"/>
            <a:ext cx="6992881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329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380407" y="743447"/>
            <a:ext cx="3973385" cy="369202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Cerddoriaeth</a:t>
            </a: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</p:txBody>
      </p:sp>
      <p:pic>
        <p:nvPicPr>
          <p:cNvPr id="2" name="Picture 2" descr="Logo&#10;&#10;Description automatically generated">
            <a:extLst>
              <a:ext uri="{FF2B5EF4-FFF2-40B4-BE49-F238E27FC236}">
                <a16:creationId xmlns:a16="http://schemas.microsoft.com/office/drawing/2014/main" id="{5D04C9DF-AAE7-B20A-F9E2-EFF8953A14D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837" r="1137" b="-1"/>
          <a:stretch/>
        </p:blipFill>
        <p:spPr>
          <a:xfrm>
            <a:off x="20" y="10"/>
            <a:ext cx="6992881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520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380407" y="743447"/>
            <a:ext cx="3973385" cy="369202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Celf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DC7B70C7-E92D-F8E3-AE8A-7C5393FD30D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14" r="2707" b="1"/>
          <a:stretch/>
        </p:blipFill>
        <p:spPr>
          <a:xfrm>
            <a:off x="20" y="10"/>
            <a:ext cx="6992881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750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380407" y="743447"/>
            <a:ext cx="3973385" cy="369202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Addysg</a:t>
            </a:r>
            <a:r>
              <a:rPr lang="en-US" sz="5200" b="1">
                <a:latin typeface="+mj-lt"/>
                <a:ea typeface="+mj-ea"/>
                <a:cs typeface="+mj-cs"/>
              </a:rPr>
              <a:t> </a:t>
            </a:r>
            <a:r>
              <a:rPr lang="en-US" sz="52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Gorfforol</a:t>
            </a: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099E870D-4F25-52C7-D49E-99411B2FE98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27" t="-198" r="3454" b="198"/>
          <a:stretch/>
        </p:blipFill>
        <p:spPr>
          <a:xfrm>
            <a:off x="-163266" y="10"/>
            <a:ext cx="7324578" cy="6858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88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625336" y="770661"/>
            <a:ext cx="3973385" cy="369202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Addysg</a:t>
            </a:r>
            <a:r>
              <a:rPr lang="en-US" sz="5200" b="1">
                <a:latin typeface="+mj-lt"/>
                <a:ea typeface="+mj-ea"/>
                <a:cs typeface="+mj-cs"/>
              </a:rPr>
              <a:t> </a:t>
            </a:r>
            <a:r>
              <a:rPr lang="en-US" sz="52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Grefyddol</a:t>
            </a: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</p:txBody>
      </p:sp>
      <p:pic>
        <p:nvPicPr>
          <p:cNvPr id="2" name="Picture 2" descr="Diagram&#10;&#10;Description automatically generated">
            <a:extLst>
              <a:ext uri="{FF2B5EF4-FFF2-40B4-BE49-F238E27FC236}">
                <a16:creationId xmlns:a16="http://schemas.microsoft.com/office/drawing/2014/main" id="{D18E2735-E966-A67E-B8D1-A0EF6B11A41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293" r="5203" b="-199"/>
          <a:stretch/>
        </p:blipFill>
        <p:spPr>
          <a:xfrm>
            <a:off x="20" y="-13597"/>
            <a:ext cx="7256640" cy="6871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762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761407" y="757054"/>
            <a:ext cx="3973385" cy="369202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Technoleg</a:t>
            </a:r>
            <a:r>
              <a:rPr lang="en-US" sz="5200" b="1">
                <a:latin typeface="+mj-lt"/>
                <a:ea typeface="+mj-ea"/>
                <a:cs typeface="+mj-cs"/>
              </a:rPr>
              <a:t> </a:t>
            </a:r>
            <a:r>
              <a:rPr lang="en-US" sz="52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Gwybodaeth</a:t>
            </a:r>
            <a:endParaRPr lang="en-US" sz="5200" b="1" err="1">
              <a:solidFill>
                <a:srgbClr val="002060"/>
              </a:solidFill>
              <a:latin typeface="Calibri Light" panose="020F0302020204030204"/>
              <a:ea typeface="+mj-ea"/>
              <a:cs typeface="Calibri Light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85EC4109-A0E7-E337-7D8F-B497C21E1EA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338" r="2218" b="-199"/>
          <a:stretch/>
        </p:blipFill>
        <p:spPr>
          <a:xfrm>
            <a:off x="20" y="10"/>
            <a:ext cx="7266747" cy="6858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910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380407" y="743447"/>
            <a:ext cx="3973385" cy="369202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Ffrangeg</a:t>
            </a:r>
          </a:p>
        </p:txBody>
      </p:sp>
      <p:pic>
        <p:nvPicPr>
          <p:cNvPr id="3" name="Picture 3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F71E51CB-11C9-D417-359C-E960D9A117C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85" b="2"/>
          <a:stretch/>
        </p:blipFill>
        <p:spPr>
          <a:xfrm>
            <a:off x="20" y="10"/>
            <a:ext cx="6992881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540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659147" y="1521732"/>
            <a:ext cx="3952071" cy="55303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Sbaeneg</a:t>
            </a:r>
            <a:endParaRPr lang="en-US" sz="5200" b="1" err="1">
              <a:solidFill>
                <a:srgbClr val="002060"/>
              </a:solidFill>
              <a:latin typeface="Calibri Light" panose="020F0302020204030204"/>
              <a:ea typeface="+mj-ea"/>
              <a:cs typeface="Calibri Light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1D280406-9EF3-66BE-5010-8B001D3B8E3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2" b="879"/>
          <a:stretch/>
        </p:blipFill>
        <p:spPr>
          <a:xfrm>
            <a:off x="20" y="10"/>
            <a:ext cx="7188573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509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380407" y="743447"/>
            <a:ext cx="3973385" cy="369202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Almaeneg</a:t>
            </a:r>
            <a:endParaRPr lang="en-US" sz="5200" b="1" err="1">
              <a:solidFill>
                <a:srgbClr val="002060"/>
              </a:solidFill>
              <a:latin typeface="Calibri Light" panose="020F0302020204030204"/>
              <a:ea typeface="+mj-ea"/>
              <a:cs typeface="Calibri Light"/>
            </a:endParaRPr>
          </a:p>
        </p:txBody>
      </p:sp>
      <p:pic>
        <p:nvPicPr>
          <p:cNvPr id="2" name="Picture 2" descr="A picture containing text, gear&#10;&#10;Description automatically generated">
            <a:extLst>
              <a:ext uri="{FF2B5EF4-FFF2-40B4-BE49-F238E27FC236}">
                <a16:creationId xmlns:a16="http://schemas.microsoft.com/office/drawing/2014/main" id="{AFCADEC8-B3A4-8314-39B1-222ED2DCD7E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71" r="3254" b="-1"/>
          <a:stretch/>
        </p:blipFill>
        <p:spPr>
          <a:xfrm>
            <a:off x="20" y="10"/>
            <a:ext cx="6992881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829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2CFE2E3-1ADE-3A49-B21C-22D3103119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8347117"/>
              </p:ext>
            </p:extLst>
          </p:nvPr>
        </p:nvGraphicFramePr>
        <p:xfrm>
          <a:off x="137650" y="187249"/>
          <a:ext cx="5783090" cy="4663440"/>
        </p:xfrm>
        <a:graphic>
          <a:graphicData uri="http://schemas.openxmlformats.org/drawingml/2006/table">
            <a:tbl>
              <a:tblPr firstRow="1" firstCol="1" bandRow="1"/>
              <a:tblGrid>
                <a:gridCol w="5783090">
                  <a:extLst>
                    <a:ext uri="{9D8B030D-6E8A-4147-A177-3AD203B41FA5}">
                      <a16:colId xmlns:a16="http://schemas.microsoft.com/office/drawing/2014/main" val="2754207372"/>
                    </a:ext>
                  </a:extLst>
                </a:gridCol>
              </a:tblGrid>
              <a:tr h="465134">
                <a:tc>
                  <a:txBody>
                    <a:bodyPr/>
                    <a:lstStyle/>
                    <a:p>
                      <a:endParaRPr lang="en-GB" sz="800" b="1" dirty="0">
                        <a:solidFill>
                          <a:srgbClr val="002060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2000" b="1" kern="1200" dirty="0" err="1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Dysgu</a:t>
                      </a:r>
                      <a:r>
                        <a:rPr lang="en-GB" sz="20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en-GB" sz="2000" b="0" i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(to teach)</a:t>
                      </a:r>
                      <a:endParaRPr lang="en-GB" sz="2000" b="0" i="1" dirty="0">
                        <a:solidFill>
                          <a:schemeClr val="bg1"/>
                        </a:solidFill>
                      </a:endParaRPr>
                    </a:p>
                    <a:p>
                      <a:endParaRPr lang="en-GB" sz="800" b="1" dirty="0">
                        <a:solidFill>
                          <a:srgbClr val="002060"/>
                        </a:solidFill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21921"/>
                  </a:ext>
                </a:extLst>
              </a:tr>
              <a:tr h="3927796">
                <a:tc>
                  <a:txBody>
                    <a:bodyPr/>
                    <a:lstStyle/>
                    <a:p>
                      <a:endParaRPr lang="en-GB" sz="8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b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y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Ydych chi’n dysgu...                                   Mathemateg?</a:t>
                      </a:r>
                    </a:p>
                    <a:p>
                      <a:r>
                        <a:rPr lang="cy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Wyt ti’n dysgu...                                         Hanes?</a:t>
                      </a:r>
                      <a:endParaRPr lang="cy-GB" sz="1800" i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i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800" b="0" i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Do you teach…</a:t>
                      </a:r>
                      <a:r>
                        <a:rPr lang="en-GB" sz="1800" b="1" i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                                          Cymraeg?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i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                                                                     </a:t>
                      </a:r>
                      <a:r>
                        <a:rPr lang="en-GB" sz="1800" b="1" i="0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Cerddoriaeth</a:t>
                      </a:r>
                      <a:r>
                        <a:rPr lang="en-GB" sz="1800" b="1" i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i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                                                                     </a:t>
                      </a:r>
                      <a:r>
                        <a:rPr lang="en-GB" sz="1800" b="1" i="0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pob</a:t>
                      </a:r>
                      <a:r>
                        <a:rPr lang="en-GB" sz="1800" b="1" i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800" b="1" i="0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pwnc</a:t>
                      </a:r>
                      <a:r>
                        <a:rPr lang="en-GB" sz="1800" b="1" i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i="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Ydych</a:t>
                      </a:r>
                      <a:r>
                        <a:rPr lang="en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800" b="1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chi’n</a:t>
                      </a:r>
                      <a:r>
                        <a:rPr lang="en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800" b="1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gyfrifol</a:t>
                      </a:r>
                      <a:r>
                        <a:rPr lang="en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am…                           </a:t>
                      </a:r>
                      <a:r>
                        <a:rPr lang="cy-GB" sz="1800" b="1" i="0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L</a:t>
                      </a:r>
                      <a:r>
                        <a:rPr lang="cy-GB" sz="1800" b="1" i="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ythrennedd?</a:t>
                      </a:r>
                      <a:endParaRPr lang="en-GB" sz="18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Wyt</a:t>
                      </a:r>
                      <a:r>
                        <a:rPr lang="en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800" b="1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ti’n</a:t>
                      </a:r>
                      <a:r>
                        <a:rPr lang="en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800" b="1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gyfrifol</a:t>
                      </a:r>
                      <a:r>
                        <a:rPr lang="en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am…                              </a:t>
                      </a:r>
                      <a:r>
                        <a:rPr lang="en-GB" sz="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GB" sz="1800" b="1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F</a:t>
                      </a:r>
                      <a:r>
                        <a:rPr lang="en-GB" sz="1800" b="1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athemateg</a:t>
                      </a:r>
                      <a:r>
                        <a:rPr lang="en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Are you responsible for…</a:t>
                      </a:r>
                      <a:r>
                        <a:rPr lang="en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                       </a:t>
                      </a:r>
                      <a:r>
                        <a:rPr lang="en-GB" sz="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800" b="1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Wyddoniaeth</a:t>
                      </a:r>
                      <a:r>
                        <a:rPr lang="en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                                                                     Y </a:t>
                      </a:r>
                      <a:r>
                        <a:rPr lang="en-GB" sz="1800" b="1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Cyfnod</a:t>
                      </a:r>
                      <a:r>
                        <a:rPr lang="en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Sylfaen?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r>
                        <a:rPr lang="cy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Pa flwyddyn rydych chi’n dysgu?</a:t>
                      </a:r>
                    </a:p>
                    <a:p>
                      <a:r>
                        <a:rPr lang="cy-GB" sz="18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Pa flwyddyn rwyt ti’n dysgu?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What year do you teach?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8402837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D66D546D-7C4C-0746-B11B-C1B49F1A0F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319119"/>
              </p:ext>
            </p:extLst>
          </p:nvPr>
        </p:nvGraphicFramePr>
        <p:xfrm>
          <a:off x="6096000" y="187249"/>
          <a:ext cx="5958350" cy="4441450"/>
        </p:xfrm>
        <a:graphic>
          <a:graphicData uri="http://schemas.openxmlformats.org/drawingml/2006/table">
            <a:tbl>
              <a:tblPr firstRow="1" firstCol="1" bandRow="1"/>
              <a:tblGrid>
                <a:gridCol w="5958350">
                  <a:extLst>
                    <a:ext uri="{9D8B030D-6E8A-4147-A177-3AD203B41FA5}">
                      <a16:colId xmlns:a16="http://schemas.microsoft.com/office/drawing/2014/main" val="2754207372"/>
                    </a:ext>
                  </a:extLst>
                </a:gridCol>
              </a:tblGrid>
              <a:tr h="541034">
                <a:tc>
                  <a:txBody>
                    <a:bodyPr/>
                    <a:lstStyle/>
                    <a:p>
                      <a:endParaRPr lang="en-GB" sz="800" b="1" dirty="0">
                        <a:solidFill>
                          <a:srgbClr val="002060"/>
                        </a:solidFill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20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Ateb</a:t>
                      </a:r>
                      <a:endParaRPr lang="en-GB" sz="2000" b="1" dirty="0">
                        <a:solidFill>
                          <a:schemeClr val="bg1"/>
                        </a:solidFill>
                      </a:endParaRPr>
                    </a:p>
                    <a:p>
                      <a:endParaRPr lang="en-GB" sz="800" b="1" dirty="0">
                        <a:solidFill>
                          <a:srgbClr val="002060"/>
                        </a:solidFill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21921"/>
                  </a:ext>
                </a:extLst>
              </a:tr>
              <a:tr h="3892810">
                <a:tc>
                  <a:txBody>
                    <a:bodyPr/>
                    <a:lstStyle/>
                    <a:p>
                      <a:endParaRPr lang="en-GB" sz="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cy-GB" sz="18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cy-GB" sz="1800" i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Ydw.</a:t>
                      </a:r>
                    </a:p>
                    <a:p>
                      <a:r>
                        <a:rPr lang="cy-GB" sz="1800" i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Ydw, dw i’n dysgu ......</a:t>
                      </a:r>
                      <a:endParaRPr lang="cy-GB" sz="1100" i="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r>
                        <a:rPr lang="cy-GB" sz="1800" i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Nac ydw.</a:t>
                      </a:r>
                    </a:p>
                    <a:p>
                      <a:r>
                        <a:rPr lang="cy-GB" sz="1800" i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Nac ydw, dw i ddim yn dysgu ..... ond rydw i’n dysgu .....</a:t>
                      </a:r>
                    </a:p>
                    <a:p>
                      <a:endParaRPr lang="cy-GB" sz="1800" i="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r>
                        <a:rPr lang="cy-GB" sz="1800" i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Ydw.</a:t>
                      </a:r>
                    </a:p>
                    <a:p>
                      <a:r>
                        <a:rPr lang="cy-GB" sz="1800" i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Ydw, dw i’n gyfrifol am...</a:t>
                      </a:r>
                      <a:endParaRPr lang="cy-GB" sz="1100" i="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r>
                        <a:rPr lang="cy-GB" sz="1800" i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Nac ydw.</a:t>
                      </a:r>
                    </a:p>
                    <a:p>
                      <a:r>
                        <a:rPr lang="cy-GB" sz="1800" i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Nac ydw, dw i ddim yn gyfrifol am ..... ond dw i’n gyfrifol am ...</a:t>
                      </a:r>
                    </a:p>
                    <a:p>
                      <a:endParaRPr lang="cy-GB" sz="1800" i="0" dirty="0">
                        <a:solidFill>
                          <a:srgbClr val="00206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r>
                        <a:rPr lang="cy-GB" sz="1800" i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Rydw i’n dysgu’r Dosbarth Meithrin </a:t>
                      </a:r>
                      <a:r>
                        <a:rPr lang="cy-GB" sz="1800" b="1" i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yn</a:t>
                      </a:r>
                      <a:r>
                        <a:rPr lang="cy-GB" sz="1800" i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Ysgol y Parc.</a:t>
                      </a:r>
                    </a:p>
                    <a:p>
                      <a:r>
                        <a:rPr lang="cy-GB" sz="1800" i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 Rydw i’n athrawes Blwyddyn 6 </a:t>
                      </a:r>
                      <a:r>
                        <a:rPr lang="cy-GB" sz="1800" b="1" i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mewn</a:t>
                      </a:r>
                      <a:r>
                        <a:rPr lang="cy-GB" sz="1800" i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ysgol gynradd.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8402837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C25B4266-FC1F-0249-A069-FD7FFFEC41DE}"/>
              </a:ext>
            </a:extLst>
          </p:cNvPr>
          <p:cNvSpPr/>
          <p:nvPr/>
        </p:nvSpPr>
        <p:spPr>
          <a:xfrm>
            <a:off x="3452049" y="5173801"/>
            <a:ext cx="4937381" cy="1384995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r>
              <a:rPr lang="cy-GB" b="1" dirty="0">
                <a:solidFill>
                  <a:srgbClr val="FF0000"/>
                </a:solidFill>
                <a:ea typeface="Times New Roman" panose="02020603050405020304" pitchFamily="18" charset="0"/>
              </a:rPr>
              <a:t>Mewn</a:t>
            </a:r>
            <a:r>
              <a:rPr lang="cy-GB" dirty="0">
                <a:ea typeface="Times New Roman" panose="02020603050405020304" pitchFamily="18" charset="0"/>
              </a:rPr>
              <a:t> </a:t>
            </a:r>
            <a:r>
              <a:rPr lang="cy-GB" dirty="0">
                <a:solidFill>
                  <a:srgbClr val="002060"/>
                </a:solidFill>
                <a:ea typeface="Times New Roman" panose="02020603050405020304" pitchFamily="18" charset="0"/>
              </a:rPr>
              <a:t>usually means </a:t>
            </a:r>
            <a:r>
              <a:rPr lang="cy-GB" i="1" dirty="0">
                <a:solidFill>
                  <a:srgbClr val="002060"/>
                </a:solidFill>
                <a:ea typeface="Times New Roman" panose="02020603050405020304" pitchFamily="18" charset="0"/>
              </a:rPr>
              <a:t>‘in a‘</a:t>
            </a:r>
            <a:r>
              <a:rPr lang="cy-GB" dirty="0">
                <a:solidFill>
                  <a:srgbClr val="002060"/>
                </a:solidFill>
                <a:ea typeface="Times New Roman" panose="02020603050405020304" pitchFamily="18" charset="0"/>
              </a:rPr>
              <a:t>  and is </a:t>
            </a:r>
            <a:r>
              <a:rPr lang="cy-GB" b="1" dirty="0">
                <a:solidFill>
                  <a:srgbClr val="002060"/>
                </a:solidFill>
                <a:ea typeface="Times New Roman" panose="02020603050405020304" pitchFamily="18" charset="0"/>
              </a:rPr>
              <a:t>indefinite</a:t>
            </a:r>
            <a:r>
              <a:rPr lang="cy-GB" dirty="0">
                <a:solidFill>
                  <a:srgbClr val="002060"/>
                </a:solidFill>
                <a:ea typeface="Times New Roman" panose="02020603050405020304" pitchFamily="18" charset="0"/>
              </a:rPr>
              <a:t>, </a:t>
            </a:r>
          </a:p>
          <a:p>
            <a:r>
              <a:rPr lang="cy-GB" sz="1600" dirty="0">
                <a:solidFill>
                  <a:srgbClr val="002060"/>
                </a:solidFill>
                <a:ea typeface="Times New Roman" panose="02020603050405020304" pitchFamily="18" charset="0"/>
              </a:rPr>
              <a:t>e.g.</a:t>
            </a:r>
            <a:r>
              <a:rPr lang="en-GB" sz="1600" dirty="0">
                <a:solidFill>
                  <a:srgbClr val="002060"/>
                </a:solidFill>
                <a:ea typeface="Times New Roman" panose="02020603050405020304" pitchFamily="18" charset="0"/>
              </a:rPr>
              <a:t> </a:t>
            </a:r>
            <a:r>
              <a:rPr lang="cy-GB" sz="1600" dirty="0">
                <a:solidFill>
                  <a:srgbClr val="002060"/>
                </a:solidFill>
                <a:ea typeface="Times New Roman" panose="02020603050405020304" pitchFamily="18" charset="0"/>
              </a:rPr>
              <a:t>Rydw i’n gweithio </a:t>
            </a:r>
            <a:r>
              <a:rPr lang="cy-GB" sz="1600" dirty="0">
                <a:solidFill>
                  <a:srgbClr val="FF0000"/>
                </a:solidFill>
                <a:ea typeface="Times New Roman" panose="02020603050405020304" pitchFamily="18" charset="0"/>
              </a:rPr>
              <a:t>mewn</a:t>
            </a:r>
            <a:r>
              <a:rPr lang="cy-GB" sz="1600" dirty="0">
                <a:ea typeface="Times New Roman" panose="02020603050405020304" pitchFamily="18" charset="0"/>
              </a:rPr>
              <a:t> </a:t>
            </a:r>
            <a:r>
              <a:rPr lang="cy-GB" sz="1600" dirty="0">
                <a:solidFill>
                  <a:srgbClr val="002060"/>
                </a:solidFill>
                <a:ea typeface="Times New Roman" panose="02020603050405020304" pitchFamily="18" charset="0"/>
              </a:rPr>
              <a:t>ysgol gynradd yn Abertawe.</a:t>
            </a:r>
            <a:endParaRPr lang="en-GB" sz="1600" dirty="0">
              <a:ea typeface="Times New Roman" panose="02020603050405020304" pitchFamily="18" charset="0"/>
            </a:endParaRPr>
          </a:p>
          <a:p>
            <a:endParaRPr lang="cy-GB" sz="1600" b="1" dirty="0">
              <a:solidFill>
                <a:srgbClr val="FF0000"/>
              </a:solidFill>
              <a:ea typeface="Times New Roman" panose="02020603050405020304" pitchFamily="18" charset="0"/>
            </a:endParaRPr>
          </a:p>
          <a:p>
            <a:r>
              <a:rPr lang="cy-GB" b="1" dirty="0">
                <a:solidFill>
                  <a:srgbClr val="FF0000"/>
                </a:solidFill>
                <a:ea typeface="Times New Roman" panose="02020603050405020304" pitchFamily="18" charset="0"/>
              </a:rPr>
              <a:t>Yn</a:t>
            </a:r>
            <a:r>
              <a:rPr lang="cy-GB" b="1" dirty="0">
                <a:ea typeface="Times New Roman" panose="02020603050405020304" pitchFamily="18" charset="0"/>
              </a:rPr>
              <a:t> </a:t>
            </a:r>
            <a:r>
              <a:rPr lang="cy-GB" dirty="0">
                <a:solidFill>
                  <a:srgbClr val="002060"/>
                </a:solidFill>
                <a:ea typeface="Times New Roman" panose="02020603050405020304" pitchFamily="18" charset="0"/>
              </a:rPr>
              <a:t>refers to a </a:t>
            </a:r>
            <a:r>
              <a:rPr lang="cy-GB" b="1" dirty="0">
                <a:solidFill>
                  <a:srgbClr val="002060"/>
                </a:solidFill>
                <a:ea typeface="Times New Roman" panose="02020603050405020304" pitchFamily="18" charset="0"/>
              </a:rPr>
              <a:t>definite</a:t>
            </a:r>
            <a:r>
              <a:rPr lang="cy-GB" dirty="0">
                <a:solidFill>
                  <a:srgbClr val="002060"/>
                </a:solidFill>
                <a:ea typeface="Times New Roman" panose="02020603050405020304" pitchFamily="18" charset="0"/>
              </a:rPr>
              <a:t> place, </a:t>
            </a:r>
          </a:p>
          <a:p>
            <a:r>
              <a:rPr lang="cy-GB" sz="1600" dirty="0">
                <a:solidFill>
                  <a:srgbClr val="002060"/>
                </a:solidFill>
                <a:ea typeface="Times New Roman" panose="02020603050405020304" pitchFamily="18" charset="0"/>
              </a:rPr>
              <a:t>e.g.</a:t>
            </a:r>
            <a:r>
              <a:rPr lang="en-GB" sz="1600" dirty="0">
                <a:solidFill>
                  <a:srgbClr val="002060"/>
                </a:solidFill>
                <a:ea typeface="Times New Roman" panose="02020603050405020304" pitchFamily="18" charset="0"/>
              </a:rPr>
              <a:t> </a:t>
            </a:r>
            <a:r>
              <a:rPr lang="cy-GB" sz="1600" dirty="0">
                <a:solidFill>
                  <a:srgbClr val="002060"/>
                </a:solidFill>
                <a:ea typeface="Times New Roman" panose="02020603050405020304" pitchFamily="18" charset="0"/>
              </a:rPr>
              <a:t>Rydw i’n gweithio</a:t>
            </a:r>
            <a:r>
              <a:rPr lang="cy-GB" sz="1600" dirty="0">
                <a:ea typeface="Times New Roman" panose="02020603050405020304" pitchFamily="18" charset="0"/>
              </a:rPr>
              <a:t> </a:t>
            </a:r>
            <a:r>
              <a:rPr lang="cy-GB" sz="1600" dirty="0">
                <a:solidFill>
                  <a:srgbClr val="FF0000"/>
                </a:solidFill>
                <a:ea typeface="Times New Roman" panose="02020603050405020304" pitchFamily="18" charset="0"/>
              </a:rPr>
              <a:t>yn</a:t>
            </a:r>
            <a:r>
              <a:rPr lang="cy-GB" sz="1600" dirty="0">
                <a:ea typeface="Times New Roman" panose="02020603050405020304" pitchFamily="18" charset="0"/>
              </a:rPr>
              <a:t> </a:t>
            </a:r>
            <a:r>
              <a:rPr lang="cy-GB" sz="1600" dirty="0">
                <a:solidFill>
                  <a:srgbClr val="002060"/>
                </a:solidFill>
                <a:ea typeface="Times New Roman" panose="02020603050405020304" pitchFamily="18" charset="0"/>
              </a:rPr>
              <a:t>Ysgol Gynradd Abbey.</a:t>
            </a:r>
            <a:endParaRPr lang="en-GB" sz="1600" dirty="0">
              <a:solidFill>
                <a:srgbClr val="002060"/>
              </a:solidFill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06815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38D641C2-388B-9DF9-9612-B8901E4D1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331" y="585270"/>
            <a:ext cx="6786459" cy="6266768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5937BB17-5B48-3DBB-17BA-C9089CD2ED15}"/>
              </a:ext>
            </a:extLst>
          </p:cNvPr>
          <p:cNvSpPr txBox="1"/>
          <p:nvPr/>
        </p:nvSpPr>
        <p:spPr>
          <a:xfrm>
            <a:off x="4157949" y="5171536"/>
            <a:ext cx="3962367" cy="120032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b="1">
                <a:solidFill>
                  <a:srgbClr val="002060"/>
                </a:solidFill>
              </a:rPr>
              <a:t>Amser </a:t>
            </a:r>
            <a:r>
              <a:rPr lang="en-US" sz="4400" b="1" err="1">
                <a:solidFill>
                  <a:srgbClr val="002060"/>
                </a:solidFill>
              </a:rPr>
              <a:t>Cofrestru</a:t>
            </a:r>
            <a:endParaRPr lang="en-US" sz="4400" b="1" err="1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Registration Time</a:t>
            </a:r>
            <a:endParaRPr lang="en-US" sz="2800" i="1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118015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1DA8A127-8096-1709-95F8-5E1E323B29F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13" r="-332" b="-79"/>
          <a:stretch/>
        </p:blipFill>
        <p:spPr>
          <a:xfrm>
            <a:off x="0" y="1713904"/>
            <a:ext cx="4030035" cy="5142184"/>
          </a:xfrm>
          <a:prstGeom prst="rect">
            <a:avLst/>
          </a:prstGeom>
        </p:spPr>
      </p:pic>
      <p:sp>
        <p:nvSpPr>
          <p:cNvPr id="18" name="Oval Callout 17">
            <a:extLst>
              <a:ext uri="{FF2B5EF4-FFF2-40B4-BE49-F238E27FC236}">
                <a16:creationId xmlns:a16="http://schemas.microsoft.com/office/drawing/2014/main" id="{6FB24696-FB98-6742-B5B9-D9243A5FB506}"/>
              </a:ext>
            </a:extLst>
          </p:cNvPr>
          <p:cNvSpPr/>
          <p:nvPr/>
        </p:nvSpPr>
        <p:spPr>
          <a:xfrm>
            <a:off x="4067022" y="49036"/>
            <a:ext cx="3044394" cy="1106854"/>
          </a:xfrm>
          <a:prstGeom prst="wedgeEllipseCallout">
            <a:avLst>
              <a:gd name="adj1" fmla="val -50570"/>
              <a:gd name="adj2" fmla="val 54643"/>
            </a:avLst>
          </a:prstGeom>
          <a:gradFill flip="none" rotWithShape="1">
            <a:gsLst>
              <a:gs pos="0">
                <a:srgbClr val="FF40FF">
                  <a:tint val="66000"/>
                  <a:satMod val="160000"/>
                </a:srgbClr>
              </a:gs>
              <a:gs pos="50000">
                <a:srgbClr val="FF40FF">
                  <a:tint val="44500"/>
                  <a:satMod val="160000"/>
                </a:srgbClr>
              </a:gs>
              <a:gs pos="100000">
                <a:srgbClr val="FF40FF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err="1">
                <a:solidFill>
                  <a:srgbClr val="002060"/>
                </a:solidFill>
              </a:rPr>
              <a:t>Ydy</a:t>
            </a:r>
            <a:r>
              <a:rPr lang="en-US" sz="2800" b="1">
                <a:solidFill>
                  <a:srgbClr val="002060"/>
                </a:solidFill>
              </a:rPr>
              <a:t> … </a:t>
            </a:r>
            <a:r>
              <a:rPr lang="en-US" sz="2800" b="1" err="1">
                <a:solidFill>
                  <a:srgbClr val="002060"/>
                </a:solidFill>
              </a:rPr>
              <a:t>yma</a:t>
            </a:r>
            <a:r>
              <a:rPr lang="en-US" sz="2800" b="1">
                <a:solidFill>
                  <a:srgbClr val="002060"/>
                </a:solidFill>
              </a:rPr>
              <a:t> </a:t>
            </a:r>
            <a:r>
              <a:rPr lang="en-US" sz="2800" b="1" err="1">
                <a:solidFill>
                  <a:srgbClr val="002060"/>
                </a:solidFill>
              </a:rPr>
              <a:t>heddiw</a:t>
            </a:r>
            <a:r>
              <a:rPr lang="en-US" sz="2800" b="1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8" name="Oval Callout 7">
            <a:extLst>
              <a:ext uri="{FF2B5EF4-FFF2-40B4-BE49-F238E27FC236}">
                <a16:creationId xmlns:a16="http://schemas.microsoft.com/office/drawing/2014/main" id="{C74C22E5-678A-8040-ACA6-804384D92BD1}"/>
              </a:ext>
            </a:extLst>
          </p:cNvPr>
          <p:cNvSpPr/>
          <p:nvPr/>
        </p:nvSpPr>
        <p:spPr>
          <a:xfrm>
            <a:off x="5648572" y="1214722"/>
            <a:ext cx="2649586" cy="698414"/>
          </a:xfrm>
          <a:prstGeom prst="wedgeEllipseCallout">
            <a:avLst>
              <a:gd name="adj1" fmla="val -50570"/>
              <a:gd name="adj2" fmla="val 54643"/>
            </a:avLst>
          </a:prstGeom>
          <a:gradFill flip="none" rotWithShape="1">
            <a:gsLst>
              <a:gs pos="0">
                <a:srgbClr val="FF40FF">
                  <a:tint val="66000"/>
                  <a:satMod val="160000"/>
                </a:srgbClr>
              </a:gs>
              <a:gs pos="50000">
                <a:srgbClr val="FF40FF">
                  <a:tint val="44500"/>
                  <a:satMod val="160000"/>
                </a:srgbClr>
              </a:gs>
              <a:gs pos="100000">
                <a:srgbClr val="FF40FF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rgbClr val="002060"/>
                </a:solidFill>
              </a:rPr>
              <a:t>Sut </a:t>
            </a:r>
            <a:r>
              <a:rPr lang="en-US" sz="2800" b="1" err="1">
                <a:solidFill>
                  <a:srgbClr val="002060"/>
                </a:solidFill>
              </a:rPr>
              <a:t>wyt</a:t>
            </a:r>
            <a:r>
              <a:rPr lang="en-US" sz="2800" b="1">
                <a:solidFill>
                  <a:srgbClr val="002060"/>
                </a:solidFill>
              </a:rPr>
              <a:t> </a:t>
            </a:r>
            <a:r>
              <a:rPr lang="en-US" sz="2800" b="1" err="1">
                <a:solidFill>
                  <a:srgbClr val="002060"/>
                </a:solidFill>
              </a:rPr>
              <a:t>ti</a:t>
            </a:r>
            <a:r>
              <a:rPr lang="en-US" sz="2800" b="1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9" name="Oval Callout 8">
            <a:extLst>
              <a:ext uri="{FF2B5EF4-FFF2-40B4-BE49-F238E27FC236}">
                <a16:creationId xmlns:a16="http://schemas.microsoft.com/office/drawing/2014/main" id="{6694B5DE-E70F-AB4E-8983-148FFF0D4BAA}"/>
              </a:ext>
            </a:extLst>
          </p:cNvPr>
          <p:cNvSpPr/>
          <p:nvPr/>
        </p:nvSpPr>
        <p:spPr>
          <a:xfrm>
            <a:off x="2564432" y="2064559"/>
            <a:ext cx="4086114" cy="838188"/>
          </a:xfrm>
          <a:prstGeom prst="wedgeEllipseCallout">
            <a:avLst>
              <a:gd name="adj1" fmla="val -50570"/>
              <a:gd name="adj2" fmla="val 54643"/>
            </a:avLst>
          </a:prstGeom>
          <a:gradFill flip="none" rotWithShape="1">
            <a:gsLst>
              <a:gs pos="0">
                <a:srgbClr val="FF40FF">
                  <a:tint val="66000"/>
                  <a:satMod val="160000"/>
                </a:srgbClr>
              </a:gs>
              <a:gs pos="50000">
                <a:srgbClr val="FF40FF">
                  <a:tint val="44500"/>
                  <a:satMod val="160000"/>
                </a:srgbClr>
              </a:gs>
              <a:gs pos="100000">
                <a:srgbClr val="FF40FF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err="1">
                <a:solidFill>
                  <a:srgbClr val="002060"/>
                </a:solidFill>
              </a:rPr>
              <a:t>Ble</a:t>
            </a:r>
            <a:r>
              <a:rPr lang="en-US" sz="2800" b="1">
                <a:solidFill>
                  <a:srgbClr val="002060"/>
                </a:solidFill>
              </a:rPr>
              <a:t> </a:t>
            </a:r>
            <a:r>
              <a:rPr lang="en-US" sz="2800" b="1" err="1">
                <a:solidFill>
                  <a:srgbClr val="002060"/>
                </a:solidFill>
              </a:rPr>
              <a:t>rwyt</a:t>
            </a:r>
            <a:r>
              <a:rPr lang="en-US" sz="2800" b="1">
                <a:solidFill>
                  <a:srgbClr val="002060"/>
                </a:solidFill>
              </a:rPr>
              <a:t> </a:t>
            </a:r>
            <a:r>
              <a:rPr lang="en-US" sz="2800" b="1" err="1">
                <a:solidFill>
                  <a:srgbClr val="002060"/>
                </a:solidFill>
              </a:rPr>
              <a:t>ti’n</a:t>
            </a:r>
            <a:r>
              <a:rPr lang="en-US" sz="2800" b="1">
                <a:solidFill>
                  <a:srgbClr val="002060"/>
                </a:solidFill>
              </a:rPr>
              <a:t> </a:t>
            </a:r>
            <a:r>
              <a:rPr lang="en-US" sz="2800" b="1" err="1">
                <a:solidFill>
                  <a:srgbClr val="002060"/>
                </a:solidFill>
              </a:rPr>
              <a:t>byw</a:t>
            </a:r>
            <a:r>
              <a:rPr lang="en-US" sz="2800" b="1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10" name="Oval Callout 9">
            <a:extLst>
              <a:ext uri="{FF2B5EF4-FFF2-40B4-BE49-F238E27FC236}">
                <a16:creationId xmlns:a16="http://schemas.microsoft.com/office/drawing/2014/main" id="{C4B3A9BE-88B0-BE4B-9EBD-1A1F011B4B78}"/>
              </a:ext>
            </a:extLst>
          </p:cNvPr>
          <p:cNvSpPr/>
          <p:nvPr/>
        </p:nvSpPr>
        <p:spPr>
          <a:xfrm>
            <a:off x="3793876" y="3087776"/>
            <a:ext cx="4622526" cy="864655"/>
          </a:xfrm>
          <a:prstGeom prst="wedgeEllipseCallout">
            <a:avLst>
              <a:gd name="adj1" fmla="val -50570"/>
              <a:gd name="adj2" fmla="val 54643"/>
            </a:avLst>
          </a:prstGeom>
          <a:gradFill flip="none" rotWithShape="1">
            <a:gsLst>
              <a:gs pos="0">
                <a:srgbClr val="FF40FF">
                  <a:tint val="66000"/>
                  <a:satMod val="160000"/>
                </a:srgbClr>
              </a:gs>
              <a:gs pos="50000">
                <a:srgbClr val="FF40FF">
                  <a:tint val="44500"/>
                  <a:satMod val="160000"/>
                </a:srgbClr>
              </a:gs>
              <a:gs pos="100000">
                <a:srgbClr val="FF40FF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rgbClr val="002060"/>
                </a:solidFill>
              </a:rPr>
              <a:t>Beth </a:t>
            </a:r>
            <a:r>
              <a:rPr lang="en-US" sz="2800" b="1" err="1">
                <a:solidFill>
                  <a:srgbClr val="002060"/>
                </a:solidFill>
              </a:rPr>
              <a:t>rwyt</a:t>
            </a:r>
            <a:r>
              <a:rPr lang="en-US" sz="2800" b="1">
                <a:solidFill>
                  <a:srgbClr val="002060"/>
                </a:solidFill>
              </a:rPr>
              <a:t> </a:t>
            </a:r>
            <a:r>
              <a:rPr lang="en-US" sz="2800" b="1" err="1">
                <a:solidFill>
                  <a:srgbClr val="002060"/>
                </a:solidFill>
              </a:rPr>
              <a:t>ti’n</a:t>
            </a:r>
            <a:r>
              <a:rPr lang="en-US" sz="2800" b="1">
                <a:solidFill>
                  <a:srgbClr val="002060"/>
                </a:solidFill>
              </a:rPr>
              <a:t> </a:t>
            </a:r>
            <a:r>
              <a:rPr lang="en-US" sz="2800" b="1" err="1">
                <a:solidFill>
                  <a:srgbClr val="002060"/>
                </a:solidFill>
              </a:rPr>
              <a:t>hoffi</a:t>
            </a:r>
            <a:r>
              <a:rPr lang="en-US" sz="2800" b="1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11" name="Oval Callout 10">
            <a:extLst>
              <a:ext uri="{FF2B5EF4-FFF2-40B4-BE49-F238E27FC236}">
                <a16:creationId xmlns:a16="http://schemas.microsoft.com/office/drawing/2014/main" id="{795FF3F4-DFB9-2249-B0AF-06E7EFCFBCD8}"/>
              </a:ext>
            </a:extLst>
          </p:cNvPr>
          <p:cNvSpPr/>
          <p:nvPr/>
        </p:nvSpPr>
        <p:spPr>
          <a:xfrm>
            <a:off x="2661571" y="4124721"/>
            <a:ext cx="4993125" cy="1723159"/>
          </a:xfrm>
          <a:prstGeom prst="wedgeEllipseCallout">
            <a:avLst>
              <a:gd name="adj1" fmla="val -50570"/>
              <a:gd name="adj2" fmla="val 54643"/>
            </a:avLst>
          </a:prstGeom>
          <a:gradFill flip="none" rotWithShape="1">
            <a:gsLst>
              <a:gs pos="0">
                <a:srgbClr val="FF40FF">
                  <a:tint val="66000"/>
                  <a:satMod val="160000"/>
                </a:srgbClr>
              </a:gs>
              <a:gs pos="50000">
                <a:srgbClr val="FF40FF">
                  <a:tint val="44500"/>
                  <a:satMod val="160000"/>
                </a:srgbClr>
              </a:gs>
              <a:gs pos="100000">
                <a:srgbClr val="FF40FF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</a:rPr>
              <a:t>Beth </a:t>
            </a:r>
            <a:r>
              <a:rPr lang="en-US" sz="2800" b="1" dirty="0" err="1">
                <a:solidFill>
                  <a:srgbClr val="002060"/>
                </a:solidFill>
              </a:rPr>
              <a:t>ydy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dy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hoff</a:t>
            </a:r>
            <a:r>
              <a:rPr lang="en-US" sz="2800" b="1" dirty="0">
                <a:solidFill>
                  <a:srgbClr val="002060"/>
                </a:solidFill>
              </a:rPr>
              <a:t> </a:t>
            </a:r>
            <a:r>
              <a:rPr lang="en-US" sz="2800" b="1" dirty="0" err="1">
                <a:solidFill>
                  <a:srgbClr val="002060"/>
                </a:solidFill>
              </a:rPr>
              <a:t>fwyd</a:t>
            </a:r>
            <a:r>
              <a:rPr lang="en-US" sz="2800" b="1" dirty="0">
                <a:solidFill>
                  <a:srgbClr val="002060"/>
                </a:solidFill>
              </a:rPr>
              <a:t>/</a:t>
            </a:r>
            <a:r>
              <a:rPr lang="en-US" sz="2800" b="1" dirty="0" err="1">
                <a:solidFill>
                  <a:srgbClr val="002060"/>
                </a:solidFill>
              </a:rPr>
              <a:t>lyfr</a:t>
            </a:r>
            <a:r>
              <a:rPr lang="en-US" sz="2800" b="1" dirty="0">
                <a:solidFill>
                  <a:srgbClr val="002060"/>
                </a:solidFill>
              </a:rPr>
              <a:t>/</a:t>
            </a:r>
            <a:r>
              <a:rPr lang="en-US" sz="2800" b="1" dirty="0" err="1">
                <a:solidFill>
                  <a:srgbClr val="002060"/>
                </a:solidFill>
              </a:rPr>
              <a:t>raglen</a:t>
            </a:r>
            <a:r>
              <a:rPr lang="en-US" sz="2800" b="1" dirty="0">
                <a:solidFill>
                  <a:srgbClr val="002060"/>
                </a:solidFill>
              </a:rPr>
              <a:t>/</a:t>
            </a:r>
            <a:r>
              <a:rPr lang="en-US" sz="2800" b="1" dirty="0" err="1">
                <a:solidFill>
                  <a:srgbClr val="002060"/>
                </a:solidFill>
              </a:rPr>
              <a:t>liw</a:t>
            </a:r>
            <a:r>
              <a:rPr lang="en-US" sz="2800" b="1" dirty="0">
                <a:solidFill>
                  <a:srgbClr val="002060"/>
                </a:solidFill>
              </a:rPr>
              <a:t>/</a:t>
            </a:r>
            <a:r>
              <a:rPr lang="en-US" sz="2800" b="1" dirty="0" err="1">
                <a:solidFill>
                  <a:srgbClr val="002060"/>
                </a:solidFill>
              </a:rPr>
              <a:t>bwnc</a:t>
            </a:r>
            <a:r>
              <a:rPr lang="en-US" sz="2800" b="1" dirty="0">
                <a:solidFill>
                  <a:srgbClr val="002060"/>
                </a:solidFill>
              </a:rPr>
              <a:t> di?</a:t>
            </a:r>
          </a:p>
        </p:txBody>
      </p:sp>
      <p:sp>
        <p:nvSpPr>
          <p:cNvPr id="13" name="Oval Callout 12">
            <a:extLst>
              <a:ext uri="{FF2B5EF4-FFF2-40B4-BE49-F238E27FC236}">
                <a16:creationId xmlns:a16="http://schemas.microsoft.com/office/drawing/2014/main" id="{C127CE14-56B7-D847-B9FD-CDC67654F0BD}"/>
              </a:ext>
            </a:extLst>
          </p:cNvPr>
          <p:cNvSpPr/>
          <p:nvPr/>
        </p:nvSpPr>
        <p:spPr>
          <a:xfrm>
            <a:off x="6175254" y="5553894"/>
            <a:ext cx="5889034" cy="1122136"/>
          </a:xfrm>
          <a:prstGeom prst="wedgeEllipseCallout">
            <a:avLst>
              <a:gd name="adj1" fmla="val -50570"/>
              <a:gd name="adj2" fmla="val 54643"/>
            </a:avLst>
          </a:prstGeom>
          <a:gradFill flip="none" rotWithShape="1">
            <a:gsLst>
              <a:gs pos="0">
                <a:srgbClr val="FF40FF">
                  <a:tint val="66000"/>
                  <a:satMod val="160000"/>
                </a:srgbClr>
              </a:gs>
              <a:gs pos="50000">
                <a:srgbClr val="FF40FF">
                  <a:tint val="44500"/>
                  <a:satMod val="160000"/>
                </a:srgbClr>
              </a:gs>
              <a:gs pos="100000">
                <a:srgbClr val="FF40FF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</a:rPr>
              <a:t>Beth </a:t>
            </a:r>
            <a:r>
              <a:rPr lang="en-US" sz="2800" b="1" dirty="0" err="1">
                <a:solidFill>
                  <a:srgbClr val="002060"/>
                </a:solidFill>
              </a:rPr>
              <a:t>rwyt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eisiau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wneud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heddiw</a:t>
            </a:r>
            <a:r>
              <a:rPr lang="en-US" sz="2800" b="1" dirty="0">
                <a:solidFill>
                  <a:srgbClr val="002060"/>
                </a:solidFill>
              </a:rPr>
              <a:t>/</a:t>
            </a:r>
            <a:r>
              <a:rPr lang="en-US" sz="2800" b="1" dirty="0" err="1">
                <a:solidFill>
                  <a:srgbClr val="002060"/>
                </a:solidFill>
              </a:rPr>
              <a:t>heno</a:t>
            </a:r>
            <a:r>
              <a:rPr lang="en-US" sz="2800" b="1" dirty="0">
                <a:solidFill>
                  <a:srgbClr val="002060"/>
                </a:solidFill>
              </a:rPr>
              <a:t>/</a:t>
            </a:r>
            <a:r>
              <a:rPr lang="en-US" sz="2800" b="1" dirty="0" err="1">
                <a:solidFill>
                  <a:srgbClr val="002060"/>
                </a:solidFill>
              </a:rPr>
              <a:t>yfory</a:t>
            </a:r>
            <a:r>
              <a:rPr lang="en-US" sz="2800" b="1" dirty="0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16" name="Oval Callout 15">
            <a:extLst>
              <a:ext uri="{FF2B5EF4-FFF2-40B4-BE49-F238E27FC236}">
                <a16:creationId xmlns:a16="http://schemas.microsoft.com/office/drawing/2014/main" id="{01A6F5D4-9554-164D-BE2D-CADBB7AF1682}"/>
              </a:ext>
            </a:extLst>
          </p:cNvPr>
          <p:cNvSpPr/>
          <p:nvPr/>
        </p:nvSpPr>
        <p:spPr>
          <a:xfrm>
            <a:off x="723292" y="125545"/>
            <a:ext cx="3015347" cy="1509132"/>
          </a:xfrm>
          <a:prstGeom prst="wedgeEllipseCallout">
            <a:avLst>
              <a:gd name="adj1" fmla="val -50570"/>
              <a:gd name="adj2" fmla="val 54643"/>
            </a:avLst>
          </a:prstGeom>
          <a:gradFill flip="none" rotWithShape="1">
            <a:gsLst>
              <a:gs pos="0">
                <a:srgbClr val="FF40FF">
                  <a:tint val="66000"/>
                  <a:satMod val="160000"/>
                </a:srgbClr>
              </a:gs>
              <a:gs pos="50000">
                <a:srgbClr val="FF40FF">
                  <a:tint val="44500"/>
                  <a:satMod val="160000"/>
                </a:srgbClr>
              </a:gs>
              <a:gs pos="100000">
                <a:srgbClr val="FF40FF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rgbClr val="002060"/>
                </a:solidFill>
              </a:rPr>
              <a:t>Bore da, </a:t>
            </a:r>
            <a:r>
              <a:rPr lang="en-US" sz="2800" b="1" err="1">
                <a:solidFill>
                  <a:srgbClr val="002060"/>
                </a:solidFill>
              </a:rPr>
              <a:t>bawb</a:t>
            </a:r>
            <a:r>
              <a:rPr lang="en-US" sz="2800" b="1">
                <a:solidFill>
                  <a:srgbClr val="002060"/>
                </a:solidFill>
              </a:rPr>
              <a:t>/</a:t>
            </a:r>
            <a:r>
              <a:rPr lang="en-US" sz="2800" b="1" err="1">
                <a:solidFill>
                  <a:srgbClr val="002060"/>
                </a:solidFill>
              </a:rPr>
              <a:t>blant</a:t>
            </a:r>
            <a:r>
              <a:rPr lang="en-US" sz="2800" b="1">
                <a:solidFill>
                  <a:srgbClr val="002060"/>
                </a:solidFill>
              </a:rPr>
              <a:t>/</a:t>
            </a:r>
            <a:r>
              <a:rPr lang="en-US" sz="2800" b="1" err="1">
                <a:solidFill>
                  <a:srgbClr val="002060"/>
                </a:solidFill>
              </a:rPr>
              <a:t>ddosbarth</a:t>
            </a:r>
            <a:r>
              <a:rPr lang="en-US" sz="2800" b="1">
                <a:solidFill>
                  <a:srgbClr val="002060"/>
                </a:solidFill>
              </a:rPr>
              <a:t>!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7B64704-F113-1446-C472-A8AC326DE1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8726544"/>
              </p:ext>
            </p:extLst>
          </p:nvPr>
        </p:nvGraphicFramePr>
        <p:xfrm>
          <a:off x="8475608" y="329105"/>
          <a:ext cx="3333750" cy="48996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8700">
                  <a:extLst>
                    <a:ext uri="{9D8B030D-6E8A-4147-A177-3AD203B41FA5}">
                      <a16:colId xmlns:a16="http://schemas.microsoft.com/office/drawing/2014/main" val="1429332774"/>
                    </a:ext>
                  </a:extLst>
                </a:gridCol>
                <a:gridCol w="2305050">
                  <a:extLst>
                    <a:ext uri="{9D8B030D-6E8A-4147-A177-3AD203B41FA5}">
                      <a16:colId xmlns:a16="http://schemas.microsoft.com/office/drawing/2014/main" val="120519581"/>
                    </a:ext>
                  </a:extLst>
                </a:gridCol>
              </a:tblGrid>
              <a:tr h="361950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400" err="1">
                          <a:solidFill>
                            <a:srgbClr val="002060"/>
                          </a:solidFill>
                          <a:effectLst/>
                        </a:rPr>
                        <a:t>Rhif</a:t>
                      </a:r>
                      <a:r>
                        <a:rPr lang="en-US" sz="2400">
                          <a:solidFill>
                            <a:srgbClr val="002060"/>
                          </a:solidFill>
                          <a:effectLst/>
                        </a:rPr>
                        <a:t>​​</a:t>
                      </a:r>
                      <a:endParaRPr lang="en-US" b="1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FBFF8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400" err="1">
                          <a:solidFill>
                            <a:srgbClr val="002060"/>
                          </a:solidFill>
                          <a:effectLst/>
                        </a:rPr>
                        <a:t>Pwy</a:t>
                      </a:r>
                      <a:r>
                        <a:rPr lang="en-US" sz="2400">
                          <a:solidFill>
                            <a:srgbClr val="002060"/>
                          </a:solidFill>
                          <a:effectLst/>
                        </a:rPr>
                        <a:t>?​​</a:t>
                      </a:r>
                      <a:endParaRPr lang="en-US" b="1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FBFF8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8538328"/>
                  </a:ext>
                </a:extLst>
              </a:tr>
              <a:tr h="419100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</a:rPr>
                        <a:t>1​​</a:t>
                      </a:r>
                      <a:endParaRPr lang="en-US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</a:rPr>
                        <a:t>Cara​</a:t>
                      </a:r>
                      <a:endParaRPr lang="en-US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1744608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</a:rPr>
                        <a:t>2​​</a:t>
                      </a:r>
                      <a:endParaRPr lang="en-US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</a:rPr>
                        <a:t>Elle​</a:t>
                      </a:r>
                      <a:endParaRPr lang="en-US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6079827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</a:rPr>
                        <a:t>3​​</a:t>
                      </a:r>
                      <a:endParaRPr lang="en-US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</a:rPr>
                        <a:t>Ffion​</a:t>
                      </a:r>
                      <a:endParaRPr lang="en-US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4602895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</a:rPr>
                        <a:t>4​​</a:t>
                      </a:r>
                      <a:endParaRPr lang="en-US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</a:rPr>
                        <a:t>Jodie​</a:t>
                      </a:r>
                      <a:endParaRPr lang="en-US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2450692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</a:rPr>
                        <a:t>5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</a:rPr>
                        <a:t>Lois​</a:t>
                      </a:r>
                      <a:endParaRPr lang="en-US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9020653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</a:rPr>
                        <a:t>6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</a:rPr>
                        <a:t>Lucy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9729398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</a:rPr>
                        <a:t>7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</a:rPr>
                        <a:t>Phoebe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4067278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</a:rPr>
                        <a:t>8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</a:rPr>
                        <a:t>Rebecca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1787192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</a:rPr>
                        <a:t>9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</a:rPr>
                        <a:t>Holly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1710905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</a:rPr>
                        <a:t>10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</a:rPr>
                        <a:t>Carly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077510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</a:rPr>
                        <a:t>11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</a:rPr>
                        <a:t>Kayla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4022172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</a:rPr>
                        <a:t>12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</a:rPr>
                        <a:t>Melissa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82625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01136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>
            <a:extLst>
              <a:ext uri="{FF2B5EF4-FFF2-40B4-BE49-F238E27FC236}">
                <a16:creationId xmlns:a16="http://schemas.microsoft.com/office/drawing/2014/main" id="{35A2D07B-77BB-E8D7-6C3A-2164179EFC7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09" r="-358" b="472"/>
          <a:stretch/>
        </p:blipFill>
        <p:spPr>
          <a:xfrm>
            <a:off x="0" y="3586231"/>
            <a:ext cx="3795851" cy="2913696"/>
          </a:xfrm>
          <a:prstGeom prst="rect">
            <a:avLst/>
          </a:prstGeom>
        </p:spPr>
      </p:pic>
      <p:sp>
        <p:nvSpPr>
          <p:cNvPr id="18" name="Oval Callout 17">
            <a:extLst>
              <a:ext uri="{FF2B5EF4-FFF2-40B4-BE49-F238E27FC236}">
                <a16:creationId xmlns:a16="http://schemas.microsoft.com/office/drawing/2014/main" id="{6FB24696-FB98-6742-B5B9-D9243A5FB506}"/>
              </a:ext>
            </a:extLst>
          </p:cNvPr>
          <p:cNvSpPr/>
          <p:nvPr/>
        </p:nvSpPr>
        <p:spPr>
          <a:xfrm>
            <a:off x="4067022" y="49036"/>
            <a:ext cx="3044394" cy="1106854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  <a:cs typeface="Calibri"/>
              </a:rPr>
              <a:t>Yma! </a:t>
            </a:r>
          </a:p>
        </p:txBody>
      </p:sp>
      <p:sp>
        <p:nvSpPr>
          <p:cNvPr id="8" name="Oval Callout 7">
            <a:extLst>
              <a:ext uri="{FF2B5EF4-FFF2-40B4-BE49-F238E27FC236}">
                <a16:creationId xmlns:a16="http://schemas.microsoft.com/office/drawing/2014/main" id="{C74C22E5-678A-8040-ACA6-804384D92BD1}"/>
              </a:ext>
            </a:extLst>
          </p:cNvPr>
          <p:cNvSpPr/>
          <p:nvPr/>
        </p:nvSpPr>
        <p:spPr>
          <a:xfrm>
            <a:off x="7338826" y="840649"/>
            <a:ext cx="3023660" cy="1127904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  <a:cs typeface="Calibri"/>
              </a:rPr>
              <a:t>Dw </a:t>
            </a:r>
            <a:r>
              <a:rPr lang="en-US" sz="2800" b="1" dirty="0" err="1">
                <a:solidFill>
                  <a:srgbClr val="002060"/>
                </a:solidFill>
                <a:cs typeface="Calibri"/>
              </a:rPr>
              <a:t>i'n</a:t>
            </a:r>
            <a:r>
              <a:rPr lang="en-US" sz="2800" b="1" dirty="0">
                <a:solidFill>
                  <a:srgbClr val="002060"/>
                </a:solidFill>
                <a:cs typeface="Calibri"/>
              </a:rPr>
              <a:t> ...</a:t>
            </a:r>
          </a:p>
        </p:txBody>
      </p:sp>
      <p:sp>
        <p:nvSpPr>
          <p:cNvPr id="9" name="Oval Callout 8">
            <a:extLst>
              <a:ext uri="{FF2B5EF4-FFF2-40B4-BE49-F238E27FC236}">
                <a16:creationId xmlns:a16="http://schemas.microsoft.com/office/drawing/2014/main" id="{6694B5DE-E70F-AB4E-8983-148FFF0D4BAA}"/>
              </a:ext>
            </a:extLst>
          </p:cNvPr>
          <p:cNvSpPr/>
          <p:nvPr/>
        </p:nvSpPr>
        <p:spPr>
          <a:xfrm>
            <a:off x="3187886" y="1815177"/>
            <a:ext cx="4058405" cy="1087569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  <a:cs typeface="Calibri"/>
              </a:rPr>
              <a:t>Dw </a:t>
            </a:r>
            <a:r>
              <a:rPr lang="en-US" sz="2800" b="1" dirty="0" err="1">
                <a:solidFill>
                  <a:srgbClr val="002060"/>
                </a:solidFill>
                <a:cs typeface="Calibri"/>
              </a:rPr>
              <a:t>i'n</a:t>
            </a:r>
            <a:r>
              <a:rPr lang="en-US" sz="2800" b="1" dirty="0">
                <a:solidFill>
                  <a:srgbClr val="002060"/>
                </a:solidFill>
                <a:cs typeface="Calibri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cs typeface="Calibri"/>
              </a:rPr>
              <a:t>byw</a:t>
            </a:r>
            <a:r>
              <a:rPr lang="en-US" sz="2800" b="1" dirty="0">
                <a:solidFill>
                  <a:srgbClr val="002060"/>
                </a:solidFill>
                <a:cs typeface="Calibri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cs typeface="Calibri"/>
              </a:rPr>
              <a:t>yn</a:t>
            </a:r>
            <a:r>
              <a:rPr lang="en-US" sz="2800" b="1" dirty="0">
                <a:solidFill>
                  <a:srgbClr val="002060"/>
                </a:solidFill>
                <a:cs typeface="Calibri"/>
              </a:rPr>
              <a:t>...</a:t>
            </a:r>
          </a:p>
        </p:txBody>
      </p:sp>
      <p:sp>
        <p:nvSpPr>
          <p:cNvPr id="10" name="Oval Callout 9">
            <a:extLst>
              <a:ext uri="{FF2B5EF4-FFF2-40B4-BE49-F238E27FC236}">
                <a16:creationId xmlns:a16="http://schemas.microsoft.com/office/drawing/2014/main" id="{C4B3A9BE-88B0-BE4B-9EBD-1A1F011B4B78}"/>
              </a:ext>
            </a:extLst>
          </p:cNvPr>
          <p:cNvSpPr/>
          <p:nvPr/>
        </p:nvSpPr>
        <p:spPr>
          <a:xfrm>
            <a:off x="8047221" y="2464322"/>
            <a:ext cx="3832817" cy="1127891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</a:rPr>
              <a:t>Dw </a:t>
            </a:r>
            <a:r>
              <a:rPr lang="en-US" sz="2800" b="1" dirty="0" err="1">
                <a:solidFill>
                  <a:srgbClr val="002060"/>
                </a:solidFill>
              </a:rPr>
              <a:t>i'n</a:t>
            </a:r>
            <a:r>
              <a:rPr lang="en-US" sz="2800" b="1" dirty="0">
                <a:solidFill>
                  <a:srgbClr val="002060"/>
                </a:solidFill>
              </a:rPr>
              <a:t> </a:t>
            </a:r>
            <a:r>
              <a:rPr lang="en-US" sz="2800" b="1" dirty="0" err="1">
                <a:solidFill>
                  <a:srgbClr val="002060"/>
                </a:solidFill>
              </a:rPr>
              <a:t>hoffi</a:t>
            </a:r>
            <a:r>
              <a:rPr lang="en-US" sz="2800" b="1" dirty="0">
                <a:solidFill>
                  <a:srgbClr val="002060"/>
                </a:solidFill>
              </a:rPr>
              <a:t>...</a:t>
            </a:r>
            <a:endParaRPr lang="en-US" sz="2800" b="1" dirty="0">
              <a:solidFill>
                <a:srgbClr val="002060"/>
              </a:solidFill>
              <a:cs typeface="Calibri"/>
            </a:endParaRPr>
          </a:p>
        </p:txBody>
      </p:sp>
      <p:sp>
        <p:nvSpPr>
          <p:cNvPr id="11" name="Oval Callout 10">
            <a:extLst>
              <a:ext uri="{FF2B5EF4-FFF2-40B4-BE49-F238E27FC236}">
                <a16:creationId xmlns:a16="http://schemas.microsoft.com/office/drawing/2014/main" id="{795FF3F4-DFB9-2249-B0AF-06E7EFCFBCD8}"/>
              </a:ext>
            </a:extLst>
          </p:cNvPr>
          <p:cNvSpPr/>
          <p:nvPr/>
        </p:nvSpPr>
        <p:spPr>
          <a:xfrm>
            <a:off x="3742225" y="3653667"/>
            <a:ext cx="5381052" cy="1723159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 err="1">
                <a:solidFill>
                  <a:srgbClr val="002060"/>
                </a:solidFill>
              </a:rPr>
              <a:t>Fy</a:t>
            </a:r>
            <a:r>
              <a:rPr lang="en-US" sz="2800" b="1" dirty="0">
                <a:solidFill>
                  <a:srgbClr val="002060"/>
                </a:solidFill>
              </a:rPr>
              <a:t> </a:t>
            </a:r>
            <a:r>
              <a:rPr lang="en-US" sz="2800" b="1" dirty="0" err="1">
                <a:solidFill>
                  <a:srgbClr val="002060"/>
                </a:solidFill>
              </a:rPr>
              <a:t>hoff</a:t>
            </a:r>
            <a:r>
              <a:rPr lang="en-US" sz="2800" b="1" dirty="0">
                <a:solidFill>
                  <a:srgbClr val="002060"/>
                </a:solidFill>
              </a:rPr>
              <a:t> </a:t>
            </a:r>
            <a:r>
              <a:rPr lang="en-US" sz="2800" b="1" dirty="0" err="1">
                <a:solidFill>
                  <a:srgbClr val="FF0000"/>
                </a:solidFill>
              </a:rPr>
              <a:t>fwyd</a:t>
            </a:r>
            <a:r>
              <a:rPr lang="en-US" sz="2800" b="1" dirty="0">
                <a:solidFill>
                  <a:srgbClr val="002060"/>
                </a:solidFill>
              </a:rPr>
              <a:t>/</a:t>
            </a:r>
            <a:r>
              <a:rPr lang="en-US" sz="2800" b="1" dirty="0" err="1">
                <a:solidFill>
                  <a:srgbClr val="FF0000"/>
                </a:solidFill>
              </a:rPr>
              <a:t>lyfr</a:t>
            </a:r>
            <a:r>
              <a:rPr lang="en-US" sz="2800" b="1" dirty="0">
                <a:solidFill>
                  <a:srgbClr val="002060"/>
                </a:solidFill>
              </a:rPr>
              <a:t>/</a:t>
            </a:r>
            <a:r>
              <a:rPr lang="en-US" sz="2800" b="1" dirty="0" err="1">
                <a:solidFill>
                  <a:srgbClr val="FF0000"/>
                </a:solidFill>
              </a:rPr>
              <a:t>raglen</a:t>
            </a:r>
            <a:r>
              <a:rPr lang="en-US" sz="2800" b="1" dirty="0">
                <a:solidFill>
                  <a:srgbClr val="002060"/>
                </a:solidFill>
              </a:rPr>
              <a:t>/</a:t>
            </a:r>
            <a:r>
              <a:rPr lang="en-US" sz="2800" b="1" dirty="0" err="1">
                <a:solidFill>
                  <a:srgbClr val="FF0000"/>
                </a:solidFill>
              </a:rPr>
              <a:t>liw</a:t>
            </a:r>
            <a:r>
              <a:rPr lang="en-US" sz="2800" b="1" dirty="0">
                <a:solidFill>
                  <a:srgbClr val="002060"/>
                </a:solidFill>
              </a:rPr>
              <a:t>/</a:t>
            </a:r>
            <a:r>
              <a:rPr lang="en-US" sz="2800" b="1" dirty="0" err="1">
                <a:solidFill>
                  <a:srgbClr val="FF0000"/>
                </a:solidFill>
              </a:rPr>
              <a:t>bwnc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ydy</a:t>
            </a:r>
            <a:r>
              <a:rPr lang="en-US" sz="2800" b="1" dirty="0">
                <a:solidFill>
                  <a:srgbClr val="002060"/>
                </a:solidFill>
              </a:rPr>
              <a:t>...</a:t>
            </a:r>
          </a:p>
        </p:txBody>
      </p:sp>
      <p:sp>
        <p:nvSpPr>
          <p:cNvPr id="13" name="Oval Callout 12">
            <a:extLst>
              <a:ext uri="{FF2B5EF4-FFF2-40B4-BE49-F238E27FC236}">
                <a16:creationId xmlns:a16="http://schemas.microsoft.com/office/drawing/2014/main" id="{C127CE14-56B7-D847-B9FD-CDC67654F0BD}"/>
              </a:ext>
            </a:extLst>
          </p:cNvPr>
          <p:cNvSpPr/>
          <p:nvPr/>
        </p:nvSpPr>
        <p:spPr>
          <a:xfrm>
            <a:off x="6881835" y="5332221"/>
            <a:ext cx="4919217" cy="1343808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</a:rPr>
              <a:t>Dw </a:t>
            </a:r>
            <a:r>
              <a:rPr lang="en-US" sz="2800" b="1" dirty="0" err="1">
                <a:solidFill>
                  <a:srgbClr val="002060"/>
                </a:solidFill>
              </a:rPr>
              <a:t>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eisiau</a:t>
            </a:r>
            <a:r>
              <a:rPr lang="en-US" sz="2800" b="1" dirty="0">
                <a:solidFill>
                  <a:srgbClr val="002060"/>
                </a:solidFill>
              </a:rPr>
              <a:t> ….. </a:t>
            </a:r>
            <a:r>
              <a:rPr lang="en-US" sz="2800" b="1" dirty="0" err="1">
                <a:solidFill>
                  <a:srgbClr val="FF0000"/>
                </a:solidFill>
              </a:rPr>
              <a:t>heddiw</a:t>
            </a:r>
            <a:r>
              <a:rPr lang="en-US" sz="2800" b="1" dirty="0">
                <a:solidFill>
                  <a:srgbClr val="002060"/>
                </a:solidFill>
              </a:rPr>
              <a:t>/</a:t>
            </a:r>
            <a:r>
              <a:rPr lang="en-US" sz="2800" b="1" dirty="0" err="1">
                <a:solidFill>
                  <a:srgbClr val="FF0000"/>
                </a:solidFill>
              </a:rPr>
              <a:t>heno</a:t>
            </a:r>
            <a:r>
              <a:rPr lang="en-US" sz="2800" b="1" dirty="0">
                <a:solidFill>
                  <a:srgbClr val="002060"/>
                </a:solidFill>
              </a:rPr>
              <a:t>/</a:t>
            </a:r>
            <a:r>
              <a:rPr lang="en-US" sz="2800" b="1" dirty="0" err="1">
                <a:solidFill>
                  <a:srgbClr val="FF0000"/>
                </a:solidFill>
              </a:rPr>
              <a:t>yfory</a:t>
            </a:r>
            <a:r>
              <a:rPr lang="en-US" sz="2800" b="1" dirty="0">
                <a:solidFill>
                  <a:srgbClr val="002060"/>
                </a:solidFill>
              </a:rPr>
              <a:t>.</a:t>
            </a:r>
            <a:endParaRPr lang="en-US" sz="2800" b="1" dirty="0">
              <a:solidFill>
                <a:srgbClr val="002060"/>
              </a:solidFill>
              <a:cs typeface="Calibri"/>
            </a:endParaRPr>
          </a:p>
        </p:txBody>
      </p:sp>
      <p:sp>
        <p:nvSpPr>
          <p:cNvPr id="16" name="Oval Callout 15">
            <a:extLst>
              <a:ext uri="{FF2B5EF4-FFF2-40B4-BE49-F238E27FC236}">
                <a16:creationId xmlns:a16="http://schemas.microsoft.com/office/drawing/2014/main" id="{01A6F5D4-9554-164D-BE2D-CADBB7AF1682}"/>
              </a:ext>
            </a:extLst>
          </p:cNvPr>
          <p:cNvSpPr/>
          <p:nvPr/>
        </p:nvSpPr>
        <p:spPr>
          <a:xfrm>
            <a:off x="723292" y="125545"/>
            <a:ext cx="3015347" cy="1509132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</a:rPr>
              <a:t>Bore da, Miss/Syr!</a:t>
            </a:r>
          </a:p>
        </p:txBody>
      </p:sp>
    </p:spTree>
    <p:extLst>
      <p:ext uri="{BB962C8B-B14F-4D97-AF65-F5344CB8AC3E}">
        <p14:creationId xmlns:p14="http://schemas.microsoft.com/office/powerpoint/2010/main" val="206598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38D641C2-388B-9DF9-9612-B8901E4D1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331" y="585270"/>
            <a:ext cx="6786459" cy="6266768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5937BB17-5B48-3DBB-17BA-C9089CD2ED15}"/>
              </a:ext>
            </a:extLst>
          </p:cNvPr>
          <p:cNvSpPr txBox="1"/>
          <p:nvPr/>
        </p:nvSpPr>
        <p:spPr>
          <a:xfrm>
            <a:off x="5420377" y="5171536"/>
            <a:ext cx="1437508" cy="120032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b="1" dirty="0" err="1">
                <a:solidFill>
                  <a:srgbClr val="002060"/>
                </a:solidFill>
              </a:rPr>
              <a:t>Pwy</a:t>
            </a:r>
            <a:r>
              <a:rPr lang="en-US" sz="4400" b="1" dirty="0">
                <a:solidFill>
                  <a:srgbClr val="002060"/>
                </a:solidFill>
              </a:rPr>
              <a:t>?</a:t>
            </a:r>
            <a:endParaRPr lang="en-US" sz="4400" b="1" dirty="0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2800" i="1" dirty="0">
                <a:solidFill>
                  <a:srgbClr val="002060"/>
                </a:solidFill>
                <a:cs typeface="Calibri"/>
              </a:rPr>
              <a:t>Who?</a:t>
            </a:r>
          </a:p>
        </p:txBody>
      </p:sp>
    </p:spTree>
    <p:extLst>
      <p:ext uri="{BB962C8B-B14F-4D97-AF65-F5344CB8AC3E}">
        <p14:creationId xmlns:p14="http://schemas.microsoft.com/office/powerpoint/2010/main" val="25515839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A picture containing text, vector graphics, toy&#10;&#10;Description automatically generated">
            <a:extLst>
              <a:ext uri="{FF2B5EF4-FFF2-40B4-BE49-F238E27FC236}">
                <a16:creationId xmlns:a16="http://schemas.microsoft.com/office/drawing/2014/main" id="{A3488835-A401-7C8E-6BC2-00E3C0E56F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97814" y="4765127"/>
            <a:ext cx="2020614" cy="2096814"/>
          </a:xfrm>
          <a:prstGeom prst="rect">
            <a:avLst/>
          </a:prstGeom>
        </p:spPr>
      </p:pic>
      <p:pic>
        <p:nvPicPr>
          <p:cNvPr id="6" name="Picture 2" descr="A picture containing toy, doll, vector graphics&#10;&#10;Description automatically generated">
            <a:extLst>
              <a:ext uri="{FF2B5EF4-FFF2-40B4-BE49-F238E27FC236}">
                <a16:creationId xmlns:a16="http://schemas.microsoft.com/office/drawing/2014/main" id="{A6398BFE-266D-1B11-9148-9D9D046A96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952" b="-139"/>
          <a:stretch/>
        </p:blipFill>
        <p:spPr>
          <a:xfrm>
            <a:off x="59476" y="1713904"/>
            <a:ext cx="3939088" cy="514529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9FADEF5-7EEC-A142-A981-127D12229D39}"/>
              </a:ext>
            </a:extLst>
          </p:cNvPr>
          <p:cNvSpPr txBox="1"/>
          <p:nvPr/>
        </p:nvSpPr>
        <p:spPr>
          <a:xfrm>
            <a:off x="243407" y="168814"/>
            <a:ext cx="266183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4400" b="1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Pwy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sy’n</a:t>
            </a:r>
            <a:r>
              <a:rPr lang="en-US" sz="3600" b="1">
                <a:solidFill>
                  <a:srgbClr val="002060"/>
                </a:solidFill>
              </a:rPr>
              <a:t>…?</a:t>
            </a:r>
          </a:p>
          <a:p>
            <a:r>
              <a:rPr lang="en-US" sz="3600" b="1">
                <a:solidFill>
                  <a:srgbClr val="002060"/>
                </a:solidFill>
              </a:rPr>
              <a:t>  </a:t>
            </a:r>
            <a:r>
              <a:rPr lang="en-US" sz="2400" i="1">
                <a:solidFill>
                  <a:srgbClr val="002060"/>
                </a:solidFill>
              </a:rPr>
              <a:t>Who is…?</a:t>
            </a:r>
            <a:endParaRPr lang="en-US" sz="3600" b="1">
              <a:solidFill>
                <a:srgbClr val="002060"/>
              </a:solidFill>
            </a:endParaRPr>
          </a:p>
        </p:txBody>
      </p:sp>
      <p:sp>
        <p:nvSpPr>
          <p:cNvPr id="9" name="Oval Callout 8">
            <a:extLst>
              <a:ext uri="{FF2B5EF4-FFF2-40B4-BE49-F238E27FC236}">
                <a16:creationId xmlns:a16="http://schemas.microsoft.com/office/drawing/2014/main" id="{6694B5DE-E70F-AB4E-8983-148FFF0D4BAA}"/>
              </a:ext>
            </a:extLst>
          </p:cNvPr>
          <p:cNvSpPr/>
          <p:nvPr/>
        </p:nvSpPr>
        <p:spPr>
          <a:xfrm>
            <a:off x="3114694" y="244419"/>
            <a:ext cx="4145425" cy="1775308"/>
          </a:xfrm>
          <a:prstGeom prst="wedgeEllipseCallout">
            <a:avLst>
              <a:gd name="adj1" fmla="val -50570"/>
              <a:gd name="adj2" fmla="val 54643"/>
            </a:avLst>
          </a:prstGeom>
          <a:gradFill flip="none" rotWithShape="1">
            <a:gsLst>
              <a:gs pos="0">
                <a:srgbClr val="FF40FF">
                  <a:tint val="66000"/>
                  <a:satMod val="160000"/>
                </a:srgbClr>
              </a:gs>
              <a:gs pos="50000">
                <a:srgbClr val="FF40FF">
                  <a:tint val="44500"/>
                  <a:satMod val="160000"/>
                </a:srgbClr>
              </a:gs>
              <a:gs pos="100000">
                <a:srgbClr val="FF40FF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 err="1">
                <a:solidFill>
                  <a:srgbClr val="002060"/>
                </a:solidFill>
              </a:rPr>
              <a:t>Pwy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sy’n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absennol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heddiw</a:t>
            </a:r>
            <a:r>
              <a:rPr lang="en-US" sz="2800" b="1" dirty="0">
                <a:solidFill>
                  <a:srgbClr val="002060"/>
                </a:solidFill>
              </a:rPr>
              <a:t>?</a:t>
            </a:r>
            <a:endParaRPr lang="en-US" dirty="0"/>
          </a:p>
        </p:txBody>
      </p:sp>
      <p:sp>
        <p:nvSpPr>
          <p:cNvPr id="13" name="Oval Callout 12">
            <a:extLst>
              <a:ext uri="{FF2B5EF4-FFF2-40B4-BE49-F238E27FC236}">
                <a16:creationId xmlns:a16="http://schemas.microsoft.com/office/drawing/2014/main" id="{C127CE14-56B7-D847-B9FD-CDC67654F0BD}"/>
              </a:ext>
            </a:extLst>
          </p:cNvPr>
          <p:cNvSpPr/>
          <p:nvPr/>
        </p:nvSpPr>
        <p:spPr>
          <a:xfrm flipH="1">
            <a:off x="8263861" y="178654"/>
            <a:ext cx="3542629" cy="1323439"/>
          </a:xfrm>
          <a:prstGeom prst="wedgeEllipseCallout">
            <a:avLst>
              <a:gd name="adj1" fmla="val -30795"/>
              <a:gd name="adj2" fmla="val 76104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Rhys </a:t>
            </a:r>
            <a:r>
              <a:rPr lang="en-US" sz="2400" b="1" err="1">
                <a:solidFill>
                  <a:srgbClr val="002060"/>
                </a:solidFill>
              </a:rPr>
              <a:t>sy’n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absennol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heddiw</a:t>
            </a:r>
            <a:r>
              <a:rPr lang="en-US" sz="2400" b="1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17" name="Oval Callout 16">
            <a:extLst>
              <a:ext uri="{FF2B5EF4-FFF2-40B4-BE49-F238E27FC236}">
                <a16:creationId xmlns:a16="http://schemas.microsoft.com/office/drawing/2014/main" id="{585242B9-D2BB-4F41-A1E3-312C8718BAA9}"/>
              </a:ext>
            </a:extLst>
          </p:cNvPr>
          <p:cNvSpPr/>
          <p:nvPr/>
        </p:nvSpPr>
        <p:spPr>
          <a:xfrm>
            <a:off x="3994279" y="2469408"/>
            <a:ext cx="3450428" cy="1775308"/>
          </a:xfrm>
          <a:prstGeom prst="wedgeEllipseCallout">
            <a:avLst>
              <a:gd name="adj1" fmla="val -50570"/>
              <a:gd name="adj2" fmla="val 54643"/>
            </a:avLst>
          </a:prstGeom>
          <a:gradFill flip="none" rotWithShape="1">
            <a:gsLst>
              <a:gs pos="0">
                <a:srgbClr val="FF40FF">
                  <a:tint val="66000"/>
                  <a:satMod val="160000"/>
                </a:srgbClr>
              </a:gs>
              <a:gs pos="50000">
                <a:srgbClr val="FF40FF">
                  <a:tint val="44500"/>
                  <a:satMod val="160000"/>
                </a:srgbClr>
              </a:gs>
              <a:gs pos="100000">
                <a:srgbClr val="FF40FF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 err="1">
                <a:solidFill>
                  <a:srgbClr val="002060"/>
                </a:solidFill>
              </a:rPr>
              <a:t>Pwy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sy’n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cael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cinio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heddiw</a:t>
            </a:r>
            <a:r>
              <a:rPr lang="en-US" sz="2800" b="1" dirty="0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11" name="Oval Callout 10">
            <a:extLst>
              <a:ext uri="{FF2B5EF4-FFF2-40B4-BE49-F238E27FC236}">
                <a16:creationId xmlns:a16="http://schemas.microsoft.com/office/drawing/2014/main" id="{795FF3F4-DFB9-2249-B0AF-06E7EFCFBCD8}"/>
              </a:ext>
            </a:extLst>
          </p:cNvPr>
          <p:cNvSpPr/>
          <p:nvPr/>
        </p:nvSpPr>
        <p:spPr>
          <a:xfrm>
            <a:off x="7589224" y="1888273"/>
            <a:ext cx="4289942" cy="1323439"/>
          </a:xfrm>
          <a:prstGeom prst="wedgeEllipseCallout">
            <a:avLst>
              <a:gd name="adj1" fmla="val 32152"/>
              <a:gd name="adj2" fmla="val 85064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Tom, Rhian a Bethan </a:t>
            </a:r>
            <a:r>
              <a:rPr lang="en-US" sz="2400" b="1" err="1">
                <a:solidFill>
                  <a:srgbClr val="002060"/>
                </a:solidFill>
              </a:rPr>
              <a:t>sy’n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cael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cinio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heddiw</a:t>
            </a:r>
            <a:r>
              <a:rPr lang="en-US" sz="2400" b="1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18" name="Oval Callout 17">
            <a:extLst>
              <a:ext uri="{FF2B5EF4-FFF2-40B4-BE49-F238E27FC236}">
                <a16:creationId xmlns:a16="http://schemas.microsoft.com/office/drawing/2014/main" id="{7EC59DDE-D16B-6446-A84D-94391A83DBFF}"/>
              </a:ext>
            </a:extLst>
          </p:cNvPr>
          <p:cNvSpPr/>
          <p:nvPr/>
        </p:nvSpPr>
        <p:spPr>
          <a:xfrm>
            <a:off x="3263660" y="4710383"/>
            <a:ext cx="4916383" cy="1775308"/>
          </a:xfrm>
          <a:prstGeom prst="wedgeEllipseCallout">
            <a:avLst>
              <a:gd name="adj1" fmla="val -50570"/>
              <a:gd name="adj2" fmla="val 54643"/>
            </a:avLst>
          </a:prstGeom>
          <a:gradFill flip="none" rotWithShape="1">
            <a:gsLst>
              <a:gs pos="0">
                <a:srgbClr val="FF40FF">
                  <a:tint val="66000"/>
                  <a:satMod val="160000"/>
                </a:srgbClr>
              </a:gs>
              <a:gs pos="50000">
                <a:srgbClr val="FF40FF">
                  <a:tint val="44500"/>
                  <a:satMod val="160000"/>
                </a:srgbClr>
              </a:gs>
              <a:gs pos="100000">
                <a:srgbClr val="FF40FF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 err="1">
                <a:solidFill>
                  <a:srgbClr val="002060"/>
                </a:solidFill>
              </a:rPr>
              <a:t>Pwy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sy’n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cael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brechdanau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heddiw</a:t>
            </a:r>
            <a:r>
              <a:rPr lang="en-US" sz="2800" b="1" dirty="0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20" name="Oval Callout 19">
            <a:extLst>
              <a:ext uri="{FF2B5EF4-FFF2-40B4-BE49-F238E27FC236}">
                <a16:creationId xmlns:a16="http://schemas.microsoft.com/office/drawing/2014/main" id="{1973B0B5-41B3-1443-9E27-2D06AE548764}"/>
              </a:ext>
            </a:extLst>
          </p:cNvPr>
          <p:cNvSpPr/>
          <p:nvPr/>
        </p:nvSpPr>
        <p:spPr>
          <a:xfrm>
            <a:off x="7032740" y="3628248"/>
            <a:ext cx="4386349" cy="1323439"/>
          </a:xfrm>
          <a:prstGeom prst="wedgeEllipseCallout">
            <a:avLst>
              <a:gd name="adj1" fmla="val 34252"/>
              <a:gd name="adj2" fmla="val 71644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Dylan a </a:t>
            </a:r>
            <a:r>
              <a:rPr lang="en-US" sz="2400" b="1" err="1">
                <a:solidFill>
                  <a:srgbClr val="002060"/>
                </a:solidFill>
              </a:rPr>
              <a:t>Carys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sy’n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cael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brechdanau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heddiw</a:t>
            </a:r>
            <a:r>
              <a:rPr lang="en-US" sz="2400" b="1">
                <a:solidFill>
                  <a:srgbClr val="00206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011722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toy&#10;&#10;Description automatically generated">
            <a:extLst>
              <a:ext uri="{FF2B5EF4-FFF2-40B4-BE49-F238E27FC236}">
                <a16:creationId xmlns:a16="http://schemas.microsoft.com/office/drawing/2014/main" id="{E3AD1023-6CB6-0AB4-87CA-ACD7C116AE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456" y="2520662"/>
            <a:ext cx="2794288" cy="4144240"/>
          </a:xfrm>
          <a:prstGeom prst="rect">
            <a:avLst/>
          </a:prstGeom>
        </p:spPr>
      </p:pic>
      <p:sp>
        <p:nvSpPr>
          <p:cNvPr id="10" name="Oval Callout 9">
            <a:extLst>
              <a:ext uri="{FF2B5EF4-FFF2-40B4-BE49-F238E27FC236}">
                <a16:creationId xmlns:a16="http://schemas.microsoft.com/office/drawing/2014/main" id="{565FFFA1-2261-6546-AFD8-9DA9ED436158}"/>
              </a:ext>
            </a:extLst>
          </p:cNvPr>
          <p:cNvSpPr/>
          <p:nvPr/>
        </p:nvSpPr>
        <p:spPr>
          <a:xfrm>
            <a:off x="2796296" y="685766"/>
            <a:ext cx="3677742" cy="1632046"/>
          </a:xfrm>
          <a:prstGeom prst="wedgeEllipseCallout">
            <a:avLst>
              <a:gd name="adj1" fmla="val -38774"/>
              <a:gd name="adj2" fmla="val 84425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>
                <a:solidFill>
                  <a:srgbClr val="002060"/>
                </a:solidFill>
              </a:rPr>
              <a:t>Pwy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wyt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ti</a:t>
            </a:r>
            <a:r>
              <a:rPr lang="en-US" sz="3600" b="1" dirty="0">
                <a:solidFill>
                  <a:srgbClr val="002060"/>
                </a:solidFill>
              </a:rPr>
              <a:t>?</a:t>
            </a:r>
          </a:p>
          <a:p>
            <a:pPr algn="ctr"/>
            <a:endParaRPr lang="en-US" sz="1400" i="1" dirty="0">
              <a:solidFill>
                <a:srgbClr val="002060"/>
              </a:solidFill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Who are you?</a:t>
            </a:r>
          </a:p>
        </p:txBody>
      </p:sp>
      <p:sp>
        <p:nvSpPr>
          <p:cNvPr id="11" name="Oval Callout 10">
            <a:extLst>
              <a:ext uri="{FF2B5EF4-FFF2-40B4-BE49-F238E27FC236}">
                <a16:creationId xmlns:a16="http://schemas.microsoft.com/office/drawing/2014/main" id="{5B690110-30F3-CD49-B794-3765BE16D1E7}"/>
              </a:ext>
            </a:extLst>
          </p:cNvPr>
          <p:cNvSpPr/>
          <p:nvPr/>
        </p:nvSpPr>
        <p:spPr>
          <a:xfrm flipH="1">
            <a:off x="6153187" y="2105561"/>
            <a:ext cx="3233719" cy="1323439"/>
          </a:xfrm>
          <a:prstGeom prst="wedgeEllipseCallout">
            <a:avLst>
              <a:gd name="adj1" fmla="val -44984"/>
              <a:gd name="adj2" fmla="val 6142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002060"/>
                </a:solidFill>
              </a:rPr>
              <a:t>Tom </a:t>
            </a:r>
            <a:r>
              <a:rPr lang="en-US" sz="3600" b="1" dirty="0" err="1">
                <a:solidFill>
                  <a:srgbClr val="002060"/>
                </a:solidFill>
              </a:rPr>
              <a:t>ydw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i</a:t>
            </a:r>
            <a:r>
              <a:rPr lang="en-US" sz="3600" b="1" dirty="0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244380A1-5B36-6B98-EAC3-2E2892F380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2041" y="2922011"/>
            <a:ext cx="1866900" cy="2371725"/>
          </a:xfrm>
          <a:prstGeom prst="rect">
            <a:avLst/>
          </a:prstGeom>
        </p:spPr>
      </p:pic>
      <p:pic>
        <p:nvPicPr>
          <p:cNvPr id="4" name="Picture 4" descr="A picture containing toy, vector graphics&#10;&#10;Description automatically generated">
            <a:extLst>
              <a:ext uri="{FF2B5EF4-FFF2-40B4-BE49-F238E27FC236}">
                <a16:creationId xmlns:a16="http://schemas.microsoft.com/office/drawing/2014/main" id="{705EC69B-6A49-59C4-8168-EDB87A0BEF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9277" y="4554248"/>
            <a:ext cx="2171700" cy="2238375"/>
          </a:xfrm>
          <a:prstGeom prst="rect">
            <a:avLst/>
          </a:prstGeom>
        </p:spPr>
      </p:pic>
      <p:sp>
        <p:nvSpPr>
          <p:cNvPr id="13" name="Oval Callout 12">
            <a:extLst>
              <a:ext uri="{FF2B5EF4-FFF2-40B4-BE49-F238E27FC236}">
                <a16:creationId xmlns:a16="http://schemas.microsoft.com/office/drawing/2014/main" id="{CBED3A2B-AB25-EB49-97D1-2E475AB9F34C}"/>
              </a:ext>
            </a:extLst>
          </p:cNvPr>
          <p:cNvSpPr/>
          <p:nvPr/>
        </p:nvSpPr>
        <p:spPr>
          <a:xfrm flipH="1">
            <a:off x="4326878" y="3737607"/>
            <a:ext cx="3233719" cy="1323439"/>
          </a:xfrm>
          <a:prstGeom prst="wedgeEllipseCallout">
            <a:avLst>
              <a:gd name="adj1" fmla="val -44984"/>
              <a:gd name="adj2" fmla="val 6142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002060"/>
                </a:solidFill>
              </a:rPr>
              <a:t>Jac </a:t>
            </a:r>
            <a:r>
              <a:rPr lang="en-US" sz="3600" b="1" dirty="0" err="1">
                <a:solidFill>
                  <a:srgbClr val="002060"/>
                </a:solidFill>
              </a:rPr>
              <a:t>ydw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i</a:t>
            </a:r>
            <a:r>
              <a:rPr lang="en-US" sz="3600" b="1" dirty="0">
                <a:solidFill>
                  <a:srgbClr val="00206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067024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A picture containing toy&#10;&#10;Description automatically generated">
            <a:extLst>
              <a:ext uri="{FF2B5EF4-FFF2-40B4-BE49-F238E27FC236}">
                <a16:creationId xmlns:a16="http://schemas.microsoft.com/office/drawing/2014/main" id="{2CD6879A-EBBF-E2E5-CC0E-B58CCDC17E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456" y="2520662"/>
            <a:ext cx="2794288" cy="4144240"/>
          </a:xfrm>
          <a:prstGeom prst="rect">
            <a:avLst/>
          </a:prstGeom>
        </p:spPr>
      </p:pic>
      <p:sp>
        <p:nvSpPr>
          <p:cNvPr id="10" name="Oval Callout 9">
            <a:extLst>
              <a:ext uri="{FF2B5EF4-FFF2-40B4-BE49-F238E27FC236}">
                <a16:creationId xmlns:a16="http://schemas.microsoft.com/office/drawing/2014/main" id="{565FFFA1-2261-6546-AFD8-9DA9ED436158}"/>
              </a:ext>
            </a:extLst>
          </p:cNvPr>
          <p:cNvSpPr/>
          <p:nvPr/>
        </p:nvSpPr>
        <p:spPr>
          <a:xfrm>
            <a:off x="2796296" y="685766"/>
            <a:ext cx="3677742" cy="1632046"/>
          </a:xfrm>
          <a:prstGeom prst="wedgeEllipseCallout">
            <a:avLst>
              <a:gd name="adj1" fmla="val -38774"/>
              <a:gd name="adj2" fmla="val 84425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>
                <a:solidFill>
                  <a:srgbClr val="002060"/>
                </a:solidFill>
              </a:rPr>
              <a:t>Pwy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ydy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>
                <a:solidFill>
                  <a:srgbClr val="FF0000"/>
                </a:solidFill>
              </a:rPr>
              <a:t>hi</a:t>
            </a:r>
            <a:r>
              <a:rPr lang="en-US" sz="3600" b="1" dirty="0">
                <a:solidFill>
                  <a:srgbClr val="002060"/>
                </a:solidFill>
              </a:rPr>
              <a:t>?</a:t>
            </a:r>
          </a:p>
          <a:p>
            <a:pPr algn="ctr"/>
            <a:endParaRPr lang="en-US" sz="1400" i="1" dirty="0">
              <a:solidFill>
                <a:srgbClr val="002060"/>
              </a:solidFill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Who is </a:t>
            </a:r>
            <a:r>
              <a:rPr lang="en-US" sz="2000" i="1" dirty="0">
                <a:solidFill>
                  <a:srgbClr val="FF0000"/>
                </a:solidFill>
              </a:rPr>
              <a:t>she</a:t>
            </a:r>
            <a:r>
              <a:rPr lang="en-US" sz="2000" i="1" dirty="0">
                <a:solidFill>
                  <a:srgbClr val="002060"/>
                </a:solidFill>
              </a:rPr>
              <a:t>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39574A-20C5-694F-8F0F-1678C62C598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296"/>
          <a:stretch/>
        </p:blipFill>
        <p:spPr>
          <a:xfrm>
            <a:off x="7329505" y="2317812"/>
            <a:ext cx="3891752" cy="2432083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26FF88A-2122-914F-8DBE-4A77A8909225}"/>
              </a:ext>
            </a:extLst>
          </p:cNvPr>
          <p:cNvSpPr txBox="1"/>
          <p:nvPr/>
        </p:nvSpPr>
        <p:spPr>
          <a:xfrm>
            <a:off x="7811149" y="5109210"/>
            <a:ext cx="31947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err="1">
                <a:solidFill>
                  <a:srgbClr val="002060"/>
                </a:solidFill>
              </a:rPr>
              <a:t>Sali</a:t>
            </a:r>
            <a:r>
              <a:rPr lang="en-US" sz="3600" b="1" dirty="0">
                <a:solidFill>
                  <a:srgbClr val="002060"/>
                </a:solidFill>
              </a:rPr>
              <a:t> Mali </a:t>
            </a:r>
            <a:r>
              <a:rPr lang="en-US" sz="3600" b="1" dirty="0" err="1">
                <a:solidFill>
                  <a:srgbClr val="002060"/>
                </a:solidFill>
              </a:rPr>
              <a:t>ydy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>
                <a:solidFill>
                  <a:srgbClr val="FF0000"/>
                </a:solidFill>
              </a:rPr>
              <a:t>hi</a:t>
            </a:r>
            <a:r>
              <a:rPr lang="en-US" sz="3600" b="1" dirty="0">
                <a:solidFill>
                  <a:srgbClr val="00206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462853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A picture containing toy&#10;&#10;Description automatically generated">
            <a:extLst>
              <a:ext uri="{FF2B5EF4-FFF2-40B4-BE49-F238E27FC236}">
                <a16:creationId xmlns:a16="http://schemas.microsoft.com/office/drawing/2014/main" id="{BDB25C0B-DFB8-C0B3-3E56-BC4843E269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456" y="2520662"/>
            <a:ext cx="2794288" cy="4144240"/>
          </a:xfrm>
          <a:prstGeom prst="rect">
            <a:avLst/>
          </a:prstGeom>
        </p:spPr>
      </p:pic>
      <p:sp>
        <p:nvSpPr>
          <p:cNvPr id="10" name="Oval Callout 9">
            <a:extLst>
              <a:ext uri="{FF2B5EF4-FFF2-40B4-BE49-F238E27FC236}">
                <a16:creationId xmlns:a16="http://schemas.microsoft.com/office/drawing/2014/main" id="{565FFFA1-2261-6546-AFD8-9DA9ED436158}"/>
              </a:ext>
            </a:extLst>
          </p:cNvPr>
          <p:cNvSpPr/>
          <p:nvPr/>
        </p:nvSpPr>
        <p:spPr>
          <a:xfrm>
            <a:off x="2796296" y="685766"/>
            <a:ext cx="3677742" cy="1632046"/>
          </a:xfrm>
          <a:prstGeom prst="wedgeEllipseCallout">
            <a:avLst>
              <a:gd name="adj1" fmla="val -38774"/>
              <a:gd name="adj2" fmla="val 84425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>
                <a:solidFill>
                  <a:srgbClr val="002060"/>
                </a:solidFill>
              </a:rPr>
              <a:t>Pwy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ydy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>
                <a:solidFill>
                  <a:srgbClr val="FF0000"/>
                </a:solidFill>
              </a:rPr>
              <a:t>e</a:t>
            </a:r>
            <a:r>
              <a:rPr lang="en-US" sz="3600" b="1" dirty="0">
                <a:solidFill>
                  <a:srgbClr val="002060"/>
                </a:solidFill>
              </a:rPr>
              <a:t>?</a:t>
            </a:r>
          </a:p>
          <a:p>
            <a:pPr algn="ctr"/>
            <a:endParaRPr lang="en-US" sz="1400" i="1" dirty="0">
              <a:solidFill>
                <a:srgbClr val="002060"/>
              </a:solidFill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Who is </a:t>
            </a:r>
            <a:r>
              <a:rPr lang="en-US" sz="2000" i="1" dirty="0">
                <a:solidFill>
                  <a:srgbClr val="FF0000"/>
                </a:solidFill>
              </a:rPr>
              <a:t>he</a:t>
            </a:r>
            <a:r>
              <a:rPr lang="en-US" sz="2000" i="1" dirty="0">
                <a:solidFill>
                  <a:srgbClr val="002060"/>
                </a:solidFill>
              </a:rPr>
              <a:t>?</a:t>
            </a:r>
          </a:p>
        </p:txBody>
      </p:sp>
      <p:pic>
        <p:nvPicPr>
          <p:cNvPr id="3" name="Picture 2" descr="A yellow smiley face&#10;&#10;Description automatically generated with medium confidence">
            <a:extLst>
              <a:ext uri="{FF2B5EF4-FFF2-40B4-BE49-F238E27FC236}">
                <a16:creationId xmlns:a16="http://schemas.microsoft.com/office/drawing/2014/main" id="{1FF9633F-8E31-354E-89F1-05EF0BD0B5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3622" y="2182590"/>
            <a:ext cx="3774440" cy="2492820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747FD86-251A-5646-99EE-2B8439BB3E2C}"/>
              </a:ext>
            </a:extLst>
          </p:cNvPr>
          <p:cNvSpPr txBox="1"/>
          <p:nvPr/>
        </p:nvSpPr>
        <p:spPr>
          <a:xfrm>
            <a:off x="7811149" y="5109210"/>
            <a:ext cx="30384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err="1">
                <a:solidFill>
                  <a:srgbClr val="002060"/>
                </a:solidFill>
              </a:rPr>
              <a:t>Tedi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Twt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ydy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>
                <a:solidFill>
                  <a:srgbClr val="FF0000"/>
                </a:solidFill>
              </a:rPr>
              <a:t>e</a:t>
            </a:r>
            <a:r>
              <a:rPr lang="en-US" sz="3600" b="1" dirty="0">
                <a:solidFill>
                  <a:srgbClr val="00206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1310039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A picture containing toy&#10;&#10;Description automatically generated">
            <a:extLst>
              <a:ext uri="{FF2B5EF4-FFF2-40B4-BE49-F238E27FC236}">
                <a16:creationId xmlns:a16="http://schemas.microsoft.com/office/drawing/2014/main" id="{8318D1E7-213E-6575-DF76-F1F511E8E5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328" y="2437535"/>
            <a:ext cx="2794288" cy="4144240"/>
          </a:xfrm>
          <a:prstGeom prst="rect">
            <a:avLst/>
          </a:prstGeom>
        </p:spPr>
      </p:pic>
      <p:sp>
        <p:nvSpPr>
          <p:cNvPr id="10" name="Oval Callout 9">
            <a:extLst>
              <a:ext uri="{FF2B5EF4-FFF2-40B4-BE49-F238E27FC236}">
                <a16:creationId xmlns:a16="http://schemas.microsoft.com/office/drawing/2014/main" id="{565FFFA1-2261-6546-AFD8-9DA9ED436158}"/>
              </a:ext>
            </a:extLst>
          </p:cNvPr>
          <p:cNvSpPr/>
          <p:nvPr/>
        </p:nvSpPr>
        <p:spPr>
          <a:xfrm>
            <a:off x="2419105" y="596767"/>
            <a:ext cx="4570337" cy="1632046"/>
          </a:xfrm>
          <a:prstGeom prst="wedgeEllipseCallout">
            <a:avLst>
              <a:gd name="adj1" fmla="val -38774"/>
              <a:gd name="adj2" fmla="val 84425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>
                <a:solidFill>
                  <a:srgbClr val="002060"/>
                </a:solidFill>
              </a:rPr>
              <a:t>Pwy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ydyn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FF0000"/>
                </a:solidFill>
              </a:rPr>
              <a:t>nhw</a:t>
            </a:r>
            <a:r>
              <a:rPr lang="en-US" sz="3600" b="1" dirty="0">
                <a:solidFill>
                  <a:srgbClr val="002060"/>
                </a:solidFill>
              </a:rPr>
              <a:t>?</a:t>
            </a:r>
          </a:p>
          <a:p>
            <a:pPr algn="ctr"/>
            <a:endParaRPr lang="en-US" sz="1400" i="1" dirty="0">
              <a:solidFill>
                <a:srgbClr val="002060"/>
              </a:solidFill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Who are </a:t>
            </a:r>
            <a:r>
              <a:rPr lang="en-US" sz="2000" i="1" dirty="0">
                <a:solidFill>
                  <a:srgbClr val="FF0000"/>
                </a:solidFill>
              </a:rPr>
              <a:t>they</a:t>
            </a:r>
            <a:r>
              <a:rPr lang="en-US" sz="2000" i="1" dirty="0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A59243E-2036-F840-A7FB-869787A9761D}"/>
              </a:ext>
            </a:extLst>
          </p:cNvPr>
          <p:cNvSpPr txBox="1"/>
          <p:nvPr/>
        </p:nvSpPr>
        <p:spPr>
          <a:xfrm>
            <a:off x="6188089" y="5517598"/>
            <a:ext cx="55326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err="1">
                <a:solidFill>
                  <a:srgbClr val="002060"/>
                </a:solidFill>
              </a:rPr>
              <a:t>Dosbarth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Derbyn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ydyn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FF0000"/>
                </a:solidFill>
              </a:rPr>
              <a:t>nhw</a:t>
            </a:r>
            <a:r>
              <a:rPr lang="en-US" sz="3600" b="1" dirty="0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3" name="Picture 2" descr="A picture containing text, vector graphics, toy, doll&#10;&#10;Description automatically generated">
            <a:extLst>
              <a:ext uri="{FF2B5EF4-FFF2-40B4-BE49-F238E27FC236}">
                <a16:creationId xmlns:a16="http://schemas.microsoft.com/office/drawing/2014/main" id="{0C29CC17-CCDF-7247-87B6-E23ABFCCC9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25660" y="2228813"/>
            <a:ext cx="4457526" cy="3140120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106596711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EA643C91-3064-BC4B-BCB2-8B1699DD50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9510" y="1552352"/>
            <a:ext cx="9512979" cy="3754874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b="1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 “</a:t>
            </a:r>
            <a:r>
              <a:rPr kumimoji="0" lang="en-US" altLang="en-US" sz="28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Pwy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?” means “</a:t>
            </a:r>
            <a:r>
              <a:rPr kumimoji="0" lang="en-US" altLang="en-US" sz="2800" b="1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Who?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” so the answer is usually the 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00AF4F"/>
                </a:solidFill>
                <a:effectLst/>
              </a:rPr>
              <a:t>name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800" b="1" dirty="0">
                <a:solidFill>
                  <a:srgbClr val="00AF4F"/>
                </a:solidFill>
              </a:rPr>
              <a:t>  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00AF4F"/>
                </a:solidFill>
                <a:effectLst/>
              </a:rPr>
              <a:t>of a person 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or a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006DBF"/>
                </a:solidFill>
                <a:effectLst/>
              </a:rPr>
              <a:t>pronoun 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e.g.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800" b="1" dirty="0">
                <a:solidFill>
                  <a:srgbClr val="002060"/>
                </a:solidFill>
              </a:rPr>
              <a:t>             </a:t>
            </a:r>
            <a:r>
              <a:rPr kumimoji="0" lang="en-US" altLang="en-US" sz="36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Pwy</a:t>
            </a: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 </a:t>
            </a:r>
            <a:r>
              <a:rPr kumimoji="0" lang="en-US" altLang="en-US" sz="36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sy’n</a:t>
            </a: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 </a:t>
            </a:r>
            <a:r>
              <a:rPr kumimoji="0" lang="en-US" altLang="en-US" sz="36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chwarae</a:t>
            </a: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?</a:t>
            </a:r>
            <a:r>
              <a:rPr lang="en-US" altLang="en-US" sz="3600" b="1" dirty="0">
                <a:solidFill>
                  <a:srgbClr val="002060"/>
                </a:solidFill>
              </a:rPr>
              <a:t>   </a:t>
            </a: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 </a:t>
            </a: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rgbClr val="00AF4F"/>
                </a:solidFill>
                <a:effectLst/>
              </a:rPr>
              <a:t>Nia </a:t>
            </a:r>
            <a:r>
              <a:rPr kumimoji="0" lang="en-US" altLang="en-US" sz="36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sy’n</a:t>
            </a: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 </a:t>
            </a:r>
            <a:r>
              <a:rPr kumimoji="0" lang="en-US" altLang="en-US" sz="36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chwarae</a:t>
            </a: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.</a:t>
            </a:r>
            <a:r>
              <a:rPr lang="en-US" altLang="en-US" sz="3600" b="1" dirty="0">
                <a:solidFill>
                  <a:srgbClr val="002060"/>
                </a:solidFill>
              </a:rPr>
              <a:t> </a:t>
            </a:r>
            <a:endParaRPr lang="en-US" altLang="en-US" sz="3600" b="1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cs typeface="Calibri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3600" b="1" dirty="0">
              <a:cs typeface="Calibri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3600" b="1" dirty="0">
                <a:solidFill>
                  <a:srgbClr val="002060"/>
                </a:solidFill>
              </a:rPr>
              <a:t>          </a:t>
            </a:r>
            <a:r>
              <a:rPr kumimoji="0" lang="en-US" altLang="en-US" sz="36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Pwy</a:t>
            </a: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 </a:t>
            </a:r>
            <a:r>
              <a:rPr kumimoji="0" lang="en-US" altLang="en-US" sz="36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sy’n</a:t>
            </a: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 </a:t>
            </a:r>
            <a:r>
              <a:rPr kumimoji="0" lang="en-US" altLang="en-US" sz="36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chwarae</a:t>
            </a: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?</a:t>
            </a:r>
            <a:r>
              <a:rPr lang="en-US" altLang="en-US" sz="3600" b="1" dirty="0">
                <a:solidFill>
                  <a:srgbClr val="002060"/>
                </a:solidFill>
              </a:rPr>
              <a:t>   </a:t>
            </a: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 </a:t>
            </a: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rgbClr val="006DBF"/>
                </a:solidFill>
                <a:effectLst/>
              </a:rPr>
              <a:t>Hi </a:t>
            </a:r>
            <a:r>
              <a:rPr kumimoji="0" lang="en-US" altLang="en-US" sz="36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sy’n</a:t>
            </a: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 </a:t>
            </a:r>
            <a:r>
              <a:rPr kumimoji="0" lang="en-US" altLang="en-US" sz="36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chwarae</a:t>
            </a: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.</a:t>
            </a:r>
            <a:r>
              <a:rPr lang="en-US" altLang="en-US" sz="3600" b="1" dirty="0">
                <a:solidFill>
                  <a:srgbClr val="002060"/>
                </a:solidFill>
              </a:rPr>
              <a:t> </a:t>
            </a:r>
            <a:endParaRPr lang="en-US" altLang="en-US" sz="3600" b="1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cs typeface="Calibri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20653697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86ED2EE6-4833-B143-CF38-5415D6BA7A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952" y="2913243"/>
            <a:ext cx="2743200" cy="3396343"/>
          </a:xfrm>
          <a:prstGeom prst="rect">
            <a:avLst/>
          </a:prstGeom>
        </p:spPr>
      </p:pic>
      <p:sp>
        <p:nvSpPr>
          <p:cNvPr id="7" name="Oval Callout 6">
            <a:extLst>
              <a:ext uri="{FF2B5EF4-FFF2-40B4-BE49-F238E27FC236}">
                <a16:creationId xmlns:a16="http://schemas.microsoft.com/office/drawing/2014/main" id="{793F3E10-BF07-ED48-A6B5-DFFA9E8E06C1}"/>
              </a:ext>
            </a:extLst>
          </p:cNvPr>
          <p:cNvSpPr/>
          <p:nvPr/>
        </p:nvSpPr>
        <p:spPr>
          <a:xfrm>
            <a:off x="2620188" y="605791"/>
            <a:ext cx="6951624" cy="1632046"/>
          </a:xfrm>
          <a:prstGeom prst="wedgeEllipseCallout">
            <a:avLst>
              <a:gd name="adj1" fmla="val -47165"/>
              <a:gd name="adj2" fmla="val 104735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>
                <a:solidFill>
                  <a:srgbClr val="002060"/>
                </a:solidFill>
              </a:rPr>
              <a:t>Pwy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sy’n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chwarae</a:t>
            </a:r>
            <a:r>
              <a:rPr lang="en-US" sz="3600" b="1" dirty="0">
                <a:solidFill>
                  <a:srgbClr val="002060"/>
                </a:solidFill>
              </a:rPr>
              <a:t> Lego?</a:t>
            </a:r>
          </a:p>
          <a:p>
            <a:pPr algn="ctr"/>
            <a:endParaRPr lang="en-US" sz="1400" i="1" dirty="0">
              <a:solidFill>
                <a:srgbClr val="002060"/>
              </a:solidFill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Who’s playing Lego?</a:t>
            </a:r>
          </a:p>
        </p:txBody>
      </p:sp>
      <p:sp>
        <p:nvSpPr>
          <p:cNvPr id="10" name="Oval Callout 9">
            <a:extLst>
              <a:ext uri="{FF2B5EF4-FFF2-40B4-BE49-F238E27FC236}">
                <a16:creationId xmlns:a16="http://schemas.microsoft.com/office/drawing/2014/main" id="{D8E94ABB-4AC4-964A-8312-1CC1E8DC54E8}"/>
              </a:ext>
            </a:extLst>
          </p:cNvPr>
          <p:cNvSpPr/>
          <p:nvPr/>
        </p:nvSpPr>
        <p:spPr>
          <a:xfrm>
            <a:off x="4857751" y="3095086"/>
            <a:ext cx="4709160" cy="1632046"/>
          </a:xfrm>
          <a:prstGeom prst="wedgeEllipseCallout">
            <a:avLst>
              <a:gd name="adj1" fmla="val 39992"/>
              <a:gd name="adj2" fmla="val 77011"/>
            </a:avLst>
          </a:prstGeom>
          <a:solidFill>
            <a:srgbClr val="00B0F0">
              <a:tint val="66000"/>
              <a:satMod val="16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002060"/>
                </a:solidFill>
              </a:rPr>
              <a:t>Charlie </a:t>
            </a:r>
            <a:r>
              <a:rPr lang="en-US" sz="3600" b="1" dirty="0" err="1">
                <a:solidFill>
                  <a:srgbClr val="002060"/>
                </a:solidFill>
              </a:rPr>
              <a:t>sy’n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chwarae</a:t>
            </a:r>
            <a:r>
              <a:rPr lang="en-US" sz="3600" b="1" dirty="0">
                <a:solidFill>
                  <a:srgbClr val="002060"/>
                </a:solidFill>
              </a:rPr>
              <a:t> Lego.</a:t>
            </a:r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id="{79581D64-37D7-652E-C526-656B3C9D17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1248" y="4393459"/>
            <a:ext cx="1866900" cy="2371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56130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>
            <a:extLst>
              <a:ext uri="{FF2B5EF4-FFF2-40B4-BE49-F238E27FC236}">
                <a16:creationId xmlns:a16="http://schemas.microsoft.com/office/drawing/2014/main" id="{DB210EA6-7AA4-5EB7-2FD0-423434B95A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952" y="2913243"/>
            <a:ext cx="2743200" cy="3396343"/>
          </a:xfrm>
          <a:prstGeom prst="rect">
            <a:avLst/>
          </a:prstGeom>
        </p:spPr>
      </p:pic>
      <p:sp>
        <p:nvSpPr>
          <p:cNvPr id="7" name="Oval Callout 6">
            <a:extLst>
              <a:ext uri="{FF2B5EF4-FFF2-40B4-BE49-F238E27FC236}">
                <a16:creationId xmlns:a16="http://schemas.microsoft.com/office/drawing/2014/main" id="{793F3E10-BF07-ED48-A6B5-DFFA9E8E06C1}"/>
              </a:ext>
            </a:extLst>
          </p:cNvPr>
          <p:cNvSpPr/>
          <p:nvPr/>
        </p:nvSpPr>
        <p:spPr>
          <a:xfrm>
            <a:off x="2620188" y="605791"/>
            <a:ext cx="7449642" cy="1632046"/>
          </a:xfrm>
          <a:prstGeom prst="wedgeEllipseCallout">
            <a:avLst>
              <a:gd name="adj1" fmla="val -47165"/>
              <a:gd name="adj2" fmla="val 104735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>
                <a:solidFill>
                  <a:srgbClr val="002060"/>
                </a:solidFill>
              </a:rPr>
              <a:t>Pwy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sy’n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eistedd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ar</a:t>
            </a:r>
            <a:r>
              <a:rPr lang="en-US" sz="3600" b="1" dirty="0">
                <a:solidFill>
                  <a:srgbClr val="002060"/>
                </a:solidFill>
              </a:rPr>
              <a:t> y mat?</a:t>
            </a:r>
          </a:p>
          <a:p>
            <a:pPr algn="ctr"/>
            <a:endParaRPr lang="en-US" sz="1400" i="1" dirty="0">
              <a:solidFill>
                <a:srgbClr val="002060"/>
              </a:solidFill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Who’s sitting on the mat?</a:t>
            </a:r>
          </a:p>
        </p:txBody>
      </p:sp>
      <p:sp>
        <p:nvSpPr>
          <p:cNvPr id="10" name="Oval Callout 9">
            <a:extLst>
              <a:ext uri="{FF2B5EF4-FFF2-40B4-BE49-F238E27FC236}">
                <a16:creationId xmlns:a16="http://schemas.microsoft.com/office/drawing/2014/main" id="{D8E94ABB-4AC4-964A-8312-1CC1E8DC54E8}"/>
              </a:ext>
            </a:extLst>
          </p:cNvPr>
          <p:cNvSpPr/>
          <p:nvPr/>
        </p:nvSpPr>
        <p:spPr>
          <a:xfrm>
            <a:off x="4629150" y="3095086"/>
            <a:ext cx="4937761" cy="1632046"/>
          </a:xfrm>
          <a:prstGeom prst="wedgeEllipseCallout">
            <a:avLst>
              <a:gd name="adj1" fmla="val 39992"/>
              <a:gd name="adj2" fmla="val 77011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>
                <a:solidFill>
                  <a:srgbClr val="002060"/>
                </a:solidFill>
              </a:rPr>
              <a:t>Elsi</a:t>
            </a:r>
            <a:r>
              <a:rPr lang="en-US" sz="3600" b="1" dirty="0">
                <a:solidFill>
                  <a:srgbClr val="002060"/>
                </a:solidFill>
              </a:rPr>
              <a:t> a Wil </a:t>
            </a:r>
            <a:r>
              <a:rPr lang="en-US" sz="3600" b="1" dirty="0" err="1">
                <a:solidFill>
                  <a:srgbClr val="002060"/>
                </a:solidFill>
              </a:rPr>
              <a:t>sy’n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eistedd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ar</a:t>
            </a:r>
            <a:r>
              <a:rPr lang="en-US" sz="3600" b="1" dirty="0">
                <a:solidFill>
                  <a:srgbClr val="002060"/>
                </a:solidFill>
              </a:rPr>
              <a:t> y mat.</a:t>
            </a: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A02CBC30-66C8-5C44-B9C2-254464CA8B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1248" y="4393459"/>
            <a:ext cx="1866900" cy="2371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15834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BFF6F914-50E5-D63D-3BB3-BCD710201E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3182" y="2970323"/>
            <a:ext cx="2921875" cy="3505528"/>
          </a:xfrm>
          <a:prstGeom prst="rect">
            <a:avLst/>
          </a:prstGeom>
        </p:spPr>
      </p:pic>
      <p:sp>
        <p:nvSpPr>
          <p:cNvPr id="7" name="Oval Callout 6">
            <a:extLst>
              <a:ext uri="{FF2B5EF4-FFF2-40B4-BE49-F238E27FC236}">
                <a16:creationId xmlns:a16="http://schemas.microsoft.com/office/drawing/2014/main" id="{793F3E10-BF07-ED48-A6B5-DFFA9E8E06C1}"/>
              </a:ext>
            </a:extLst>
          </p:cNvPr>
          <p:cNvSpPr/>
          <p:nvPr/>
        </p:nvSpPr>
        <p:spPr>
          <a:xfrm>
            <a:off x="2620188" y="605791"/>
            <a:ext cx="5746572" cy="1632046"/>
          </a:xfrm>
          <a:prstGeom prst="wedgeEllipseCallout">
            <a:avLst>
              <a:gd name="adj1" fmla="val -47165"/>
              <a:gd name="adj2" fmla="val 104735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>
                <a:solidFill>
                  <a:srgbClr val="002060"/>
                </a:solidFill>
              </a:rPr>
              <a:t>Pwy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sy’n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gwrando</a:t>
            </a:r>
            <a:r>
              <a:rPr lang="en-US" sz="3600" b="1" dirty="0">
                <a:solidFill>
                  <a:srgbClr val="002060"/>
                </a:solidFill>
              </a:rPr>
              <a:t>?</a:t>
            </a:r>
          </a:p>
          <a:p>
            <a:pPr algn="ctr"/>
            <a:endParaRPr lang="en-US" sz="1400" i="1" dirty="0">
              <a:solidFill>
                <a:srgbClr val="002060"/>
              </a:solidFill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Who’s listening?</a:t>
            </a:r>
          </a:p>
        </p:txBody>
      </p:sp>
      <p:sp>
        <p:nvSpPr>
          <p:cNvPr id="10" name="Oval Callout 9">
            <a:extLst>
              <a:ext uri="{FF2B5EF4-FFF2-40B4-BE49-F238E27FC236}">
                <a16:creationId xmlns:a16="http://schemas.microsoft.com/office/drawing/2014/main" id="{D8E94ABB-4AC4-964A-8312-1CC1E8DC54E8}"/>
              </a:ext>
            </a:extLst>
          </p:cNvPr>
          <p:cNvSpPr/>
          <p:nvPr/>
        </p:nvSpPr>
        <p:spPr>
          <a:xfrm>
            <a:off x="4629150" y="3095086"/>
            <a:ext cx="4937761" cy="1632046"/>
          </a:xfrm>
          <a:prstGeom prst="wedgeEllipseCallout">
            <a:avLst>
              <a:gd name="adj1" fmla="val 39992"/>
              <a:gd name="adj2" fmla="val 77011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002060"/>
                </a:solidFill>
              </a:rPr>
              <a:t>Rhys a </a:t>
            </a:r>
            <a:r>
              <a:rPr lang="en-US" sz="3600" b="1" dirty="0" err="1">
                <a:solidFill>
                  <a:srgbClr val="002060"/>
                </a:solidFill>
              </a:rPr>
              <a:t>Seren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sy’n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gwrando</a:t>
            </a:r>
            <a:r>
              <a:rPr lang="en-US" sz="3600" b="1" dirty="0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E734A93-682E-6CF7-C283-75BDD46128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1248" y="4393459"/>
            <a:ext cx="1866900" cy="2371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92671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F45C26FE-7B97-630B-EEB9-47CBADC00C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3182" y="2970323"/>
            <a:ext cx="2921875" cy="3505528"/>
          </a:xfrm>
          <a:prstGeom prst="rect">
            <a:avLst/>
          </a:prstGeom>
        </p:spPr>
      </p:pic>
      <p:sp>
        <p:nvSpPr>
          <p:cNvPr id="7" name="Oval Callout 6">
            <a:extLst>
              <a:ext uri="{FF2B5EF4-FFF2-40B4-BE49-F238E27FC236}">
                <a16:creationId xmlns:a16="http://schemas.microsoft.com/office/drawing/2014/main" id="{793F3E10-BF07-ED48-A6B5-DFFA9E8E06C1}"/>
              </a:ext>
            </a:extLst>
          </p:cNvPr>
          <p:cNvSpPr/>
          <p:nvPr/>
        </p:nvSpPr>
        <p:spPr>
          <a:xfrm>
            <a:off x="2620188" y="605791"/>
            <a:ext cx="7232472" cy="1632046"/>
          </a:xfrm>
          <a:prstGeom prst="wedgeEllipseCallout">
            <a:avLst>
              <a:gd name="adj1" fmla="val -47165"/>
              <a:gd name="adj2" fmla="val 104735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>
                <a:solidFill>
                  <a:srgbClr val="002060"/>
                </a:solidFill>
              </a:rPr>
              <a:t>Pwy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sy’n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tacluso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heddiw</a:t>
            </a:r>
            <a:r>
              <a:rPr lang="en-US" sz="3600" b="1" dirty="0">
                <a:solidFill>
                  <a:srgbClr val="002060"/>
                </a:solidFill>
              </a:rPr>
              <a:t>?</a:t>
            </a:r>
          </a:p>
          <a:p>
            <a:pPr algn="ctr"/>
            <a:endParaRPr lang="en-US" sz="1400" i="1" dirty="0">
              <a:solidFill>
                <a:srgbClr val="002060"/>
              </a:solidFill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Who’s tidying up today?</a:t>
            </a:r>
          </a:p>
        </p:txBody>
      </p:sp>
      <p:sp>
        <p:nvSpPr>
          <p:cNvPr id="10" name="Oval Callout 9">
            <a:extLst>
              <a:ext uri="{FF2B5EF4-FFF2-40B4-BE49-F238E27FC236}">
                <a16:creationId xmlns:a16="http://schemas.microsoft.com/office/drawing/2014/main" id="{D8E94ABB-4AC4-964A-8312-1CC1E8DC54E8}"/>
              </a:ext>
            </a:extLst>
          </p:cNvPr>
          <p:cNvSpPr/>
          <p:nvPr/>
        </p:nvSpPr>
        <p:spPr>
          <a:xfrm>
            <a:off x="4629150" y="3095086"/>
            <a:ext cx="4937761" cy="1632046"/>
          </a:xfrm>
          <a:prstGeom prst="wedgeEllipseCallout">
            <a:avLst>
              <a:gd name="adj1" fmla="val 39992"/>
              <a:gd name="adj2" fmla="val 77011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002060"/>
                </a:solidFill>
              </a:rPr>
              <a:t>Evan </a:t>
            </a:r>
            <a:r>
              <a:rPr lang="en-US" sz="3600" b="1" dirty="0" err="1">
                <a:solidFill>
                  <a:srgbClr val="002060"/>
                </a:solidFill>
              </a:rPr>
              <a:t>sy’n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tacluso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heddiw</a:t>
            </a:r>
            <a:r>
              <a:rPr lang="en-US" sz="3600" b="1" dirty="0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D1E0C3B-92CE-6CE2-B7C4-B7CB722327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1248" y="4393459"/>
            <a:ext cx="1866900" cy="2371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56513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D213FE47-6457-373D-CCC3-CC721D2D3E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3182" y="2970323"/>
            <a:ext cx="2921875" cy="3505528"/>
          </a:xfrm>
          <a:prstGeom prst="rect">
            <a:avLst/>
          </a:prstGeom>
        </p:spPr>
      </p:pic>
      <p:sp>
        <p:nvSpPr>
          <p:cNvPr id="7" name="Oval Callout 6">
            <a:extLst>
              <a:ext uri="{FF2B5EF4-FFF2-40B4-BE49-F238E27FC236}">
                <a16:creationId xmlns:a16="http://schemas.microsoft.com/office/drawing/2014/main" id="{793F3E10-BF07-ED48-A6B5-DFFA9E8E06C1}"/>
              </a:ext>
            </a:extLst>
          </p:cNvPr>
          <p:cNvSpPr/>
          <p:nvPr/>
        </p:nvSpPr>
        <p:spPr>
          <a:xfrm>
            <a:off x="2620188" y="605791"/>
            <a:ext cx="5746572" cy="1632046"/>
          </a:xfrm>
          <a:prstGeom prst="wedgeEllipseCallout">
            <a:avLst>
              <a:gd name="adj1" fmla="val -47165"/>
              <a:gd name="adj2" fmla="val 104735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>
                <a:solidFill>
                  <a:srgbClr val="002060"/>
                </a:solidFill>
              </a:rPr>
              <a:t>Pwy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sy’n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barod</a:t>
            </a:r>
            <a:r>
              <a:rPr lang="en-US" sz="3600" b="1" dirty="0">
                <a:solidFill>
                  <a:srgbClr val="002060"/>
                </a:solidFill>
              </a:rPr>
              <a:t>?</a:t>
            </a:r>
          </a:p>
          <a:p>
            <a:pPr algn="ctr"/>
            <a:endParaRPr lang="en-US" sz="1400" i="1" dirty="0">
              <a:solidFill>
                <a:srgbClr val="002060"/>
              </a:solidFill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Who’s ready?</a:t>
            </a:r>
          </a:p>
        </p:txBody>
      </p:sp>
      <p:sp>
        <p:nvSpPr>
          <p:cNvPr id="10" name="Oval Callout 9">
            <a:extLst>
              <a:ext uri="{FF2B5EF4-FFF2-40B4-BE49-F238E27FC236}">
                <a16:creationId xmlns:a16="http://schemas.microsoft.com/office/drawing/2014/main" id="{D8E94ABB-4AC4-964A-8312-1CC1E8DC54E8}"/>
              </a:ext>
            </a:extLst>
          </p:cNvPr>
          <p:cNvSpPr/>
          <p:nvPr/>
        </p:nvSpPr>
        <p:spPr>
          <a:xfrm>
            <a:off x="4732021" y="2612977"/>
            <a:ext cx="4926330" cy="1632046"/>
          </a:xfrm>
          <a:prstGeom prst="wedgeEllipseCallout">
            <a:avLst>
              <a:gd name="adj1" fmla="val 39992"/>
              <a:gd name="adj2" fmla="val 77011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>
                <a:solidFill>
                  <a:srgbClr val="002060"/>
                </a:solidFill>
              </a:rPr>
              <a:t>Pawb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sy’n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barod</a:t>
            </a:r>
            <a:r>
              <a:rPr lang="en-US" sz="3600" b="1" dirty="0">
                <a:solidFill>
                  <a:srgbClr val="002060"/>
                </a:solidFill>
              </a:rPr>
              <a:t>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DB6981A-BFDD-6727-7DCF-5FBF5992F3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64800" y="3329287"/>
            <a:ext cx="1446487" cy="1819933"/>
          </a:xfrm>
          <a:prstGeom prst="rect">
            <a:avLst/>
          </a:prstGeom>
        </p:spPr>
      </p:pic>
      <p:pic>
        <p:nvPicPr>
          <p:cNvPr id="8" name="Picture 8">
            <a:extLst>
              <a:ext uri="{FF2B5EF4-FFF2-40B4-BE49-F238E27FC236}">
                <a16:creationId xmlns:a16="http://schemas.microsoft.com/office/drawing/2014/main" id="{5DA0E73A-5761-193F-8F87-E5A08B8C2D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8390" y="4783849"/>
            <a:ext cx="1666875" cy="1809750"/>
          </a:xfrm>
          <a:prstGeom prst="rect">
            <a:avLst/>
          </a:prstGeom>
        </p:spPr>
      </p:pic>
      <p:pic>
        <p:nvPicPr>
          <p:cNvPr id="9" name="Picture 10" descr="A picture containing transport, wheel, gear&#10;&#10;Description automatically generated">
            <a:extLst>
              <a:ext uri="{FF2B5EF4-FFF2-40B4-BE49-F238E27FC236}">
                <a16:creationId xmlns:a16="http://schemas.microsoft.com/office/drawing/2014/main" id="{5EF3718E-E9DC-9CB3-2672-55EA85A9EB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75948" y="5205412"/>
            <a:ext cx="1886279" cy="1557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70154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13F9285A-4600-0AE1-D264-57A3062907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0850" y="2885"/>
            <a:ext cx="7906405" cy="685223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C17598A-8B1B-B04B-B4CE-B474B7FC83BD}"/>
              </a:ext>
            </a:extLst>
          </p:cNvPr>
          <p:cNvSpPr txBox="1"/>
          <p:nvPr/>
        </p:nvSpPr>
        <p:spPr>
          <a:xfrm>
            <a:off x="9626626" y="752654"/>
            <a:ext cx="231772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2060"/>
                </a:solidFill>
              </a:rPr>
              <a:t>Dydd Llun</a:t>
            </a:r>
          </a:p>
          <a:p>
            <a:endParaRPr lang="en-US" sz="2800" b="1" dirty="0">
              <a:solidFill>
                <a:srgbClr val="002060"/>
              </a:solidFill>
            </a:endParaRPr>
          </a:p>
          <a:p>
            <a:r>
              <a:rPr lang="en-US" sz="2800" b="1" dirty="0">
                <a:solidFill>
                  <a:srgbClr val="002060"/>
                </a:solidFill>
              </a:rPr>
              <a:t>Dydd Mawrth</a:t>
            </a:r>
          </a:p>
          <a:p>
            <a:endParaRPr lang="en-US" sz="2800" b="1" dirty="0">
              <a:solidFill>
                <a:srgbClr val="002060"/>
              </a:solidFill>
            </a:endParaRPr>
          </a:p>
          <a:p>
            <a:r>
              <a:rPr lang="en-US" sz="2800" b="1" dirty="0">
                <a:solidFill>
                  <a:srgbClr val="002060"/>
                </a:solidFill>
              </a:rPr>
              <a:t>Dydd Mercher</a:t>
            </a:r>
          </a:p>
          <a:p>
            <a:endParaRPr lang="en-US" sz="2800" b="1" dirty="0">
              <a:solidFill>
                <a:srgbClr val="002060"/>
              </a:solidFill>
            </a:endParaRPr>
          </a:p>
          <a:p>
            <a:r>
              <a:rPr lang="en-US" sz="2800" b="1" dirty="0">
                <a:solidFill>
                  <a:srgbClr val="002060"/>
                </a:solidFill>
              </a:rPr>
              <a:t>Dydd Iau</a:t>
            </a:r>
          </a:p>
          <a:p>
            <a:endParaRPr lang="en-US" sz="2800" b="1" dirty="0">
              <a:solidFill>
                <a:srgbClr val="002060"/>
              </a:solidFill>
            </a:endParaRPr>
          </a:p>
          <a:p>
            <a:r>
              <a:rPr lang="en-US" sz="2800" b="1" dirty="0">
                <a:solidFill>
                  <a:srgbClr val="002060"/>
                </a:solidFill>
              </a:rPr>
              <a:t>Dydd Gwener</a:t>
            </a:r>
          </a:p>
          <a:p>
            <a:endParaRPr lang="en-US" sz="2800" b="1" dirty="0">
              <a:solidFill>
                <a:srgbClr val="002060"/>
              </a:solidFill>
            </a:endParaRPr>
          </a:p>
          <a:p>
            <a:r>
              <a:rPr lang="en-US" sz="2800" b="1" dirty="0">
                <a:solidFill>
                  <a:srgbClr val="002060"/>
                </a:solidFill>
              </a:rPr>
              <a:t>Dydd Sadwrn</a:t>
            </a:r>
          </a:p>
          <a:p>
            <a:endParaRPr lang="en-US" sz="2800" b="1" dirty="0">
              <a:solidFill>
                <a:srgbClr val="002060"/>
              </a:solidFill>
            </a:endParaRPr>
          </a:p>
          <a:p>
            <a:r>
              <a:rPr lang="en-US" sz="2800" b="1" dirty="0">
                <a:solidFill>
                  <a:srgbClr val="002060"/>
                </a:solidFill>
              </a:rPr>
              <a:t>Dydd Sul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C70FE5B-12EA-134A-8C63-2FD0D62EA408}"/>
              </a:ext>
            </a:extLst>
          </p:cNvPr>
          <p:cNvSpPr txBox="1"/>
          <p:nvPr/>
        </p:nvSpPr>
        <p:spPr>
          <a:xfrm>
            <a:off x="304800" y="221787"/>
            <a:ext cx="4484370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Dyddiau’r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wythnos</a:t>
            </a:r>
            <a:endParaRPr lang="en-US" sz="3600" b="1" dirty="0">
              <a:solidFill>
                <a:srgbClr val="002060"/>
              </a:solidFill>
            </a:endParaRPr>
          </a:p>
          <a:p>
            <a:r>
              <a:rPr lang="en-US" sz="3600" b="1" i="1" dirty="0">
                <a:solidFill>
                  <a:srgbClr val="002060"/>
                </a:solidFill>
              </a:rPr>
              <a:t>  </a:t>
            </a:r>
            <a:r>
              <a:rPr lang="en-US" sz="2800" i="1" dirty="0">
                <a:solidFill>
                  <a:srgbClr val="002060"/>
                </a:solidFill>
              </a:rPr>
              <a:t>Days of the week</a:t>
            </a:r>
            <a:endParaRPr lang="en-US" sz="2400" i="1" dirty="0">
              <a:solidFill>
                <a:srgbClr val="00206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93EE5FC-8EB3-334F-917A-96A0BF824E4C}"/>
              </a:ext>
            </a:extLst>
          </p:cNvPr>
          <p:cNvSpPr txBox="1"/>
          <p:nvPr/>
        </p:nvSpPr>
        <p:spPr>
          <a:xfrm>
            <a:off x="304800" y="1997839"/>
            <a:ext cx="6097904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 err="1">
                <a:solidFill>
                  <a:srgbClr val="002060"/>
                </a:solidFill>
                <a:effectLst/>
              </a:rPr>
              <a:t>Gwrandewch</a:t>
            </a:r>
            <a:r>
              <a:rPr lang="en-GB" sz="18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1800" b="1" dirty="0" err="1">
                <a:solidFill>
                  <a:srgbClr val="002060"/>
                </a:solidFill>
                <a:effectLst/>
              </a:rPr>
              <a:t>ar</a:t>
            </a:r>
            <a:r>
              <a:rPr lang="en-GB" sz="1800" b="1" dirty="0">
                <a:solidFill>
                  <a:srgbClr val="002060"/>
                </a:solidFill>
                <a:effectLst/>
              </a:rPr>
              <a:t> y </a:t>
            </a:r>
            <a:r>
              <a:rPr lang="en-GB" sz="1800" b="1" dirty="0" err="1">
                <a:solidFill>
                  <a:srgbClr val="002060"/>
                </a:solidFill>
                <a:effectLst/>
              </a:rPr>
              <a:t>caneuon</a:t>
            </a:r>
            <a:r>
              <a:rPr lang="en-GB" sz="18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1800" b="1" dirty="0" err="1">
                <a:solidFill>
                  <a:srgbClr val="002060"/>
                </a:solidFill>
                <a:effectLst/>
              </a:rPr>
              <a:t>hyn</a:t>
            </a:r>
            <a:r>
              <a:rPr lang="en-GB" sz="1800" b="1" dirty="0">
                <a:solidFill>
                  <a:srgbClr val="002060"/>
                </a:solidFill>
                <a:effectLst/>
              </a:rPr>
              <a:t> er </a:t>
            </a:r>
            <a:r>
              <a:rPr lang="en-GB" sz="1800" b="1" dirty="0" err="1">
                <a:solidFill>
                  <a:srgbClr val="002060"/>
                </a:solidFill>
                <a:effectLst/>
              </a:rPr>
              <a:t>mwyn</a:t>
            </a:r>
            <a:r>
              <a:rPr lang="en-GB" sz="18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1800" b="1" dirty="0" err="1">
                <a:solidFill>
                  <a:srgbClr val="002060"/>
                </a:solidFill>
                <a:effectLst/>
              </a:rPr>
              <a:t>eich</a:t>
            </a:r>
            <a:r>
              <a:rPr lang="en-GB" sz="18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1800" b="1" dirty="0" err="1">
                <a:solidFill>
                  <a:srgbClr val="002060"/>
                </a:solidFill>
                <a:effectLst/>
              </a:rPr>
              <a:t>helpu</a:t>
            </a:r>
            <a:r>
              <a:rPr lang="en-GB" sz="18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1800" b="1" dirty="0" err="1">
                <a:solidFill>
                  <a:srgbClr val="002060"/>
                </a:solidFill>
                <a:effectLst/>
              </a:rPr>
              <a:t>i</a:t>
            </a:r>
            <a:r>
              <a:rPr lang="en-GB" sz="18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1800" b="1" dirty="0" err="1">
                <a:solidFill>
                  <a:srgbClr val="002060"/>
                </a:solidFill>
                <a:effectLst/>
              </a:rPr>
              <a:t>ddysgu</a:t>
            </a:r>
            <a:r>
              <a:rPr lang="en-GB" sz="18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1800" b="1" dirty="0" err="1">
                <a:solidFill>
                  <a:srgbClr val="002060"/>
                </a:solidFill>
                <a:effectLst/>
              </a:rPr>
              <a:t>enwau</a:t>
            </a:r>
            <a:r>
              <a:rPr lang="en-GB" sz="18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1800" b="1" dirty="0" err="1">
                <a:solidFill>
                  <a:srgbClr val="002060"/>
                </a:solidFill>
                <a:effectLst/>
              </a:rPr>
              <a:t>dyddiau’r</a:t>
            </a:r>
            <a:r>
              <a:rPr lang="en-GB" sz="18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1800" b="1" dirty="0" err="1">
                <a:solidFill>
                  <a:srgbClr val="002060"/>
                </a:solidFill>
                <a:effectLst/>
              </a:rPr>
              <a:t>wythnos</a:t>
            </a:r>
            <a:r>
              <a:rPr lang="en-GB" sz="1800" b="1" dirty="0">
                <a:solidFill>
                  <a:srgbClr val="002060"/>
                </a:solidFill>
                <a:effectLst/>
              </a:rPr>
              <a:t>: </a:t>
            </a:r>
          </a:p>
          <a:p>
            <a:r>
              <a:rPr lang="en-GB" i="1" dirty="0">
                <a:solidFill>
                  <a:srgbClr val="002060"/>
                </a:solidFill>
              </a:rPr>
              <a:t>Listen to these songs to help you to learn the names of the days of the week:</a:t>
            </a:r>
          </a:p>
          <a:p>
            <a:endParaRPr lang="en-GB" sz="1800" i="1" dirty="0">
              <a:solidFill>
                <a:srgbClr val="002060"/>
              </a:solidFill>
              <a:effectLst/>
            </a:endParaRPr>
          </a:p>
          <a:p>
            <a:endParaRPr lang="en-GB" dirty="0">
              <a:effectLst/>
            </a:endParaRPr>
          </a:p>
          <a:p>
            <a:r>
              <a:rPr lang="en-GB" sz="1800" b="1" dirty="0">
                <a:solidFill>
                  <a:srgbClr val="002060"/>
                </a:solidFill>
                <a:effectLst/>
                <a:latin typeface="GillSansM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https://youtu.be/mFWbUtnG6VE</a:t>
            </a:r>
            <a:endParaRPr lang="en-GB" sz="1800" b="1" dirty="0">
              <a:solidFill>
                <a:srgbClr val="002060"/>
              </a:solidFill>
              <a:effectLst/>
              <a:latin typeface="GillSansMT"/>
            </a:endParaRPr>
          </a:p>
          <a:p>
            <a:endParaRPr lang="en-GB" sz="1800" b="1" dirty="0">
              <a:solidFill>
                <a:srgbClr val="002060"/>
              </a:solidFill>
              <a:effectLst/>
              <a:latin typeface="GillSansMT"/>
            </a:endParaRPr>
          </a:p>
          <a:p>
            <a:r>
              <a:rPr lang="en-GB" sz="1800" b="1" dirty="0">
                <a:solidFill>
                  <a:srgbClr val="002060"/>
                </a:solidFill>
                <a:effectLst/>
                <a:latin typeface="GillSansM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https://youtu.be/tOyfub5kIYA</a:t>
            </a:r>
            <a:endParaRPr lang="en-GB" sz="1800" b="1" dirty="0">
              <a:solidFill>
                <a:srgbClr val="002060"/>
              </a:solidFill>
              <a:effectLst/>
              <a:latin typeface="GillSansMT"/>
            </a:endParaRPr>
          </a:p>
          <a:p>
            <a:br>
              <a:rPr lang="en-GB" sz="1800" b="1" dirty="0">
                <a:solidFill>
                  <a:srgbClr val="002060"/>
                </a:solidFill>
                <a:effectLst/>
                <a:latin typeface="GillSansMT"/>
              </a:rPr>
            </a:br>
            <a:r>
              <a:rPr lang="en-GB" sz="1800" b="1" dirty="0">
                <a:solidFill>
                  <a:srgbClr val="002060"/>
                </a:solidFill>
                <a:effectLst/>
                <a:latin typeface="GillSansMT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https://youtu.be/2DvoGZMcYOM</a:t>
            </a:r>
            <a:endParaRPr lang="en-GB" sz="1800" b="1" dirty="0">
              <a:solidFill>
                <a:srgbClr val="002060"/>
              </a:solidFill>
              <a:effectLst/>
              <a:latin typeface="GillSansMT"/>
            </a:endParaRPr>
          </a:p>
        </p:txBody>
      </p:sp>
    </p:spTree>
    <p:extLst>
      <p:ext uri="{BB962C8B-B14F-4D97-AF65-F5344CB8AC3E}">
        <p14:creationId xmlns:p14="http://schemas.microsoft.com/office/powerpoint/2010/main" val="181252219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125368D-5CD7-1F4D-85C3-B34211D49686}"/>
              </a:ext>
            </a:extLst>
          </p:cNvPr>
          <p:cNvSpPr txBox="1"/>
          <p:nvPr/>
        </p:nvSpPr>
        <p:spPr>
          <a:xfrm>
            <a:off x="2800350" y="153207"/>
            <a:ext cx="6591300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Pwy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sy’n</a:t>
            </a:r>
            <a:r>
              <a:rPr lang="en-US" sz="4400" b="1" dirty="0">
                <a:solidFill>
                  <a:srgbClr val="002060"/>
                </a:solidFill>
              </a:rPr>
              <a:t> ….. </a:t>
            </a:r>
            <a:r>
              <a:rPr lang="en-US" sz="4400" b="1" dirty="0" err="1">
                <a:solidFill>
                  <a:srgbClr val="002060"/>
                </a:solidFill>
              </a:rPr>
              <a:t>ar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ddydd</a:t>
            </a:r>
            <a:r>
              <a:rPr lang="en-US" sz="4400" b="1" dirty="0">
                <a:solidFill>
                  <a:srgbClr val="002060"/>
                </a:solidFill>
              </a:rPr>
              <a:t> ….. ?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9CB9EA30-C50B-A244-9467-AF554C2C61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608233"/>
              </p:ext>
            </p:extLst>
          </p:nvPr>
        </p:nvGraphicFramePr>
        <p:xfrm>
          <a:off x="375285" y="1133400"/>
          <a:ext cx="11441430" cy="554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6905">
                  <a:extLst>
                    <a:ext uri="{9D8B030D-6E8A-4147-A177-3AD203B41FA5}">
                      <a16:colId xmlns:a16="http://schemas.microsoft.com/office/drawing/2014/main" val="939524856"/>
                    </a:ext>
                  </a:extLst>
                </a:gridCol>
                <a:gridCol w="1906905">
                  <a:extLst>
                    <a:ext uri="{9D8B030D-6E8A-4147-A177-3AD203B41FA5}">
                      <a16:colId xmlns:a16="http://schemas.microsoft.com/office/drawing/2014/main" val="3893144264"/>
                    </a:ext>
                  </a:extLst>
                </a:gridCol>
                <a:gridCol w="1906905">
                  <a:extLst>
                    <a:ext uri="{9D8B030D-6E8A-4147-A177-3AD203B41FA5}">
                      <a16:colId xmlns:a16="http://schemas.microsoft.com/office/drawing/2014/main" val="874281992"/>
                    </a:ext>
                  </a:extLst>
                </a:gridCol>
                <a:gridCol w="1906905">
                  <a:extLst>
                    <a:ext uri="{9D8B030D-6E8A-4147-A177-3AD203B41FA5}">
                      <a16:colId xmlns:a16="http://schemas.microsoft.com/office/drawing/2014/main" val="2793382889"/>
                    </a:ext>
                  </a:extLst>
                </a:gridCol>
                <a:gridCol w="1906905">
                  <a:extLst>
                    <a:ext uri="{9D8B030D-6E8A-4147-A177-3AD203B41FA5}">
                      <a16:colId xmlns:a16="http://schemas.microsoft.com/office/drawing/2014/main" val="2914656110"/>
                    </a:ext>
                  </a:extLst>
                </a:gridCol>
                <a:gridCol w="1906905">
                  <a:extLst>
                    <a:ext uri="{9D8B030D-6E8A-4147-A177-3AD203B41FA5}">
                      <a16:colId xmlns:a16="http://schemas.microsoft.com/office/drawing/2014/main" val="368941126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US" sz="28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err="1">
                          <a:solidFill>
                            <a:srgbClr val="002060"/>
                          </a:solidFill>
                        </a:rPr>
                        <a:t>Dydd</a:t>
                      </a:r>
                      <a:r>
                        <a:rPr lang="en-US" sz="2200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200" dirty="0" err="1">
                          <a:solidFill>
                            <a:srgbClr val="002060"/>
                          </a:solidFill>
                        </a:rPr>
                        <a:t>Llun</a:t>
                      </a:r>
                      <a:endParaRPr lang="en-US" sz="22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err="1">
                          <a:solidFill>
                            <a:srgbClr val="002060"/>
                          </a:solidFill>
                        </a:rPr>
                        <a:t>Dydd</a:t>
                      </a:r>
                      <a:r>
                        <a:rPr lang="en-US" sz="2200" dirty="0">
                          <a:solidFill>
                            <a:srgbClr val="002060"/>
                          </a:solidFill>
                        </a:rPr>
                        <a:t> Mawrth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err="1">
                          <a:solidFill>
                            <a:srgbClr val="002060"/>
                          </a:solidFill>
                        </a:rPr>
                        <a:t>Dydd</a:t>
                      </a:r>
                      <a:r>
                        <a:rPr lang="en-US" sz="2200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200" dirty="0" err="1">
                          <a:solidFill>
                            <a:srgbClr val="002060"/>
                          </a:solidFill>
                        </a:rPr>
                        <a:t>Mercher</a:t>
                      </a:r>
                      <a:endParaRPr lang="en-US" sz="22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err="1">
                          <a:solidFill>
                            <a:srgbClr val="002060"/>
                          </a:solidFill>
                        </a:rPr>
                        <a:t>Dydd</a:t>
                      </a:r>
                      <a:r>
                        <a:rPr lang="en-US" sz="2200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200" dirty="0" err="1">
                          <a:solidFill>
                            <a:srgbClr val="002060"/>
                          </a:solidFill>
                        </a:rPr>
                        <a:t>Iau</a:t>
                      </a:r>
                      <a:r>
                        <a:rPr lang="en-US" sz="2200" dirty="0">
                          <a:solidFill>
                            <a:srgbClr val="002060"/>
                          </a:solidFill>
                        </a:rPr>
                        <a:t> </a:t>
                      </a: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err="1">
                          <a:solidFill>
                            <a:srgbClr val="002060"/>
                          </a:solidFill>
                        </a:rPr>
                        <a:t>Dydd</a:t>
                      </a:r>
                      <a:r>
                        <a:rPr lang="en-US" sz="2200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200" dirty="0" err="1">
                          <a:solidFill>
                            <a:srgbClr val="002060"/>
                          </a:solidFill>
                        </a:rPr>
                        <a:t>Gwener</a:t>
                      </a:r>
                      <a:endParaRPr lang="en-US" sz="22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54083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sz="1600" b="1" dirty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endParaRPr lang="en-US" sz="2400" b="1" dirty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Rhodri</a:t>
                      </a:r>
                    </a:p>
                    <a:p>
                      <a:pPr algn="ctr"/>
                      <a:endParaRPr lang="en-US" sz="2400" b="1" dirty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endParaRPr lang="en-US" sz="16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endParaRPr lang="en-US" dirty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endParaRPr lang="en-US" dirty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endParaRPr lang="en-US" dirty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endParaRPr lang="en-US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23923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sz="1600" b="1" dirty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endParaRPr lang="en-US" sz="2400" b="1" dirty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Gareth</a:t>
                      </a:r>
                    </a:p>
                    <a:p>
                      <a:pPr algn="ctr"/>
                      <a:endParaRPr lang="en-US" sz="2400" b="1" dirty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endParaRPr lang="en-US" sz="16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endParaRPr lang="en-US" dirty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endParaRPr lang="en-US" dirty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endParaRPr lang="en-US" dirty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endParaRPr lang="en-US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23851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sz="1600" b="1" dirty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endParaRPr lang="en-US" sz="2400" b="1" dirty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Steffan</a:t>
                      </a:r>
                      <a:endParaRPr lang="en-US" sz="2400" b="1" dirty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endParaRPr lang="en-US" sz="2400" b="1" dirty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endParaRPr lang="en-US" sz="16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endParaRPr lang="en-US" dirty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endParaRPr lang="en-US" dirty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endParaRPr lang="en-US" dirty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endParaRPr lang="en-US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3819120"/>
                  </a:ext>
                </a:extLst>
              </a:tr>
            </a:tbl>
          </a:graphicData>
        </a:graphic>
      </p:graphicFrame>
      <p:pic>
        <p:nvPicPr>
          <p:cNvPr id="9" name="Picture 8" descr="A child sitting at a desk&#10;&#10;Description automatically generated with low confidence">
            <a:extLst>
              <a:ext uri="{FF2B5EF4-FFF2-40B4-BE49-F238E27FC236}">
                <a16:creationId xmlns:a16="http://schemas.microsoft.com/office/drawing/2014/main" id="{EB34FD7B-8451-594D-8A4B-3064C8183D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7392" y="1755096"/>
            <a:ext cx="1350245" cy="1417670"/>
          </a:xfrm>
          <a:prstGeom prst="rect">
            <a:avLst/>
          </a:prstGeom>
        </p:spPr>
      </p:pic>
      <p:pic>
        <p:nvPicPr>
          <p:cNvPr id="11" name="Picture 10" descr="A child sitting at a desk&#10;&#10;Description automatically generated with low confidence">
            <a:extLst>
              <a:ext uri="{FF2B5EF4-FFF2-40B4-BE49-F238E27FC236}">
                <a16:creationId xmlns:a16="http://schemas.microsoft.com/office/drawing/2014/main" id="{B2D2E61F-715F-224A-AC55-DF0294122D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3150" y="3429000"/>
            <a:ext cx="1258279" cy="1325704"/>
          </a:xfrm>
          <a:prstGeom prst="rect">
            <a:avLst/>
          </a:prstGeom>
        </p:spPr>
      </p:pic>
      <p:pic>
        <p:nvPicPr>
          <p:cNvPr id="12" name="Picture 11" descr="A child sitting at a desk&#10;&#10;Description automatically generated with low confidence">
            <a:extLst>
              <a:ext uri="{FF2B5EF4-FFF2-40B4-BE49-F238E27FC236}">
                <a16:creationId xmlns:a16="http://schemas.microsoft.com/office/drawing/2014/main" id="{2CDD13B2-A8AA-8B47-AA7F-DEC5EF2A30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07114" y="5017638"/>
            <a:ext cx="1350245" cy="1391395"/>
          </a:xfrm>
          <a:prstGeom prst="rect">
            <a:avLst/>
          </a:prstGeom>
        </p:spPr>
      </p:pic>
      <p:pic>
        <p:nvPicPr>
          <p:cNvPr id="14" name="Picture 13" descr="A white and black football ball&#10;&#10;Description automatically generated with medium confidence">
            <a:extLst>
              <a:ext uri="{FF2B5EF4-FFF2-40B4-BE49-F238E27FC236}">
                <a16:creationId xmlns:a16="http://schemas.microsoft.com/office/drawing/2014/main" id="{6FB26BC4-76BD-AF4E-B997-6624FA7F19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6918" y="1872436"/>
            <a:ext cx="1261873" cy="1181141"/>
          </a:xfrm>
          <a:prstGeom prst="rect">
            <a:avLst/>
          </a:prstGeom>
        </p:spPr>
      </p:pic>
      <p:pic>
        <p:nvPicPr>
          <p:cNvPr id="15" name="Picture 14" descr="A white and black football ball&#10;&#10;Description automatically generated with medium confidence">
            <a:extLst>
              <a:ext uri="{FF2B5EF4-FFF2-40B4-BE49-F238E27FC236}">
                <a16:creationId xmlns:a16="http://schemas.microsoft.com/office/drawing/2014/main" id="{084A44CF-4A62-0047-8519-3661F95E98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6331" y="5155609"/>
            <a:ext cx="1222460" cy="1154865"/>
          </a:xfrm>
          <a:prstGeom prst="rect">
            <a:avLst/>
          </a:prstGeom>
        </p:spPr>
      </p:pic>
      <p:pic>
        <p:nvPicPr>
          <p:cNvPr id="17" name="Picture 1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5F8EF6E8-7E83-0D4F-A156-DAB99BF0D9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588" y="1755139"/>
            <a:ext cx="1192322" cy="1369675"/>
          </a:xfrm>
          <a:prstGeom prst="rect">
            <a:avLst/>
          </a:prstGeom>
        </p:spPr>
      </p:pic>
      <p:pic>
        <p:nvPicPr>
          <p:cNvPr id="18" name="Picture 17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3835FDF5-C167-DE4B-9116-A1955B58B3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78936" y="3322304"/>
            <a:ext cx="1192322" cy="1435364"/>
          </a:xfrm>
          <a:prstGeom prst="rect">
            <a:avLst/>
          </a:prstGeom>
        </p:spPr>
      </p:pic>
      <p:pic>
        <p:nvPicPr>
          <p:cNvPr id="20" name="Picture 19" descr="A picture containing LEGO, toy&#10;&#10;Description automatically generated">
            <a:extLst>
              <a:ext uri="{FF2B5EF4-FFF2-40B4-BE49-F238E27FC236}">
                <a16:creationId xmlns:a16="http://schemas.microsoft.com/office/drawing/2014/main" id="{C52B129C-9552-9045-BDD7-1C6684CF7A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54340" y="1718497"/>
            <a:ext cx="1271149" cy="1372624"/>
          </a:xfrm>
          <a:prstGeom prst="rect">
            <a:avLst/>
          </a:prstGeom>
        </p:spPr>
      </p:pic>
      <p:pic>
        <p:nvPicPr>
          <p:cNvPr id="21" name="Picture 20" descr="A picture containing LEGO, toy&#10;&#10;Description automatically generated">
            <a:extLst>
              <a:ext uri="{FF2B5EF4-FFF2-40B4-BE49-F238E27FC236}">
                <a16:creationId xmlns:a16="http://schemas.microsoft.com/office/drawing/2014/main" id="{309BF64C-0540-8242-B76D-ED2E716DBD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60524" y="5070190"/>
            <a:ext cx="1271149" cy="1346348"/>
          </a:xfrm>
          <a:prstGeom prst="rect">
            <a:avLst/>
          </a:prstGeom>
        </p:spPr>
      </p:pic>
      <p:pic>
        <p:nvPicPr>
          <p:cNvPr id="23" name="Picture 22" descr="A picture containing toy&#10;&#10;Description automatically generated">
            <a:extLst>
              <a:ext uri="{FF2B5EF4-FFF2-40B4-BE49-F238E27FC236}">
                <a16:creationId xmlns:a16="http://schemas.microsoft.com/office/drawing/2014/main" id="{97956B2A-5574-2C4A-8476-851D00A6E73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09447" y="3326352"/>
            <a:ext cx="980190" cy="1467519"/>
          </a:xfrm>
          <a:prstGeom prst="rect">
            <a:avLst/>
          </a:prstGeom>
        </p:spPr>
      </p:pic>
      <p:pic>
        <p:nvPicPr>
          <p:cNvPr id="24" name="Picture 23" descr="A picture containing toy&#10;&#10;Description automatically generated">
            <a:extLst>
              <a:ext uri="{FF2B5EF4-FFF2-40B4-BE49-F238E27FC236}">
                <a16:creationId xmlns:a16="http://schemas.microsoft.com/office/drawing/2014/main" id="{5AE310C7-8335-B848-A2D8-067108234CA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93250" y="4950484"/>
            <a:ext cx="967052" cy="1454380"/>
          </a:xfrm>
          <a:prstGeom prst="rect">
            <a:avLst/>
          </a:prstGeom>
        </p:spPr>
      </p:pic>
      <p:pic>
        <p:nvPicPr>
          <p:cNvPr id="26" name="Picture 25" descr="A person swimming in a pool&#10;&#10;Description automatically generated with medium confidence">
            <a:extLst>
              <a:ext uri="{FF2B5EF4-FFF2-40B4-BE49-F238E27FC236}">
                <a16:creationId xmlns:a16="http://schemas.microsoft.com/office/drawing/2014/main" id="{9A9F387E-F049-5944-9FBF-4686776B234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44100" y="3747991"/>
            <a:ext cx="1792993" cy="717197"/>
          </a:xfrm>
          <a:prstGeom prst="rect">
            <a:avLst/>
          </a:prstGeom>
        </p:spPr>
      </p:pic>
      <p:pic>
        <p:nvPicPr>
          <p:cNvPr id="19" name="Picture 18" descr="A person swimming in a pool&#10;&#10;Description automatically generated with medium confidence">
            <a:extLst>
              <a:ext uri="{FF2B5EF4-FFF2-40B4-BE49-F238E27FC236}">
                <a16:creationId xmlns:a16="http://schemas.microsoft.com/office/drawing/2014/main" id="{2C64DE03-EC72-2744-9D3E-ACD98D33B5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51960" y="5373885"/>
            <a:ext cx="1805941" cy="72237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449B7CB-CB35-D044-8C54-5DD4E0AB4D1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59777">
            <a:off x="4652558" y="3403660"/>
            <a:ext cx="1099247" cy="126235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8156BB69-7A90-454A-A8CD-9D50487E6CB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59777">
            <a:off x="2751449" y="1787507"/>
            <a:ext cx="1086109" cy="1196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51769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38D641C2-388B-9DF9-9612-B8901E4D1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331" y="585270"/>
            <a:ext cx="6786459" cy="6266768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5937BB17-5B48-3DBB-17BA-C9089CD2ED15}"/>
              </a:ext>
            </a:extLst>
          </p:cNvPr>
          <p:cNvSpPr txBox="1"/>
          <p:nvPr/>
        </p:nvSpPr>
        <p:spPr>
          <a:xfrm>
            <a:off x="4893438" y="5171536"/>
            <a:ext cx="2491388" cy="120032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b="1" dirty="0">
                <a:solidFill>
                  <a:srgbClr val="002060"/>
                </a:solidFill>
              </a:rPr>
              <a:t>Pa...?</a:t>
            </a:r>
            <a:endParaRPr lang="en-US" sz="4400" b="1" dirty="0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2800" i="1" dirty="0">
                <a:solidFill>
                  <a:srgbClr val="002060"/>
                </a:solidFill>
                <a:cs typeface="Calibri"/>
              </a:rPr>
              <a:t>What/Which...?</a:t>
            </a:r>
          </a:p>
        </p:txBody>
      </p:sp>
    </p:spTree>
    <p:extLst>
      <p:ext uri="{BB962C8B-B14F-4D97-AF65-F5344CB8AC3E}">
        <p14:creationId xmlns:p14="http://schemas.microsoft.com/office/powerpoint/2010/main" val="373966149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14A5B80-DC70-F54A-ABB7-D20AE4524B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0850" y="2885"/>
            <a:ext cx="7906405" cy="68522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EC120EE-4BFE-6741-83B6-759A31DAFCFE}"/>
              </a:ext>
            </a:extLst>
          </p:cNvPr>
          <p:cNvSpPr txBox="1"/>
          <p:nvPr/>
        </p:nvSpPr>
        <p:spPr>
          <a:xfrm>
            <a:off x="1303300" y="2009255"/>
            <a:ext cx="3308343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b="1" dirty="0">
                <a:solidFill>
                  <a:srgbClr val="002060"/>
                </a:solidFill>
                <a:effectLst/>
              </a:rPr>
              <a:t>Pa </a:t>
            </a:r>
            <a:r>
              <a:rPr lang="en-GB" sz="3200" b="1" dirty="0" err="1">
                <a:solidFill>
                  <a:srgbClr val="FF0000"/>
                </a:solidFill>
                <a:effectLst/>
              </a:rPr>
              <a:t>r</a:t>
            </a:r>
            <a:r>
              <a:rPr lang="en-GB" sz="3200" b="1" dirty="0" err="1">
                <a:solidFill>
                  <a:srgbClr val="002060"/>
                </a:solidFill>
                <a:effectLst/>
              </a:rPr>
              <a:t>if</a:t>
            </a:r>
            <a:r>
              <a:rPr lang="en-GB" sz="3200" b="1" dirty="0">
                <a:solidFill>
                  <a:srgbClr val="002060"/>
                </a:solidFill>
                <a:effectLst/>
              </a:rPr>
              <a:t> ...? 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b="1" dirty="0">
                <a:solidFill>
                  <a:srgbClr val="002060"/>
                </a:solidFill>
                <a:effectLst/>
              </a:rPr>
              <a:t>Pa </a:t>
            </a:r>
            <a:r>
              <a:rPr lang="en-GB" sz="3200" b="1" dirty="0" err="1">
                <a:solidFill>
                  <a:srgbClr val="FF0000"/>
                </a:solidFill>
                <a:effectLst/>
              </a:rPr>
              <a:t>l</a:t>
            </a:r>
            <a:r>
              <a:rPr lang="en-GB" sz="3200" b="1" dirty="0" err="1">
                <a:solidFill>
                  <a:srgbClr val="002060"/>
                </a:solidFill>
                <a:effectLst/>
              </a:rPr>
              <a:t>iw</a:t>
            </a:r>
            <a:r>
              <a:rPr lang="en-GB" sz="3200" b="1" dirty="0">
                <a:solidFill>
                  <a:srgbClr val="002060"/>
                </a:solidFill>
                <a:effectLst/>
              </a:rPr>
              <a:t> ...?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b="1" dirty="0">
                <a:solidFill>
                  <a:srgbClr val="002060"/>
                </a:solidFill>
                <a:effectLst/>
              </a:rPr>
              <a:t>Pa </a:t>
            </a:r>
            <a:r>
              <a:rPr lang="en-GB" sz="3200" b="1" dirty="0" err="1">
                <a:solidFill>
                  <a:srgbClr val="FF0000"/>
                </a:solidFill>
                <a:effectLst/>
              </a:rPr>
              <a:t>l</a:t>
            </a:r>
            <a:r>
              <a:rPr lang="en-GB" sz="3200" b="1" dirty="0" err="1">
                <a:solidFill>
                  <a:srgbClr val="002060"/>
                </a:solidFill>
              </a:rPr>
              <a:t>yfr</a:t>
            </a:r>
            <a:r>
              <a:rPr lang="en-GB" sz="3200" b="1" dirty="0">
                <a:solidFill>
                  <a:srgbClr val="002060"/>
                </a:solidFill>
                <a:effectLst/>
              </a:rPr>
              <a:t> ...?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b="1" dirty="0">
                <a:solidFill>
                  <a:srgbClr val="002060"/>
                </a:solidFill>
                <a:effectLst/>
              </a:rPr>
              <a:t>Pa </a:t>
            </a:r>
            <a:r>
              <a:rPr lang="en-GB" sz="3200" b="1" dirty="0">
                <a:solidFill>
                  <a:srgbClr val="FF0000"/>
                </a:solidFill>
                <a:effectLst/>
              </a:rPr>
              <a:t>a</a:t>
            </a:r>
            <a:r>
              <a:rPr lang="en-GB" sz="3200" b="1" dirty="0">
                <a:solidFill>
                  <a:srgbClr val="002060"/>
                </a:solidFill>
                <a:effectLst/>
              </a:rPr>
              <a:t>ir ...?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b="1" dirty="0">
                <a:solidFill>
                  <a:srgbClr val="002060"/>
                </a:solidFill>
              </a:rPr>
              <a:t>Pa </a:t>
            </a:r>
            <a:r>
              <a:rPr lang="en-GB" sz="3200" b="1" dirty="0" err="1">
                <a:solidFill>
                  <a:srgbClr val="FF0000"/>
                </a:solidFill>
              </a:rPr>
              <a:t>f</a:t>
            </a:r>
            <a:r>
              <a:rPr lang="en-GB" sz="3200" b="1" dirty="0" err="1">
                <a:solidFill>
                  <a:srgbClr val="002060"/>
                </a:solidFill>
              </a:rPr>
              <a:t>lwyddyn</a:t>
            </a:r>
            <a:r>
              <a:rPr lang="en-GB" sz="3200" b="1" dirty="0">
                <a:solidFill>
                  <a:srgbClr val="002060"/>
                </a:solidFill>
              </a:rPr>
              <a:t> …?</a:t>
            </a:r>
            <a:endParaRPr lang="en-GB" sz="3200" b="1" dirty="0">
              <a:solidFill>
                <a:srgbClr val="002060"/>
              </a:solidFill>
              <a:effectLst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b="1" dirty="0">
                <a:solidFill>
                  <a:srgbClr val="002060"/>
                </a:solidFill>
              </a:rPr>
              <a:t>Pa </a:t>
            </a:r>
            <a:r>
              <a:rPr lang="en-GB" sz="3200" b="1" dirty="0" err="1">
                <a:solidFill>
                  <a:srgbClr val="FF0000"/>
                </a:solidFill>
              </a:rPr>
              <a:t>dd</a:t>
            </a:r>
            <a:r>
              <a:rPr lang="en-GB" sz="3200" b="1" dirty="0" err="1">
                <a:solidFill>
                  <a:srgbClr val="002060"/>
                </a:solidFill>
              </a:rPr>
              <a:t>ydd</a:t>
            </a:r>
            <a:r>
              <a:rPr lang="en-GB" sz="3200" b="1" dirty="0">
                <a:solidFill>
                  <a:srgbClr val="002060"/>
                </a:solidFill>
              </a:rPr>
              <a:t> …?</a:t>
            </a:r>
            <a:endParaRPr lang="en-GB" sz="3200" dirty="0">
              <a:solidFill>
                <a:srgbClr val="002060"/>
              </a:solidFill>
              <a:effectLst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EB1F34F-6FA6-E848-85DB-B566D0033B91}"/>
              </a:ext>
            </a:extLst>
          </p:cNvPr>
          <p:cNvSpPr txBox="1"/>
          <p:nvPr/>
        </p:nvSpPr>
        <p:spPr>
          <a:xfrm>
            <a:off x="304800" y="221787"/>
            <a:ext cx="4461510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 dirty="0">
                <a:solidFill>
                  <a:srgbClr val="002060"/>
                </a:solidFill>
              </a:rPr>
              <a:t>Pa + </a:t>
            </a:r>
            <a:r>
              <a:rPr lang="en-US" sz="3600" b="1" dirty="0" err="1">
                <a:solidFill>
                  <a:srgbClr val="002060"/>
                </a:solidFill>
              </a:rPr>
              <a:t>Treiglad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Meddal</a:t>
            </a:r>
            <a:endParaRPr lang="en-US" sz="3600" b="1" dirty="0">
              <a:solidFill>
                <a:srgbClr val="00206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49F8EDE-0672-0243-91B0-03CBD598933F}"/>
              </a:ext>
            </a:extLst>
          </p:cNvPr>
          <p:cNvSpPr txBox="1"/>
          <p:nvPr/>
        </p:nvSpPr>
        <p:spPr>
          <a:xfrm>
            <a:off x="9327380" y="122223"/>
            <a:ext cx="247696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</a:rPr>
              <a:t>Y Treiglad Meddal</a:t>
            </a:r>
          </a:p>
          <a:p>
            <a:pPr algn="ctr"/>
            <a:r>
              <a:rPr lang="en-US" dirty="0">
                <a:solidFill>
                  <a:srgbClr val="002060"/>
                </a:solidFill>
              </a:rPr>
              <a:t>The Soft Mutation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C2C9E13-7A21-1143-BAF7-05E4E6F438EF}"/>
              </a:ext>
            </a:extLst>
          </p:cNvPr>
          <p:cNvSpPr txBox="1"/>
          <p:nvPr/>
        </p:nvSpPr>
        <p:spPr>
          <a:xfrm>
            <a:off x="9982101" y="1197176"/>
            <a:ext cx="1418978" cy="53245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</a:rPr>
              <a:t>p       &gt;</a:t>
            </a:r>
            <a:r>
              <a:rPr lang="en-US" sz="2000" b="1" dirty="0"/>
              <a:t>     </a:t>
            </a:r>
            <a:r>
              <a:rPr lang="en-US" sz="2000" b="1" dirty="0">
                <a:solidFill>
                  <a:srgbClr val="FF0000"/>
                </a:solidFill>
              </a:rPr>
              <a:t>b</a:t>
            </a:r>
          </a:p>
          <a:p>
            <a:endParaRPr lang="en-US" sz="2000" b="1" dirty="0"/>
          </a:p>
          <a:p>
            <a:r>
              <a:rPr lang="en-US" sz="2000" b="1" dirty="0">
                <a:solidFill>
                  <a:srgbClr val="002060"/>
                </a:solidFill>
              </a:rPr>
              <a:t>t        &gt;     </a:t>
            </a:r>
            <a:r>
              <a:rPr lang="en-US" sz="2000" b="1" dirty="0">
                <a:solidFill>
                  <a:srgbClr val="FF0000"/>
                </a:solidFill>
              </a:rPr>
              <a:t>d</a:t>
            </a:r>
          </a:p>
          <a:p>
            <a:endParaRPr lang="en-US" sz="2000" b="1" dirty="0"/>
          </a:p>
          <a:p>
            <a:r>
              <a:rPr lang="en-US" sz="2000" b="1" dirty="0">
                <a:solidFill>
                  <a:srgbClr val="002060"/>
                </a:solidFill>
              </a:rPr>
              <a:t>c        &gt;</a:t>
            </a:r>
            <a:r>
              <a:rPr lang="en-US" sz="2000" b="1" dirty="0"/>
              <a:t>     </a:t>
            </a:r>
            <a:r>
              <a:rPr lang="en-US" sz="2000" b="1" dirty="0">
                <a:solidFill>
                  <a:srgbClr val="FF0000"/>
                </a:solidFill>
              </a:rPr>
              <a:t>g</a:t>
            </a:r>
          </a:p>
          <a:p>
            <a:endParaRPr lang="en-US" sz="2000" b="1" dirty="0"/>
          </a:p>
          <a:p>
            <a:r>
              <a:rPr lang="en-US" sz="2000" b="1" dirty="0">
                <a:solidFill>
                  <a:srgbClr val="002060"/>
                </a:solidFill>
              </a:rPr>
              <a:t>b       &gt;</a:t>
            </a:r>
            <a:r>
              <a:rPr lang="en-US" sz="2000" b="1" dirty="0"/>
              <a:t>     </a:t>
            </a:r>
            <a:r>
              <a:rPr lang="en-US" sz="2000" b="1" dirty="0">
                <a:solidFill>
                  <a:srgbClr val="FF0000"/>
                </a:solidFill>
              </a:rPr>
              <a:t>f</a:t>
            </a:r>
          </a:p>
          <a:p>
            <a:endParaRPr lang="en-US" sz="2000" b="1" dirty="0"/>
          </a:p>
          <a:p>
            <a:r>
              <a:rPr lang="en-US" sz="2000" b="1" dirty="0">
                <a:solidFill>
                  <a:srgbClr val="002060"/>
                </a:solidFill>
              </a:rPr>
              <a:t>d       &gt;</a:t>
            </a:r>
            <a:r>
              <a:rPr lang="en-US" sz="2000" b="1" dirty="0"/>
              <a:t>     </a:t>
            </a:r>
            <a:r>
              <a:rPr lang="en-US" sz="2000" b="1" dirty="0">
                <a:solidFill>
                  <a:srgbClr val="FF0000"/>
                </a:solidFill>
              </a:rPr>
              <a:t>dd</a:t>
            </a:r>
          </a:p>
          <a:p>
            <a:endParaRPr lang="en-US" sz="2000" b="1" dirty="0"/>
          </a:p>
          <a:p>
            <a:r>
              <a:rPr lang="en-US" sz="2000" b="1" dirty="0">
                <a:solidFill>
                  <a:srgbClr val="002060"/>
                </a:solidFill>
              </a:rPr>
              <a:t>g        &gt;</a:t>
            </a:r>
            <a:r>
              <a:rPr lang="en-US" sz="2000" b="1" dirty="0"/>
              <a:t>      </a:t>
            </a:r>
            <a:r>
              <a:rPr lang="en-US" sz="2000" b="1" dirty="0">
                <a:solidFill>
                  <a:srgbClr val="FF0000"/>
                </a:solidFill>
              </a:rPr>
              <a:t>-</a:t>
            </a:r>
          </a:p>
          <a:p>
            <a:endParaRPr lang="en-US" sz="2000" b="1" dirty="0"/>
          </a:p>
          <a:p>
            <a:r>
              <a:rPr lang="en-US" sz="2000" b="1" dirty="0">
                <a:solidFill>
                  <a:srgbClr val="002060"/>
                </a:solidFill>
              </a:rPr>
              <a:t>m       &gt;</a:t>
            </a:r>
            <a:r>
              <a:rPr lang="en-US" sz="2000" b="1" dirty="0"/>
              <a:t>     </a:t>
            </a:r>
            <a:r>
              <a:rPr lang="en-US" sz="2000" b="1" dirty="0">
                <a:solidFill>
                  <a:srgbClr val="FF0000"/>
                </a:solidFill>
              </a:rPr>
              <a:t>f</a:t>
            </a:r>
          </a:p>
          <a:p>
            <a:endParaRPr lang="en-US" sz="2000" b="1" dirty="0"/>
          </a:p>
          <a:p>
            <a:r>
              <a:rPr lang="en-US" sz="2000" b="1" dirty="0" err="1">
                <a:solidFill>
                  <a:srgbClr val="002060"/>
                </a:solidFill>
              </a:rPr>
              <a:t>ll</a:t>
            </a:r>
            <a:r>
              <a:rPr lang="en-US" sz="2000" b="1" dirty="0">
                <a:solidFill>
                  <a:srgbClr val="002060"/>
                </a:solidFill>
              </a:rPr>
              <a:t>        &gt;      </a:t>
            </a:r>
            <a:r>
              <a:rPr lang="en-US" sz="2000" b="1" dirty="0">
                <a:solidFill>
                  <a:srgbClr val="FF0000"/>
                </a:solidFill>
              </a:rPr>
              <a:t>l</a:t>
            </a:r>
          </a:p>
          <a:p>
            <a:endParaRPr lang="en-US" sz="2000" b="1" dirty="0"/>
          </a:p>
          <a:p>
            <a:r>
              <a:rPr lang="en-US" sz="2000" b="1" dirty="0">
                <a:solidFill>
                  <a:srgbClr val="002060"/>
                </a:solidFill>
              </a:rPr>
              <a:t>rh      &gt;      </a:t>
            </a:r>
            <a:r>
              <a:rPr lang="en-US" sz="2000" b="1" dirty="0">
                <a:solidFill>
                  <a:srgbClr val="FF0000"/>
                </a:solidFill>
              </a:rPr>
              <a:t>r</a:t>
            </a:r>
          </a:p>
        </p:txBody>
      </p:sp>
    </p:spTree>
    <p:extLst>
      <p:ext uri="{BB962C8B-B14F-4D97-AF65-F5344CB8AC3E}">
        <p14:creationId xmlns:p14="http://schemas.microsoft.com/office/powerpoint/2010/main" val="63015185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Callout 6">
            <a:extLst>
              <a:ext uri="{FF2B5EF4-FFF2-40B4-BE49-F238E27FC236}">
                <a16:creationId xmlns:a16="http://schemas.microsoft.com/office/drawing/2014/main" id="{793F3E10-BF07-ED48-A6B5-DFFA9E8E06C1}"/>
              </a:ext>
            </a:extLst>
          </p:cNvPr>
          <p:cNvSpPr/>
          <p:nvPr/>
        </p:nvSpPr>
        <p:spPr>
          <a:xfrm>
            <a:off x="3928423" y="2759758"/>
            <a:ext cx="5026480" cy="1632045"/>
          </a:xfrm>
          <a:prstGeom prst="wedgeEllipseCallout">
            <a:avLst>
              <a:gd name="adj1" fmla="val 46115"/>
              <a:gd name="adj2" fmla="val 71819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>
                <a:solidFill>
                  <a:srgbClr val="002060"/>
                </a:solidFill>
              </a:rPr>
              <a:t>Dydd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Iau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ydy</a:t>
            </a:r>
            <a:r>
              <a:rPr lang="en-US" sz="3600" b="1" dirty="0">
                <a:solidFill>
                  <a:srgbClr val="002060"/>
                </a:solidFill>
              </a:rPr>
              <a:t> hi </a:t>
            </a:r>
            <a:r>
              <a:rPr lang="en-US" sz="3600" b="1" dirty="0" err="1">
                <a:solidFill>
                  <a:srgbClr val="002060"/>
                </a:solidFill>
              </a:rPr>
              <a:t>heddiw</a:t>
            </a:r>
            <a:r>
              <a:rPr lang="en-US" sz="3600" b="1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10" name="Oval Callout 9">
            <a:extLst>
              <a:ext uri="{FF2B5EF4-FFF2-40B4-BE49-F238E27FC236}">
                <a16:creationId xmlns:a16="http://schemas.microsoft.com/office/drawing/2014/main" id="{D8E94ABB-4AC4-964A-8312-1CC1E8DC54E8}"/>
              </a:ext>
            </a:extLst>
          </p:cNvPr>
          <p:cNvSpPr/>
          <p:nvPr/>
        </p:nvSpPr>
        <p:spPr>
          <a:xfrm>
            <a:off x="2342060" y="532717"/>
            <a:ext cx="6951623" cy="1632046"/>
          </a:xfrm>
          <a:prstGeom prst="wedgeEllipseCallout">
            <a:avLst>
              <a:gd name="adj1" fmla="val -41655"/>
              <a:gd name="adj2" fmla="val 74210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002060"/>
                </a:solidFill>
              </a:rPr>
              <a:t>Pa </a:t>
            </a:r>
            <a:r>
              <a:rPr lang="en-US" sz="3600" b="1" dirty="0" err="1">
                <a:solidFill>
                  <a:srgbClr val="FF0000"/>
                </a:solidFill>
              </a:rPr>
              <a:t>dd</a:t>
            </a:r>
            <a:r>
              <a:rPr lang="en-US" sz="3600" b="1" dirty="0" err="1">
                <a:solidFill>
                  <a:srgbClr val="002060"/>
                </a:solidFill>
              </a:rPr>
              <a:t>ydd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ydy</a:t>
            </a:r>
            <a:r>
              <a:rPr lang="en-US" sz="3600" b="1" dirty="0">
                <a:solidFill>
                  <a:srgbClr val="002060"/>
                </a:solidFill>
              </a:rPr>
              <a:t> hi </a:t>
            </a:r>
            <a:r>
              <a:rPr lang="en-US" sz="3600" b="1" dirty="0" err="1">
                <a:solidFill>
                  <a:srgbClr val="002060"/>
                </a:solidFill>
              </a:rPr>
              <a:t>heddiw</a:t>
            </a:r>
            <a:r>
              <a:rPr lang="en-US" sz="3600" b="1" dirty="0">
                <a:solidFill>
                  <a:srgbClr val="002060"/>
                </a:solidFill>
              </a:rPr>
              <a:t>?</a:t>
            </a:r>
          </a:p>
          <a:p>
            <a:pPr algn="ctr"/>
            <a:endParaRPr lang="en-US" b="1" dirty="0">
              <a:solidFill>
                <a:srgbClr val="002060"/>
              </a:solidFill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Which/What day is it today?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8165BE9-280B-4F04-6D98-424287345E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5317" y="2357080"/>
            <a:ext cx="2169072" cy="2752725"/>
          </a:xfrm>
          <a:prstGeom prst="rect">
            <a:avLst/>
          </a:prstGeom>
        </p:spPr>
      </p:pic>
      <p:pic>
        <p:nvPicPr>
          <p:cNvPr id="8" name="Picture 3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34DD1790-D056-40B2-83E6-2B87239842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99331" y="3307381"/>
            <a:ext cx="2743200" cy="339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53581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38D641C2-388B-9DF9-9612-B8901E4D1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331" y="585270"/>
            <a:ext cx="6786459" cy="6266768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5937BB17-5B48-3DBB-17BA-C9089CD2ED15}"/>
              </a:ext>
            </a:extLst>
          </p:cNvPr>
          <p:cNvSpPr txBox="1"/>
          <p:nvPr/>
        </p:nvSpPr>
        <p:spPr>
          <a:xfrm>
            <a:off x="4893438" y="5171536"/>
            <a:ext cx="2491388" cy="120032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b="1" dirty="0">
                <a:solidFill>
                  <a:srgbClr val="002060"/>
                </a:solidFill>
              </a:rPr>
              <a:t>Y </a:t>
            </a:r>
            <a:r>
              <a:rPr lang="en-US" sz="4400" b="1" dirty="0" err="1">
                <a:solidFill>
                  <a:srgbClr val="002060"/>
                </a:solidFill>
              </a:rPr>
              <a:t>Tywydd</a:t>
            </a:r>
            <a:endParaRPr lang="en-US" sz="4400" b="1" dirty="0" err="1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2800" i="1" dirty="0">
                <a:solidFill>
                  <a:srgbClr val="002060"/>
                </a:solidFill>
                <a:cs typeface="Calibri"/>
              </a:rPr>
              <a:t>The Weather</a:t>
            </a:r>
          </a:p>
        </p:txBody>
      </p:sp>
    </p:spTree>
    <p:extLst>
      <p:ext uri="{BB962C8B-B14F-4D97-AF65-F5344CB8AC3E}">
        <p14:creationId xmlns:p14="http://schemas.microsoft.com/office/powerpoint/2010/main" val="70494228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3102802" y="5319307"/>
            <a:ext cx="597926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</a:rPr>
              <a:t>Mae </a:t>
            </a:r>
            <a:r>
              <a:rPr lang="en-US" sz="4400" b="1" dirty="0" err="1">
                <a:solidFill>
                  <a:srgbClr val="002060"/>
                </a:solidFill>
              </a:rPr>
              <a:t>hi’n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heulog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heddiw</a:t>
            </a:r>
            <a:r>
              <a:rPr lang="en-US" sz="4400" b="1" dirty="0">
                <a:solidFill>
                  <a:srgbClr val="002060"/>
                </a:solidFill>
              </a:rPr>
              <a:t>.</a:t>
            </a:r>
          </a:p>
          <a:p>
            <a:pPr algn="ctr"/>
            <a:endParaRPr lang="en-US" sz="1600" i="1" dirty="0">
              <a:solidFill>
                <a:srgbClr val="002060"/>
              </a:solidFill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It is sunny today.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7576C98-F88C-4847-A5EC-748C87768381}"/>
              </a:ext>
            </a:extLst>
          </p:cNvPr>
          <p:cNvSpPr txBox="1"/>
          <p:nvPr/>
        </p:nvSpPr>
        <p:spPr>
          <a:xfrm>
            <a:off x="2130973" y="182373"/>
            <a:ext cx="7929117" cy="1384995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 dirty="0">
                <a:solidFill>
                  <a:srgbClr val="002060"/>
                </a:solidFill>
              </a:rPr>
              <a:t>Sut </a:t>
            </a:r>
            <a:r>
              <a:rPr lang="en-US" sz="4800" b="1" dirty="0" err="1">
                <a:solidFill>
                  <a:srgbClr val="002060"/>
                </a:solidFill>
              </a:rPr>
              <a:t>mae’r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tywydd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heddiw</a:t>
            </a:r>
            <a:r>
              <a:rPr lang="en-US" sz="4800" b="1" dirty="0">
                <a:solidFill>
                  <a:srgbClr val="002060"/>
                </a:solidFill>
              </a:rPr>
              <a:t>?</a:t>
            </a:r>
            <a:endParaRPr lang="en-US" sz="4800" b="1" dirty="0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3600" b="1" i="1" dirty="0">
                <a:solidFill>
                  <a:srgbClr val="002060"/>
                </a:solidFill>
              </a:rPr>
              <a:t>  </a:t>
            </a:r>
            <a:r>
              <a:rPr lang="en-US" sz="2800" i="1" dirty="0">
                <a:solidFill>
                  <a:srgbClr val="002060"/>
                </a:solidFill>
              </a:rPr>
              <a:t>What’s the weather like today?</a:t>
            </a:r>
            <a:endParaRPr lang="en-US" sz="2400" i="1" dirty="0">
              <a:solidFill>
                <a:srgbClr val="002060"/>
              </a:solidFill>
            </a:endParaRPr>
          </a:p>
        </p:txBody>
      </p:sp>
      <p:pic>
        <p:nvPicPr>
          <p:cNvPr id="35" name="Picture 34" descr="Diagram, schematic&#10;&#10;Description automatically generated">
            <a:extLst>
              <a:ext uri="{FF2B5EF4-FFF2-40B4-BE49-F238E27FC236}">
                <a16:creationId xmlns:a16="http://schemas.microsoft.com/office/drawing/2014/main" id="{15C648DA-3AC4-E147-A41C-AD30E84A5B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4683" y="1910836"/>
            <a:ext cx="3035502" cy="3035502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200494038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3436982" y="5227771"/>
            <a:ext cx="532588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</a:rPr>
              <a:t>Mae </a:t>
            </a:r>
            <a:r>
              <a:rPr lang="en-US" sz="4400" b="1" dirty="0" err="1">
                <a:solidFill>
                  <a:srgbClr val="002060"/>
                </a:solidFill>
              </a:rPr>
              <a:t>hi’n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braf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heddiw</a:t>
            </a:r>
            <a:r>
              <a:rPr lang="en-US" sz="4400" b="1" dirty="0">
                <a:solidFill>
                  <a:srgbClr val="002060"/>
                </a:solidFill>
              </a:rPr>
              <a:t>.</a:t>
            </a:r>
          </a:p>
          <a:p>
            <a:pPr algn="ctr"/>
            <a:endParaRPr lang="en-US" sz="2000" i="1" dirty="0">
              <a:solidFill>
                <a:srgbClr val="002060"/>
              </a:solidFill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It is fine/nice today.</a:t>
            </a:r>
          </a:p>
        </p:txBody>
      </p:sp>
      <p:pic>
        <p:nvPicPr>
          <p:cNvPr id="5" name="Picture 4" descr="A picture containing chart&#10;&#10;Description automatically generated">
            <a:extLst>
              <a:ext uri="{FF2B5EF4-FFF2-40B4-BE49-F238E27FC236}">
                <a16:creationId xmlns:a16="http://schemas.microsoft.com/office/drawing/2014/main" id="{1316803D-66B0-3B4F-8C59-AA75877ABA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7676" y="1630229"/>
            <a:ext cx="3809517" cy="3218087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D3C2BD-F321-1FD5-16BB-C4A7EEB0E97B}"/>
              </a:ext>
            </a:extLst>
          </p:cNvPr>
          <p:cNvSpPr txBox="1"/>
          <p:nvPr/>
        </p:nvSpPr>
        <p:spPr>
          <a:xfrm>
            <a:off x="2130973" y="274339"/>
            <a:ext cx="7929117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 dirty="0">
                <a:solidFill>
                  <a:srgbClr val="002060"/>
                </a:solidFill>
              </a:rPr>
              <a:t>Sut </a:t>
            </a:r>
            <a:r>
              <a:rPr lang="en-US" sz="4800" b="1" dirty="0" err="1">
                <a:solidFill>
                  <a:srgbClr val="002060"/>
                </a:solidFill>
              </a:rPr>
              <a:t>mae’r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tywydd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heddiw</a:t>
            </a:r>
            <a:r>
              <a:rPr lang="en-US" sz="4800" b="1" dirty="0">
                <a:solidFill>
                  <a:srgbClr val="002060"/>
                </a:solidFill>
              </a:rPr>
              <a:t>?</a:t>
            </a:r>
            <a:endParaRPr lang="en-US" sz="4800" b="1" dirty="0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4225106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2619375" y="5251218"/>
            <a:ext cx="695325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</a:rPr>
              <a:t>Mae </a:t>
            </a:r>
            <a:r>
              <a:rPr lang="en-US" sz="4400" b="1" dirty="0" err="1">
                <a:solidFill>
                  <a:srgbClr val="002060"/>
                </a:solidFill>
              </a:rPr>
              <a:t>hi’n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bwrw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glaw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heddiw</a:t>
            </a:r>
            <a:r>
              <a:rPr lang="en-US" sz="4400" b="1" dirty="0">
                <a:solidFill>
                  <a:srgbClr val="002060"/>
                </a:solidFill>
              </a:rPr>
              <a:t>.</a:t>
            </a:r>
          </a:p>
          <a:p>
            <a:pPr algn="ctr"/>
            <a:endParaRPr lang="en-US" sz="2000" i="1" dirty="0">
              <a:solidFill>
                <a:srgbClr val="002060"/>
              </a:solidFill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It is raining today.</a:t>
            </a:r>
          </a:p>
        </p:txBody>
      </p:sp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DCAEFBF4-F45E-924C-8038-CBD2BB761C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7541" y="1507021"/>
            <a:ext cx="3416918" cy="3416918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341CF21-D354-1D8A-1304-D90B467B090C}"/>
              </a:ext>
            </a:extLst>
          </p:cNvPr>
          <p:cNvSpPr txBox="1"/>
          <p:nvPr/>
        </p:nvSpPr>
        <p:spPr>
          <a:xfrm>
            <a:off x="2130973" y="274339"/>
            <a:ext cx="7929117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 dirty="0">
                <a:solidFill>
                  <a:srgbClr val="002060"/>
                </a:solidFill>
              </a:rPr>
              <a:t>Sut </a:t>
            </a:r>
            <a:r>
              <a:rPr lang="en-US" sz="4800" b="1" dirty="0" err="1">
                <a:solidFill>
                  <a:srgbClr val="002060"/>
                </a:solidFill>
              </a:rPr>
              <a:t>mae’r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tywydd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heddiw</a:t>
            </a:r>
            <a:r>
              <a:rPr lang="en-US" sz="4800" b="1" dirty="0">
                <a:solidFill>
                  <a:srgbClr val="002060"/>
                </a:solidFill>
              </a:rPr>
              <a:t>?</a:t>
            </a:r>
            <a:endParaRPr lang="en-US" sz="4800" b="1" dirty="0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1858680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3515850" y="5214633"/>
            <a:ext cx="516814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</a:rPr>
              <a:t>Mae </a:t>
            </a:r>
            <a:r>
              <a:rPr lang="en-US" sz="4400" b="1" dirty="0" err="1">
                <a:solidFill>
                  <a:srgbClr val="002060"/>
                </a:solidFill>
              </a:rPr>
              <a:t>hi’n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oer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heddiw</a:t>
            </a:r>
            <a:r>
              <a:rPr lang="en-US" sz="4400" b="1" dirty="0">
                <a:solidFill>
                  <a:srgbClr val="002060"/>
                </a:solidFill>
              </a:rPr>
              <a:t>.</a:t>
            </a:r>
          </a:p>
          <a:p>
            <a:pPr algn="ctr"/>
            <a:endParaRPr lang="en-US" sz="2000" i="1" dirty="0">
              <a:solidFill>
                <a:srgbClr val="002060"/>
              </a:solidFill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It is cold today.</a:t>
            </a:r>
          </a:p>
        </p:txBody>
      </p:sp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09409DF4-83AE-4943-A2D4-A473BC4DA1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0916" y="1670407"/>
            <a:ext cx="3118013" cy="3186919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538930-CB4F-565C-BA7D-949846C84DA2}"/>
              </a:ext>
            </a:extLst>
          </p:cNvPr>
          <p:cNvSpPr txBox="1"/>
          <p:nvPr/>
        </p:nvSpPr>
        <p:spPr>
          <a:xfrm>
            <a:off x="2130973" y="274339"/>
            <a:ext cx="7929117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 dirty="0">
                <a:solidFill>
                  <a:srgbClr val="002060"/>
                </a:solidFill>
              </a:rPr>
              <a:t>Sut </a:t>
            </a:r>
            <a:r>
              <a:rPr lang="en-US" sz="4800" b="1" dirty="0" err="1">
                <a:solidFill>
                  <a:srgbClr val="002060"/>
                </a:solidFill>
              </a:rPr>
              <a:t>mae’r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tywydd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heddiw</a:t>
            </a:r>
            <a:r>
              <a:rPr lang="en-US" sz="4800" b="1" dirty="0">
                <a:solidFill>
                  <a:srgbClr val="002060"/>
                </a:solidFill>
              </a:rPr>
              <a:t>?</a:t>
            </a:r>
            <a:endParaRPr lang="en-US" sz="4800" b="1" dirty="0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7341697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2956807" y="5251218"/>
            <a:ext cx="627838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</a:rPr>
              <a:t>Mae </a:t>
            </a:r>
            <a:r>
              <a:rPr lang="en-US" sz="4400" b="1" dirty="0" err="1">
                <a:solidFill>
                  <a:srgbClr val="002060"/>
                </a:solidFill>
              </a:rPr>
              <a:t>hi’n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stormus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heddiw</a:t>
            </a:r>
            <a:r>
              <a:rPr lang="en-US" sz="4400" b="1" dirty="0">
                <a:solidFill>
                  <a:srgbClr val="002060"/>
                </a:solidFill>
              </a:rPr>
              <a:t>.</a:t>
            </a:r>
          </a:p>
          <a:p>
            <a:pPr algn="ctr"/>
            <a:endParaRPr lang="en-US" sz="2000" i="1" dirty="0">
              <a:solidFill>
                <a:srgbClr val="002060"/>
              </a:solidFill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It is stormy today.</a:t>
            </a:r>
          </a:p>
        </p:txBody>
      </p:sp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D4078152-5418-A449-9893-04130E41A1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1992" y="1533776"/>
            <a:ext cx="3143249" cy="3439083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EC7F5DA-2A55-38F6-63E2-F33211C130EF}"/>
              </a:ext>
            </a:extLst>
          </p:cNvPr>
          <p:cNvSpPr txBox="1"/>
          <p:nvPr/>
        </p:nvSpPr>
        <p:spPr>
          <a:xfrm>
            <a:off x="2130973" y="274339"/>
            <a:ext cx="7929117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 dirty="0">
                <a:solidFill>
                  <a:srgbClr val="002060"/>
                </a:solidFill>
              </a:rPr>
              <a:t>Sut </a:t>
            </a:r>
            <a:r>
              <a:rPr lang="en-US" sz="4800" b="1" dirty="0" err="1">
                <a:solidFill>
                  <a:srgbClr val="002060"/>
                </a:solidFill>
              </a:rPr>
              <a:t>mae’r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tywydd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heddiw</a:t>
            </a:r>
            <a:r>
              <a:rPr lang="en-US" sz="4800" b="1" dirty="0">
                <a:solidFill>
                  <a:srgbClr val="002060"/>
                </a:solidFill>
              </a:rPr>
              <a:t>?</a:t>
            </a:r>
            <a:endParaRPr lang="en-US" sz="4800" b="1" dirty="0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0668639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2725142" y="5251218"/>
            <a:ext cx="674171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</a:rPr>
              <a:t>Mae </a:t>
            </a:r>
            <a:r>
              <a:rPr lang="en-US" sz="4400" b="1" dirty="0" err="1">
                <a:solidFill>
                  <a:srgbClr val="002060"/>
                </a:solidFill>
              </a:rPr>
              <a:t>hi’n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bwrw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eira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heddiw</a:t>
            </a:r>
            <a:r>
              <a:rPr lang="en-US" sz="4400" b="1" dirty="0">
                <a:solidFill>
                  <a:srgbClr val="002060"/>
                </a:solidFill>
              </a:rPr>
              <a:t>.</a:t>
            </a:r>
          </a:p>
          <a:p>
            <a:pPr algn="ctr"/>
            <a:endParaRPr lang="en-US" sz="2000" i="1" dirty="0">
              <a:solidFill>
                <a:srgbClr val="002060"/>
              </a:solidFill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It is snowing today.</a:t>
            </a:r>
          </a:p>
        </p:txBody>
      </p:sp>
      <p:pic>
        <p:nvPicPr>
          <p:cNvPr id="6" name="Picture 5" descr="A picture containing toy&#10;&#10;Description automatically generated">
            <a:extLst>
              <a:ext uri="{FF2B5EF4-FFF2-40B4-BE49-F238E27FC236}">
                <a16:creationId xmlns:a16="http://schemas.microsoft.com/office/drawing/2014/main" id="{AB8D6902-F394-F349-9E18-32CCC6DB34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38424" y="1490344"/>
            <a:ext cx="3108022" cy="3434278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8A95693-132F-1296-280C-41EE87F93F09}"/>
              </a:ext>
            </a:extLst>
          </p:cNvPr>
          <p:cNvSpPr txBox="1"/>
          <p:nvPr/>
        </p:nvSpPr>
        <p:spPr>
          <a:xfrm>
            <a:off x="2130973" y="274339"/>
            <a:ext cx="7929117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 dirty="0">
                <a:solidFill>
                  <a:srgbClr val="002060"/>
                </a:solidFill>
              </a:rPr>
              <a:t>Sut </a:t>
            </a:r>
            <a:r>
              <a:rPr lang="en-US" sz="4800" b="1" dirty="0" err="1">
                <a:solidFill>
                  <a:srgbClr val="002060"/>
                </a:solidFill>
              </a:rPr>
              <a:t>mae’r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tywydd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heddiw</a:t>
            </a:r>
            <a:r>
              <a:rPr lang="en-US" sz="4800" b="1" dirty="0">
                <a:solidFill>
                  <a:srgbClr val="002060"/>
                </a:solidFill>
              </a:rPr>
              <a:t>?</a:t>
            </a:r>
            <a:endParaRPr lang="en-US" sz="4800" b="1" dirty="0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6241569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3133932" y="5251218"/>
            <a:ext cx="595041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</a:rPr>
              <a:t>Mae </a:t>
            </a:r>
            <a:r>
              <a:rPr lang="en-US" sz="4400" b="1" dirty="0" err="1">
                <a:solidFill>
                  <a:srgbClr val="002060"/>
                </a:solidFill>
              </a:rPr>
              <a:t>hi’n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niwlog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heddiw</a:t>
            </a:r>
            <a:r>
              <a:rPr lang="en-US" sz="4400" b="1" dirty="0">
                <a:solidFill>
                  <a:srgbClr val="002060"/>
                </a:solidFill>
              </a:rPr>
              <a:t>.</a:t>
            </a:r>
          </a:p>
          <a:p>
            <a:pPr algn="ctr"/>
            <a:endParaRPr lang="en-US" sz="2000" i="1" dirty="0">
              <a:solidFill>
                <a:srgbClr val="002060"/>
              </a:solidFill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It is foggy today.</a:t>
            </a:r>
          </a:p>
        </p:txBody>
      </p:sp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F3C8C915-726C-E448-9EB8-6784691E08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5193" y="1549106"/>
            <a:ext cx="3427890" cy="3357213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D70F643-2F6F-17DF-6EFB-3B56BB4308F2}"/>
              </a:ext>
            </a:extLst>
          </p:cNvPr>
          <p:cNvSpPr txBox="1"/>
          <p:nvPr/>
        </p:nvSpPr>
        <p:spPr>
          <a:xfrm>
            <a:off x="2130973" y="274339"/>
            <a:ext cx="7929117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 dirty="0">
                <a:solidFill>
                  <a:srgbClr val="002060"/>
                </a:solidFill>
              </a:rPr>
              <a:t>Sut </a:t>
            </a:r>
            <a:r>
              <a:rPr lang="en-US" sz="4800" b="1" dirty="0" err="1">
                <a:solidFill>
                  <a:srgbClr val="002060"/>
                </a:solidFill>
              </a:rPr>
              <a:t>mae’r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tywydd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heddiw</a:t>
            </a:r>
            <a:r>
              <a:rPr lang="en-US" sz="4800" b="1" dirty="0">
                <a:solidFill>
                  <a:srgbClr val="002060"/>
                </a:solidFill>
              </a:rPr>
              <a:t>?</a:t>
            </a:r>
            <a:endParaRPr lang="en-US" sz="4800" b="1" dirty="0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386093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3234383" y="5303770"/>
            <a:ext cx="572323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</a:rPr>
              <a:t>Mae </a:t>
            </a:r>
            <a:r>
              <a:rPr lang="en-US" sz="4400" b="1" dirty="0" err="1">
                <a:solidFill>
                  <a:srgbClr val="002060"/>
                </a:solidFill>
              </a:rPr>
              <a:t>hi’n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rhewi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heddiw</a:t>
            </a:r>
            <a:r>
              <a:rPr lang="en-US" sz="4400" b="1" dirty="0">
                <a:solidFill>
                  <a:srgbClr val="002060"/>
                </a:solidFill>
              </a:rPr>
              <a:t>.</a:t>
            </a:r>
          </a:p>
          <a:p>
            <a:pPr algn="ctr"/>
            <a:endParaRPr lang="en-US" sz="2000" i="1" dirty="0">
              <a:solidFill>
                <a:srgbClr val="002060"/>
              </a:solidFill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It is freezing today.</a:t>
            </a:r>
          </a:p>
        </p:txBody>
      </p:sp>
      <p:pic>
        <p:nvPicPr>
          <p:cNvPr id="3" name="Picture 2" descr="Icon&#10;&#10;Description automatically generated">
            <a:extLst>
              <a:ext uri="{FF2B5EF4-FFF2-40B4-BE49-F238E27FC236}">
                <a16:creationId xmlns:a16="http://schemas.microsoft.com/office/drawing/2014/main" id="{EAB5D040-2311-1049-BB7B-AC293D5381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6870" y="1444351"/>
            <a:ext cx="3338261" cy="3541976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3CB62DE-5663-0292-B928-68ADA108CA03}"/>
              </a:ext>
            </a:extLst>
          </p:cNvPr>
          <p:cNvSpPr txBox="1"/>
          <p:nvPr/>
        </p:nvSpPr>
        <p:spPr>
          <a:xfrm>
            <a:off x="2130973" y="274339"/>
            <a:ext cx="7929117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 dirty="0">
                <a:solidFill>
                  <a:srgbClr val="002060"/>
                </a:solidFill>
              </a:rPr>
              <a:t>Sut </a:t>
            </a:r>
            <a:r>
              <a:rPr lang="en-US" sz="4800" b="1" dirty="0" err="1">
                <a:solidFill>
                  <a:srgbClr val="002060"/>
                </a:solidFill>
              </a:rPr>
              <a:t>mae’r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tywydd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heddiw</a:t>
            </a:r>
            <a:r>
              <a:rPr lang="en-US" sz="4800" b="1" dirty="0">
                <a:solidFill>
                  <a:srgbClr val="002060"/>
                </a:solidFill>
              </a:rPr>
              <a:t>?</a:t>
            </a:r>
            <a:endParaRPr lang="en-US" sz="4800" b="1" dirty="0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7133383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2925516" y="5209367"/>
            <a:ext cx="634096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</a:rPr>
              <a:t>Mae </a:t>
            </a:r>
            <a:r>
              <a:rPr lang="en-US" sz="4400" b="1" dirty="0" err="1">
                <a:solidFill>
                  <a:srgbClr val="002060"/>
                </a:solidFill>
              </a:rPr>
              <a:t>hi’n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FF0000"/>
                </a:solidFill>
              </a:rPr>
              <a:t>g</a:t>
            </a:r>
            <a:r>
              <a:rPr lang="en-US" sz="4400" b="1" dirty="0" err="1">
                <a:solidFill>
                  <a:srgbClr val="002060"/>
                </a:solidFill>
              </a:rPr>
              <a:t>ymylog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heddiw</a:t>
            </a:r>
            <a:r>
              <a:rPr lang="en-US" sz="4400" b="1" dirty="0">
                <a:solidFill>
                  <a:srgbClr val="002060"/>
                </a:solidFill>
              </a:rPr>
              <a:t>.</a:t>
            </a:r>
          </a:p>
          <a:p>
            <a:pPr algn="ctr"/>
            <a:endParaRPr lang="en-US" sz="2000" i="1" dirty="0">
              <a:solidFill>
                <a:srgbClr val="002060"/>
              </a:solidFill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It is cloudy today.</a:t>
            </a:r>
          </a:p>
        </p:txBody>
      </p:sp>
      <p:pic>
        <p:nvPicPr>
          <p:cNvPr id="6" name="Picture 5" descr="A picture containing light&#10;&#10;Description automatically generated">
            <a:extLst>
              <a:ext uri="{FF2B5EF4-FFF2-40B4-BE49-F238E27FC236}">
                <a16:creationId xmlns:a16="http://schemas.microsoft.com/office/drawing/2014/main" id="{C0133558-0BFA-924D-B184-47969BD81D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8209" y="1652108"/>
            <a:ext cx="4315582" cy="3123966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B5882D8A-F478-AE43-9595-97185881BD36}"/>
              </a:ext>
            </a:extLst>
          </p:cNvPr>
          <p:cNvSpPr/>
          <p:nvPr/>
        </p:nvSpPr>
        <p:spPr>
          <a:xfrm>
            <a:off x="9611561" y="4066731"/>
            <a:ext cx="2328190" cy="1153682"/>
          </a:xfrm>
          <a:prstGeom prst="roundRect">
            <a:avLst/>
          </a:prstGeom>
          <a:solidFill>
            <a:srgbClr val="00B0F0">
              <a:tint val="66000"/>
              <a:satMod val="160000"/>
            </a:srgbClr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000" b="1" dirty="0">
                <a:solidFill>
                  <a:srgbClr val="002060"/>
                </a:solidFill>
              </a:rPr>
              <a:t>yn</a:t>
            </a:r>
            <a:r>
              <a:rPr lang="cy-GB" sz="2000" dirty="0">
                <a:solidFill>
                  <a:srgbClr val="002060"/>
                </a:solidFill>
              </a:rPr>
              <a:t> / </a:t>
            </a:r>
            <a:r>
              <a:rPr lang="cy-GB" sz="2000" b="1" dirty="0">
                <a:solidFill>
                  <a:srgbClr val="002060"/>
                </a:solidFill>
              </a:rPr>
              <a:t>‘n</a:t>
            </a:r>
            <a:r>
              <a:rPr lang="cy-GB" sz="2000" dirty="0">
                <a:solidFill>
                  <a:srgbClr val="002060"/>
                </a:solidFill>
              </a:rPr>
              <a:t>  causes a soft mutation with adjectives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7BBDFEC-5493-B559-79FE-1ABA176D4536}"/>
              </a:ext>
            </a:extLst>
          </p:cNvPr>
          <p:cNvSpPr txBox="1"/>
          <p:nvPr/>
        </p:nvSpPr>
        <p:spPr>
          <a:xfrm>
            <a:off x="2130973" y="274339"/>
            <a:ext cx="7929117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 dirty="0">
                <a:solidFill>
                  <a:srgbClr val="002060"/>
                </a:solidFill>
              </a:rPr>
              <a:t>Sut </a:t>
            </a:r>
            <a:r>
              <a:rPr lang="en-US" sz="4800" b="1" dirty="0" err="1">
                <a:solidFill>
                  <a:srgbClr val="002060"/>
                </a:solidFill>
              </a:rPr>
              <a:t>mae’r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tywydd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heddiw</a:t>
            </a:r>
            <a:r>
              <a:rPr lang="en-US" sz="4800" b="1" dirty="0">
                <a:solidFill>
                  <a:srgbClr val="002060"/>
                </a:solidFill>
              </a:rPr>
              <a:t>?</a:t>
            </a:r>
            <a:endParaRPr lang="en-US" sz="4800" b="1" dirty="0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1309750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3030352" y="5150058"/>
            <a:ext cx="613129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</a:rPr>
              <a:t>Mae </a:t>
            </a:r>
            <a:r>
              <a:rPr lang="en-US" sz="4400" b="1" dirty="0" err="1">
                <a:solidFill>
                  <a:srgbClr val="002060"/>
                </a:solidFill>
              </a:rPr>
              <a:t>hi’n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FF0000"/>
                </a:solidFill>
              </a:rPr>
              <a:t>w</a:t>
            </a:r>
            <a:r>
              <a:rPr lang="en-US" sz="4400" b="1" dirty="0" err="1">
                <a:solidFill>
                  <a:srgbClr val="002060"/>
                </a:solidFill>
              </a:rPr>
              <a:t>yntog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heddiw</a:t>
            </a:r>
            <a:r>
              <a:rPr lang="en-US" sz="4400" b="1" dirty="0">
                <a:solidFill>
                  <a:srgbClr val="002060"/>
                </a:solidFill>
              </a:rPr>
              <a:t>.</a:t>
            </a:r>
          </a:p>
          <a:p>
            <a:pPr algn="ctr"/>
            <a:endParaRPr lang="en-US" sz="2000" i="1" dirty="0">
              <a:solidFill>
                <a:srgbClr val="002060"/>
              </a:solidFill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It is windy today.</a:t>
            </a:r>
          </a:p>
        </p:txBody>
      </p:sp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808546F5-D6A4-7D47-932B-619D1189FD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4344" y="1568069"/>
            <a:ext cx="3463311" cy="3243685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2943552-61E2-A2D8-C62C-3E2459B6204A}"/>
              </a:ext>
            </a:extLst>
          </p:cNvPr>
          <p:cNvSpPr txBox="1"/>
          <p:nvPr/>
        </p:nvSpPr>
        <p:spPr>
          <a:xfrm>
            <a:off x="2130973" y="274339"/>
            <a:ext cx="7929117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 dirty="0">
                <a:solidFill>
                  <a:srgbClr val="002060"/>
                </a:solidFill>
              </a:rPr>
              <a:t>Sut </a:t>
            </a:r>
            <a:r>
              <a:rPr lang="en-US" sz="4800" b="1" dirty="0" err="1">
                <a:solidFill>
                  <a:srgbClr val="002060"/>
                </a:solidFill>
              </a:rPr>
              <a:t>mae’r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tywydd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heddiw</a:t>
            </a:r>
            <a:r>
              <a:rPr lang="en-US" sz="4800" b="1" dirty="0">
                <a:solidFill>
                  <a:srgbClr val="002060"/>
                </a:solidFill>
              </a:rPr>
              <a:t>?</a:t>
            </a:r>
            <a:endParaRPr lang="en-US" sz="4800" b="1" dirty="0">
              <a:solidFill>
                <a:srgbClr val="002060"/>
              </a:solidFill>
              <a:cs typeface="Calibri"/>
            </a:endParaRPr>
          </a:p>
        </p:txBody>
      </p:sp>
      <p:sp>
        <p:nvSpPr>
          <p:cNvPr id="5" name="Rounded Rectangle 6">
            <a:extLst>
              <a:ext uri="{FF2B5EF4-FFF2-40B4-BE49-F238E27FC236}">
                <a16:creationId xmlns:a16="http://schemas.microsoft.com/office/drawing/2014/main" id="{E1821755-E087-035B-46C1-6C8106574E25}"/>
              </a:ext>
            </a:extLst>
          </p:cNvPr>
          <p:cNvSpPr/>
          <p:nvPr/>
        </p:nvSpPr>
        <p:spPr>
          <a:xfrm>
            <a:off x="9611561" y="4066731"/>
            <a:ext cx="2328190" cy="1153682"/>
          </a:xfrm>
          <a:prstGeom prst="roundRect">
            <a:avLst/>
          </a:prstGeom>
          <a:solidFill>
            <a:srgbClr val="00B0F0">
              <a:tint val="66000"/>
              <a:satMod val="160000"/>
            </a:srgbClr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000" b="1" dirty="0">
                <a:solidFill>
                  <a:srgbClr val="002060"/>
                </a:solidFill>
              </a:rPr>
              <a:t>yn</a:t>
            </a:r>
            <a:r>
              <a:rPr lang="cy-GB" sz="2000" dirty="0">
                <a:solidFill>
                  <a:srgbClr val="002060"/>
                </a:solidFill>
              </a:rPr>
              <a:t> / </a:t>
            </a:r>
            <a:r>
              <a:rPr lang="cy-GB" sz="2000" b="1" dirty="0">
                <a:solidFill>
                  <a:srgbClr val="002060"/>
                </a:solidFill>
              </a:rPr>
              <a:t>‘n</a:t>
            </a:r>
            <a:r>
              <a:rPr lang="cy-GB" sz="2000" dirty="0">
                <a:solidFill>
                  <a:srgbClr val="002060"/>
                </a:solidFill>
              </a:rPr>
              <a:t>  causes a soft mutation with adjectives</a:t>
            </a:r>
          </a:p>
        </p:txBody>
      </p:sp>
    </p:spTree>
    <p:extLst>
      <p:ext uri="{BB962C8B-B14F-4D97-AF65-F5344CB8AC3E}">
        <p14:creationId xmlns:p14="http://schemas.microsoft.com/office/powerpoint/2010/main" val="68831417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3228654" y="5251218"/>
            <a:ext cx="576542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</a:rPr>
              <a:t>Mae </a:t>
            </a:r>
            <a:r>
              <a:rPr lang="en-US" sz="4400" b="1" dirty="0" err="1">
                <a:solidFill>
                  <a:srgbClr val="002060"/>
                </a:solidFill>
              </a:rPr>
              <a:t>hi’n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FF0000"/>
                </a:solidFill>
              </a:rPr>
              <a:t>b</a:t>
            </a:r>
            <a:r>
              <a:rPr lang="en-US" sz="4400" b="1" dirty="0" err="1">
                <a:solidFill>
                  <a:srgbClr val="002060"/>
                </a:solidFill>
              </a:rPr>
              <a:t>oeth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heddiw</a:t>
            </a:r>
            <a:r>
              <a:rPr lang="en-US" sz="4400" b="1" dirty="0">
                <a:solidFill>
                  <a:srgbClr val="002060"/>
                </a:solidFill>
              </a:rPr>
              <a:t>.</a:t>
            </a:r>
          </a:p>
          <a:p>
            <a:pPr algn="ctr"/>
            <a:endParaRPr lang="en-US" sz="2000" i="1" dirty="0">
              <a:solidFill>
                <a:srgbClr val="002060"/>
              </a:solidFill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It is hot today.</a:t>
            </a:r>
          </a:p>
        </p:txBody>
      </p:sp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A3657A79-AE47-5845-A50C-37CB617A40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1463" y="1459090"/>
            <a:ext cx="3589071" cy="3495605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AC9FD27-FCF7-E1BD-90AE-75B9FD49674E}"/>
              </a:ext>
            </a:extLst>
          </p:cNvPr>
          <p:cNvSpPr txBox="1"/>
          <p:nvPr/>
        </p:nvSpPr>
        <p:spPr>
          <a:xfrm>
            <a:off x="2130973" y="274339"/>
            <a:ext cx="7929117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 dirty="0">
                <a:solidFill>
                  <a:srgbClr val="002060"/>
                </a:solidFill>
              </a:rPr>
              <a:t>Sut </a:t>
            </a:r>
            <a:r>
              <a:rPr lang="en-US" sz="4800" b="1" dirty="0" err="1">
                <a:solidFill>
                  <a:srgbClr val="002060"/>
                </a:solidFill>
              </a:rPr>
              <a:t>mae’r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tywydd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heddiw</a:t>
            </a:r>
            <a:r>
              <a:rPr lang="en-US" sz="4800" b="1" dirty="0">
                <a:solidFill>
                  <a:srgbClr val="002060"/>
                </a:solidFill>
              </a:rPr>
              <a:t>?</a:t>
            </a:r>
            <a:endParaRPr lang="en-US" sz="4800" b="1" dirty="0">
              <a:solidFill>
                <a:srgbClr val="002060"/>
              </a:solidFill>
              <a:cs typeface="Calibri"/>
            </a:endParaRPr>
          </a:p>
        </p:txBody>
      </p:sp>
      <p:sp>
        <p:nvSpPr>
          <p:cNvPr id="5" name="Rounded Rectangle 6">
            <a:extLst>
              <a:ext uri="{FF2B5EF4-FFF2-40B4-BE49-F238E27FC236}">
                <a16:creationId xmlns:a16="http://schemas.microsoft.com/office/drawing/2014/main" id="{D0332E14-868D-6643-2B94-5C486DC8288F}"/>
              </a:ext>
            </a:extLst>
          </p:cNvPr>
          <p:cNvSpPr/>
          <p:nvPr/>
        </p:nvSpPr>
        <p:spPr>
          <a:xfrm>
            <a:off x="9611561" y="4066731"/>
            <a:ext cx="2328190" cy="1153682"/>
          </a:xfrm>
          <a:prstGeom prst="roundRect">
            <a:avLst/>
          </a:prstGeom>
          <a:solidFill>
            <a:srgbClr val="00B0F0">
              <a:tint val="66000"/>
              <a:satMod val="160000"/>
            </a:srgbClr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000" b="1" dirty="0">
                <a:solidFill>
                  <a:srgbClr val="002060"/>
                </a:solidFill>
              </a:rPr>
              <a:t>yn</a:t>
            </a:r>
            <a:r>
              <a:rPr lang="cy-GB" sz="2000" dirty="0">
                <a:solidFill>
                  <a:srgbClr val="002060"/>
                </a:solidFill>
              </a:rPr>
              <a:t> / </a:t>
            </a:r>
            <a:r>
              <a:rPr lang="cy-GB" sz="2000" b="1" dirty="0">
                <a:solidFill>
                  <a:srgbClr val="002060"/>
                </a:solidFill>
              </a:rPr>
              <a:t>‘n</a:t>
            </a:r>
            <a:r>
              <a:rPr lang="cy-GB" sz="2000" dirty="0">
                <a:solidFill>
                  <a:srgbClr val="002060"/>
                </a:solidFill>
              </a:rPr>
              <a:t>  causes a soft mutation with adjectives</a:t>
            </a:r>
          </a:p>
        </p:txBody>
      </p:sp>
    </p:spTree>
    <p:extLst>
      <p:ext uri="{BB962C8B-B14F-4D97-AF65-F5344CB8AC3E}">
        <p14:creationId xmlns:p14="http://schemas.microsoft.com/office/powerpoint/2010/main" val="385526830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3356573" y="5251218"/>
            <a:ext cx="550958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</a:rPr>
              <a:t>Mae </a:t>
            </a:r>
            <a:r>
              <a:rPr lang="en-US" sz="4400" b="1" dirty="0" err="1">
                <a:solidFill>
                  <a:srgbClr val="002060"/>
                </a:solidFill>
              </a:rPr>
              <a:t>hi’n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FF0000"/>
                </a:solidFill>
              </a:rPr>
              <a:t>w</a:t>
            </a:r>
            <a:r>
              <a:rPr lang="en-US" sz="4400" b="1" dirty="0" err="1">
                <a:solidFill>
                  <a:srgbClr val="002060"/>
                </a:solidFill>
              </a:rPr>
              <a:t>lyb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heddiw</a:t>
            </a:r>
            <a:r>
              <a:rPr lang="en-US" sz="4400" b="1" dirty="0">
                <a:solidFill>
                  <a:srgbClr val="002060"/>
                </a:solidFill>
              </a:rPr>
              <a:t>.</a:t>
            </a:r>
          </a:p>
          <a:p>
            <a:pPr algn="ctr"/>
            <a:endParaRPr lang="en-US" sz="2000" i="1" dirty="0">
              <a:solidFill>
                <a:srgbClr val="002060"/>
              </a:solidFill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It is wet today.</a:t>
            </a:r>
          </a:p>
        </p:txBody>
      </p:sp>
      <p:pic>
        <p:nvPicPr>
          <p:cNvPr id="3" name="Picture 2" descr="Icon&#10;&#10;Description automatically generated">
            <a:extLst>
              <a:ext uri="{FF2B5EF4-FFF2-40B4-BE49-F238E27FC236}">
                <a16:creationId xmlns:a16="http://schemas.microsoft.com/office/drawing/2014/main" id="{0365EC72-88BD-1444-A38D-5084BAF385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3551" y="1440746"/>
            <a:ext cx="3135630" cy="3602423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F41CB3D-4530-35FF-7FF3-986FA7AFF701}"/>
              </a:ext>
            </a:extLst>
          </p:cNvPr>
          <p:cNvSpPr txBox="1"/>
          <p:nvPr/>
        </p:nvSpPr>
        <p:spPr>
          <a:xfrm>
            <a:off x="2130973" y="274339"/>
            <a:ext cx="7929117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 dirty="0">
                <a:solidFill>
                  <a:srgbClr val="002060"/>
                </a:solidFill>
              </a:rPr>
              <a:t>Sut </a:t>
            </a:r>
            <a:r>
              <a:rPr lang="en-US" sz="4800" b="1" dirty="0" err="1">
                <a:solidFill>
                  <a:srgbClr val="002060"/>
                </a:solidFill>
              </a:rPr>
              <a:t>mae’r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tywydd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heddiw</a:t>
            </a:r>
            <a:r>
              <a:rPr lang="en-US" sz="4800" b="1" dirty="0">
                <a:solidFill>
                  <a:srgbClr val="002060"/>
                </a:solidFill>
              </a:rPr>
              <a:t>?</a:t>
            </a:r>
            <a:endParaRPr lang="en-US" sz="4800" b="1" dirty="0">
              <a:solidFill>
                <a:srgbClr val="002060"/>
              </a:solidFill>
              <a:cs typeface="Calibri"/>
            </a:endParaRPr>
          </a:p>
        </p:txBody>
      </p:sp>
      <p:sp>
        <p:nvSpPr>
          <p:cNvPr id="6" name="Rounded Rectangle 6">
            <a:extLst>
              <a:ext uri="{FF2B5EF4-FFF2-40B4-BE49-F238E27FC236}">
                <a16:creationId xmlns:a16="http://schemas.microsoft.com/office/drawing/2014/main" id="{75520019-A8AA-607E-9A92-2A6495F44487}"/>
              </a:ext>
            </a:extLst>
          </p:cNvPr>
          <p:cNvSpPr/>
          <p:nvPr/>
        </p:nvSpPr>
        <p:spPr>
          <a:xfrm>
            <a:off x="9611561" y="4066731"/>
            <a:ext cx="2328190" cy="1153682"/>
          </a:xfrm>
          <a:prstGeom prst="roundRect">
            <a:avLst/>
          </a:prstGeom>
          <a:solidFill>
            <a:srgbClr val="00B0F0">
              <a:tint val="66000"/>
              <a:satMod val="160000"/>
            </a:srgbClr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000" b="1" dirty="0">
                <a:solidFill>
                  <a:srgbClr val="002060"/>
                </a:solidFill>
              </a:rPr>
              <a:t>yn</a:t>
            </a:r>
            <a:r>
              <a:rPr lang="cy-GB" sz="2000" dirty="0">
                <a:solidFill>
                  <a:srgbClr val="002060"/>
                </a:solidFill>
              </a:rPr>
              <a:t> / </a:t>
            </a:r>
            <a:r>
              <a:rPr lang="cy-GB" sz="2000" b="1" dirty="0">
                <a:solidFill>
                  <a:srgbClr val="002060"/>
                </a:solidFill>
              </a:rPr>
              <a:t>‘n</a:t>
            </a:r>
            <a:r>
              <a:rPr lang="cy-GB" sz="2000" dirty="0">
                <a:solidFill>
                  <a:srgbClr val="002060"/>
                </a:solidFill>
              </a:rPr>
              <a:t>  causes a soft mutation with adjectives</a:t>
            </a:r>
          </a:p>
        </p:txBody>
      </p:sp>
    </p:spTree>
    <p:extLst>
      <p:ext uri="{BB962C8B-B14F-4D97-AF65-F5344CB8AC3E}">
        <p14:creationId xmlns:p14="http://schemas.microsoft.com/office/powerpoint/2010/main" val="209523987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rd 1">
            <a:extLst>
              <a:ext uri="{FF2B5EF4-FFF2-40B4-BE49-F238E27FC236}">
                <a16:creationId xmlns:a16="http://schemas.microsoft.com/office/drawing/2014/main" id="{D13502B8-51C9-5D4F-B476-5E25B80E02FF}"/>
              </a:ext>
            </a:extLst>
          </p:cNvPr>
          <p:cNvSpPr/>
          <p:nvPr/>
        </p:nvSpPr>
        <p:spPr>
          <a:xfrm>
            <a:off x="2263775" y="2108200"/>
            <a:ext cx="1422400" cy="172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00206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b="1" dirty="0">
                <a:solidFill>
                  <a:srgbClr val="002060"/>
                </a:solidFill>
                <a:latin typeface="+mn-lt"/>
              </a:rPr>
              <a:t>Mae </a:t>
            </a:r>
            <a:r>
              <a:rPr lang="en-GB" altLang="en-US" b="1" dirty="0" err="1">
                <a:solidFill>
                  <a:srgbClr val="002060"/>
                </a:solidFill>
                <a:latin typeface="+mn-lt"/>
              </a:rPr>
              <a:t>hi’n</a:t>
            </a:r>
            <a:r>
              <a:rPr lang="en-GB" altLang="en-US" b="1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GB" altLang="en-US" b="1" dirty="0" err="1">
                <a:solidFill>
                  <a:srgbClr val="002060"/>
                </a:solidFill>
                <a:latin typeface="+mn-lt"/>
              </a:rPr>
              <a:t>bwrw</a:t>
            </a:r>
            <a:r>
              <a:rPr lang="en-GB" altLang="en-US" b="1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GB" altLang="en-US" b="1" dirty="0" err="1">
                <a:solidFill>
                  <a:srgbClr val="002060"/>
                </a:solidFill>
                <a:latin typeface="+mn-lt"/>
              </a:rPr>
              <a:t>glaw</a:t>
            </a:r>
            <a:r>
              <a:rPr lang="en-GB" altLang="en-US" b="1" dirty="0">
                <a:solidFill>
                  <a:srgbClr val="002060"/>
                </a:solidFill>
                <a:latin typeface="+mn-lt"/>
              </a:rPr>
              <a:t>.</a:t>
            </a:r>
          </a:p>
        </p:txBody>
      </p:sp>
      <p:sp>
        <p:nvSpPr>
          <p:cNvPr id="13" name="top card 1">
            <a:extLst>
              <a:ext uri="{FF2B5EF4-FFF2-40B4-BE49-F238E27FC236}">
                <a16:creationId xmlns:a16="http://schemas.microsoft.com/office/drawing/2014/main" id="{80A7A9E1-00A9-1F45-9594-2A6871838D1C}"/>
              </a:ext>
            </a:extLst>
          </p:cNvPr>
          <p:cNvSpPr/>
          <p:nvPr/>
        </p:nvSpPr>
        <p:spPr>
          <a:xfrm>
            <a:off x="2263775" y="2117725"/>
            <a:ext cx="1422400" cy="1727200"/>
          </a:xfrm>
          <a:prstGeom prst="rect">
            <a:avLst/>
          </a:prstGeom>
          <a:solidFill>
            <a:srgbClr val="00B9FF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/>
              <a:t>It is raining.</a:t>
            </a:r>
          </a:p>
        </p:txBody>
      </p:sp>
      <p:sp>
        <p:nvSpPr>
          <p:cNvPr id="25" name="card 2">
            <a:extLst>
              <a:ext uri="{FF2B5EF4-FFF2-40B4-BE49-F238E27FC236}">
                <a16:creationId xmlns:a16="http://schemas.microsoft.com/office/drawing/2014/main" id="{252C15D0-DE5D-AC43-B6A9-543875F06804}"/>
              </a:ext>
            </a:extLst>
          </p:cNvPr>
          <p:cNvSpPr/>
          <p:nvPr/>
        </p:nvSpPr>
        <p:spPr>
          <a:xfrm>
            <a:off x="3825875" y="2108200"/>
            <a:ext cx="1422400" cy="172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00206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b="1" dirty="0">
                <a:solidFill>
                  <a:srgbClr val="002060"/>
                </a:solidFill>
                <a:latin typeface="+mn-lt"/>
              </a:rPr>
              <a:t>Mae </a:t>
            </a:r>
            <a:r>
              <a:rPr lang="en-GB" altLang="en-US" b="1" dirty="0" err="1">
                <a:solidFill>
                  <a:srgbClr val="002060"/>
                </a:solidFill>
                <a:latin typeface="+mn-lt"/>
              </a:rPr>
              <a:t>hi’n</a:t>
            </a:r>
            <a:r>
              <a:rPr lang="en-GB" altLang="en-US" b="1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GB" altLang="en-US" b="1" dirty="0" err="1">
                <a:solidFill>
                  <a:srgbClr val="002060"/>
                </a:solidFill>
                <a:latin typeface="+mn-lt"/>
              </a:rPr>
              <a:t>heulog</a:t>
            </a:r>
            <a:r>
              <a:rPr lang="en-GB" altLang="en-US" b="1" dirty="0">
                <a:solidFill>
                  <a:srgbClr val="002060"/>
                </a:solidFill>
                <a:latin typeface="+mn-lt"/>
              </a:rPr>
              <a:t>.</a:t>
            </a:r>
          </a:p>
        </p:txBody>
      </p:sp>
      <p:sp>
        <p:nvSpPr>
          <p:cNvPr id="26" name="top card 2">
            <a:extLst>
              <a:ext uri="{FF2B5EF4-FFF2-40B4-BE49-F238E27FC236}">
                <a16:creationId xmlns:a16="http://schemas.microsoft.com/office/drawing/2014/main" id="{0E75265E-0D68-7043-8699-A2BFCA87CA9E}"/>
              </a:ext>
            </a:extLst>
          </p:cNvPr>
          <p:cNvSpPr/>
          <p:nvPr/>
        </p:nvSpPr>
        <p:spPr>
          <a:xfrm>
            <a:off x="3825875" y="2108200"/>
            <a:ext cx="1422400" cy="1736725"/>
          </a:xfrm>
          <a:prstGeom prst="rect">
            <a:avLst/>
          </a:prstGeom>
          <a:solidFill>
            <a:srgbClr val="00B9FF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/>
              <a:t>It is sunny.</a:t>
            </a:r>
          </a:p>
        </p:txBody>
      </p:sp>
      <p:sp>
        <p:nvSpPr>
          <p:cNvPr id="27" name="card 3">
            <a:extLst>
              <a:ext uri="{FF2B5EF4-FFF2-40B4-BE49-F238E27FC236}">
                <a16:creationId xmlns:a16="http://schemas.microsoft.com/office/drawing/2014/main" id="{789E617E-28DB-6941-9EEF-ACC94B1387D2}"/>
              </a:ext>
            </a:extLst>
          </p:cNvPr>
          <p:cNvSpPr/>
          <p:nvPr/>
        </p:nvSpPr>
        <p:spPr>
          <a:xfrm>
            <a:off x="5387975" y="2108200"/>
            <a:ext cx="1422400" cy="172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00206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b="1" dirty="0">
                <a:solidFill>
                  <a:srgbClr val="002060"/>
                </a:solidFill>
                <a:latin typeface="+mn-lt"/>
              </a:rPr>
              <a:t>Mae </a:t>
            </a:r>
            <a:r>
              <a:rPr lang="en-GB" altLang="en-US" b="1" dirty="0" err="1">
                <a:solidFill>
                  <a:srgbClr val="002060"/>
                </a:solidFill>
                <a:latin typeface="+mn-lt"/>
              </a:rPr>
              <a:t>hi’n</a:t>
            </a:r>
            <a:r>
              <a:rPr lang="en-GB" altLang="en-US" b="1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GB" altLang="en-US" b="1" dirty="0" err="1">
                <a:solidFill>
                  <a:srgbClr val="FF0000"/>
                </a:solidFill>
                <a:latin typeface="+mn-lt"/>
              </a:rPr>
              <a:t>b</a:t>
            </a:r>
            <a:r>
              <a:rPr lang="en-GB" altLang="en-US" b="1" dirty="0" err="1">
                <a:solidFill>
                  <a:srgbClr val="002060"/>
                </a:solidFill>
                <a:latin typeface="+mn-lt"/>
              </a:rPr>
              <a:t>oeth</a:t>
            </a:r>
            <a:r>
              <a:rPr lang="en-GB" altLang="en-US" b="1" dirty="0">
                <a:solidFill>
                  <a:srgbClr val="002060"/>
                </a:solidFill>
                <a:latin typeface="+mn-lt"/>
              </a:rPr>
              <a:t>.</a:t>
            </a:r>
          </a:p>
        </p:txBody>
      </p:sp>
      <p:sp>
        <p:nvSpPr>
          <p:cNvPr id="28" name="top card 3">
            <a:extLst>
              <a:ext uri="{FF2B5EF4-FFF2-40B4-BE49-F238E27FC236}">
                <a16:creationId xmlns:a16="http://schemas.microsoft.com/office/drawing/2014/main" id="{E9BD740E-7941-B24C-B9DD-EC9DED339D1E}"/>
              </a:ext>
            </a:extLst>
          </p:cNvPr>
          <p:cNvSpPr/>
          <p:nvPr/>
        </p:nvSpPr>
        <p:spPr>
          <a:xfrm>
            <a:off x="5387975" y="2117725"/>
            <a:ext cx="1422400" cy="1727200"/>
          </a:xfrm>
          <a:prstGeom prst="rect">
            <a:avLst/>
          </a:prstGeom>
          <a:solidFill>
            <a:srgbClr val="00B9FF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/>
              <a:t>It is hot.</a:t>
            </a:r>
          </a:p>
        </p:txBody>
      </p:sp>
      <p:sp>
        <p:nvSpPr>
          <p:cNvPr id="29" name="card 4">
            <a:extLst>
              <a:ext uri="{FF2B5EF4-FFF2-40B4-BE49-F238E27FC236}">
                <a16:creationId xmlns:a16="http://schemas.microsoft.com/office/drawing/2014/main" id="{831F20BA-5E43-EC41-A921-85253C05CA48}"/>
              </a:ext>
            </a:extLst>
          </p:cNvPr>
          <p:cNvSpPr/>
          <p:nvPr/>
        </p:nvSpPr>
        <p:spPr>
          <a:xfrm>
            <a:off x="6950075" y="2108200"/>
            <a:ext cx="1422400" cy="172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00206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b="1" dirty="0">
                <a:solidFill>
                  <a:srgbClr val="002060"/>
                </a:solidFill>
                <a:latin typeface="+mn-lt"/>
              </a:rPr>
              <a:t>Mae </a:t>
            </a:r>
            <a:r>
              <a:rPr lang="en-GB" altLang="en-US" b="1" dirty="0" err="1">
                <a:solidFill>
                  <a:srgbClr val="002060"/>
                </a:solidFill>
                <a:latin typeface="+mn-lt"/>
              </a:rPr>
              <a:t>hi’n</a:t>
            </a:r>
            <a:r>
              <a:rPr lang="en-GB" altLang="en-US" b="1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GB" altLang="en-US" b="1" dirty="0" err="1">
                <a:solidFill>
                  <a:srgbClr val="FF0000"/>
                </a:solidFill>
                <a:latin typeface="+mn-lt"/>
              </a:rPr>
              <a:t>g</a:t>
            </a:r>
            <a:r>
              <a:rPr lang="en-GB" altLang="en-US" b="1" dirty="0" err="1">
                <a:solidFill>
                  <a:srgbClr val="002060"/>
                </a:solidFill>
                <a:latin typeface="+mn-lt"/>
              </a:rPr>
              <a:t>ymylog</a:t>
            </a:r>
            <a:r>
              <a:rPr lang="en-GB" altLang="en-US" b="1" dirty="0">
                <a:solidFill>
                  <a:srgbClr val="002060"/>
                </a:solidFill>
                <a:latin typeface="+mn-lt"/>
              </a:rPr>
              <a:t>.</a:t>
            </a:r>
          </a:p>
        </p:txBody>
      </p:sp>
      <p:sp>
        <p:nvSpPr>
          <p:cNvPr id="30" name="top card 4">
            <a:extLst>
              <a:ext uri="{FF2B5EF4-FFF2-40B4-BE49-F238E27FC236}">
                <a16:creationId xmlns:a16="http://schemas.microsoft.com/office/drawing/2014/main" id="{20807748-2540-794A-990C-2530560BBF3B}"/>
              </a:ext>
            </a:extLst>
          </p:cNvPr>
          <p:cNvSpPr/>
          <p:nvPr/>
        </p:nvSpPr>
        <p:spPr>
          <a:xfrm>
            <a:off x="6949757" y="2117725"/>
            <a:ext cx="1422400" cy="1727200"/>
          </a:xfrm>
          <a:prstGeom prst="rect">
            <a:avLst/>
          </a:prstGeom>
          <a:solidFill>
            <a:srgbClr val="00B9FF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/>
              <a:t>It is cloudy.</a:t>
            </a:r>
          </a:p>
        </p:txBody>
      </p:sp>
      <p:sp>
        <p:nvSpPr>
          <p:cNvPr id="31" name="card 5">
            <a:extLst>
              <a:ext uri="{FF2B5EF4-FFF2-40B4-BE49-F238E27FC236}">
                <a16:creationId xmlns:a16="http://schemas.microsoft.com/office/drawing/2014/main" id="{F3225B4D-C8C3-5B4A-A58F-9A750ED42C6D}"/>
              </a:ext>
            </a:extLst>
          </p:cNvPr>
          <p:cNvSpPr/>
          <p:nvPr/>
        </p:nvSpPr>
        <p:spPr>
          <a:xfrm>
            <a:off x="8512175" y="2108200"/>
            <a:ext cx="1422400" cy="172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00206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b="1" dirty="0">
                <a:solidFill>
                  <a:srgbClr val="000000"/>
                </a:solidFill>
                <a:latin typeface="+mn-lt"/>
              </a:rPr>
              <a:t>Mae </a:t>
            </a:r>
            <a:r>
              <a:rPr lang="en-GB" altLang="en-US" b="1" dirty="0" err="1">
                <a:solidFill>
                  <a:srgbClr val="000000"/>
                </a:solidFill>
                <a:latin typeface="+mn-lt"/>
              </a:rPr>
              <a:t>hi’n</a:t>
            </a:r>
            <a:r>
              <a:rPr lang="en-GB" altLang="en-US" b="1" dirty="0">
                <a:solidFill>
                  <a:srgbClr val="000000"/>
                </a:solidFill>
                <a:latin typeface="+mn-lt"/>
              </a:rPr>
              <a:t> </a:t>
            </a:r>
            <a:r>
              <a:rPr lang="en-GB" altLang="en-US" b="1" dirty="0" err="1">
                <a:solidFill>
                  <a:srgbClr val="FF0000"/>
                </a:solidFill>
                <a:latin typeface="+mn-lt"/>
              </a:rPr>
              <a:t>w</a:t>
            </a:r>
            <a:r>
              <a:rPr lang="en-GB" altLang="en-US" b="1" dirty="0" err="1">
                <a:solidFill>
                  <a:srgbClr val="000000"/>
                </a:solidFill>
                <a:latin typeface="+mn-lt"/>
              </a:rPr>
              <a:t>lyb</a:t>
            </a:r>
            <a:r>
              <a:rPr lang="en-GB" altLang="en-US" b="1" dirty="0">
                <a:solidFill>
                  <a:srgbClr val="000000"/>
                </a:solidFill>
                <a:latin typeface="+mn-lt"/>
              </a:rPr>
              <a:t>.</a:t>
            </a:r>
          </a:p>
        </p:txBody>
      </p:sp>
      <p:sp>
        <p:nvSpPr>
          <p:cNvPr id="32" name="top card 5">
            <a:extLst>
              <a:ext uri="{FF2B5EF4-FFF2-40B4-BE49-F238E27FC236}">
                <a16:creationId xmlns:a16="http://schemas.microsoft.com/office/drawing/2014/main" id="{11E80AA9-9051-F54C-9D84-24E63DA66A45}"/>
              </a:ext>
            </a:extLst>
          </p:cNvPr>
          <p:cNvSpPr/>
          <p:nvPr/>
        </p:nvSpPr>
        <p:spPr>
          <a:xfrm>
            <a:off x="8512175" y="2117725"/>
            <a:ext cx="1422400" cy="1727200"/>
          </a:xfrm>
          <a:prstGeom prst="rect">
            <a:avLst/>
          </a:prstGeom>
          <a:solidFill>
            <a:srgbClr val="00B9FF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/>
              <a:t>It is wet.</a:t>
            </a:r>
          </a:p>
        </p:txBody>
      </p:sp>
      <p:sp>
        <p:nvSpPr>
          <p:cNvPr id="33" name="card 6">
            <a:extLst>
              <a:ext uri="{FF2B5EF4-FFF2-40B4-BE49-F238E27FC236}">
                <a16:creationId xmlns:a16="http://schemas.microsoft.com/office/drawing/2014/main" id="{A71641E5-7DBC-5A49-98B0-39ABB3A52E15}"/>
              </a:ext>
            </a:extLst>
          </p:cNvPr>
          <p:cNvSpPr/>
          <p:nvPr/>
        </p:nvSpPr>
        <p:spPr>
          <a:xfrm>
            <a:off x="2263775" y="4165600"/>
            <a:ext cx="1422400" cy="172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00206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b="1" dirty="0">
                <a:solidFill>
                  <a:srgbClr val="002060"/>
                </a:solidFill>
              </a:rPr>
              <a:t>Mae </a:t>
            </a:r>
            <a:r>
              <a:rPr lang="en-GB" altLang="en-US" b="1" dirty="0" err="1">
                <a:solidFill>
                  <a:srgbClr val="002060"/>
                </a:solidFill>
              </a:rPr>
              <a:t>hi’n</a:t>
            </a:r>
            <a:r>
              <a:rPr lang="en-GB" altLang="en-US" b="1" dirty="0">
                <a:solidFill>
                  <a:srgbClr val="002060"/>
                </a:solidFill>
              </a:rPr>
              <a:t> </a:t>
            </a:r>
            <a:r>
              <a:rPr lang="en-GB" altLang="en-US" b="1" dirty="0" err="1">
                <a:solidFill>
                  <a:srgbClr val="FF0000"/>
                </a:solidFill>
              </a:rPr>
              <a:t>w</a:t>
            </a:r>
            <a:r>
              <a:rPr lang="en-GB" altLang="en-US" b="1" dirty="0" err="1">
                <a:solidFill>
                  <a:srgbClr val="002060"/>
                </a:solidFill>
              </a:rPr>
              <a:t>yntog</a:t>
            </a:r>
            <a:r>
              <a:rPr lang="en-GB" altLang="en-US" b="1" dirty="0">
                <a:solidFill>
                  <a:srgbClr val="002060"/>
                </a:solidFill>
              </a:rPr>
              <a:t>.</a:t>
            </a:r>
            <a:r>
              <a:rPr lang="en-GB" altLang="en-US" dirty="0">
                <a:solidFill>
                  <a:srgbClr val="002060"/>
                </a:solidFill>
                <a:latin typeface="SASSOON PRIMARY" pitchFamily="2" charset="0"/>
              </a:rPr>
              <a:t> </a:t>
            </a:r>
          </a:p>
        </p:txBody>
      </p:sp>
      <p:sp>
        <p:nvSpPr>
          <p:cNvPr id="34" name="top card 6">
            <a:extLst>
              <a:ext uri="{FF2B5EF4-FFF2-40B4-BE49-F238E27FC236}">
                <a16:creationId xmlns:a16="http://schemas.microsoft.com/office/drawing/2014/main" id="{6CF258ED-3925-9C49-A60E-E78C84BE98FD}"/>
              </a:ext>
            </a:extLst>
          </p:cNvPr>
          <p:cNvSpPr/>
          <p:nvPr/>
        </p:nvSpPr>
        <p:spPr>
          <a:xfrm>
            <a:off x="2271712" y="4165600"/>
            <a:ext cx="1422400" cy="1727200"/>
          </a:xfrm>
          <a:prstGeom prst="rect">
            <a:avLst/>
          </a:prstGeom>
          <a:solidFill>
            <a:srgbClr val="00B9FF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/>
              <a:t>It is windy</a:t>
            </a:r>
            <a:r>
              <a:rPr lang="en-GB" sz="2000" dirty="0">
                <a:latin typeface="SASSOON PRIMARY" pitchFamily="2" charset="0"/>
              </a:rPr>
              <a:t>.</a:t>
            </a:r>
          </a:p>
        </p:txBody>
      </p:sp>
      <p:sp>
        <p:nvSpPr>
          <p:cNvPr id="35" name="card 7">
            <a:extLst>
              <a:ext uri="{FF2B5EF4-FFF2-40B4-BE49-F238E27FC236}">
                <a16:creationId xmlns:a16="http://schemas.microsoft.com/office/drawing/2014/main" id="{BCF573AC-EA1D-244D-B9A9-61C821CAF5D9}"/>
              </a:ext>
            </a:extLst>
          </p:cNvPr>
          <p:cNvSpPr/>
          <p:nvPr/>
        </p:nvSpPr>
        <p:spPr>
          <a:xfrm>
            <a:off x="3825875" y="4165600"/>
            <a:ext cx="1422400" cy="172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00206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b="1" dirty="0">
                <a:solidFill>
                  <a:srgbClr val="002060"/>
                </a:solidFill>
                <a:latin typeface="+mn-lt"/>
              </a:rPr>
              <a:t>Mae </a:t>
            </a:r>
            <a:r>
              <a:rPr lang="en-GB" altLang="en-US" b="1" dirty="0" err="1">
                <a:solidFill>
                  <a:srgbClr val="002060"/>
                </a:solidFill>
                <a:latin typeface="+mn-lt"/>
              </a:rPr>
              <a:t>hi’n</a:t>
            </a:r>
            <a:r>
              <a:rPr lang="en-GB" altLang="en-US" b="1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GB" altLang="en-US" b="1" dirty="0" err="1">
                <a:solidFill>
                  <a:srgbClr val="002060"/>
                </a:solidFill>
                <a:latin typeface="+mn-lt"/>
              </a:rPr>
              <a:t>bwrw</a:t>
            </a:r>
            <a:r>
              <a:rPr lang="en-GB" altLang="en-US" b="1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GB" altLang="en-US" b="1" dirty="0" err="1">
                <a:solidFill>
                  <a:srgbClr val="002060"/>
                </a:solidFill>
                <a:latin typeface="+mn-lt"/>
              </a:rPr>
              <a:t>eira</a:t>
            </a:r>
            <a:r>
              <a:rPr lang="en-GB" altLang="en-US" b="1" dirty="0">
                <a:solidFill>
                  <a:srgbClr val="002060"/>
                </a:solidFill>
                <a:latin typeface="SASSOON PRIMARY" pitchFamily="2" charset="0"/>
              </a:rPr>
              <a:t>.</a:t>
            </a:r>
          </a:p>
        </p:txBody>
      </p:sp>
      <p:sp>
        <p:nvSpPr>
          <p:cNvPr id="36" name="top card 7">
            <a:extLst>
              <a:ext uri="{FF2B5EF4-FFF2-40B4-BE49-F238E27FC236}">
                <a16:creationId xmlns:a16="http://schemas.microsoft.com/office/drawing/2014/main" id="{CD062E03-1FB5-C442-BDF8-139A38C2E092}"/>
              </a:ext>
            </a:extLst>
          </p:cNvPr>
          <p:cNvSpPr/>
          <p:nvPr/>
        </p:nvSpPr>
        <p:spPr>
          <a:xfrm>
            <a:off x="3833494" y="4175125"/>
            <a:ext cx="1414781" cy="1717675"/>
          </a:xfrm>
          <a:prstGeom prst="rect">
            <a:avLst/>
          </a:prstGeom>
          <a:solidFill>
            <a:srgbClr val="00B9FF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/>
              <a:t>It is snowing.</a:t>
            </a:r>
          </a:p>
        </p:txBody>
      </p:sp>
      <p:sp>
        <p:nvSpPr>
          <p:cNvPr id="37" name="card 8">
            <a:extLst>
              <a:ext uri="{FF2B5EF4-FFF2-40B4-BE49-F238E27FC236}">
                <a16:creationId xmlns:a16="http://schemas.microsoft.com/office/drawing/2014/main" id="{8CFDE82D-075F-1545-99C7-5FECE7DF8803}"/>
              </a:ext>
            </a:extLst>
          </p:cNvPr>
          <p:cNvSpPr/>
          <p:nvPr/>
        </p:nvSpPr>
        <p:spPr>
          <a:xfrm>
            <a:off x="5387975" y="4165600"/>
            <a:ext cx="1422400" cy="172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00206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b="1" dirty="0">
                <a:solidFill>
                  <a:srgbClr val="002060"/>
                </a:solidFill>
                <a:latin typeface="+mn-lt"/>
              </a:rPr>
              <a:t>Mae </a:t>
            </a:r>
            <a:r>
              <a:rPr lang="en-GB" altLang="en-US" b="1" dirty="0" err="1">
                <a:solidFill>
                  <a:srgbClr val="002060"/>
                </a:solidFill>
                <a:latin typeface="+mn-lt"/>
              </a:rPr>
              <a:t>hi’n</a:t>
            </a:r>
            <a:r>
              <a:rPr lang="en-GB" altLang="en-US" b="1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GB" altLang="en-US" b="1" dirty="0" err="1">
                <a:solidFill>
                  <a:srgbClr val="002060"/>
                </a:solidFill>
                <a:latin typeface="+mn-lt"/>
              </a:rPr>
              <a:t>oer</a:t>
            </a:r>
            <a:r>
              <a:rPr lang="en-GB" altLang="en-US" b="1" dirty="0">
                <a:solidFill>
                  <a:srgbClr val="002060"/>
                </a:solidFill>
                <a:latin typeface="+mn-lt"/>
              </a:rPr>
              <a:t>.</a:t>
            </a:r>
          </a:p>
        </p:txBody>
      </p:sp>
      <p:sp>
        <p:nvSpPr>
          <p:cNvPr id="38" name="top card 8">
            <a:extLst>
              <a:ext uri="{FF2B5EF4-FFF2-40B4-BE49-F238E27FC236}">
                <a16:creationId xmlns:a16="http://schemas.microsoft.com/office/drawing/2014/main" id="{76BF55C4-6715-0E43-A17D-D10E9233B017}"/>
              </a:ext>
            </a:extLst>
          </p:cNvPr>
          <p:cNvSpPr/>
          <p:nvPr/>
        </p:nvSpPr>
        <p:spPr>
          <a:xfrm>
            <a:off x="5380038" y="4175125"/>
            <a:ext cx="1430019" cy="1717675"/>
          </a:xfrm>
          <a:prstGeom prst="rect">
            <a:avLst/>
          </a:prstGeom>
          <a:solidFill>
            <a:srgbClr val="00B9FF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/>
              <a:t>It is cold.</a:t>
            </a:r>
          </a:p>
        </p:txBody>
      </p:sp>
      <p:sp>
        <p:nvSpPr>
          <p:cNvPr id="39" name="card 9">
            <a:extLst>
              <a:ext uri="{FF2B5EF4-FFF2-40B4-BE49-F238E27FC236}">
                <a16:creationId xmlns:a16="http://schemas.microsoft.com/office/drawing/2014/main" id="{6C93A77A-8DD5-CE4E-A6DC-B0EC9F86B879}"/>
              </a:ext>
            </a:extLst>
          </p:cNvPr>
          <p:cNvSpPr/>
          <p:nvPr/>
        </p:nvSpPr>
        <p:spPr>
          <a:xfrm>
            <a:off x="6950075" y="4165600"/>
            <a:ext cx="1422400" cy="172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00206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b="1" dirty="0">
                <a:solidFill>
                  <a:srgbClr val="002060"/>
                </a:solidFill>
                <a:latin typeface="+mn-lt"/>
              </a:rPr>
              <a:t>Mae </a:t>
            </a:r>
            <a:r>
              <a:rPr lang="en-GB" altLang="en-US" b="1" dirty="0" err="1">
                <a:solidFill>
                  <a:srgbClr val="002060"/>
                </a:solidFill>
                <a:latin typeface="+mn-lt"/>
              </a:rPr>
              <a:t>hi’n</a:t>
            </a:r>
            <a:r>
              <a:rPr lang="en-GB" altLang="en-US" b="1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GB" altLang="en-US" b="1" dirty="0" err="1">
                <a:solidFill>
                  <a:srgbClr val="002060"/>
                </a:solidFill>
                <a:latin typeface="+mn-lt"/>
              </a:rPr>
              <a:t>braf</a:t>
            </a:r>
            <a:r>
              <a:rPr lang="en-GB" altLang="en-US" b="1" dirty="0">
                <a:solidFill>
                  <a:srgbClr val="002060"/>
                </a:solidFill>
                <a:latin typeface="+mn-lt"/>
              </a:rPr>
              <a:t>.</a:t>
            </a:r>
          </a:p>
        </p:txBody>
      </p:sp>
      <p:sp>
        <p:nvSpPr>
          <p:cNvPr id="40" name="top card 9">
            <a:extLst>
              <a:ext uri="{FF2B5EF4-FFF2-40B4-BE49-F238E27FC236}">
                <a16:creationId xmlns:a16="http://schemas.microsoft.com/office/drawing/2014/main" id="{59B9BB1D-A1BA-C946-BBB3-B549B23209C3}"/>
              </a:ext>
            </a:extLst>
          </p:cNvPr>
          <p:cNvSpPr/>
          <p:nvPr/>
        </p:nvSpPr>
        <p:spPr>
          <a:xfrm>
            <a:off x="6949757" y="4165600"/>
            <a:ext cx="1422400" cy="1727200"/>
          </a:xfrm>
          <a:prstGeom prst="rect">
            <a:avLst/>
          </a:prstGeom>
          <a:solidFill>
            <a:srgbClr val="00B9FF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/>
              <a:t>It is fine.</a:t>
            </a:r>
          </a:p>
        </p:txBody>
      </p:sp>
      <p:sp>
        <p:nvSpPr>
          <p:cNvPr id="41" name="card 10">
            <a:extLst>
              <a:ext uri="{FF2B5EF4-FFF2-40B4-BE49-F238E27FC236}">
                <a16:creationId xmlns:a16="http://schemas.microsoft.com/office/drawing/2014/main" id="{73E5A89F-1D5C-FB41-9F40-6526B7F80158}"/>
              </a:ext>
            </a:extLst>
          </p:cNvPr>
          <p:cNvSpPr/>
          <p:nvPr/>
        </p:nvSpPr>
        <p:spPr>
          <a:xfrm>
            <a:off x="8512175" y="4165600"/>
            <a:ext cx="1422400" cy="1727200"/>
          </a:xfrm>
          <a:prstGeom prst="rect">
            <a:avLst/>
          </a:prstGeom>
          <a:solidFill>
            <a:srgbClr val="FFFF00"/>
          </a:solidFill>
          <a:ln w="38100">
            <a:solidFill>
              <a:srgbClr val="00206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b="1" dirty="0">
                <a:solidFill>
                  <a:srgbClr val="002060"/>
                </a:solidFill>
                <a:latin typeface="+mn-lt"/>
              </a:rPr>
              <a:t>Mae </a:t>
            </a:r>
            <a:r>
              <a:rPr lang="en-GB" altLang="en-US" b="1" dirty="0" err="1">
                <a:solidFill>
                  <a:srgbClr val="002060"/>
                </a:solidFill>
                <a:latin typeface="+mn-lt"/>
              </a:rPr>
              <a:t>hi’n</a:t>
            </a:r>
            <a:r>
              <a:rPr lang="en-GB" altLang="en-US" b="1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GB" altLang="en-US" b="1" dirty="0" err="1">
                <a:solidFill>
                  <a:srgbClr val="002060"/>
                </a:solidFill>
                <a:latin typeface="+mn-lt"/>
              </a:rPr>
              <a:t>stormus</a:t>
            </a:r>
            <a:r>
              <a:rPr lang="en-GB" altLang="en-US" b="1" dirty="0">
                <a:solidFill>
                  <a:srgbClr val="002060"/>
                </a:solidFill>
                <a:latin typeface="+mn-lt"/>
              </a:rPr>
              <a:t>.</a:t>
            </a:r>
          </a:p>
        </p:txBody>
      </p:sp>
      <p:sp>
        <p:nvSpPr>
          <p:cNvPr id="42" name="top card 10">
            <a:extLst>
              <a:ext uri="{FF2B5EF4-FFF2-40B4-BE49-F238E27FC236}">
                <a16:creationId xmlns:a16="http://schemas.microsoft.com/office/drawing/2014/main" id="{C5641FAA-5ACD-114C-AD35-1C4DB09B0CD4}"/>
              </a:ext>
            </a:extLst>
          </p:cNvPr>
          <p:cNvSpPr/>
          <p:nvPr/>
        </p:nvSpPr>
        <p:spPr>
          <a:xfrm>
            <a:off x="8512175" y="4165600"/>
            <a:ext cx="1422400" cy="1727200"/>
          </a:xfrm>
          <a:prstGeom prst="rect">
            <a:avLst/>
          </a:prstGeom>
          <a:solidFill>
            <a:srgbClr val="00B9FF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b="1" dirty="0"/>
              <a:t>It is stormy.</a:t>
            </a:r>
          </a:p>
        </p:txBody>
      </p:sp>
      <p:sp>
        <p:nvSpPr>
          <p:cNvPr id="54300" name="TextBox 1">
            <a:extLst>
              <a:ext uri="{FF2B5EF4-FFF2-40B4-BE49-F238E27FC236}">
                <a16:creationId xmlns:a16="http://schemas.microsoft.com/office/drawing/2014/main" id="{5489D525-2AD7-094B-A0CE-FAF891C18C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29388" y="1219200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3" name="Title 1">
            <a:extLst>
              <a:ext uri="{FF2B5EF4-FFF2-40B4-BE49-F238E27FC236}">
                <a16:creationId xmlns:a16="http://schemas.microsoft.com/office/drawing/2014/main" id="{6BD569A9-A915-9D4F-825A-92384DD479BF}"/>
              </a:ext>
            </a:extLst>
          </p:cNvPr>
          <p:cNvSpPr txBox="1">
            <a:spLocks/>
          </p:cNvSpPr>
          <p:nvPr/>
        </p:nvSpPr>
        <p:spPr>
          <a:xfrm>
            <a:off x="1014211" y="689929"/>
            <a:ext cx="4253114" cy="942339"/>
          </a:xfrm>
          <a:gradFill>
            <a:gsLst>
              <a:gs pos="0">
                <a:schemeClr val="bg1"/>
              </a:gs>
              <a:gs pos="97000">
                <a:srgbClr val="00B050"/>
              </a:gs>
            </a:gsLst>
            <a:lin ang="5400000" scaled="0"/>
          </a:gradFill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b="1" dirty="0" err="1">
                <a:solidFill>
                  <a:srgbClr val="002060"/>
                </a:solidFill>
                <a:latin typeface="+mn-lt"/>
              </a:rPr>
              <a:t>Ydych</a:t>
            </a:r>
            <a:r>
              <a:rPr lang="en-US" b="1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+mn-lt"/>
              </a:rPr>
              <a:t>chi’n</a:t>
            </a:r>
            <a:r>
              <a:rPr lang="en-US" b="1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+mn-lt"/>
              </a:rPr>
              <a:t>cofio</a:t>
            </a:r>
            <a:r>
              <a:rPr lang="en-US" b="1" dirty="0">
                <a:solidFill>
                  <a:srgbClr val="002060"/>
                </a:solidFill>
                <a:latin typeface="+mn-lt"/>
              </a:rPr>
              <a:t>?!</a:t>
            </a:r>
          </a:p>
          <a:p>
            <a:pPr>
              <a:spcAft>
                <a:spcPts val="600"/>
              </a:spcAft>
            </a:pPr>
            <a:r>
              <a:rPr lang="en-US" sz="2600" i="1" dirty="0">
                <a:solidFill>
                  <a:srgbClr val="002060"/>
                </a:solidFill>
                <a:latin typeface="+mn-lt"/>
              </a:rPr>
              <a:t>Do you remember?!</a:t>
            </a:r>
            <a:r>
              <a:rPr lang="en-US" sz="2600" b="1" dirty="0">
                <a:solidFill>
                  <a:srgbClr val="002060"/>
                </a:solidFill>
                <a:latin typeface="+mn-lt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49252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018"/>
    </mc:Choice>
    <mc:Fallback xmlns="">
      <p:transition spd="slow" advTm="320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4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0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13" grpId="0" animBg="1"/>
      <p:bldP spid="26" grpId="0" animBg="1"/>
      <p:bldP spid="28" grpId="0" animBg="1"/>
      <p:bldP spid="30" grpId="0" animBg="1"/>
      <p:bldP spid="32" grpId="0" animBg="1"/>
      <p:bldP spid="34" grpId="0" animBg="1"/>
      <p:bldP spid="36" grpId="0" animBg="1"/>
      <p:bldP spid="38" grpId="0" animBg="1"/>
      <p:bldP spid="40" grpId="0" animBg="1"/>
      <p:bldP spid="42" grpId="0" animBg="1"/>
    </p:bldLst>
  </p:timing>
  <p:extLst>
    <p:ext uri="{E180D4A7-C9FB-4DFB-919C-405C955672EB}">
      <p14:showEvtLst xmlns:p14="http://schemas.microsoft.com/office/powerpoint/2010/main">
        <p14:triggerEvt type="onClick" time="8709" objId="13"/>
        <p14:triggerEvt type="onClick" time="11767" objId="42"/>
      </p14:showEvtLst>
    </p:ext>
  </p:extLs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hape, circle&#10;&#10;Description automatically generated">
            <a:extLst>
              <a:ext uri="{FF2B5EF4-FFF2-40B4-BE49-F238E27FC236}">
                <a16:creationId xmlns:a16="http://schemas.microsoft.com/office/drawing/2014/main" id="{0BA9D7A5-6B58-D744-AC32-4B9E947A34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2091" y="1969948"/>
            <a:ext cx="2819111" cy="2744679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E43745A-27A1-C24F-B175-DE7D740C70CA}"/>
              </a:ext>
            </a:extLst>
          </p:cNvPr>
          <p:cNvSpPr txBox="1"/>
          <p:nvPr/>
        </p:nvSpPr>
        <p:spPr>
          <a:xfrm>
            <a:off x="557135" y="4879368"/>
            <a:ext cx="3449021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</a:rPr>
              <a:t>Mae’r haul yn gwenu!</a:t>
            </a:r>
          </a:p>
          <a:p>
            <a:pPr algn="ctr"/>
            <a:endParaRPr lang="en-US" sz="1000" i="1" dirty="0">
              <a:solidFill>
                <a:srgbClr val="002060"/>
              </a:solidFill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The sun is shining!</a:t>
            </a:r>
          </a:p>
        </p:txBody>
      </p:sp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E242AABA-01D0-5447-86F8-CF0BAFEE30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9553" y="1969948"/>
            <a:ext cx="2819111" cy="2747387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089937C-6923-6944-9A81-6E9542F857CB}"/>
              </a:ext>
            </a:extLst>
          </p:cNvPr>
          <p:cNvSpPr txBox="1"/>
          <p:nvPr/>
        </p:nvSpPr>
        <p:spPr>
          <a:xfrm>
            <a:off x="4299132" y="4879368"/>
            <a:ext cx="3799951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</a:rPr>
              <a:t>Mae hi’n arllwys y glaw!</a:t>
            </a:r>
          </a:p>
          <a:p>
            <a:pPr algn="ctr"/>
            <a:endParaRPr lang="en-US" sz="1000" i="1" dirty="0">
              <a:solidFill>
                <a:srgbClr val="002060"/>
              </a:solidFill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It’s pouring down!</a:t>
            </a:r>
          </a:p>
        </p:txBody>
      </p:sp>
      <p:pic>
        <p:nvPicPr>
          <p:cNvPr id="12" name="Picture 11" descr="A picture containing text, clipart, automaton&#10;&#10;Description automatically generated">
            <a:extLst>
              <a:ext uri="{FF2B5EF4-FFF2-40B4-BE49-F238E27FC236}">
                <a16:creationId xmlns:a16="http://schemas.microsoft.com/office/drawing/2014/main" id="{CE8A8220-5D12-884C-9935-AAB101A97D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89721" y="1969948"/>
            <a:ext cx="2034542" cy="2760184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0C9E1F7-54E4-AA47-AD32-DD4A26523BBD}"/>
              </a:ext>
            </a:extLst>
          </p:cNvPr>
          <p:cNvSpPr txBox="1"/>
          <p:nvPr/>
        </p:nvSpPr>
        <p:spPr>
          <a:xfrm>
            <a:off x="8307016" y="4879368"/>
            <a:ext cx="3799951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</a:rPr>
              <a:t>Mae hi’n bwrw hen wragedd a </a:t>
            </a:r>
            <a:r>
              <a:rPr lang="en-US" sz="2800" b="1" dirty="0" err="1">
                <a:solidFill>
                  <a:srgbClr val="002060"/>
                </a:solidFill>
              </a:rPr>
              <a:t>ffyn</a:t>
            </a:r>
            <a:r>
              <a:rPr lang="en-US" sz="2800" b="1" dirty="0">
                <a:solidFill>
                  <a:srgbClr val="002060"/>
                </a:solidFill>
              </a:rPr>
              <a:t>!</a:t>
            </a:r>
          </a:p>
          <a:p>
            <a:pPr algn="ctr"/>
            <a:endParaRPr lang="en-US" sz="1000" b="1" dirty="0">
              <a:solidFill>
                <a:srgbClr val="002060"/>
              </a:solidFill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It’s raining cats and dogs!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5816333-ACC5-1044-B092-3F966C3AA30C}"/>
              </a:ext>
            </a:extLst>
          </p:cNvPr>
          <p:cNvSpPr txBox="1"/>
          <p:nvPr/>
        </p:nvSpPr>
        <p:spPr>
          <a:xfrm>
            <a:off x="4629768" y="144053"/>
            <a:ext cx="3005734" cy="132343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400" b="1" dirty="0" err="1">
                <a:solidFill>
                  <a:srgbClr val="002060"/>
                </a:solidFill>
              </a:rPr>
              <a:t>Idiomau</a:t>
            </a:r>
            <a:endParaRPr lang="en-US" sz="4400" b="1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3600" b="1" dirty="0">
                <a:solidFill>
                  <a:srgbClr val="002060"/>
                </a:solidFill>
              </a:rPr>
              <a:t>  </a:t>
            </a:r>
            <a:r>
              <a:rPr lang="en-US" sz="2400" i="1" dirty="0">
                <a:solidFill>
                  <a:srgbClr val="002060"/>
                </a:solidFill>
              </a:rPr>
              <a:t>Idioms</a:t>
            </a:r>
            <a:endParaRPr lang="en-US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208573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6F0B61D-F38C-5740-8755-C5F4C0207E9C}"/>
              </a:ext>
            </a:extLst>
          </p:cNvPr>
          <p:cNvSpPr txBox="1"/>
          <p:nvPr/>
        </p:nvSpPr>
        <p:spPr>
          <a:xfrm>
            <a:off x="3047048" y="216218"/>
            <a:ext cx="6097904" cy="1046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400" b="0" dirty="0">
                <a:solidFill>
                  <a:srgbClr val="002060"/>
                </a:solidFill>
                <a:effectLst/>
              </a:rPr>
              <a:t>Y </a:t>
            </a:r>
            <a:r>
              <a:rPr lang="en-GB" sz="4400" b="0" dirty="0" err="1">
                <a:solidFill>
                  <a:srgbClr val="002060"/>
                </a:solidFill>
                <a:effectLst/>
              </a:rPr>
              <a:t>Tywydd</a:t>
            </a:r>
            <a:r>
              <a:rPr lang="en-GB" sz="4400" dirty="0">
                <a:solidFill>
                  <a:srgbClr val="002060"/>
                </a:solidFill>
              </a:rPr>
              <a:t>!</a:t>
            </a:r>
            <a:endParaRPr lang="en-GB" sz="4400" dirty="0">
              <a:solidFill>
                <a:srgbClr val="002060"/>
              </a:solidFill>
              <a:effectLst/>
            </a:endParaRPr>
          </a:p>
          <a:p>
            <a:pPr algn="ctr"/>
            <a:r>
              <a:rPr lang="en-GB" sz="1800" b="0" dirty="0">
                <a:solidFill>
                  <a:srgbClr val="002060"/>
                </a:solidFill>
                <a:effectLst/>
              </a:rPr>
              <a:t>(#SHE’LL BE COMING ROUND THE MOUNTAIN) </a:t>
            </a:r>
            <a:endParaRPr lang="en-GB" dirty="0">
              <a:solidFill>
                <a:srgbClr val="002060"/>
              </a:solidFill>
              <a:effectLst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7F1274E-A59E-5C4D-9635-83C9F1B7DA80}"/>
              </a:ext>
            </a:extLst>
          </p:cNvPr>
          <p:cNvSpPr txBox="1"/>
          <p:nvPr/>
        </p:nvSpPr>
        <p:spPr>
          <a:xfrm>
            <a:off x="657324" y="1756529"/>
            <a:ext cx="5241607" cy="4154984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002060"/>
                </a:solidFill>
                <a:effectLst/>
              </a:rPr>
              <a:t>Mae </a:t>
            </a:r>
            <a:r>
              <a:rPr lang="en-GB" sz="2400" b="1" dirty="0" err="1">
                <a:solidFill>
                  <a:srgbClr val="002060"/>
                </a:solidFill>
                <a:effectLst/>
              </a:rPr>
              <a:t>hi’n</a:t>
            </a:r>
            <a:r>
              <a:rPr lang="en-GB" sz="24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2400" b="1" dirty="0" err="1">
                <a:solidFill>
                  <a:srgbClr val="002060"/>
                </a:solidFill>
                <a:effectLst/>
              </a:rPr>
              <a:t>heulog</a:t>
            </a:r>
            <a:r>
              <a:rPr lang="en-GB" sz="24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2400" b="1" dirty="0" err="1">
                <a:solidFill>
                  <a:srgbClr val="002060"/>
                </a:solidFill>
                <a:effectLst/>
              </a:rPr>
              <a:t>heddiw</a:t>
            </a:r>
            <a:r>
              <a:rPr lang="en-GB" sz="2400" b="1" dirty="0">
                <a:solidFill>
                  <a:srgbClr val="002060"/>
                </a:solidFill>
                <a:effectLst/>
              </a:rPr>
              <a:t>, hip-</a:t>
            </a:r>
            <a:r>
              <a:rPr lang="en-GB" sz="2400" b="1" dirty="0" err="1">
                <a:solidFill>
                  <a:srgbClr val="002060"/>
                </a:solidFill>
                <a:effectLst/>
              </a:rPr>
              <a:t>hwre</a:t>
            </a:r>
            <a:r>
              <a:rPr lang="en-GB" sz="2400" b="1" dirty="0">
                <a:solidFill>
                  <a:srgbClr val="002060"/>
                </a:solidFill>
                <a:effectLst/>
              </a:rPr>
              <a:t>! </a:t>
            </a:r>
          </a:p>
          <a:p>
            <a:r>
              <a:rPr lang="en-GB" sz="2400" b="1" dirty="0">
                <a:solidFill>
                  <a:srgbClr val="002060"/>
                </a:solidFill>
                <a:effectLst/>
              </a:rPr>
              <a:t>Mae </a:t>
            </a:r>
            <a:r>
              <a:rPr lang="en-GB" sz="2400" b="1" dirty="0" err="1">
                <a:solidFill>
                  <a:srgbClr val="002060"/>
                </a:solidFill>
                <a:effectLst/>
              </a:rPr>
              <a:t>hi’n</a:t>
            </a:r>
            <a:r>
              <a:rPr lang="en-GB" sz="24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2400" b="1" dirty="0" err="1">
                <a:solidFill>
                  <a:srgbClr val="002060"/>
                </a:solidFill>
                <a:effectLst/>
              </a:rPr>
              <a:t>heulog</a:t>
            </a:r>
            <a:r>
              <a:rPr lang="en-GB" sz="24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2400" b="1" dirty="0" err="1">
                <a:solidFill>
                  <a:srgbClr val="002060"/>
                </a:solidFill>
                <a:effectLst/>
              </a:rPr>
              <a:t>heddiw</a:t>
            </a:r>
            <a:r>
              <a:rPr lang="en-GB" sz="2400" b="1" dirty="0">
                <a:solidFill>
                  <a:srgbClr val="002060"/>
                </a:solidFill>
                <a:effectLst/>
              </a:rPr>
              <a:t>, hip-</a:t>
            </a:r>
            <a:r>
              <a:rPr lang="en-GB" sz="2400" b="1" dirty="0" err="1">
                <a:solidFill>
                  <a:srgbClr val="002060"/>
                </a:solidFill>
                <a:effectLst/>
              </a:rPr>
              <a:t>hwre</a:t>
            </a:r>
            <a:r>
              <a:rPr lang="en-GB" sz="2400" b="1" dirty="0">
                <a:solidFill>
                  <a:srgbClr val="002060"/>
                </a:solidFill>
                <a:effectLst/>
              </a:rPr>
              <a:t>! </a:t>
            </a:r>
          </a:p>
          <a:p>
            <a:r>
              <a:rPr lang="en-GB" sz="2400" b="1" dirty="0">
                <a:solidFill>
                  <a:srgbClr val="002060"/>
                </a:solidFill>
                <a:effectLst/>
              </a:rPr>
              <a:t>Mae </a:t>
            </a:r>
            <a:r>
              <a:rPr lang="en-GB" sz="2400" b="1" dirty="0" err="1">
                <a:solidFill>
                  <a:srgbClr val="002060"/>
                </a:solidFill>
                <a:effectLst/>
              </a:rPr>
              <a:t>hi’n</a:t>
            </a:r>
            <a:r>
              <a:rPr lang="en-GB" sz="24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2400" b="1" dirty="0" err="1">
                <a:solidFill>
                  <a:srgbClr val="002060"/>
                </a:solidFill>
                <a:effectLst/>
              </a:rPr>
              <a:t>heulog</a:t>
            </a:r>
            <a:r>
              <a:rPr lang="en-GB" sz="24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2400" b="1" dirty="0" err="1">
                <a:solidFill>
                  <a:srgbClr val="002060"/>
                </a:solidFill>
                <a:effectLst/>
              </a:rPr>
              <a:t>heddiw</a:t>
            </a:r>
            <a:r>
              <a:rPr lang="en-GB" sz="2400" b="1" dirty="0">
                <a:solidFill>
                  <a:srgbClr val="002060"/>
                </a:solidFill>
                <a:effectLst/>
              </a:rPr>
              <a:t>,</a:t>
            </a:r>
            <a:br>
              <a:rPr lang="en-GB" sz="2400" b="1" dirty="0">
                <a:solidFill>
                  <a:srgbClr val="002060"/>
                </a:solidFill>
                <a:effectLst/>
              </a:rPr>
            </a:br>
            <a:r>
              <a:rPr lang="en-GB" sz="2400" b="1" dirty="0" err="1">
                <a:solidFill>
                  <a:srgbClr val="002060"/>
                </a:solidFill>
                <a:effectLst/>
              </a:rPr>
              <a:t>Heulog</a:t>
            </a:r>
            <a:r>
              <a:rPr lang="en-GB" sz="24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2400" b="1" dirty="0" err="1">
                <a:solidFill>
                  <a:srgbClr val="002060"/>
                </a:solidFill>
                <a:effectLst/>
              </a:rPr>
              <a:t>heddiw</a:t>
            </a:r>
            <a:r>
              <a:rPr lang="en-GB" sz="2400" b="1" dirty="0">
                <a:solidFill>
                  <a:srgbClr val="002060"/>
                </a:solidFill>
                <a:effectLst/>
              </a:rPr>
              <a:t>, </a:t>
            </a:r>
            <a:endParaRPr lang="en-GB" sz="2400" dirty="0">
              <a:solidFill>
                <a:srgbClr val="002060"/>
              </a:solidFill>
              <a:effectLst/>
            </a:endParaRPr>
          </a:p>
          <a:p>
            <a:r>
              <a:rPr lang="en-GB" sz="2400" b="1" dirty="0" err="1">
                <a:solidFill>
                  <a:srgbClr val="002060"/>
                </a:solidFill>
                <a:effectLst/>
              </a:rPr>
              <a:t>Heulog</a:t>
            </a:r>
            <a:r>
              <a:rPr lang="en-GB" sz="2400" b="1" dirty="0">
                <a:solidFill>
                  <a:srgbClr val="002060"/>
                </a:solidFill>
                <a:effectLst/>
              </a:rPr>
              <a:t> Heddiw, hip-</a:t>
            </a:r>
            <a:r>
              <a:rPr lang="en-GB" sz="2400" b="1" dirty="0" err="1">
                <a:solidFill>
                  <a:srgbClr val="002060"/>
                </a:solidFill>
                <a:effectLst/>
              </a:rPr>
              <a:t>hwre</a:t>
            </a:r>
            <a:r>
              <a:rPr lang="en-GB" sz="2400" b="1" dirty="0">
                <a:solidFill>
                  <a:srgbClr val="002060"/>
                </a:solidFill>
                <a:effectLst/>
              </a:rPr>
              <a:t>! </a:t>
            </a:r>
          </a:p>
          <a:p>
            <a:endParaRPr lang="en-GB" sz="2400" dirty="0">
              <a:solidFill>
                <a:srgbClr val="002060"/>
              </a:solidFill>
              <a:effectLst/>
            </a:endParaRPr>
          </a:p>
          <a:p>
            <a:r>
              <a:rPr lang="en-GB" sz="2400" b="1" dirty="0">
                <a:solidFill>
                  <a:srgbClr val="002060"/>
                </a:solidFill>
                <a:effectLst/>
              </a:rPr>
              <a:t>Mae </a:t>
            </a:r>
            <a:r>
              <a:rPr lang="en-GB" sz="2400" b="1" dirty="0" err="1">
                <a:solidFill>
                  <a:srgbClr val="002060"/>
                </a:solidFill>
                <a:effectLst/>
              </a:rPr>
              <a:t>hi’n</a:t>
            </a:r>
            <a:r>
              <a:rPr lang="en-GB" sz="24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2400" b="1" dirty="0" err="1">
                <a:solidFill>
                  <a:srgbClr val="002060"/>
                </a:solidFill>
                <a:effectLst/>
              </a:rPr>
              <a:t>bwrw</a:t>
            </a:r>
            <a:r>
              <a:rPr lang="en-GB" sz="24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2400" b="1" dirty="0" err="1">
                <a:solidFill>
                  <a:srgbClr val="002060"/>
                </a:solidFill>
                <a:effectLst/>
              </a:rPr>
              <a:t>glaw</a:t>
            </a:r>
            <a:r>
              <a:rPr lang="en-GB" sz="24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2400" b="1" dirty="0" err="1">
                <a:solidFill>
                  <a:srgbClr val="002060"/>
                </a:solidFill>
                <a:effectLst/>
              </a:rPr>
              <a:t>heddiw</a:t>
            </a:r>
            <a:r>
              <a:rPr lang="en-GB" sz="2400" b="1" dirty="0">
                <a:solidFill>
                  <a:srgbClr val="002060"/>
                </a:solidFill>
                <a:effectLst/>
              </a:rPr>
              <a:t>, </a:t>
            </a:r>
            <a:r>
              <a:rPr lang="en-GB" sz="2400" b="1" dirty="0" err="1">
                <a:solidFill>
                  <a:srgbClr val="002060"/>
                </a:solidFill>
                <a:effectLst/>
              </a:rPr>
              <a:t>ych</a:t>
            </a:r>
            <a:r>
              <a:rPr lang="en-GB" sz="2400" b="1" dirty="0">
                <a:solidFill>
                  <a:srgbClr val="002060"/>
                </a:solidFill>
                <a:effectLst/>
              </a:rPr>
              <a:t>-a-fi! </a:t>
            </a:r>
          </a:p>
          <a:p>
            <a:r>
              <a:rPr lang="en-GB" sz="2400" b="1" dirty="0">
                <a:solidFill>
                  <a:srgbClr val="002060"/>
                </a:solidFill>
                <a:effectLst/>
              </a:rPr>
              <a:t>Mae </a:t>
            </a:r>
            <a:r>
              <a:rPr lang="en-GB" sz="2400" b="1" dirty="0" err="1">
                <a:solidFill>
                  <a:srgbClr val="002060"/>
                </a:solidFill>
                <a:effectLst/>
              </a:rPr>
              <a:t>hi’n</a:t>
            </a:r>
            <a:r>
              <a:rPr lang="en-GB" sz="24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2400" b="1" dirty="0" err="1">
                <a:solidFill>
                  <a:srgbClr val="002060"/>
                </a:solidFill>
                <a:effectLst/>
              </a:rPr>
              <a:t>bwrw</a:t>
            </a:r>
            <a:r>
              <a:rPr lang="en-GB" sz="24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2400" b="1" dirty="0" err="1">
                <a:solidFill>
                  <a:srgbClr val="002060"/>
                </a:solidFill>
                <a:effectLst/>
              </a:rPr>
              <a:t>glaw</a:t>
            </a:r>
            <a:r>
              <a:rPr lang="en-GB" sz="24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2400" b="1" dirty="0" err="1">
                <a:solidFill>
                  <a:srgbClr val="002060"/>
                </a:solidFill>
                <a:effectLst/>
              </a:rPr>
              <a:t>heddiw</a:t>
            </a:r>
            <a:r>
              <a:rPr lang="en-GB" sz="2400" b="1" dirty="0">
                <a:solidFill>
                  <a:srgbClr val="002060"/>
                </a:solidFill>
                <a:effectLst/>
              </a:rPr>
              <a:t>, </a:t>
            </a:r>
            <a:r>
              <a:rPr lang="en-GB" sz="2400" b="1" dirty="0" err="1">
                <a:solidFill>
                  <a:srgbClr val="002060"/>
                </a:solidFill>
                <a:effectLst/>
              </a:rPr>
              <a:t>ych</a:t>
            </a:r>
            <a:r>
              <a:rPr lang="en-GB" sz="2400" b="1" dirty="0">
                <a:solidFill>
                  <a:srgbClr val="002060"/>
                </a:solidFill>
                <a:effectLst/>
              </a:rPr>
              <a:t>-a-fi! </a:t>
            </a:r>
            <a:endParaRPr lang="en-GB" sz="2400" dirty="0">
              <a:solidFill>
                <a:srgbClr val="002060"/>
              </a:solidFill>
              <a:effectLst/>
            </a:endParaRPr>
          </a:p>
          <a:p>
            <a:r>
              <a:rPr lang="en-GB" sz="2400" b="1" dirty="0">
                <a:solidFill>
                  <a:srgbClr val="002060"/>
                </a:solidFill>
                <a:effectLst/>
              </a:rPr>
              <a:t>Mae </a:t>
            </a:r>
            <a:r>
              <a:rPr lang="en-GB" sz="2400" b="1" dirty="0" err="1">
                <a:solidFill>
                  <a:srgbClr val="002060"/>
                </a:solidFill>
                <a:effectLst/>
              </a:rPr>
              <a:t>hi’n</a:t>
            </a:r>
            <a:r>
              <a:rPr lang="en-GB" sz="24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2400" b="1" dirty="0" err="1">
                <a:solidFill>
                  <a:srgbClr val="002060"/>
                </a:solidFill>
                <a:effectLst/>
              </a:rPr>
              <a:t>bwrw</a:t>
            </a:r>
            <a:r>
              <a:rPr lang="en-GB" sz="24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2400" b="1" dirty="0" err="1">
                <a:solidFill>
                  <a:srgbClr val="002060"/>
                </a:solidFill>
                <a:effectLst/>
              </a:rPr>
              <a:t>glaw</a:t>
            </a:r>
            <a:r>
              <a:rPr lang="en-GB" sz="24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2400" b="1" dirty="0" err="1">
                <a:solidFill>
                  <a:srgbClr val="002060"/>
                </a:solidFill>
                <a:effectLst/>
              </a:rPr>
              <a:t>heddiw</a:t>
            </a:r>
            <a:r>
              <a:rPr lang="en-GB" sz="2400" b="1" dirty="0">
                <a:solidFill>
                  <a:srgbClr val="002060"/>
                </a:solidFill>
                <a:effectLst/>
              </a:rPr>
              <a:t>, </a:t>
            </a:r>
          </a:p>
          <a:p>
            <a:r>
              <a:rPr lang="en-GB" sz="2400" b="1" dirty="0" err="1">
                <a:solidFill>
                  <a:srgbClr val="002060"/>
                </a:solidFill>
                <a:effectLst/>
              </a:rPr>
              <a:t>Bwrw</a:t>
            </a:r>
            <a:r>
              <a:rPr lang="en-GB" sz="24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2400" b="1" dirty="0" err="1">
                <a:solidFill>
                  <a:srgbClr val="002060"/>
                </a:solidFill>
                <a:effectLst/>
              </a:rPr>
              <a:t>glaw</a:t>
            </a:r>
            <a:r>
              <a:rPr lang="en-GB" sz="24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2400" b="1" dirty="0" err="1">
                <a:solidFill>
                  <a:srgbClr val="002060"/>
                </a:solidFill>
                <a:effectLst/>
              </a:rPr>
              <a:t>heddiw</a:t>
            </a:r>
            <a:r>
              <a:rPr lang="en-GB" sz="2400" b="1" dirty="0">
                <a:solidFill>
                  <a:srgbClr val="002060"/>
                </a:solidFill>
                <a:effectLst/>
              </a:rPr>
              <a:t> </a:t>
            </a:r>
            <a:endParaRPr lang="en-GB" sz="2400" dirty="0">
              <a:solidFill>
                <a:srgbClr val="002060"/>
              </a:solidFill>
              <a:effectLst/>
            </a:endParaRPr>
          </a:p>
          <a:p>
            <a:r>
              <a:rPr lang="en-GB" sz="2400" b="1" dirty="0" err="1">
                <a:solidFill>
                  <a:srgbClr val="002060"/>
                </a:solidFill>
                <a:effectLst/>
              </a:rPr>
              <a:t>Bwrw</a:t>
            </a:r>
            <a:r>
              <a:rPr lang="en-GB" sz="24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2400" b="1" dirty="0" err="1">
                <a:solidFill>
                  <a:srgbClr val="002060"/>
                </a:solidFill>
                <a:effectLst/>
              </a:rPr>
              <a:t>glaw</a:t>
            </a:r>
            <a:r>
              <a:rPr lang="en-GB" sz="24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2400" b="1" dirty="0" err="1">
                <a:solidFill>
                  <a:srgbClr val="002060"/>
                </a:solidFill>
                <a:effectLst/>
              </a:rPr>
              <a:t>heddiw</a:t>
            </a:r>
            <a:r>
              <a:rPr lang="en-GB" sz="2400" b="1" dirty="0">
                <a:solidFill>
                  <a:srgbClr val="002060"/>
                </a:solidFill>
                <a:effectLst/>
              </a:rPr>
              <a:t>, </a:t>
            </a:r>
            <a:r>
              <a:rPr lang="en-GB" sz="2400" b="1" dirty="0" err="1">
                <a:solidFill>
                  <a:srgbClr val="002060"/>
                </a:solidFill>
                <a:effectLst/>
              </a:rPr>
              <a:t>ych</a:t>
            </a:r>
            <a:r>
              <a:rPr lang="en-GB" sz="2400" b="1" dirty="0">
                <a:solidFill>
                  <a:srgbClr val="002060"/>
                </a:solidFill>
                <a:effectLst/>
              </a:rPr>
              <a:t>-a-fi! </a:t>
            </a:r>
            <a:endParaRPr lang="en-GB" sz="2400" dirty="0">
              <a:solidFill>
                <a:srgbClr val="002060"/>
              </a:solidFill>
              <a:effectLst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D311B4D-42AA-A043-AA8F-0AB08375996B}"/>
              </a:ext>
            </a:extLst>
          </p:cNvPr>
          <p:cNvSpPr txBox="1"/>
          <p:nvPr/>
        </p:nvSpPr>
        <p:spPr>
          <a:xfrm>
            <a:off x="7906703" y="6126897"/>
            <a:ext cx="350138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solidFill>
                  <a:srgbClr val="002060"/>
                </a:solidFill>
                <a:effectLst/>
                <a:latin typeface="GillSansM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https://youtu.be/rFDedewekhA</a:t>
            </a:r>
            <a:r>
              <a:rPr lang="en-GB" sz="1800" b="1" dirty="0">
                <a:solidFill>
                  <a:srgbClr val="002060"/>
                </a:solidFill>
                <a:effectLst/>
                <a:latin typeface="GillSansMT"/>
              </a:rPr>
              <a:t> </a:t>
            </a:r>
            <a:endParaRPr lang="en-GB" dirty="0">
              <a:solidFill>
                <a:srgbClr val="002060"/>
              </a:solidFill>
              <a:effectLst/>
            </a:endParaRPr>
          </a:p>
        </p:txBody>
      </p:sp>
      <p:pic>
        <p:nvPicPr>
          <p:cNvPr id="3" name="Picture 3" descr="A picture containing text, toy, doll, vector graphics&#10;&#10;Description automatically generated">
            <a:extLst>
              <a:ext uri="{FF2B5EF4-FFF2-40B4-BE49-F238E27FC236}">
                <a16:creationId xmlns:a16="http://schemas.microsoft.com/office/drawing/2014/main" id="{0009F5DA-1E8B-BACD-6D57-FE9F156289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1331" y="1756242"/>
            <a:ext cx="5817475" cy="3976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6953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6F0B61D-F38C-5740-8755-C5F4C0207E9C}"/>
              </a:ext>
            </a:extLst>
          </p:cNvPr>
          <p:cNvSpPr txBox="1"/>
          <p:nvPr/>
        </p:nvSpPr>
        <p:spPr>
          <a:xfrm>
            <a:off x="3047048" y="216218"/>
            <a:ext cx="609790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400" dirty="0" err="1">
                <a:solidFill>
                  <a:srgbClr val="002060"/>
                </a:solidFill>
              </a:rPr>
              <a:t>Bwrw</a:t>
            </a:r>
            <a:r>
              <a:rPr lang="en-GB" sz="4400" dirty="0">
                <a:solidFill>
                  <a:srgbClr val="002060"/>
                </a:solidFill>
              </a:rPr>
              <a:t> Glaw!</a:t>
            </a:r>
            <a:r>
              <a:rPr lang="en-GB" sz="1800" b="0" dirty="0">
                <a:solidFill>
                  <a:srgbClr val="002060"/>
                </a:solidFill>
                <a:effectLst/>
              </a:rPr>
              <a:t> </a:t>
            </a:r>
            <a:endParaRPr lang="en-GB" dirty="0">
              <a:solidFill>
                <a:srgbClr val="002060"/>
              </a:solidFill>
              <a:effectLst/>
            </a:endParaRP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B433588F-174A-F049-AF0B-0A4FC8674A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5338" y="1131038"/>
            <a:ext cx="4503420" cy="541686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Bwrw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, 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bwrw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, 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bwrw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 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glaw</a:t>
            </a:r>
            <a:r>
              <a:rPr lang="en-US" altLang="en-US" sz="2400" b="1" dirty="0">
                <a:solidFill>
                  <a:srgbClr val="002060"/>
                </a:solidFill>
              </a:rPr>
              <a:t>,</a:t>
            </a:r>
            <a:endParaRPr kumimoji="0" lang="en-US" altLang="en-US" sz="2400" b="1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Bwrw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, 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bwrw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, 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bwrw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 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glaw</a:t>
            </a:r>
            <a:r>
              <a:rPr lang="en-US" altLang="en-US" sz="2400" b="1" dirty="0">
                <a:solidFill>
                  <a:srgbClr val="002060"/>
                </a:solidFill>
              </a:rPr>
              <a:t>,</a:t>
            </a:r>
            <a:endParaRPr kumimoji="0" lang="en-US" altLang="en-US" sz="2400" b="1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Gwisgo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 het a 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welis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, 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bwrw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 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glaw</a:t>
            </a:r>
            <a:r>
              <a:rPr lang="en-US" altLang="en-US" sz="2400" b="1" dirty="0">
                <a:solidFill>
                  <a:srgbClr val="002060"/>
                </a:solidFill>
              </a:rPr>
              <a:t>,</a:t>
            </a:r>
            <a:endParaRPr kumimoji="0" lang="en-US" altLang="en-US" sz="2400" b="1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Gwisgo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 het a 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welis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, 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bwrw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 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glaw</a:t>
            </a:r>
            <a:r>
              <a:rPr lang="en-US" altLang="en-US" sz="2400" b="1" dirty="0">
                <a:solidFill>
                  <a:srgbClr val="002060"/>
                </a:solidFill>
              </a:rPr>
              <a:t>!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Bwrw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, 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bwrw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, 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bwrw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 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glaw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Bwrw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, 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bwrw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, 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bwrw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 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glaw</a:t>
            </a:r>
            <a:r>
              <a:rPr lang="en-US" altLang="en-US" sz="2400" b="1" dirty="0">
                <a:solidFill>
                  <a:srgbClr val="002060"/>
                </a:solidFill>
              </a:rPr>
              <a:t>,</a:t>
            </a:r>
            <a:endParaRPr kumimoji="0" lang="en-US" altLang="en-US" sz="2400" b="1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Neidio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 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yn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 y 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pyllau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, 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bwrw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 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glaw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Neidio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 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yn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 y 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pyllau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, 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bwrw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 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</a:rPr>
              <a:t>glaw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</a:rPr>
              <a:t>!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2400" b="1" dirty="0">
              <a:solidFill>
                <a:srgbClr val="002060"/>
              </a:solidFill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400" b="1" dirty="0" err="1">
                <a:solidFill>
                  <a:srgbClr val="002060"/>
                </a:solidFill>
              </a:rPr>
              <a:t>Bwrw</a:t>
            </a:r>
            <a:r>
              <a:rPr lang="en-US" altLang="en-US" sz="2400" b="1" dirty="0">
                <a:solidFill>
                  <a:srgbClr val="002060"/>
                </a:solidFill>
              </a:rPr>
              <a:t>, </a:t>
            </a:r>
            <a:r>
              <a:rPr lang="en-US" altLang="en-US" sz="2400" b="1" dirty="0" err="1">
                <a:solidFill>
                  <a:srgbClr val="002060"/>
                </a:solidFill>
              </a:rPr>
              <a:t>bwrw</a:t>
            </a:r>
            <a:r>
              <a:rPr lang="en-US" altLang="en-US" sz="2400" b="1" dirty="0">
                <a:solidFill>
                  <a:srgbClr val="002060"/>
                </a:solidFill>
              </a:rPr>
              <a:t>, </a:t>
            </a:r>
            <a:r>
              <a:rPr lang="en-US" altLang="en-US" sz="2400" b="1" dirty="0" err="1">
                <a:solidFill>
                  <a:srgbClr val="002060"/>
                </a:solidFill>
              </a:rPr>
              <a:t>bwrw</a:t>
            </a:r>
            <a:r>
              <a:rPr lang="en-US" altLang="en-US" sz="2400" b="1" dirty="0">
                <a:solidFill>
                  <a:srgbClr val="002060"/>
                </a:solidFill>
              </a:rPr>
              <a:t> </a:t>
            </a:r>
            <a:r>
              <a:rPr lang="en-US" altLang="en-US" sz="2400" b="1" dirty="0" err="1">
                <a:solidFill>
                  <a:srgbClr val="002060"/>
                </a:solidFill>
              </a:rPr>
              <a:t>glaw</a:t>
            </a:r>
            <a:r>
              <a:rPr lang="en-US" altLang="en-US" sz="2400" b="1" dirty="0">
                <a:solidFill>
                  <a:srgbClr val="002060"/>
                </a:solidFill>
              </a:rPr>
              <a:t>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400" b="1" dirty="0" err="1">
                <a:solidFill>
                  <a:srgbClr val="002060"/>
                </a:solidFill>
              </a:rPr>
              <a:t>Bwrw</a:t>
            </a:r>
            <a:r>
              <a:rPr lang="en-US" altLang="en-US" sz="2400" b="1" dirty="0">
                <a:solidFill>
                  <a:srgbClr val="002060"/>
                </a:solidFill>
              </a:rPr>
              <a:t>, </a:t>
            </a:r>
            <a:r>
              <a:rPr lang="en-US" altLang="en-US" sz="2400" b="1" dirty="0" err="1">
                <a:solidFill>
                  <a:srgbClr val="002060"/>
                </a:solidFill>
              </a:rPr>
              <a:t>bwrw</a:t>
            </a:r>
            <a:r>
              <a:rPr lang="en-US" altLang="en-US" sz="2400" b="1" dirty="0">
                <a:solidFill>
                  <a:srgbClr val="002060"/>
                </a:solidFill>
              </a:rPr>
              <a:t>, </a:t>
            </a:r>
            <a:r>
              <a:rPr lang="en-US" altLang="en-US" sz="2400" b="1" dirty="0" err="1">
                <a:solidFill>
                  <a:srgbClr val="002060"/>
                </a:solidFill>
              </a:rPr>
              <a:t>bwrw</a:t>
            </a:r>
            <a:r>
              <a:rPr lang="en-US" altLang="en-US" sz="2400" b="1" dirty="0">
                <a:solidFill>
                  <a:srgbClr val="002060"/>
                </a:solidFill>
              </a:rPr>
              <a:t> </a:t>
            </a:r>
            <a:r>
              <a:rPr lang="en-US" altLang="en-US" sz="2400" b="1" dirty="0" err="1">
                <a:solidFill>
                  <a:srgbClr val="002060"/>
                </a:solidFill>
              </a:rPr>
              <a:t>glaw</a:t>
            </a:r>
            <a:r>
              <a:rPr lang="en-US" altLang="en-US" sz="2400" b="1" dirty="0">
                <a:solidFill>
                  <a:srgbClr val="002060"/>
                </a:solidFill>
              </a:rPr>
              <a:t>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400" b="1" dirty="0" err="1">
                <a:solidFill>
                  <a:srgbClr val="002060"/>
                </a:solidFill>
              </a:rPr>
              <a:t>Sblasio</a:t>
            </a:r>
            <a:r>
              <a:rPr lang="en-US" altLang="en-US" sz="2400" b="1" dirty="0">
                <a:solidFill>
                  <a:srgbClr val="002060"/>
                </a:solidFill>
              </a:rPr>
              <a:t> </a:t>
            </a:r>
            <a:r>
              <a:rPr lang="en-US" altLang="en-US" sz="2400" b="1" dirty="0" err="1">
                <a:solidFill>
                  <a:srgbClr val="002060"/>
                </a:solidFill>
              </a:rPr>
              <a:t>yn</a:t>
            </a:r>
            <a:r>
              <a:rPr lang="en-US" altLang="en-US" sz="2400" b="1" dirty="0">
                <a:solidFill>
                  <a:srgbClr val="002060"/>
                </a:solidFill>
              </a:rPr>
              <a:t> y </a:t>
            </a:r>
            <a:r>
              <a:rPr lang="en-US" altLang="en-US" sz="2400" b="1" dirty="0" err="1">
                <a:solidFill>
                  <a:srgbClr val="002060"/>
                </a:solidFill>
              </a:rPr>
              <a:t>pyllau</a:t>
            </a:r>
            <a:r>
              <a:rPr lang="en-US" altLang="en-US" sz="2400" b="1" dirty="0">
                <a:solidFill>
                  <a:srgbClr val="002060"/>
                </a:solidFill>
              </a:rPr>
              <a:t>, </a:t>
            </a:r>
            <a:r>
              <a:rPr lang="en-US" altLang="en-US" sz="2400" b="1" dirty="0" err="1">
                <a:solidFill>
                  <a:srgbClr val="002060"/>
                </a:solidFill>
              </a:rPr>
              <a:t>bwrw</a:t>
            </a:r>
            <a:r>
              <a:rPr lang="en-US" altLang="en-US" sz="2400" b="1" dirty="0">
                <a:solidFill>
                  <a:srgbClr val="002060"/>
                </a:solidFill>
              </a:rPr>
              <a:t> </a:t>
            </a:r>
            <a:r>
              <a:rPr lang="en-US" altLang="en-US" sz="2400" b="1" dirty="0" err="1">
                <a:solidFill>
                  <a:srgbClr val="002060"/>
                </a:solidFill>
              </a:rPr>
              <a:t>glaw</a:t>
            </a:r>
            <a:r>
              <a:rPr lang="en-US" altLang="en-US" sz="2400" b="1" dirty="0">
                <a:solidFill>
                  <a:srgbClr val="002060"/>
                </a:solidFill>
              </a:rPr>
              <a:t>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400" b="1" dirty="0" err="1">
                <a:solidFill>
                  <a:srgbClr val="002060"/>
                </a:solidFill>
              </a:rPr>
              <a:t>Sblasio</a:t>
            </a:r>
            <a:r>
              <a:rPr lang="en-US" altLang="en-US" sz="2400" b="1" dirty="0">
                <a:solidFill>
                  <a:srgbClr val="002060"/>
                </a:solidFill>
              </a:rPr>
              <a:t> </a:t>
            </a:r>
            <a:r>
              <a:rPr lang="en-US" altLang="en-US" sz="2400" b="1" dirty="0" err="1">
                <a:solidFill>
                  <a:srgbClr val="002060"/>
                </a:solidFill>
              </a:rPr>
              <a:t>yn</a:t>
            </a:r>
            <a:r>
              <a:rPr lang="en-US" altLang="en-US" sz="2400" b="1" dirty="0">
                <a:solidFill>
                  <a:srgbClr val="002060"/>
                </a:solidFill>
              </a:rPr>
              <a:t> y </a:t>
            </a:r>
            <a:r>
              <a:rPr lang="en-US" altLang="en-US" sz="2400" b="1" dirty="0" err="1">
                <a:solidFill>
                  <a:srgbClr val="002060"/>
                </a:solidFill>
              </a:rPr>
              <a:t>pyllau</a:t>
            </a:r>
            <a:r>
              <a:rPr lang="en-US" altLang="en-US" sz="2400" b="1" dirty="0">
                <a:solidFill>
                  <a:srgbClr val="002060"/>
                </a:solidFill>
              </a:rPr>
              <a:t>, </a:t>
            </a:r>
            <a:r>
              <a:rPr lang="en-US" altLang="en-US" sz="2400" b="1" dirty="0" err="1">
                <a:solidFill>
                  <a:srgbClr val="002060"/>
                </a:solidFill>
              </a:rPr>
              <a:t>bwrw</a:t>
            </a:r>
            <a:r>
              <a:rPr lang="en-US" altLang="en-US" sz="2400" b="1" dirty="0">
                <a:solidFill>
                  <a:srgbClr val="002060"/>
                </a:solidFill>
              </a:rPr>
              <a:t> </a:t>
            </a:r>
            <a:r>
              <a:rPr lang="en-US" altLang="en-US" sz="2400" b="1" dirty="0" err="1">
                <a:solidFill>
                  <a:srgbClr val="002060"/>
                </a:solidFill>
              </a:rPr>
              <a:t>glaw</a:t>
            </a:r>
            <a:r>
              <a:rPr lang="en-US" altLang="en-US" sz="2400" b="1" dirty="0">
                <a:solidFill>
                  <a:srgbClr val="002060"/>
                </a:solidFill>
              </a:rPr>
              <a:t>!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2" name="Picture 3" descr="A picture containing text, toy, doll, vector graphics&#10;&#10;Description automatically generated">
            <a:extLst>
              <a:ext uri="{FF2B5EF4-FFF2-40B4-BE49-F238E27FC236}">
                <a16:creationId xmlns:a16="http://schemas.microsoft.com/office/drawing/2014/main" id="{DF18F460-26C1-F52C-5C5B-F1BC9B06E8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8572" y="1716828"/>
            <a:ext cx="5817475" cy="3976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04756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234560" y="3334188"/>
            <a:ext cx="4526367" cy="523220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err="1">
                <a:solidFill>
                  <a:srgbClr val="FF0000"/>
                </a:solidFill>
              </a:rPr>
              <a:t>Ydy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mae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hi’n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heulog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heddiw</a:t>
            </a:r>
            <a:r>
              <a:rPr lang="en-US" sz="2800" b="1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7576C98-F88C-4847-A5EC-748C87768381}"/>
              </a:ext>
            </a:extLst>
          </p:cNvPr>
          <p:cNvSpPr txBox="1"/>
          <p:nvPr/>
        </p:nvSpPr>
        <p:spPr>
          <a:xfrm>
            <a:off x="329534" y="201099"/>
            <a:ext cx="6802412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800" b="1" dirty="0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 dirty="0" err="1">
                <a:solidFill>
                  <a:srgbClr val="FF0000"/>
                </a:solidFill>
              </a:rPr>
              <a:t>Ydy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hi’n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heulog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heddiw</a:t>
            </a:r>
            <a:r>
              <a:rPr lang="en-US" sz="4800" b="1" dirty="0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B5882D8A-F478-AE43-9595-97185881BD36}"/>
              </a:ext>
            </a:extLst>
          </p:cNvPr>
          <p:cNvSpPr/>
          <p:nvPr/>
        </p:nvSpPr>
        <p:spPr>
          <a:xfrm>
            <a:off x="3476625" y="4679324"/>
            <a:ext cx="5238749" cy="1757296"/>
          </a:xfrm>
          <a:prstGeom prst="roundRect">
            <a:avLst/>
          </a:prstGeom>
          <a:solidFill>
            <a:srgbClr val="CCF9FF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  <a:p>
            <a:pPr algn="ctr"/>
            <a:r>
              <a:rPr lang="en-GB" b="1" dirty="0">
                <a:solidFill>
                  <a:srgbClr val="002060"/>
                </a:solidFill>
              </a:rPr>
              <a:t>RHEOL: </a:t>
            </a:r>
          </a:p>
          <a:p>
            <a:pPr algn="ctr"/>
            <a:r>
              <a:rPr lang="en-GB" b="1" dirty="0" err="1">
                <a:solidFill>
                  <a:srgbClr val="FF0000"/>
                </a:solidFill>
              </a:rPr>
              <a:t>Ydy</a:t>
            </a:r>
            <a:r>
              <a:rPr lang="en-GB" b="1" dirty="0">
                <a:solidFill>
                  <a:srgbClr val="002060"/>
                </a:solidFill>
              </a:rPr>
              <a:t> </a:t>
            </a:r>
            <a:r>
              <a:rPr lang="en-GB" b="1" dirty="0" err="1">
                <a:solidFill>
                  <a:srgbClr val="002060"/>
                </a:solidFill>
              </a:rPr>
              <a:t>yn</a:t>
            </a:r>
            <a:r>
              <a:rPr lang="en-GB" b="1" dirty="0">
                <a:solidFill>
                  <a:srgbClr val="002060"/>
                </a:solidFill>
              </a:rPr>
              <a:t> y </a:t>
            </a:r>
            <a:r>
              <a:rPr lang="en-GB" b="1" dirty="0" err="1">
                <a:solidFill>
                  <a:srgbClr val="002060"/>
                </a:solidFill>
              </a:rPr>
              <a:t>cwestiwn</a:t>
            </a:r>
            <a:r>
              <a:rPr lang="en-GB" b="1" dirty="0">
                <a:solidFill>
                  <a:srgbClr val="002060"/>
                </a:solidFill>
              </a:rPr>
              <a:t> = </a:t>
            </a:r>
            <a:r>
              <a:rPr lang="en-GB" b="1" dirty="0" err="1">
                <a:solidFill>
                  <a:srgbClr val="FF0000"/>
                </a:solidFill>
              </a:rPr>
              <a:t>Ydy</a:t>
            </a:r>
            <a:r>
              <a:rPr lang="en-GB" b="1" dirty="0">
                <a:solidFill>
                  <a:srgbClr val="002060"/>
                </a:solidFill>
              </a:rPr>
              <a:t> / </a:t>
            </a:r>
            <a:r>
              <a:rPr lang="en-GB" b="1" dirty="0" err="1">
                <a:solidFill>
                  <a:srgbClr val="FF0000"/>
                </a:solidFill>
              </a:rPr>
              <a:t>Nac</a:t>
            </a:r>
            <a:r>
              <a:rPr lang="en-GB" b="1" dirty="0">
                <a:solidFill>
                  <a:srgbClr val="FF0000"/>
                </a:solidFill>
              </a:rPr>
              <a:t> </a:t>
            </a:r>
            <a:r>
              <a:rPr lang="en-GB" b="1" dirty="0" err="1">
                <a:solidFill>
                  <a:srgbClr val="FF0000"/>
                </a:solidFill>
              </a:rPr>
              <a:t>ydy</a:t>
            </a:r>
            <a:r>
              <a:rPr lang="en-GB" b="1" dirty="0">
                <a:solidFill>
                  <a:srgbClr val="FF0000"/>
                </a:solidFill>
              </a:rPr>
              <a:t> </a:t>
            </a:r>
            <a:r>
              <a:rPr lang="en-GB" b="1" dirty="0" err="1">
                <a:solidFill>
                  <a:srgbClr val="002060"/>
                </a:solidFill>
              </a:rPr>
              <a:t>yn</a:t>
            </a:r>
            <a:r>
              <a:rPr lang="en-GB" b="1" dirty="0">
                <a:solidFill>
                  <a:srgbClr val="002060"/>
                </a:solidFill>
              </a:rPr>
              <a:t> </a:t>
            </a:r>
            <a:r>
              <a:rPr lang="en-GB" b="1" dirty="0" err="1">
                <a:solidFill>
                  <a:srgbClr val="002060"/>
                </a:solidFill>
              </a:rPr>
              <a:t>yr</a:t>
            </a:r>
            <a:r>
              <a:rPr lang="en-GB" b="1" dirty="0">
                <a:solidFill>
                  <a:srgbClr val="002060"/>
                </a:solidFill>
              </a:rPr>
              <a:t> </a:t>
            </a:r>
            <a:r>
              <a:rPr lang="en-GB" b="1" dirty="0" err="1">
                <a:solidFill>
                  <a:srgbClr val="002060"/>
                </a:solidFill>
              </a:rPr>
              <a:t>ateb</a:t>
            </a:r>
            <a:endParaRPr lang="en-GB" b="1" dirty="0">
              <a:solidFill>
                <a:srgbClr val="002060"/>
              </a:solidFill>
            </a:endParaRPr>
          </a:p>
          <a:p>
            <a:pPr algn="ctr"/>
            <a:r>
              <a:rPr lang="en-GB" dirty="0"/>
              <a:t> </a:t>
            </a:r>
          </a:p>
          <a:p>
            <a:pPr algn="ctr"/>
            <a:r>
              <a:rPr lang="en-GB" i="1" dirty="0">
                <a:solidFill>
                  <a:srgbClr val="002060"/>
                </a:solidFill>
              </a:rPr>
              <a:t>RULE: </a:t>
            </a:r>
          </a:p>
          <a:p>
            <a:pPr algn="ctr"/>
            <a:r>
              <a:rPr lang="en-GB" i="1" dirty="0" err="1">
                <a:solidFill>
                  <a:srgbClr val="FF0000"/>
                </a:solidFill>
              </a:rPr>
              <a:t>Ydy</a:t>
            </a:r>
            <a:r>
              <a:rPr lang="en-GB" i="1" dirty="0">
                <a:solidFill>
                  <a:srgbClr val="002060"/>
                </a:solidFill>
              </a:rPr>
              <a:t> in the question = </a:t>
            </a:r>
            <a:r>
              <a:rPr lang="en-GB" i="1" dirty="0" err="1">
                <a:solidFill>
                  <a:srgbClr val="FF0000"/>
                </a:solidFill>
              </a:rPr>
              <a:t>Ydy</a:t>
            </a:r>
            <a:r>
              <a:rPr lang="en-GB" i="1" dirty="0">
                <a:solidFill>
                  <a:srgbClr val="002060"/>
                </a:solidFill>
              </a:rPr>
              <a:t> / </a:t>
            </a:r>
            <a:r>
              <a:rPr lang="en-GB" i="1" dirty="0" err="1">
                <a:solidFill>
                  <a:srgbClr val="FF0000"/>
                </a:solidFill>
              </a:rPr>
              <a:t>Nac</a:t>
            </a:r>
            <a:r>
              <a:rPr lang="en-GB" i="1" dirty="0">
                <a:solidFill>
                  <a:srgbClr val="FF0000"/>
                </a:solidFill>
              </a:rPr>
              <a:t> </a:t>
            </a:r>
            <a:r>
              <a:rPr lang="en-GB" i="1" dirty="0" err="1">
                <a:solidFill>
                  <a:srgbClr val="FF0000"/>
                </a:solidFill>
              </a:rPr>
              <a:t>ydy</a:t>
            </a:r>
            <a:r>
              <a:rPr lang="en-GB" i="1" dirty="0">
                <a:solidFill>
                  <a:srgbClr val="FF0000"/>
                </a:solidFill>
              </a:rPr>
              <a:t> </a:t>
            </a:r>
            <a:r>
              <a:rPr lang="en-GB" i="1" dirty="0">
                <a:solidFill>
                  <a:srgbClr val="002060"/>
                </a:solidFill>
              </a:rPr>
              <a:t>in the answer</a:t>
            </a:r>
            <a:r>
              <a:rPr lang="en-GB" dirty="0">
                <a:solidFill>
                  <a:srgbClr val="002060"/>
                </a:solidFill>
              </a:rPr>
              <a:t>. </a:t>
            </a:r>
            <a:endParaRPr lang="en-GB" sz="2000" dirty="0">
              <a:solidFill>
                <a:srgbClr val="002060"/>
              </a:solidFill>
            </a:endParaRPr>
          </a:p>
          <a:p>
            <a:pPr algn="ctr"/>
            <a:endParaRPr lang="cy-GB" sz="2000" dirty="0">
              <a:solidFill>
                <a:srgbClr val="00206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8ED894-47A7-AE40-8C32-FA6487A52CDA}"/>
              </a:ext>
            </a:extLst>
          </p:cNvPr>
          <p:cNvSpPr txBox="1"/>
          <p:nvPr/>
        </p:nvSpPr>
        <p:spPr>
          <a:xfrm>
            <a:off x="5701560" y="3334188"/>
            <a:ext cx="6255880" cy="523220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err="1">
                <a:solidFill>
                  <a:srgbClr val="FF0000"/>
                </a:solidFill>
              </a:rPr>
              <a:t>Nac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ydy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dydy</a:t>
            </a:r>
            <a:r>
              <a:rPr lang="en-US" sz="2800" b="1" dirty="0">
                <a:solidFill>
                  <a:srgbClr val="002060"/>
                </a:solidFill>
              </a:rPr>
              <a:t> hi </a:t>
            </a:r>
            <a:r>
              <a:rPr lang="en-US" sz="2800" b="1" dirty="0" err="1">
                <a:solidFill>
                  <a:srgbClr val="002060"/>
                </a:solidFill>
              </a:rPr>
              <a:t>ddim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heulog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heddiw</a:t>
            </a:r>
            <a:r>
              <a:rPr lang="en-US" sz="2800" b="1" dirty="0">
                <a:solidFill>
                  <a:srgbClr val="002060"/>
                </a:solidFill>
              </a:rPr>
              <a:t>.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01802A27-A51C-374E-BAE9-1A07CDC14AC3}"/>
              </a:ext>
            </a:extLst>
          </p:cNvPr>
          <p:cNvCxnSpPr>
            <a:cxnSpLocks/>
          </p:cNvCxnSpPr>
          <p:nvPr/>
        </p:nvCxnSpPr>
        <p:spPr>
          <a:xfrm flipH="1">
            <a:off x="2111561" y="1184808"/>
            <a:ext cx="711650" cy="2004162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62A7287E-0AF3-2C48-98F3-B083ED590D42}"/>
              </a:ext>
            </a:extLst>
          </p:cNvPr>
          <p:cNvCxnSpPr>
            <a:cxnSpLocks/>
          </p:cNvCxnSpPr>
          <p:nvPr/>
        </p:nvCxnSpPr>
        <p:spPr>
          <a:xfrm>
            <a:off x="4378256" y="1237068"/>
            <a:ext cx="2834074" cy="1951902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24" descr="Diagram, schematic&#10;&#10;Description automatically generated">
            <a:extLst>
              <a:ext uri="{FF2B5EF4-FFF2-40B4-BE49-F238E27FC236}">
                <a16:creationId xmlns:a16="http://schemas.microsoft.com/office/drawing/2014/main" id="{7AF3B4C5-45F4-C040-B138-759F2C447D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86850" y="544093"/>
            <a:ext cx="2131857" cy="2131857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185749426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491841" y="3334188"/>
            <a:ext cx="4011804" cy="523220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err="1">
                <a:solidFill>
                  <a:srgbClr val="FF0000"/>
                </a:solidFill>
              </a:rPr>
              <a:t>Ydy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mae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hi’n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oer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heddiw</a:t>
            </a:r>
            <a:r>
              <a:rPr lang="en-US" sz="2800" b="1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7576C98-F88C-4847-A5EC-748C87768381}"/>
              </a:ext>
            </a:extLst>
          </p:cNvPr>
          <p:cNvSpPr txBox="1"/>
          <p:nvPr/>
        </p:nvSpPr>
        <p:spPr>
          <a:xfrm>
            <a:off x="487190" y="135410"/>
            <a:ext cx="6631619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5400" b="1" dirty="0" err="1">
                <a:solidFill>
                  <a:srgbClr val="FF0000"/>
                </a:solidFill>
              </a:rPr>
              <a:t>Ydy</a:t>
            </a:r>
            <a:r>
              <a:rPr lang="en-US" sz="5400" b="1" dirty="0">
                <a:solidFill>
                  <a:srgbClr val="002060"/>
                </a:solidFill>
              </a:rPr>
              <a:t> </a:t>
            </a:r>
            <a:r>
              <a:rPr lang="en-US" sz="5400" b="1" dirty="0" err="1">
                <a:solidFill>
                  <a:srgbClr val="002060"/>
                </a:solidFill>
              </a:rPr>
              <a:t>hi’n</a:t>
            </a:r>
            <a:r>
              <a:rPr lang="en-US" sz="5400" b="1" dirty="0">
                <a:solidFill>
                  <a:srgbClr val="002060"/>
                </a:solidFill>
              </a:rPr>
              <a:t> </a:t>
            </a:r>
            <a:r>
              <a:rPr lang="en-US" sz="5400" b="1" dirty="0" err="1">
                <a:solidFill>
                  <a:srgbClr val="002060"/>
                </a:solidFill>
              </a:rPr>
              <a:t>oer</a:t>
            </a:r>
            <a:r>
              <a:rPr lang="en-US" sz="5400" b="1" dirty="0">
                <a:solidFill>
                  <a:srgbClr val="002060"/>
                </a:solidFill>
              </a:rPr>
              <a:t> </a:t>
            </a:r>
            <a:r>
              <a:rPr lang="en-US" sz="5400" b="1" dirty="0" err="1">
                <a:solidFill>
                  <a:srgbClr val="002060"/>
                </a:solidFill>
              </a:rPr>
              <a:t>heddiw</a:t>
            </a:r>
            <a:r>
              <a:rPr lang="en-US" sz="5400" b="1" dirty="0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B5882D8A-F478-AE43-9595-97185881BD36}"/>
              </a:ext>
            </a:extLst>
          </p:cNvPr>
          <p:cNvSpPr/>
          <p:nvPr/>
        </p:nvSpPr>
        <p:spPr>
          <a:xfrm>
            <a:off x="3476625" y="4679324"/>
            <a:ext cx="5238749" cy="1757296"/>
          </a:xfrm>
          <a:prstGeom prst="roundRect">
            <a:avLst/>
          </a:prstGeom>
          <a:solidFill>
            <a:srgbClr val="CCF9FF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  <a:p>
            <a:pPr algn="ctr"/>
            <a:r>
              <a:rPr lang="en-GB" b="1" dirty="0">
                <a:solidFill>
                  <a:srgbClr val="002060"/>
                </a:solidFill>
              </a:rPr>
              <a:t>RHEOL: </a:t>
            </a:r>
          </a:p>
          <a:p>
            <a:pPr algn="ctr"/>
            <a:r>
              <a:rPr lang="en-GB" b="1" dirty="0" err="1">
                <a:solidFill>
                  <a:srgbClr val="FF0000"/>
                </a:solidFill>
              </a:rPr>
              <a:t>Ydy</a:t>
            </a:r>
            <a:r>
              <a:rPr lang="en-GB" b="1" dirty="0">
                <a:solidFill>
                  <a:srgbClr val="002060"/>
                </a:solidFill>
              </a:rPr>
              <a:t> </a:t>
            </a:r>
            <a:r>
              <a:rPr lang="en-GB" b="1" dirty="0" err="1">
                <a:solidFill>
                  <a:srgbClr val="002060"/>
                </a:solidFill>
              </a:rPr>
              <a:t>yn</a:t>
            </a:r>
            <a:r>
              <a:rPr lang="en-GB" b="1" dirty="0">
                <a:solidFill>
                  <a:srgbClr val="002060"/>
                </a:solidFill>
              </a:rPr>
              <a:t> y </a:t>
            </a:r>
            <a:r>
              <a:rPr lang="en-GB" b="1" dirty="0" err="1">
                <a:solidFill>
                  <a:srgbClr val="002060"/>
                </a:solidFill>
              </a:rPr>
              <a:t>cwestiwn</a:t>
            </a:r>
            <a:r>
              <a:rPr lang="en-GB" b="1" dirty="0">
                <a:solidFill>
                  <a:srgbClr val="002060"/>
                </a:solidFill>
              </a:rPr>
              <a:t> = </a:t>
            </a:r>
            <a:r>
              <a:rPr lang="en-GB" b="1" dirty="0" err="1">
                <a:solidFill>
                  <a:srgbClr val="FF0000"/>
                </a:solidFill>
              </a:rPr>
              <a:t>Ydy</a:t>
            </a:r>
            <a:r>
              <a:rPr lang="en-GB" b="1" dirty="0">
                <a:solidFill>
                  <a:srgbClr val="002060"/>
                </a:solidFill>
              </a:rPr>
              <a:t> / </a:t>
            </a:r>
            <a:r>
              <a:rPr lang="en-GB" b="1" dirty="0" err="1">
                <a:solidFill>
                  <a:srgbClr val="FF0000"/>
                </a:solidFill>
              </a:rPr>
              <a:t>Nac</a:t>
            </a:r>
            <a:r>
              <a:rPr lang="en-GB" b="1" dirty="0">
                <a:solidFill>
                  <a:srgbClr val="FF0000"/>
                </a:solidFill>
              </a:rPr>
              <a:t> </a:t>
            </a:r>
            <a:r>
              <a:rPr lang="en-GB" b="1" dirty="0" err="1">
                <a:solidFill>
                  <a:srgbClr val="FF0000"/>
                </a:solidFill>
              </a:rPr>
              <a:t>ydy</a:t>
            </a:r>
            <a:r>
              <a:rPr lang="en-GB" b="1" dirty="0">
                <a:solidFill>
                  <a:srgbClr val="FF0000"/>
                </a:solidFill>
              </a:rPr>
              <a:t> </a:t>
            </a:r>
            <a:r>
              <a:rPr lang="en-GB" b="1" dirty="0" err="1">
                <a:solidFill>
                  <a:srgbClr val="002060"/>
                </a:solidFill>
              </a:rPr>
              <a:t>yn</a:t>
            </a:r>
            <a:r>
              <a:rPr lang="en-GB" b="1" dirty="0">
                <a:solidFill>
                  <a:srgbClr val="002060"/>
                </a:solidFill>
              </a:rPr>
              <a:t> </a:t>
            </a:r>
            <a:r>
              <a:rPr lang="en-GB" b="1" dirty="0" err="1">
                <a:solidFill>
                  <a:srgbClr val="002060"/>
                </a:solidFill>
              </a:rPr>
              <a:t>yr</a:t>
            </a:r>
            <a:r>
              <a:rPr lang="en-GB" b="1" dirty="0">
                <a:solidFill>
                  <a:srgbClr val="002060"/>
                </a:solidFill>
              </a:rPr>
              <a:t> </a:t>
            </a:r>
            <a:r>
              <a:rPr lang="en-GB" b="1" dirty="0" err="1">
                <a:solidFill>
                  <a:srgbClr val="002060"/>
                </a:solidFill>
              </a:rPr>
              <a:t>ateb</a:t>
            </a:r>
            <a:endParaRPr lang="en-GB" b="1" dirty="0">
              <a:solidFill>
                <a:srgbClr val="002060"/>
              </a:solidFill>
            </a:endParaRPr>
          </a:p>
          <a:p>
            <a:pPr algn="ctr"/>
            <a:r>
              <a:rPr lang="en-GB" dirty="0"/>
              <a:t> </a:t>
            </a:r>
          </a:p>
          <a:p>
            <a:pPr algn="ctr"/>
            <a:r>
              <a:rPr lang="en-GB" i="1" dirty="0">
                <a:solidFill>
                  <a:srgbClr val="002060"/>
                </a:solidFill>
              </a:rPr>
              <a:t>RULE: </a:t>
            </a:r>
          </a:p>
          <a:p>
            <a:pPr algn="ctr"/>
            <a:r>
              <a:rPr lang="en-GB" i="1" dirty="0" err="1">
                <a:solidFill>
                  <a:srgbClr val="FF0000"/>
                </a:solidFill>
              </a:rPr>
              <a:t>Ydy</a:t>
            </a:r>
            <a:r>
              <a:rPr lang="en-GB" i="1" dirty="0">
                <a:solidFill>
                  <a:srgbClr val="002060"/>
                </a:solidFill>
              </a:rPr>
              <a:t> in the question = </a:t>
            </a:r>
            <a:r>
              <a:rPr lang="en-GB" i="1" dirty="0" err="1">
                <a:solidFill>
                  <a:srgbClr val="FF0000"/>
                </a:solidFill>
              </a:rPr>
              <a:t>Ydy</a:t>
            </a:r>
            <a:r>
              <a:rPr lang="en-GB" i="1" dirty="0">
                <a:solidFill>
                  <a:srgbClr val="002060"/>
                </a:solidFill>
              </a:rPr>
              <a:t> / </a:t>
            </a:r>
            <a:r>
              <a:rPr lang="en-GB" i="1" dirty="0" err="1">
                <a:solidFill>
                  <a:srgbClr val="FF0000"/>
                </a:solidFill>
              </a:rPr>
              <a:t>Nac</a:t>
            </a:r>
            <a:r>
              <a:rPr lang="en-GB" i="1" dirty="0">
                <a:solidFill>
                  <a:srgbClr val="FF0000"/>
                </a:solidFill>
              </a:rPr>
              <a:t> </a:t>
            </a:r>
            <a:r>
              <a:rPr lang="en-GB" i="1" dirty="0" err="1">
                <a:solidFill>
                  <a:srgbClr val="FF0000"/>
                </a:solidFill>
              </a:rPr>
              <a:t>ydy</a:t>
            </a:r>
            <a:r>
              <a:rPr lang="en-GB" i="1" dirty="0">
                <a:solidFill>
                  <a:srgbClr val="FF0000"/>
                </a:solidFill>
              </a:rPr>
              <a:t> </a:t>
            </a:r>
            <a:r>
              <a:rPr lang="en-GB" i="1" dirty="0">
                <a:solidFill>
                  <a:srgbClr val="002060"/>
                </a:solidFill>
              </a:rPr>
              <a:t>in the answer</a:t>
            </a:r>
            <a:r>
              <a:rPr lang="en-GB" dirty="0">
                <a:solidFill>
                  <a:srgbClr val="002060"/>
                </a:solidFill>
              </a:rPr>
              <a:t>. </a:t>
            </a:r>
            <a:endParaRPr lang="en-GB" sz="2000" dirty="0">
              <a:solidFill>
                <a:srgbClr val="002060"/>
              </a:solidFill>
            </a:endParaRPr>
          </a:p>
          <a:p>
            <a:pPr algn="ctr"/>
            <a:endParaRPr lang="cy-GB" sz="2000" dirty="0">
              <a:solidFill>
                <a:srgbClr val="00206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8ED894-47A7-AE40-8C32-FA6487A52CDA}"/>
              </a:ext>
            </a:extLst>
          </p:cNvPr>
          <p:cNvSpPr txBox="1"/>
          <p:nvPr/>
        </p:nvSpPr>
        <p:spPr>
          <a:xfrm>
            <a:off x="5958842" y="3334188"/>
            <a:ext cx="5741315" cy="523220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err="1">
                <a:solidFill>
                  <a:srgbClr val="FF0000"/>
                </a:solidFill>
              </a:rPr>
              <a:t>Nac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ydy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dydy</a:t>
            </a:r>
            <a:r>
              <a:rPr lang="en-US" sz="2800" b="1" dirty="0">
                <a:solidFill>
                  <a:srgbClr val="002060"/>
                </a:solidFill>
              </a:rPr>
              <a:t> hi </a:t>
            </a:r>
            <a:r>
              <a:rPr lang="en-US" sz="2800" b="1" dirty="0" err="1">
                <a:solidFill>
                  <a:srgbClr val="002060"/>
                </a:solidFill>
              </a:rPr>
              <a:t>ddim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oer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heddiw</a:t>
            </a:r>
            <a:r>
              <a:rPr lang="en-US" sz="2800" b="1" dirty="0">
                <a:solidFill>
                  <a:srgbClr val="002060"/>
                </a:solidFill>
              </a:rPr>
              <a:t>.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01802A27-A51C-374E-BAE9-1A07CDC14AC3}"/>
              </a:ext>
            </a:extLst>
          </p:cNvPr>
          <p:cNvCxnSpPr>
            <a:cxnSpLocks/>
          </p:cNvCxnSpPr>
          <p:nvPr/>
        </p:nvCxnSpPr>
        <p:spPr>
          <a:xfrm flipH="1">
            <a:off x="2111561" y="1184808"/>
            <a:ext cx="711650" cy="2004162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62A7287E-0AF3-2C48-98F3-B083ED590D42}"/>
              </a:ext>
            </a:extLst>
          </p:cNvPr>
          <p:cNvCxnSpPr>
            <a:cxnSpLocks/>
          </p:cNvCxnSpPr>
          <p:nvPr/>
        </p:nvCxnSpPr>
        <p:spPr>
          <a:xfrm>
            <a:off x="4378256" y="1237068"/>
            <a:ext cx="2834074" cy="1951902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723A6DAF-F7E1-974E-A711-D4863D5083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26479" y="607338"/>
            <a:ext cx="1992228" cy="2036255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175880458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348578" y="3334188"/>
            <a:ext cx="4755533" cy="523220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err="1">
                <a:solidFill>
                  <a:srgbClr val="FF0000"/>
                </a:solidFill>
              </a:rPr>
              <a:t>Ydy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mae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hi’n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g</a:t>
            </a:r>
            <a:r>
              <a:rPr lang="en-US" sz="2800" b="1" dirty="0" err="1">
                <a:solidFill>
                  <a:srgbClr val="002060"/>
                </a:solidFill>
              </a:rPr>
              <a:t>ymylog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heddiw</a:t>
            </a:r>
            <a:r>
              <a:rPr lang="en-US" sz="2800" b="1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7576C98-F88C-4847-A5EC-748C87768381}"/>
              </a:ext>
            </a:extLst>
          </p:cNvPr>
          <p:cNvSpPr txBox="1"/>
          <p:nvPr/>
        </p:nvSpPr>
        <p:spPr>
          <a:xfrm>
            <a:off x="276983" y="135410"/>
            <a:ext cx="7857761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5400" b="1" dirty="0" err="1">
                <a:solidFill>
                  <a:srgbClr val="FF0000"/>
                </a:solidFill>
              </a:rPr>
              <a:t>Ydy</a:t>
            </a:r>
            <a:r>
              <a:rPr lang="en-US" sz="5400" b="1" dirty="0">
                <a:solidFill>
                  <a:srgbClr val="002060"/>
                </a:solidFill>
              </a:rPr>
              <a:t> </a:t>
            </a:r>
            <a:r>
              <a:rPr lang="en-US" sz="5400" b="1" dirty="0" err="1">
                <a:solidFill>
                  <a:srgbClr val="002060"/>
                </a:solidFill>
              </a:rPr>
              <a:t>hi’n</a:t>
            </a:r>
            <a:r>
              <a:rPr lang="en-US" sz="5400" b="1" dirty="0">
                <a:solidFill>
                  <a:srgbClr val="002060"/>
                </a:solidFill>
              </a:rPr>
              <a:t> </a:t>
            </a:r>
            <a:r>
              <a:rPr lang="en-US" sz="5400" b="1" dirty="0" err="1">
                <a:solidFill>
                  <a:srgbClr val="FF0000"/>
                </a:solidFill>
              </a:rPr>
              <a:t>g</a:t>
            </a:r>
            <a:r>
              <a:rPr lang="en-US" sz="5400" b="1" dirty="0" err="1">
                <a:solidFill>
                  <a:srgbClr val="002060"/>
                </a:solidFill>
              </a:rPr>
              <a:t>ymylog</a:t>
            </a:r>
            <a:r>
              <a:rPr lang="en-US" sz="5400" b="1" dirty="0">
                <a:solidFill>
                  <a:srgbClr val="002060"/>
                </a:solidFill>
              </a:rPr>
              <a:t> </a:t>
            </a:r>
            <a:r>
              <a:rPr lang="en-US" sz="5400" b="1" dirty="0" err="1">
                <a:solidFill>
                  <a:srgbClr val="002060"/>
                </a:solidFill>
              </a:rPr>
              <a:t>heddiw</a:t>
            </a:r>
            <a:r>
              <a:rPr lang="en-US" sz="5400" b="1" dirty="0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B5882D8A-F478-AE43-9595-97185881BD36}"/>
              </a:ext>
            </a:extLst>
          </p:cNvPr>
          <p:cNvSpPr/>
          <p:nvPr/>
        </p:nvSpPr>
        <p:spPr>
          <a:xfrm>
            <a:off x="3476625" y="4679324"/>
            <a:ext cx="5238749" cy="1757296"/>
          </a:xfrm>
          <a:prstGeom prst="roundRect">
            <a:avLst/>
          </a:prstGeom>
          <a:solidFill>
            <a:srgbClr val="CCF9FF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  <a:p>
            <a:pPr algn="ctr"/>
            <a:r>
              <a:rPr lang="en-GB" b="1" dirty="0">
                <a:solidFill>
                  <a:srgbClr val="002060"/>
                </a:solidFill>
              </a:rPr>
              <a:t>RHEOL: </a:t>
            </a:r>
          </a:p>
          <a:p>
            <a:pPr algn="ctr"/>
            <a:r>
              <a:rPr lang="en-GB" b="1" dirty="0" err="1">
                <a:solidFill>
                  <a:srgbClr val="FF0000"/>
                </a:solidFill>
              </a:rPr>
              <a:t>Ydy</a:t>
            </a:r>
            <a:r>
              <a:rPr lang="en-GB" b="1" dirty="0">
                <a:solidFill>
                  <a:srgbClr val="002060"/>
                </a:solidFill>
              </a:rPr>
              <a:t> </a:t>
            </a:r>
            <a:r>
              <a:rPr lang="en-GB" b="1" dirty="0" err="1">
                <a:solidFill>
                  <a:srgbClr val="002060"/>
                </a:solidFill>
              </a:rPr>
              <a:t>yn</a:t>
            </a:r>
            <a:r>
              <a:rPr lang="en-GB" b="1" dirty="0">
                <a:solidFill>
                  <a:srgbClr val="002060"/>
                </a:solidFill>
              </a:rPr>
              <a:t> y </a:t>
            </a:r>
            <a:r>
              <a:rPr lang="en-GB" b="1" dirty="0" err="1">
                <a:solidFill>
                  <a:srgbClr val="002060"/>
                </a:solidFill>
              </a:rPr>
              <a:t>cwestiwn</a:t>
            </a:r>
            <a:r>
              <a:rPr lang="en-GB" b="1" dirty="0">
                <a:solidFill>
                  <a:srgbClr val="002060"/>
                </a:solidFill>
              </a:rPr>
              <a:t> = </a:t>
            </a:r>
            <a:r>
              <a:rPr lang="en-GB" b="1" dirty="0" err="1">
                <a:solidFill>
                  <a:srgbClr val="FF0000"/>
                </a:solidFill>
              </a:rPr>
              <a:t>Ydy</a:t>
            </a:r>
            <a:r>
              <a:rPr lang="en-GB" b="1" dirty="0">
                <a:solidFill>
                  <a:srgbClr val="002060"/>
                </a:solidFill>
              </a:rPr>
              <a:t> / </a:t>
            </a:r>
            <a:r>
              <a:rPr lang="en-GB" b="1" dirty="0" err="1">
                <a:solidFill>
                  <a:srgbClr val="FF0000"/>
                </a:solidFill>
              </a:rPr>
              <a:t>Nac</a:t>
            </a:r>
            <a:r>
              <a:rPr lang="en-GB" b="1" dirty="0">
                <a:solidFill>
                  <a:srgbClr val="FF0000"/>
                </a:solidFill>
              </a:rPr>
              <a:t> </a:t>
            </a:r>
            <a:r>
              <a:rPr lang="en-GB" b="1" dirty="0" err="1">
                <a:solidFill>
                  <a:srgbClr val="FF0000"/>
                </a:solidFill>
              </a:rPr>
              <a:t>ydy</a:t>
            </a:r>
            <a:r>
              <a:rPr lang="en-GB" b="1" dirty="0">
                <a:solidFill>
                  <a:srgbClr val="FF0000"/>
                </a:solidFill>
              </a:rPr>
              <a:t> </a:t>
            </a:r>
            <a:r>
              <a:rPr lang="en-GB" b="1" dirty="0" err="1">
                <a:solidFill>
                  <a:srgbClr val="002060"/>
                </a:solidFill>
              </a:rPr>
              <a:t>yn</a:t>
            </a:r>
            <a:r>
              <a:rPr lang="en-GB" b="1" dirty="0">
                <a:solidFill>
                  <a:srgbClr val="002060"/>
                </a:solidFill>
              </a:rPr>
              <a:t> </a:t>
            </a:r>
            <a:r>
              <a:rPr lang="en-GB" b="1" dirty="0" err="1">
                <a:solidFill>
                  <a:srgbClr val="002060"/>
                </a:solidFill>
              </a:rPr>
              <a:t>yr</a:t>
            </a:r>
            <a:r>
              <a:rPr lang="en-GB" b="1" dirty="0">
                <a:solidFill>
                  <a:srgbClr val="002060"/>
                </a:solidFill>
              </a:rPr>
              <a:t> </a:t>
            </a:r>
            <a:r>
              <a:rPr lang="en-GB" b="1" dirty="0" err="1">
                <a:solidFill>
                  <a:srgbClr val="002060"/>
                </a:solidFill>
              </a:rPr>
              <a:t>ateb</a:t>
            </a:r>
            <a:endParaRPr lang="en-GB" b="1" dirty="0">
              <a:solidFill>
                <a:srgbClr val="002060"/>
              </a:solidFill>
            </a:endParaRPr>
          </a:p>
          <a:p>
            <a:pPr algn="ctr"/>
            <a:r>
              <a:rPr lang="en-GB" dirty="0"/>
              <a:t> </a:t>
            </a:r>
          </a:p>
          <a:p>
            <a:pPr algn="ctr"/>
            <a:r>
              <a:rPr lang="en-GB" i="1" dirty="0">
                <a:solidFill>
                  <a:srgbClr val="002060"/>
                </a:solidFill>
              </a:rPr>
              <a:t>RULE: </a:t>
            </a:r>
          </a:p>
          <a:p>
            <a:pPr algn="ctr"/>
            <a:r>
              <a:rPr lang="en-GB" i="1" dirty="0" err="1">
                <a:solidFill>
                  <a:srgbClr val="FF0000"/>
                </a:solidFill>
              </a:rPr>
              <a:t>Ydy</a:t>
            </a:r>
            <a:r>
              <a:rPr lang="en-GB" i="1" dirty="0">
                <a:solidFill>
                  <a:srgbClr val="002060"/>
                </a:solidFill>
              </a:rPr>
              <a:t> in the question = </a:t>
            </a:r>
            <a:r>
              <a:rPr lang="en-GB" i="1" dirty="0" err="1">
                <a:solidFill>
                  <a:srgbClr val="FF0000"/>
                </a:solidFill>
              </a:rPr>
              <a:t>Ydy</a:t>
            </a:r>
            <a:r>
              <a:rPr lang="en-GB" i="1" dirty="0">
                <a:solidFill>
                  <a:srgbClr val="002060"/>
                </a:solidFill>
              </a:rPr>
              <a:t> / </a:t>
            </a:r>
            <a:r>
              <a:rPr lang="en-GB" i="1" dirty="0" err="1">
                <a:solidFill>
                  <a:srgbClr val="FF0000"/>
                </a:solidFill>
              </a:rPr>
              <a:t>Nac</a:t>
            </a:r>
            <a:r>
              <a:rPr lang="en-GB" i="1" dirty="0">
                <a:solidFill>
                  <a:srgbClr val="FF0000"/>
                </a:solidFill>
              </a:rPr>
              <a:t> </a:t>
            </a:r>
            <a:r>
              <a:rPr lang="en-GB" i="1" dirty="0" err="1">
                <a:solidFill>
                  <a:srgbClr val="FF0000"/>
                </a:solidFill>
              </a:rPr>
              <a:t>ydy</a:t>
            </a:r>
            <a:r>
              <a:rPr lang="en-GB" i="1" dirty="0">
                <a:solidFill>
                  <a:srgbClr val="FF0000"/>
                </a:solidFill>
              </a:rPr>
              <a:t> </a:t>
            </a:r>
            <a:r>
              <a:rPr lang="en-GB" i="1" dirty="0">
                <a:solidFill>
                  <a:srgbClr val="002060"/>
                </a:solidFill>
              </a:rPr>
              <a:t>in the answer</a:t>
            </a:r>
            <a:r>
              <a:rPr lang="en-GB" dirty="0">
                <a:solidFill>
                  <a:srgbClr val="002060"/>
                </a:solidFill>
              </a:rPr>
              <a:t>. </a:t>
            </a:r>
            <a:endParaRPr lang="en-GB" sz="2000" dirty="0">
              <a:solidFill>
                <a:srgbClr val="002060"/>
              </a:solidFill>
            </a:endParaRPr>
          </a:p>
          <a:p>
            <a:pPr algn="ctr"/>
            <a:endParaRPr lang="cy-GB" sz="2000" dirty="0">
              <a:solidFill>
                <a:srgbClr val="00206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8ED894-47A7-AE40-8C32-FA6487A52CDA}"/>
              </a:ext>
            </a:extLst>
          </p:cNvPr>
          <p:cNvSpPr txBox="1"/>
          <p:nvPr/>
        </p:nvSpPr>
        <p:spPr>
          <a:xfrm>
            <a:off x="5586978" y="3334188"/>
            <a:ext cx="6485045" cy="523220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err="1">
                <a:solidFill>
                  <a:srgbClr val="002060"/>
                </a:solidFill>
              </a:rPr>
              <a:t>Nac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ydy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dydy</a:t>
            </a:r>
            <a:r>
              <a:rPr lang="en-US" sz="2800" b="1" dirty="0">
                <a:solidFill>
                  <a:srgbClr val="002060"/>
                </a:solidFill>
              </a:rPr>
              <a:t> hi </a:t>
            </a:r>
            <a:r>
              <a:rPr lang="en-US" sz="2800" b="1" dirty="0" err="1">
                <a:solidFill>
                  <a:srgbClr val="002060"/>
                </a:solidFill>
              </a:rPr>
              <a:t>ddim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g</a:t>
            </a:r>
            <a:r>
              <a:rPr lang="en-US" sz="2800" b="1" dirty="0" err="1">
                <a:solidFill>
                  <a:srgbClr val="002060"/>
                </a:solidFill>
              </a:rPr>
              <a:t>ymylog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heddiw</a:t>
            </a:r>
            <a:r>
              <a:rPr lang="en-US" sz="2800" b="1" dirty="0">
                <a:solidFill>
                  <a:srgbClr val="002060"/>
                </a:solidFill>
              </a:rPr>
              <a:t>.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01802A27-A51C-374E-BAE9-1A07CDC14AC3}"/>
              </a:ext>
            </a:extLst>
          </p:cNvPr>
          <p:cNvCxnSpPr>
            <a:cxnSpLocks/>
          </p:cNvCxnSpPr>
          <p:nvPr/>
        </p:nvCxnSpPr>
        <p:spPr>
          <a:xfrm flipH="1">
            <a:off x="2111561" y="1184808"/>
            <a:ext cx="711650" cy="2004162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62A7287E-0AF3-2C48-98F3-B083ED590D42}"/>
              </a:ext>
            </a:extLst>
          </p:cNvPr>
          <p:cNvCxnSpPr>
            <a:cxnSpLocks/>
          </p:cNvCxnSpPr>
          <p:nvPr/>
        </p:nvCxnSpPr>
        <p:spPr>
          <a:xfrm>
            <a:off x="4378256" y="1237068"/>
            <a:ext cx="2834074" cy="1951902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A picture containing light&#10;&#10;Description automatically generated">
            <a:extLst>
              <a:ext uri="{FF2B5EF4-FFF2-40B4-BE49-F238E27FC236}">
                <a16:creationId xmlns:a16="http://schemas.microsoft.com/office/drawing/2014/main" id="{38A23253-81BD-B044-8DDE-F9CA05C3F8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01124" y="651509"/>
            <a:ext cx="2503333" cy="1812114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3073752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670043" y="3334188"/>
            <a:ext cx="4112601" cy="523220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err="1">
                <a:solidFill>
                  <a:srgbClr val="FF0000"/>
                </a:solidFill>
              </a:rPr>
              <a:t>Ydy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mae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hi’n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braf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heddiw</a:t>
            </a:r>
            <a:r>
              <a:rPr lang="en-US" sz="2800" b="1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7576C98-F88C-4847-A5EC-748C87768381}"/>
              </a:ext>
            </a:extLst>
          </p:cNvPr>
          <p:cNvSpPr txBox="1"/>
          <p:nvPr/>
        </p:nvSpPr>
        <p:spPr>
          <a:xfrm>
            <a:off x="79914" y="148548"/>
            <a:ext cx="7095761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5400" b="1" dirty="0" err="1">
                <a:solidFill>
                  <a:srgbClr val="FF0000"/>
                </a:solidFill>
              </a:rPr>
              <a:t>Ydy</a:t>
            </a:r>
            <a:r>
              <a:rPr lang="en-US" sz="5400" b="1" dirty="0">
                <a:solidFill>
                  <a:srgbClr val="002060"/>
                </a:solidFill>
              </a:rPr>
              <a:t> </a:t>
            </a:r>
            <a:r>
              <a:rPr lang="en-US" sz="5400" b="1" dirty="0" err="1">
                <a:solidFill>
                  <a:srgbClr val="002060"/>
                </a:solidFill>
              </a:rPr>
              <a:t>hi’n</a:t>
            </a:r>
            <a:r>
              <a:rPr lang="en-US" sz="5400" b="1" dirty="0">
                <a:solidFill>
                  <a:srgbClr val="002060"/>
                </a:solidFill>
              </a:rPr>
              <a:t> </a:t>
            </a:r>
            <a:r>
              <a:rPr lang="en-US" sz="5400" b="1" dirty="0" err="1">
                <a:solidFill>
                  <a:srgbClr val="002060"/>
                </a:solidFill>
              </a:rPr>
              <a:t>braf</a:t>
            </a:r>
            <a:r>
              <a:rPr lang="en-US" sz="5400" b="1" dirty="0">
                <a:solidFill>
                  <a:srgbClr val="002060"/>
                </a:solidFill>
              </a:rPr>
              <a:t> </a:t>
            </a:r>
            <a:r>
              <a:rPr lang="en-US" sz="5400" b="1" dirty="0" err="1">
                <a:solidFill>
                  <a:srgbClr val="002060"/>
                </a:solidFill>
              </a:rPr>
              <a:t>heddiw</a:t>
            </a:r>
            <a:r>
              <a:rPr lang="en-US" sz="5400" b="1" dirty="0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B5882D8A-F478-AE43-9595-97185881BD36}"/>
              </a:ext>
            </a:extLst>
          </p:cNvPr>
          <p:cNvSpPr/>
          <p:nvPr/>
        </p:nvSpPr>
        <p:spPr>
          <a:xfrm>
            <a:off x="3476625" y="4679324"/>
            <a:ext cx="5238749" cy="1757296"/>
          </a:xfrm>
          <a:prstGeom prst="roundRect">
            <a:avLst/>
          </a:prstGeom>
          <a:solidFill>
            <a:srgbClr val="CCF9FF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  <a:p>
            <a:pPr algn="ctr"/>
            <a:r>
              <a:rPr lang="en-GB" b="1" dirty="0">
                <a:solidFill>
                  <a:srgbClr val="002060"/>
                </a:solidFill>
              </a:rPr>
              <a:t>RHEOL: </a:t>
            </a:r>
          </a:p>
          <a:p>
            <a:pPr algn="ctr"/>
            <a:r>
              <a:rPr lang="en-GB" b="1" dirty="0" err="1">
                <a:solidFill>
                  <a:srgbClr val="FF0000"/>
                </a:solidFill>
              </a:rPr>
              <a:t>Ydy</a:t>
            </a:r>
            <a:r>
              <a:rPr lang="en-GB" b="1" dirty="0">
                <a:solidFill>
                  <a:srgbClr val="002060"/>
                </a:solidFill>
              </a:rPr>
              <a:t> </a:t>
            </a:r>
            <a:r>
              <a:rPr lang="en-GB" b="1" dirty="0" err="1">
                <a:solidFill>
                  <a:srgbClr val="002060"/>
                </a:solidFill>
              </a:rPr>
              <a:t>yn</a:t>
            </a:r>
            <a:r>
              <a:rPr lang="en-GB" b="1" dirty="0">
                <a:solidFill>
                  <a:srgbClr val="002060"/>
                </a:solidFill>
              </a:rPr>
              <a:t> y </a:t>
            </a:r>
            <a:r>
              <a:rPr lang="en-GB" b="1" dirty="0" err="1">
                <a:solidFill>
                  <a:srgbClr val="002060"/>
                </a:solidFill>
              </a:rPr>
              <a:t>cwestiwn</a:t>
            </a:r>
            <a:r>
              <a:rPr lang="en-GB" b="1" dirty="0">
                <a:solidFill>
                  <a:srgbClr val="002060"/>
                </a:solidFill>
              </a:rPr>
              <a:t> = </a:t>
            </a:r>
            <a:r>
              <a:rPr lang="en-GB" b="1" dirty="0" err="1">
                <a:solidFill>
                  <a:srgbClr val="FF0000"/>
                </a:solidFill>
              </a:rPr>
              <a:t>Ydy</a:t>
            </a:r>
            <a:r>
              <a:rPr lang="en-GB" b="1" dirty="0">
                <a:solidFill>
                  <a:srgbClr val="002060"/>
                </a:solidFill>
              </a:rPr>
              <a:t> / </a:t>
            </a:r>
            <a:r>
              <a:rPr lang="en-GB" b="1" dirty="0" err="1">
                <a:solidFill>
                  <a:srgbClr val="FF0000"/>
                </a:solidFill>
              </a:rPr>
              <a:t>Nac</a:t>
            </a:r>
            <a:r>
              <a:rPr lang="en-GB" b="1" dirty="0">
                <a:solidFill>
                  <a:srgbClr val="FF0000"/>
                </a:solidFill>
              </a:rPr>
              <a:t> </a:t>
            </a:r>
            <a:r>
              <a:rPr lang="en-GB" b="1" dirty="0" err="1">
                <a:solidFill>
                  <a:srgbClr val="FF0000"/>
                </a:solidFill>
              </a:rPr>
              <a:t>ydy</a:t>
            </a:r>
            <a:r>
              <a:rPr lang="en-GB" b="1" dirty="0">
                <a:solidFill>
                  <a:srgbClr val="FF0000"/>
                </a:solidFill>
              </a:rPr>
              <a:t> </a:t>
            </a:r>
            <a:r>
              <a:rPr lang="en-GB" b="1" dirty="0" err="1">
                <a:solidFill>
                  <a:srgbClr val="002060"/>
                </a:solidFill>
              </a:rPr>
              <a:t>yn</a:t>
            </a:r>
            <a:r>
              <a:rPr lang="en-GB" b="1" dirty="0">
                <a:solidFill>
                  <a:srgbClr val="002060"/>
                </a:solidFill>
              </a:rPr>
              <a:t> </a:t>
            </a:r>
            <a:r>
              <a:rPr lang="en-GB" b="1" dirty="0" err="1">
                <a:solidFill>
                  <a:srgbClr val="002060"/>
                </a:solidFill>
              </a:rPr>
              <a:t>yr</a:t>
            </a:r>
            <a:r>
              <a:rPr lang="en-GB" b="1" dirty="0">
                <a:solidFill>
                  <a:srgbClr val="002060"/>
                </a:solidFill>
              </a:rPr>
              <a:t> </a:t>
            </a:r>
            <a:r>
              <a:rPr lang="en-GB" b="1" dirty="0" err="1">
                <a:solidFill>
                  <a:srgbClr val="002060"/>
                </a:solidFill>
              </a:rPr>
              <a:t>ateb</a:t>
            </a:r>
            <a:endParaRPr lang="en-GB" b="1" dirty="0">
              <a:solidFill>
                <a:srgbClr val="002060"/>
              </a:solidFill>
            </a:endParaRPr>
          </a:p>
          <a:p>
            <a:pPr algn="ctr"/>
            <a:r>
              <a:rPr lang="en-GB" dirty="0"/>
              <a:t> </a:t>
            </a:r>
          </a:p>
          <a:p>
            <a:pPr algn="ctr"/>
            <a:r>
              <a:rPr lang="en-GB" i="1" dirty="0">
                <a:solidFill>
                  <a:srgbClr val="002060"/>
                </a:solidFill>
              </a:rPr>
              <a:t>RULE: </a:t>
            </a:r>
          </a:p>
          <a:p>
            <a:pPr algn="ctr"/>
            <a:r>
              <a:rPr lang="en-GB" i="1" dirty="0" err="1">
                <a:solidFill>
                  <a:srgbClr val="FF0000"/>
                </a:solidFill>
              </a:rPr>
              <a:t>Ydy</a:t>
            </a:r>
            <a:r>
              <a:rPr lang="en-GB" i="1" dirty="0">
                <a:solidFill>
                  <a:srgbClr val="002060"/>
                </a:solidFill>
              </a:rPr>
              <a:t> in the question = </a:t>
            </a:r>
            <a:r>
              <a:rPr lang="en-GB" i="1" dirty="0" err="1">
                <a:solidFill>
                  <a:srgbClr val="FF0000"/>
                </a:solidFill>
              </a:rPr>
              <a:t>Ydy</a:t>
            </a:r>
            <a:r>
              <a:rPr lang="en-GB" i="1" dirty="0">
                <a:solidFill>
                  <a:srgbClr val="002060"/>
                </a:solidFill>
              </a:rPr>
              <a:t> / </a:t>
            </a:r>
            <a:r>
              <a:rPr lang="en-GB" i="1" dirty="0" err="1">
                <a:solidFill>
                  <a:srgbClr val="FF0000"/>
                </a:solidFill>
              </a:rPr>
              <a:t>Nac</a:t>
            </a:r>
            <a:r>
              <a:rPr lang="en-GB" i="1" dirty="0">
                <a:solidFill>
                  <a:srgbClr val="FF0000"/>
                </a:solidFill>
              </a:rPr>
              <a:t> </a:t>
            </a:r>
            <a:r>
              <a:rPr lang="en-GB" i="1" dirty="0" err="1">
                <a:solidFill>
                  <a:srgbClr val="FF0000"/>
                </a:solidFill>
              </a:rPr>
              <a:t>ydy</a:t>
            </a:r>
            <a:r>
              <a:rPr lang="en-GB" i="1" dirty="0">
                <a:solidFill>
                  <a:srgbClr val="FF0000"/>
                </a:solidFill>
              </a:rPr>
              <a:t> </a:t>
            </a:r>
            <a:r>
              <a:rPr lang="en-GB" i="1" dirty="0">
                <a:solidFill>
                  <a:srgbClr val="002060"/>
                </a:solidFill>
              </a:rPr>
              <a:t>in the answer</a:t>
            </a:r>
            <a:r>
              <a:rPr lang="en-GB" dirty="0">
                <a:solidFill>
                  <a:srgbClr val="002060"/>
                </a:solidFill>
              </a:rPr>
              <a:t>. </a:t>
            </a:r>
            <a:endParaRPr lang="en-GB" sz="2000" dirty="0">
              <a:solidFill>
                <a:srgbClr val="002060"/>
              </a:solidFill>
            </a:endParaRPr>
          </a:p>
          <a:p>
            <a:pPr algn="ctr"/>
            <a:endParaRPr lang="cy-GB" sz="2000" dirty="0">
              <a:solidFill>
                <a:srgbClr val="00206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8ED894-47A7-AE40-8C32-FA6487A52CDA}"/>
              </a:ext>
            </a:extLst>
          </p:cNvPr>
          <p:cNvSpPr txBox="1"/>
          <p:nvPr/>
        </p:nvSpPr>
        <p:spPr>
          <a:xfrm>
            <a:off x="5908443" y="3334188"/>
            <a:ext cx="5842113" cy="523220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err="1">
                <a:solidFill>
                  <a:srgbClr val="002060"/>
                </a:solidFill>
              </a:rPr>
              <a:t>Nac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ydy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>
                <a:solidFill>
                  <a:srgbClr val="002060"/>
                </a:solidFill>
              </a:rPr>
              <a:t>dydy</a:t>
            </a:r>
            <a:r>
              <a:rPr lang="en-US" sz="2800" b="1" dirty="0">
                <a:solidFill>
                  <a:srgbClr val="002060"/>
                </a:solidFill>
              </a:rPr>
              <a:t> hi </a:t>
            </a:r>
            <a:r>
              <a:rPr lang="en-US" sz="2800" b="1" dirty="0" err="1">
                <a:solidFill>
                  <a:srgbClr val="002060"/>
                </a:solidFill>
              </a:rPr>
              <a:t>ddim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yn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braf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heddiw</a:t>
            </a:r>
            <a:r>
              <a:rPr lang="en-US" sz="2800" b="1" dirty="0">
                <a:solidFill>
                  <a:srgbClr val="002060"/>
                </a:solidFill>
              </a:rPr>
              <a:t>.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01802A27-A51C-374E-BAE9-1A07CDC14AC3}"/>
              </a:ext>
            </a:extLst>
          </p:cNvPr>
          <p:cNvCxnSpPr>
            <a:cxnSpLocks/>
          </p:cNvCxnSpPr>
          <p:nvPr/>
        </p:nvCxnSpPr>
        <p:spPr>
          <a:xfrm flipH="1">
            <a:off x="2111561" y="1184808"/>
            <a:ext cx="711650" cy="2004162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62A7287E-0AF3-2C48-98F3-B083ED590D42}"/>
              </a:ext>
            </a:extLst>
          </p:cNvPr>
          <p:cNvCxnSpPr>
            <a:cxnSpLocks/>
          </p:cNvCxnSpPr>
          <p:nvPr/>
        </p:nvCxnSpPr>
        <p:spPr>
          <a:xfrm>
            <a:off x="4378256" y="1237068"/>
            <a:ext cx="2834074" cy="1951902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 descr="A picture containing chart&#10;&#10;Description automatically generated">
            <a:extLst>
              <a:ext uri="{FF2B5EF4-FFF2-40B4-BE49-F238E27FC236}">
                <a16:creationId xmlns:a16="http://schemas.microsoft.com/office/drawing/2014/main" id="{631D7158-B1A8-D94C-9E35-026DB172D2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74815" y="700768"/>
            <a:ext cx="2252316" cy="1902643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496698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Box 29">
            <a:extLst>
              <a:ext uri="{FF2B5EF4-FFF2-40B4-BE49-F238E27FC236}">
                <a16:creationId xmlns:a16="http://schemas.microsoft.com/office/drawing/2014/main" id="{E7576C98-F88C-4847-A5EC-748C87768381}"/>
              </a:ext>
            </a:extLst>
          </p:cNvPr>
          <p:cNvSpPr txBox="1"/>
          <p:nvPr/>
        </p:nvSpPr>
        <p:spPr>
          <a:xfrm>
            <a:off x="839859" y="171518"/>
            <a:ext cx="10512280" cy="1292662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5400" b="1" dirty="0" err="1">
                <a:solidFill>
                  <a:srgbClr val="FF0000"/>
                </a:solidFill>
              </a:rPr>
              <a:t>Ydy</a:t>
            </a:r>
            <a:r>
              <a:rPr lang="en-US" sz="5400" b="1" dirty="0">
                <a:solidFill>
                  <a:srgbClr val="002060"/>
                </a:solidFill>
              </a:rPr>
              <a:t> </a:t>
            </a:r>
            <a:r>
              <a:rPr lang="en-US" sz="5400" b="1" dirty="0" err="1">
                <a:solidFill>
                  <a:srgbClr val="002060"/>
                </a:solidFill>
              </a:rPr>
              <a:t>hi’n</a:t>
            </a:r>
            <a:r>
              <a:rPr lang="en-US" sz="5400" b="1" dirty="0">
                <a:solidFill>
                  <a:srgbClr val="002060"/>
                </a:solidFill>
              </a:rPr>
              <a:t> </a:t>
            </a:r>
            <a:r>
              <a:rPr lang="en-US" sz="5400" b="1" dirty="0" err="1">
                <a:solidFill>
                  <a:srgbClr val="002060"/>
                </a:solidFill>
              </a:rPr>
              <a:t>ddydd</a:t>
            </a:r>
            <a:r>
              <a:rPr lang="en-US" sz="5400" b="1" dirty="0">
                <a:solidFill>
                  <a:srgbClr val="002060"/>
                </a:solidFill>
              </a:rPr>
              <a:t> Mawrth </a:t>
            </a:r>
            <a:r>
              <a:rPr lang="en-US" sz="5400" b="1" dirty="0" err="1">
                <a:solidFill>
                  <a:srgbClr val="002060"/>
                </a:solidFill>
              </a:rPr>
              <a:t>heddiw</a:t>
            </a:r>
            <a:r>
              <a:rPr lang="en-US" sz="5400" b="1" dirty="0">
                <a:solidFill>
                  <a:srgbClr val="002060"/>
                </a:solidFill>
              </a:rPr>
              <a:t>?</a:t>
            </a:r>
            <a:endParaRPr lang="en-US" sz="5400" b="1" dirty="0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2400" i="1" dirty="0">
                <a:solidFill>
                  <a:srgbClr val="002060"/>
                </a:solidFill>
              </a:rPr>
              <a:t>Is it Tuesday today?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4540457" y="3296558"/>
            <a:ext cx="7317324" cy="64633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 err="1">
                <a:solidFill>
                  <a:srgbClr val="FF0000"/>
                </a:solidFill>
              </a:rPr>
              <a:t>Ydy</a:t>
            </a:r>
            <a:r>
              <a:rPr lang="en-US" sz="3600" b="1" dirty="0">
                <a:solidFill>
                  <a:srgbClr val="002060"/>
                </a:solidFill>
              </a:rPr>
              <a:t>, </a:t>
            </a:r>
            <a:r>
              <a:rPr lang="en-US" sz="3600" b="1" dirty="0" err="1">
                <a:solidFill>
                  <a:srgbClr val="002060"/>
                </a:solidFill>
              </a:rPr>
              <a:t>mae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hi’n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ddydd</a:t>
            </a:r>
            <a:r>
              <a:rPr lang="en-US" sz="3600" b="1" dirty="0">
                <a:solidFill>
                  <a:srgbClr val="002060"/>
                </a:solidFill>
              </a:rPr>
              <a:t> Mawrth </a:t>
            </a:r>
            <a:r>
              <a:rPr lang="en-US" sz="3600" b="1" dirty="0" err="1">
                <a:solidFill>
                  <a:srgbClr val="002060"/>
                </a:solidFill>
              </a:rPr>
              <a:t>heddiw</a:t>
            </a:r>
            <a:r>
              <a:rPr lang="en-US" sz="3600" b="1" dirty="0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B5F88E25-52DD-84E8-5FAE-3AF0118464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745" y="1678618"/>
            <a:ext cx="4280338" cy="4880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346536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Box 29">
            <a:extLst>
              <a:ext uri="{FF2B5EF4-FFF2-40B4-BE49-F238E27FC236}">
                <a16:creationId xmlns:a16="http://schemas.microsoft.com/office/drawing/2014/main" id="{E7576C98-F88C-4847-A5EC-748C87768381}"/>
              </a:ext>
            </a:extLst>
          </p:cNvPr>
          <p:cNvSpPr txBox="1"/>
          <p:nvPr/>
        </p:nvSpPr>
        <p:spPr>
          <a:xfrm>
            <a:off x="1050065" y="184130"/>
            <a:ext cx="10210108" cy="1292662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5400" b="1" dirty="0" err="1">
                <a:solidFill>
                  <a:srgbClr val="FF0000"/>
                </a:solidFill>
              </a:rPr>
              <a:t>Ydy</a:t>
            </a:r>
            <a:r>
              <a:rPr lang="en-US" sz="5400" b="1" dirty="0">
                <a:solidFill>
                  <a:srgbClr val="002060"/>
                </a:solidFill>
              </a:rPr>
              <a:t> </a:t>
            </a:r>
            <a:r>
              <a:rPr lang="en-US" sz="5400" b="1" dirty="0" err="1">
                <a:solidFill>
                  <a:srgbClr val="002060"/>
                </a:solidFill>
              </a:rPr>
              <a:t>hi’n</a:t>
            </a:r>
            <a:r>
              <a:rPr lang="en-US" sz="5400" b="1" dirty="0">
                <a:solidFill>
                  <a:srgbClr val="002060"/>
                </a:solidFill>
              </a:rPr>
              <a:t> </a:t>
            </a:r>
            <a:r>
              <a:rPr lang="en-US" sz="5400" b="1" dirty="0" err="1">
                <a:solidFill>
                  <a:srgbClr val="002060"/>
                </a:solidFill>
              </a:rPr>
              <a:t>ddydd</a:t>
            </a:r>
            <a:r>
              <a:rPr lang="en-US" sz="5400" b="1" dirty="0">
                <a:solidFill>
                  <a:srgbClr val="002060"/>
                </a:solidFill>
              </a:rPr>
              <a:t> Sadwrn </a:t>
            </a:r>
            <a:r>
              <a:rPr lang="en-US" sz="5400" b="1" dirty="0" err="1">
                <a:solidFill>
                  <a:srgbClr val="002060"/>
                </a:solidFill>
              </a:rPr>
              <a:t>heddiw</a:t>
            </a:r>
            <a:r>
              <a:rPr lang="en-US" sz="5400" b="1" dirty="0">
                <a:solidFill>
                  <a:srgbClr val="002060"/>
                </a:solidFill>
              </a:rPr>
              <a:t>?</a:t>
            </a:r>
            <a:endParaRPr lang="en-US" sz="5400" b="1" dirty="0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2400" i="1" dirty="0">
                <a:solidFill>
                  <a:srgbClr val="002060"/>
                </a:solidFill>
              </a:rPr>
              <a:t>Is it Saturday today?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4312947" y="3235448"/>
            <a:ext cx="6948543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>
                <a:solidFill>
                  <a:srgbClr val="FF0000"/>
                </a:solidFill>
              </a:rPr>
              <a:t>Nac</a:t>
            </a:r>
            <a:r>
              <a:rPr lang="en-US" sz="3600" b="1" dirty="0">
                <a:solidFill>
                  <a:srgbClr val="FF0000"/>
                </a:solidFill>
              </a:rPr>
              <a:t> </a:t>
            </a:r>
            <a:r>
              <a:rPr lang="en-US" sz="3600" b="1" dirty="0" err="1">
                <a:solidFill>
                  <a:srgbClr val="FF0000"/>
                </a:solidFill>
              </a:rPr>
              <a:t>ydy</a:t>
            </a:r>
            <a:r>
              <a:rPr lang="en-US" sz="3600" b="1" dirty="0">
                <a:solidFill>
                  <a:srgbClr val="002060"/>
                </a:solidFill>
              </a:rPr>
              <a:t>, </a:t>
            </a:r>
            <a:r>
              <a:rPr lang="en-US" sz="3600" b="1" dirty="0" err="1">
                <a:solidFill>
                  <a:srgbClr val="002060"/>
                </a:solidFill>
              </a:rPr>
              <a:t>dydy</a:t>
            </a:r>
            <a:r>
              <a:rPr lang="en-US" sz="3600" b="1" dirty="0">
                <a:solidFill>
                  <a:srgbClr val="002060"/>
                </a:solidFill>
              </a:rPr>
              <a:t> hi </a:t>
            </a:r>
            <a:r>
              <a:rPr lang="en-US" sz="3600" b="1" dirty="0" err="1">
                <a:solidFill>
                  <a:srgbClr val="002060"/>
                </a:solidFill>
              </a:rPr>
              <a:t>ddim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yn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ddydd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Sadwrn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heddiw</a:t>
            </a:r>
            <a:r>
              <a:rPr lang="en-US" sz="3600" b="1" dirty="0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2" name="Picture 2" descr="A picture containing toy, doll, vector graphics&#10;&#10;Description automatically generated">
            <a:extLst>
              <a:ext uri="{FF2B5EF4-FFF2-40B4-BE49-F238E27FC236}">
                <a16:creationId xmlns:a16="http://schemas.microsoft.com/office/drawing/2014/main" id="{09BC023D-88D2-82F7-1498-BF870484B7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6602" y="1715814"/>
            <a:ext cx="2746484" cy="4621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737172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38D641C2-388B-9DF9-9612-B8901E4D1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331" y="585270"/>
            <a:ext cx="6786459" cy="6266768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5937BB17-5B48-3DBB-17BA-C9089CD2ED15}"/>
              </a:ext>
            </a:extLst>
          </p:cNvPr>
          <p:cNvSpPr txBox="1"/>
          <p:nvPr/>
        </p:nvSpPr>
        <p:spPr>
          <a:xfrm>
            <a:off x="4329278" y="5171536"/>
            <a:ext cx="3619709" cy="120032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b="1" dirty="0">
                <a:solidFill>
                  <a:srgbClr val="002060"/>
                </a:solidFill>
              </a:rPr>
              <a:t>Gwaith </a:t>
            </a:r>
            <a:r>
              <a:rPr lang="en-US" sz="4400" b="1" dirty="0" err="1">
                <a:solidFill>
                  <a:srgbClr val="002060"/>
                </a:solidFill>
              </a:rPr>
              <a:t>Cartref</a:t>
            </a:r>
            <a:endParaRPr lang="en-US" sz="4400" b="1" dirty="0" err="1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2800" i="1" dirty="0">
                <a:solidFill>
                  <a:srgbClr val="002060"/>
                </a:solidFill>
                <a:cs typeface="Calibri"/>
              </a:rPr>
              <a:t>Homework</a:t>
            </a:r>
          </a:p>
        </p:txBody>
      </p:sp>
    </p:spTree>
    <p:extLst>
      <p:ext uri="{BB962C8B-B14F-4D97-AF65-F5344CB8AC3E}">
        <p14:creationId xmlns:p14="http://schemas.microsoft.com/office/powerpoint/2010/main" val="338422822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iagram&#10;&#10;Description automatically generated">
            <a:extLst>
              <a:ext uri="{FF2B5EF4-FFF2-40B4-BE49-F238E27FC236}">
                <a16:creationId xmlns:a16="http://schemas.microsoft.com/office/drawing/2014/main" id="{3B0F2CC6-091A-6E04-72EC-81CBE281FC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5470" y="309878"/>
            <a:ext cx="4832130" cy="5016418"/>
          </a:xfrm>
          <a:prstGeom prst="rect">
            <a:avLst/>
          </a:prstGeom>
        </p:spPr>
      </p:pic>
      <p:pic>
        <p:nvPicPr>
          <p:cNvPr id="3" name="Picture 2" descr="Table&#10;&#10;Description automatically generated">
            <a:extLst>
              <a:ext uri="{FF2B5EF4-FFF2-40B4-BE49-F238E27FC236}">
                <a16:creationId xmlns:a16="http://schemas.microsoft.com/office/drawing/2014/main" id="{00C35AFC-080B-7143-B69D-1C88964855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831" y="308610"/>
            <a:ext cx="4534967" cy="6240780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2B852E2-65DA-9343-A340-A50FA566C789}"/>
              </a:ext>
            </a:extLst>
          </p:cNvPr>
          <p:cNvSpPr txBox="1"/>
          <p:nvPr/>
        </p:nvSpPr>
        <p:spPr>
          <a:xfrm rot="20961556">
            <a:off x="8059561" y="4000500"/>
            <a:ext cx="1600118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err="1">
                <a:solidFill>
                  <a:srgbClr val="002060"/>
                </a:solidFill>
              </a:rPr>
              <a:t>Eich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tasg</a:t>
            </a:r>
            <a:r>
              <a:rPr lang="en-US" sz="2800" b="1" dirty="0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 dirty="0">
                <a:solidFill>
                  <a:srgbClr val="002060"/>
                </a:solidFill>
              </a:rPr>
              <a:t>Your task!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9DE8319-BB76-9748-8169-A059EE7CD1DF}"/>
              </a:ext>
            </a:extLst>
          </p:cNvPr>
          <p:cNvSpPr txBox="1"/>
          <p:nvPr/>
        </p:nvSpPr>
        <p:spPr>
          <a:xfrm>
            <a:off x="6128659" y="5715000"/>
            <a:ext cx="52561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err="1">
                <a:solidFill>
                  <a:srgbClr val="002060"/>
                </a:solidFill>
              </a:rPr>
              <a:t>Cwblhewch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erbyn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wythnos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nesaf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os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gwelwch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yn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dda</a:t>
            </a:r>
            <a:r>
              <a:rPr lang="en-US" b="1" dirty="0">
                <a:solidFill>
                  <a:srgbClr val="002060"/>
                </a:solidFill>
              </a:rPr>
              <a:t>.</a:t>
            </a:r>
          </a:p>
          <a:p>
            <a:pPr algn="ctr"/>
            <a:r>
              <a:rPr lang="en-US" i="1" dirty="0">
                <a:solidFill>
                  <a:srgbClr val="002060"/>
                </a:solidFill>
              </a:rPr>
              <a:t>Please complete by next week.</a:t>
            </a:r>
          </a:p>
        </p:txBody>
      </p:sp>
    </p:spTree>
    <p:extLst>
      <p:ext uri="{BB962C8B-B14F-4D97-AF65-F5344CB8AC3E}">
        <p14:creationId xmlns:p14="http://schemas.microsoft.com/office/powerpoint/2010/main" val="4067857706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38D641C2-388B-9DF9-9612-B8901E4D1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331" y="585270"/>
            <a:ext cx="6786459" cy="6266768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5937BB17-5B48-3DBB-17BA-C9089CD2ED15}"/>
              </a:ext>
            </a:extLst>
          </p:cNvPr>
          <p:cNvSpPr txBox="1"/>
          <p:nvPr/>
        </p:nvSpPr>
        <p:spPr>
          <a:xfrm>
            <a:off x="4259374" y="5214668"/>
            <a:ext cx="3673250" cy="120032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b="1">
                <a:solidFill>
                  <a:srgbClr val="002060"/>
                </a:solidFill>
                <a:cs typeface="Calibri"/>
              </a:rPr>
              <a:t>Oes </a:t>
            </a:r>
            <a:r>
              <a:rPr lang="en-US" sz="4400" b="1" err="1">
                <a:solidFill>
                  <a:srgbClr val="002060"/>
                </a:solidFill>
                <a:cs typeface="Calibri"/>
              </a:rPr>
              <a:t>cwestiwn</a:t>
            </a:r>
            <a:r>
              <a:rPr lang="en-US" sz="4400" b="1">
                <a:solidFill>
                  <a:srgbClr val="002060"/>
                </a:solidFill>
                <a:cs typeface="Calibri"/>
              </a:rPr>
              <a:t>?</a:t>
            </a:r>
          </a:p>
          <a:p>
            <a:pPr algn="ctr"/>
            <a:r>
              <a:rPr lang="en-US" sz="2800" i="1">
                <a:solidFill>
                  <a:srgbClr val="002060"/>
                </a:solidFill>
                <a:cs typeface="Calibri"/>
              </a:rPr>
              <a:t>Any questions?</a:t>
            </a:r>
          </a:p>
        </p:txBody>
      </p:sp>
      <p:pic>
        <p:nvPicPr>
          <p:cNvPr id="4" name="Graphic 4" descr="Badge Question Mark with solid fill">
            <a:extLst>
              <a:ext uri="{FF2B5EF4-FFF2-40B4-BE49-F238E27FC236}">
                <a16:creationId xmlns:a16="http://schemas.microsoft.com/office/drawing/2014/main" id="{A2F07784-7C90-FCBA-FFBA-CF3149D842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011064" y="1620329"/>
            <a:ext cx="2467154" cy="2452777"/>
          </a:xfrm>
          <a:prstGeom prst="rect">
            <a:avLst/>
          </a:prstGeom>
        </p:spPr>
      </p:pic>
      <p:pic>
        <p:nvPicPr>
          <p:cNvPr id="5" name="Graphic 4" descr="Badge Question Mark with solid fill">
            <a:extLst>
              <a:ext uri="{FF2B5EF4-FFF2-40B4-BE49-F238E27FC236}">
                <a16:creationId xmlns:a16="http://schemas.microsoft.com/office/drawing/2014/main" id="{4DE9BD05-C9E8-5CB4-6D08-1332C51BC9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48573" y="125083"/>
            <a:ext cx="2467154" cy="2452777"/>
          </a:xfrm>
          <a:prstGeom prst="rect">
            <a:avLst/>
          </a:prstGeom>
        </p:spPr>
      </p:pic>
      <p:pic>
        <p:nvPicPr>
          <p:cNvPr id="6" name="Graphic 5" descr="Badge Question Mark with solid fill">
            <a:extLst>
              <a:ext uri="{FF2B5EF4-FFF2-40B4-BE49-F238E27FC236}">
                <a16:creationId xmlns:a16="http://schemas.microsoft.com/office/drawing/2014/main" id="{F1407BF4-1BF0-FC21-F78E-F368B92D7A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980761" y="3920704"/>
            <a:ext cx="1949570" cy="1906439"/>
          </a:xfrm>
          <a:prstGeom prst="rect">
            <a:avLst/>
          </a:prstGeom>
        </p:spPr>
      </p:pic>
      <p:pic>
        <p:nvPicPr>
          <p:cNvPr id="7" name="Graphic 6" descr="Badge Question Mark with solid fill">
            <a:extLst>
              <a:ext uri="{FF2B5EF4-FFF2-40B4-BE49-F238E27FC236}">
                <a16:creationId xmlns:a16="http://schemas.microsoft.com/office/drawing/2014/main" id="{119605BD-5C11-D65E-14C6-07C511D555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303251" y="2166666"/>
            <a:ext cx="1949570" cy="1906439"/>
          </a:xfrm>
          <a:prstGeom prst="rect">
            <a:avLst/>
          </a:prstGeom>
        </p:spPr>
      </p:pic>
      <p:pic>
        <p:nvPicPr>
          <p:cNvPr id="8" name="Graphic 7" descr="Badge Question Mark with solid fill">
            <a:extLst>
              <a:ext uri="{FF2B5EF4-FFF2-40B4-BE49-F238E27FC236}">
                <a16:creationId xmlns:a16="http://schemas.microsoft.com/office/drawing/2014/main" id="{0D72DA85-7FDD-8024-8417-9DE46BA610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65742" y="168213"/>
            <a:ext cx="1949570" cy="1906439"/>
          </a:xfrm>
          <a:prstGeom prst="rect">
            <a:avLst/>
          </a:prstGeom>
        </p:spPr>
      </p:pic>
      <p:pic>
        <p:nvPicPr>
          <p:cNvPr id="9" name="Graphic 8" descr="Badge Question Mark with solid fill">
            <a:extLst>
              <a:ext uri="{FF2B5EF4-FFF2-40B4-BE49-F238E27FC236}">
                <a16:creationId xmlns:a16="http://schemas.microsoft.com/office/drawing/2014/main" id="{843BD4C6-C91A-B7BE-72CC-8F9ED6DCBB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08006" y="4265762"/>
            <a:ext cx="2467154" cy="2452777"/>
          </a:xfrm>
          <a:prstGeom prst="rect">
            <a:avLst/>
          </a:prstGeom>
        </p:spPr>
      </p:pic>
      <p:pic>
        <p:nvPicPr>
          <p:cNvPr id="10" name="Graphic 9" descr="Badge Question Mark with solid fill">
            <a:extLst>
              <a:ext uri="{FF2B5EF4-FFF2-40B4-BE49-F238E27FC236}">
                <a16:creationId xmlns:a16="http://schemas.microsoft.com/office/drawing/2014/main" id="{482450BD-3B86-9B26-9EED-5D41572AA9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482196" y="355120"/>
            <a:ext cx="1302588" cy="1273834"/>
          </a:xfrm>
          <a:prstGeom prst="rect">
            <a:avLst/>
          </a:prstGeom>
        </p:spPr>
      </p:pic>
      <p:pic>
        <p:nvPicPr>
          <p:cNvPr id="11" name="Graphic 10" descr="Badge Question Mark with solid fill">
            <a:extLst>
              <a:ext uri="{FF2B5EF4-FFF2-40B4-BE49-F238E27FC236}">
                <a16:creationId xmlns:a16="http://schemas.microsoft.com/office/drawing/2014/main" id="{0C51584A-0AE3-2D27-CBF3-AA3D94D70F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33554" y="3086818"/>
            <a:ext cx="1302588" cy="1273834"/>
          </a:xfrm>
          <a:prstGeom prst="rect">
            <a:avLst/>
          </a:prstGeom>
        </p:spPr>
      </p:pic>
      <p:pic>
        <p:nvPicPr>
          <p:cNvPr id="12" name="Graphic 11" descr="Badge Question Mark with solid fill">
            <a:extLst>
              <a:ext uri="{FF2B5EF4-FFF2-40B4-BE49-F238E27FC236}">
                <a16:creationId xmlns:a16="http://schemas.microsoft.com/office/drawing/2014/main" id="{D053E3B9-4F25-F640-432B-DF98B5EF9B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896045" y="168214"/>
            <a:ext cx="1302588" cy="1273834"/>
          </a:xfrm>
          <a:prstGeom prst="rect">
            <a:avLst/>
          </a:prstGeom>
        </p:spPr>
      </p:pic>
      <p:pic>
        <p:nvPicPr>
          <p:cNvPr id="13" name="Graphic 12" descr="Badge Question Mark with solid fill">
            <a:extLst>
              <a:ext uri="{FF2B5EF4-FFF2-40B4-BE49-F238E27FC236}">
                <a16:creationId xmlns:a16="http://schemas.microsoft.com/office/drawing/2014/main" id="{4ADA113B-504F-3445-2E75-F532352228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699629" y="2569233"/>
            <a:ext cx="1302588" cy="1273834"/>
          </a:xfrm>
          <a:prstGeom prst="rect">
            <a:avLst/>
          </a:prstGeom>
        </p:spPr>
      </p:pic>
      <p:pic>
        <p:nvPicPr>
          <p:cNvPr id="14" name="Graphic 13" descr="Badge Question Mark with solid fill">
            <a:extLst>
              <a:ext uri="{FF2B5EF4-FFF2-40B4-BE49-F238E27FC236}">
                <a16:creationId xmlns:a16="http://schemas.microsoft.com/office/drawing/2014/main" id="{CEF6A9A0-7B14-5E6F-3ECA-A5303B70EA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247516" y="5487837"/>
            <a:ext cx="1302588" cy="1273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71919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35E517B5-A5A9-F5D7-BE50-BD2F9A83D3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55" y="5925380"/>
            <a:ext cx="12202510" cy="932448"/>
          </a:xfrm>
          <a:prstGeom prst="rect">
            <a:avLst/>
          </a:prstGeom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5F690DBD-CFA8-31C8-7877-002438B5F1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951" y="83571"/>
            <a:ext cx="4871544" cy="566114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B9738B8-5480-5B4C-8CF6-8C2225BA5B0B}"/>
              </a:ext>
            </a:extLst>
          </p:cNvPr>
          <p:cNvSpPr txBox="1"/>
          <p:nvPr/>
        </p:nvSpPr>
        <p:spPr>
          <a:xfrm>
            <a:off x="3811829" y="1319194"/>
            <a:ext cx="8127138" cy="255454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8000" dirty="0">
                <a:solidFill>
                  <a:srgbClr val="002060"/>
                </a:solidFill>
                <a:latin typeface="Calibri"/>
                <a:cs typeface="Calibri"/>
              </a:rPr>
              <a:t>Gwaith </a:t>
            </a:r>
            <a:r>
              <a:rPr lang="en-US" sz="8000" dirty="0" err="1">
                <a:solidFill>
                  <a:srgbClr val="002060"/>
                </a:solidFill>
                <a:latin typeface="Calibri"/>
                <a:cs typeface="Calibri"/>
              </a:rPr>
              <a:t>gwych</a:t>
            </a:r>
            <a:r>
              <a:rPr lang="en-US" sz="8000" dirty="0">
                <a:solidFill>
                  <a:srgbClr val="002060"/>
                </a:solidFill>
                <a:latin typeface="Calibri"/>
                <a:cs typeface="Calibri"/>
              </a:rPr>
              <a:t>!</a:t>
            </a:r>
          </a:p>
          <a:p>
            <a:pPr algn="ctr"/>
            <a:r>
              <a:rPr lang="en-US" sz="8000" dirty="0">
                <a:solidFill>
                  <a:srgbClr val="002060"/>
                </a:solidFill>
                <a:latin typeface="Calibri"/>
                <a:cs typeface="Calibri"/>
              </a:rPr>
              <a:t>Hwyl </a:t>
            </a:r>
            <a:r>
              <a:rPr lang="en-US" sz="8000" dirty="0" err="1">
                <a:solidFill>
                  <a:srgbClr val="002060"/>
                </a:solidFill>
                <a:latin typeface="Calibri"/>
                <a:cs typeface="Calibri"/>
              </a:rPr>
              <a:t>fawr</a:t>
            </a:r>
            <a:r>
              <a:rPr lang="en-US" sz="8000" dirty="0">
                <a:solidFill>
                  <a:srgbClr val="002060"/>
                </a:solidFill>
                <a:latin typeface="Calibri"/>
                <a:cs typeface="Calibri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7740380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Yellow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Yellow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67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6</vt:i4>
      </vt:variant>
      <vt:variant>
        <vt:lpstr>Slide Titles</vt:lpstr>
      </vt:variant>
      <vt:variant>
        <vt:i4>67</vt:i4>
      </vt:variant>
    </vt:vector>
  </HeadingPairs>
  <TitlesOfParts>
    <vt:vector size="73" baseType="lpstr">
      <vt:lpstr>Office Theme</vt:lpstr>
      <vt:lpstr>Office Theme</vt:lpstr>
      <vt:lpstr>Office Theme</vt:lpstr>
      <vt:lpstr>Office Theme</vt:lpstr>
      <vt:lpstr>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396</cp:revision>
  <dcterms:created xsi:type="dcterms:W3CDTF">2023-01-30T10:30:53Z</dcterms:created>
  <dcterms:modified xsi:type="dcterms:W3CDTF">2023-01-30T13:03:36Z</dcterms:modified>
</cp:coreProperties>
</file>