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01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C320F9-5654-4993-99F7-7283C39ED8E2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9C40B-2E77-49A9-8F9F-7D0AC3B27260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7B7A-F0D8-4574-8424-B9D582A00B48}" type="datetime1">
              <a:rPr lang="en-US" smtClean="0"/>
              <a:pPr/>
              <a:t>1/27/2021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48D51-6625-4F65-BAD2-F29EEA469577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F3BD-2136-4AFB-AD74-AAC1A893A5E5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A239-51F0-44F7-810C-0EDDD1EF8CCF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25D2D-1813-4F18-88BE-DBE4A3849144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D855BDD-08E9-43C2-AD74-86F9D8DB252A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76C7059-B313-4AFD-A635-592DBB80BA49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7F22D-9195-4A68-A0BB-0E98452AF363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739C-1EA1-408B-B658-FF3A76880D9A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229600" cy="486430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697240-6398-4F58-8E06-A1571280E3C4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</a:t>
            </a:r>
            <a:r>
              <a:rPr lang="en-GB" dirty="0" smtClean="0"/>
              <a:t>Mining &amp;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Writing the </a:t>
            </a:r>
            <a:r>
              <a:rPr lang="en-GB" dirty="0" smtClean="0"/>
              <a:t>Report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final report should contain the following sections:</a:t>
            </a:r>
          </a:p>
          <a:p>
            <a:pPr lvl="1"/>
            <a:r>
              <a:rPr lang="en-GB" sz="2400" dirty="0" smtClean="0"/>
              <a:t>The dataset</a:t>
            </a:r>
          </a:p>
          <a:p>
            <a:pPr lvl="1"/>
            <a:r>
              <a:rPr lang="en-GB" sz="2400" dirty="0" smtClean="0"/>
              <a:t>Initial data preprocessing</a:t>
            </a:r>
          </a:p>
          <a:p>
            <a:pPr lvl="1"/>
            <a:r>
              <a:rPr lang="en-GB" sz="2400" dirty="0" smtClean="0"/>
              <a:t>Initial data visualisation</a:t>
            </a:r>
          </a:p>
          <a:p>
            <a:pPr lvl="1"/>
            <a:r>
              <a:rPr lang="en-GB" sz="2400" dirty="0" smtClean="0"/>
              <a:t>Data analysis</a:t>
            </a:r>
          </a:p>
          <a:p>
            <a:pPr lvl="2"/>
            <a:r>
              <a:rPr lang="en-GB" sz="2400" dirty="0" smtClean="0"/>
              <a:t>Question 1</a:t>
            </a:r>
          </a:p>
          <a:p>
            <a:pPr lvl="2"/>
            <a:r>
              <a:rPr lang="en-GB" sz="2400" dirty="0" smtClean="0"/>
              <a:t>Question 2</a:t>
            </a:r>
          </a:p>
          <a:p>
            <a:pPr lvl="2"/>
            <a:r>
              <a:rPr lang="en-GB" sz="2400" dirty="0" smtClean="0"/>
              <a:t>Question 3</a:t>
            </a:r>
          </a:p>
          <a:p>
            <a:pPr lvl="2"/>
            <a:r>
              <a:rPr lang="en-GB" sz="2400" dirty="0" smtClean="0"/>
              <a:t>Question 4</a:t>
            </a:r>
          </a:p>
          <a:p>
            <a:pPr lvl="1"/>
            <a:r>
              <a:rPr lang="en-GB" sz="2400" dirty="0" smtClean="0"/>
              <a:t>Reflection</a:t>
            </a:r>
            <a:endParaRPr lang="en-GB" sz="24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 Structure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9962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Where </a:t>
            </a:r>
            <a:r>
              <a:rPr lang="en-GB" dirty="0"/>
              <a:t>did it come from?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What </a:t>
            </a:r>
            <a:r>
              <a:rPr lang="en-GB" dirty="0"/>
              <a:t>organisation generated the dataset?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What </a:t>
            </a:r>
            <a:r>
              <a:rPr lang="en-GB" dirty="0"/>
              <a:t>is the dataset normally used for?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What </a:t>
            </a:r>
            <a:r>
              <a:rPr lang="en-GB" dirty="0"/>
              <a:t>are the attributes/fields of the dataset?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What </a:t>
            </a:r>
            <a:r>
              <a:rPr lang="en-GB" dirty="0"/>
              <a:t>type of data is in each attribute/field?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How </a:t>
            </a:r>
            <a:r>
              <a:rPr lang="en-GB" dirty="0"/>
              <a:t>many files make up the dataset? If you have to join files then explain how you did it.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How </a:t>
            </a:r>
            <a:r>
              <a:rPr lang="en-GB" dirty="0"/>
              <a:t>many records are there?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What </a:t>
            </a:r>
            <a:r>
              <a:rPr lang="en-GB" dirty="0"/>
              <a:t>are the mean/mode values for the attributes?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Why </a:t>
            </a:r>
            <a:r>
              <a:rPr lang="en-GB" dirty="0"/>
              <a:t>did you pick that dataset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Dataset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2834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2637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Are </a:t>
            </a:r>
            <a:r>
              <a:rPr lang="en-GB" dirty="0"/>
              <a:t>there any attributes that are mostly empty?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How </a:t>
            </a:r>
            <a:r>
              <a:rPr lang="en-GB" dirty="0"/>
              <a:t>do you handle empty values?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Are </a:t>
            </a:r>
            <a:r>
              <a:rPr lang="en-GB" dirty="0"/>
              <a:t>there any attributes that you have deleted? If so, why?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Are </a:t>
            </a:r>
            <a:r>
              <a:rPr lang="en-GB" dirty="0"/>
              <a:t>there any attributes that you have added? If so, why?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Are </a:t>
            </a:r>
            <a:r>
              <a:rPr lang="en-GB" dirty="0"/>
              <a:t>there any attributes you have converted that datatype? If so, why?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Are </a:t>
            </a:r>
            <a:r>
              <a:rPr lang="en-GB" dirty="0"/>
              <a:t>there any attributes you’ve performed calculations on them? If so then why, and what were the calculations?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Include </a:t>
            </a:r>
            <a:r>
              <a:rPr lang="en-GB" dirty="0"/>
              <a:t>a copy of your ARFF header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Preprocessing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3170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Include a copy of the WEKA initial visualisation and explain it. Look for any interesting patterns and explain </a:t>
            </a:r>
            <a:r>
              <a:rPr lang="en-GB" dirty="0" smtClean="0"/>
              <a:t>them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If </a:t>
            </a:r>
            <a:r>
              <a:rPr lang="en-GB" dirty="0"/>
              <a:t>using geographical data, load into Tableau and plot latitude against longitude. Look for any interesting </a:t>
            </a:r>
            <a:r>
              <a:rPr lang="en-GB" dirty="0" smtClean="0"/>
              <a:t>patterns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This visualisation can count as one of your 4 questions</a:t>
            </a:r>
            <a:endParaRPr lang="en-GB" sz="2400" dirty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Visualisation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967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First, state the 4 questions you’re going to investigate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For each question: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What data mining technique will you use?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Describe </a:t>
            </a:r>
            <a:r>
              <a:rPr lang="en-GB" sz="2400" dirty="0"/>
              <a:t>any more preprocessing of the data that needs to be done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Describe </a:t>
            </a:r>
            <a:r>
              <a:rPr lang="en-GB" sz="2400" dirty="0"/>
              <a:t>the analysis process (include screenshots)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If </a:t>
            </a:r>
            <a:r>
              <a:rPr lang="en-GB" sz="2400" dirty="0"/>
              <a:t>it generates a model then explain that model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Give </a:t>
            </a:r>
            <a:r>
              <a:rPr lang="en-GB" sz="2400" dirty="0"/>
              <a:t>the results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 smtClean="0"/>
              <a:t>Discuss </a:t>
            </a:r>
            <a:r>
              <a:rPr lang="en-GB" sz="2400" dirty="0"/>
              <a:t>the results</a:t>
            </a:r>
          </a:p>
          <a:p>
            <a:pPr lvl="1"/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Analysis – 4 Questions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493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What </a:t>
            </a:r>
            <a:r>
              <a:rPr lang="en-GB" dirty="0"/>
              <a:t>did you find difficult to do?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Did </a:t>
            </a:r>
            <a:r>
              <a:rPr lang="en-GB" dirty="0"/>
              <a:t>anything surprise you about your data?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What </a:t>
            </a:r>
            <a:r>
              <a:rPr lang="en-GB" dirty="0"/>
              <a:t>did you learn that might be useful to you in </a:t>
            </a:r>
            <a:r>
              <a:rPr lang="en-GB" dirty="0" smtClean="0"/>
              <a:t>future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869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7823</TotalTime>
  <Words>360</Words>
  <Application>Microsoft Office PowerPoint</Application>
  <PresentationFormat>On-screen Show (4:3)</PresentationFormat>
  <Paragraphs>58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Lucida Sans Unicode</vt:lpstr>
      <vt:lpstr>Verdana</vt:lpstr>
      <vt:lpstr>Wingdings 2</vt:lpstr>
      <vt:lpstr>Wingdings 3</vt:lpstr>
      <vt:lpstr>Concourse</vt:lpstr>
      <vt:lpstr>Data Mining &amp; Visualisation</vt:lpstr>
      <vt:lpstr>Report Structure</vt:lpstr>
      <vt:lpstr>The Dataset</vt:lpstr>
      <vt:lpstr>Data Preprocessing</vt:lpstr>
      <vt:lpstr>Data Visualisation</vt:lpstr>
      <vt:lpstr>Data Analysis – 4 Questions</vt:lpstr>
      <vt:lpstr>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474</cp:revision>
  <dcterms:created xsi:type="dcterms:W3CDTF">2011-09-13T10:27:46Z</dcterms:created>
  <dcterms:modified xsi:type="dcterms:W3CDTF">2021-01-27T15:18:33Z</dcterms:modified>
</cp:coreProperties>
</file>