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A4228-E895-B1C7-79D8-8C4041DEDF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BF2692-A07C-6E71-D35E-D9209B4A7C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64B44-39A7-D2A1-6CBF-561C65CA4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DFF80-D9B4-0ABA-058D-3498507CA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D9B43-D3D9-13FB-DEF4-0FE7990E1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832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9D1B9-F0C6-57E1-E21E-7E8E3CC3D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3FC75-CD85-81CA-4700-E783AFD70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49614-97CF-9FE8-B37A-1C316C207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B1B7D-495A-177C-6CEB-1D523D91C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5A1FA-8EC3-C5C9-F890-2FE928400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2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0C5E2-A0BA-EA99-BCF0-66109B776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AE89C-6C54-F86F-7227-89B6668F2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C5172-862B-AD43-BD1B-089899A4D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955E7-B9C2-2E16-3E31-A55ABCE49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9E2CD3-066D-A659-BCE9-027ECF1DE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80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BECFB-2CA3-8F23-0B34-AC1E5F2FD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461A2-0CAD-30B9-3FC6-5EB5FCDDC3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D3E182-EA3C-87FA-663B-FA68AEB962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A2FDCC-4A42-AAA8-9E8D-8D4FF6CF8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8300A-E6FF-CD71-9D41-8A1A1A11F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57993E-1C4B-0C54-4781-94089A3AD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861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5B88B-AF67-9F48-1304-406A6E422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BE3337-B656-3718-3A7B-355C894C23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BFBCF9-91C7-9464-8685-99DA059660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52ABC3-9046-F435-2016-3CA1EEA214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498051-9F33-07D9-DFB1-453DB677C2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B4DDFD-C026-A023-2D76-21A688CD5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6AA17D-21B9-C0EA-4F4C-8A56A6E97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A43EC-3E70-303B-F945-DF507C4D0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40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CF9C1-992D-C7C8-EA2D-C1F669719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7670B0-AF1E-0C56-29C4-77EDE9EF6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DF4CB3-590A-5B7F-76EA-7B0ADF486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443234-6F51-BCD8-89C0-AE5CB02DA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44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290575-DDE7-AF87-9C9A-ECFBCCDB4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AB6675-A684-BA48-B32E-A0457754F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145414-6045-E9B2-D998-47EAD3D19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745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50E05-8949-4F6D-5F3F-330C2B860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7487-2CDE-8129-BB0C-FAE62A1CC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EA3EDC-DBE6-E640-143E-CCE67EAFCA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DC597E-7682-02F0-0115-091206C5A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1F4EE-D315-6DB0-C013-D320661D7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02EDB6-1674-255B-B640-6B9088714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42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E5E14-1F57-2823-FBC7-0408B918B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3D0FFF-C93B-BAA4-D092-655A5DF962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9757D9-06AE-BB95-4F8E-A1B7EB9EF0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9B2954-E2CC-1562-2B3E-3D5E61DC2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5601A2-C5B4-F574-4226-48B128DA0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7D9F3-B00B-7E05-65A5-FD57A909E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61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10194-4543-B5E9-A5CB-19BAC038F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3F53A6-8C2A-C16F-06EE-147D16C32B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18552-C02A-D1DC-3DD2-8215A210C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A37B6-2CB5-42AF-C169-AD248B159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1952F-DBEB-BF3F-88E6-E6CAAC669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45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22EAD6-9A7C-EF87-D8BC-D8DA11F197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4AD2C-DFB2-7D79-9149-13FF59C505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A204A-01F5-BFD2-DA09-083F2FEC2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9350B-E5B1-7B0E-2B8F-963B38F1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167D77-0945-1302-C6B3-58A394CD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920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C82099-BB62-D34D-B6CF-8D2A269D8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AAEEA9-C09B-3148-245E-84AA27C2F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3EBAE-71EC-F0AB-7621-DB53D2F9F3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FD346-9608-469D-BC5E-557B9F138D6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7AF2D-3607-7DA8-ECDB-FBF3C17BE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9E995-6E55-B830-4FD6-25DA8CBE95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9C901-99C9-4764-908E-ECC84F7132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417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8CC514-3BC1-7820-FCE6-4CC0921E3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3" y="138031"/>
            <a:ext cx="3997391" cy="1230700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57BA766-99F1-A071-9DF3-FEF947FB03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562779"/>
              </p:ext>
            </p:extLst>
          </p:nvPr>
        </p:nvGraphicFramePr>
        <p:xfrm>
          <a:off x="571836" y="1442720"/>
          <a:ext cx="11048327" cy="5277249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3682421">
                  <a:extLst>
                    <a:ext uri="{9D8B030D-6E8A-4147-A177-3AD203B41FA5}">
                      <a16:colId xmlns:a16="http://schemas.microsoft.com/office/drawing/2014/main" val="857731225"/>
                    </a:ext>
                  </a:extLst>
                </a:gridCol>
                <a:gridCol w="3682421">
                  <a:extLst>
                    <a:ext uri="{9D8B030D-6E8A-4147-A177-3AD203B41FA5}">
                      <a16:colId xmlns:a16="http://schemas.microsoft.com/office/drawing/2014/main" val="1527327383"/>
                    </a:ext>
                  </a:extLst>
                </a:gridCol>
                <a:gridCol w="3683485">
                  <a:extLst>
                    <a:ext uri="{9D8B030D-6E8A-4147-A177-3AD203B41FA5}">
                      <a16:colId xmlns:a16="http://schemas.microsoft.com/office/drawing/2014/main" val="4116127603"/>
                    </a:ext>
                  </a:extLst>
                </a:gridCol>
              </a:tblGrid>
              <a:tr h="531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1030605" algn="ctr"/>
                        </a:tabLs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1030605" algn="ctr"/>
                        </a:tabLst>
                      </a:pPr>
                      <a:r>
                        <a:rPr lang="en-GB" sz="1300" dirty="0">
                          <a:effectLst/>
                        </a:rPr>
                        <a:t>Espacio vital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Precio de la noche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Precio de membresia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3638490346"/>
                  </a:ext>
                </a:extLst>
              </a:tr>
              <a:tr h="56435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828675" algn="l"/>
                          <a:tab pos="1030605" algn="ctr"/>
                        </a:tabLs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828675" algn="l"/>
                          <a:tab pos="1030605" algn="ctr"/>
                        </a:tabLst>
                      </a:pPr>
                      <a:r>
                        <a:rPr lang="en-GB" sz="1300" dirty="0">
                          <a:effectLst/>
                        </a:rPr>
                        <a:t>Habitacion Individual (1 cama)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£80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£70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2401347993"/>
                  </a:ext>
                </a:extLst>
              </a:tr>
              <a:tr h="55285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Habitacion Individual (2 cama)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 </a:t>
                      </a:r>
                      <a:endParaRPr lang="en-GB" sz="9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£85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£75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3462891903"/>
                  </a:ext>
                </a:extLst>
              </a:tr>
              <a:tr h="531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Habitacion doble (1 cama)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£100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£90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3112845255"/>
                  </a:ext>
                </a:extLst>
              </a:tr>
              <a:tr h="531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1409700" algn="l"/>
                        </a:tabLs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1409700" algn="l"/>
                        </a:tabLst>
                      </a:pPr>
                      <a:r>
                        <a:rPr lang="en-GB" sz="1300" dirty="0">
                          <a:effectLst/>
                        </a:rPr>
                        <a:t>Habitacion doble (2 cama)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£105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£95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2753112473"/>
                  </a:ext>
                </a:extLst>
              </a:tr>
              <a:tr h="531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doble suite junior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£120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£110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903386923"/>
                  </a:ext>
                </a:extLst>
              </a:tr>
              <a:tr h="5313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13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doble suite delux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£125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£115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3925263364"/>
                  </a:ext>
                </a:extLst>
              </a:tr>
              <a:tr h="23785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Más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2762008322"/>
                  </a:ext>
                </a:extLst>
              </a:tr>
              <a:tr h="23785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estacionmiento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Libre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Libre </a:t>
                      </a:r>
                      <a:endParaRPr lang="en-GB" sz="9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1267413624"/>
                  </a:ext>
                </a:extLst>
              </a:tr>
              <a:tr h="28439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 err="1">
                          <a:effectLst/>
                        </a:rPr>
                        <a:t>Gimnasia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£10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£6 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1305926430"/>
                  </a:ext>
                </a:extLst>
              </a:tr>
              <a:tr h="2576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Natación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£12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£7.20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792792846"/>
                  </a:ext>
                </a:extLst>
              </a:tr>
              <a:tr h="27457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>
                          <a:effectLst/>
                        </a:rPr>
                        <a:t>Desayuno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Libre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300" dirty="0">
                          <a:effectLst/>
                        </a:rPr>
                        <a:t> Libre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498" marR="55498" marT="0" marB="0"/>
                </a:tc>
                <a:extLst>
                  <a:ext uri="{0D108BD9-81ED-4DB2-BD59-A6C34878D82A}">
                    <a16:rowId xmlns:a16="http://schemas.microsoft.com/office/drawing/2014/main" val="35640467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4559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1951</TotalTime>
  <Words>96</Words>
  <Application>Microsoft Office PowerPoint</Application>
  <PresentationFormat>Widescreen</PresentationFormat>
  <Paragraphs>57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Sayed Hossain</dc:creator>
  <cp:lastModifiedBy>Saifun Hossain (2016122)</cp:lastModifiedBy>
  <cp:revision>5</cp:revision>
  <dcterms:created xsi:type="dcterms:W3CDTF">2022-11-14T10:41:53Z</dcterms:created>
  <dcterms:modified xsi:type="dcterms:W3CDTF">2022-11-17T21:56:51Z</dcterms:modified>
</cp:coreProperties>
</file>