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1" r:id="rId1"/>
  </p:sldMasterIdLst>
  <p:notesMasterIdLst>
    <p:notesMasterId r:id="rId20"/>
  </p:notesMasterIdLst>
  <p:sldIdLst>
    <p:sldId id="256" r:id="rId2"/>
    <p:sldId id="257" r:id="rId3"/>
    <p:sldId id="258" r:id="rId4"/>
    <p:sldId id="259" r:id="rId5"/>
    <p:sldId id="263" r:id="rId6"/>
    <p:sldId id="260" r:id="rId7"/>
    <p:sldId id="261" r:id="rId8"/>
    <p:sldId id="262" r:id="rId9"/>
    <p:sldId id="272" r:id="rId10"/>
    <p:sldId id="264" r:id="rId11"/>
    <p:sldId id="265" r:id="rId12"/>
    <p:sldId id="266" r:id="rId13"/>
    <p:sldId id="267" r:id="rId14"/>
    <p:sldId id="271" r:id="rId15"/>
    <p:sldId id="268" r:id="rId16"/>
    <p:sldId id="273" r:id="rId17"/>
    <p:sldId id="269" r:id="rId18"/>
    <p:sldId id="270" r:id="rId1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6D73DD-78EB-7A09-C865-5ED0D86EC721}" v="1070" dt="2025-01-23T15:44:42.970"/>
    <p1510:client id="{94507232-02C6-B8A2-6CD8-FD884BB01CF0}" v="56" dt="2025-01-24T12:00:23.449"/>
    <p1510:client id="{A56D6A39-C6C6-AE44-FAD0-51E5CDFECDEB}" v="31" dt="2025-01-23T12:22:39.574"/>
    <p1510:client id="{B427C655-DE44-F68B-58BC-AEA6D0B3BA7A}" v="152" dt="2025-01-23T13:20:57.658"/>
    <p1510:client id="{E2362293-1601-8011-72A0-7A1C71AC5B4E}" v="38" dt="2025-01-23T13:25:22.23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fan Knott (2405014)" userId="S::2405014@student.uwtsd.ac.uk::13244c95-a222-44fa-94ca-3dcb768f2863" providerId="AD" clId="Web-{056D73DD-78EB-7A09-C865-5ED0D86EC721}"/>
    <pc:docChg chg="addSld modSld sldOrd">
      <pc:chgData name="Ifan Knott (2405014)" userId="S::2405014@student.uwtsd.ac.uk::13244c95-a222-44fa-94ca-3dcb768f2863" providerId="AD" clId="Web-{056D73DD-78EB-7A09-C865-5ED0D86EC721}" dt="2025-01-23T15:44:42.970" v="1107" actId="20577"/>
      <pc:docMkLst>
        <pc:docMk/>
      </pc:docMkLst>
      <pc:sldChg chg="modSp">
        <pc:chgData name="Ifan Knott (2405014)" userId="S::2405014@student.uwtsd.ac.uk::13244c95-a222-44fa-94ca-3dcb768f2863" providerId="AD" clId="Web-{056D73DD-78EB-7A09-C865-5ED0D86EC721}" dt="2025-01-23T15:44:42.970" v="1107" actId="20577"/>
        <pc:sldMkLst>
          <pc:docMk/>
          <pc:sldMk cId="109857222" sldId="256"/>
        </pc:sldMkLst>
        <pc:spChg chg="mod">
          <ac:chgData name="Ifan Knott (2405014)" userId="S::2405014@student.uwtsd.ac.uk::13244c95-a222-44fa-94ca-3dcb768f2863" providerId="AD" clId="Web-{056D73DD-78EB-7A09-C865-5ED0D86EC721}" dt="2025-01-23T15:44:42.970" v="1107" actId="20577"/>
          <ac:spMkLst>
            <pc:docMk/>
            <pc:sldMk cId="109857222" sldId="256"/>
            <ac:spMk id="2" creationId="{00000000-0000-0000-0000-000000000000}"/>
          </ac:spMkLst>
        </pc:spChg>
      </pc:sldChg>
      <pc:sldChg chg="modNotes">
        <pc:chgData name="Ifan Knott (2405014)" userId="S::2405014@student.uwtsd.ac.uk::13244c95-a222-44fa-94ca-3dcb768f2863" providerId="AD" clId="Web-{056D73DD-78EB-7A09-C865-5ED0D86EC721}" dt="2025-01-23T15:10:18.081" v="714"/>
        <pc:sldMkLst>
          <pc:docMk/>
          <pc:sldMk cId="1730848684" sldId="257"/>
        </pc:sldMkLst>
      </pc:sldChg>
      <pc:sldChg chg="modNotes">
        <pc:chgData name="Ifan Knott (2405014)" userId="S::2405014@student.uwtsd.ac.uk::13244c95-a222-44fa-94ca-3dcb768f2863" providerId="AD" clId="Web-{056D73DD-78EB-7A09-C865-5ED0D86EC721}" dt="2025-01-23T15:10:26.628" v="715"/>
        <pc:sldMkLst>
          <pc:docMk/>
          <pc:sldMk cId="3571200190" sldId="258"/>
        </pc:sldMkLst>
      </pc:sldChg>
      <pc:sldChg chg="modSp">
        <pc:chgData name="Ifan Knott (2405014)" userId="S::2405014@student.uwtsd.ac.uk::13244c95-a222-44fa-94ca-3dcb768f2863" providerId="AD" clId="Web-{056D73DD-78EB-7A09-C865-5ED0D86EC721}" dt="2025-01-23T15:33:49.122" v="1008" actId="20577"/>
        <pc:sldMkLst>
          <pc:docMk/>
          <pc:sldMk cId="2528013083" sldId="259"/>
        </pc:sldMkLst>
        <pc:spChg chg="mod">
          <ac:chgData name="Ifan Knott (2405014)" userId="S::2405014@student.uwtsd.ac.uk::13244c95-a222-44fa-94ca-3dcb768f2863" providerId="AD" clId="Web-{056D73DD-78EB-7A09-C865-5ED0D86EC721}" dt="2025-01-23T14:10:18.583" v="29" actId="20577"/>
          <ac:spMkLst>
            <pc:docMk/>
            <pc:sldMk cId="2528013083" sldId="259"/>
            <ac:spMk id="2" creationId="{2447F635-5711-6BA0-BB3A-B233A3368E77}"/>
          </ac:spMkLst>
        </pc:spChg>
        <pc:spChg chg="mod">
          <ac:chgData name="Ifan Knott (2405014)" userId="S::2405014@student.uwtsd.ac.uk::13244c95-a222-44fa-94ca-3dcb768f2863" providerId="AD" clId="Web-{056D73DD-78EB-7A09-C865-5ED0D86EC721}" dt="2025-01-23T15:33:49.122" v="1008" actId="20577"/>
          <ac:spMkLst>
            <pc:docMk/>
            <pc:sldMk cId="2528013083" sldId="259"/>
            <ac:spMk id="3" creationId="{A5B7C863-CBED-0A4E-7F85-87E5E41E74D3}"/>
          </ac:spMkLst>
        </pc:spChg>
      </pc:sldChg>
      <pc:sldChg chg="modSp">
        <pc:chgData name="Ifan Knott (2405014)" userId="S::2405014@student.uwtsd.ac.uk::13244c95-a222-44fa-94ca-3dcb768f2863" providerId="AD" clId="Web-{056D73DD-78EB-7A09-C865-5ED0D86EC721}" dt="2025-01-23T15:32:45.027" v="998" actId="20577"/>
        <pc:sldMkLst>
          <pc:docMk/>
          <pc:sldMk cId="3997865941" sldId="261"/>
        </pc:sldMkLst>
        <pc:spChg chg="mod">
          <ac:chgData name="Ifan Knott (2405014)" userId="S::2405014@student.uwtsd.ac.uk::13244c95-a222-44fa-94ca-3dcb768f2863" providerId="AD" clId="Web-{056D73DD-78EB-7A09-C865-5ED0D86EC721}" dt="2025-01-23T14:16:24.032" v="64" actId="20577"/>
          <ac:spMkLst>
            <pc:docMk/>
            <pc:sldMk cId="3997865941" sldId="261"/>
            <ac:spMk id="2" creationId="{1769F1EA-DCCF-A6C9-8149-9F840F9DA24C}"/>
          </ac:spMkLst>
        </pc:spChg>
        <pc:spChg chg="mod">
          <ac:chgData name="Ifan Knott (2405014)" userId="S::2405014@student.uwtsd.ac.uk::13244c95-a222-44fa-94ca-3dcb768f2863" providerId="AD" clId="Web-{056D73DD-78EB-7A09-C865-5ED0D86EC721}" dt="2025-01-23T15:32:45.027" v="998" actId="20577"/>
          <ac:spMkLst>
            <pc:docMk/>
            <pc:sldMk cId="3997865941" sldId="261"/>
            <ac:spMk id="4" creationId="{23D9F321-214C-0822-EA9C-384FAFEB68FA}"/>
          </ac:spMkLst>
        </pc:spChg>
        <pc:spChg chg="mod">
          <ac:chgData name="Ifan Knott (2405014)" userId="S::2405014@student.uwtsd.ac.uk::13244c95-a222-44fa-94ca-3dcb768f2863" providerId="AD" clId="Web-{056D73DD-78EB-7A09-C865-5ED0D86EC721}" dt="2025-01-23T15:32:30.823" v="993" actId="20577"/>
          <ac:spMkLst>
            <pc:docMk/>
            <pc:sldMk cId="3997865941" sldId="261"/>
            <ac:spMk id="5" creationId="{811080CB-3C6F-14F2-08D2-D64A219D639E}"/>
          </ac:spMkLst>
        </pc:spChg>
        <pc:spChg chg="mod">
          <ac:chgData name="Ifan Knott (2405014)" userId="S::2405014@student.uwtsd.ac.uk::13244c95-a222-44fa-94ca-3dcb768f2863" providerId="AD" clId="Web-{056D73DD-78EB-7A09-C865-5ED0D86EC721}" dt="2025-01-23T15:32:10.791" v="989" actId="20577"/>
          <ac:spMkLst>
            <pc:docMk/>
            <pc:sldMk cId="3997865941" sldId="261"/>
            <ac:spMk id="6" creationId="{31F986CC-2A9A-D89F-C896-B7724A474DAF}"/>
          </ac:spMkLst>
        </pc:spChg>
        <pc:spChg chg="mod">
          <ac:chgData name="Ifan Knott (2405014)" userId="S::2405014@student.uwtsd.ac.uk::13244c95-a222-44fa-94ca-3dcb768f2863" providerId="AD" clId="Web-{056D73DD-78EB-7A09-C865-5ED0D86EC721}" dt="2025-01-23T15:31:49.119" v="985" actId="20577"/>
          <ac:spMkLst>
            <pc:docMk/>
            <pc:sldMk cId="3997865941" sldId="261"/>
            <ac:spMk id="7" creationId="{E2419141-F02C-EDE4-78C8-BCD0D8F7DC00}"/>
          </ac:spMkLst>
        </pc:spChg>
      </pc:sldChg>
      <pc:sldChg chg="modSp">
        <pc:chgData name="Ifan Knott (2405014)" userId="S::2405014@student.uwtsd.ac.uk::13244c95-a222-44fa-94ca-3dcb768f2863" providerId="AD" clId="Web-{056D73DD-78EB-7A09-C865-5ED0D86EC721}" dt="2025-01-23T15:35:43.251" v="1019" actId="1076"/>
        <pc:sldMkLst>
          <pc:docMk/>
          <pc:sldMk cId="2507146084" sldId="262"/>
        </pc:sldMkLst>
        <pc:spChg chg="mod">
          <ac:chgData name="Ifan Knott (2405014)" userId="S::2405014@student.uwtsd.ac.uk::13244c95-a222-44fa-94ca-3dcb768f2863" providerId="AD" clId="Web-{056D73DD-78EB-7A09-C865-5ED0D86EC721}" dt="2025-01-23T14:17:20.674" v="66" actId="20577"/>
          <ac:spMkLst>
            <pc:docMk/>
            <pc:sldMk cId="2507146084" sldId="262"/>
            <ac:spMk id="2" creationId="{AB02EDDE-1492-ABD9-314E-7ACF92303409}"/>
          </ac:spMkLst>
        </pc:spChg>
        <pc:spChg chg="mod">
          <ac:chgData name="Ifan Knott (2405014)" userId="S::2405014@student.uwtsd.ac.uk::13244c95-a222-44fa-94ca-3dcb768f2863" providerId="AD" clId="Web-{056D73DD-78EB-7A09-C865-5ED0D86EC721}" dt="2025-01-23T15:35:43.251" v="1019" actId="1076"/>
          <ac:spMkLst>
            <pc:docMk/>
            <pc:sldMk cId="2507146084" sldId="262"/>
            <ac:spMk id="24" creationId="{B620B9FF-1C5F-4FDD-AB8A-2CB583713363}"/>
          </ac:spMkLst>
        </pc:spChg>
        <pc:picChg chg="mod">
          <ac:chgData name="Ifan Knott (2405014)" userId="S::2405014@student.uwtsd.ac.uk::13244c95-a222-44fa-94ca-3dcb768f2863" providerId="AD" clId="Web-{056D73DD-78EB-7A09-C865-5ED0D86EC721}" dt="2025-01-23T14:48:25.120" v="388" actId="14100"/>
          <ac:picMkLst>
            <pc:docMk/>
            <pc:sldMk cId="2507146084" sldId="262"/>
            <ac:picMk id="4" creationId="{5DD9FB04-2FE7-1124-F626-A7D23BF8B494}"/>
          </ac:picMkLst>
        </pc:picChg>
      </pc:sldChg>
      <pc:sldChg chg="addSp modSp">
        <pc:chgData name="Ifan Knott (2405014)" userId="S::2405014@student.uwtsd.ac.uk::13244c95-a222-44fa-94ca-3dcb768f2863" providerId="AD" clId="Web-{056D73DD-78EB-7A09-C865-5ED0D86EC721}" dt="2025-01-23T15:23:47.902" v="900" actId="14100"/>
        <pc:sldMkLst>
          <pc:docMk/>
          <pc:sldMk cId="3463523166" sldId="263"/>
        </pc:sldMkLst>
        <pc:spChg chg="mod">
          <ac:chgData name="Ifan Knott (2405014)" userId="S::2405014@student.uwtsd.ac.uk::13244c95-a222-44fa-94ca-3dcb768f2863" providerId="AD" clId="Web-{056D73DD-78EB-7A09-C865-5ED0D86EC721}" dt="2025-01-23T15:23:33.979" v="898" actId="1076"/>
          <ac:spMkLst>
            <pc:docMk/>
            <pc:sldMk cId="3463523166" sldId="263"/>
            <ac:spMk id="3" creationId="{822B82E8-1C7D-CCA0-C5C9-F9F938CE56C1}"/>
          </ac:spMkLst>
        </pc:spChg>
        <pc:spChg chg="add mod">
          <ac:chgData name="Ifan Knott (2405014)" userId="S::2405014@student.uwtsd.ac.uk::13244c95-a222-44fa-94ca-3dcb768f2863" providerId="AD" clId="Web-{056D73DD-78EB-7A09-C865-5ED0D86EC721}" dt="2025-01-23T15:23:47.902" v="900" actId="14100"/>
          <ac:spMkLst>
            <pc:docMk/>
            <pc:sldMk cId="3463523166" sldId="263"/>
            <ac:spMk id="4" creationId="{FB30C046-20AE-5637-0AF6-40C415C57911}"/>
          </ac:spMkLst>
        </pc:spChg>
        <pc:picChg chg="mod">
          <ac:chgData name="Ifan Knott (2405014)" userId="S::2405014@student.uwtsd.ac.uk::13244c95-a222-44fa-94ca-3dcb768f2863" providerId="AD" clId="Web-{056D73DD-78EB-7A09-C865-5ED0D86EC721}" dt="2025-01-23T15:23:15.494" v="895" actId="1076"/>
          <ac:picMkLst>
            <pc:docMk/>
            <pc:sldMk cId="3463523166" sldId="263"/>
            <ac:picMk id="7" creationId="{8CA889D1-3D53-7328-0E2F-A2DF2F20126F}"/>
          </ac:picMkLst>
        </pc:picChg>
      </pc:sldChg>
      <pc:sldChg chg="modSp">
        <pc:chgData name="Ifan Knott (2405014)" userId="S::2405014@student.uwtsd.ac.uk::13244c95-a222-44fa-94ca-3dcb768f2863" providerId="AD" clId="Web-{056D73DD-78EB-7A09-C865-5ED0D86EC721}" dt="2025-01-23T15:20:55.303" v="870" actId="1076"/>
        <pc:sldMkLst>
          <pc:docMk/>
          <pc:sldMk cId="168840646" sldId="264"/>
        </pc:sldMkLst>
        <pc:spChg chg="mod">
          <ac:chgData name="Ifan Knott (2405014)" userId="S::2405014@student.uwtsd.ac.uk::13244c95-a222-44fa-94ca-3dcb768f2863" providerId="AD" clId="Web-{056D73DD-78EB-7A09-C865-5ED0D86EC721}" dt="2025-01-23T15:18:14.532" v="733" actId="20577"/>
          <ac:spMkLst>
            <pc:docMk/>
            <pc:sldMk cId="168840646" sldId="264"/>
            <ac:spMk id="2" creationId="{8D935584-48FF-B1F9-81D8-E86D9ACF0151}"/>
          </ac:spMkLst>
        </pc:spChg>
        <pc:spChg chg="mod">
          <ac:chgData name="Ifan Knott (2405014)" userId="S::2405014@student.uwtsd.ac.uk::13244c95-a222-44fa-94ca-3dcb768f2863" providerId="AD" clId="Web-{056D73DD-78EB-7A09-C865-5ED0D86EC721}" dt="2025-01-23T15:20:55.303" v="870" actId="1076"/>
          <ac:spMkLst>
            <pc:docMk/>
            <pc:sldMk cId="168840646" sldId="264"/>
            <ac:spMk id="19" creationId="{014E187A-445D-F9BA-7E50-EDB8325B15B4}"/>
          </ac:spMkLst>
        </pc:spChg>
      </pc:sldChg>
      <pc:sldChg chg="modSp">
        <pc:chgData name="Ifan Knott (2405014)" userId="S::2405014@student.uwtsd.ac.uk::13244c95-a222-44fa-94ca-3dcb768f2863" providerId="AD" clId="Web-{056D73DD-78EB-7A09-C865-5ED0D86EC721}" dt="2025-01-23T15:24:15.168" v="904" actId="1076"/>
        <pc:sldMkLst>
          <pc:docMk/>
          <pc:sldMk cId="7941921" sldId="265"/>
        </pc:sldMkLst>
        <pc:spChg chg="mod">
          <ac:chgData name="Ifan Knott (2405014)" userId="S::2405014@student.uwtsd.ac.uk::13244c95-a222-44fa-94ca-3dcb768f2863" providerId="AD" clId="Web-{056D73DD-78EB-7A09-C865-5ED0D86EC721}" dt="2025-01-23T15:24:15.168" v="904" actId="1076"/>
          <ac:spMkLst>
            <pc:docMk/>
            <pc:sldMk cId="7941921" sldId="265"/>
            <ac:spMk id="2" creationId="{0C5721B5-8D4A-6B1B-AEFA-B1874B556007}"/>
          </ac:spMkLst>
        </pc:spChg>
        <pc:spChg chg="mod">
          <ac:chgData name="Ifan Knott (2405014)" userId="S::2405014@student.uwtsd.ac.uk::13244c95-a222-44fa-94ca-3dcb768f2863" providerId="AD" clId="Web-{056D73DD-78EB-7A09-C865-5ED0D86EC721}" dt="2025-01-23T15:24:09.355" v="903" actId="20577"/>
          <ac:spMkLst>
            <pc:docMk/>
            <pc:sldMk cId="7941921" sldId="265"/>
            <ac:spMk id="3" creationId="{DB5F6A4B-FD6E-101B-56ED-15D594BE29E6}"/>
          </ac:spMkLst>
        </pc:spChg>
      </pc:sldChg>
      <pc:sldChg chg="modSp">
        <pc:chgData name="Ifan Knott (2405014)" userId="S::2405014@student.uwtsd.ac.uk::13244c95-a222-44fa-94ca-3dcb768f2863" providerId="AD" clId="Web-{056D73DD-78EB-7A09-C865-5ED0D86EC721}" dt="2025-01-23T15:38:23.037" v="1031" actId="14100"/>
        <pc:sldMkLst>
          <pc:docMk/>
          <pc:sldMk cId="2790527415" sldId="266"/>
        </pc:sldMkLst>
        <pc:spChg chg="mod">
          <ac:chgData name="Ifan Knott (2405014)" userId="S::2405014@student.uwtsd.ac.uk::13244c95-a222-44fa-94ca-3dcb768f2863" providerId="AD" clId="Web-{056D73DD-78EB-7A09-C865-5ED0D86EC721}" dt="2025-01-23T15:38:23.037" v="1031" actId="14100"/>
          <ac:spMkLst>
            <pc:docMk/>
            <pc:sldMk cId="2790527415" sldId="266"/>
            <ac:spMk id="3" creationId="{719DA367-8342-9F41-D3F3-B953BE0199F4}"/>
          </ac:spMkLst>
        </pc:spChg>
      </pc:sldChg>
      <pc:sldChg chg="modSp">
        <pc:chgData name="Ifan Knott (2405014)" userId="S::2405014@student.uwtsd.ac.uk::13244c95-a222-44fa-94ca-3dcb768f2863" providerId="AD" clId="Web-{056D73DD-78EB-7A09-C865-5ED0D86EC721}" dt="2025-01-23T15:39:24.539" v="1041" actId="1076"/>
        <pc:sldMkLst>
          <pc:docMk/>
          <pc:sldMk cId="2187141510" sldId="267"/>
        </pc:sldMkLst>
        <pc:spChg chg="mod">
          <ac:chgData name="Ifan Knott (2405014)" userId="S::2405014@student.uwtsd.ac.uk::13244c95-a222-44fa-94ca-3dcb768f2863" providerId="AD" clId="Web-{056D73DD-78EB-7A09-C865-5ED0D86EC721}" dt="2025-01-23T14:36:59.678" v="292" actId="20577"/>
          <ac:spMkLst>
            <pc:docMk/>
            <pc:sldMk cId="2187141510" sldId="267"/>
            <ac:spMk id="2" creationId="{C5369D37-3B09-EA19-07E3-21B4F04A59AE}"/>
          </ac:spMkLst>
        </pc:spChg>
        <pc:spChg chg="mod">
          <ac:chgData name="Ifan Knott (2405014)" userId="S::2405014@student.uwtsd.ac.uk::13244c95-a222-44fa-94ca-3dcb768f2863" providerId="AD" clId="Web-{056D73DD-78EB-7A09-C865-5ED0D86EC721}" dt="2025-01-23T15:39:24.539" v="1041" actId="1076"/>
          <ac:spMkLst>
            <pc:docMk/>
            <pc:sldMk cId="2187141510" sldId="267"/>
            <ac:spMk id="3" creationId="{D8DBC5A5-82BC-A34F-5D7D-3A217984BFDA}"/>
          </ac:spMkLst>
        </pc:spChg>
      </pc:sldChg>
      <pc:sldChg chg="modSp">
        <pc:chgData name="Ifan Knott (2405014)" userId="S::2405014@student.uwtsd.ac.uk::13244c95-a222-44fa-94ca-3dcb768f2863" providerId="AD" clId="Web-{056D73DD-78EB-7A09-C865-5ED0D86EC721}" dt="2025-01-23T15:41:12.823" v="1055" actId="1076"/>
        <pc:sldMkLst>
          <pc:docMk/>
          <pc:sldMk cId="2308721196" sldId="268"/>
        </pc:sldMkLst>
        <pc:spChg chg="mod">
          <ac:chgData name="Ifan Knott (2405014)" userId="S::2405014@student.uwtsd.ac.uk::13244c95-a222-44fa-94ca-3dcb768f2863" providerId="AD" clId="Web-{056D73DD-78EB-7A09-C865-5ED0D86EC721}" dt="2025-01-23T15:24:55.357" v="910" actId="14100"/>
          <ac:spMkLst>
            <pc:docMk/>
            <pc:sldMk cId="2308721196" sldId="268"/>
            <ac:spMk id="2" creationId="{282EB6D5-0A9A-AA69-ED87-B89890D295D4}"/>
          </ac:spMkLst>
        </pc:spChg>
        <pc:spChg chg="mod">
          <ac:chgData name="Ifan Knott (2405014)" userId="S::2405014@student.uwtsd.ac.uk::13244c95-a222-44fa-94ca-3dcb768f2863" providerId="AD" clId="Web-{056D73DD-78EB-7A09-C865-5ED0D86EC721}" dt="2025-01-23T15:41:12.823" v="1055" actId="1076"/>
          <ac:spMkLst>
            <pc:docMk/>
            <pc:sldMk cId="2308721196" sldId="268"/>
            <ac:spMk id="3" creationId="{A2169FEB-8D49-485A-ABBA-B784F2D2E8D6}"/>
          </ac:spMkLst>
        </pc:spChg>
      </pc:sldChg>
      <pc:sldChg chg="addSp delSp modSp">
        <pc:chgData name="Ifan Knott (2405014)" userId="S::2405014@student.uwtsd.ac.uk::13244c95-a222-44fa-94ca-3dcb768f2863" providerId="AD" clId="Web-{056D73DD-78EB-7A09-C865-5ED0D86EC721}" dt="2025-01-23T15:44:30.407" v="1105" actId="20577"/>
        <pc:sldMkLst>
          <pc:docMk/>
          <pc:sldMk cId="2356316813" sldId="269"/>
        </pc:sldMkLst>
        <pc:spChg chg="mod">
          <ac:chgData name="Ifan Knott (2405014)" userId="S::2405014@student.uwtsd.ac.uk::13244c95-a222-44fa-94ca-3dcb768f2863" providerId="AD" clId="Web-{056D73DD-78EB-7A09-C865-5ED0D86EC721}" dt="2025-01-23T15:26:17.297" v="934"/>
          <ac:spMkLst>
            <pc:docMk/>
            <pc:sldMk cId="2356316813" sldId="269"/>
            <ac:spMk id="2" creationId="{48ACA34B-D7A9-BE1D-34B0-741B41C6C4D8}"/>
          </ac:spMkLst>
        </pc:spChg>
        <pc:spChg chg="mod">
          <ac:chgData name="Ifan Knott (2405014)" userId="S::2405014@student.uwtsd.ac.uk::13244c95-a222-44fa-94ca-3dcb768f2863" providerId="AD" clId="Web-{056D73DD-78EB-7A09-C865-5ED0D86EC721}" dt="2025-01-23T15:44:30.407" v="1105" actId="20577"/>
          <ac:spMkLst>
            <pc:docMk/>
            <pc:sldMk cId="2356316813" sldId="269"/>
            <ac:spMk id="3" creationId="{EE3EAE07-41CD-10C1-E7F7-21A8BF79AFA9}"/>
          </ac:spMkLst>
        </pc:spChg>
        <pc:spChg chg="add del">
          <ac:chgData name="Ifan Knott (2405014)" userId="S::2405014@student.uwtsd.ac.uk::13244c95-a222-44fa-94ca-3dcb768f2863" providerId="AD" clId="Web-{056D73DD-78EB-7A09-C865-5ED0D86EC721}" dt="2025-01-23T15:26:17.297" v="934"/>
          <ac:spMkLst>
            <pc:docMk/>
            <pc:sldMk cId="2356316813" sldId="269"/>
            <ac:spMk id="9" creationId="{7A4CA679-3546-4E14-8FB8-F57168C37635}"/>
          </ac:spMkLst>
        </pc:spChg>
        <pc:spChg chg="add del">
          <ac:chgData name="Ifan Knott (2405014)" userId="S::2405014@student.uwtsd.ac.uk::13244c95-a222-44fa-94ca-3dcb768f2863" providerId="AD" clId="Web-{056D73DD-78EB-7A09-C865-5ED0D86EC721}" dt="2025-01-23T15:26:17.281" v="933"/>
          <ac:spMkLst>
            <pc:docMk/>
            <pc:sldMk cId="2356316813" sldId="269"/>
            <ac:spMk id="11" creationId="{44D16E90-7C64-4C04-A50A-B866A1A92B4E}"/>
          </ac:spMkLst>
        </pc:spChg>
        <pc:spChg chg="add del">
          <ac:chgData name="Ifan Knott (2405014)" userId="S::2405014@student.uwtsd.ac.uk::13244c95-a222-44fa-94ca-3dcb768f2863" providerId="AD" clId="Web-{056D73DD-78EB-7A09-C865-5ED0D86EC721}" dt="2025-01-23T15:26:17.297" v="934"/>
          <ac:spMkLst>
            <pc:docMk/>
            <pc:sldMk cId="2356316813" sldId="269"/>
            <ac:spMk id="13" creationId="{DBE4DD59-5AA2-46C6-B6A8-9B4C62D19877}"/>
          </ac:spMkLst>
        </pc:spChg>
        <pc:spChg chg="add del">
          <ac:chgData name="Ifan Knott (2405014)" userId="S::2405014@student.uwtsd.ac.uk::13244c95-a222-44fa-94ca-3dcb768f2863" providerId="AD" clId="Web-{056D73DD-78EB-7A09-C865-5ED0D86EC721}" dt="2025-01-23T15:26:17.297" v="934"/>
          <ac:spMkLst>
            <pc:docMk/>
            <pc:sldMk cId="2356316813" sldId="269"/>
            <ac:spMk id="15" creationId="{160CE81C-67DC-489E-BFFB-877C80B854DB}"/>
          </ac:spMkLst>
        </pc:spChg>
        <pc:spChg chg="add">
          <ac:chgData name="Ifan Knott (2405014)" userId="S::2405014@student.uwtsd.ac.uk::13244c95-a222-44fa-94ca-3dcb768f2863" providerId="AD" clId="Web-{056D73DD-78EB-7A09-C865-5ED0D86EC721}" dt="2025-01-23T15:26:17.297" v="934"/>
          <ac:spMkLst>
            <pc:docMk/>
            <pc:sldMk cId="2356316813" sldId="269"/>
            <ac:spMk id="20" creationId="{FBB53F82-F191-4EEB-AB7B-F69E634FA3E8}"/>
          </ac:spMkLst>
        </pc:spChg>
        <pc:spChg chg="add">
          <ac:chgData name="Ifan Knott (2405014)" userId="S::2405014@student.uwtsd.ac.uk::13244c95-a222-44fa-94ca-3dcb768f2863" providerId="AD" clId="Web-{056D73DD-78EB-7A09-C865-5ED0D86EC721}" dt="2025-01-23T15:26:17.297" v="934"/>
          <ac:spMkLst>
            <pc:docMk/>
            <pc:sldMk cId="2356316813" sldId="269"/>
            <ac:spMk id="22" creationId="{8616AA08-3831-473D-B61B-89484A33CF65}"/>
          </ac:spMkLst>
        </pc:spChg>
        <pc:spChg chg="add">
          <ac:chgData name="Ifan Knott (2405014)" userId="S::2405014@student.uwtsd.ac.uk::13244c95-a222-44fa-94ca-3dcb768f2863" providerId="AD" clId="Web-{056D73DD-78EB-7A09-C865-5ED0D86EC721}" dt="2025-01-23T15:26:17.297" v="934"/>
          <ac:spMkLst>
            <pc:docMk/>
            <pc:sldMk cId="2356316813" sldId="269"/>
            <ac:spMk id="24" creationId="{8431B918-3A1C-46BA-9430-CAD97D9DA0FC}"/>
          </ac:spMkLst>
        </pc:spChg>
        <pc:spChg chg="add">
          <ac:chgData name="Ifan Knott (2405014)" userId="S::2405014@student.uwtsd.ac.uk::13244c95-a222-44fa-94ca-3dcb768f2863" providerId="AD" clId="Web-{056D73DD-78EB-7A09-C865-5ED0D86EC721}" dt="2025-01-23T15:26:17.297" v="934"/>
          <ac:spMkLst>
            <pc:docMk/>
            <pc:sldMk cId="2356316813" sldId="269"/>
            <ac:spMk id="26" creationId="{8400935A-2F82-4DC4-A4E1-E12EFB8C2738}"/>
          </ac:spMkLst>
        </pc:spChg>
        <pc:spChg chg="add">
          <ac:chgData name="Ifan Knott (2405014)" userId="S::2405014@student.uwtsd.ac.uk::13244c95-a222-44fa-94ca-3dcb768f2863" providerId="AD" clId="Web-{056D73DD-78EB-7A09-C865-5ED0D86EC721}" dt="2025-01-23T15:26:17.297" v="934"/>
          <ac:spMkLst>
            <pc:docMk/>
            <pc:sldMk cId="2356316813" sldId="269"/>
            <ac:spMk id="28" creationId="{A3D5D599-1CAE-4C92-B5AE-8E51AF6D47C9}"/>
          </ac:spMkLst>
        </pc:spChg>
        <pc:picChg chg="mod ord">
          <ac:chgData name="Ifan Knott (2405014)" userId="S::2405014@student.uwtsd.ac.uk::13244c95-a222-44fa-94ca-3dcb768f2863" providerId="AD" clId="Web-{056D73DD-78EB-7A09-C865-5ED0D86EC721}" dt="2025-01-23T15:26:17.281" v="933"/>
          <ac:picMkLst>
            <pc:docMk/>
            <pc:sldMk cId="2356316813" sldId="269"/>
            <ac:picMk id="4" creationId="{61AF574E-2F00-29FC-4AEB-CEBF679064A0}"/>
          </ac:picMkLst>
        </pc:picChg>
      </pc:sldChg>
      <pc:sldChg chg="modSp new">
        <pc:chgData name="Ifan Knott (2405014)" userId="S::2405014@student.uwtsd.ac.uk::13244c95-a222-44fa-94ca-3dcb768f2863" providerId="AD" clId="Web-{056D73DD-78EB-7A09-C865-5ED0D86EC721}" dt="2025-01-23T14:17:31.268" v="69" actId="20577"/>
        <pc:sldMkLst>
          <pc:docMk/>
          <pc:sldMk cId="2902235349" sldId="270"/>
        </pc:sldMkLst>
        <pc:spChg chg="mod">
          <ac:chgData name="Ifan Knott (2405014)" userId="S::2405014@student.uwtsd.ac.uk::13244c95-a222-44fa-94ca-3dcb768f2863" providerId="AD" clId="Web-{056D73DD-78EB-7A09-C865-5ED0D86EC721}" dt="2025-01-23T14:03:50.681" v="8" actId="20577"/>
          <ac:spMkLst>
            <pc:docMk/>
            <pc:sldMk cId="2902235349" sldId="270"/>
            <ac:spMk id="2" creationId="{3AFF38DE-B73F-6832-84CF-A36BD0EEE405}"/>
          </ac:spMkLst>
        </pc:spChg>
        <pc:spChg chg="mod">
          <ac:chgData name="Ifan Knott (2405014)" userId="S::2405014@student.uwtsd.ac.uk::13244c95-a222-44fa-94ca-3dcb768f2863" providerId="AD" clId="Web-{056D73DD-78EB-7A09-C865-5ED0D86EC721}" dt="2025-01-23T14:17:31.268" v="69" actId="20577"/>
          <ac:spMkLst>
            <pc:docMk/>
            <pc:sldMk cId="2902235349" sldId="270"/>
            <ac:spMk id="3" creationId="{2C139112-C1B4-418A-A62C-191A47998154}"/>
          </ac:spMkLst>
        </pc:spChg>
      </pc:sldChg>
      <pc:sldChg chg="addSp delSp modSp new mod ord setBg setClrOvrMap">
        <pc:chgData name="Ifan Knott (2405014)" userId="S::2405014@student.uwtsd.ac.uk::13244c95-a222-44fa-94ca-3dcb768f2863" providerId="AD" clId="Web-{056D73DD-78EB-7A09-C865-5ED0D86EC721}" dt="2025-01-23T15:05:19.056" v="668"/>
        <pc:sldMkLst>
          <pc:docMk/>
          <pc:sldMk cId="2545370381" sldId="271"/>
        </pc:sldMkLst>
        <pc:spChg chg="mod ord">
          <ac:chgData name="Ifan Knott (2405014)" userId="S::2405014@student.uwtsd.ac.uk::13244c95-a222-44fa-94ca-3dcb768f2863" providerId="AD" clId="Web-{056D73DD-78EB-7A09-C865-5ED0D86EC721}" dt="2025-01-23T15:04:50.415" v="646"/>
          <ac:spMkLst>
            <pc:docMk/>
            <pc:sldMk cId="2545370381" sldId="271"/>
            <ac:spMk id="2" creationId="{24AFD18A-3F20-279B-4883-88BEE2E463C4}"/>
          </ac:spMkLst>
        </pc:spChg>
        <pc:spChg chg="add del">
          <ac:chgData name="Ifan Knott (2405014)" userId="S::2405014@student.uwtsd.ac.uk::13244c95-a222-44fa-94ca-3dcb768f2863" providerId="AD" clId="Web-{056D73DD-78EB-7A09-C865-5ED0D86EC721}" dt="2025-01-23T14:31:46.762" v="173"/>
          <ac:spMkLst>
            <pc:docMk/>
            <pc:sldMk cId="2545370381" sldId="271"/>
            <ac:spMk id="3" creationId="{00A7874A-245D-4634-8062-73C4096B94C6}"/>
          </ac:spMkLst>
        </pc:spChg>
        <pc:spChg chg="add del">
          <ac:chgData name="Ifan Knott (2405014)" userId="S::2405014@student.uwtsd.ac.uk::13244c95-a222-44fa-94ca-3dcb768f2863" providerId="AD" clId="Web-{056D73DD-78EB-7A09-C865-5ED0D86EC721}" dt="2025-01-23T14:31:55.215" v="175"/>
          <ac:spMkLst>
            <pc:docMk/>
            <pc:sldMk cId="2545370381" sldId="271"/>
            <ac:spMk id="11" creationId="{938AE0F9-9E0E-0514-F40C-CBA7EC7A4024}"/>
          </ac:spMkLst>
        </pc:spChg>
        <pc:spChg chg="add del">
          <ac:chgData name="Ifan Knott (2405014)" userId="S::2405014@student.uwtsd.ac.uk::13244c95-a222-44fa-94ca-3dcb768f2863" providerId="AD" clId="Web-{056D73DD-78EB-7A09-C865-5ED0D86EC721}" dt="2025-01-23T14:31:58.684" v="177"/>
          <ac:spMkLst>
            <pc:docMk/>
            <pc:sldMk cId="2545370381" sldId="271"/>
            <ac:spMk id="12" creationId="{E6C8E6EB-4C59-429B-97E4-72A058CFC4FB}"/>
          </ac:spMkLst>
        </pc:spChg>
        <pc:spChg chg="add del">
          <ac:chgData name="Ifan Knott (2405014)" userId="S::2405014@student.uwtsd.ac.uk::13244c95-a222-44fa-94ca-3dcb768f2863" providerId="AD" clId="Web-{056D73DD-78EB-7A09-C865-5ED0D86EC721}" dt="2025-01-23T14:31:55.215" v="175"/>
          <ac:spMkLst>
            <pc:docMk/>
            <pc:sldMk cId="2545370381" sldId="271"/>
            <ac:spMk id="14" creationId="{1BB56EB9-078F-4952-AC1F-149C7A0AE4D5}"/>
          </ac:spMkLst>
        </pc:spChg>
        <pc:spChg chg="add del">
          <ac:chgData name="Ifan Knott (2405014)" userId="S::2405014@student.uwtsd.ac.uk::13244c95-a222-44fa-94ca-3dcb768f2863" providerId="AD" clId="Web-{056D73DD-78EB-7A09-C865-5ED0D86EC721}" dt="2025-01-23T14:31:55.215" v="175"/>
          <ac:spMkLst>
            <pc:docMk/>
            <pc:sldMk cId="2545370381" sldId="271"/>
            <ac:spMk id="16" creationId="{D3772EE4-ED5E-4D3A-A306-B22CF866786D}"/>
          </ac:spMkLst>
        </pc:spChg>
        <pc:spChg chg="add del">
          <ac:chgData name="Ifan Knott (2405014)" userId="S::2405014@student.uwtsd.ac.uk::13244c95-a222-44fa-94ca-3dcb768f2863" providerId="AD" clId="Web-{056D73DD-78EB-7A09-C865-5ED0D86EC721}" dt="2025-01-23T14:31:55.215" v="175"/>
          <ac:spMkLst>
            <pc:docMk/>
            <pc:sldMk cId="2545370381" sldId="271"/>
            <ac:spMk id="18" creationId="{10058680-D07C-4893-B2B7-91543F18AB32}"/>
          </ac:spMkLst>
        </pc:spChg>
        <pc:spChg chg="add del">
          <ac:chgData name="Ifan Knott (2405014)" userId="S::2405014@student.uwtsd.ac.uk::13244c95-a222-44fa-94ca-3dcb768f2863" providerId="AD" clId="Web-{056D73DD-78EB-7A09-C865-5ED0D86EC721}" dt="2025-01-23T14:31:55.215" v="175"/>
          <ac:spMkLst>
            <pc:docMk/>
            <pc:sldMk cId="2545370381" sldId="271"/>
            <ac:spMk id="20" creationId="{7B42427A-0A1F-4A55-8705-D9179F1E0CFB}"/>
          </ac:spMkLst>
        </pc:spChg>
        <pc:spChg chg="add del">
          <ac:chgData name="Ifan Knott (2405014)" userId="S::2405014@student.uwtsd.ac.uk::13244c95-a222-44fa-94ca-3dcb768f2863" providerId="AD" clId="Web-{056D73DD-78EB-7A09-C865-5ED0D86EC721}" dt="2025-01-23T14:31:55.215" v="175"/>
          <ac:spMkLst>
            <pc:docMk/>
            <pc:sldMk cId="2545370381" sldId="271"/>
            <ac:spMk id="22" creationId="{EE54A6FE-D8CB-48A3-900B-053D4EBD3B85}"/>
          </ac:spMkLst>
        </pc:spChg>
        <pc:spChg chg="add del">
          <ac:chgData name="Ifan Knott (2405014)" userId="S::2405014@student.uwtsd.ac.uk::13244c95-a222-44fa-94ca-3dcb768f2863" providerId="AD" clId="Web-{056D73DD-78EB-7A09-C865-5ED0D86EC721}" dt="2025-01-23T14:31:58.684" v="177"/>
          <ac:spMkLst>
            <pc:docMk/>
            <pc:sldMk cId="2545370381" sldId="271"/>
            <ac:spMk id="24" creationId="{B5B90362-AFCC-46A9-B41C-A257A8C5B314}"/>
          </ac:spMkLst>
        </pc:spChg>
        <pc:spChg chg="add del">
          <ac:chgData name="Ifan Knott (2405014)" userId="S::2405014@student.uwtsd.ac.uk::13244c95-a222-44fa-94ca-3dcb768f2863" providerId="AD" clId="Web-{056D73DD-78EB-7A09-C865-5ED0D86EC721}" dt="2025-01-23T14:31:58.684" v="177"/>
          <ac:spMkLst>
            <pc:docMk/>
            <pc:sldMk cId="2545370381" sldId="271"/>
            <ac:spMk id="25" creationId="{F71EF7F1-38BA-471D-8CD4-2A9AE8E35527}"/>
          </ac:spMkLst>
        </pc:spChg>
        <pc:spChg chg="add del">
          <ac:chgData name="Ifan Knott (2405014)" userId="S::2405014@student.uwtsd.ac.uk::13244c95-a222-44fa-94ca-3dcb768f2863" providerId="AD" clId="Web-{056D73DD-78EB-7A09-C865-5ED0D86EC721}" dt="2025-01-23T14:31:58.684" v="177"/>
          <ac:spMkLst>
            <pc:docMk/>
            <pc:sldMk cId="2545370381" sldId="271"/>
            <ac:spMk id="26" creationId="{C0524398-BFB4-4C4A-8317-83B8729F9B26}"/>
          </ac:spMkLst>
        </pc:spChg>
        <pc:spChg chg="add del">
          <ac:chgData name="Ifan Knott (2405014)" userId="S::2405014@student.uwtsd.ac.uk::13244c95-a222-44fa-94ca-3dcb768f2863" providerId="AD" clId="Web-{056D73DD-78EB-7A09-C865-5ED0D86EC721}" dt="2025-01-23T14:31:58.684" v="177"/>
          <ac:spMkLst>
            <pc:docMk/>
            <pc:sldMk cId="2545370381" sldId="271"/>
            <ac:spMk id="27" creationId="{2FB82883-1DC0-4BE1-A607-009095F3355A}"/>
          </ac:spMkLst>
        </pc:spChg>
        <pc:spChg chg="add del">
          <ac:chgData name="Ifan Knott (2405014)" userId="S::2405014@student.uwtsd.ac.uk::13244c95-a222-44fa-94ca-3dcb768f2863" providerId="AD" clId="Web-{056D73DD-78EB-7A09-C865-5ED0D86EC721}" dt="2025-01-23T14:31:58.684" v="177"/>
          <ac:spMkLst>
            <pc:docMk/>
            <pc:sldMk cId="2545370381" sldId="271"/>
            <ac:spMk id="28" creationId="{9FA98EAA-A866-4C95-A2A8-44E46FBAD5A0}"/>
          </ac:spMkLst>
        </pc:spChg>
        <pc:spChg chg="add">
          <ac:chgData name="Ifan Knott (2405014)" userId="S::2405014@student.uwtsd.ac.uk::13244c95-a222-44fa-94ca-3dcb768f2863" providerId="AD" clId="Web-{056D73DD-78EB-7A09-C865-5ED0D86EC721}" dt="2025-01-23T14:31:58.700" v="178"/>
          <ac:spMkLst>
            <pc:docMk/>
            <pc:sldMk cId="2545370381" sldId="271"/>
            <ac:spMk id="30" creationId="{FBB53F82-F191-4EEB-AB7B-F69E634FA3E8}"/>
          </ac:spMkLst>
        </pc:spChg>
        <pc:spChg chg="add del">
          <ac:chgData name="Ifan Knott (2405014)" userId="S::2405014@student.uwtsd.ac.uk::13244c95-a222-44fa-94ca-3dcb768f2863" providerId="AD" clId="Web-{056D73DD-78EB-7A09-C865-5ED0D86EC721}" dt="2025-01-23T15:04:50.415" v="646"/>
          <ac:spMkLst>
            <pc:docMk/>
            <pc:sldMk cId="2545370381" sldId="271"/>
            <ac:spMk id="31" creationId="{8616AA08-3831-473D-B61B-89484A33CF65}"/>
          </ac:spMkLst>
        </pc:spChg>
        <pc:spChg chg="add del">
          <ac:chgData name="Ifan Knott (2405014)" userId="S::2405014@student.uwtsd.ac.uk::13244c95-a222-44fa-94ca-3dcb768f2863" providerId="AD" clId="Web-{056D73DD-78EB-7A09-C865-5ED0D86EC721}" dt="2025-01-23T15:04:50.415" v="646"/>
          <ac:spMkLst>
            <pc:docMk/>
            <pc:sldMk cId="2545370381" sldId="271"/>
            <ac:spMk id="32" creationId="{8431B918-3A1C-46BA-9430-CAD97D9DA0FC}"/>
          </ac:spMkLst>
        </pc:spChg>
        <pc:spChg chg="add del">
          <ac:chgData name="Ifan Knott (2405014)" userId="S::2405014@student.uwtsd.ac.uk::13244c95-a222-44fa-94ca-3dcb768f2863" providerId="AD" clId="Web-{056D73DD-78EB-7A09-C865-5ED0D86EC721}" dt="2025-01-23T15:04:50.415" v="646"/>
          <ac:spMkLst>
            <pc:docMk/>
            <pc:sldMk cId="2545370381" sldId="271"/>
            <ac:spMk id="33" creationId="{8400935A-2F82-4DC4-A4E1-E12EFB8C2738}"/>
          </ac:spMkLst>
        </pc:spChg>
        <pc:spChg chg="add del">
          <ac:chgData name="Ifan Knott (2405014)" userId="S::2405014@student.uwtsd.ac.uk::13244c95-a222-44fa-94ca-3dcb768f2863" providerId="AD" clId="Web-{056D73DD-78EB-7A09-C865-5ED0D86EC721}" dt="2025-01-23T15:04:50.415" v="646"/>
          <ac:spMkLst>
            <pc:docMk/>
            <pc:sldMk cId="2545370381" sldId="271"/>
            <ac:spMk id="34" creationId="{A3D5D599-1CAE-4C92-B5AE-8E51AF6D47C9}"/>
          </ac:spMkLst>
        </pc:spChg>
        <pc:spChg chg="add mod">
          <ac:chgData name="Ifan Knott (2405014)" userId="S::2405014@student.uwtsd.ac.uk::13244c95-a222-44fa-94ca-3dcb768f2863" providerId="AD" clId="Web-{056D73DD-78EB-7A09-C865-5ED0D86EC721}" dt="2025-01-23T15:04:50.415" v="646"/>
          <ac:spMkLst>
            <pc:docMk/>
            <pc:sldMk cId="2545370381" sldId="271"/>
            <ac:spMk id="35" creationId="{43F15A12-7666-C3F3-0684-A82EF0B2E038}"/>
          </ac:spMkLst>
        </pc:spChg>
        <pc:spChg chg="add">
          <ac:chgData name="Ifan Knott (2405014)" userId="S::2405014@student.uwtsd.ac.uk::13244c95-a222-44fa-94ca-3dcb768f2863" providerId="AD" clId="Web-{056D73DD-78EB-7A09-C865-5ED0D86EC721}" dt="2025-01-23T15:04:50.415" v="646"/>
          <ac:spMkLst>
            <pc:docMk/>
            <pc:sldMk cId="2545370381" sldId="271"/>
            <ac:spMk id="40" creationId="{E9751CB9-7B25-4EB8-9A6F-82F822549F12}"/>
          </ac:spMkLst>
        </pc:spChg>
        <pc:spChg chg="add">
          <ac:chgData name="Ifan Knott (2405014)" userId="S::2405014@student.uwtsd.ac.uk::13244c95-a222-44fa-94ca-3dcb768f2863" providerId="AD" clId="Web-{056D73DD-78EB-7A09-C865-5ED0D86EC721}" dt="2025-01-23T15:04:50.415" v="646"/>
          <ac:spMkLst>
            <pc:docMk/>
            <pc:sldMk cId="2545370381" sldId="271"/>
            <ac:spMk id="42" creationId="{E1317383-CF3B-4B02-9512-BECBEF6362A4}"/>
          </ac:spMkLst>
        </pc:spChg>
        <pc:spChg chg="add">
          <ac:chgData name="Ifan Knott (2405014)" userId="S::2405014@student.uwtsd.ac.uk::13244c95-a222-44fa-94ca-3dcb768f2863" providerId="AD" clId="Web-{056D73DD-78EB-7A09-C865-5ED0D86EC721}" dt="2025-01-23T15:04:50.415" v="646"/>
          <ac:spMkLst>
            <pc:docMk/>
            <pc:sldMk cId="2545370381" sldId="271"/>
            <ac:spMk id="44" creationId="{B1D4C7A0-6DF2-4F2D-A45D-F111582974C7}"/>
          </ac:spMkLst>
        </pc:spChg>
        <pc:spChg chg="add">
          <ac:chgData name="Ifan Knott (2405014)" userId="S::2405014@student.uwtsd.ac.uk::13244c95-a222-44fa-94ca-3dcb768f2863" providerId="AD" clId="Web-{056D73DD-78EB-7A09-C865-5ED0D86EC721}" dt="2025-01-23T15:04:50.415" v="646"/>
          <ac:spMkLst>
            <pc:docMk/>
            <pc:sldMk cId="2545370381" sldId="271"/>
            <ac:spMk id="46" creationId="{DBF3943D-BCB6-4B31-809D-A005686483B4}"/>
          </ac:spMkLst>
        </pc:spChg>
        <pc:picChg chg="add del mod">
          <ac:chgData name="Ifan Knott (2405014)" userId="S::2405014@student.uwtsd.ac.uk::13244c95-a222-44fa-94ca-3dcb768f2863" providerId="AD" clId="Web-{056D73DD-78EB-7A09-C865-5ED0D86EC721}" dt="2025-01-23T14:31:27.261" v="167"/>
          <ac:picMkLst>
            <pc:docMk/>
            <pc:sldMk cId="2545370381" sldId="271"/>
            <ac:picMk id="4" creationId="{D9D18E58-5F2E-19EC-E044-6BD3781A9AEB}"/>
          </ac:picMkLst>
        </pc:picChg>
        <pc:picChg chg="add del mod ord">
          <ac:chgData name="Ifan Knott (2405014)" userId="S::2405014@student.uwtsd.ac.uk::13244c95-a222-44fa-94ca-3dcb768f2863" providerId="AD" clId="Web-{056D73DD-78EB-7A09-C865-5ED0D86EC721}" dt="2025-01-23T14:31:34.465" v="170"/>
          <ac:picMkLst>
            <pc:docMk/>
            <pc:sldMk cId="2545370381" sldId="271"/>
            <ac:picMk id="5" creationId="{5B7F9EBC-0EDF-97E3-E862-AE8DA89C5E91}"/>
          </ac:picMkLst>
        </pc:picChg>
        <pc:picChg chg="add del mod ord">
          <ac:chgData name="Ifan Knott (2405014)" userId="S::2405014@student.uwtsd.ac.uk::13244c95-a222-44fa-94ca-3dcb768f2863" providerId="AD" clId="Web-{056D73DD-78EB-7A09-C865-5ED0D86EC721}" dt="2025-01-23T14:31:40.715" v="172"/>
          <ac:picMkLst>
            <pc:docMk/>
            <pc:sldMk cId="2545370381" sldId="271"/>
            <ac:picMk id="6" creationId="{324945E9-C29F-D8E3-B510-385F4F9953E8}"/>
          </ac:picMkLst>
        </pc:picChg>
        <pc:picChg chg="add mod ord">
          <ac:chgData name="Ifan Knott (2405014)" userId="S::2405014@student.uwtsd.ac.uk::13244c95-a222-44fa-94ca-3dcb768f2863" providerId="AD" clId="Web-{056D73DD-78EB-7A09-C865-5ED0D86EC721}" dt="2025-01-23T14:31:58.700" v="178"/>
          <ac:picMkLst>
            <pc:docMk/>
            <pc:sldMk cId="2545370381" sldId="271"/>
            <ac:picMk id="7" creationId="{AE808398-4ED7-4C58-9863-117554A685DF}"/>
          </ac:picMkLst>
        </pc:picChg>
      </pc:sldChg>
      <pc:sldChg chg="addSp delSp modSp new mod setBg setClrOvrMap">
        <pc:chgData name="Ifan Knott (2405014)" userId="S::2405014@student.uwtsd.ac.uk::13244c95-a222-44fa-94ca-3dcb768f2863" providerId="AD" clId="Web-{056D73DD-78EB-7A09-C865-5ED0D86EC721}" dt="2025-01-23T15:01:23.893" v="573"/>
        <pc:sldMkLst>
          <pc:docMk/>
          <pc:sldMk cId="4147397467" sldId="272"/>
        </pc:sldMkLst>
        <pc:spChg chg="mod">
          <ac:chgData name="Ifan Knott (2405014)" userId="S::2405014@student.uwtsd.ac.uk::13244c95-a222-44fa-94ca-3dcb768f2863" providerId="AD" clId="Web-{056D73DD-78EB-7A09-C865-5ED0D86EC721}" dt="2025-01-23T15:01:23.893" v="573"/>
          <ac:spMkLst>
            <pc:docMk/>
            <pc:sldMk cId="4147397467" sldId="272"/>
            <ac:spMk id="2" creationId="{E250CBC3-DC73-709D-9A43-8CB499937BFB}"/>
          </ac:spMkLst>
        </pc:spChg>
        <pc:spChg chg="add del mod">
          <ac:chgData name="Ifan Knott (2405014)" userId="S::2405014@student.uwtsd.ac.uk::13244c95-a222-44fa-94ca-3dcb768f2863" providerId="AD" clId="Web-{056D73DD-78EB-7A09-C865-5ED0D86EC721}" dt="2025-01-23T15:00:59.814" v="570"/>
          <ac:spMkLst>
            <pc:docMk/>
            <pc:sldMk cId="4147397467" sldId="272"/>
            <ac:spMk id="3" creationId="{D9B79BE2-C35F-6C4D-F10A-E7470AC35219}"/>
          </ac:spMkLst>
        </pc:spChg>
        <pc:spChg chg="add del">
          <ac:chgData name="Ifan Knott (2405014)" userId="S::2405014@student.uwtsd.ac.uk::13244c95-a222-44fa-94ca-3dcb768f2863" providerId="AD" clId="Web-{056D73DD-78EB-7A09-C865-5ED0D86EC721}" dt="2025-01-23T15:00:35.079" v="565"/>
          <ac:spMkLst>
            <pc:docMk/>
            <pc:sldMk cId="4147397467" sldId="272"/>
            <ac:spMk id="9" creationId="{BFABBCE0-E08C-4BBE-9FD2-E2B253D4D5F2}"/>
          </ac:spMkLst>
        </pc:spChg>
        <pc:spChg chg="add del">
          <ac:chgData name="Ifan Knott (2405014)" userId="S::2405014@student.uwtsd.ac.uk::13244c95-a222-44fa-94ca-3dcb768f2863" providerId="AD" clId="Web-{056D73DD-78EB-7A09-C865-5ED0D86EC721}" dt="2025-01-23T15:00:35.079" v="565"/>
          <ac:spMkLst>
            <pc:docMk/>
            <pc:sldMk cId="4147397467" sldId="272"/>
            <ac:spMk id="11" creationId="{FF426BAC-43D6-468E-B6FF-167034D5CE43}"/>
          </ac:spMkLst>
        </pc:spChg>
        <pc:spChg chg="add del">
          <ac:chgData name="Ifan Knott (2405014)" userId="S::2405014@student.uwtsd.ac.uk::13244c95-a222-44fa-94ca-3dcb768f2863" providerId="AD" clId="Web-{056D73DD-78EB-7A09-C865-5ED0D86EC721}" dt="2025-01-23T15:00:35.079" v="565"/>
          <ac:spMkLst>
            <pc:docMk/>
            <pc:sldMk cId="4147397467" sldId="272"/>
            <ac:spMk id="13" creationId="{FB02D80E-5995-4C54-8387-5893C2C89473}"/>
          </ac:spMkLst>
        </pc:spChg>
        <pc:spChg chg="add del">
          <ac:chgData name="Ifan Knott (2405014)" userId="S::2405014@student.uwtsd.ac.uk::13244c95-a222-44fa-94ca-3dcb768f2863" providerId="AD" clId="Web-{056D73DD-78EB-7A09-C865-5ED0D86EC721}" dt="2025-01-23T15:00:35.079" v="565"/>
          <ac:spMkLst>
            <pc:docMk/>
            <pc:sldMk cId="4147397467" sldId="272"/>
            <ac:spMk id="15" creationId="{896083C8-1401-4950-AF56-E2FAFE42D656}"/>
          </ac:spMkLst>
        </pc:spChg>
        <pc:spChg chg="add">
          <ac:chgData name="Ifan Knott (2405014)" userId="S::2405014@student.uwtsd.ac.uk::13244c95-a222-44fa-94ca-3dcb768f2863" providerId="AD" clId="Web-{056D73DD-78EB-7A09-C865-5ED0D86EC721}" dt="2025-01-23T15:01:23.893" v="573"/>
          <ac:spMkLst>
            <pc:docMk/>
            <pc:sldMk cId="4147397467" sldId="272"/>
            <ac:spMk id="26" creationId="{69B35BB5-1630-45F0-B55C-B6847DF21681}"/>
          </ac:spMkLst>
        </pc:spChg>
        <pc:spChg chg="add">
          <ac:chgData name="Ifan Knott (2405014)" userId="S::2405014@student.uwtsd.ac.uk::13244c95-a222-44fa-94ca-3dcb768f2863" providerId="AD" clId="Web-{056D73DD-78EB-7A09-C865-5ED0D86EC721}" dt="2025-01-23T15:01:23.893" v="573"/>
          <ac:spMkLst>
            <pc:docMk/>
            <pc:sldMk cId="4147397467" sldId="272"/>
            <ac:spMk id="28" creationId="{D3EF5146-0A37-42B3-AF51-CBFCE4002B9A}"/>
          </ac:spMkLst>
        </pc:spChg>
        <pc:spChg chg="add">
          <ac:chgData name="Ifan Knott (2405014)" userId="S::2405014@student.uwtsd.ac.uk::13244c95-a222-44fa-94ca-3dcb768f2863" providerId="AD" clId="Web-{056D73DD-78EB-7A09-C865-5ED0D86EC721}" dt="2025-01-23T15:01:23.893" v="573"/>
          <ac:spMkLst>
            <pc:docMk/>
            <pc:sldMk cId="4147397467" sldId="272"/>
            <ac:spMk id="30" creationId="{D05C6BB3-F359-4E0C-B8DA-4CEA9EE8CA60}"/>
          </ac:spMkLst>
        </pc:spChg>
        <pc:spChg chg="add">
          <ac:chgData name="Ifan Knott (2405014)" userId="S::2405014@student.uwtsd.ac.uk::13244c95-a222-44fa-94ca-3dcb768f2863" providerId="AD" clId="Web-{056D73DD-78EB-7A09-C865-5ED0D86EC721}" dt="2025-01-23T15:01:23.893" v="573"/>
          <ac:spMkLst>
            <pc:docMk/>
            <pc:sldMk cId="4147397467" sldId="272"/>
            <ac:spMk id="32" creationId="{E512FDBA-7374-4A50-B15C-1C421A40B9CF}"/>
          </ac:spMkLst>
        </pc:spChg>
        <pc:spChg chg="add">
          <ac:chgData name="Ifan Knott (2405014)" userId="S::2405014@student.uwtsd.ac.uk::13244c95-a222-44fa-94ca-3dcb768f2863" providerId="AD" clId="Web-{056D73DD-78EB-7A09-C865-5ED0D86EC721}" dt="2025-01-23T15:01:23.893" v="573"/>
          <ac:spMkLst>
            <pc:docMk/>
            <pc:sldMk cId="4147397467" sldId="272"/>
            <ac:spMk id="34" creationId="{799D451D-9C66-42CF-BC10-324A4F6470CC}"/>
          </ac:spMkLst>
        </pc:spChg>
        <pc:spChg chg="add del mod">
          <ac:chgData name="Ifan Knott (2405014)" userId="S::2405014@student.uwtsd.ac.uk::13244c95-a222-44fa-94ca-3dcb768f2863" providerId="AD" clId="Web-{056D73DD-78EB-7A09-C865-5ED0D86EC721}" dt="2025-01-23T15:01:15.518" v="572"/>
          <ac:spMkLst>
            <pc:docMk/>
            <pc:sldMk cId="4147397467" sldId="272"/>
            <ac:spMk id="50" creationId="{6308B991-EBAD-A524-39A0-B4EF055EB46C}"/>
          </ac:spMkLst>
        </pc:spChg>
        <pc:graphicFrameChg chg="add del">
          <ac:chgData name="Ifan Knott (2405014)" userId="S::2405014@student.uwtsd.ac.uk::13244c95-a222-44fa-94ca-3dcb768f2863" providerId="AD" clId="Web-{056D73DD-78EB-7A09-C865-5ED0D86EC721}" dt="2025-01-23T15:00:35.079" v="565"/>
          <ac:graphicFrameMkLst>
            <pc:docMk/>
            <pc:sldMk cId="4147397467" sldId="272"/>
            <ac:graphicFrameMk id="5" creationId="{569DC6BB-2146-ADAE-BDF6-F5279038071F}"/>
          </ac:graphicFrameMkLst>
        </pc:graphicFrameChg>
        <pc:graphicFrameChg chg="add del">
          <ac:chgData name="Ifan Knott (2405014)" userId="S::2405014@student.uwtsd.ac.uk::13244c95-a222-44fa-94ca-3dcb768f2863" providerId="AD" clId="Web-{056D73DD-78EB-7A09-C865-5ED0D86EC721}" dt="2025-01-23T15:00:52.986" v="567"/>
          <ac:graphicFrameMkLst>
            <pc:docMk/>
            <pc:sldMk cId="4147397467" sldId="272"/>
            <ac:graphicFrameMk id="17" creationId="{6D441326-AE20-8636-34AC-228EBB0DF563}"/>
          </ac:graphicFrameMkLst>
        </pc:graphicFrameChg>
        <pc:graphicFrameChg chg="add del">
          <ac:chgData name="Ifan Knott (2405014)" userId="S::2405014@student.uwtsd.ac.uk::13244c95-a222-44fa-94ca-3dcb768f2863" providerId="AD" clId="Web-{056D73DD-78EB-7A09-C865-5ED0D86EC721}" dt="2025-01-23T15:00:59.783" v="569"/>
          <ac:graphicFrameMkLst>
            <pc:docMk/>
            <pc:sldMk cId="4147397467" sldId="272"/>
            <ac:graphicFrameMk id="19" creationId="{12BE600D-5679-C222-FD05-2BDCDA7B96DF}"/>
          </ac:graphicFrameMkLst>
        </pc:graphicFrameChg>
        <pc:graphicFrameChg chg="add del mod modGraphic">
          <ac:chgData name="Ifan Knott (2405014)" userId="S::2405014@student.uwtsd.ac.uk::13244c95-a222-44fa-94ca-3dcb768f2863" providerId="AD" clId="Web-{056D73DD-78EB-7A09-C865-5ED0D86EC721}" dt="2025-01-23T15:01:23.893" v="573"/>
          <ac:graphicFrameMkLst>
            <pc:docMk/>
            <pc:sldMk cId="4147397467" sldId="272"/>
            <ac:graphicFrameMk id="21" creationId="{AD2D029C-CCE0-1416-5411-DFC15F8FECC9}"/>
          </ac:graphicFrameMkLst>
        </pc:graphicFrameChg>
      </pc:sldChg>
      <pc:sldChg chg="addSp modSp new mod setBg setClrOvrMap">
        <pc:chgData name="Ifan Knott (2405014)" userId="S::2405014@student.uwtsd.ac.uk::13244c95-a222-44fa-94ca-3dcb768f2863" providerId="AD" clId="Web-{056D73DD-78EB-7A09-C865-5ED0D86EC721}" dt="2025-01-23T15:41:56.699" v="1066" actId="20577"/>
        <pc:sldMkLst>
          <pc:docMk/>
          <pc:sldMk cId="2574485651" sldId="273"/>
        </pc:sldMkLst>
        <pc:spChg chg="mod">
          <ac:chgData name="Ifan Knott (2405014)" userId="S::2405014@student.uwtsd.ac.uk::13244c95-a222-44fa-94ca-3dcb768f2863" providerId="AD" clId="Web-{056D73DD-78EB-7A09-C865-5ED0D86EC721}" dt="2025-01-23T15:25:17.639" v="917" actId="1076"/>
          <ac:spMkLst>
            <pc:docMk/>
            <pc:sldMk cId="2574485651" sldId="273"/>
            <ac:spMk id="2" creationId="{768CE86F-9069-A310-EA12-D0004082B816}"/>
          </ac:spMkLst>
        </pc:spChg>
        <pc:spChg chg="mod">
          <ac:chgData name="Ifan Knott (2405014)" userId="S::2405014@student.uwtsd.ac.uk::13244c95-a222-44fa-94ca-3dcb768f2863" providerId="AD" clId="Web-{056D73DD-78EB-7A09-C865-5ED0D86EC721}" dt="2025-01-23T15:41:56.699" v="1066" actId="20577"/>
          <ac:spMkLst>
            <pc:docMk/>
            <pc:sldMk cId="2574485651" sldId="273"/>
            <ac:spMk id="3" creationId="{F68B463A-242E-EABA-2854-3FAAC7BD2957}"/>
          </ac:spMkLst>
        </pc:spChg>
        <pc:spChg chg="add">
          <ac:chgData name="Ifan Knott (2405014)" userId="S::2405014@student.uwtsd.ac.uk::13244c95-a222-44fa-94ca-3dcb768f2863" providerId="AD" clId="Web-{056D73DD-78EB-7A09-C865-5ED0D86EC721}" dt="2025-01-23T15:09:54.314" v="711"/>
          <ac:spMkLst>
            <pc:docMk/>
            <pc:sldMk cId="2574485651" sldId="273"/>
            <ac:spMk id="9" creationId="{1BB56EB9-078F-4952-AC1F-149C7A0AE4D5}"/>
          </ac:spMkLst>
        </pc:spChg>
        <pc:spChg chg="add">
          <ac:chgData name="Ifan Knott (2405014)" userId="S::2405014@student.uwtsd.ac.uk::13244c95-a222-44fa-94ca-3dcb768f2863" providerId="AD" clId="Web-{056D73DD-78EB-7A09-C865-5ED0D86EC721}" dt="2025-01-23T15:09:54.314" v="711"/>
          <ac:spMkLst>
            <pc:docMk/>
            <pc:sldMk cId="2574485651" sldId="273"/>
            <ac:spMk id="11" creationId="{D3772EE4-ED5E-4D3A-A306-B22CF866786D}"/>
          </ac:spMkLst>
        </pc:spChg>
        <pc:spChg chg="add">
          <ac:chgData name="Ifan Knott (2405014)" userId="S::2405014@student.uwtsd.ac.uk::13244c95-a222-44fa-94ca-3dcb768f2863" providerId="AD" clId="Web-{056D73DD-78EB-7A09-C865-5ED0D86EC721}" dt="2025-01-23T15:09:54.314" v="711"/>
          <ac:spMkLst>
            <pc:docMk/>
            <pc:sldMk cId="2574485651" sldId="273"/>
            <ac:spMk id="13" creationId="{10058680-D07C-4893-B2B7-91543F18AB32}"/>
          </ac:spMkLst>
        </pc:spChg>
        <pc:spChg chg="add">
          <ac:chgData name="Ifan Knott (2405014)" userId="S::2405014@student.uwtsd.ac.uk::13244c95-a222-44fa-94ca-3dcb768f2863" providerId="AD" clId="Web-{056D73DD-78EB-7A09-C865-5ED0D86EC721}" dt="2025-01-23T15:09:54.314" v="711"/>
          <ac:spMkLst>
            <pc:docMk/>
            <pc:sldMk cId="2574485651" sldId="273"/>
            <ac:spMk id="15" creationId="{7B42427A-0A1F-4A55-8705-D9179F1E0CFB}"/>
          </ac:spMkLst>
        </pc:spChg>
        <pc:spChg chg="add">
          <ac:chgData name="Ifan Knott (2405014)" userId="S::2405014@student.uwtsd.ac.uk::13244c95-a222-44fa-94ca-3dcb768f2863" providerId="AD" clId="Web-{056D73DD-78EB-7A09-C865-5ED0D86EC721}" dt="2025-01-23T15:09:54.314" v="711"/>
          <ac:spMkLst>
            <pc:docMk/>
            <pc:sldMk cId="2574485651" sldId="273"/>
            <ac:spMk id="17" creationId="{EE54A6FE-D8CB-48A3-900B-053D4EBD3B85}"/>
          </ac:spMkLst>
        </pc:spChg>
        <pc:picChg chg="add mod">
          <ac:chgData name="Ifan Knott (2405014)" userId="S::2405014@student.uwtsd.ac.uk::13244c95-a222-44fa-94ca-3dcb768f2863" providerId="AD" clId="Web-{056D73DD-78EB-7A09-C865-5ED0D86EC721}" dt="2025-01-23T15:09:54.314" v="711"/>
          <ac:picMkLst>
            <pc:docMk/>
            <pc:sldMk cId="2574485651" sldId="273"/>
            <ac:picMk id="4" creationId="{5202092D-B40B-20C4-A436-E5DE09C2A844}"/>
          </ac:picMkLst>
        </pc:picChg>
      </pc:sldChg>
    </pc:docChg>
  </pc:docChgLst>
  <pc:docChgLst>
    <pc:chgData name="Ifan Knott (2405014)" userId="S::2405014@student.uwtsd.ac.uk::13244c95-a222-44fa-94ca-3dcb768f2863" providerId="AD" clId="Web-{94507232-02C6-B8A2-6CD8-FD884BB01CF0}"/>
    <pc:docChg chg="modSld">
      <pc:chgData name="Ifan Knott (2405014)" userId="S::2405014@student.uwtsd.ac.uk::13244c95-a222-44fa-94ca-3dcb768f2863" providerId="AD" clId="Web-{94507232-02C6-B8A2-6CD8-FD884BB01CF0}" dt="2025-01-24T12:00:23.449" v="52" actId="20577"/>
      <pc:docMkLst>
        <pc:docMk/>
      </pc:docMkLst>
      <pc:sldChg chg="modSp">
        <pc:chgData name="Ifan Knott (2405014)" userId="S::2405014@student.uwtsd.ac.uk::13244c95-a222-44fa-94ca-3dcb768f2863" providerId="AD" clId="Web-{94507232-02C6-B8A2-6CD8-FD884BB01CF0}" dt="2025-01-24T11:57:21.531" v="0" actId="20577"/>
        <pc:sldMkLst>
          <pc:docMk/>
          <pc:sldMk cId="3997865941" sldId="261"/>
        </pc:sldMkLst>
        <pc:spChg chg="mod">
          <ac:chgData name="Ifan Knott (2405014)" userId="S::2405014@student.uwtsd.ac.uk::13244c95-a222-44fa-94ca-3dcb768f2863" providerId="AD" clId="Web-{94507232-02C6-B8A2-6CD8-FD884BB01CF0}" dt="2025-01-24T11:57:21.531" v="0" actId="20577"/>
          <ac:spMkLst>
            <pc:docMk/>
            <pc:sldMk cId="3997865941" sldId="261"/>
            <ac:spMk id="4" creationId="{23D9F321-214C-0822-EA9C-384FAFEB68FA}"/>
          </ac:spMkLst>
        </pc:spChg>
      </pc:sldChg>
      <pc:sldChg chg="modSp">
        <pc:chgData name="Ifan Knott (2405014)" userId="S::2405014@student.uwtsd.ac.uk::13244c95-a222-44fa-94ca-3dcb768f2863" providerId="AD" clId="Web-{94507232-02C6-B8A2-6CD8-FD884BB01CF0}" dt="2025-01-24T11:57:34.501" v="1" actId="20577"/>
        <pc:sldMkLst>
          <pc:docMk/>
          <pc:sldMk cId="168840646" sldId="264"/>
        </pc:sldMkLst>
        <pc:spChg chg="mod">
          <ac:chgData name="Ifan Knott (2405014)" userId="S::2405014@student.uwtsd.ac.uk::13244c95-a222-44fa-94ca-3dcb768f2863" providerId="AD" clId="Web-{94507232-02C6-B8A2-6CD8-FD884BB01CF0}" dt="2025-01-24T11:57:34.501" v="1" actId="20577"/>
          <ac:spMkLst>
            <pc:docMk/>
            <pc:sldMk cId="168840646" sldId="264"/>
            <ac:spMk id="19" creationId="{014E187A-445D-F9BA-7E50-EDB8325B15B4}"/>
          </ac:spMkLst>
        </pc:spChg>
      </pc:sldChg>
      <pc:sldChg chg="modSp">
        <pc:chgData name="Ifan Knott (2405014)" userId="S::2405014@student.uwtsd.ac.uk::13244c95-a222-44fa-94ca-3dcb768f2863" providerId="AD" clId="Web-{94507232-02C6-B8A2-6CD8-FD884BB01CF0}" dt="2025-01-24T11:58:18.238" v="26" actId="20577"/>
        <pc:sldMkLst>
          <pc:docMk/>
          <pc:sldMk cId="7941921" sldId="265"/>
        </pc:sldMkLst>
        <pc:spChg chg="mod">
          <ac:chgData name="Ifan Knott (2405014)" userId="S::2405014@student.uwtsd.ac.uk::13244c95-a222-44fa-94ca-3dcb768f2863" providerId="AD" clId="Web-{94507232-02C6-B8A2-6CD8-FD884BB01CF0}" dt="2025-01-24T11:58:18.238" v="26" actId="20577"/>
          <ac:spMkLst>
            <pc:docMk/>
            <pc:sldMk cId="7941921" sldId="265"/>
            <ac:spMk id="3" creationId="{DB5F6A4B-FD6E-101B-56ED-15D594BE29E6}"/>
          </ac:spMkLst>
        </pc:spChg>
      </pc:sldChg>
      <pc:sldChg chg="modSp">
        <pc:chgData name="Ifan Knott (2405014)" userId="S::2405014@student.uwtsd.ac.uk::13244c95-a222-44fa-94ca-3dcb768f2863" providerId="AD" clId="Web-{94507232-02C6-B8A2-6CD8-FD884BB01CF0}" dt="2025-01-24T11:59:07.538" v="38" actId="20577"/>
        <pc:sldMkLst>
          <pc:docMk/>
          <pc:sldMk cId="2790527415" sldId="266"/>
        </pc:sldMkLst>
        <pc:spChg chg="mod">
          <ac:chgData name="Ifan Knott (2405014)" userId="S::2405014@student.uwtsd.ac.uk::13244c95-a222-44fa-94ca-3dcb768f2863" providerId="AD" clId="Web-{94507232-02C6-B8A2-6CD8-FD884BB01CF0}" dt="2025-01-24T11:59:07.538" v="38" actId="20577"/>
          <ac:spMkLst>
            <pc:docMk/>
            <pc:sldMk cId="2790527415" sldId="266"/>
            <ac:spMk id="3" creationId="{719DA367-8342-9F41-D3F3-B953BE0199F4}"/>
          </ac:spMkLst>
        </pc:spChg>
      </pc:sldChg>
      <pc:sldChg chg="modSp">
        <pc:chgData name="Ifan Knott (2405014)" userId="S::2405014@student.uwtsd.ac.uk::13244c95-a222-44fa-94ca-3dcb768f2863" providerId="AD" clId="Web-{94507232-02C6-B8A2-6CD8-FD884BB01CF0}" dt="2025-01-24T11:59:46.884" v="49" actId="20577"/>
        <pc:sldMkLst>
          <pc:docMk/>
          <pc:sldMk cId="2187141510" sldId="267"/>
        </pc:sldMkLst>
        <pc:spChg chg="mod">
          <ac:chgData name="Ifan Knott (2405014)" userId="S::2405014@student.uwtsd.ac.uk::13244c95-a222-44fa-94ca-3dcb768f2863" providerId="AD" clId="Web-{94507232-02C6-B8A2-6CD8-FD884BB01CF0}" dt="2025-01-24T11:59:46.884" v="49" actId="20577"/>
          <ac:spMkLst>
            <pc:docMk/>
            <pc:sldMk cId="2187141510" sldId="267"/>
            <ac:spMk id="3" creationId="{D8DBC5A5-82BC-A34F-5D7D-3A217984BFDA}"/>
          </ac:spMkLst>
        </pc:spChg>
      </pc:sldChg>
      <pc:sldChg chg="modSp">
        <pc:chgData name="Ifan Knott (2405014)" userId="S::2405014@student.uwtsd.ac.uk::13244c95-a222-44fa-94ca-3dcb768f2863" providerId="AD" clId="Web-{94507232-02C6-B8A2-6CD8-FD884BB01CF0}" dt="2025-01-24T12:00:23.449" v="52" actId="20577"/>
        <pc:sldMkLst>
          <pc:docMk/>
          <pc:sldMk cId="2308721196" sldId="268"/>
        </pc:sldMkLst>
        <pc:spChg chg="mod">
          <ac:chgData name="Ifan Knott (2405014)" userId="S::2405014@student.uwtsd.ac.uk::13244c95-a222-44fa-94ca-3dcb768f2863" providerId="AD" clId="Web-{94507232-02C6-B8A2-6CD8-FD884BB01CF0}" dt="2025-01-24T12:00:23.449" v="52" actId="20577"/>
          <ac:spMkLst>
            <pc:docMk/>
            <pc:sldMk cId="2308721196" sldId="268"/>
            <ac:spMk id="3" creationId="{A2169FEB-8D49-485A-ABBA-B784F2D2E8D6}"/>
          </ac:spMkLst>
        </pc:spChg>
      </pc:sldChg>
    </pc:docChg>
  </pc:docChgLst>
  <pc:docChgLst>
    <pc:chgData name="Ifan Knott (2405014)" userId="S::2405014@student.uwtsd.ac.uk::13244c95-a222-44fa-94ca-3dcb768f2863" providerId="AD" clId="Web-{B427C655-DE44-F68B-58BC-AEA6D0B3BA7A}"/>
    <pc:docChg chg="addSld delSld modSld">
      <pc:chgData name="Ifan Knott (2405014)" userId="S::2405014@student.uwtsd.ac.uk::13244c95-a222-44fa-94ca-3dcb768f2863" providerId="AD" clId="Web-{B427C655-DE44-F68B-58BC-AEA6D0B3BA7A}" dt="2025-01-23T13:21:00.440" v="153"/>
      <pc:docMkLst>
        <pc:docMk/>
      </pc:docMkLst>
      <pc:sldChg chg="addSp modSp mod setBg">
        <pc:chgData name="Ifan Knott (2405014)" userId="S::2405014@student.uwtsd.ac.uk::13244c95-a222-44fa-94ca-3dcb768f2863" providerId="AD" clId="Web-{B427C655-DE44-F68B-58BC-AEA6D0B3BA7A}" dt="2025-01-23T13:09:52.878" v="73" actId="1076"/>
        <pc:sldMkLst>
          <pc:docMk/>
          <pc:sldMk cId="7941921" sldId="265"/>
        </pc:sldMkLst>
        <pc:spChg chg="mod">
          <ac:chgData name="Ifan Knott (2405014)" userId="S::2405014@student.uwtsd.ac.uk::13244c95-a222-44fa-94ca-3dcb768f2863" providerId="AD" clId="Web-{B427C655-DE44-F68B-58BC-AEA6D0B3BA7A}" dt="2025-01-23T13:09:20.376" v="72"/>
          <ac:spMkLst>
            <pc:docMk/>
            <pc:sldMk cId="7941921" sldId="265"/>
            <ac:spMk id="2" creationId="{0C5721B5-8D4A-6B1B-AEFA-B1874B556007}"/>
          </ac:spMkLst>
        </pc:spChg>
        <pc:spChg chg="mod">
          <ac:chgData name="Ifan Knott (2405014)" userId="S::2405014@student.uwtsd.ac.uk::13244c95-a222-44fa-94ca-3dcb768f2863" providerId="AD" clId="Web-{B427C655-DE44-F68B-58BC-AEA6D0B3BA7A}" dt="2025-01-23T13:09:52.878" v="73" actId="1076"/>
          <ac:spMkLst>
            <pc:docMk/>
            <pc:sldMk cId="7941921" sldId="265"/>
            <ac:spMk id="3" creationId="{DB5F6A4B-FD6E-101B-56ED-15D594BE29E6}"/>
          </ac:spMkLst>
        </pc:spChg>
        <pc:spChg chg="add">
          <ac:chgData name="Ifan Knott (2405014)" userId="S::2405014@student.uwtsd.ac.uk::13244c95-a222-44fa-94ca-3dcb768f2863" providerId="AD" clId="Web-{B427C655-DE44-F68B-58BC-AEA6D0B3BA7A}" dt="2025-01-23T13:09:20.376" v="72"/>
          <ac:spMkLst>
            <pc:docMk/>
            <pc:sldMk cId="7941921" sldId="265"/>
            <ac:spMk id="9" creationId="{504BED40-EAF7-4E55-AFF7-2CD840EBD3AA}"/>
          </ac:spMkLst>
        </pc:spChg>
        <pc:spChg chg="add">
          <ac:chgData name="Ifan Knott (2405014)" userId="S::2405014@student.uwtsd.ac.uk::13244c95-a222-44fa-94ca-3dcb768f2863" providerId="AD" clId="Web-{B427C655-DE44-F68B-58BC-AEA6D0B3BA7A}" dt="2025-01-23T13:09:20.376" v="72"/>
          <ac:spMkLst>
            <pc:docMk/>
            <pc:sldMk cId="7941921" sldId="265"/>
            <ac:spMk id="11" creationId="{F367CCF1-BB1E-41CF-8499-94A870C33EFA}"/>
          </ac:spMkLst>
        </pc:spChg>
        <pc:picChg chg="add mod">
          <ac:chgData name="Ifan Knott (2405014)" userId="S::2405014@student.uwtsd.ac.uk::13244c95-a222-44fa-94ca-3dcb768f2863" providerId="AD" clId="Web-{B427C655-DE44-F68B-58BC-AEA6D0B3BA7A}" dt="2025-01-23T13:09:20.376" v="72"/>
          <ac:picMkLst>
            <pc:docMk/>
            <pc:sldMk cId="7941921" sldId="265"/>
            <ac:picMk id="4" creationId="{9E944575-DC43-AF8B-3F4F-A66BBB6F040B}"/>
          </ac:picMkLst>
        </pc:picChg>
      </pc:sldChg>
      <pc:sldChg chg="addSp modSp new mod setBg setClrOvrMap">
        <pc:chgData name="Ifan Knott (2405014)" userId="S::2405014@student.uwtsd.ac.uk::13244c95-a222-44fa-94ca-3dcb768f2863" providerId="AD" clId="Web-{B427C655-DE44-F68B-58BC-AEA6D0B3BA7A}" dt="2025-01-23T13:07:55.963" v="68"/>
        <pc:sldMkLst>
          <pc:docMk/>
          <pc:sldMk cId="2790527415" sldId="266"/>
        </pc:sldMkLst>
        <pc:spChg chg="mod">
          <ac:chgData name="Ifan Knott (2405014)" userId="S::2405014@student.uwtsd.ac.uk::13244c95-a222-44fa-94ca-3dcb768f2863" providerId="AD" clId="Web-{B427C655-DE44-F68B-58BC-AEA6D0B3BA7A}" dt="2025-01-23T13:07:55.963" v="68"/>
          <ac:spMkLst>
            <pc:docMk/>
            <pc:sldMk cId="2790527415" sldId="266"/>
            <ac:spMk id="2" creationId="{AFAFA081-926A-1E3C-C57A-C97464F7CAAC}"/>
          </ac:spMkLst>
        </pc:spChg>
        <pc:spChg chg="mod">
          <ac:chgData name="Ifan Knott (2405014)" userId="S::2405014@student.uwtsd.ac.uk::13244c95-a222-44fa-94ca-3dcb768f2863" providerId="AD" clId="Web-{B427C655-DE44-F68B-58BC-AEA6D0B3BA7A}" dt="2025-01-23T13:07:55.963" v="68"/>
          <ac:spMkLst>
            <pc:docMk/>
            <pc:sldMk cId="2790527415" sldId="266"/>
            <ac:spMk id="3" creationId="{719DA367-8342-9F41-D3F3-B953BE0199F4}"/>
          </ac:spMkLst>
        </pc:spChg>
        <pc:spChg chg="add">
          <ac:chgData name="Ifan Knott (2405014)" userId="S::2405014@student.uwtsd.ac.uk::13244c95-a222-44fa-94ca-3dcb768f2863" providerId="AD" clId="Web-{B427C655-DE44-F68B-58BC-AEA6D0B3BA7A}" dt="2025-01-23T13:07:55.963" v="68"/>
          <ac:spMkLst>
            <pc:docMk/>
            <pc:sldMk cId="2790527415" sldId="266"/>
            <ac:spMk id="9" creationId="{1BB56EB9-078F-4952-AC1F-149C7A0AE4D5}"/>
          </ac:spMkLst>
        </pc:spChg>
        <pc:spChg chg="add">
          <ac:chgData name="Ifan Knott (2405014)" userId="S::2405014@student.uwtsd.ac.uk::13244c95-a222-44fa-94ca-3dcb768f2863" providerId="AD" clId="Web-{B427C655-DE44-F68B-58BC-AEA6D0B3BA7A}" dt="2025-01-23T13:07:55.963" v="68"/>
          <ac:spMkLst>
            <pc:docMk/>
            <pc:sldMk cId="2790527415" sldId="266"/>
            <ac:spMk id="11" creationId="{D3772EE4-ED5E-4D3A-A306-B22CF866786D}"/>
          </ac:spMkLst>
        </pc:spChg>
        <pc:spChg chg="add">
          <ac:chgData name="Ifan Knott (2405014)" userId="S::2405014@student.uwtsd.ac.uk::13244c95-a222-44fa-94ca-3dcb768f2863" providerId="AD" clId="Web-{B427C655-DE44-F68B-58BC-AEA6D0B3BA7A}" dt="2025-01-23T13:07:55.963" v="68"/>
          <ac:spMkLst>
            <pc:docMk/>
            <pc:sldMk cId="2790527415" sldId="266"/>
            <ac:spMk id="13" creationId="{10058680-D07C-4893-B2B7-91543F18AB32}"/>
          </ac:spMkLst>
        </pc:spChg>
        <pc:spChg chg="add">
          <ac:chgData name="Ifan Knott (2405014)" userId="S::2405014@student.uwtsd.ac.uk::13244c95-a222-44fa-94ca-3dcb768f2863" providerId="AD" clId="Web-{B427C655-DE44-F68B-58BC-AEA6D0B3BA7A}" dt="2025-01-23T13:07:55.963" v="68"/>
          <ac:spMkLst>
            <pc:docMk/>
            <pc:sldMk cId="2790527415" sldId="266"/>
            <ac:spMk id="15" creationId="{7B42427A-0A1F-4A55-8705-D9179F1E0CFB}"/>
          </ac:spMkLst>
        </pc:spChg>
        <pc:spChg chg="add">
          <ac:chgData name="Ifan Knott (2405014)" userId="S::2405014@student.uwtsd.ac.uk::13244c95-a222-44fa-94ca-3dcb768f2863" providerId="AD" clId="Web-{B427C655-DE44-F68B-58BC-AEA6D0B3BA7A}" dt="2025-01-23T13:07:55.963" v="68"/>
          <ac:spMkLst>
            <pc:docMk/>
            <pc:sldMk cId="2790527415" sldId="266"/>
            <ac:spMk id="17" creationId="{EE54A6FE-D8CB-48A3-900B-053D4EBD3B85}"/>
          </ac:spMkLst>
        </pc:spChg>
        <pc:picChg chg="add mod">
          <ac:chgData name="Ifan Knott (2405014)" userId="S::2405014@student.uwtsd.ac.uk::13244c95-a222-44fa-94ca-3dcb768f2863" providerId="AD" clId="Web-{B427C655-DE44-F68B-58BC-AEA6D0B3BA7A}" dt="2025-01-23T13:07:55.963" v="68"/>
          <ac:picMkLst>
            <pc:docMk/>
            <pc:sldMk cId="2790527415" sldId="266"/>
            <ac:picMk id="4" creationId="{BE0FA10F-D664-FDD0-A1B7-324DC8DEB839}"/>
          </ac:picMkLst>
        </pc:picChg>
      </pc:sldChg>
      <pc:sldChg chg="addSp delSp modSp new mod setBg setClrOvrMap">
        <pc:chgData name="Ifan Knott (2405014)" userId="S::2405014@student.uwtsd.ac.uk::13244c95-a222-44fa-94ca-3dcb768f2863" providerId="AD" clId="Web-{B427C655-DE44-F68B-58BC-AEA6D0B3BA7A}" dt="2025-01-23T13:17:33.488" v="120" actId="1076"/>
        <pc:sldMkLst>
          <pc:docMk/>
          <pc:sldMk cId="2187141510" sldId="267"/>
        </pc:sldMkLst>
        <pc:spChg chg="mod">
          <ac:chgData name="Ifan Knott (2405014)" userId="S::2405014@student.uwtsd.ac.uk::13244c95-a222-44fa-94ca-3dcb768f2863" providerId="AD" clId="Web-{B427C655-DE44-F68B-58BC-AEA6D0B3BA7A}" dt="2025-01-23T13:17:33.488" v="120" actId="1076"/>
          <ac:spMkLst>
            <pc:docMk/>
            <pc:sldMk cId="2187141510" sldId="267"/>
            <ac:spMk id="2" creationId="{C5369D37-3B09-EA19-07E3-21B4F04A59AE}"/>
          </ac:spMkLst>
        </pc:spChg>
        <pc:spChg chg="add del mod">
          <ac:chgData name="Ifan Knott (2405014)" userId="S::2405014@student.uwtsd.ac.uk::13244c95-a222-44fa-94ca-3dcb768f2863" providerId="AD" clId="Web-{B427C655-DE44-F68B-58BC-AEA6D0B3BA7A}" dt="2025-01-23T13:17:21.425" v="118" actId="20577"/>
          <ac:spMkLst>
            <pc:docMk/>
            <pc:sldMk cId="2187141510" sldId="267"/>
            <ac:spMk id="3" creationId="{D8DBC5A5-82BC-A34F-5D7D-3A217984BFDA}"/>
          </ac:spMkLst>
        </pc:spChg>
        <pc:spChg chg="add">
          <ac:chgData name="Ifan Knott (2405014)" userId="S::2405014@student.uwtsd.ac.uk::13244c95-a222-44fa-94ca-3dcb768f2863" providerId="AD" clId="Web-{B427C655-DE44-F68B-58BC-AEA6D0B3BA7A}" dt="2025-01-23T13:17:01.345" v="113"/>
          <ac:spMkLst>
            <pc:docMk/>
            <pc:sldMk cId="2187141510" sldId="267"/>
            <ac:spMk id="9" creationId="{88C97474-5879-4DB5-B4F3-F0357104BC8E}"/>
          </ac:spMkLst>
        </pc:spChg>
        <pc:spChg chg="add">
          <ac:chgData name="Ifan Knott (2405014)" userId="S::2405014@student.uwtsd.ac.uk::13244c95-a222-44fa-94ca-3dcb768f2863" providerId="AD" clId="Web-{B427C655-DE44-F68B-58BC-AEA6D0B3BA7A}" dt="2025-01-23T13:17:01.345" v="113"/>
          <ac:spMkLst>
            <pc:docMk/>
            <pc:sldMk cId="2187141510" sldId="267"/>
            <ac:spMk id="11" creationId="{7D2AF00E-D433-4047-863F-BCB69CEC3C35}"/>
          </ac:spMkLst>
        </pc:spChg>
        <pc:spChg chg="add">
          <ac:chgData name="Ifan Knott (2405014)" userId="S::2405014@student.uwtsd.ac.uk::13244c95-a222-44fa-94ca-3dcb768f2863" providerId="AD" clId="Web-{B427C655-DE44-F68B-58BC-AEA6D0B3BA7A}" dt="2025-01-23T13:17:01.345" v="113"/>
          <ac:spMkLst>
            <pc:docMk/>
            <pc:sldMk cId="2187141510" sldId="267"/>
            <ac:spMk id="13" creationId="{0997DBEA-6DFC-457A-9850-E535053549D6}"/>
          </ac:spMkLst>
        </pc:spChg>
        <pc:spChg chg="add">
          <ac:chgData name="Ifan Knott (2405014)" userId="S::2405014@student.uwtsd.ac.uk::13244c95-a222-44fa-94ca-3dcb768f2863" providerId="AD" clId="Web-{B427C655-DE44-F68B-58BC-AEA6D0B3BA7A}" dt="2025-01-23T13:17:01.345" v="113"/>
          <ac:spMkLst>
            <pc:docMk/>
            <pc:sldMk cId="2187141510" sldId="267"/>
            <ac:spMk id="15" creationId="{79446CF5-953A-4916-BFF4-F5558E5C2359}"/>
          </ac:spMkLst>
        </pc:spChg>
        <pc:spChg chg="add">
          <ac:chgData name="Ifan Knott (2405014)" userId="S::2405014@student.uwtsd.ac.uk::13244c95-a222-44fa-94ca-3dcb768f2863" providerId="AD" clId="Web-{B427C655-DE44-F68B-58BC-AEA6D0B3BA7A}" dt="2025-01-23T13:17:01.345" v="113"/>
          <ac:spMkLst>
            <pc:docMk/>
            <pc:sldMk cId="2187141510" sldId="267"/>
            <ac:spMk id="17" creationId="{477B945C-B433-4DFF-9A67-A5C9257E471C}"/>
          </ac:spMkLst>
        </pc:spChg>
        <pc:spChg chg="add del mod">
          <ac:chgData name="Ifan Knott (2405014)" userId="S::2405014@student.uwtsd.ac.uk::13244c95-a222-44fa-94ca-3dcb768f2863" providerId="AD" clId="Web-{B427C655-DE44-F68B-58BC-AEA6D0B3BA7A}" dt="2025-01-23T13:15:27.714" v="98"/>
          <ac:spMkLst>
            <pc:docMk/>
            <pc:sldMk cId="2187141510" sldId="267"/>
            <ac:spMk id="23" creationId="{4B273C30-783F-8F31-9CA2-9B0C4899B302}"/>
          </ac:spMkLst>
        </pc:spChg>
        <pc:graphicFrameChg chg="add del">
          <ac:chgData name="Ifan Knott (2405014)" userId="S::2405014@student.uwtsd.ac.uk::13244c95-a222-44fa-94ca-3dcb768f2863" providerId="AD" clId="Web-{B427C655-DE44-F68B-58BC-AEA6D0B3BA7A}" dt="2025-01-23T13:13:58.301" v="87"/>
          <ac:graphicFrameMkLst>
            <pc:docMk/>
            <pc:sldMk cId="2187141510" sldId="267"/>
            <ac:graphicFrameMk id="6" creationId="{A6F667DA-3EF9-AB82-866B-682086B60321}"/>
          </ac:graphicFrameMkLst>
        </pc:graphicFrameChg>
        <pc:graphicFrameChg chg="add del">
          <ac:chgData name="Ifan Knott (2405014)" userId="S::2405014@student.uwtsd.ac.uk::13244c95-a222-44fa-94ca-3dcb768f2863" providerId="AD" clId="Web-{B427C655-DE44-F68B-58BC-AEA6D0B3BA7A}" dt="2025-01-23T13:15:33.308" v="101"/>
          <ac:graphicFrameMkLst>
            <pc:docMk/>
            <pc:sldMk cId="2187141510" sldId="267"/>
            <ac:graphicFrameMk id="8" creationId="{159569E6-751D-3B39-6C12-7752A7E53BDA}"/>
          </ac:graphicFrameMkLst>
        </pc:graphicFrameChg>
        <pc:picChg chg="add mod">
          <ac:chgData name="Ifan Knott (2405014)" userId="S::2405014@student.uwtsd.ac.uk::13244c95-a222-44fa-94ca-3dcb768f2863" providerId="AD" clId="Web-{B427C655-DE44-F68B-58BC-AEA6D0B3BA7A}" dt="2025-01-23T13:17:01.345" v="113"/>
          <ac:picMkLst>
            <pc:docMk/>
            <pc:sldMk cId="2187141510" sldId="267"/>
            <ac:picMk id="4" creationId="{B9673EB4-0556-082B-1963-121B1DE777B8}"/>
          </ac:picMkLst>
        </pc:picChg>
      </pc:sldChg>
      <pc:sldChg chg="new del">
        <pc:chgData name="Ifan Knott (2405014)" userId="S::2405014@student.uwtsd.ac.uk::13244c95-a222-44fa-94ca-3dcb768f2863" providerId="AD" clId="Web-{B427C655-DE44-F68B-58BC-AEA6D0B3BA7A}" dt="2025-01-23T13:15:28.682" v="99"/>
        <pc:sldMkLst>
          <pc:docMk/>
          <pc:sldMk cId="559856819" sldId="268"/>
        </pc:sldMkLst>
      </pc:sldChg>
      <pc:sldChg chg="addSp modSp new mod setBg setClrOvrMap">
        <pc:chgData name="Ifan Knott (2405014)" userId="S::2405014@student.uwtsd.ac.uk::13244c95-a222-44fa-94ca-3dcb768f2863" providerId="AD" clId="Web-{B427C655-DE44-F68B-58BC-AEA6D0B3BA7A}" dt="2025-01-23T13:21:00.440" v="153"/>
        <pc:sldMkLst>
          <pc:docMk/>
          <pc:sldMk cId="2308721196" sldId="268"/>
        </pc:sldMkLst>
        <pc:spChg chg="mod">
          <ac:chgData name="Ifan Knott (2405014)" userId="S::2405014@student.uwtsd.ac.uk::13244c95-a222-44fa-94ca-3dcb768f2863" providerId="AD" clId="Web-{B427C655-DE44-F68B-58BC-AEA6D0B3BA7A}" dt="2025-01-23T13:21:00.440" v="153"/>
          <ac:spMkLst>
            <pc:docMk/>
            <pc:sldMk cId="2308721196" sldId="268"/>
            <ac:spMk id="2" creationId="{282EB6D5-0A9A-AA69-ED87-B89890D295D4}"/>
          </ac:spMkLst>
        </pc:spChg>
        <pc:spChg chg="mod">
          <ac:chgData name="Ifan Knott (2405014)" userId="S::2405014@student.uwtsd.ac.uk::13244c95-a222-44fa-94ca-3dcb768f2863" providerId="AD" clId="Web-{B427C655-DE44-F68B-58BC-AEA6D0B3BA7A}" dt="2025-01-23T13:21:00.440" v="153"/>
          <ac:spMkLst>
            <pc:docMk/>
            <pc:sldMk cId="2308721196" sldId="268"/>
            <ac:spMk id="3" creationId="{A2169FEB-8D49-485A-ABBA-B784F2D2E8D6}"/>
          </ac:spMkLst>
        </pc:spChg>
        <pc:spChg chg="add">
          <ac:chgData name="Ifan Knott (2405014)" userId="S::2405014@student.uwtsd.ac.uk::13244c95-a222-44fa-94ca-3dcb768f2863" providerId="AD" clId="Web-{B427C655-DE44-F68B-58BC-AEA6D0B3BA7A}" dt="2025-01-23T13:21:00.440" v="153"/>
          <ac:spMkLst>
            <pc:docMk/>
            <pc:sldMk cId="2308721196" sldId="268"/>
            <ac:spMk id="10" creationId="{ADB08581-279A-478B-83DD-945E4CB34E45}"/>
          </ac:spMkLst>
        </pc:spChg>
        <pc:spChg chg="add">
          <ac:chgData name="Ifan Knott (2405014)" userId="S::2405014@student.uwtsd.ac.uk::13244c95-a222-44fa-94ca-3dcb768f2863" providerId="AD" clId="Web-{B427C655-DE44-F68B-58BC-AEA6D0B3BA7A}" dt="2025-01-23T13:21:00.440" v="153"/>
          <ac:spMkLst>
            <pc:docMk/>
            <pc:sldMk cId="2308721196" sldId="268"/>
            <ac:spMk id="12" creationId="{21E40D98-2DD7-4DBC-9170-584D5BA2D395}"/>
          </ac:spMkLst>
        </pc:spChg>
        <pc:spChg chg="add">
          <ac:chgData name="Ifan Knott (2405014)" userId="S::2405014@student.uwtsd.ac.uk::13244c95-a222-44fa-94ca-3dcb768f2863" providerId="AD" clId="Web-{B427C655-DE44-F68B-58BC-AEA6D0B3BA7A}" dt="2025-01-23T13:21:00.440" v="153"/>
          <ac:spMkLst>
            <pc:docMk/>
            <pc:sldMk cId="2308721196" sldId="268"/>
            <ac:spMk id="14" creationId="{56F5A787-B406-4A79-B561-57041C4B02A0}"/>
          </ac:spMkLst>
        </pc:spChg>
        <pc:picChg chg="add mod">
          <ac:chgData name="Ifan Knott (2405014)" userId="S::2405014@student.uwtsd.ac.uk::13244c95-a222-44fa-94ca-3dcb768f2863" providerId="AD" clId="Web-{B427C655-DE44-F68B-58BC-AEA6D0B3BA7A}" dt="2025-01-23T13:21:00.440" v="153"/>
          <ac:picMkLst>
            <pc:docMk/>
            <pc:sldMk cId="2308721196" sldId="268"/>
            <ac:picMk id="4" creationId="{9D8C7794-A524-ED83-3484-30A034CCB770}"/>
          </ac:picMkLst>
        </pc:picChg>
        <pc:picChg chg="add mod">
          <ac:chgData name="Ifan Knott (2405014)" userId="S::2405014@student.uwtsd.ac.uk::13244c95-a222-44fa-94ca-3dcb768f2863" providerId="AD" clId="Web-{B427C655-DE44-F68B-58BC-AEA6D0B3BA7A}" dt="2025-01-23T13:21:00.440" v="153"/>
          <ac:picMkLst>
            <pc:docMk/>
            <pc:sldMk cId="2308721196" sldId="268"/>
            <ac:picMk id="5" creationId="{97A1AB71-8DD9-9565-EAF0-B22139FFD324}"/>
          </ac:picMkLst>
        </pc:picChg>
      </pc:sldChg>
    </pc:docChg>
  </pc:docChgLst>
  <pc:docChgLst>
    <pc:chgData name="Ifan Knott (2405014)" userId="S::2405014@student.uwtsd.ac.uk::13244c95-a222-44fa-94ca-3dcb768f2863" providerId="AD" clId="Web-{E2362293-1601-8011-72A0-7A1C71AC5B4E}"/>
    <pc:docChg chg="addSld modSld">
      <pc:chgData name="Ifan Knott (2405014)" userId="S::2405014@student.uwtsd.ac.uk::13244c95-a222-44fa-94ca-3dcb768f2863" providerId="AD" clId="Web-{E2362293-1601-8011-72A0-7A1C71AC5B4E}" dt="2025-01-23T13:25:22.237" v="38" actId="20577"/>
      <pc:docMkLst>
        <pc:docMk/>
      </pc:docMkLst>
      <pc:sldChg chg="addSp modSp new mod setBg">
        <pc:chgData name="Ifan Knott (2405014)" userId="S::2405014@student.uwtsd.ac.uk::13244c95-a222-44fa-94ca-3dcb768f2863" providerId="AD" clId="Web-{E2362293-1601-8011-72A0-7A1C71AC5B4E}" dt="2025-01-23T13:25:22.237" v="38" actId="20577"/>
        <pc:sldMkLst>
          <pc:docMk/>
          <pc:sldMk cId="2356316813" sldId="269"/>
        </pc:sldMkLst>
        <pc:spChg chg="mod">
          <ac:chgData name="Ifan Knott (2405014)" userId="S::2405014@student.uwtsd.ac.uk::13244c95-a222-44fa-94ca-3dcb768f2863" providerId="AD" clId="Web-{E2362293-1601-8011-72A0-7A1C71AC5B4E}" dt="2025-01-23T13:25:01.877" v="30"/>
          <ac:spMkLst>
            <pc:docMk/>
            <pc:sldMk cId="2356316813" sldId="269"/>
            <ac:spMk id="2" creationId="{48ACA34B-D7A9-BE1D-34B0-741B41C6C4D8}"/>
          </ac:spMkLst>
        </pc:spChg>
        <pc:spChg chg="mod ord">
          <ac:chgData name="Ifan Knott (2405014)" userId="S::2405014@student.uwtsd.ac.uk::13244c95-a222-44fa-94ca-3dcb768f2863" providerId="AD" clId="Web-{E2362293-1601-8011-72A0-7A1C71AC5B4E}" dt="2025-01-23T13:25:22.237" v="38" actId="20577"/>
          <ac:spMkLst>
            <pc:docMk/>
            <pc:sldMk cId="2356316813" sldId="269"/>
            <ac:spMk id="3" creationId="{EE3EAE07-41CD-10C1-E7F7-21A8BF79AFA9}"/>
          </ac:spMkLst>
        </pc:spChg>
        <pc:spChg chg="add">
          <ac:chgData name="Ifan Knott (2405014)" userId="S::2405014@student.uwtsd.ac.uk::13244c95-a222-44fa-94ca-3dcb768f2863" providerId="AD" clId="Web-{E2362293-1601-8011-72A0-7A1C71AC5B4E}" dt="2025-01-23T13:25:01.877" v="30"/>
          <ac:spMkLst>
            <pc:docMk/>
            <pc:sldMk cId="2356316813" sldId="269"/>
            <ac:spMk id="9" creationId="{7A4CA679-3546-4E14-8FB8-F57168C37635}"/>
          </ac:spMkLst>
        </pc:spChg>
        <pc:spChg chg="add">
          <ac:chgData name="Ifan Knott (2405014)" userId="S::2405014@student.uwtsd.ac.uk::13244c95-a222-44fa-94ca-3dcb768f2863" providerId="AD" clId="Web-{E2362293-1601-8011-72A0-7A1C71AC5B4E}" dt="2025-01-23T13:25:01.877" v="30"/>
          <ac:spMkLst>
            <pc:docMk/>
            <pc:sldMk cId="2356316813" sldId="269"/>
            <ac:spMk id="11" creationId="{44D16E90-7C64-4C04-A50A-B866A1A92B4E}"/>
          </ac:spMkLst>
        </pc:spChg>
        <pc:spChg chg="add">
          <ac:chgData name="Ifan Knott (2405014)" userId="S::2405014@student.uwtsd.ac.uk::13244c95-a222-44fa-94ca-3dcb768f2863" providerId="AD" clId="Web-{E2362293-1601-8011-72A0-7A1C71AC5B4E}" dt="2025-01-23T13:25:01.877" v="30"/>
          <ac:spMkLst>
            <pc:docMk/>
            <pc:sldMk cId="2356316813" sldId="269"/>
            <ac:spMk id="13" creationId="{DBE4DD59-5AA2-46C6-B6A8-9B4C62D19877}"/>
          </ac:spMkLst>
        </pc:spChg>
        <pc:spChg chg="add">
          <ac:chgData name="Ifan Knott (2405014)" userId="S::2405014@student.uwtsd.ac.uk::13244c95-a222-44fa-94ca-3dcb768f2863" providerId="AD" clId="Web-{E2362293-1601-8011-72A0-7A1C71AC5B4E}" dt="2025-01-23T13:25:01.877" v="30"/>
          <ac:spMkLst>
            <pc:docMk/>
            <pc:sldMk cId="2356316813" sldId="269"/>
            <ac:spMk id="15" creationId="{160CE81C-67DC-489E-BFFB-877C80B854DB}"/>
          </ac:spMkLst>
        </pc:spChg>
        <pc:picChg chg="add mod">
          <ac:chgData name="Ifan Knott (2405014)" userId="S::2405014@student.uwtsd.ac.uk::13244c95-a222-44fa-94ca-3dcb768f2863" providerId="AD" clId="Web-{E2362293-1601-8011-72A0-7A1C71AC5B4E}" dt="2025-01-23T13:25:01.877" v="30"/>
          <ac:picMkLst>
            <pc:docMk/>
            <pc:sldMk cId="2356316813" sldId="269"/>
            <ac:picMk id="4" creationId="{61AF574E-2F00-29FC-4AEB-CEBF679064A0}"/>
          </ac:picMkLst>
        </pc:picChg>
      </pc:sldChg>
    </pc:docChg>
  </pc:docChgLst>
  <pc:docChgLst>
    <pc:chgData name="Ifan Knott (2405014)" userId="S::2405014@student.uwtsd.ac.uk::13244c95-a222-44fa-94ca-3dcb768f2863" providerId="AD" clId="Web-{A6676658-3889-E2C2-52C0-5470CFD76F9F}"/>
    <pc:docChg chg="addSld modSld sldOrd addMainMaster delMainMaster">
      <pc:chgData name="Ifan Knott (2405014)" userId="S::2405014@student.uwtsd.ac.uk::13244c95-a222-44fa-94ca-3dcb768f2863" providerId="AD" clId="Web-{A6676658-3889-E2C2-52C0-5470CFD76F9F}" dt="2025-01-09T12:54:10.454" v="637" actId="20577"/>
      <pc:docMkLst>
        <pc:docMk/>
      </pc:docMkLst>
      <pc:sldChg chg="addSp delSp modSp mod setBg modClrScheme chgLayout">
        <pc:chgData name="Ifan Knott (2405014)" userId="S::2405014@student.uwtsd.ac.uk::13244c95-a222-44fa-94ca-3dcb768f2863" providerId="AD" clId="Web-{A6676658-3889-E2C2-52C0-5470CFD76F9F}" dt="2025-01-09T11:29:31.703" v="27"/>
        <pc:sldMkLst>
          <pc:docMk/>
          <pc:sldMk cId="109857222" sldId="256"/>
        </pc:sldMkLst>
        <pc:spChg chg="mod">
          <ac:chgData name="Ifan Knott (2405014)" userId="S::2405014@student.uwtsd.ac.uk::13244c95-a222-44fa-94ca-3dcb768f2863" providerId="AD" clId="Web-{A6676658-3889-E2C2-52C0-5470CFD76F9F}" dt="2025-01-09T11:29:31.703" v="27"/>
          <ac:spMkLst>
            <pc:docMk/>
            <pc:sldMk cId="109857222" sldId="256"/>
            <ac:spMk id="2" creationId="{00000000-0000-0000-0000-000000000000}"/>
          </ac:spMkLst>
        </pc:spChg>
        <pc:spChg chg="mod">
          <ac:chgData name="Ifan Knott (2405014)" userId="S::2405014@student.uwtsd.ac.uk::13244c95-a222-44fa-94ca-3dcb768f2863" providerId="AD" clId="Web-{A6676658-3889-E2C2-52C0-5470CFD76F9F}" dt="2025-01-09T11:29:31.703" v="27"/>
          <ac:spMkLst>
            <pc:docMk/>
            <pc:sldMk cId="109857222" sldId="256"/>
            <ac:spMk id="3" creationId="{00000000-0000-0000-0000-000000000000}"/>
          </ac:spMkLst>
        </pc:spChg>
        <pc:spChg chg="add del">
          <ac:chgData name="Ifan Knott (2405014)" userId="S::2405014@student.uwtsd.ac.uk::13244c95-a222-44fa-94ca-3dcb768f2863" providerId="AD" clId="Web-{A6676658-3889-E2C2-52C0-5470CFD76F9F}" dt="2025-01-09T11:29:31.703" v="27"/>
          <ac:spMkLst>
            <pc:docMk/>
            <pc:sldMk cId="109857222" sldId="256"/>
            <ac:spMk id="9" creationId="{6E0D4398-84C2-41B8-BF30-3157F7B18DF2}"/>
          </ac:spMkLst>
        </pc:spChg>
        <pc:spChg chg="add del">
          <ac:chgData name="Ifan Knott (2405014)" userId="S::2405014@student.uwtsd.ac.uk::13244c95-a222-44fa-94ca-3dcb768f2863" providerId="AD" clId="Web-{A6676658-3889-E2C2-52C0-5470CFD76F9F}" dt="2025-01-09T11:29:31.703" v="27"/>
          <ac:spMkLst>
            <pc:docMk/>
            <pc:sldMk cId="109857222" sldId="256"/>
            <ac:spMk id="11" creationId="{1E519840-CB5B-442F-AF8C-F848E7699768}"/>
          </ac:spMkLst>
        </pc:spChg>
        <pc:spChg chg="add del">
          <ac:chgData name="Ifan Knott (2405014)" userId="S::2405014@student.uwtsd.ac.uk::13244c95-a222-44fa-94ca-3dcb768f2863" providerId="AD" clId="Web-{A6676658-3889-E2C2-52C0-5470CFD76F9F}" dt="2025-01-09T11:29:31.656" v="26"/>
          <ac:spMkLst>
            <pc:docMk/>
            <pc:sldMk cId="109857222" sldId="256"/>
            <ac:spMk id="20" creationId="{9C51935E-4A08-4AE4-8E13-F40CD3C4F1C4}"/>
          </ac:spMkLst>
        </pc:spChg>
        <pc:spChg chg="add">
          <ac:chgData name="Ifan Knott (2405014)" userId="S::2405014@student.uwtsd.ac.uk::13244c95-a222-44fa-94ca-3dcb768f2863" providerId="AD" clId="Web-{A6676658-3889-E2C2-52C0-5470CFD76F9F}" dt="2025-01-09T11:29:31.703" v="27"/>
          <ac:spMkLst>
            <pc:docMk/>
            <pc:sldMk cId="109857222" sldId="256"/>
            <ac:spMk id="24" creationId="{1F1FF39A-AC3C-4066-9D4C-519AA22812EA}"/>
          </ac:spMkLst>
        </pc:spChg>
        <pc:spChg chg="add del">
          <ac:chgData name="Ifan Knott (2405014)" userId="S::2405014@student.uwtsd.ac.uk::13244c95-a222-44fa-94ca-3dcb768f2863" providerId="AD" clId="Web-{A6676658-3889-E2C2-52C0-5470CFD76F9F}" dt="2025-01-09T11:29:31.656" v="26"/>
          <ac:spMkLst>
            <pc:docMk/>
            <pc:sldMk cId="109857222" sldId="256"/>
            <ac:spMk id="34" creationId="{8CED433A-4441-4EF2-A360-2D5C19C7F3CD}"/>
          </ac:spMkLst>
        </pc:spChg>
        <pc:spChg chg="add">
          <ac:chgData name="Ifan Knott (2405014)" userId="S::2405014@student.uwtsd.ac.uk::13244c95-a222-44fa-94ca-3dcb768f2863" providerId="AD" clId="Web-{A6676658-3889-E2C2-52C0-5470CFD76F9F}" dt="2025-01-09T11:29:31.703" v="27"/>
          <ac:spMkLst>
            <pc:docMk/>
            <pc:sldMk cId="109857222" sldId="256"/>
            <ac:spMk id="41" creationId="{26B4480E-B7FF-4481-890E-043A69AE6FE2}"/>
          </ac:spMkLst>
        </pc:spChg>
        <pc:spChg chg="add">
          <ac:chgData name="Ifan Knott (2405014)" userId="S::2405014@student.uwtsd.ac.uk::13244c95-a222-44fa-94ca-3dcb768f2863" providerId="AD" clId="Web-{A6676658-3889-E2C2-52C0-5470CFD76F9F}" dt="2025-01-09T11:29:31.703" v="27"/>
          <ac:spMkLst>
            <pc:docMk/>
            <pc:sldMk cId="109857222" sldId="256"/>
            <ac:spMk id="42" creationId="{64C13BAB-7C00-4D21-A857-E3D41C0A2A66}"/>
          </ac:spMkLst>
        </pc:spChg>
        <pc:grpChg chg="add del">
          <ac:chgData name="Ifan Knott (2405014)" userId="S::2405014@student.uwtsd.ac.uk::13244c95-a222-44fa-94ca-3dcb768f2863" providerId="AD" clId="Web-{A6676658-3889-E2C2-52C0-5470CFD76F9F}" dt="2025-01-09T11:29:31.656" v="26"/>
          <ac:grpSpMkLst>
            <pc:docMk/>
            <pc:sldMk cId="109857222" sldId="256"/>
            <ac:grpSpMk id="22" creationId="{6E2935B3-43F9-4F49-AEEE-A09015DDFF57}"/>
          </ac:grpSpMkLst>
        </pc:grpChg>
        <pc:grpChg chg="add del">
          <ac:chgData name="Ifan Knott (2405014)" userId="S::2405014@student.uwtsd.ac.uk::13244c95-a222-44fa-94ca-3dcb768f2863" providerId="AD" clId="Web-{A6676658-3889-E2C2-52C0-5470CFD76F9F}" dt="2025-01-09T11:29:31.656" v="26"/>
          <ac:grpSpMkLst>
            <pc:docMk/>
            <pc:sldMk cId="109857222" sldId="256"/>
            <ac:grpSpMk id="36" creationId="{614A0AA1-C9DD-452F-AF3C-8231C0CD8325}"/>
          </ac:grpSpMkLst>
        </pc:grpChg>
        <pc:picChg chg="add mod ord">
          <ac:chgData name="Ifan Knott (2405014)" userId="S::2405014@student.uwtsd.ac.uk::13244c95-a222-44fa-94ca-3dcb768f2863" providerId="AD" clId="Web-{A6676658-3889-E2C2-52C0-5470CFD76F9F}" dt="2025-01-09T11:29:31.703" v="27"/>
          <ac:picMkLst>
            <pc:docMk/>
            <pc:sldMk cId="109857222" sldId="256"/>
            <ac:picMk id="4" creationId="{152C8075-8712-9485-E75E-10E1EBCC3946}"/>
          </ac:picMkLst>
        </pc:picChg>
        <pc:cxnChg chg="add del">
          <ac:chgData name="Ifan Knott (2405014)" userId="S::2405014@student.uwtsd.ac.uk::13244c95-a222-44fa-94ca-3dcb768f2863" providerId="AD" clId="Web-{A6676658-3889-E2C2-52C0-5470CFD76F9F}" dt="2025-01-09T11:29:31.703" v="27"/>
          <ac:cxnSpMkLst>
            <pc:docMk/>
            <pc:sldMk cId="109857222" sldId="256"/>
            <ac:cxnSpMk id="13" creationId="{AC7EF422-3076-48F2-A38B-7CA851778E05}"/>
          </ac:cxnSpMkLst>
        </pc:cxnChg>
        <pc:cxnChg chg="add del">
          <ac:chgData name="Ifan Knott (2405014)" userId="S::2405014@student.uwtsd.ac.uk::13244c95-a222-44fa-94ca-3dcb768f2863" providerId="AD" clId="Web-{A6676658-3889-E2C2-52C0-5470CFD76F9F}" dt="2025-01-09T11:29:31.703" v="27"/>
          <ac:cxnSpMkLst>
            <pc:docMk/>
            <pc:sldMk cId="109857222" sldId="256"/>
            <ac:cxnSpMk id="15" creationId="{6896548C-21A4-493D-B220-64E89F1EF6D7}"/>
          </ac:cxnSpMkLst>
        </pc:cxnChg>
      </pc:sldChg>
      <pc:sldChg chg="addSp delSp modSp new mod setBg setClrOvrMap">
        <pc:chgData name="Ifan Knott (2405014)" userId="S::2405014@student.uwtsd.ac.uk::13244c95-a222-44fa-94ca-3dcb768f2863" providerId="AD" clId="Web-{A6676658-3889-E2C2-52C0-5470CFD76F9F}" dt="2025-01-09T11:38:01.022" v="58"/>
        <pc:sldMkLst>
          <pc:docMk/>
          <pc:sldMk cId="1730848684" sldId="257"/>
        </pc:sldMkLst>
        <pc:spChg chg="mod">
          <ac:chgData name="Ifan Knott (2405014)" userId="S::2405014@student.uwtsd.ac.uk::13244c95-a222-44fa-94ca-3dcb768f2863" providerId="AD" clId="Web-{A6676658-3889-E2C2-52C0-5470CFD76F9F}" dt="2025-01-09T11:38:01.022" v="58"/>
          <ac:spMkLst>
            <pc:docMk/>
            <pc:sldMk cId="1730848684" sldId="257"/>
            <ac:spMk id="2" creationId="{301ED301-0731-B045-C7B2-C5FB585053AE}"/>
          </ac:spMkLst>
        </pc:spChg>
        <pc:spChg chg="del mod">
          <ac:chgData name="Ifan Knott (2405014)" userId="S::2405014@student.uwtsd.ac.uk::13244c95-a222-44fa-94ca-3dcb768f2863" providerId="AD" clId="Web-{A6676658-3889-E2C2-52C0-5470CFD76F9F}" dt="2025-01-09T11:38:01.022" v="58"/>
          <ac:spMkLst>
            <pc:docMk/>
            <pc:sldMk cId="1730848684" sldId="257"/>
            <ac:spMk id="3" creationId="{796EC691-87D4-7508-1831-85DDB283D016}"/>
          </ac:spMkLst>
        </pc:spChg>
        <pc:spChg chg="add">
          <ac:chgData name="Ifan Knott (2405014)" userId="S::2405014@student.uwtsd.ac.uk::13244c95-a222-44fa-94ca-3dcb768f2863" providerId="AD" clId="Web-{A6676658-3889-E2C2-52C0-5470CFD76F9F}" dt="2025-01-09T11:38:01.022" v="58"/>
          <ac:spMkLst>
            <pc:docMk/>
            <pc:sldMk cId="1730848684" sldId="257"/>
            <ac:spMk id="9" creationId="{BFABBCE0-E08C-4BBE-9FD2-E2B253D4D5F2}"/>
          </ac:spMkLst>
        </pc:spChg>
        <pc:spChg chg="add">
          <ac:chgData name="Ifan Knott (2405014)" userId="S::2405014@student.uwtsd.ac.uk::13244c95-a222-44fa-94ca-3dcb768f2863" providerId="AD" clId="Web-{A6676658-3889-E2C2-52C0-5470CFD76F9F}" dt="2025-01-09T11:38:01.022" v="58"/>
          <ac:spMkLst>
            <pc:docMk/>
            <pc:sldMk cId="1730848684" sldId="257"/>
            <ac:spMk id="11" creationId="{FF426BAC-43D6-468E-B6FF-167034D5CE43}"/>
          </ac:spMkLst>
        </pc:spChg>
        <pc:spChg chg="add">
          <ac:chgData name="Ifan Knott (2405014)" userId="S::2405014@student.uwtsd.ac.uk::13244c95-a222-44fa-94ca-3dcb768f2863" providerId="AD" clId="Web-{A6676658-3889-E2C2-52C0-5470CFD76F9F}" dt="2025-01-09T11:38:01.022" v="58"/>
          <ac:spMkLst>
            <pc:docMk/>
            <pc:sldMk cId="1730848684" sldId="257"/>
            <ac:spMk id="13" creationId="{FB02D80E-5995-4C54-8387-5893C2C89473}"/>
          </ac:spMkLst>
        </pc:spChg>
        <pc:spChg chg="add">
          <ac:chgData name="Ifan Knott (2405014)" userId="S::2405014@student.uwtsd.ac.uk::13244c95-a222-44fa-94ca-3dcb768f2863" providerId="AD" clId="Web-{A6676658-3889-E2C2-52C0-5470CFD76F9F}" dt="2025-01-09T11:38:01.022" v="58"/>
          <ac:spMkLst>
            <pc:docMk/>
            <pc:sldMk cId="1730848684" sldId="257"/>
            <ac:spMk id="15" creationId="{896083C8-1401-4950-AF56-E2FAFE42D656}"/>
          </ac:spMkLst>
        </pc:spChg>
        <pc:graphicFrameChg chg="add">
          <ac:chgData name="Ifan Knott (2405014)" userId="S::2405014@student.uwtsd.ac.uk::13244c95-a222-44fa-94ca-3dcb768f2863" providerId="AD" clId="Web-{A6676658-3889-E2C2-52C0-5470CFD76F9F}" dt="2025-01-09T11:38:01.022" v="58"/>
          <ac:graphicFrameMkLst>
            <pc:docMk/>
            <pc:sldMk cId="1730848684" sldId="257"/>
            <ac:graphicFrameMk id="5" creationId="{A30DA4A4-5E85-0D2F-F1E2-5A69EB2E0D05}"/>
          </ac:graphicFrameMkLst>
        </pc:graphicFrameChg>
      </pc:sldChg>
      <pc:sldChg chg="addSp delSp modSp new mod setBg setClrOvrMap">
        <pc:chgData name="Ifan Knott (2405014)" userId="S::2405014@student.uwtsd.ac.uk::13244c95-a222-44fa-94ca-3dcb768f2863" providerId="AD" clId="Web-{A6676658-3889-E2C2-52C0-5470CFD76F9F}" dt="2025-01-09T11:43:51.814" v="81" actId="20577"/>
        <pc:sldMkLst>
          <pc:docMk/>
          <pc:sldMk cId="3571200190" sldId="258"/>
        </pc:sldMkLst>
        <pc:spChg chg="mod">
          <ac:chgData name="Ifan Knott (2405014)" userId="S::2405014@student.uwtsd.ac.uk::13244c95-a222-44fa-94ca-3dcb768f2863" providerId="AD" clId="Web-{A6676658-3889-E2C2-52C0-5470CFD76F9F}" dt="2025-01-09T11:43:15.045" v="70"/>
          <ac:spMkLst>
            <pc:docMk/>
            <pc:sldMk cId="3571200190" sldId="258"/>
            <ac:spMk id="2" creationId="{DE9340C3-1E61-FFD2-42EE-7B2F8CD2D45A}"/>
          </ac:spMkLst>
        </pc:spChg>
        <pc:spChg chg="mod">
          <ac:chgData name="Ifan Knott (2405014)" userId="S::2405014@student.uwtsd.ac.uk::13244c95-a222-44fa-94ca-3dcb768f2863" providerId="AD" clId="Web-{A6676658-3889-E2C2-52C0-5470CFD76F9F}" dt="2025-01-09T11:43:51.814" v="81" actId="20577"/>
          <ac:spMkLst>
            <pc:docMk/>
            <pc:sldMk cId="3571200190" sldId="258"/>
            <ac:spMk id="3" creationId="{AA1CAF3D-1A12-04C5-8CCE-3255F9A326FB}"/>
          </ac:spMkLst>
        </pc:spChg>
        <pc:spChg chg="add del">
          <ac:chgData name="Ifan Knott (2405014)" userId="S::2405014@student.uwtsd.ac.uk::13244c95-a222-44fa-94ca-3dcb768f2863" providerId="AD" clId="Web-{A6676658-3889-E2C2-52C0-5470CFD76F9F}" dt="2025-01-09T11:43:15.045" v="71"/>
          <ac:spMkLst>
            <pc:docMk/>
            <pc:sldMk cId="3571200190" sldId="258"/>
            <ac:spMk id="9" creationId="{1BB56EB9-078F-4952-AC1F-149C7A0AE4D5}"/>
          </ac:spMkLst>
        </pc:spChg>
        <pc:spChg chg="add del">
          <ac:chgData name="Ifan Knott (2405014)" userId="S::2405014@student.uwtsd.ac.uk::13244c95-a222-44fa-94ca-3dcb768f2863" providerId="AD" clId="Web-{A6676658-3889-E2C2-52C0-5470CFD76F9F}" dt="2025-01-09T11:43:15.045" v="71"/>
          <ac:spMkLst>
            <pc:docMk/>
            <pc:sldMk cId="3571200190" sldId="258"/>
            <ac:spMk id="11" creationId="{D3772EE4-ED5E-4D3A-A306-B22CF866786D}"/>
          </ac:spMkLst>
        </pc:spChg>
        <pc:spChg chg="add del">
          <ac:chgData name="Ifan Knott (2405014)" userId="S::2405014@student.uwtsd.ac.uk::13244c95-a222-44fa-94ca-3dcb768f2863" providerId="AD" clId="Web-{A6676658-3889-E2C2-52C0-5470CFD76F9F}" dt="2025-01-09T11:43:15.045" v="71"/>
          <ac:spMkLst>
            <pc:docMk/>
            <pc:sldMk cId="3571200190" sldId="258"/>
            <ac:spMk id="13" creationId="{10058680-D07C-4893-B2B7-91543F18AB32}"/>
          </ac:spMkLst>
        </pc:spChg>
        <pc:spChg chg="add del">
          <ac:chgData name="Ifan Knott (2405014)" userId="S::2405014@student.uwtsd.ac.uk::13244c95-a222-44fa-94ca-3dcb768f2863" providerId="AD" clId="Web-{A6676658-3889-E2C2-52C0-5470CFD76F9F}" dt="2025-01-09T11:43:15.045" v="71"/>
          <ac:spMkLst>
            <pc:docMk/>
            <pc:sldMk cId="3571200190" sldId="258"/>
            <ac:spMk id="15" creationId="{7B42427A-0A1F-4A55-8705-D9179F1E0CFB}"/>
          </ac:spMkLst>
        </pc:spChg>
        <pc:spChg chg="add del">
          <ac:chgData name="Ifan Knott (2405014)" userId="S::2405014@student.uwtsd.ac.uk::13244c95-a222-44fa-94ca-3dcb768f2863" providerId="AD" clId="Web-{A6676658-3889-E2C2-52C0-5470CFD76F9F}" dt="2025-01-09T11:43:15.045" v="71"/>
          <ac:spMkLst>
            <pc:docMk/>
            <pc:sldMk cId="3571200190" sldId="258"/>
            <ac:spMk id="17" creationId="{EE54A6FE-D8CB-48A3-900B-053D4EBD3B85}"/>
          </ac:spMkLst>
        </pc:spChg>
        <pc:spChg chg="add del">
          <ac:chgData name="Ifan Knott (2405014)" userId="S::2405014@student.uwtsd.ac.uk::13244c95-a222-44fa-94ca-3dcb768f2863" providerId="AD" clId="Web-{A6676658-3889-E2C2-52C0-5470CFD76F9F}" dt="2025-01-09T11:43:12.483" v="68"/>
          <ac:spMkLst>
            <pc:docMk/>
            <pc:sldMk cId="3571200190" sldId="258"/>
            <ac:spMk id="22" creationId="{36B822CC-7DA9-4417-AA94-64CEB676F0B8}"/>
          </ac:spMkLst>
        </pc:spChg>
        <pc:spChg chg="add del">
          <ac:chgData name="Ifan Knott (2405014)" userId="S::2405014@student.uwtsd.ac.uk::13244c95-a222-44fa-94ca-3dcb768f2863" providerId="AD" clId="Web-{A6676658-3889-E2C2-52C0-5470CFD76F9F}" dt="2025-01-09T11:43:12.483" v="68"/>
          <ac:spMkLst>
            <pc:docMk/>
            <pc:sldMk cId="3571200190" sldId="258"/>
            <ac:spMk id="24" creationId="{AFA01E88-71CC-4FF3-9E81-51E0C32B45E4}"/>
          </ac:spMkLst>
        </pc:spChg>
        <pc:spChg chg="add del">
          <ac:chgData name="Ifan Knott (2405014)" userId="S::2405014@student.uwtsd.ac.uk::13244c95-a222-44fa-94ca-3dcb768f2863" providerId="AD" clId="Web-{A6676658-3889-E2C2-52C0-5470CFD76F9F}" dt="2025-01-09T11:43:15.045" v="70"/>
          <ac:spMkLst>
            <pc:docMk/>
            <pc:sldMk cId="3571200190" sldId="258"/>
            <ac:spMk id="26" creationId="{3CED7894-4F62-4A6C-8DB5-DB5BE08E9C03}"/>
          </ac:spMkLst>
        </pc:spChg>
        <pc:spChg chg="add del">
          <ac:chgData name="Ifan Knott (2405014)" userId="S::2405014@student.uwtsd.ac.uk::13244c95-a222-44fa-94ca-3dcb768f2863" providerId="AD" clId="Web-{A6676658-3889-E2C2-52C0-5470CFD76F9F}" dt="2025-01-09T11:43:15.045" v="70"/>
          <ac:spMkLst>
            <pc:docMk/>
            <pc:sldMk cId="3571200190" sldId="258"/>
            <ac:spMk id="27" creationId="{E536F3B4-50F6-4C52-8F76-4EB1214719DC}"/>
          </ac:spMkLst>
        </pc:spChg>
        <pc:spChg chg="add del">
          <ac:chgData name="Ifan Knott (2405014)" userId="S::2405014@student.uwtsd.ac.uk::13244c95-a222-44fa-94ca-3dcb768f2863" providerId="AD" clId="Web-{A6676658-3889-E2C2-52C0-5470CFD76F9F}" dt="2025-01-09T11:43:35.719" v="74"/>
          <ac:spMkLst>
            <pc:docMk/>
            <pc:sldMk cId="3571200190" sldId="258"/>
            <ac:spMk id="28" creationId="{7B42427A-0A1F-4A55-8705-D9179F1E0CFB}"/>
          </ac:spMkLst>
        </pc:spChg>
        <pc:spChg chg="add del">
          <ac:chgData name="Ifan Knott (2405014)" userId="S::2405014@student.uwtsd.ac.uk::13244c95-a222-44fa-94ca-3dcb768f2863" providerId="AD" clId="Web-{A6676658-3889-E2C2-52C0-5470CFD76F9F}" dt="2025-01-09T11:43:35.719" v="74"/>
          <ac:spMkLst>
            <pc:docMk/>
            <pc:sldMk cId="3571200190" sldId="258"/>
            <ac:spMk id="29" creationId="{1BB56EB9-078F-4952-AC1F-149C7A0AE4D5}"/>
          </ac:spMkLst>
        </pc:spChg>
        <pc:spChg chg="add del">
          <ac:chgData name="Ifan Knott (2405014)" userId="S::2405014@student.uwtsd.ac.uk::13244c95-a222-44fa-94ca-3dcb768f2863" providerId="AD" clId="Web-{A6676658-3889-E2C2-52C0-5470CFD76F9F}" dt="2025-01-09T11:43:35.719" v="74"/>
          <ac:spMkLst>
            <pc:docMk/>
            <pc:sldMk cId="3571200190" sldId="258"/>
            <ac:spMk id="30" creationId="{EE54A6FE-D8CB-48A3-900B-053D4EBD3B85}"/>
          </ac:spMkLst>
        </pc:spChg>
        <pc:spChg chg="add del">
          <ac:chgData name="Ifan Knott (2405014)" userId="S::2405014@student.uwtsd.ac.uk::13244c95-a222-44fa-94ca-3dcb768f2863" providerId="AD" clId="Web-{A6676658-3889-E2C2-52C0-5470CFD76F9F}" dt="2025-01-09T11:43:35.719" v="74"/>
          <ac:spMkLst>
            <pc:docMk/>
            <pc:sldMk cId="3571200190" sldId="258"/>
            <ac:spMk id="31" creationId="{D3772EE4-ED5E-4D3A-A306-B22CF866786D}"/>
          </ac:spMkLst>
        </pc:spChg>
        <pc:spChg chg="add del">
          <ac:chgData name="Ifan Knott (2405014)" userId="S::2405014@student.uwtsd.ac.uk::13244c95-a222-44fa-94ca-3dcb768f2863" providerId="AD" clId="Web-{A6676658-3889-E2C2-52C0-5470CFD76F9F}" dt="2025-01-09T11:43:35.719" v="74"/>
          <ac:spMkLst>
            <pc:docMk/>
            <pc:sldMk cId="3571200190" sldId="258"/>
            <ac:spMk id="32" creationId="{10058680-D07C-4893-B2B7-91543F18AB32}"/>
          </ac:spMkLst>
        </pc:spChg>
        <pc:spChg chg="add">
          <ac:chgData name="Ifan Knott (2405014)" userId="S::2405014@student.uwtsd.ac.uk::13244c95-a222-44fa-94ca-3dcb768f2863" providerId="AD" clId="Web-{A6676658-3889-E2C2-52C0-5470CFD76F9F}" dt="2025-01-09T11:43:35.719" v="74"/>
          <ac:spMkLst>
            <pc:docMk/>
            <pc:sldMk cId="3571200190" sldId="258"/>
            <ac:spMk id="37" creationId="{1BB56EB9-078F-4952-AC1F-149C7A0AE4D5}"/>
          </ac:spMkLst>
        </pc:spChg>
        <pc:spChg chg="add">
          <ac:chgData name="Ifan Knott (2405014)" userId="S::2405014@student.uwtsd.ac.uk::13244c95-a222-44fa-94ca-3dcb768f2863" providerId="AD" clId="Web-{A6676658-3889-E2C2-52C0-5470CFD76F9F}" dt="2025-01-09T11:43:35.719" v="74"/>
          <ac:spMkLst>
            <pc:docMk/>
            <pc:sldMk cId="3571200190" sldId="258"/>
            <ac:spMk id="39" creationId="{D3772EE4-ED5E-4D3A-A306-B22CF866786D}"/>
          </ac:spMkLst>
        </pc:spChg>
        <pc:spChg chg="add">
          <ac:chgData name="Ifan Knott (2405014)" userId="S::2405014@student.uwtsd.ac.uk::13244c95-a222-44fa-94ca-3dcb768f2863" providerId="AD" clId="Web-{A6676658-3889-E2C2-52C0-5470CFD76F9F}" dt="2025-01-09T11:43:35.719" v="74"/>
          <ac:spMkLst>
            <pc:docMk/>
            <pc:sldMk cId="3571200190" sldId="258"/>
            <ac:spMk id="41" creationId="{10058680-D07C-4893-B2B7-91543F18AB32}"/>
          </ac:spMkLst>
        </pc:spChg>
        <pc:spChg chg="add">
          <ac:chgData name="Ifan Knott (2405014)" userId="S::2405014@student.uwtsd.ac.uk::13244c95-a222-44fa-94ca-3dcb768f2863" providerId="AD" clId="Web-{A6676658-3889-E2C2-52C0-5470CFD76F9F}" dt="2025-01-09T11:43:35.719" v="74"/>
          <ac:spMkLst>
            <pc:docMk/>
            <pc:sldMk cId="3571200190" sldId="258"/>
            <ac:spMk id="43" creationId="{7B42427A-0A1F-4A55-8705-D9179F1E0CFB}"/>
          </ac:spMkLst>
        </pc:spChg>
        <pc:spChg chg="add">
          <ac:chgData name="Ifan Knott (2405014)" userId="S::2405014@student.uwtsd.ac.uk::13244c95-a222-44fa-94ca-3dcb768f2863" providerId="AD" clId="Web-{A6676658-3889-E2C2-52C0-5470CFD76F9F}" dt="2025-01-09T11:43:35.719" v="74"/>
          <ac:spMkLst>
            <pc:docMk/>
            <pc:sldMk cId="3571200190" sldId="258"/>
            <ac:spMk id="45" creationId="{EE54A6FE-D8CB-48A3-900B-053D4EBD3B85}"/>
          </ac:spMkLst>
        </pc:spChg>
        <pc:picChg chg="add del mod">
          <ac:chgData name="Ifan Knott (2405014)" userId="S::2405014@student.uwtsd.ac.uk::13244c95-a222-44fa-94ca-3dcb768f2863" providerId="AD" clId="Web-{A6676658-3889-E2C2-52C0-5470CFD76F9F}" dt="2025-01-09T11:43:01.919" v="65"/>
          <ac:picMkLst>
            <pc:docMk/>
            <pc:sldMk cId="3571200190" sldId="258"/>
            <ac:picMk id="4" creationId="{672293B3-3C4A-ACD9-1CE3-23C35DF0189A}"/>
          </ac:picMkLst>
        </pc:picChg>
        <pc:picChg chg="add del mod ord">
          <ac:chgData name="Ifan Knott (2405014)" userId="S::2405014@student.uwtsd.ac.uk::13244c95-a222-44fa-94ca-3dcb768f2863" providerId="AD" clId="Web-{A6676658-3889-E2C2-52C0-5470CFD76F9F}" dt="2025-01-09T11:43:29.375" v="72"/>
          <ac:picMkLst>
            <pc:docMk/>
            <pc:sldMk cId="3571200190" sldId="258"/>
            <ac:picMk id="5" creationId="{8E3FAB59-AA9B-516E-7627-F79D3B0180F5}"/>
          </ac:picMkLst>
        </pc:picChg>
        <pc:picChg chg="add mod">
          <ac:chgData name="Ifan Knott (2405014)" userId="S::2405014@student.uwtsd.ac.uk::13244c95-a222-44fa-94ca-3dcb768f2863" providerId="AD" clId="Web-{A6676658-3889-E2C2-52C0-5470CFD76F9F}" dt="2025-01-09T11:43:30.390" v="73"/>
          <ac:picMkLst>
            <pc:docMk/>
            <pc:sldMk cId="3571200190" sldId="258"/>
            <ac:picMk id="6" creationId="{48EBB1F7-4E05-38F7-6239-C2551FD93B3A}"/>
          </ac:picMkLst>
        </pc:picChg>
      </pc:sldChg>
      <pc:sldChg chg="addSp delSp modSp new mod setBg">
        <pc:chgData name="Ifan Knott (2405014)" userId="S::2405014@student.uwtsd.ac.uk::13244c95-a222-44fa-94ca-3dcb768f2863" providerId="AD" clId="Web-{A6676658-3889-E2C2-52C0-5470CFD76F9F}" dt="2025-01-09T12:33:46.051" v="397"/>
        <pc:sldMkLst>
          <pc:docMk/>
          <pc:sldMk cId="2528013083" sldId="259"/>
        </pc:sldMkLst>
        <pc:spChg chg="mod">
          <ac:chgData name="Ifan Knott (2405014)" userId="S::2405014@student.uwtsd.ac.uk::13244c95-a222-44fa-94ca-3dcb768f2863" providerId="AD" clId="Web-{A6676658-3889-E2C2-52C0-5470CFD76F9F}" dt="2025-01-09T12:33:46.051" v="397"/>
          <ac:spMkLst>
            <pc:docMk/>
            <pc:sldMk cId="2528013083" sldId="259"/>
            <ac:spMk id="2" creationId="{2447F635-5711-6BA0-BB3A-B233A3368E77}"/>
          </ac:spMkLst>
        </pc:spChg>
        <pc:spChg chg="mod ord">
          <ac:chgData name="Ifan Knott (2405014)" userId="S::2405014@student.uwtsd.ac.uk::13244c95-a222-44fa-94ca-3dcb768f2863" providerId="AD" clId="Web-{A6676658-3889-E2C2-52C0-5470CFD76F9F}" dt="2025-01-09T12:33:46.051" v="397"/>
          <ac:spMkLst>
            <pc:docMk/>
            <pc:sldMk cId="2528013083" sldId="259"/>
            <ac:spMk id="3" creationId="{A5B7C863-CBED-0A4E-7F85-87E5E41E74D3}"/>
          </ac:spMkLst>
        </pc:spChg>
        <pc:spChg chg="add del">
          <ac:chgData name="Ifan Knott (2405014)" userId="S::2405014@student.uwtsd.ac.uk::13244c95-a222-44fa-94ca-3dcb768f2863" providerId="AD" clId="Web-{A6676658-3889-E2C2-52C0-5470CFD76F9F}" dt="2025-01-09T12:33:46.035" v="396"/>
          <ac:spMkLst>
            <pc:docMk/>
            <pc:sldMk cId="2528013083" sldId="259"/>
            <ac:spMk id="9" creationId="{504BED40-EAF7-4E55-AFF7-2CD840EBD3AA}"/>
          </ac:spMkLst>
        </pc:spChg>
        <pc:spChg chg="add del">
          <ac:chgData name="Ifan Knott (2405014)" userId="S::2405014@student.uwtsd.ac.uk::13244c95-a222-44fa-94ca-3dcb768f2863" providerId="AD" clId="Web-{A6676658-3889-E2C2-52C0-5470CFD76F9F}" dt="2025-01-09T12:33:46.035" v="396"/>
          <ac:spMkLst>
            <pc:docMk/>
            <pc:sldMk cId="2528013083" sldId="259"/>
            <ac:spMk id="11" creationId="{F367CCF1-BB1E-41CF-8499-94A870C33EFA}"/>
          </ac:spMkLst>
        </pc:spChg>
        <pc:spChg chg="add">
          <ac:chgData name="Ifan Knott (2405014)" userId="S::2405014@student.uwtsd.ac.uk::13244c95-a222-44fa-94ca-3dcb768f2863" providerId="AD" clId="Web-{A6676658-3889-E2C2-52C0-5470CFD76F9F}" dt="2025-01-09T12:33:46.051" v="397"/>
          <ac:spMkLst>
            <pc:docMk/>
            <pc:sldMk cId="2528013083" sldId="259"/>
            <ac:spMk id="13" creationId="{DBE4DD59-5AA2-46C6-B6A8-9B4C62D19877}"/>
          </ac:spMkLst>
        </pc:spChg>
        <pc:spChg chg="add">
          <ac:chgData name="Ifan Knott (2405014)" userId="S::2405014@student.uwtsd.ac.uk::13244c95-a222-44fa-94ca-3dcb768f2863" providerId="AD" clId="Web-{A6676658-3889-E2C2-52C0-5470CFD76F9F}" dt="2025-01-09T12:33:46.051" v="397"/>
          <ac:spMkLst>
            <pc:docMk/>
            <pc:sldMk cId="2528013083" sldId="259"/>
            <ac:spMk id="14" creationId="{7A4CA679-3546-4E14-8FB8-F57168C37635}"/>
          </ac:spMkLst>
        </pc:spChg>
        <pc:spChg chg="add">
          <ac:chgData name="Ifan Knott (2405014)" userId="S::2405014@student.uwtsd.ac.uk::13244c95-a222-44fa-94ca-3dcb768f2863" providerId="AD" clId="Web-{A6676658-3889-E2C2-52C0-5470CFD76F9F}" dt="2025-01-09T12:33:46.051" v="397"/>
          <ac:spMkLst>
            <pc:docMk/>
            <pc:sldMk cId="2528013083" sldId="259"/>
            <ac:spMk id="15" creationId="{160CE81C-67DC-489E-BFFB-877C80B854DB}"/>
          </ac:spMkLst>
        </pc:spChg>
        <pc:spChg chg="add">
          <ac:chgData name="Ifan Knott (2405014)" userId="S::2405014@student.uwtsd.ac.uk::13244c95-a222-44fa-94ca-3dcb768f2863" providerId="AD" clId="Web-{A6676658-3889-E2C2-52C0-5470CFD76F9F}" dt="2025-01-09T12:33:46.051" v="397"/>
          <ac:spMkLst>
            <pc:docMk/>
            <pc:sldMk cId="2528013083" sldId="259"/>
            <ac:spMk id="16" creationId="{44D16E90-7C64-4C04-A50A-B866A1A92B4E}"/>
          </ac:spMkLst>
        </pc:spChg>
        <pc:picChg chg="add mod">
          <ac:chgData name="Ifan Knott (2405014)" userId="S::2405014@student.uwtsd.ac.uk::13244c95-a222-44fa-94ca-3dcb768f2863" providerId="AD" clId="Web-{A6676658-3889-E2C2-52C0-5470CFD76F9F}" dt="2025-01-09T12:33:46.051" v="397"/>
          <ac:picMkLst>
            <pc:docMk/>
            <pc:sldMk cId="2528013083" sldId="259"/>
            <ac:picMk id="4" creationId="{D18F861E-025A-C94F-4A43-DAF151E1FC57}"/>
          </ac:picMkLst>
        </pc:picChg>
      </pc:sldChg>
      <pc:sldChg chg="addSp modSp new mod setBg setClrOvrMap">
        <pc:chgData name="Ifan Knott (2405014)" userId="S::2405014@student.uwtsd.ac.uk::13244c95-a222-44fa-94ca-3dcb768f2863" providerId="AD" clId="Web-{A6676658-3889-E2C2-52C0-5470CFD76F9F}" dt="2025-01-09T11:58:56.287" v="239"/>
        <pc:sldMkLst>
          <pc:docMk/>
          <pc:sldMk cId="1897965098" sldId="260"/>
        </pc:sldMkLst>
        <pc:spChg chg="mod">
          <ac:chgData name="Ifan Knott (2405014)" userId="S::2405014@student.uwtsd.ac.uk::13244c95-a222-44fa-94ca-3dcb768f2863" providerId="AD" clId="Web-{A6676658-3889-E2C2-52C0-5470CFD76F9F}" dt="2025-01-09T11:58:56.287" v="239"/>
          <ac:spMkLst>
            <pc:docMk/>
            <pc:sldMk cId="1897965098" sldId="260"/>
            <ac:spMk id="2" creationId="{E00D7B92-0B15-D0BC-F936-A741EB1E5A7A}"/>
          </ac:spMkLst>
        </pc:spChg>
        <pc:spChg chg="mod">
          <ac:chgData name="Ifan Knott (2405014)" userId="S::2405014@student.uwtsd.ac.uk::13244c95-a222-44fa-94ca-3dcb768f2863" providerId="AD" clId="Web-{A6676658-3889-E2C2-52C0-5470CFD76F9F}" dt="2025-01-09T11:58:56.287" v="239"/>
          <ac:spMkLst>
            <pc:docMk/>
            <pc:sldMk cId="1897965098" sldId="260"/>
            <ac:spMk id="3" creationId="{2507ACC8-4A8A-28B4-19AC-24393B668D5A}"/>
          </ac:spMkLst>
        </pc:spChg>
        <pc:spChg chg="add">
          <ac:chgData name="Ifan Knott (2405014)" userId="S::2405014@student.uwtsd.ac.uk::13244c95-a222-44fa-94ca-3dcb768f2863" providerId="AD" clId="Web-{A6676658-3889-E2C2-52C0-5470CFD76F9F}" dt="2025-01-09T11:58:56.287" v="239"/>
          <ac:spMkLst>
            <pc:docMk/>
            <pc:sldMk cId="1897965098" sldId="260"/>
            <ac:spMk id="9" creationId="{88C97474-5879-4DB5-B4F3-F0357104BC8E}"/>
          </ac:spMkLst>
        </pc:spChg>
        <pc:spChg chg="add">
          <ac:chgData name="Ifan Knott (2405014)" userId="S::2405014@student.uwtsd.ac.uk::13244c95-a222-44fa-94ca-3dcb768f2863" providerId="AD" clId="Web-{A6676658-3889-E2C2-52C0-5470CFD76F9F}" dt="2025-01-09T11:58:56.287" v="239"/>
          <ac:spMkLst>
            <pc:docMk/>
            <pc:sldMk cId="1897965098" sldId="260"/>
            <ac:spMk id="11" creationId="{7D2AF00E-D433-4047-863F-BCB69CEC3C35}"/>
          </ac:spMkLst>
        </pc:spChg>
        <pc:spChg chg="add">
          <ac:chgData name="Ifan Knott (2405014)" userId="S::2405014@student.uwtsd.ac.uk::13244c95-a222-44fa-94ca-3dcb768f2863" providerId="AD" clId="Web-{A6676658-3889-E2C2-52C0-5470CFD76F9F}" dt="2025-01-09T11:58:56.287" v="239"/>
          <ac:spMkLst>
            <pc:docMk/>
            <pc:sldMk cId="1897965098" sldId="260"/>
            <ac:spMk id="13" creationId="{0997DBEA-6DFC-457A-9850-E535053549D6}"/>
          </ac:spMkLst>
        </pc:spChg>
        <pc:spChg chg="add">
          <ac:chgData name="Ifan Knott (2405014)" userId="S::2405014@student.uwtsd.ac.uk::13244c95-a222-44fa-94ca-3dcb768f2863" providerId="AD" clId="Web-{A6676658-3889-E2C2-52C0-5470CFD76F9F}" dt="2025-01-09T11:58:56.287" v="239"/>
          <ac:spMkLst>
            <pc:docMk/>
            <pc:sldMk cId="1897965098" sldId="260"/>
            <ac:spMk id="15" creationId="{79446CF5-953A-4916-BFF4-F5558E5C2359}"/>
          </ac:spMkLst>
        </pc:spChg>
        <pc:spChg chg="add">
          <ac:chgData name="Ifan Knott (2405014)" userId="S::2405014@student.uwtsd.ac.uk::13244c95-a222-44fa-94ca-3dcb768f2863" providerId="AD" clId="Web-{A6676658-3889-E2C2-52C0-5470CFD76F9F}" dt="2025-01-09T11:58:56.287" v="239"/>
          <ac:spMkLst>
            <pc:docMk/>
            <pc:sldMk cId="1897965098" sldId="260"/>
            <ac:spMk id="17" creationId="{477B945C-B433-4DFF-9A67-A5C9257E471C}"/>
          </ac:spMkLst>
        </pc:spChg>
        <pc:picChg chg="add mod">
          <ac:chgData name="Ifan Knott (2405014)" userId="S::2405014@student.uwtsd.ac.uk::13244c95-a222-44fa-94ca-3dcb768f2863" providerId="AD" clId="Web-{A6676658-3889-E2C2-52C0-5470CFD76F9F}" dt="2025-01-09T11:58:56.287" v="239"/>
          <ac:picMkLst>
            <pc:docMk/>
            <pc:sldMk cId="1897965098" sldId="260"/>
            <ac:picMk id="4" creationId="{DEE54A5C-A0C5-F4DB-44BB-CB2F23614118}"/>
          </ac:picMkLst>
        </pc:picChg>
      </pc:sldChg>
      <pc:sldChg chg="addSp delSp modSp new">
        <pc:chgData name="Ifan Knott (2405014)" userId="S::2405014@student.uwtsd.ac.uk::13244c95-a222-44fa-94ca-3dcb768f2863" providerId="AD" clId="Web-{A6676658-3889-E2C2-52C0-5470CFD76F9F}" dt="2025-01-09T12:30:51.053" v="379" actId="20577"/>
        <pc:sldMkLst>
          <pc:docMk/>
          <pc:sldMk cId="3997865941" sldId="261"/>
        </pc:sldMkLst>
        <pc:spChg chg="mod">
          <ac:chgData name="Ifan Knott (2405014)" userId="S::2405014@student.uwtsd.ac.uk::13244c95-a222-44fa-94ca-3dcb768f2863" providerId="AD" clId="Web-{A6676658-3889-E2C2-52C0-5470CFD76F9F}" dt="2025-01-09T12:21:39.091" v="365" actId="20577"/>
          <ac:spMkLst>
            <pc:docMk/>
            <pc:sldMk cId="3997865941" sldId="261"/>
            <ac:spMk id="2" creationId="{1769F1EA-DCCF-A6C9-8149-9F840F9DA24C}"/>
          </ac:spMkLst>
        </pc:spChg>
        <pc:spChg chg="del mod">
          <ac:chgData name="Ifan Knott (2405014)" userId="S::2405014@student.uwtsd.ac.uk::13244c95-a222-44fa-94ca-3dcb768f2863" providerId="AD" clId="Web-{A6676658-3889-E2C2-52C0-5470CFD76F9F}" dt="2025-01-09T12:01:43.940" v="253"/>
          <ac:spMkLst>
            <pc:docMk/>
            <pc:sldMk cId="3997865941" sldId="261"/>
            <ac:spMk id="3" creationId="{617EDEE9-F2B9-61FD-0F54-B71373118403}"/>
          </ac:spMkLst>
        </pc:spChg>
        <pc:spChg chg="add mod">
          <ac:chgData name="Ifan Knott (2405014)" userId="S::2405014@student.uwtsd.ac.uk::13244c95-a222-44fa-94ca-3dcb768f2863" providerId="AD" clId="Web-{A6676658-3889-E2C2-52C0-5470CFD76F9F}" dt="2025-01-09T12:28:12.823" v="369" actId="20577"/>
          <ac:spMkLst>
            <pc:docMk/>
            <pc:sldMk cId="3997865941" sldId="261"/>
            <ac:spMk id="4" creationId="{23D9F321-214C-0822-EA9C-384FAFEB68FA}"/>
          </ac:spMkLst>
        </pc:spChg>
        <pc:spChg chg="add mod">
          <ac:chgData name="Ifan Knott (2405014)" userId="S::2405014@student.uwtsd.ac.uk::13244c95-a222-44fa-94ca-3dcb768f2863" providerId="AD" clId="Web-{A6676658-3889-E2C2-52C0-5470CFD76F9F}" dt="2025-01-09T12:30:27.802" v="377" actId="20577"/>
          <ac:spMkLst>
            <pc:docMk/>
            <pc:sldMk cId="3997865941" sldId="261"/>
            <ac:spMk id="5" creationId="{811080CB-3C6F-14F2-08D2-D64A219D639E}"/>
          </ac:spMkLst>
        </pc:spChg>
        <pc:spChg chg="add mod">
          <ac:chgData name="Ifan Knott (2405014)" userId="S::2405014@student.uwtsd.ac.uk::13244c95-a222-44fa-94ca-3dcb768f2863" providerId="AD" clId="Web-{A6676658-3889-E2C2-52C0-5470CFD76F9F}" dt="2025-01-09T12:30:51.053" v="379" actId="20577"/>
          <ac:spMkLst>
            <pc:docMk/>
            <pc:sldMk cId="3997865941" sldId="261"/>
            <ac:spMk id="6" creationId="{31F986CC-2A9A-D89F-C896-B7724A474DAF}"/>
          </ac:spMkLst>
        </pc:spChg>
        <pc:spChg chg="add mod">
          <ac:chgData name="Ifan Knott (2405014)" userId="S::2405014@student.uwtsd.ac.uk::13244c95-a222-44fa-94ca-3dcb768f2863" providerId="AD" clId="Web-{A6676658-3889-E2C2-52C0-5470CFD76F9F}" dt="2025-01-09T12:30:08.925" v="375" actId="20577"/>
          <ac:spMkLst>
            <pc:docMk/>
            <pc:sldMk cId="3997865941" sldId="261"/>
            <ac:spMk id="7" creationId="{E2419141-F02C-EDE4-78C8-BCD0D8F7DC00}"/>
          </ac:spMkLst>
        </pc:spChg>
      </pc:sldChg>
      <pc:sldChg chg="addSp delSp modSp new mod ord setBg setClrOvrMap">
        <pc:chgData name="Ifan Knott (2405014)" userId="S::2405014@student.uwtsd.ac.uk::13244c95-a222-44fa-94ca-3dcb768f2863" providerId="AD" clId="Web-{A6676658-3889-E2C2-52C0-5470CFD76F9F}" dt="2025-01-09T12:39:58.203" v="441" actId="20577"/>
        <pc:sldMkLst>
          <pc:docMk/>
          <pc:sldMk cId="2507146084" sldId="262"/>
        </pc:sldMkLst>
        <pc:spChg chg="mod">
          <ac:chgData name="Ifan Knott (2405014)" userId="S::2405014@student.uwtsd.ac.uk::13244c95-a222-44fa-94ca-3dcb768f2863" providerId="AD" clId="Web-{A6676658-3889-E2C2-52C0-5470CFD76F9F}" dt="2025-01-09T12:35:07.104" v="410" actId="20577"/>
          <ac:spMkLst>
            <pc:docMk/>
            <pc:sldMk cId="2507146084" sldId="262"/>
            <ac:spMk id="2" creationId="{AB02EDDE-1492-ABD9-314E-7ACF92303409}"/>
          </ac:spMkLst>
        </pc:spChg>
        <pc:spChg chg="del">
          <ac:chgData name="Ifan Knott (2405014)" userId="S::2405014@student.uwtsd.ac.uk::13244c95-a222-44fa-94ca-3dcb768f2863" providerId="AD" clId="Web-{A6676658-3889-E2C2-52C0-5470CFD76F9F}" dt="2025-01-09T12:24:13.118" v="367"/>
          <ac:spMkLst>
            <pc:docMk/>
            <pc:sldMk cId="2507146084" sldId="262"/>
            <ac:spMk id="3" creationId="{701FB8EA-19E1-4953-F2CA-7E476B220BA4}"/>
          </ac:spMkLst>
        </pc:spChg>
        <pc:spChg chg="add del">
          <ac:chgData name="Ifan Knott (2405014)" userId="S::2405014@student.uwtsd.ac.uk::13244c95-a222-44fa-94ca-3dcb768f2863" providerId="AD" clId="Web-{A6676658-3889-E2C2-52C0-5470CFD76F9F}" dt="2025-01-09T12:34:03.693" v="399"/>
          <ac:spMkLst>
            <pc:docMk/>
            <pc:sldMk cId="2507146084" sldId="262"/>
            <ac:spMk id="8" creationId="{EF4923A1-6512-8B8C-6610-5D390ABCC482}"/>
          </ac:spMkLst>
        </pc:spChg>
        <pc:spChg chg="add del">
          <ac:chgData name="Ifan Knott (2405014)" userId="S::2405014@student.uwtsd.ac.uk::13244c95-a222-44fa-94ca-3dcb768f2863" providerId="AD" clId="Web-{A6676658-3889-E2C2-52C0-5470CFD76F9F}" dt="2025-01-09T12:34:03.693" v="399"/>
          <ac:spMkLst>
            <pc:docMk/>
            <pc:sldMk cId="2507146084" sldId="262"/>
            <ac:spMk id="11" creationId="{7A4CA679-3546-4E14-8FB8-F57168C37635}"/>
          </ac:spMkLst>
        </pc:spChg>
        <pc:spChg chg="add del">
          <ac:chgData name="Ifan Knott (2405014)" userId="S::2405014@student.uwtsd.ac.uk::13244c95-a222-44fa-94ca-3dcb768f2863" providerId="AD" clId="Web-{A6676658-3889-E2C2-52C0-5470CFD76F9F}" dt="2025-01-09T12:34:03.693" v="399"/>
          <ac:spMkLst>
            <pc:docMk/>
            <pc:sldMk cId="2507146084" sldId="262"/>
            <ac:spMk id="13" creationId="{44D16E90-7C64-4C04-A50A-B866A1A92B4E}"/>
          </ac:spMkLst>
        </pc:spChg>
        <pc:spChg chg="add del">
          <ac:chgData name="Ifan Knott (2405014)" userId="S::2405014@student.uwtsd.ac.uk::13244c95-a222-44fa-94ca-3dcb768f2863" providerId="AD" clId="Web-{A6676658-3889-E2C2-52C0-5470CFD76F9F}" dt="2025-01-09T12:34:03.693" v="399"/>
          <ac:spMkLst>
            <pc:docMk/>
            <pc:sldMk cId="2507146084" sldId="262"/>
            <ac:spMk id="15" creationId="{DBE4DD59-5AA2-46C6-B6A8-9B4C62D19877}"/>
          </ac:spMkLst>
        </pc:spChg>
        <pc:spChg chg="add del">
          <ac:chgData name="Ifan Knott (2405014)" userId="S::2405014@student.uwtsd.ac.uk::13244c95-a222-44fa-94ca-3dcb768f2863" providerId="AD" clId="Web-{A6676658-3889-E2C2-52C0-5470CFD76F9F}" dt="2025-01-09T12:34:03.693" v="399"/>
          <ac:spMkLst>
            <pc:docMk/>
            <pc:sldMk cId="2507146084" sldId="262"/>
            <ac:spMk id="17" creationId="{160CE81C-67DC-489E-BFFB-877C80B854DB}"/>
          </ac:spMkLst>
        </pc:spChg>
        <pc:spChg chg="add del">
          <ac:chgData name="Ifan Knott (2405014)" userId="S::2405014@student.uwtsd.ac.uk::13244c95-a222-44fa-94ca-3dcb768f2863" providerId="AD" clId="Web-{A6676658-3889-E2C2-52C0-5470CFD76F9F}" dt="2025-01-09T12:34:12.568" v="402"/>
          <ac:spMkLst>
            <pc:docMk/>
            <pc:sldMk cId="2507146084" sldId="262"/>
            <ac:spMk id="19" creationId="{EE54A6FE-D8CB-48A3-900B-053D4EBD3B85}"/>
          </ac:spMkLst>
        </pc:spChg>
        <pc:spChg chg="add del">
          <ac:chgData name="Ifan Knott (2405014)" userId="S::2405014@student.uwtsd.ac.uk::13244c95-a222-44fa-94ca-3dcb768f2863" providerId="AD" clId="Web-{A6676658-3889-E2C2-52C0-5470CFD76F9F}" dt="2025-01-09T12:34:12.568" v="402"/>
          <ac:spMkLst>
            <pc:docMk/>
            <pc:sldMk cId="2507146084" sldId="262"/>
            <ac:spMk id="20" creationId="{1BB56EB9-078F-4952-AC1F-149C7A0AE4D5}"/>
          </ac:spMkLst>
        </pc:spChg>
        <pc:spChg chg="add del">
          <ac:chgData name="Ifan Knott (2405014)" userId="S::2405014@student.uwtsd.ac.uk::13244c95-a222-44fa-94ca-3dcb768f2863" providerId="AD" clId="Web-{A6676658-3889-E2C2-52C0-5470CFD76F9F}" dt="2025-01-09T12:34:12.568" v="402"/>
          <ac:spMkLst>
            <pc:docMk/>
            <pc:sldMk cId="2507146084" sldId="262"/>
            <ac:spMk id="21" creationId="{D3772EE4-ED5E-4D3A-A306-B22CF866786D}"/>
          </ac:spMkLst>
        </pc:spChg>
        <pc:spChg chg="add del">
          <ac:chgData name="Ifan Knott (2405014)" userId="S::2405014@student.uwtsd.ac.uk::13244c95-a222-44fa-94ca-3dcb768f2863" providerId="AD" clId="Web-{A6676658-3889-E2C2-52C0-5470CFD76F9F}" dt="2025-01-09T12:34:12.568" v="402"/>
          <ac:spMkLst>
            <pc:docMk/>
            <pc:sldMk cId="2507146084" sldId="262"/>
            <ac:spMk id="22" creationId="{10058680-D07C-4893-B2B7-91543F18AB32}"/>
          </ac:spMkLst>
        </pc:spChg>
        <pc:spChg chg="add del">
          <ac:chgData name="Ifan Knott (2405014)" userId="S::2405014@student.uwtsd.ac.uk::13244c95-a222-44fa-94ca-3dcb768f2863" providerId="AD" clId="Web-{A6676658-3889-E2C2-52C0-5470CFD76F9F}" dt="2025-01-09T12:34:12.568" v="402"/>
          <ac:spMkLst>
            <pc:docMk/>
            <pc:sldMk cId="2507146084" sldId="262"/>
            <ac:spMk id="23" creationId="{7B42427A-0A1F-4A55-8705-D9179F1E0CFB}"/>
          </ac:spMkLst>
        </pc:spChg>
        <pc:spChg chg="add mod ord">
          <ac:chgData name="Ifan Knott (2405014)" userId="S::2405014@student.uwtsd.ac.uk::13244c95-a222-44fa-94ca-3dcb768f2863" providerId="AD" clId="Web-{A6676658-3889-E2C2-52C0-5470CFD76F9F}" dt="2025-01-09T12:39:58.203" v="441" actId="20577"/>
          <ac:spMkLst>
            <pc:docMk/>
            <pc:sldMk cId="2507146084" sldId="262"/>
            <ac:spMk id="24" creationId="{B620B9FF-1C5F-4FDD-AB8A-2CB583713363}"/>
          </ac:spMkLst>
        </pc:spChg>
        <pc:spChg chg="add">
          <ac:chgData name="Ifan Knott (2405014)" userId="S::2405014@student.uwtsd.ac.uk::13244c95-a222-44fa-94ca-3dcb768f2863" providerId="AD" clId="Web-{A6676658-3889-E2C2-52C0-5470CFD76F9F}" dt="2025-01-09T12:34:12.568" v="402"/>
          <ac:spMkLst>
            <pc:docMk/>
            <pc:sldMk cId="2507146084" sldId="262"/>
            <ac:spMk id="31" creationId="{44D16E90-7C64-4C04-A50A-B866A1A92B4E}"/>
          </ac:spMkLst>
        </pc:spChg>
        <pc:spChg chg="add">
          <ac:chgData name="Ifan Knott (2405014)" userId="S::2405014@student.uwtsd.ac.uk::13244c95-a222-44fa-94ca-3dcb768f2863" providerId="AD" clId="Web-{A6676658-3889-E2C2-52C0-5470CFD76F9F}" dt="2025-01-09T12:34:12.568" v="402"/>
          <ac:spMkLst>
            <pc:docMk/>
            <pc:sldMk cId="2507146084" sldId="262"/>
            <ac:spMk id="33" creationId="{DBE4DD59-5AA2-46C6-B6A8-9B4C62D19877}"/>
          </ac:spMkLst>
        </pc:spChg>
        <pc:spChg chg="add">
          <ac:chgData name="Ifan Knott (2405014)" userId="S::2405014@student.uwtsd.ac.uk::13244c95-a222-44fa-94ca-3dcb768f2863" providerId="AD" clId="Web-{A6676658-3889-E2C2-52C0-5470CFD76F9F}" dt="2025-01-09T12:34:12.568" v="402"/>
          <ac:spMkLst>
            <pc:docMk/>
            <pc:sldMk cId="2507146084" sldId="262"/>
            <ac:spMk id="35" creationId="{160CE81C-67DC-489E-BFFB-877C80B854DB}"/>
          </ac:spMkLst>
        </pc:spChg>
        <pc:picChg chg="add mod ord">
          <ac:chgData name="Ifan Knott (2405014)" userId="S::2405014@student.uwtsd.ac.uk::13244c95-a222-44fa-94ca-3dcb768f2863" providerId="AD" clId="Web-{A6676658-3889-E2C2-52C0-5470CFD76F9F}" dt="2025-01-09T12:34:09.677" v="401" actId="1076"/>
          <ac:picMkLst>
            <pc:docMk/>
            <pc:sldMk cId="2507146084" sldId="262"/>
            <ac:picMk id="4" creationId="{5DD9FB04-2FE7-1124-F626-A7D23BF8B494}"/>
          </ac:picMkLst>
        </pc:picChg>
      </pc:sldChg>
      <pc:sldChg chg="addSp modSp new mod ord setBg setClrOvrMap">
        <pc:chgData name="Ifan Knott (2405014)" userId="S::2405014@student.uwtsd.ac.uk::13244c95-a222-44fa-94ca-3dcb768f2863" providerId="AD" clId="Web-{A6676658-3889-E2C2-52C0-5470CFD76F9F}" dt="2025-01-09T11:56:27.010" v="221" actId="20577"/>
        <pc:sldMkLst>
          <pc:docMk/>
          <pc:sldMk cId="3463523166" sldId="263"/>
        </pc:sldMkLst>
        <pc:spChg chg="mod">
          <ac:chgData name="Ifan Knott (2405014)" userId="S::2405014@student.uwtsd.ac.uk::13244c95-a222-44fa-94ca-3dcb768f2863" providerId="AD" clId="Web-{A6676658-3889-E2C2-52C0-5470CFD76F9F}" dt="2025-01-09T11:55:16.114" v="202"/>
          <ac:spMkLst>
            <pc:docMk/>
            <pc:sldMk cId="3463523166" sldId="263"/>
            <ac:spMk id="2" creationId="{D7C2835C-812B-F649-451A-1744872DA727}"/>
          </ac:spMkLst>
        </pc:spChg>
        <pc:spChg chg="mod">
          <ac:chgData name="Ifan Knott (2405014)" userId="S::2405014@student.uwtsd.ac.uk::13244c95-a222-44fa-94ca-3dcb768f2863" providerId="AD" clId="Web-{A6676658-3889-E2C2-52C0-5470CFD76F9F}" dt="2025-01-09T11:56:27.010" v="221" actId="20577"/>
          <ac:spMkLst>
            <pc:docMk/>
            <pc:sldMk cId="3463523166" sldId="263"/>
            <ac:spMk id="3" creationId="{822B82E8-1C7D-CCA0-C5C9-F9F938CE56C1}"/>
          </ac:spMkLst>
        </pc:spChg>
        <pc:spChg chg="add">
          <ac:chgData name="Ifan Knott (2405014)" userId="S::2405014@student.uwtsd.ac.uk::13244c95-a222-44fa-94ca-3dcb768f2863" providerId="AD" clId="Web-{A6676658-3889-E2C2-52C0-5470CFD76F9F}" dt="2025-01-09T11:55:16.114" v="202"/>
          <ac:spMkLst>
            <pc:docMk/>
            <pc:sldMk cId="3463523166" sldId="263"/>
            <ac:spMk id="10" creationId="{88C97474-5879-4DB5-B4F3-F0357104BC8E}"/>
          </ac:spMkLst>
        </pc:spChg>
        <pc:spChg chg="add">
          <ac:chgData name="Ifan Knott (2405014)" userId="S::2405014@student.uwtsd.ac.uk::13244c95-a222-44fa-94ca-3dcb768f2863" providerId="AD" clId="Web-{A6676658-3889-E2C2-52C0-5470CFD76F9F}" dt="2025-01-09T11:55:16.114" v="202"/>
          <ac:spMkLst>
            <pc:docMk/>
            <pc:sldMk cId="3463523166" sldId="263"/>
            <ac:spMk id="12" creationId="{7D2AF00E-D433-4047-863F-BCB69CEC3C35}"/>
          </ac:spMkLst>
        </pc:spChg>
        <pc:spChg chg="add">
          <ac:chgData name="Ifan Knott (2405014)" userId="S::2405014@student.uwtsd.ac.uk::13244c95-a222-44fa-94ca-3dcb768f2863" providerId="AD" clId="Web-{A6676658-3889-E2C2-52C0-5470CFD76F9F}" dt="2025-01-09T11:55:16.114" v="202"/>
          <ac:spMkLst>
            <pc:docMk/>
            <pc:sldMk cId="3463523166" sldId="263"/>
            <ac:spMk id="14" creationId="{0997DBEA-6DFC-457A-9850-E535053549D6}"/>
          </ac:spMkLst>
        </pc:spChg>
        <pc:spChg chg="add">
          <ac:chgData name="Ifan Knott (2405014)" userId="S::2405014@student.uwtsd.ac.uk::13244c95-a222-44fa-94ca-3dcb768f2863" providerId="AD" clId="Web-{A6676658-3889-E2C2-52C0-5470CFD76F9F}" dt="2025-01-09T11:55:16.114" v="202"/>
          <ac:spMkLst>
            <pc:docMk/>
            <pc:sldMk cId="3463523166" sldId="263"/>
            <ac:spMk id="16" creationId="{79446CF5-953A-4916-BFF4-F5558E5C2359}"/>
          </ac:spMkLst>
        </pc:spChg>
        <pc:spChg chg="add">
          <ac:chgData name="Ifan Knott (2405014)" userId="S::2405014@student.uwtsd.ac.uk::13244c95-a222-44fa-94ca-3dcb768f2863" providerId="AD" clId="Web-{A6676658-3889-E2C2-52C0-5470CFD76F9F}" dt="2025-01-09T11:55:16.114" v="202"/>
          <ac:spMkLst>
            <pc:docMk/>
            <pc:sldMk cId="3463523166" sldId="263"/>
            <ac:spMk id="18" creationId="{477B945C-B433-4DFF-9A67-A5C9257E471C}"/>
          </ac:spMkLst>
        </pc:spChg>
        <pc:picChg chg="add">
          <ac:chgData name="Ifan Knott (2405014)" userId="S::2405014@student.uwtsd.ac.uk::13244c95-a222-44fa-94ca-3dcb768f2863" providerId="AD" clId="Web-{A6676658-3889-E2C2-52C0-5470CFD76F9F}" dt="2025-01-09T11:55:16.114" v="202"/>
          <ac:picMkLst>
            <pc:docMk/>
            <pc:sldMk cId="3463523166" sldId="263"/>
            <ac:picMk id="7" creationId="{8CA889D1-3D53-7328-0E2F-A2DF2F20126F}"/>
          </ac:picMkLst>
        </pc:picChg>
      </pc:sldChg>
      <pc:sldChg chg="addSp delSp modSp new mod setBg setClrOvrMap">
        <pc:chgData name="Ifan Knott (2405014)" userId="S::2405014@student.uwtsd.ac.uk::13244c95-a222-44fa-94ca-3dcb768f2863" providerId="AD" clId="Web-{A6676658-3889-E2C2-52C0-5470CFD76F9F}" dt="2025-01-09T12:54:10.454" v="637" actId="20577"/>
        <pc:sldMkLst>
          <pc:docMk/>
          <pc:sldMk cId="168840646" sldId="264"/>
        </pc:sldMkLst>
        <pc:spChg chg="mod ord">
          <ac:chgData name="Ifan Knott (2405014)" userId="S::2405014@student.uwtsd.ac.uk::13244c95-a222-44fa-94ca-3dcb768f2863" providerId="AD" clId="Web-{A6676658-3889-E2C2-52C0-5470CFD76F9F}" dt="2025-01-09T12:47:21.767" v="483"/>
          <ac:spMkLst>
            <pc:docMk/>
            <pc:sldMk cId="168840646" sldId="264"/>
            <ac:spMk id="2" creationId="{8D935584-48FF-B1F9-81D8-E86D9ACF0151}"/>
          </ac:spMkLst>
        </pc:spChg>
        <pc:spChg chg="del">
          <ac:chgData name="Ifan Knott (2405014)" userId="S::2405014@student.uwtsd.ac.uk::13244c95-a222-44fa-94ca-3dcb768f2863" providerId="AD" clId="Web-{A6676658-3889-E2C2-52C0-5470CFD76F9F}" dt="2025-01-09T12:46:55.187" v="480"/>
          <ac:spMkLst>
            <pc:docMk/>
            <pc:sldMk cId="168840646" sldId="264"/>
            <ac:spMk id="3" creationId="{E0A3BDAC-64DB-B54C-66BF-B602791D0E4F}"/>
          </ac:spMkLst>
        </pc:spChg>
        <pc:spChg chg="add del">
          <ac:chgData name="Ifan Knott (2405014)" userId="S::2405014@student.uwtsd.ac.uk::13244c95-a222-44fa-94ca-3dcb768f2863" providerId="AD" clId="Web-{A6676658-3889-E2C2-52C0-5470CFD76F9F}" dt="2025-01-09T12:47:21.752" v="482"/>
          <ac:spMkLst>
            <pc:docMk/>
            <pc:sldMk cId="168840646" sldId="264"/>
            <ac:spMk id="8" creationId="{9FEE06D5-3552-A448-5CCD-E2136E497417}"/>
          </ac:spMkLst>
        </pc:spChg>
        <pc:spChg chg="add del">
          <ac:chgData name="Ifan Knott (2405014)" userId="S::2405014@student.uwtsd.ac.uk::13244c95-a222-44fa-94ca-3dcb768f2863" providerId="AD" clId="Web-{A6676658-3889-E2C2-52C0-5470CFD76F9F}" dt="2025-01-09T12:47:21.752" v="482"/>
          <ac:spMkLst>
            <pc:docMk/>
            <pc:sldMk cId="168840646" sldId="264"/>
            <ac:spMk id="11" creationId="{FAAAB002-E48E-4009-828A-511F7A828053}"/>
          </ac:spMkLst>
        </pc:spChg>
        <pc:spChg chg="add del">
          <ac:chgData name="Ifan Knott (2405014)" userId="S::2405014@student.uwtsd.ac.uk::13244c95-a222-44fa-94ca-3dcb768f2863" providerId="AD" clId="Web-{A6676658-3889-E2C2-52C0-5470CFD76F9F}" dt="2025-01-09T12:47:21.752" v="482"/>
          <ac:spMkLst>
            <pc:docMk/>
            <pc:sldMk cId="168840646" sldId="264"/>
            <ac:spMk id="13" creationId="{97EF55D5-23F0-4398-B16B-AEF5778C3048}"/>
          </ac:spMkLst>
        </pc:spChg>
        <pc:spChg chg="add del">
          <ac:chgData name="Ifan Knott (2405014)" userId="S::2405014@student.uwtsd.ac.uk::13244c95-a222-44fa-94ca-3dcb768f2863" providerId="AD" clId="Web-{A6676658-3889-E2C2-52C0-5470CFD76F9F}" dt="2025-01-09T12:47:21.752" v="482"/>
          <ac:spMkLst>
            <pc:docMk/>
            <pc:sldMk cId="168840646" sldId="264"/>
            <ac:spMk id="15" creationId="{FDF32581-CAA1-43C6-8532-DC56C8435C25}"/>
          </ac:spMkLst>
        </pc:spChg>
        <pc:spChg chg="add">
          <ac:chgData name="Ifan Knott (2405014)" userId="S::2405014@student.uwtsd.ac.uk::13244c95-a222-44fa-94ca-3dcb768f2863" providerId="AD" clId="Web-{A6676658-3889-E2C2-52C0-5470CFD76F9F}" dt="2025-01-09T12:47:21.767" v="483"/>
          <ac:spMkLst>
            <pc:docMk/>
            <pc:sldMk cId="168840646" sldId="264"/>
            <ac:spMk id="17" creationId="{9831CBB7-4817-4B54-A7F9-0AE2D0C47870}"/>
          </ac:spMkLst>
        </pc:spChg>
        <pc:spChg chg="add">
          <ac:chgData name="Ifan Knott (2405014)" userId="S::2405014@student.uwtsd.ac.uk::13244c95-a222-44fa-94ca-3dcb768f2863" providerId="AD" clId="Web-{A6676658-3889-E2C2-52C0-5470CFD76F9F}" dt="2025-01-09T12:47:21.767" v="483"/>
          <ac:spMkLst>
            <pc:docMk/>
            <pc:sldMk cId="168840646" sldId="264"/>
            <ac:spMk id="18" creationId="{96BC321D-B05F-4857-8880-97F61B9B7858}"/>
          </ac:spMkLst>
        </pc:spChg>
        <pc:spChg chg="add mod">
          <ac:chgData name="Ifan Knott (2405014)" userId="S::2405014@student.uwtsd.ac.uk::13244c95-a222-44fa-94ca-3dcb768f2863" providerId="AD" clId="Web-{A6676658-3889-E2C2-52C0-5470CFD76F9F}" dt="2025-01-09T12:54:10.454" v="637" actId="20577"/>
          <ac:spMkLst>
            <pc:docMk/>
            <pc:sldMk cId="168840646" sldId="264"/>
            <ac:spMk id="19" creationId="{014E187A-445D-F9BA-7E50-EDB8325B15B4}"/>
          </ac:spMkLst>
        </pc:spChg>
        <pc:picChg chg="add mod ord">
          <ac:chgData name="Ifan Knott (2405014)" userId="S::2405014@student.uwtsd.ac.uk::13244c95-a222-44fa-94ca-3dcb768f2863" providerId="AD" clId="Web-{A6676658-3889-E2C2-52C0-5470CFD76F9F}" dt="2025-01-09T12:47:21.767" v="483"/>
          <ac:picMkLst>
            <pc:docMk/>
            <pc:sldMk cId="168840646" sldId="264"/>
            <ac:picMk id="4" creationId="{D4444EF5-24DF-2626-6619-388E020BD37A}"/>
          </ac:picMkLst>
        </pc:picChg>
      </pc:sldChg>
      <pc:sldMasterChg chg="del delSldLayout">
        <pc:chgData name="Ifan Knott (2405014)" userId="S::2405014@student.uwtsd.ac.uk::13244c95-a222-44fa-94ca-3dcb768f2863" providerId="AD" clId="Web-{A6676658-3889-E2C2-52C0-5470CFD76F9F}" dt="2025-01-09T11:28:24.776" v="0"/>
        <pc:sldMasterMkLst>
          <pc:docMk/>
          <pc:sldMasterMk cId="2460954070" sldId="2147483660"/>
        </pc:sldMasterMkLst>
        <pc:sldLayoutChg chg="del">
          <pc:chgData name="Ifan Knott (2405014)" userId="S::2405014@student.uwtsd.ac.uk::13244c95-a222-44fa-94ca-3dcb768f2863" providerId="AD" clId="Web-{A6676658-3889-E2C2-52C0-5470CFD76F9F}" dt="2025-01-09T11:28:24.776" v="0"/>
          <pc:sldLayoutMkLst>
            <pc:docMk/>
            <pc:sldMasterMk cId="2460954070" sldId="2147483660"/>
            <pc:sldLayoutMk cId="2385387890" sldId="2147483661"/>
          </pc:sldLayoutMkLst>
        </pc:sldLayoutChg>
        <pc:sldLayoutChg chg="del">
          <pc:chgData name="Ifan Knott (2405014)" userId="S::2405014@student.uwtsd.ac.uk::13244c95-a222-44fa-94ca-3dcb768f2863" providerId="AD" clId="Web-{A6676658-3889-E2C2-52C0-5470CFD76F9F}" dt="2025-01-09T11:28:24.776" v="0"/>
          <pc:sldLayoutMkLst>
            <pc:docMk/>
            <pc:sldMasterMk cId="2460954070" sldId="2147483660"/>
            <pc:sldLayoutMk cId="949138452" sldId="2147483662"/>
          </pc:sldLayoutMkLst>
        </pc:sldLayoutChg>
        <pc:sldLayoutChg chg="del">
          <pc:chgData name="Ifan Knott (2405014)" userId="S::2405014@student.uwtsd.ac.uk::13244c95-a222-44fa-94ca-3dcb768f2863" providerId="AD" clId="Web-{A6676658-3889-E2C2-52C0-5470CFD76F9F}" dt="2025-01-09T11:28:24.776" v="0"/>
          <pc:sldLayoutMkLst>
            <pc:docMk/>
            <pc:sldMasterMk cId="2460954070" sldId="2147483660"/>
            <pc:sldLayoutMk cId="2591524520" sldId="2147483663"/>
          </pc:sldLayoutMkLst>
        </pc:sldLayoutChg>
        <pc:sldLayoutChg chg="del">
          <pc:chgData name="Ifan Knott (2405014)" userId="S::2405014@student.uwtsd.ac.uk::13244c95-a222-44fa-94ca-3dcb768f2863" providerId="AD" clId="Web-{A6676658-3889-E2C2-52C0-5470CFD76F9F}" dt="2025-01-09T11:28:24.776" v="0"/>
          <pc:sldLayoutMkLst>
            <pc:docMk/>
            <pc:sldMasterMk cId="2460954070" sldId="2147483660"/>
            <pc:sldLayoutMk cId="1203092039" sldId="2147483664"/>
          </pc:sldLayoutMkLst>
        </pc:sldLayoutChg>
        <pc:sldLayoutChg chg="del">
          <pc:chgData name="Ifan Knott (2405014)" userId="S::2405014@student.uwtsd.ac.uk::13244c95-a222-44fa-94ca-3dcb768f2863" providerId="AD" clId="Web-{A6676658-3889-E2C2-52C0-5470CFD76F9F}" dt="2025-01-09T11:28:24.776" v="0"/>
          <pc:sldLayoutMkLst>
            <pc:docMk/>
            <pc:sldMasterMk cId="2460954070" sldId="2147483660"/>
            <pc:sldLayoutMk cId="3733172339" sldId="2147483665"/>
          </pc:sldLayoutMkLst>
        </pc:sldLayoutChg>
        <pc:sldLayoutChg chg="del">
          <pc:chgData name="Ifan Knott (2405014)" userId="S::2405014@student.uwtsd.ac.uk::13244c95-a222-44fa-94ca-3dcb768f2863" providerId="AD" clId="Web-{A6676658-3889-E2C2-52C0-5470CFD76F9F}" dt="2025-01-09T11:28:24.776" v="0"/>
          <pc:sldLayoutMkLst>
            <pc:docMk/>
            <pc:sldMasterMk cId="2460954070" sldId="2147483660"/>
            <pc:sldLayoutMk cId="3210312558" sldId="2147483666"/>
          </pc:sldLayoutMkLst>
        </pc:sldLayoutChg>
        <pc:sldLayoutChg chg="del">
          <pc:chgData name="Ifan Knott (2405014)" userId="S::2405014@student.uwtsd.ac.uk::13244c95-a222-44fa-94ca-3dcb768f2863" providerId="AD" clId="Web-{A6676658-3889-E2C2-52C0-5470CFD76F9F}" dt="2025-01-09T11:28:24.776" v="0"/>
          <pc:sldLayoutMkLst>
            <pc:docMk/>
            <pc:sldMasterMk cId="2460954070" sldId="2147483660"/>
            <pc:sldLayoutMk cId="3146388984" sldId="2147483667"/>
          </pc:sldLayoutMkLst>
        </pc:sldLayoutChg>
        <pc:sldLayoutChg chg="del">
          <pc:chgData name="Ifan Knott (2405014)" userId="S::2405014@student.uwtsd.ac.uk::13244c95-a222-44fa-94ca-3dcb768f2863" providerId="AD" clId="Web-{A6676658-3889-E2C2-52C0-5470CFD76F9F}" dt="2025-01-09T11:28:24.776" v="0"/>
          <pc:sldLayoutMkLst>
            <pc:docMk/>
            <pc:sldMasterMk cId="2460954070" sldId="2147483660"/>
            <pc:sldLayoutMk cId="3171841454" sldId="2147483668"/>
          </pc:sldLayoutMkLst>
        </pc:sldLayoutChg>
        <pc:sldLayoutChg chg="del">
          <pc:chgData name="Ifan Knott (2405014)" userId="S::2405014@student.uwtsd.ac.uk::13244c95-a222-44fa-94ca-3dcb768f2863" providerId="AD" clId="Web-{A6676658-3889-E2C2-52C0-5470CFD76F9F}" dt="2025-01-09T11:28:24.776" v="0"/>
          <pc:sldLayoutMkLst>
            <pc:docMk/>
            <pc:sldMasterMk cId="2460954070" sldId="2147483660"/>
            <pc:sldLayoutMk cId="1718958274" sldId="2147483669"/>
          </pc:sldLayoutMkLst>
        </pc:sldLayoutChg>
        <pc:sldLayoutChg chg="del">
          <pc:chgData name="Ifan Knott (2405014)" userId="S::2405014@student.uwtsd.ac.uk::13244c95-a222-44fa-94ca-3dcb768f2863" providerId="AD" clId="Web-{A6676658-3889-E2C2-52C0-5470CFD76F9F}" dt="2025-01-09T11:28:24.776" v="0"/>
          <pc:sldLayoutMkLst>
            <pc:docMk/>
            <pc:sldMasterMk cId="2460954070" sldId="2147483660"/>
            <pc:sldLayoutMk cId="2202905451" sldId="2147483670"/>
          </pc:sldLayoutMkLst>
        </pc:sldLayoutChg>
        <pc:sldLayoutChg chg="del">
          <pc:chgData name="Ifan Knott (2405014)" userId="S::2405014@student.uwtsd.ac.uk::13244c95-a222-44fa-94ca-3dcb768f2863" providerId="AD" clId="Web-{A6676658-3889-E2C2-52C0-5470CFD76F9F}" dt="2025-01-09T11:28:24.776" v="0"/>
          <pc:sldLayoutMkLst>
            <pc:docMk/>
            <pc:sldMasterMk cId="2460954070" sldId="2147483660"/>
            <pc:sldLayoutMk cId="3479445657" sldId="2147483671"/>
          </pc:sldLayoutMkLst>
        </pc:sldLayoutChg>
      </pc:sldMasterChg>
      <pc:sldMasterChg chg="add del addSldLayout delSldLayout">
        <pc:chgData name="Ifan Knott (2405014)" userId="S::2405014@student.uwtsd.ac.uk::13244c95-a222-44fa-94ca-3dcb768f2863" providerId="AD" clId="Web-{A6676658-3889-E2C2-52C0-5470CFD76F9F}" dt="2025-01-09T11:29:31.703" v="27"/>
        <pc:sldMasterMkLst>
          <pc:docMk/>
          <pc:sldMasterMk cId="806677453" sldId="2147483760"/>
        </pc:sldMasterMkLst>
        <pc:sldLayoutChg chg="add del">
          <pc:chgData name="Ifan Knott (2405014)" userId="S::2405014@student.uwtsd.ac.uk::13244c95-a222-44fa-94ca-3dcb768f2863" providerId="AD" clId="Web-{A6676658-3889-E2C2-52C0-5470CFD76F9F}" dt="2025-01-09T11:29:31.703" v="27"/>
          <pc:sldLayoutMkLst>
            <pc:docMk/>
            <pc:sldMasterMk cId="806677453" sldId="2147483760"/>
            <pc:sldLayoutMk cId="1624382573" sldId="2147483749"/>
          </pc:sldLayoutMkLst>
        </pc:sldLayoutChg>
        <pc:sldLayoutChg chg="add del">
          <pc:chgData name="Ifan Knott (2405014)" userId="S::2405014@student.uwtsd.ac.uk::13244c95-a222-44fa-94ca-3dcb768f2863" providerId="AD" clId="Web-{A6676658-3889-E2C2-52C0-5470CFD76F9F}" dt="2025-01-09T11:29:31.703" v="27"/>
          <pc:sldLayoutMkLst>
            <pc:docMk/>
            <pc:sldMasterMk cId="806677453" sldId="2147483760"/>
            <pc:sldLayoutMk cId="3922385276" sldId="2147483750"/>
          </pc:sldLayoutMkLst>
        </pc:sldLayoutChg>
        <pc:sldLayoutChg chg="add del">
          <pc:chgData name="Ifan Knott (2405014)" userId="S::2405014@student.uwtsd.ac.uk::13244c95-a222-44fa-94ca-3dcb768f2863" providerId="AD" clId="Web-{A6676658-3889-E2C2-52C0-5470CFD76F9F}" dt="2025-01-09T11:29:31.703" v="27"/>
          <pc:sldLayoutMkLst>
            <pc:docMk/>
            <pc:sldMasterMk cId="806677453" sldId="2147483760"/>
            <pc:sldLayoutMk cId="2392143995" sldId="2147483751"/>
          </pc:sldLayoutMkLst>
        </pc:sldLayoutChg>
        <pc:sldLayoutChg chg="add del">
          <pc:chgData name="Ifan Knott (2405014)" userId="S::2405014@student.uwtsd.ac.uk::13244c95-a222-44fa-94ca-3dcb768f2863" providerId="AD" clId="Web-{A6676658-3889-E2C2-52C0-5470CFD76F9F}" dt="2025-01-09T11:29:31.703" v="27"/>
          <pc:sldLayoutMkLst>
            <pc:docMk/>
            <pc:sldMasterMk cId="806677453" sldId="2147483760"/>
            <pc:sldLayoutMk cId="746951068" sldId="2147483752"/>
          </pc:sldLayoutMkLst>
        </pc:sldLayoutChg>
        <pc:sldLayoutChg chg="add del">
          <pc:chgData name="Ifan Knott (2405014)" userId="S::2405014@student.uwtsd.ac.uk::13244c95-a222-44fa-94ca-3dcb768f2863" providerId="AD" clId="Web-{A6676658-3889-E2C2-52C0-5470CFD76F9F}" dt="2025-01-09T11:29:31.703" v="27"/>
          <pc:sldLayoutMkLst>
            <pc:docMk/>
            <pc:sldMasterMk cId="806677453" sldId="2147483760"/>
            <pc:sldLayoutMk cId="1018880646" sldId="2147483753"/>
          </pc:sldLayoutMkLst>
        </pc:sldLayoutChg>
        <pc:sldLayoutChg chg="add del">
          <pc:chgData name="Ifan Knott (2405014)" userId="S::2405014@student.uwtsd.ac.uk::13244c95-a222-44fa-94ca-3dcb768f2863" providerId="AD" clId="Web-{A6676658-3889-E2C2-52C0-5470CFD76F9F}" dt="2025-01-09T11:29:31.703" v="27"/>
          <pc:sldLayoutMkLst>
            <pc:docMk/>
            <pc:sldMasterMk cId="806677453" sldId="2147483760"/>
            <pc:sldLayoutMk cId="2263316886" sldId="2147483754"/>
          </pc:sldLayoutMkLst>
        </pc:sldLayoutChg>
        <pc:sldLayoutChg chg="add del">
          <pc:chgData name="Ifan Knott (2405014)" userId="S::2405014@student.uwtsd.ac.uk::13244c95-a222-44fa-94ca-3dcb768f2863" providerId="AD" clId="Web-{A6676658-3889-E2C2-52C0-5470CFD76F9F}" dt="2025-01-09T11:29:31.703" v="27"/>
          <pc:sldLayoutMkLst>
            <pc:docMk/>
            <pc:sldMasterMk cId="806677453" sldId="2147483760"/>
            <pc:sldLayoutMk cId="1653526415" sldId="2147483755"/>
          </pc:sldLayoutMkLst>
        </pc:sldLayoutChg>
        <pc:sldLayoutChg chg="add del">
          <pc:chgData name="Ifan Knott (2405014)" userId="S::2405014@student.uwtsd.ac.uk::13244c95-a222-44fa-94ca-3dcb768f2863" providerId="AD" clId="Web-{A6676658-3889-E2C2-52C0-5470CFD76F9F}" dt="2025-01-09T11:29:31.703" v="27"/>
          <pc:sldLayoutMkLst>
            <pc:docMk/>
            <pc:sldMasterMk cId="806677453" sldId="2147483760"/>
            <pc:sldLayoutMk cId="2422902070" sldId="2147483756"/>
          </pc:sldLayoutMkLst>
        </pc:sldLayoutChg>
        <pc:sldLayoutChg chg="add del">
          <pc:chgData name="Ifan Knott (2405014)" userId="S::2405014@student.uwtsd.ac.uk::13244c95-a222-44fa-94ca-3dcb768f2863" providerId="AD" clId="Web-{A6676658-3889-E2C2-52C0-5470CFD76F9F}" dt="2025-01-09T11:29:31.703" v="27"/>
          <pc:sldLayoutMkLst>
            <pc:docMk/>
            <pc:sldMasterMk cId="806677453" sldId="2147483760"/>
            <pc:sldLayoutMk cId="1816021625" sldId="2147483757"/>
          </pc:sldLayoutMkLst>
        </pc:sldLayoutChg>
        <pc:sldLayoutChg chg="add del">
          <pc:chgData name="Ifan Knott (2405014)" userId="S::2405014@student.uwtsd.ac.uk::13244c95-a222-44fa-94ca-3dcb768f2863" providerId="AD" clId="Web-{A6676658-3889-E2C2-52C0-5470CFD76F9F}" dt="2025-01-09T11:29:31.703" v="27"/>
          <pc:sldLayoutMkLst>
            <pc:docMk/>
            <pc:sldMasterMk cId="806677453" sldId="2147483760"/>
            <pc:sldLayoutMk cId="754027311" sldId="2147483758"/>
          </pc:sldLayoutMkLst>
        </pc:sldLayoutChg>
        <pc:sldLayoutChg chg="add del">
          <pc:chgData name="Ifan Knott (2405014)" userId="S::2405014@student.uwtsd.ac.uk::13244c95-a222-44fa-94ca-3dcb768f2863" providerId="AD" clId="Web-{A6676658-3889-E2C2-52C0-5470CFD76F9F}" dt="2025-01-09T11:29:31.703" v="27"/>
          <pc:sldLayoutMkLst>
            <pc:docMk/>
            <pc:sldMasterMk cId="806677453" sldId="2147483760"/>
            <pc:sldLayoutMk cId="2862564277" sldId="2147483759"/>
          </pc:sldLayoutMkLst>
        </pc:sldLayoutChg>
      </pc:sldMasterChg>
      <pc:sldMasterChg chg="add addSldLayout">
        <pc:chgData name="Ifan Knott (2405014)" userId="S::2405014@student.uwtsd.ac.uk::13244c95-a222-44fa-94ca-3dcb768f2863" providerId="AD" clId="Web-{A6676658-3889-E2C2-52C0-5470CFD76F9F}" dt="2025-01-09T11:29:31.703" v="27"/>
        <pc:sldMasterMkLst>
          <pc:docMk/>
          <pc:sldMasterMk cId="2007729530" sldId="2147483761"/>
        </pc:sldMasterMkLst>
        <pc:sldLayoutChg chg="add">
          <pc:chgData name="Ifan Knott (2405014)" userId="S::2405014@student.uwtsd.ac.uk::13244c95-a222-44fa-94ca-3dcb768f2863" providerId="AD" clId="Web-{A6676658-3889-E2C2-52C0-5470CFD76F9F}" dt="2025-01-09T11:29:31.703" v="27"/>
          <pc:sldLayoutMkLst>
            <pc:docMk/>
            <pc:sldMasterMk cId="2007729530" sldId="2147483761"/>
            <pc:sldLayoutMk cId="1304477996" sldId="2147483762"/>
          </pc:sldLayoutMkLst>
        </pc:sldLayoutChg>
        <pc:sldLayoutChg chg="add">
          <pc:chgData name="Ifan Knott (2405014)" userId="S::2405014@student.uwtsd.ac.uk::13244c95-a222-44fa-94ca-3dcb768f2863" providerId="AD" clId="Web-{A6676658-3889-E2C2-52C0-5470CFD76F9F}" dt="2025-01-09T11:29:31.703" v="27"/>
          <pc:sldLayoutMkLst>
            <pc:docMk/>
            <pc:sldMasterMk cId="2007729530" sldId="2147483761"/>
            <pc:sldLayoutMk cId="3724134743" sldId="2147483763"/>
          </pc:sldLayoutMkLst>
        </pc:sldLayoutChg>
        <pc:sldLayoutChg chg="add">
          <pc:chgData name="Ifan Knott (2405014)" userId="S::2405014@student.uwtsd.ac.uk::13244c95-a222-44fa-94ca-3dcb768f2863" providerId="AD" clId="Web-{A6676658-3889-E2C2-52C0-5470CFD76F9F}" dt="2025-01-09T11:29:31.703" v="27"/>
          <pc:sldLayoutMkLst>
            <pc:docMk/>
            <pc:sldMasterMk cId="2007729530" sldId="2147483761"/>
            <pc:sldLayoutMk cId="1526460280" sldId="2147483764"/>
          </pc:sldLayoutMkLst>
        </pc:sldLayoutChg>
        <pc:sldLayoutChg chg="add">
          <pc:chgData name="Ifan Knott (2405014)" userId="S::2405014@student.uwtsd.ac.uk::13244c95-a222-44fa-94ca-3dcb768f2863" providerId="AD" clId="Web-{A6676658-3889-E2C2-52C0-5470CFD76F9F}" dt="2025-01-09T11:29:31.703" v="27"/>
          <pc:sldLayoutMkLst>
            <pc:docMk/>
            <pc:sldMasterMk cId="2007729530" sldId="2147483761"/>
            <pc:sldLayoutMk cId="90465492" sldId="2147483765"/>
          </pc:sldLayoutMkLst>
        </pc:sldLayoutChg>
        <pc:sldLayoutChg chg="add">
          <pc:chgData name="Ifan Knott (2405014)" userId="S::2405014@student.uwtsd.ac.uk::13244c95-a222-44fa-94ca-3dcb768f2863" providerId="AD" clId="Web-{A6676658-3889-E2C2-52C0-5470CFD76F9F}" dt="2025-01-09T11:29:31.703" v="27"/>
          <pc:sldLayoutMkLst>
            <pc:docMk/>
            <pc:sldMasterMk cId="2007729530" sldId="2147483761"/>
            <pc:sldLayoutMk cId="877468484" sldId="2147483766"/>
          </pc:sldLayoutMkLst>
        </pc:sldLayoutChg>
        <pc:sldLayoutChg chg="add">
          <pc:chgData name="Ifan Knott (2405014)" userId="S::2405014@student.uwtsd.ac.uk::13244c95-a222-44fa-94ca-3dcb768f2863" providerId="AD" clId="Web-{A6676658-3889-E2C2-52C0-5470CFD76F9F}" dt="2025-01-09T11:29:31.703" v="27"/>
          <pc:sldLayoutMkLst>
            <pc:docMk/>
            <pc:sldMasterMk cId="2007729530" sldId="2147483761"/>
            <pc:sldLayoutMk cId="2298552363" sldId="2147483767"/>
          </pc:sldLayoutMkLst>
        </pc:sldLayoutChg>
        <pc:sldLayoutChg chg="add">
          <pc:chgData name="Ifan Knott (2405014)" userId="S::2405014@student.uwtsd.ac.uk::13244c95-a222-44fa-94ca-3dcb768f2863" providerId="AD" clId="Web-{A6676658-3889-E2C2-52C0-5470CFD76F9F}" dt="2025-01-09T11:29:31.703" v="27"/>
          <pc:sldLayoutMkLst>
            <pc:docMk/>
            <pc:sldMasterMk cId="2007729530" sldId="2147483761"/>
            <pc:sldLayoutMk cId="4240671423" sldId="2147483768"/>
          </pc:sldLayoutMkLst>
        </pc:sldLayoutChg>
        <pc:sldLayoutChg chg="add">
          <pc:chgData name="Ifan Knott (2405014)" userId="S::2405014@student.uwtsd.ac.uk::13244c95-a222-44fa-94ca-3dcb768f2863" providerId="AD" clId="Web-{A6676658-3889-E2C2-52C0-5470CFD76F9F}" dt="2025-01-09T11:29:31.703" v="27"/>
          <pc:sldLayoutMkLst>
            <pc:docMk/>
            <pc:sldMasterMk cId="2007729530" sldId="2147483761"/>
            <pc:sldLayoutMk cId="75075782" sldId="2147483769"/>
          </pc:sldLayoutMkLst>
        </pc:sldLayoutChg>
        <pc:sldLayoutChg chg="add">
          <pc:chgData name="Ifan Knott (2405014)" userId="S::2405014@student.uwtsd.ac.uk::13244c95-a222-44fa-94ca-3dcb768f2863" providerId="AD" clId="Web-{A6676658-3889-E2C2-52C0-5470CFD76F9F}" dt="2025-01-09T11:29:31.703" v="27"/>
          <pc:sldLayoutMkLst>
            <pc:docMk/>
            <pc:sldMasterMk cId="2007729530" sldId="2147483761"/>
            <pc:sldLayoutMk cId="813900090" sldId="2147483770"/>
          </pc:sldLayoutMkLst>
        </pc:sldLayoutChg>
        <pc:sldLayoutChg chg="add">
          <pc:chgData name="Ifan Knott (2405014)" userId="S::2405014@student.uwtsd.ac.uk::13244c95-a222-44fa-94ca-3dcb768f2863" providerId="AD" clId="Web-{A6676658-3889-E2C2-52C0-5470CFD76F9F}" dt="2025-01-09T11:29:31.703" v="27"/>
          <pc:sldLayoutMkLst>
            <pc:docMk/>
            <pc:sldMasterMk cId="2007729530" sldId="2147483761"/>
            <pc:sldLayoutMk cId="1793174337" sldId="2147483771"/>
          </pc:sldLayoutMkLst>
        </pc:sldLayoutChg>
        <pc:sldLayoutChg chg="add">
          <pc:chgData name="Ifan Knott (2405014)" userId="S::2405014@student.uwtsd.ac.uk::13244c95-a222-44fa-94ca-3dcb768f2863" providerId="AD" clId="Web-{A6676658-3889-E2C2-52C0-5470CFD76F9F}" dt="2025-01-09T11:29:31.703" v="27"/>
          <pc:sldLayoutMkLst>
            <pc:docMk/>
            <pc:sldMasterMk cId="2007729530" sldId="2147483761"/>
            <pc:sldLayoutMk cId="1423107529" sldId="2147483772"/>
          </pc:sldLayoutMkLst>
        </pc:sldLayoutChg>
      </pc:sldMasterChg>
      <pc:sldMasterChg chg="add del addSldLayout delSldLayout">
        <pc:chgData name="Ifan Knott (2405014)" userId="S::2405014@student.uwtsd.ac.uk::13244c95-a222-44fa-94ca-3dcb768f2863" providerId="AD" clId="Web-{A6676658-3889-E2C2-52C0-5470CFD76F9F}" dt="2025-01-09T11:29:31.656" v="26"/>
        <pc:sldMasterMkLst>
          <pc:docMk/>
          <pc:sldMasterMk cId="217566533" sldId="2147483784"/>
        </pc:sldMasterMkLst>
        <pc:sldLayoutChg chg="add del">
          <pc:chgData name="Ifan Knott (2405014)" userId="S::2405014@student.uwtsd.ac.uk::13244c95-a222-44fa-94ca-3dcb768f2863" providerId="AD" clId="Web-{A6676658-3889-E2C2-52C0-5470CFD76F9F}" dt="2025-01-09T11:29:31.656" v="26"/>
          <pc:sldLayoutMkLst>
            <pc:docMk/>
            <pc:sldMasterMk cId="217566533" sldId="2147483784"/>
            <pc:sldLayoutMk cId="394019234" sldId="2147483773"/>
          </pc:sldLayoutMkLst>
        </pc:sldLayoutChg>
        <pc:sldLayoutChg chg="add del">
          <pc:chgData name="Ifan Knott (2405014)" userId="S::2405014@student.uwtsd.ac.uk::13244c95-a222-44fa-94ca-3dcb768f2863" providerId="AD" clId="Web-{A6676658-3889-E2C2-52C0-5470CFD76F9F}" dt="2025-01-09T11:29:31.656" v="26"/>
          <pc:sldLayoutMkLst>
            <pc:docMk/>
            <pc:sldMasterMk cId="217566533" sldId="2147483784"/>
            <pc:sldLayoutMk cId="2048330014" sldId="2147483774"/>
          </pc:sldLayoutMkLst>
        </pc:sldLayoutChg>
        <pc:sldLayoutChg chg="add del">
          <pc:chgData name="Ifan Knott (2405014)" userId="S::2405014@student.uwtsd.ac.uk::13244c95-a222-44fa-94ca-3dcb768f2863" providerId="AD" clId="Web-{A6676658-3889-E2C2-52C0-5470CFD76F9F}" dt="2025-01-09T11:29:31.656" v="26"/>
          <pc:sldLayoutMkLst>
            <pc:docMk/>
            <pc:sldMasterMk cId="217566533" sldId="2147483784"/>
            <pc:sldLayoutMk cId="4012896841" sldId="2147483775"/>
          </pc:sldLayoutMkLst>
        </pc:sldLayoutChg>
        <pc:sldLayoutChg chg="add del">
          <pc:chgData name="Ifan Knott (2405014)" userId="S::2405014@student.uwtsd.ac.uk::13244c95-a222-44fa-94ca-3dcb768f2863" providerId="AD" clId="Web-{A6676658-3889-E2C2-52C0-5470CFD76F9F}" dt="2025-01-09T11:29:31.656" v="26"/>
          <pc:sldLayoutMkLst>
            <pc:docMk/>
            <pc:sldMasterMk cId="217566533" sldId="2147483784"/>
            <pc:sldLayoutMk cId="7724471" sldId="2147483776"/>
          </pc:sldLayoutMkLst>
        </pc:sldLayoutChg>
        <pc:sldLayoutChg chg="add del">
          <pc:chgData name="Ifan Knott (2405014)" userId="S::2405014@student.uwtsd.ac.uk::13244c95-a222-44fa-94ca-3dcb768f2863" providerId="AD" clId="Web-{A6676658-3889-E2C2-52C0-5470CFD76F9F}" dt="2025-01-09T11:29:31.656" v="26"/>
          <pc:sldLayoutMkLst>
            <pc:docMk/>
            <pc:sldMasterMk cId="217566533" sldId="2147483784"/>
            <pc:sldLayoutMk cId="2351763654" sldId="2147483777"/>
          </pc:sldLayoutMkLst>
        </pc:sldLayoutChg>
        <pc:sldLayoutChg chg="add del">
          <pc:chgData name="Ifan Knott (2405014)" userId="S::2405014@student.uwtsd.ac.uk::13244c95-a222-44fa-94ca-3dcb768f2863" providerId="AD" clId="Web-{A6676658-3889-E2C2-52C0-5470CFD76F9F}" dt="2025-01-09T11:29:31.656" v="26"/>
          <pc:sldLayoutMkLst>
            <pc:docMk/>
            <pc:sldMasterMk cId="217566533" sldId="2147483784"/>
            <pc:sldLayoutMk cId="1173195077" sldId="2147483778"/>
          </pc:sldLayoutMkLst>
        </pc:sldLayoutChg>
        <pc:sldLayoutChg chg="add del">
          <pc:chgData name="Ifan Knott (2405014)" userId="S::2405014@student.uwtsd.ac.uk::13244c95-a222-44fa-94ca-3dcb768f2863" providerId="AD" clId="Web-{A6676658-3889-E2C2-52C0-5470CFD76F9F}" dt="2025-01-09T11:29:31.656" v="26"/>
          <pc:sldLayoutMkLst>
            <pc:docMk/>
            <pc:sldMasterMk cId="217566533" sldId="2147483784"/>
            <pc:sldLayoutMk cId="484709112" sldId="2147483779"/>
          </pc:sldLayoutMkLst>
        </pc:sldLayoutChg>
        <pc:sldLayoutChg chg="add del">
          <pc:chgData name="Ifan Knott (2405014)" userId="S::2405014@student.uwtsd.ac.uk::13244c95-a222-44fa-94ca-3dcb768f2863" providerId="AD" clId="Web-{A6676658-3889-E2C2-52C0-5470CFD76F9F}" dt="2025-01-09T11:29:31.656" v="26"/>
          <pc:sldLayoutMkLst>
            <pc:docMk/>
            <pc:sldMasterMk cId="217566533" sldId="2147483784"/>
            <pc:sldLayoutMk cId="1819174286" sldId="2147483780"/>
          </pc:sldLayoutMkLst>
        </pc:sldLayoutChg>
        <pc:sldLayoutChg chg="add del">
          <pc:chgData name="Ifan Knott (2405014)" userId="S::2405014@student.uwtsd.ac.uk::13244c95-a222-44fa-94ca-3dcb768f2863" providerId="AD" clId="Web-{A6676658-3889-E2C2-52C0-5470CFD76F9F}" dt="2025-01-09T11:29:31.656" v="26"/>
          <pc:sldLayoutMkLst>
            <pc:docMk/>
            <pc:sldMasterMk cId="217566533" sldId="2147483784"/>
            <pc:sldLayoutMk cId="3677154455" sldId="2147483781"/>
          </pc:sldLayoutMkLst>
        </pc:sldLayoutChg>
        <pc:sldLayoutChg chg="add del">
          <pc:chgData name="Ifan Knott (2405014)" userId="S::2405014@student.uwtsd.ac.uk::13244c95-a222-44fa-94ca-3dcb768f2863" providerId="AD" clId="Web-{A6676658-3889-E2C2-52C0-5470CFD76F9F}" dt="2025-01-09T11:29:31.656" v="26"/>
          <pc:sldLayoutMkLst>
            <pc:docMk/>
            <pc:sldMasterMk cId="217566533" sldId="2147483784"/>
            <pc:sldLayoutMk cId="2711090580" sldId="2147483782"/>
          </pc:sldLayoutMkLst>
        </pc:sldLayoutChg>
        <pc:sldLayoutChg chg="add del">
          <pc:chgData name="Ifan Knott (2405014)" userId="S::2405014@student.uwtsd.ac.uk::13244c95-a222-44fa-94ca-3dcb768f2863" providerId="AD" clId="Web-{A6676658-3889-E2C2-52C0-5470CFD76F9F}" dt="2025-01-09T11:29:31.656" v="26"/>
          <pc:sldLayoutMkLst>
            <pc:docMk/>
            <pc:sldMasterMk cId="217566533" sldId="2147483784"/>
            <pc:sldLayoutMk cId="3182438978" sldId="2147483783"/>
          </pc:sldLayoutMkLst>
        </pc:sldLayoutChg>
      </pc:sldMasterChg>
    </pc:docChg>
  </pc:docChgLst>
  <pc:docChgLst>
    <pc:chgData name="Ifan Knott (2405014)" userId="S::2405014@student.uwtsd.ac.uk::13244c95-a222-44fa-94ca-3dcb768f2863" providerId="AD" clId="Web-{A56D6A39-C6C6-AE44-FAD0-51E5CDFECDEB}"/>
    <pc:docChg chg="addSld modSld sldOrd">
      <pc:chgData name="Ifan Knott (2405014)" userId="S::2405014@student.uwtsd.ac.uk::13244c95-a222-44fa-94ca-3dcb768f2863" providerId="AD" clId="Web-{A56D6A39-C6C6-AE44-FAD0-51E5CDFECDEB}" dt="2025-01-23T12:22:39.574" v="30" actId="20577"/>
      <pc:docMkLst>
        <pc:docMk/>
      </pc:docMkLst>
      <pc:sldChg chg="modSp new ord">
        <pc:chgData name="Ifan Knott (2405014)" userId="S::2405014@student.uwtsd.ac.uk::13244c95-a222-44fa-94ca-3dcb768f2863" providerId="AD" clId="Web-{A56D6A39-C6C6-AE44-FAD0-51E5CDFECDEB}" dt="2025-01-23T12:22:39.574" v="30" actId="20577"/>
        <pc:sldMkLst>
          <pc:docMk/>
          <pc:sldMk cId="7941921" sldId="265"/>
        </pc:sldMkLst>
        <pc:spChg chg="mod">
          <ac:chgData name="Ifan Knott (2405014)" userId="S::2405014@student.uwtsd.ac.uk::13244c95-a222-44fa-94ca-3dcb768f2863" providerId="AD" clId="Web-{A56D6A39-C6C6-AE44-FAD0-51E5CDFECDEB}" dt="2025-01-23T12:21:30.728" v="16" actId="20577"/>
          <ac:spMkLst>
            <pc:docMk/>
            <pc:sldMk cId="7941921" sldId="265"/>
            <ac:spMk id="2" creationId="{0C5721B5-8D4A-6B1B-AEFA-B1874B556007}"/>
          </ac:spMkLst>
        </pc:spChg>
        <pc:spChg chg="mod">
          <ac:chgData name="Ifan Knott (2405014)" userId="S::2405014@student.uwtsd.ac.uk::13244c95-a222-44fa-94ca-3dcb768f2863" providerId="AD" clId="Web-{A56D6A39-C6C6-AE44-FAD0-51E5CDFECDEB}" dt="2025-01-23T12:22:39.574" v="30" actId="20577"/>
          <ac:spMkLst>
            <pc:docMk/>
            <pc:sldMk cId="7941921" sldId="265"/>
            <ac:spMk id="3" creationId="{DB5F6A4B-FD6E-101B-56ED-15D594BE29E6}"/>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CB4BD5C-BE86-42E9-BD05-313E0470AFB5}"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0BFE2468-8C55-494B-B050-E1F613625C2B}">
      <dgm:prSet/>
      <dgm:spPr/>
      <dgm:t>
        <a:bodyPr/>
        <a:lstStyle/>
        <a:p>
          <a:pPr>
            <a:defRPr cap="all"/>
          </a:pPr>
          <a:r>
            <a:rPr lang="en-GB"/>
            <a:t>Who is creative?</a:t>
          </a:r>
          <a:endParaRPr lang="en-US"/>
        </a:p>
      </dgm:t>
    </dgm:pt>
    <dgm:pt modelId="{73CBA18B-31E4-47EB-94DA-4634A6A13B29}" type="parTrans" cxnId="{1EECCBE7-0B5F-4A90-99C7-76E2AFFFF59F}">
      <dgm:prSet/>
      <dgm:spPr/>
      <dgm:t>
        <a:bodyPr/>
        <a:lstStyle/>
        <a:p>
          <a:endParaRPr lang="en-US"/>
        </a:p>
      </dgm:t>
    </dgm:pt>
    <dgm:pt modelId="{BEDE8530-5EB9-4BFB-BA4A-4A45FE1491BA}" type="sibTrans" cxnId="{1EECCBE7-0B5F-4A90-99C7-76E2AFFFF59F}">
      <dgm:prSet/>
      <dgm:spPr/>
      <dgm:t>
        <a:bodyPr/>
        <a:lstStyle/>
        <a:p>
          <a:endParaRPr lang="en-US"/>
        </a:p>
      </dgm:t>
    </dgm:pt>
    <dgm:pt modelId="{CBC4CF88-E0AD-4778-8251-71EEF57617D9}">
      <dgm:prSet/>
      <dgm:spPr/>
      <dgm:t>
        <a:bodyPr/>
        <a:lstStyle/>
        <a:p>
          <a:pPr>
            <a:defRPr cap="all"/>
          </a:pPr>
          <a:r>
            <a:rPr lang="en-GB"/>
            <a:t>Why are they creative?</a:t>
          </a:r>
          <a:endParaRPr lang="en-US"/>
        </a:p>
      </dgm:t>
    </dgm:pt>
    <dgm:pt modelId="{DD2CB230-CBFF-4808-BB20-1DE979DEA8AB}" type="parTrans" cxnId="{C7D7655A-51F4-4B7F-B5D5-76AD0D364A12}">
      <dgm:prSet/>
      <dgm:spPr/>
      <dgm:t>
        <a:bodyPr/>
        <a:lstStyle/>
        <a:p>
          <a:endParaRPr lang="en-US"/>
        </a:p>
      </dgm:t>
    </dgm:pt>
    <dgm:pt modelId="{2C4FCB15-3AFA-4EAA-8DE2-652F25273991}" type="sibTrans" cxnId="{C7D7655A-51F4-4B7F-B5D5-76AD0D364A12}">
      <dgm:prSet/>
      <dgm:spPr/>
      <dgm:t>
        <a:bodyPr/>
        <a:lstStyle/>
        <a:p>
          <a:endParaRPr lang="en-US"/>
        </a:p>
      </dgm:t>
    </dgm:pt>
    <dgm:pt modelId="{10025B05-3714-4E27-8DD5-4C08470072A6}">
      <dgm:prSet/>
      <dgm:spPr/>
      <dgm:t>
        <a:bodyPr/>
        <a:lstStyle/>
        <a:p>
          <a:pPr>
            <a:defRPr cap="all"/>
          </a:pPr>
          <a:r>
            <a:rPr lang="en-GB"/>
            <a:t>Attributes of a creative person?</a:t>
          </a:r>
          <a:endParaRPr lang="en-US"/>
        </a:p>
      </dgm:t>
    </dgm:pt>
    <dgm:pt modelId="{94AD08FC-932B-4425-A8F3-03CC76A8E5AA}" type="parTrans" cxnId="{298F455F-0DB4-4A33-B23F-87CDE3FC6745}">
      <dgm:prSet/>
      <dgm:spPr/>
      <dgm:t>
        <a:bodyPr/>
        <a:lstStyle/>
        <a:p>
          <a:endParaRPr lang="en-US"/>
        </a:p>
      </dgm:t>
    </dgm:pt>
    <dgm:pt modelId="{3BFC898F-F86B-4F8D-919F-B3E038DF26CE}" type="sibTrans" cxnId="{298F455F-0DB4-4A33-B23F-87CDE3FC6745}">
      <dgm:prSet/>
      <dgm:spPr/>
      <dgm:t>
        <a:bodyPr/>
        <a:lstStyle/>
        <a:p>
          <a:endParaRPr lang="en-US"/>
        </a:p>
      </dgm:t>
    </dgm:pt>
    <dgm:pt modelId="{FCBBFDE6-F8A8-4375-A66B-9BD51D0FD98D}">
      <dgm:prSet/>
      <dgm:spPr/>
      <dgm:t>
        <a:bodyPr/>
        <a:lstStyle/>
        <a:p>
          <a:pPr>
            <a:defRPr cap="all"/>
          </a:pPr>
          <a:r>
            <a:rPr lang="en-GB"/>
            <a:t>Own definition of creativity – </a:t>
          </a:r>
          <a:r>
            <a:rPr lang="en-GB" b="1"/>
            <a:t>What is creativity?</a:t>
          </a:r>
          <a:endParaRPr lang="en-US"/>
        </a:p>
      </dgm:t>
    </dgm:pt>
    <dgm:pt modelId="{B28563EF-3537-4FF6-80C0-F9830D94CAC8}" type="parTrans" cxnId="{CEDBEE2D-ED10-464B-9E3B-A634E4442ABE}">
      <dgm:prSet/>
      <dgm:spPr/>
      <dgm:t>
        <a:bodyPr/>
        <a:lstStyle/>
        <a:p>
          <a:endParaRPr lang="en-US"/>
        </a:p>
      </dgm:t>
    </dgm:pt>
    <dgm:pt modelId="{3C4F0D05-BFFB-40D5-9BBF-A00C5BF45678}" type="sibTrans" cxnId="{CEDBEE2D-ED10-464B-9E3B-A634E4442ABE}">
      <dgm:prSet/>
      <dgm:spPr/>
      <dgm:t>
        <a:bodyPr/>
        <a:lstStyle/>
        <a:p>
          <a:endParaRPr lang="en-US"/>
        </a:p>
      </dgm:t>
    </dgm:pt>
    <dgm:pt modelId="{245EF80A-F68D-4289-AA27-9471F9D10B35}" type="pres">
      <dgm:prSet presAssocID="{4CB4BD5C-BE86-42E9-BD05-313E0470AFB5}" presName="root" presStyleCnt="0">
        <dgm:presLayoutVars>
          <dgm:dir/>
          <dgm:resizeHandles val="exact"/>
        </dgm:presLayoutVars>
      </dgm:prSet>
      <dgm:spPr/>
    </dgm:pt>
    <dgm:pt modelId="{1325599B-5A60-4A94-BCA2-8990746A474B}" type="pres">
      <dgm:prSet presAssocID="{0BFE2468-8C55-494B-B050-E1F613625C2B}" presName="compNode" presStyleCnt="0"/>
      <dgm:spPr/>
    </dgm:pt>
    <dgm:pt modelId="{748407D9-5F3F-4A43-8810-D26766E46CAA}" type="pres">
      <dgm:prSet presAssocID="{0BFE2468-8C55-494B-B050-E1F613625C2B}" presName="iconBgRect" presStyleLbl="bgShp" presStyleIdx="0" presStyleCnt="4"/>
      <dgm:spPr>
        <a:prstGeom prst="round2DiagRect">
          <a:avLst>
            <a:gd name="adj1" fmla="val 29727"/>
            <a:gd name="adj2" fmla="val 0"/>
          </a:avLst>
        </a:prstGeom>
      </dgm:spPr>
    </dgm:pt>
    <dgm:pt modelId="{D9DE0849-8B73-4144-95ED-1D09D09F1662}" type="pres">
      <dgm:prSet presAssocID="{0BFE2468-8C55-494B-B050-E1F613625C2B}"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mall paint brush"/>
        </a:ext>
      </dgm:extLst>
    </dgm:pt>
    <dgm:pt modelId="{1C0D800B-6C59-40C8-8C91-4C4147452E8B}" type="pres">
      <dgm:prSet presAssocID="{0BFE2468-8C55-494B-B050-E1F613625C2B}" presName="spaceRect" presStyleCnt="0"/>
      <dgm:spPr/>
    </dgm:pt>
    <dgm:pt modelId="{B604D4A5-A723-4132-AB43-B2FBFF51DDE6}" type="pres">
      <dgm:prSet presAssocID="{0BFE2468-8C55-494B-B050-E1F613625C2B}" presName="textRect" presStyleLbl="revTx" presStyleIdx="0" presStyleCnt="4">
        <dgm:presLayoutVars>
          <dgm:chMax val="1"/>
          <dgm:chPref val="1"/>
        </dgm:presLayoutVars>
      </dgm:prSet>
      <dgm:spPr/>
    </dgm:pt>
    <dgm:pt modelId="{2A22C2B3-348A-4B10-A30D-29E29E47D380}" type="pres">
      <dgm:prSet presAssocID="{BEDE8530-5EB9-4BFB-BA4A-4A45FE1491BA}" presName="sibTrans" presStyleCnt="0"/>
      <dgm:spPr/>
    </dgm:pt>
    <dgm:pt modelId="{354DAF4C-F1C8-44D1-B870-E40778C1D948}" type="pres">
      <dgm:prSet presAssocID="{CBC4CF88-E0AD-4778-8251-71EEF57617D9}" presName="compNode" presStyleCnt="0"/>
      <dgm:spPr/>
    </dgm:pt>
    <dgm:pt modelId="{381354B7-B5A0-4BDE-A660-1AE483769622}" type="pres">
      <dgm:prSet presAssocID="{CBC4CF88-E0AD-4778-8251-71EEF57617D9}" presName="iconBgRect" presStyleLbl="bgShp" presStyleIdx="1" presStyleCnt="4"/>
      <dgm:spPr>
        <a:prstGeom prst="round2DiagRect">
          <a:avLst>
            <a:gd name="adj1" fmla="val 29727"/>
            <a:gd name="adj2" fmla="val 0"/>
          </a:avLst>
        </a:prstGeom>
      </dgm:spPr>
    </dgm:pt>
    <dgm:pt modelId="{742EB555-14CE-4661-B74D-0AB2D760491F}" type="pres">
      <dgm:prSet presAssocID="{CBC4CF88-E0AD-4778-8251-71EEF57617D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alette"/>
        </a:ext>
      </dgm:extLst>
    </dgm:pt>
    <dgm:pt modelId="{18802AFB-B840-4669-80CA-C823496F874D}" type="pres">
      <dgm:prSet presAssocID="{CBC4CF88-E0AD-4778-8251-71EEF57617D9}" presName="spaceRect" presStyleCnt="0"/>
      <dgm:spPr/>
    </dgm:pt>
    <dgm:pt modelId="{6E114795-FB06-403A-AA2C-57F454EA7267}" type="pres">
      <dgm:prSet presAssocID="{CBC4CF88-E0AD-4778-8251-71EEF57617D9}" presName="textRect" presStyleLbl="revTx" presStyleIdx="1" presStyleCnt="4">
        <dgm:presLayoutVars>
          <dgm:chMax val="1"/>
          <dgm:chPref val="1"/>
        </dgm:presLayoutVars>
      </dgm:prSet>
      <dgm:spPr/>
    </dgm:pt>
    <dgm:pt modelId="{DEBC4D48-CE30-404F-A3EE-22EBC51FAA79}" type="pres">
      <dgm:prSet presAssocID="{2C4FCB15-3AFA-4EAA-8DE2-652F25273991}" presName="sibTrans" presStyleCnt="0"/>
      <dgm:spPr/>
    </dgm:pt>
    <dgm:pt modelId="{7CC8E28F-4C9A-4435-8DDB-D7225648328E}" type="pres">
      <dgm:prSet presAssocID="{10025B05-3714-4E27-8DD5-4C08470072A6}" presName="compNode" presStyleCnt="0"/>
      <dgm:spPr/>
    </dgm:pt>
    <dgm:pt modelId="{E9FF3C11-6DFF-4B7F-BF6B-B6071B12FB13}" type="pres">
      <dgm:prSet presAssocID="{10025B05-3714-4E27-8DD5-4C08470072A6}" presName="iconBgRect" presStyleLbl="bgShp" presStyleIdx="2" presStyleCnt="4"/>
      <dgm:spPr>
        <a:prstGeom prst="round2DiagRect">
          <a:avLst>
            <a:gd name="adj1" fmla="val 29727"/>
            <a:gd name="adj2" fmla="val 0"/>
          </a:avLst>
        </a:prstGeom>
      </dgm:spPr>
    </dgm:pt>
    <dgm:pt modelId="{109E36F0-92C5-4CA4-BF3C-6E7435FF8A41}" type="pres">
      <dgm:prSet presAssocID="{10025B05-3714-4E27-8DD5-4C08470072A6}"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er"/>
        </a:ext>
      </dgm:extLst>
    </dgm:pt>
    <dgm:pt modelId="{00BD70CF-74BE-4BDC-8E89-11CED1C8F5BE}" type="pres">
      <dgm:prSet presAssocID="{10025B05-3714-4E27-8DD5-4C08470072A6}" presName="spaceRect" presStyleCnt="0"/>
      <dgm:spPr/>
    </dgm:pt>
    <dgm:pt modelId="{3DBB6FD1-532B-44E2-97C3-746053E4F153}" type="pres">
      <dgm:prSet presAssocID="{10025B05-3714-4E27-8DD5-4C08470072A6}" presName="textRect" presStyleLbl="revTx" presStyleIdx="2" presStyleCnt="4">
        <dgm:presLayoutVars>
          <dgm:chMax val="1"/>
          <dgm:chPref val="1"/>
        </dgm:presLayoutVars>
      </dgm:prSet>
      <dgm:spPr/>
    </dgm:pt>
    <dgm:pt modelId="{2D0AC3AE-D835-4C29-B23C-3DDC5C621A68}" type="pres">
      <dgm:prSet presAssocID="{3BFC898F-F86B-4F8D-919F-B3E038DF26CE}" presName="sibTrans" presStyleCnt="0"/>
      <dgm:spPr/>
    </dgm:pt>
    <dgm:pt modelId="{C298E57C-C065-438B-A50F-148F4EC9A55F}" type="pres">
      <dgm:prSet presAssocID="{FCBBFDE6-F8A8-4375-A66B-9BD51D0FD98D}" presName="compNode" presStyleCnt="0"/>
      <dgm:spPr/>
    </dgm:pt>
    <dgm:pt modelId="{9AA16281-19E5-4F95-A01A-203D4BD4E53E}" type="pres">
      <dgm:prSet presAssocID="{FCBBFDE6-F8A8-4375-A66B-9BD51D0FD98D}" presName="iconBgRect" presStyleLbl="bgShp" presStyleIdx="3" presStyleCnt="4"/>
      <dgm:spPr>
        <a:prstGeom prst="round2DiagRect">
          <a:avLst>
            <a:gd name="adj1" fmla="val 29727"/>
            <a:gd name="adj2" fmla="val 0"/>
          </a:avLst>
        </a:prstGeom>
      </dgm:spPr>
    </dgm:pt>
    <dgm:pt modelId="{3100E440-D0F7-4A94-859F-995EC9F44628}" type="pres">
      <dgm:prSet presAssocID="{FCBBFDE6-F8A8-4375-A66B-9BD51D0FD98D}"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hought bubble"/>
        </a:ext>
      </dgm:extLst>
    </dgm:pt>
    <dgm:pt modelId="{1C31EC91-85B8-40FF-B27C-2DB6144DE322}" type="pres">
      <dgm:prSet presAssocID="{FCBBFDE6-F8A8-4375-A66B-9BD51D0FD98D}" presName="spaceRect" presStyleCnt="0"/>
      <dgm:spPr/>
    </dgm:pt>
    <dgm:pt modelId="{261B735B-324D-4A31-920E-836F7604FE47}" type="pres">
      <dgm:prSet presAssocID="{FCBBFDE6-F8A8-4375-A66B-9BD51D0FD98D}" presName="textRect" presStyleLbl="revTx" presStyleIdx="3" presStyleCnt="4">
        <dgm:presLayoutVars>
          <dgm:chMax val="1"/>
          <dgm:chPref val="1"/>
        </dgm:presLayoutVars>
      </dgm:prSet>
      <dgm:spPr/>
    </dgm:pt>
  </dgm:ptLst>
  <dgm:cxnLst>
    <dgm:cxn modelId="{3C3FF603-58B1-431A-932D-2BA46916D97D}" type="presOf" srcId="{FCBBFDE6-F8A8-4375-A66B-9BD51D0FD98D}" destId="{261B735B-324D-4A31-920E-836F7604FE47}" srcOrd="0" destOrd="0" presId="urn:microsoft.com/office/officeart/2018/5/layout/IconLeafLabelList"/>
    <dgm:cxn modelId="{162A9810-94FA-4181-A116-109EAE898E8A}" type="presOf" srcId="{4CB4BD5C-BE86-42E9-BD05-313E0470AFB5}" destId="{245EF80A-F68D-4289-AA27-9471F9D10B35}" srcOrd="0" destOrd="0" presId="urn:microsoft.com/office/officeart/2018/5/layout/IconLeafLabelList"/>
    <dgm:cxn modelId="{C3808717-E7AD-4185-A790-6FDA0BC4E1EF}" type="presOf" srcId="{0BFE2468-8C55-494B-B050-E1F613625C2B}" destId="{B604D4A5-A723-4132-AB43-B2FBFF51DDE6}" srcOrd="0" destOrd="0" presId="urn:microsoft.com/office/officeart/2018/5/layout/IconLeafLabelList"/>
    <dgm:cxn modelId="{CEDBEE2D-ED10-464B-9E3B-A634E4442ABE}" srcId="{4CB4BD5C-BE86-42E9-BD05-313E0470AFB5}" destId="{FCBBFDE6-F8A8-4375-A66B-9BD51D0FD98D}" srcOrd="3" destOrd="0" parTransId="{B28563EF-3537-4FF6-80C0-F9830D94CAC8}" sibTransId="{3C4F0D05-BFFB-40D5-9BBF-A00C5BF45678}"/>
    <dgm:cxn modelId="{298F455F-0DB4-4A33-B23F-87CDE3FC6745}" srcId="{4CB4BD5C-BE86-42E9-BD05-313E0470AFB5}" destId="{10025B05-3714-4E27-8DD5-4C08470072A6}" srcOrd="2" destOrd="0" parTransId="{94AD08FC-932B-4425-A8F3-03CC76A8E5AA}" sibTransId="{3BFC898F-F86B-4F8D-919F-B3E038DF26CE}"/>
    <dgm:cxn modelId="{E582815F-FB1A-4974-B9B7-EA7553FCB67B}" type="presOf" srcId="{10025B05-3714-4E27-8DD5-4C08470072A6}" destId="{3DBB6FD1-532B-44E2-97C3-746053E4F153}" srcOrd="0" destOrd="0" presId="urn:microsoft.com/office/officeart/2018/5/layout/IconLeafLabelList"/>
    <dgm:cxn modelId="{C7D7655A-51F4-4B7F-B5D5-76AD0D364A12}" srcId="{4CB4BD5C-BE86-42E9-BD05-313E0470AFB5}" destId="{CBC4CF88-E0AD-4778-8251-71EEF57617D9}" srcOrd="1" destOrd="0" parTransId="{DD2CB230-CBFF-4808-BB20-1DE979DEA8AB}" sibTransId="{2C4FCB15-3AFA-4EAA-8DE2-652F25273991}"/>
    <dgm:cxn modelId="{333071B6-6608-4272-8E8A-9E50264F569C}" type="presOf" srcId="{CBC4CF88-E0AD-4778-8251-71EEF57617D9}" destId="{6E114795-FB06-403A-AA2C-57F454EA7267}" srcOrd="0" destOrd="0" presId="urn:microsoft.com/office/officeart/2018/5/layout/IconLeafLabelList"/>
    <dgm:cxn modelId="{1EECCBE7-0B5F-4A90-99C7-76E2AFFFF59F}" srcId="{4CB4BD5C-BE86-42E9-BD05-313E0470AFB5}" destId="{0BFE2468-8C55-494B-B050-E1F613625C2B}" srcOrd="0" destOrd="0" parTransId="{73CBA18B-31E4-47EB-94DA-4634A6A13B29}" sibTransId="{BEDE8530-5EB9-4BFB-BA4A-4A45FE1491BA}"/>
    <dgm:cxn modelId="{B90A50EB-82AE-4720-9C1F-D2A127E6A58B}" type="presParOf" srcId="{245EF80A-F68D-4289-AA27-9471F9D10B35}" destId="{1325599B-5A60-4A94-BCA2-8990746A474B}" srcOrd="0" destOrd="0" presId="urn:microsoft.com/office/officeart/2018/5/layout/IconLeafLabelList"/>
    <dgm:cxn modelId="{23F20058-440E-4CD6-B7D8-670C8FCCDB94}" type="presParOf" srcId="{1325599B-5A60-4A94-BCA2-8990746A474B}" destId="{748407D9-5F3F-4A43-8810-D26766E46CAA}" srcOrd="0" destOrd="0" presId="urn:microsoft.com/office/officeart/2018/5/layout/IconLeafLabelList"/>
    <dgm:cxn modelId="{0A787CF4-0B3F-4AD9-B44A-99CE84F82CD6}" type="presParOf" srcId="{1325599B-5A60-4A94-BCA2-8990746A474B}" destId="{D9DE0849-8B73-4144-95ED-1D09D09F1662}" srcOrd="1" destOrd="0" presId="urn:microsoft.com/office/officeart/2018/5/layout/IconLeafLabelList"/>
    <dgm:cxn modelId="{08561421-A27F-47F2-86D0-A0698CD43217}" type="presParOf" srcId="{1325599B-5A60-4A94-BCA2-8990746A474B}" destId="{1C0D800B-6C59-40C8-8C91-4C4147452E8B}" srcOrd="2" destOrd="0" presId="urn:microsoft.com/office/officeart/2018/5/layout/IconLeafLabelList"/>
    <dgm:cxn modelId="{2835AF27-A7B9-4046-BC02-5AAC47E9FD49}" type="presParOf" srcId="{1325599B-5A60-4A94-BCA2-8990746A474B}" destId="{B604D4A5-A723-4132-AB43-B2FBFF51DDE6}" srcOrd="3" destOrd="0" presId="urn:microsoft.com/office/officeart/2018/5/layout/IconLeafLabelList"/>
    <dgm:cxn modelId="{91ABC659-2EF6-4A55-A4C1-71276EE7411D}" type="presParOf" srcId="{245EF80A-F68D-4289-AA27-9471F9D10B35}" destId="{2A22C2B3-348A-4B10-A30D-29E29E47D380}" srcOrd="1" destOrd="0" presId="urn:microsoft.com/office/officeart/2018/5/layout/IconLeafLabelList"/>
    <dgm:cxn modelId="{C42D05B7-2CE1-442C-809F-3BA14B4987D1}" type="presParOf" srcId="{245EF80A-F68D-4289-AA27-9471F9D10B35}" destId="{354DAF4C-F1C8-44D1-B870-E40778C1D948}" srcOrd="2" destOrd="0" presId="urn:microsoft.com/office/officeart/2018/5/layout/IconLeafLabelList"/>
    <dgm:cxn modelId="{26DD8740-6B17-4EA0-8FA0-15BABC924C13}" type="presParOf" srcId="{354DAF4C-F1C8-44D1-B870-E40778C1D948}" destId="{381354B7-B5A0-4BDE-A660-1AE483769622}" srcOrd="0" destOrd="0" presId="urn:microsoft.com/office/officeart/2018/5/layout/IconLeafLabelList"/>
    <dgm:cxn modelId="{2732B8BC-AF5A-4CCA-866E-3BF4463FB454}" type="presParOf" srcId="{354DAF4C-F1C8-44D1-B870-E40778C1D948}" destId="{742EB555-14CE-4661-B74D-0AB2D760491F}" srcOrd="1" destOrd="0" presId="urn:microsoft.com/office/officeart/2018/5/layout/IconLeafLabelList"/>
    <dgm:cxn modelId="{2BD51784-175D-4E65-8FFC-5C26419D2DC7}" type="presParOf" srcId="{354DAF4C-F1C8-44D1-B870-E40778C1D948}" destId="{18802AFB-B840-4669-80CA-C823496F874D}" srcOrd="2" destOrd="0" presId="urn:microsoft.com/office/officeart/2018/5/layout/IconLeafLabelList"/>
    <dgm:cxn modelId="{EE1D8F29-2D23-4A39-8699-CA1A54FBF602}" type="presParOf" srcId="{354DAF4C-F1C8-44D1-B870-E40778C1D948}" destId="{6E114795-FB06-403A-AA2C-57F454EA7267}" srcOrd="3" destOrd="0" presId="urn:microsoft.com/office/officeart/2018/5/layout/IconLeafLabelList"/>
    <dgm:cxn modelId="{280048DB-7DCE-4CD0-A0B0-3588E52D5AC8}" type="presParOf" srcId="{245EF80A-F68D-4289-AA27-9471F9D10B35}" destId="{DEBC4D48-CE30-404F-A3EE-22EBC51FAA79}" srcOrd="3" destOrd="0" presId="urn:microsoft.com/office/officeart/2018/5/layout/IconLeafLabelList"/>
    <dgm:cxn modelId="{3AAB56DB-425F-4132-A3F3-C417512D2B1C}" type="presParOf" srcId="{245EF80A-F68D-4289-AA27-9471F9D10B35}" destId="{7CC8E28F-4C9A-4435-8DDB-D7225648328E}" srcOrd="4" destOrd="0" presId="urn:microsoft.com/office/officeart/2018/5/layout/IconLeafLabelList"/>
    <dgm:cxn modelId="{7467972A-59F5-41C9-9075-9ECC9170D86C}" type="presParOf" srcId="{7CC8E28F-4C9A-4435-8DDB-D7225648328E}" destId="{E9FF3C11-6DFF-4B7F-BF6B-B6071B12FB13}" srcOrd="0" destOrd="0" presId="urn:microsoft.com/office/officeart/2018/5/layout/IconLeafLabelList"/>
    <dgm:cxn modelId="{C5C4CEA4-05DF-4C3C-8A3B-2D5E6F70FEE6}" type="presParOf" srcId="{7CC8E28F-4C9A-4435-8DDB-D7225648328E}" destId="{109E36F0-92C5-4CA4-BF3C-6E7435FF8A41}" srcOrd="1" destOrd="0" presId="urn:microsoft.com/office/officeart/2018/5/layout/IconLeafLabelList"/>
    <dgm:cxn modelId="{0FFCA342-CFF7-4247-9F31-6171C01B6801}" type="presParOf" srcId="{7CC8E28F-4C9A-4435-8DDB-D7225648328E}" destId="{00BD70CF-74BE-4BDC-8E89-11CED1C8F5BE}" srcOrd="2" destOrd="0" presId="urn:microsoft.com/office/officeart/2018/5/layout/IconLeafLabelList"/>
    <dgm:cxn modelId="{2C735C15-9101-4C62-B17B-423AB06281C1}" type="presParOf" srcId="{7CC8E28F-4C9A-4435-8DDB-D7225648328E}" destId="{3DBB6FD1-532B-44E2-97C3-746053E4F153}" srcOrd="3" destOrd="0" presId="urn:microsoft.com/office/officeart/2018/5/layout/IconLeafLabelList"/>
    <dgm:cxn modelId="{E589B89A-2E24-47E3-87FE-6855B3BEFB74}" type="presParOf" srcId="{245EF80A-F68D-4289-AA27-9471F9D10B35}" destId="{2D0AC3AE-D835-4C29-B23C-3DDC5C621A68}" srcOrd="5" destOrd="0" presId="urn:microsoft.com/office/officeart/2018/5/layout/IconLeafLabelList"/>
    <dgm:cxn modelId="{658BCE85-A65A-484E-98DF-72CC83FF48FB}" type="presParOf" srcId="{245EF80A-F68D-4289-AA27-9471F9D10B35}" destId="{C298E57C-C065-438B-A50F-148F4EC9A55F}" srcOrd="6" destOrd="0" presId="urn:microsoft.com/office/officeart/2018/5/layout/IconLeafLabelList"/>
    <dgm:cxn modelId="{B5F69237-A343-4EDD-B2D2-B9B1A3AB436A}" type="presParOf" srcId="{C298E57C-C065-438B-A50F-148F4EC9A55F}" destId="{9AA16281-19E5-4F95-A01A-203D4BD4E53E}" srcOrd="0" destOrd="0" presId="urn:microsoft.com/office/officeart/2018/5/layout/IconLeafLabelList"/>
    <dgm:cxn modelId="{7E38C0EF-7C34-476B-841E-9CD582C300C9}" type="presParOf" srcId="{C298E57C-C065-438B-A50F-148F4EC9A55F}" destId="{3100E440-D0F7-4A94-859F-995EC9F44628}" srcOrd="1" destOrd="0" presId="urn:microsoft.com/office/officeart/2018/5/layout/IconLeafLabelList"/>
    <dgm:cxn modelId="{24246F40-5DAD-4704-9BA6-017248277078}" type="presParOf" srcId="{C298E57C-C065-438B-A50F-148F4EC9A55F}" destId="{1C31EC91-85B8-40FF-B27C-2DB6144DE322}" srcOrd="2" destOrd="0" presId="urn:microsoft.com/office/officeart/2018/5/layout/IconLeafLabelList"/>
    <dgm:cxn modelId="{C6A1704E-A7B3-4487-B456-FB1460C2ED5C}" type="presParOf" srcId="{C298E57C-C065-438B-A50F-148F4EC9A55F}" destId="{261B735B-324D-4A31-920E-836F7604FE47}"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CB6423A-5173-4C9C-AEB1-BF6F1DDB323F}" type="doc">
      <dgm:prSet loTypeId="urn:microsoft.com/office/officeart/2016/7/layout/LinearBlockProcessNumbered" loCatId="process" qsTypeId="urn:microsoft.com/office/officeart/2005/8/quickstyle/simple1" qsCatId="simple" csTypeId="urn:microsoft.com/office/officeart/2005/8/colors/accent1_2" csCatId="accent1" phldr="1"/>
      <dgm:spPr/>
      <dgm:t>
        <a:bodyPr/>
        <a:lstStyle/>
        <a:p>
          <a:endParaRPr lang="en-US"/>
        </a:p>
      </dgm:t>
    </dgm:pt>
    <dgm:pt modelId="{2BB546F2-4A19-4A81-A4DB-2CE5203942F0}">
      <dgm:prSet/>
      <dgm:spPr/>
      <dgm:t>
        <a:bodyPr/>
        <a:lstStyle/>
        <a:p>
          <a:r>
            <a:rPr lang="en-GB"/>
            <a:t>The session will be based on a stimuli based theme witch is the pirates of the carribean</a:t>
          </a:r>
          <a:endParaRPr lang="en-US"/>
        </a:p>
      </dgm:t>
    </dgm:pt>
    <dgm:pt modelId="{92A5D887-0B33-4738-B940-802BBC4342FA}" type="parTrans" cxnId="{D0538A95-AD42-4182-9075-6EF8F5BCAC8B}">
      <dgm:prSet/>
      <dgm:spPr/>
      <dgm:t>
        <a:bodyPr/>
        <a:lstStyle/>
        <a:p>
          <a:endParaRPr lang="en-US"/>
        </a:p>
      </dgm:t>
    </dgm:pt>
    <dgm:pt modelId="{D50F3A2F-E473-4594-BCAE-2C082C64B7AB}" type="sibTrans" cxnId="{D0538A95-AD42-4182-9075-6EF8F5BCAC8B}">
      <dgm:prSet phldrT="01"/>
      <dgm:spPr/>
      <dgm:t>
        <a:bodyPr/>
        <a:lstStyle/>
        <a:p>
          <a:r>
            <a:rPr lang="en-US"/>
            <a:t>01</a:t>
          </a:r>
        </a:p>
      </dgm:t>
    </dgm:pt>
    <dgm:pt modelId="{F9525C43-4D9A-463D-A312-16E0D15735C9}">
      <dgm:prSet/>
      <dgm:spPr/>
      <dgm:t>
        <a:bodyPr/>
        <a:lstStyle/>
        <a:p>
          <a:r>
            <a:rPr lang="en-GB"/>
            <a:t>The theme will encourage focus on creative movement to reaching goals individually and as a group</a:t>
          </a:r>
          <a:endParaRPr lang="en-US"/>
        </a:p>
      </dgm:t>
    </dgm:pt>
    <dgm:pt modelId="{66CFDEE2-AC9B-49E4-B520-327CED839294}" type="parTrans" cxnId="{3C652EF2-3955-4347-AD5C-318ACA0F770A}">
      <dgm:prSet/>
      <dgm:spPr/>
      <dgm:t>
        <a:bodyPr/>
        <a:lstStyle/>
        <a:p>
          <a:endParaRPr lang="en-US"/>
        </a:p>
      </dgm:t>
    </dgm:pt>
    <dgm:pt modelId="{1A76DD25-8E9B-4C30-BB4C-9EC4B60C2E49}" type="sibTrans" cxnId="{3C652EF2-3955-4347-AD5C-318ACA0F770A}">
      <dgm:prSet phldrT="02"/>
      <dgm:spPr/>
      <dgm:t>
        <a:bodyPr/>
        <a:lstStyle/>
        <a:p>
          <a:r>
            <a:rPr lang="en-US"/>
            <a:t>02</a:t>
          </a:r>
        </a:p>
      </dgm:t>
    </dgm:pt>
    <dgm:pt modelId="{6DFC01C3-4652-460F-8B19-C3A9BAF83F30}">
      <dgm:prSet/>
      <dgm:spPr/>
      <dgm:t>
        <a:bodyPr/>
        <a:lstStyle/>
        <a:p>
          <a:r>
            <a:rPr lang="en-GB"/>
            <a:t>I will be focusing on KS2 pupipls mainly focusing on year 5 students</a:t>
          </a:r>
          <a:endParaRPr lang="en-US"/>
        </a:p>
      </dgm:t>
    </dgm:pt>
    <dgm:pt modelId="{A0503BE7-29E8-42EE-ADC7-D9F9E9BDC328}" type="parTrans" cxnId="{5A0AAFDE-C549-444D-AAA2-D77C8791D40A}">
      <dgm:prSet/>
      <dgm:spPr/>
      <dgm:t>
        <a:bodyPr/>
        <a:lstStyle/>
        <a:p>
          <a:endParaRPr lang="en-US"/>
        </a:p>
      </dgm:t>
    </dgm:pt>
    <dgm:pt modelId="{091276B5-2227-4F64-9ED2-31C913A8BCA9}" type="sibTrans" cxnId="{5A0AAFDE-C549-444D-AAA2-D77C8791D40A}">
      <dgm:prSet phldrT="03"/>
      <dgm:spPr/>
      <dgm:t>
        <a:bodyPr/>
        <a:lstStyle/>
        <a:p>
          <a:r>
            <a:rPr lang="en-US"/>
            <a:t>03</a:t>
          </a:r>
        </a:p>
      </dgm:t>
    </dgm:pt>
    <dgm:pt modelId="{5245A8F1-71C0-4648-867F-AFCDC4C3F32D}" type="pres">
      <dgm:prSet presAssocID="{CCB6423A-5173-4C9C-AEB1-BF6F1DDB323F}" presName="Name0" presStyleCnt="0">
        <dgm:presLayoutVars>
          <dgm:animLvl val="lvl"/>
          <dgm:resizeHandles val="exact"/>
        </dgm:presLayoutVars>
      </dgm:prSet>
      <dgm:spPr/>
    </dgm:pt>
    <dgm:pt modelId="{90CB8AA9-8D4B-4339-9688-787655F00C48}" type="pres">
      <dgm:prSet presAssocID="{2BB546F2-4A19-4A81-A4DB-2CE5203942F0}" presName="compositeNode" presStyleCnt="0">
        <dgm:presLayoutVars>
          <dgm:bulletEnabled val="1"/>
        </dgm:presLayoutVars>
      </dgm:prSet>
      <dgm:spPr/>
    </dgm:pt>
    <dgm:pt modelId="{9762307D-C113-47D0-BD1C-EE6E38EF423D}" type="pres">
      <dgm:prSet presAssocID="{2BB546F2-4A19-4A81-A4DB-2CE5203942F0}" presName="bgRect" presStyleLbl="alignNode1" presStyleIdx="0" presStyleCnt="3"/>
      <dgm:spPr/>
    </dgm:pt>
    <dgm:pt modelId="{692EAE41-0FFB-4B90-85C5-4855DA99CD9F}" type="pres">
      <dgm:prSet presAssocID="{D50F3A2F-E473-4594-BCAE-2C082C64B7AB}" presName="sibTransNodeRect" presStyleLbl="alignNode1" presStyleIdx="0" presStyleCnt="3">
        <dgm:presLayoutVars>
          <dgm:chMax val="0"/>
          <dgm:bulletEnabled val="1"/>
        </dgm:presLayoutVars>
      </dgm:prSet>
      <dgm:spPr/>
    </dgm:pt>
    <dgm:pt modelId="{AA437516-6FFF-4861-985A-3DF68057F58A}" type="pres">
      <dgm:prSet presAssocID="{2BB546F2-4A19-4A81-A4DB-2CE5203942F0}" presName="nodeRect" presStyleLbl="alignNode1" presStyleIdx="0" presStyleCnt="3">
        <dgm:presLayoutVars>
          <dgm:bulletEnabled val="1"/>
        </dgm:presLayoutVars>
      </dgm:prSet>
      <dgm:spPr/>
    </dgm:pt>
    <dgm:pt modelId="{E7799B76-2660-44D9-9E19-B75F3A15C61C}" type="pres">
      <dgm:prSet presAssocID="{D50F3A2F-E473-4594-BCAE-2C082C64B7AB}" presName="sibTrans" presStyleCnt="0"/>
      <dgm:spPr/>
    </dgm:pt>
    <dgm:pt modelId="{4699D631-F65B-47B8-A57D-6AE0FBD5EA36}" type="pres">
      <dgm:prSet presAssocID="{F9525C43-4D9A-463D-A312-16E0D15735C9}" presName="compositeNode" presStyleCnt="0">
        <dgm:presLayoutVars>
          <dgm:bulletEnabled val="1"/>
        </dgm:presLayoutVars>
      </dgm:prSet>
      <dgm:spPr/>
    </dgm:pt>
    <dgm:pt modelId="{89A9A4F4-1152-4986-8073-3ADD32398AD6}" type="pres">
      <dgm:prSet presAssocID="{F9525C43-4D9A-463D-A312-16E0D15735C9}" presName="bgRect" presStyleLbl="alignNode1" presStyleIdx="1" presStyleCnt="3"/>
      <dgm:spPr/>
    </dgm:pt>
    <dgm:pt modelId="{9086568D-07F1-43C1-823D-1744510380F3}" type="pres">
      <dgm:prSet presAssocID="{1A76DD25-8E9B-4C30-BB4C-9EC4B60C2E49}" presName="sibTransNodeRect" presStyleLbl="alignNode1" presStyleIdx="1" presStyleCnt="3">
        <dgm:presLayoutVars>
          <dgm:chMax val="0"/>
          <dgm:bulletEnabled val="1"/>
        </dgm:presLayoutVars>
      </dgm:prSet>
      <dgm:spPr/>
    </dgm:pt>
    <dgm:pt modelId="{22E51926-B56E-43FD-A632-00E15F04093A}" type="pres">
      <dgm:prSet presAssocID="{F9525C43-4D9A-463D-A312-16E0D15735C9}" presName="nodeRect" presStyleLbl="alignNode1" presStyleIdx="1" presStyleCnt="3">
        <dgm:presLayoutVars>
          <dgm:bulletEnabled val="1"/>
        </dgm:presLayoutVars>
      </dgm:prSet>
      <dgm:spPr/>
    </dgm:pt>
    <dgm:pt modelId="{9D7DB202-0C49-4E65-B84D-63D3683BAA53}" type="pres">
      <dgm:prSet presAssocID="{1A76DD25-8E9B-4C30-BB4C-9EC4B60C2E49}" presName="sibTrans" presStyleCnt="0"/>
      <dgm:spPr/>
    </dgm:pt>
    <dgm:pt modelId="{86182C69-DB73-4DAC-8897-A4AB6F884AF8}" type="pres">
      <dgm:prSet presAssocID="{6DFC01C3-4652-460F-8B19-C3A9BAF83F30}" presName="compositeNode" presStyleCnt="0">
        <dgm:presLayoutVars>
          <dgm:bulletEnabled val="1"/>
        </dgm:presLayoutVars>
      </dgm:prSet>
      <dgm:spPr/>
    </dgm:pt>
    <dgm:pt modelId="{5AD5C23C-D762-4715-9B65-75E9E51404B9}" type="pres">
      <dgm:prSet presAssocID="{6DFC01C3-4652-460F-8B19-C3A9BAF83F30}" presName="bgRect" presStyleLbl="alignNode1" presStyleIdx="2" presStyleCnt="3"/>
      <dgm:spPr/>
    </dgm:pt>
    <dgm:pt modelId="{B9ED4BAB-483C-4284-BE38-64AF513B80B0}" type="pres">
      <dgm:prSet presAssocID="{091276B5-2227-4F64-9ED2-31C913A8BCA9}" presName="sibTransNodeRect" presStyleLbl="alignNode1" presStyleIdx="2" presStyleCnt="3">
        <dgm:presLayoutVars>
          <dgm:chMax val="0"/>
          <dgm:bulletEnabled val="1"/>
        </dgm:presLayoutVars>
      </dgm:prSet>
      <dgm:spPr/>
    </dgm:pt>
    <dgm:pt modelId="{F919B822-2D4D-4D14-9EDD-633C3913AFE4}" type="pres">
      <dgm:prSet presAssocID="{6DFC01C3-4652-460F-8B19-C3A9BAF83F30}" presName="nodeRect" presStyleLbl="alignNode1" presStyleIdx="2" presStyleCnt="3">
        <dgm:presLayoutVars>
          <dgm:bulletEnabled val="1"/>
        </dgm:presLayoutVars>
      </dgm:prSet>
      <dgm:spPr/>
    </dgm:pt>
  </dgm:ptLst>
  <dgm:cxnLst>
    <dgm:cxn modelId="{51A2561D-29A5-40E7-A4B5-0B9E3CA69A83}" type="presOf" srcId="{091276B5-2227-4F64-9ED2-31C913A8BCA9}" destId="{B9ED4BAB-483C-4284-BE38-64AF513B80B0}" srcOrd="0" destOrd="0" presId="urn:microsoft.com/office/officeart/2016/7/layout/LinearBlockProcessNumbered"/>
    <dgm:cxn modelId="{DB5E3D25-8F95-4850-AE3E-BED8CC7B2F7C}" type="presOf" srcId="{2BB546F2-4A19-4A81-A4DB-2CE5203942F0}" destId="{9762307D-C113-47D0-BD1C-EE6E38EF423D}" srcOrd="0" destOrd="0" presId="urn:microsoft.com/office/officeart/2016/7/layout/LinearBlockProcessNumbered"/>
    <dgm:cxn modelId="{152A3F6D-01B4-4E28-B980-9234ECD9F1C9}" type="presOf" srcId="{1A76DD25-8E9B-4C30-BB4C-9EC4B60C2E49}" destId="{9086568D-07F1-43C1-823D-1744510380F3}" srcOrd="0" destOrd="0" presId="urn:microsoft.com/office/officeart/2016/7/layout/LinearBlockProcessNumbered"/>
    <dgm:cxn modelId="{94586652-AC47-4252-9B09-C818DF2CB47E}" type="presOf" srcId="{2BB546F2-4A19-4A81-A4DB-2CE5203942F0}" destId="{AA437516-6FFF-4861-985A-3DF68057F58A}" srcOrd="1" destOrd="0" presId="urn:microsoft.com/office/officeart/2016/7/layout/LinearBlockProcessNumbered"/>
    <dgm:cxn modelId="{E09E3E56-5D41-4B1B-ADC1-148DF1E80CC2}" type="presOf" srcId="{D50F3A2F-E473-4594-BCAE-2C082C64B7AB}" destId="{692EAE41-0FFB-4B90-85C5-4855DA99CD9F}" srcOrd="0" destOrd="0" presId="urn:microsoft.com/office/officeart/2016/7/layout/LinearBlockProcessNumbered"/>
    <dgm:cxn modelId="{DB06BD56-86F9-4004-B053-E58E3183772A}" type="presOf" srcId="{CCB6423A-5173-4C9C-AEB1-BF6F1DDB323F}" destId="{5245A8F1-71C0-4648-867F-AFCDC4C3F32D}" srcOrd="0" destOrd="0" presId="urn:microsoft.com/office/officeart/2016/7/layout/LinearBlockProcessNumbered"/>
    <dgm:cxn modelId="{D0538A95-AD42-4182-9075-6EF8F5BCAC8B}" srcId="{CCB6423A-5173-4C9C-AEB1-BF6F1DDB323F}" destId="{2BB546F2-4A19-4A81-A4DB-2CE5203942F0}" srcOrd="0" destOrd="0" parTransId="{92A5D887-0B33-4738-B940-802BBC4342FA}" sibTransId="{D50F3A2F-E473-4594-BCAE-2C082C64B7AB}"/>
    <dgm:cxn modelId="{7F6D3BAE-B23E-48B4-BA4B-DB285C35BCD2}" type="presOf" srcId="{6DFC01C3-4652-460F-8B19-C3A9BAF83F30}" destId="{F919B822-2D4D-4D14-9EDD-633C3913AFE4}" srcOrd="1" destOrd="0" presId="urn:microsoft.com/office/officeart/2016/7/layout/LinearBlockProcessNumbered"/>
    <dgm:cxn modelId="{FF97A9D4-B146-46AA-878D-DF532CF72022}" type="presOf" srcId="{F9525C43-4D9A-463D-A312-16E0D15735C9}" destId="{22E51926-B56E-43FD-A632-00E15F04093A}" srcOrd="1" destOrd="0" presId="urn:microsoft.com/office/officeart/2016/7/layout/LinearBlockProcessNumbered"/>
    <dgm:cxn modelId="{5A0AAFDE-C549-444D-AAA2-D77C8791D40A}" srcId="{CCB6423A-5173-4C9C-AEB1-BF6F1DDB323F}" destId="{6DFC01C3-4652-460F-8B19-C3A9BAF83F30}" srcOrd="2" destOrd="0" parTransId="{A0503BE7-29E8-42EE-ADC7-D9F9E9BDC328}" sibTransId="{091276B5-2227-4F64-9ED2-31C913A8BCA9}"/>
    <dgm:cxn modelId="{70A549DF-99FB-4A46-AF78-E11863F44EDC}" type="presOf" srcId="{F9525C43-4D9A-463D-A312-16E0D15735C9}" destId="{89A9A4F4-1152-4986-8073-3ADD32398AD6}" srcOrd="0" destOrd="0" presId="urn:microsoft.com/office/officeart/2016/7/layout/LinearBlockProcessNumbered"/>
    <dgm:cxn modelId="{3C652EF2-3955-4347-AD5C-318ACA0F770A}" srcId="{CCB6423A-5173-4C9C-AEB1-BF6F1DDB323F}" destId="{F9525C43-4D9A-463D-A312-16E0D15735C9}" srcOrd="1" destOrd="0" parTransId="{66CFDEE2-AC9B-49E4-B520-327CED839294}" sibTransId="{1A76DD25-8E9B-4C30-BB4C-9EC4B60C2E49}"/>
    <dgm:cxn modelId="{4FAC9DF9-0841-454C-9A6D-F6877C0451CD}" type="presOf" srcId="{6DFC01C3-4652-460F-8B19-C3A9BAF83F30}" destId="{5AD5C23C-D762-4715-9B65-75E9E51404B9}" srcOrd="0" destOrd="0" presId="urn:microsoft.com/office/officeart/2016/7/layout/LinearBlockProcessNumbered"/>
    <dgm:cxn modelId="{37D8A8DB-DF3C-4640-9574-32DAEEC89DE2}" type="presParOf" srcId="{5245A8F1-71C0-4648-867F-AFCDC4C3F32D}" destId="{90CB8AA9-8D4B-4339-9688-787655F00C48}" srcOrd="0" destOrd="0" presId="urn:microsoft.com/office/officeart/2016/7/layout/LinearBlockProcessNumbered"/>
    <dgm:cxn modelId="{B3CE09DF-3EF6-4AB3-A75D-B88EA28BEE8D}" type="presParOf" srcId="{90CB8AA9-8D4B-4339-9688-787655F00C48}" destId="{9762307D-C113-47D0-BD1C-EE6E38EF423D}" srcOrd="0" destOrd="0" presId="urn:microsoft.com/office/officeart/2016/7/layout/LinearBlockProcessNumbered"/>
    <dgm:cxn modelId="{3ED6542F-8C6B-4777-A67D-4A866E42E9E8}" type="presParOf" srcId="{90CB8AA9-8D4B-4339-9688-787655F00C48}" destId="{692EAE41-0FFB-4B90-85C5-4855DA99CD9F}" srcOrd="1" destOrd="0" presId="urn:microsoft.com/office/officeart/2016/7/layout/LinearBlockProcessNumbered"/>
    <dgm:cxn modelId="{18D1DFC6-A53F-46FF-BBC2-1D98A5FAC49E}" type="presParOf" srcId="{90CB8AA9-8D4B-4339-9688-787655F00C48}" destId="{AA437516-6FFF-4861-985A-3DF68057F58A}" srcOrd="2" destOrd="0" presId="urn:microsoft.com/office/officeart/2016/7/layout/LinearBlockProcessNumbered"/>
    <dgm:cxn modelId="{777F1CEC-DE14-4283-979C-E9CF1E1D525C}" type="presParOf" srcId="{5245A8F1-71C0-4648-867F-AFCDC4C3F32D}" destId="{E7799B76-2660-44D9-9E19-B75F3A15C61C}" srcOrd="1" destOrd="0" presId="urn:microsoft.com/office/officeart/2016/7/layout/LinearBlockProcessNumbered"/>
    <dgm:cxn modelId="{8C808BD9-1405-4881-8B52-8BB03F9C8609}" type="presParOf" srcId="{5245A8F1-71C0-4648-867F-AFCDC4C3F32D}" destId="{4699D631-F65B-47B8-A57D-6AE0FBD5EA36}" srcOrd="2" destOrd="0" presId="urn:microsoft.com/office/officeart/2016/7/layout/LinearBlockProcessNumbered"/>
    <dgm:cxn modelId="{D399585B-CF7E-4C65-B988-EED5458E63D7}" type="presParOf" srcId="{4699D631-F65B-47B8-A57D-6AE0FBD5EA36}" destId="{89A9A4F4-1152-4986-8073-3ADD32398AD6}" srcOrd="0" destOrd="0" presId="urn:microsoft.com/office/officeart/2016/7/layout/LinearBlockProcessNumbered"/>
    <dgm:cxn modelId="{C85C6B90-D2B7-467E-89E6-08AA674AE8A3}" type="presParOf" srcId="{4699D631-F65B-47B8-A57D-6AE0FBD5EA36}" destId="{9086568D-07F1-43C1-823D-1744510380F3}" srcOrd="1" destOrd="0" presId="urn:microsoft.com/office/officeart/2016/7/layout/LinearBlockProcessNumbered"/>
    <dgm:cxn modelId="{8665CDE5-4DE2-4298-96E4-D5B121E9CA67}" type="presParOf" srcId="{4699D631-F65B-47B8-A57D-6AE0FBD5EA36}" destId="{22E51926-B56E-43FD-A632-00E15F04093A}" srcOrd="2" destOrd="0" presId="urn:microsoft.com/office/officeart/2016/7/layout/LinearBlockProcessNumbered"/>
    <dgm:cxn modelId="{B967736A-E3E8-4302-AF19-8D72FBD5216F}" type="presParOf" srcId="{5245A8F1-71C0-4648-867F-AFCDC4C3F32D}" destId="{9D7DB202-0C49-4E65-B84D-63D3683BAA53}" srcOrd="3" destOrd="0" presId="urn:microsoft.com/office/officeart/2016/7/layout/LinearBlockProcessNumbered"/>
    <dgm:cxn modelId="{3121BE98-3339-4DFB-88AF-9B797884D4E5}" type="presParOf" srcId="{5245A8F1-71C0-4648-867F-AFCDC4C3F32D}" destId="{86182C69-DB73-4DAC-8897-A4AB6F884AF8}" srcOrd="4" destOrd="0" presId="urn:microsoft.com/office/officeart/2016/7/layout/LinearBlockProcessNumbered"/>
    <dgm:cxn modelId="{87A68CFA-5A0F-4E49-A0ED-661E15A8F7BC}" type="presParOf" srcId="{86182C69-DB73-4DAC-8897-A4AB6F884AF8}" destId="{5AD5C23C-D762-4715-9B65-75E9E51404B9}" srcOrd="0" destOrd="0" presId="urn:microsoft.com/office/officeart/2016/7/layout/LinearBlockProcessNumbered"/>
    <dgm:cxn modelId="{BCAC8C97-75FA-498E-8D92-9A75B03AD1D2}" type="presParOf" srcId="{86182C69-DB73-4DAC-8897-A4AB6F884AF8}" destId="{B9ED4BAB-483C-4284-BE38-64AF513B80B0}" srcOrd="1" destOrd="0" presId="urn:microsoft.com/office/officeart/2016/7/layout/LinearBlockProcessNumbered"/>
    <dgm:cxn modelId="{1FA1FFC1-C719-485F-B465-15C2B895703C}" type="presParOf" srcId="{86182C69-DB73-4DAC-8897-A4AB6F884AF8}" destId="{F919B822-2D4D-4D14-9EDD-633C3913AFE4}" srcOrd="2" destOrd="0" presId="urn:microsoft.com/office/officeart/2016/7/layout/LinearBlock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8407D9-5F3F-4A43-8810-D26766E46CAA}">
      <dsp:nvSpPr>
        <dsp:cNvPr id="0" name=""/>
        <dsp:cNvSpPr/>
      </dsp:nvSpPr>
      <dsp:spPr>
        <a:xfrm>
          <a:off x="600792" y="596391"/>
          <a:ext cx="1449891" cy="1449891"/>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9DE0849-8B73-4144-95ED-1D09D09F1662}">
      <dsp:nvSpPr>
        <dsp:cNvPr id="0" name=""/>
        <dsp:cNvSpPr/>
      </dsp:nvSpPr>
      <dsp:spPr>
        <a:xfrm>
          <a:off x="909785" y="905385"/>
          <a:ext cx="831905" cy="83190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604D4A5-A723-4132-AB43-B2FBFF51DDE6}">
      <dsp:nvSpPr>
        <dsp:cNvPr id="0" name=""/>
        <dsp:cNvSpPr/>
      </dsp:nvSpPr>
      <dsp:spPr>
        <a:xfrm>
          <a:off x="137302" y="2497889"/>
          <a:ext cx="237687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GB" sz="1600" kern="1200"/>
            <a:t>Who is creative?</a:t>
          </a:r>
          <a:endParaRPr lang="en-US" sz="1600" kern="1200"/>
        </a:p>
      </dsp:txBody>
      <dsp:txXfrm>
        <a:off x="137302" y="2497889"/>
        <a:ext cx="2376871" cy="720000"/>
      </dsp:txXfrm>
    </dsp:sp>
    <dsp:sp modelId="{381354B7-B5A0-4BDE-A660-1AE483769622}">
      <dsp:nvSpPr>
        <dsp:cNvPr id="0" name=""/>
        <dsp:cNvSpPr/>
      </dsp:nvSpPr>
      <dsp:spPr>
        <a:xfrm>
          <a:off x="3393616" y="596391"/>
          <a:ext cx="1449891" cy="1449891"/>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2EB555-14CE-4661-B74D-0AB2D760491F}">
      <dsp:nvSpPr>
        <dsp:cNvPr id="0" name=""/>
        <dsp:cNvSpPr/>
      </dsp:nvSpPr>
      <dsp:spPr>
        <a:xfrm>
          <a:off x="3702610" y="905385"/>
          <a:ext cx="831905" cy="83190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E114795-FB06-403A-AA2C-57F454EA7267}">
      <dsp:nvSpPr>
        <dsp:cNvPr id="0" name=""/>
        <dsp:cNvSpPr/>
      </dsp:nvSpPr>
      <dsp:spPr>
        <a:xfrm>
          <a:off x="2930126" y="2497889"/>
          <a:ext cx="237687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GB" sz="1600" kern="1200"/>
            <a:t>Why are they creative?</a:t>
          </a:r>
          <a:endParaRPr lang="en-US" sz="1600" kern="1200"/>
        </a:p>
      </dsp:txBody>
      <dsp:txXfrm>
        <a:off x="2930126" y="2497889"/>
        <a:ext cx="2376871" cy="720000"/>
      </dsp:txXfrm>
    </dsp:sp>
    <dsp:sp modelId="{E9FF3C11-6DFF-4B7F-BF6B-B6071B12FB13}">
      <dsp:nvSpPr>
        <dsp:cNvPr id="0" name=""/>
        <dsp:cNvSpPr/>
      </dsp:nvSpPr>
      <dsp:spPr>
        <a:xfrm>
          <a:off x="6186441" y="596391"/>
          <a:ext cx="1449891" cy="1449891"/>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09E36F0-92C5-4CA4-BF3C-6E7435FF8A41}">
      <dsp:nvSpPr>
        <dsp:cNvPr id="0" name=""/>
        <dsp:cNvSpPr/>
      </dsp:nvSpPr>
      <dsp:spPr>
        <a:xfrm>
          <a:off x="6495434" y="905385"/>
          <a:ext cx="831905" cy="83190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DBB6FD1-532B-44E2-97C3-746053E4F153}">
      <dsp:nvSpPr>
        <dsp:cNvPr id="0" name=""/>
        <dsp:cNvSpPr/>
      </dsp:nvSpPr>
      <dsp:spPr>
        <a:xfrm>
          <a:off x="5722951" y="2497889"/>
          <a:ext cx="237687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GB" sz="1600" kern="1200"/>
            <a:t>Attributes of a creative person?</a:t>
          </a:r>
          <a:endParaRPr lang="en-US" sz="1600" kern="1200"/>
        </a:p>
      </dsp:txBody>
      <dsp:txXfrm>
        <a:off x="5722951" y="2497889"/>
        <a:ext cx="2376871" cy="720000"/>
      </dsp:txXfrm>
    </dsp:sp>
    <dsp:sp modelId="{9AA16281-19E5-4F95-A01A-203D4BD4E53E}">
      <dsp:nvSpPr>
        <dsp:cNvPr id="0" name=""/>
        <dsp:cNvSpPr/>
      </dsp:nvSpPr>
      <dsp:spPr>
        <a:xfrm>
          <a:off x="8979265" y="596391"/>
          <a:ext cx="1449891" cy="1449891"/>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100E440-D0F7-4A94-859F-995EC9F44628}">
      <dsp:nvSpPr>
        <dsp:cNvPr id="0" name=""/>
        <dsp:cNvSpPr/>
      </dsp:nvSpPr>
      <dsp:spPr>
        <a:xfrm>
          <a:off x="9288259" y="905385"/>
          <a:ext cx="831905" cy="83190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61B735B-324D-4A31-920E-836F7604FE47}">
      <dsp:nvSpPr>
        <dsp:cNvPr id="0" name=""/>
        <dsp:cNvSpPr/>
      </dsp:nvSpPr>
      <dsp:spPr>
        <a:xfrm>
          <a:off x="8515775" y="2497889"/>
          <a:ext cx="237687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GB" sz="1600" kern="1200"/>
            <a:t>Own definition of creativity – </a:t>
          </a:r>
          <a:r>
            <a:rPr lang="en-GB" sz="1600" b="1" kern="1200"/>
            <a:t>What is creativity?</a:t>
          </a:r>
          <a:endParaRPr lang="en-US" sz="1600" kern="1200"/>
        </a:p>
      </dsp:txBody>
      <dsp:txXfrm>
        <a:off x="8515775" y="2497889"/>
        <a:ext cx="2376871"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62307D-C113-47D0-BD1C-EE6E38EF423D}">
      <dsp:nvSpPr>
        <dsp:cNvPr id="0" name=""/>
        <dsp:cNvSpPr/>
      </dsp:nvSpPr>
      <dsp:spPr>
        <a:xfrm>
          <a:off x="852" y="0"/>
          <a:ext cx="3450766" cy="3961205"/>
        </a:xfrm>
        <a:prstGeom prst="rect">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0859" tIns="0" rIns="340859" bIns="330200" numCol="1" spcCol="1270" anchor="t" anchorCtr="0">
          <a:noAutofit/>
        </a:bodyPr>
        <a:lstStyle/>
        <a:p>
          <a:pPr marL="0" lvl="0" indent="0" algn="l" defTabSz="1022350">
            <a:lnSpc>
              <a:spcPct val="90000"/>
            </a:lnSpc>
            <a:spcBef>
              <a:spcPct val="0"/>
            </a:spcBef>
            <a:spcAft>
              <a:spcPct val="35000"/>
            </a:spcAft>
            <a:buNone/>
          </a:pPr>
          <a:r>
            <a:rPr lang="en-GB" sz="2300" kern="1200"/>
            <a:t>The session will be based on a stimuli based theme witch is the pirates of the carribean</a:t>
          </a:r>
          <a:endParaRPr lang="en-US" sz="2300" kern="1200"/>
        </a:p>
      </dsp:txBody>
      <dsp:txXfrm>
        <a:off x="852" y="1584481"/>
        <a:ext cx="3450766" cy="2376723"/>
      </dsp:txXfrm>
    </dsp:sp>
    <dsp:sp modelId="{692EAE41-0FFB-4B90-85C5-4855DA99CD9F}">
      <dsp:nvSpPr>
        <dsp:cNvPr id="0" name=""/>
        <dsp:cNvSpPr/>
      </dsp:nvSpPr>
      <dsp:spPr>
        <a:xfrm>
          <a:off x="852" y="0"/>
          <a:ext cx="3450766" cy="1584482"/>
        </a:xfrm>
        <a:prstGeom prst="rect">
          <a:avLst/>
        </a:prstGeom>
        <a:noFill/>
        <a:ln w="22225"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40859" tIns="165100" rIns="340859" bIns="165100" numCol="1" spcCol="1270" anchor="ctr" anchorCtr="0">
          <a:noAutofit/>
        </a:bodyPr>
        <a:lstStyle/>
        <a:p>
          <a:pPr marL="0" lvl="0" indent="0" algn="l" defTabSz="2933700">
            <a:lnSpc>
              <a:spcPct val="90000"/>
            </a:lnSpc>
            <a:spcBef>
              <a:spcPct val="0"/>
            </a:spcBef>
            <a:spcAft>
              <a:spcPct val="35000"/>
            </a:spcAft>
            <a:buNone/>
          </a:pPr>
          <a:r>
            <a:rPr lang="en-US" sz="6600" kern="1200"/>
            <a:t>01</a:t>
          </a:r>
        </a:p>
      </dsp:txBody>
      <dsp:txXfrm>
        <a:off x="852" y="0"/>
        <a:ext cx="3450766" cy="1584482"/>
      </dsp:txXfrm>
    </dsp:sp>
    <dsp:sp modelId="{89A9A4F4-1152-4986-8073-3ADD32398AD6}">
      <dsp:nvSpPr>
        <dsp:cNvPr id="0" name=""/>
        <dsp:cNvSpPr/>
      </dsp:nvSpPr>
      <dsp:spPr>
        <a:xfrm>
          <a:off x="3727679" y="0"/>
          <a:ext cx="3450766" cy="3961205"/>
        </a:xfrm>
        <a:prstGeom prst="rect">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0859" tIns="0" rIns="340859" bIns="330200" numCol="1" spcCol="1270" anchor="t" anchorCtr="0">
          <a:noAutofit/>
        </a:bodyPr>
        <a:lstStyle/>
        <a:p>
          <a:pPr marL="0" lvl="0" indent="0" algn="l" defTabSz="1022350">
            <a:lnSpc>
              <a:spcPct val="90000"/>
            </a:lnSpc>
            <a:spcBef>
              <a:spcPct val="0"/>
            </a:spcBef>
            <a:spcAft>
              <a:spcPct val="35000"/>
            </a:spcAft>
            <a:buNone/>
          </a:pPr>
          <a:r>
            <a:rPr lang="en-GB" sz="2300" kern="1200"/>
            <a:t>The theme will encourage focus on creative movement to reaching goals individually and as a group</a:t>
          </a:r>
          <a:endParaRPr lang="en-US" sz="2300" kern="1200"/>
        </a:p>
      </dsp:txBody>
      <dsp:txXfrm>
        <a:off x="3727679" y="1584481"/>
        <a:ext cx="3450766" cy="2376723"/>
      </dsp:txXfrm>
    </dsp:sp>
    <dsp:sp modelId="{9086568D-07F1-43C1-823D-1744510380F3}">
      <dsp:nvSpPr>
        <dsp:cNvPr id="0" name=""/>
        <dsp:cNvSpPr/>
      </dsp:nvSpPr>
      <dsp:spPr>
        <a:xfrm>
          <a:off x="3727679" y="0"/>
          <a:ext cx="3450766" cy="1584482"/>
        </a:xfrm>
        <a:prstGeom prst="rect">
          <a:avLst/>
        </a:prstGeom>
        <a:noFill/>
        <a:ln w="22225"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40859" tIns="165100" rIns="340859" bIns="165100" numCol="1" spcCol="1270" anchor="ctr" anchorCtr="0">
          <a:noAutofit/>
        </a:bodyPr>
        <a:lstStyle/>
        <a:p>
          <a:pPr marL="0" lvl="0" indent="0" algn="l" defTabSz="2933700">
            <a:lnSpc>
              <a:spcPct val="90000"/>
            </a:lnSpc>
            <a:spcBef>
              <a:spcPct val="0"/>
            </a:spcBef>
            <a:spcAft>
              <a:spcPct val="35000"/>
            </a:spcAft>
            <a:buNone/>
          </a:pPr>
          <a:r>
            <a:rPr lang="en-US" sz="6600" kern="1200"/>
            <a:t>02</a:t>
          </a:r>
        </a:p>
      </dsp:txBody>
      <dsp:txXfrm>
        <a:off x="3727679" y="0"/>
        <a:ext cx="3450766" cy="1584482"/>
      </dsp:txXfrm>
    </dsp:sp>
    <dsp:sp modelId="{5AD5C23C-D762-4715-9B65-75E9E51404B9}">
      <dsp:nvSpPr>
        <dsp:cNvPr id="0" name=""/>
        <dsp:cNvSpPr/>
      </dsp:nvSpPr>
      <dsp:spPr>
        <a:xfrm>
          <a:off x="7454506" y="0"/>
          <a:ext cx="3450766" cy="3961205"/>
        </a:xfrm>
        <a:prstGeom prst="rect">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0859" tIns="0" rIns="340859" bIns="330200" numCol="1" spcCol="1270" anchor="t" anchorCtr="0">
          <a:noAutofit/>
        </a:bodyPr>
        <a:lstStyle/>
        <a:p>
          <a:pPr marL="0" lvl="0" indent="0" algn="l" defTabSz="1022350">
            <a:lnSpc>
              <a:spcPct val="90000"/>
            </a:lnSpc>
            <a:spcBef>
              <a:spcPct val="0"/>
            </a:spcBef>
            <a:spcAft>
              <a:spcPct val="35000"/>
            </a:spcAft>
            <a:buNone/>
          </a:pPr>
          <a:r>
            <a:rPr lang="en-GB" sz="2300" kern="1200"/>
            <a:t>I will be focusing on KS2 pupipls mainly focusing on year 5 students</a:t>
          </a:r>
          <a:endParaRPr lang="en-US" sz="2300" kern="1200"/>
        </a:p>
      </dsp:txBody>
      <dsp:txXfrm>
        <a:off x="7454506" y="1584481"/>
        <a:ext cx="3450766" cy="2376723"/>
      </dsp:txXfrm>
    </dsp:sp>
    <dsp:sp modelId="{B9ED4BAB-483C-4284-BE38-64AF513B80B0}">
      <dsp:nvSpPr>
        <dsp:cNvPr id="0" name=""/>
        <dsp:cNvSpPr/>
      </dsp:nvSpPr>
      <dsp:spPr>
        <a:xfrm>
          <a:off x="7454506" y="0"/>
          <a:ext cx="3450766" cy="1584482"/>
        </a:xfrm>
        <a:prstGeom prst="rect">
          <a:avLst/>
        </a:prstGeom>
        <a:noFill/>
        <a:ln w="22225"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40859" tIns="165100" rIns="340859" bIns="165100" numCol="1" spcCol="1270" anchor="ctr" anchorCtr="0">
          <a:noAutofit/>
        </a:bodyPr>
        <a:lstStyle/>
        <a:p>
          <a:pPr marL="0" lvl="0" indent="0" algn="l" defTabSz="2933700">
            <a:lnSpc>
              <a:spcPct val="90000"/>
            </a:lnSpc>
            <a:spcBef>
              <a:spcPct val="0"/>
            </a:spcBef>
            <a:spcAft>
              <a:spcPct val="35000"/>
            </a:spcAft>
            <a:buNone/>
          </a:pPr>
          <a:r>
            <a:rPr lang="en-US" sz="6600" kern="1200"/>
            <a:t>03</a:t>
          </a:r>
        </a:p>
      </dsp:txBody>
      <dsp:txXfrm>
        <a:off x="7454506" y="0"/>
        <a:ext cx="3450766" cy="1584482"/>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848E943-7B6A-449A-BCF4-03D9B8BA6039}" type="datetimeFigureOut">
              <a:t>1/24/2025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4FA647E-FF24-424C-B864-69C6EF42A1ED}" type="slidenum">
              <a:t>‹#›</a:t>
            </a:fld>
            <a:endParaRPr lang="en-GB"/>
          </a:p>
        </p:txBody>
      </p:sp>
    </p:spTree>
    <p:extLst>
      <p:ext uri="{BB962C8B-B14F-4D97-AF65-F5344CB8AC3E}">
        <p14:creationId xmlns:p14="http://schemas.microsoft.com/office/powerpoint/2010/main" val="20551889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F4FA647E-FF24-424C-B864-69C6EF42A1ED}" type="slidenum">
              <a:t>2</a:t>
            </a:fld>
            <a:endParaRPr lang="en-GB"/>
          </a:p>
        </p:txBody>
      </p:sp>
    </p:spTree>
    <p:extLst>
      <p:ext uri="{BB962C8B-B14F-4D97-AF65-F5344CB8AC3E}">
        <p14:creationId xmlns:p14="http://schemas.microsoft.com/office/powerpoint/2010/main" val="19773938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F4FA647E-FF24-424C-B864-69C6EF42A1ED}" type="slidenum">
              <a:t>3</a:t>
            </a:fld>
            <a:endParaRPr lang="en-GB"/>
          </a:p>
        </p:txBody>
      </p:sp>
    </p:spTree>
    <p:extLst>
      <p:ext uri="{BB962C8B-B14F-4D97-AF65-F5344CB8AC3E}">
        <p14:creationId xmlns:p14="http://schemas.microsoft.com/office/powerpoint/2010/main" val="9787361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1/24/2025</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3044779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1/24/2025</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7241347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1/24/2025</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5264602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1/24/2025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904654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1/24/2025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774684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1/24/2025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985523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1/24/2025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406714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1/24/2025</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750757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1/24/2025</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139000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t>1/24/2025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931743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t>1/24/2025</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231075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800">
                <a:solidFill>
                  <a:schemeClr val="tx1">
                    <a:lumMod val="75000"/>
                    <a:lumOff val="25000"/>
                  </a:schemeClr>
                </a:solidFill>
              </a:defRPr>
            </a:lvl1pPr>
          </a:lstStyle>
          <a:p>
            <a:fld id="{ED291B17-9318-49DB-B28B-6E5994AE9581}" type="datetime1">
              <a:rPr lang="en-US" smtClean="0"/>
              <a:t>1/24/2025</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8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8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007729530"/>
      </p:ext>
    </p:extLst>
  </p:cSld>
  <p:clrMap bg1="lt1" tx1="dk1" bg2="lt2" tx2="dk2" accent1="accent1" accent2="accent2" accent3="accent3" accent4="accent4" accent5="accent5" accent6="accent6" hlink="hlink" folHlink="folHlink"/>
  <p:sldLayoutIdLst>
    <p:sldLayoutId id="2147483762" r:id="rId1"/>
    <p:sldLayoutId id="2147483763" r:id="rId2"/>
    <p:sldLayoutId id="2147483764" r:id="rId3"/>
    <p:sldLayoutId id="2147483765" r:id="rId4"/>
    <p:sldLayoutId id="2147483766" r:id="rId5"/>
    <p:sldLayoutId id="2147483767" r:id="rId6"/>
    <p:sldLayoutId id="2147483768" r:id="rId7"/>
    <p:sldLayoutId id="2147483769" r:id="rId8"/>
    <p:sldLayoutId id="2147483770" r:id="rId9"/>
    <p:sldLayoutId id="2147483771" r:id="rId10"/>
    <p:sldLayoutId id="2147483772" r:id="rId11"/>
  </p:sldLayoutIdLst>
  <p:hf sldNum="0" hdr="0" ftr="0" dt="0"/>
  <p:txStyles>
    <p:titleStyle>
      <a:lvl1pPr algn="l" defTabSz="457200" rtl="0" eaLnBrk="1" latinLnBrk="0" hangingPunct="1">
        <a:lnSpc>
          <a:spcPct val="90000"/>
        </a:lnSpc>
        <a:spcBef>
          <a:spcPct val="0"/>
        </a:spcBef>
        <a:buNone/>
        <a:defRPr sz="44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500" kern="1200">
          <a:solidFill>
            <a:schemeClr val="tx1">
              <a:lumMod val="75000"/>
              <a:lumOff val="25000"/>
            </a:schemeClr>
          </a:solidFill>
          <a:latin typeface="+mn-lt"/>
          <a:ea typeface="+mn-ea"/>
          <a:cs typeface="+mn-cs"/>
        </a:defRPr>
      </a:lvl1pPr>
      <a:lvl2pPr marL="630000" indent="-306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2pPr>
      <a:lvl3pPr marL="900000" indent="-270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3pPr>
      <a:lvl4pPr marL="1242000" indent="-234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Top view of wood desk with the plant, white keyboard, coffee in a white mug, notebook, and pen">
            <a:extLst>
              <a:ext uri="{FF2B5EF4-FFF2-40B4-BE49-F238E27FC236}">
                <a16:creationId xmlns:a16="http://schemas.microsoft.com/office/drawing/2014/main" id="{152C8075-8712-9485-E75E-10E1EBCC3946}"/>
              </a:ext>
            </a:extLst>
          </p:cNvPr>
          <p:cNvPicPr>
            <a:picLocks noChangeAspect="1"/>
          </p:cNvPicPr>
          <p:nvPr/>
        </p:nvPicPr>
        <p:blipFill>
          <a:blip r:embed="rId2"/>
          <a:srcRect t="1474" b="15501"/>
          <a:stretch/>
        </p:blipFill>
        <p:spPr>
          <a:xfrm>
            <a:off x="20" y="10"/>
            <a:ext cx="12191980" cy="6857990"/>
          </a:xfrm>
          <a:prstGeom prst="rect">
            <a:avLst/>
          </a:prstGeom>
        </p:spPr>
      </p:pic>
      <p:sp>
        <p:nvSpPr>
          <p:cNvPr id="42" name="Rectangle 41">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4797" y="1661699"/>
            <a:ext cx="3703320" cy="94997"/>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4" name="Rectangle 23">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5983" y="1812471"/>
            <a:ext cx="3702134" cy="3383831"/>
          </a:xfrm>
          <a:prstGeom prst="rect">
            <a:avLst/>
          </a:prstGeom>
          <a:solidFill>
            <a:schemeClr val="bg1">
              <a:alpha val="97000"/>
            </a:scheme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p:cNvSpPr>
            <a:spLocks noGrp="1"/>
          </p:cNvSpPr>
          <p:nvPr>
            <p:ph type="ctrTitle"/>
          </p:nvPr>
        </p:nvSpPr>
        <p:spPr>
          <a:xfrm>
            <a:off x="7889065" y="2324906"/>
            <a:ext cx="3403426" cy="1588698"/>
          </a:xfrm>
        </p:spPr>
        <p:txBody>
          <a:bodyPr>
            <a:normAutofit/>
          </a:bodyPr>
          <a:lstStyle/>
          <a:p>
            <a:r>
              <a:rPr lang="en-GB" dirty="0">
                <a:solidFill>
                  <a:schemeClr val="tx1"/>
                </a:solidFill>
              </a:rPr>
              <a:t>Creativity through </a:t>
            </a:r>
            <a:r>
              <a:rPr lang="en-GB">
                <a:solidFill>
                  <a:schemeClr val="tx1"/>
                </a:solidFill>
              </a:rPr>
              <a:t>movement</a:t>
            </a:r>
          </a:p>
        </p:txBody>
      </p:sp>
      <p:sp>
        <p:nvSpPr>
          <p:cNvPr id="3" name="Subtitle 2"/>
          <p:cNvSpPr>
            <a:spLocks noGrp="1"/>
          </p:cNvSpPr>
          <p:nvPr>
            <p:ph type="subTitle" idx="1"/>
          </p:nvPr>
        </p:nvSpPr>
        <p:spPr>
          <a:xfrm>
            <a:off x="7889065" y="3945249"/>
            <a:ext cx="3403426" cy="738820"/>
          </a:xfrm>
        </p:spPr>
        <p:txBody>
          <a:bodyPr vert="horz" lIns="91440" tIns="45720" rIns="91440" bIns="45720" rtlCol="0">
            <a:normAutofit/>
          </a:bodyPr>
          <a:lstStyle/>
          <a:p>
            <a:r>
              <a:rPr lang="en-GB"/>
              <a:t>By Ifan Knott</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FABBCE0-E08C-4BBE-9FD2-E2B253D4D5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2" name="Title 1">
            <a:extLst>
              <a:ext uri="{FF2B5EF4-FFF2-40B4-BE49-F238E27FC236}">
                <a16:creationId xmlns:a16="http://schemas.microsoft.com/office/drawing/2014/main" id="{301ED301-0731-B045-C7B2-C5FB585053AE}"/>
              </a:ext>
            </a:extLst>
          </p:cNvPr>
          <p:cNvSpPr>
            <a:spLocks noGrp="1"/>
          </p:cNvSpPr>
          <p:nvPr>
            <p:ph type="title"/>
          </p:nvPr>
        </p:nvSpPr>
        <p:spPr>
          <a:xfrm>
            <a:off x="581192" y="702156"/>
            <a:ext cx="11029616" cy="1188720"/>
          </a:xfrm>
        </p:spPr>
        <p:txBody>
          <a:bodyPr>
            <a:normAutofit/>
          </a:bodyPr>
          <a:lstStyle/>
          <a:p>
            <a:r>
              <a:rPr lang="en-GB">
                <a:solidFill>
                  <a:schemeClr val="tx1">
                    <a:lumMod val="85000"/>
                    <a:lumOff val="15000"/>
                  </a:schemeClr>
                </a:solidFill>
              </a:rPr>
              <a:t>Initial Ideas regarding creativity?</a:t>
            </a:r>
          </a:p>
        </p:txBody>
      </p:sp>
      <p:sp>
        <p:nvSpPr>
          <p:cNvPr id="11" name="Rectangle 10">
            <a:extLst>
              <a:ext uri="{FF2B5EF4-FFF2-40B4-BE49-F238E27FC236}">
                <a16:creationId xmlns:a16="http://schemas.microsoft.com/office/drawing/2014/main" id="{FF426BAC-43D6-468E-B6FF-167034D5CE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60727A"/>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FB02D80E-5995-4C54-8387-5893C2C894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896083C8-1401-4950-AF56-E2FAFE42D6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A30DA4A4-5E85-0D2F-F1E2-5A69EB2E0D05}"/>
              </a:ext>
            </a:extLst>
          </p:cNvPr>
          <p:cNvGraphicFramePr>
            <a:graphicFrameLocks noGrp="1"/>
          </p:cNvGraphicFramePr>
          <p:nvPr>
            <p:ph idx="1"/>
            <p:extLst>
              <p:ext uri="{D42A27DB-BD31-4B8C-83A1-F6EECF244321}">
                <p14:modId xmlns:p14="http://schemas.microsoft.com/office/powerpoint/2010/main" val="1868254805"/>
              </p:ext>
            </p:extLst>
          </p:nvPr>
        </p:nvGraphicFramePr>
        <p:xfrm>
          <a:off x="581025" y="2341563"/>
          <a:ext cx="11029950" cy="38142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30848684"/>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7" name="Rectangle 36">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DE9340C3-1E61-FFD2-42EE-7B2F8CD2D45A}"/>
              </a:ext>
            </a:extLst>
          </p:cNvPr>
          <p:cNvSpPr>
            <a:spLocks noGrp="1"/>
          </p:cNvSpPr>
          <p:nvPr>
            <p:ph type="title"/>
          </p:nvPr>
        </p:nvSpPr>
        <p:spPr>
          <a:xfrm>
            <a:off x="672280" y="944752"/>
            <a:ext cx="3259016" cy="1462692"/>
          </a:xfrm>
        </p:spPr>
        <p:txBody>
          <a:bodyPr>
            <a:normAutofit/>
          </a:bodyPr>
          <a:lstStyle/>
          <a:p>
            <a:r>
              <a:rPr lang="en-GB" sz="3700">
                <a:solidFill>
                  <a:srgbClr val="FFFFFF"/>
                </a:solidFill>
                <a:latin typeface="Calibri Light"/>
                <a:ea typeface="Calibri Light"/>
                <a:cs typeface="Calibri Light"/>
              </a:rPr>
              <a:t>Ken Robinson (2014)</a:t>
            </a:r>
            <a:endParaRPr lang="en-US" sz="3700">
              <a:solidFill>
                <a:srgbClr val="FFFFFF"/>
              </a:solidFill>
            </a:endParaRPr>
          </a:p>
        </p:txBody>
      </p:sp>
      <p:sp>
        <p:nvSpPr>
          <p:cNvPr id="41" name="Rectangle 40">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43" name="Rectangle 42">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45" name="Rectangle 44">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AA1CAF3D-1A12-04C5-8CCE-3255F9A326FB}"/>
              </a:ext>
            </a:extLst>
          </p:cNvPr>
          <p:cNvSpPr>
            <a:spLocks noGrp="1"/>
          </p:cNvSpPr>
          <p:nvPr>
            <p:ph idx="1"/>
          </p:nvPr>
        </p:nvSpPr>
        <p:spPr>
          <a:xfrm>
            <a:off x="671513" y="2536031"/>
            <a:ext cx="3123783" cy="3671936"/>
          </a:xfrm>
        </p:spPr>
        <p:txBody>
          <a:bodyPr vert="horz" lIns="91440" tIns="45720" rIns="91440" bIns="45720" rtlCol="0" anchor="t">
            <a:noAutofit/>
          </a:bodyPr>
          <a:lstStyle/>
          <a:p>
            <a:pPr marL="305435" indent="-305435"/>
            <a:r>
              <a:rPr lang="en-GB" sz="2800" dirty="0">
                <a:solidFill>
                  <a:srgbClr val="FFFFFF"/>
                </a:solidFill>
                <a:latin typeface="Calibri"/>
                <a:ea typeface="Calibri"/>
                <a:cs typeface="Calibri"/>
              </a:rPr>
              <a:t>Creativity is “the process of having original ideas that have value” (Robinson, 2014)</a:t>
            </a:r>
            <a:endParaRPr lang="en-GB" sz="2800" dirty="0">
              <a:solidFill>
                <a:srgbClr val="FFFFFF"/>
              </a:solidFill>
            </a:endParaRPr>
          </a:p>
          <a:p>
            <a:pPr marL="305435" indent="-305435"/>
            <a:endParaRPr lang="en-GB">
              <a:solidFill>
                <a:srgbClr val="FFFFFF"/>
              </a:solidFill>
            </a:endParaRPr>
          </a:p>
        </p:txBody>
      </p:sp>
      <p:pic>
        <p:nvPicPr>
          <p:cNvPr id="6" name="Picture 5" descr="Image result for ken robinson creativity">
            <a:extLst>
              <a:ext uri="{FF2B5EF4-FFF2-40B4-BE49-F238E27FC236}">
                <a16:creationId xmlns:a16="http://schemas.microsoft.com/office/drawing/2014/main" id="{48EBB1F7-4E05-38F7-6239-C2551FD93B3A}"/>
              </a:ext>
            </a:extLst>
          </p:cNvPr>
          <p:cNvPicPr>
            <a:picLocks noChangeAspect="1"/>
          </p:cNvPicPr>
          <p:nvPr/>
        </p:nvPicPr>
        <p:blipFill>
          <a:blip r:embed="rId3"/>
          <a:srcRect r="-2" b="269"/>
          <a:stretch/>
        </p:blipFill>
        <p:spPr>
          <a:xfrm>
            <a:off x="4241830" y="601200"/>
            <a:ext cx="7503636" cy="5789365"/>
          </a:xfrm>
          <a:prstGeom prst="rect">
            <a:avLst/>
          </a:prstGeom>
        </p:spPr>
      </p:pic>
    </p:spTree>
    <p:extLst>
      <p:ext uri="{BB962C8B-B14F-4D97-AF65-F5344CB8AC3E}">
        <p14:creationId xmlns:p14="http://schemas.microsoft.com/office/powerpoint/2010/main" val="3571200190"/>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47F635-5711-6BA0-BB3A-B233A3368E77}"/>
              </a:ext>
            </a:extLst>
          </p:cNvPr>
          <p:cNvSpPr>
            <a:spLocks noGrp="1"/>
          </p:cNvSpPr>
          <p:nvPr>
            <p:ph type="title"/>
          </p:nvPr>
        </p:nvSpPr>
        <p:spPr>
          <a:xfrm>
            <a:off x="581192" y="702156"/>
            <a:ext cx="11029616" cy="1188720"/>
          </a:xfrm>
        </p:spPr>
        <p:txBody>
          <a:bodyPr>
            <a:normAutofit/>
          </a:bodyPr>
          <a:lstStyle/>
          <a:p>
            <a:r>
              <a:rPr lang="en-GB" sz="2400" dirty="0"/>
              <a:t>Why is creativity important?</a:t>
            </a:r>
            <a:br>
              <a:rPr lang="en-GB" sz="2400" dirty="0"/>
            </a:br>
            <a:r>
              <a:rPr lang="en-GB" sz="2400" dirty="0">
                <a:ea typeface="+mj-lt"/>
                <a:cs typeface="+mj-lt"/>
              </a:rPr>
              <a:t>Robinson, K. (2001). </a:t>
            </a:r>
          </a:p>
        </p:txBody>
      </p:sp>
      <p:sp>
        <p:nvSpPr>
          <p:cNvPr id="14" name="Rectangle 13">
            <a:extLst>
              <a:ext uri="{FF2B5EF4-FFF2-40B4-BE49-F238E27FC236}">
                <a16:creationId xmlns:a16="http://schemas.microsoft.com/office/drawing/2014/main" id="{7A4CA679-3546-4E14-8FB8-F57168C37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6" name="Rectangle 15">
            <a:extLst>
              <a:ext uri="{FF2B5EF4-FFF2-40B4-BE49-F238E27FC236}">
                <a16:creationId xmlns:a16="http://schemas.microsoft.com/office/drawing/2014/main" id="{44D16E90-7C64-4C04-A50A-B866A1A92B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3" name="Rectangle 12">
            <a:extLst>
              <a:ext uri="{FF2B5EF4-FFF2-40B4-BE49-F238E27FC236}">
                <a16:creationId xmlns:a16="http://schemas.microsoft.com/office/drawing/2014/main" id="{DBE4DD59-5AA2-46C6-B6A8-9B4C62D198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5" name="Rectangle 14">
            <a:extLst>
              <a:ext uri="{FF2B5EF4-FFF2-40B4-BE49-F238E27FC236}">
                <a16:creationId xmlns:a16="http://schemas.microsoft.com/office/drawing/2014/main" id="{160CE81C-67DC-489E-BFFB-877C80B854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2180496"/>
            <a:ext cx="5404639" cy="4045683"/>
          </a:xfrm>
          <a:prstGeom prst="rect">
            <a:avLst/>
          </a:prstGeom>
          <a:solidFill>
            <a:srgbClr val="FFFFFF">
              <a:alpha val="80000"/>
            </a:srgbClr>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Sir Ken Robinson's legacy on creativity in education, innovation">
            <a:extLst>
              <a:ext uri="{FF2B5EF4-FFF2-40B4-BE49-F238E27FC236}">
                <a16:creationId xmlns:a16="http://schemas.microsoft.com/office/drawing/2014/main" id="{D18F861E-025A-C94F-4A43-DAF151E1FC57}"/>
              </a:ext>
            </a:extLst>
          </p:cNvPr>
          <p:cNvPicPr>
            <a:picLocks noChangeAspect="1"/>
          </p:cNvPicPr>
          <p:nvPr/>
        </p:nvPicPr>
        <p:blipFill>
          <a:blip r:embed="rId2"/>
          <a:srcRect l="8753" r="-3" b="-3"/>
          <a:stretch/>
        </p:blipFill>
        <p:spPr>
          <a:xfrm>
            <a:off x="611392" y="2347105"/>
            <a:ext cx="5074920" cy="3712464"/>
          </a:xfrm>
          <a:prstGeom prst="rect">
            <a:avLst/>
          </a:prstGeom>
        </p:spPr>
      </p:pic>
      <p:sp>
        <p:nvSpPr>
          <p:cNvPr id="3" name="Content Placeholder 2">
            <a:extLst>
              <a:ext uri="{FF2B5EF4-FFF2-40B4-BE49-F238E27FC236}">
                <a16:creationId xmlns:a16="http://schemas.microsoft.com/office/drawing/2014/main" id="{A5B7C863-CBED-0A4E-7F85-87E5E41E74D3}"/>
              </a:ext>
            </a:extLst>
          </p:cNvPr>
          <p:cNvSpPr>
            <a:spLocks noGrp="1"/>
          </p:cNvSpPr>
          <p:nvPr>
            <p:ph idx="1"/>
          </p:nvPr>
        </p:nvSpPr>
        <p:spPr>
          <a:xfrm>
            <a:off x="6340830" y="2185642"/>
            <a:ext cx="5269977" cy="3634486"/>
          </a:xfrm>
        </p:spPr>
        <p:txBody>
          <a:bodyPr vert="horz" lIns="91440" tIns="45720" rIns="91440" bIns="45720" rtlCol="0" anchor="ctr">
            <a:noAutofit/>
          </a:bodyPr>
          <a:lstStyle/>
          <a:p>
            <a:pPr marL="305435" indent="-305435"/>
            <a:r>
              <a:rPr lang="en-GB" sz="1800" dirty="0">
                <a:ea typeface="+mn-lt"/>
                <a:cs typeface="+mn-lt"/>
              </a:rPr>
              <a:t>Creativity is important because it fosters problem-solving, invention, and the ability to express unique ideas and opinions. It makes it possible for people to explore new concepts, think beyond established paradigms, and adapt to shifting conditions. Creativity is essential for both professional and personal development since it fosters original thinking and can lead to breakthroughs in a number of fields. </a:t>
            </a:r>
          </a:p>
          <a:p>
            <a:pPr marL="305435" indent="-305435"/>
            <a:r>
              <a:rPr lang="en-GB" sz="1800" dirty="0">
                <a:ea typeface="+mn-lt"/>
                <a:cs typeface="+mn-lt"/>
              </a:rPr>
              <a:t>Movement creativity enables the exploration of new methods for expressing emotions, ideas, or stories. It helps people break free from repetitive patterns and discover new forms of artistic or movement-based self-expression. </a:t>
            </a:r>
            <a:endParaRPr lang="en-GB" dirty="0"/>
          </a:p>
          <a:p>
            <a:pPr marL="305435" indent="-305435"/>
            <a:endParaRPr lang="en-GB"/>
          </a:p>
          <a:p>
            <a:pPr marL="305435" indent="-305435"/>
            <a:endParaRPr lang="en-GB"/>
          </a:p>
          <a:p>
            <a:pPr marL="305435" indent="-305435">
              <a:lnSpc>
                <a:spcPct val="110000"/>
              </a:lnSpc>
            </a:pPr>
            <a:endParaRPr lang="en-GB"/>
          </a:p>
        </p:txBody>
      </p:sp>
    </p:spTree>
    <p:extLst>
      <p:ext uri="{BB962C8B-B14F-4D97-AF65-F5344CB8AC3E}">
        <p14:creationId xmlns:p14="http://schemas.microsoft.com/office/powerpoint/2010/main" val="25280130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8C97474-5879-4DB5-B4F3-F0357104B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D2AF00E-D433-4047-863F-BCB69CEC3C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588" y="601200"/>
            <a:ext cx="7498616"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D7C2835C-812B-F649-451A-1744872DA727}"/>
              </a:ext>
            </a:extLst>
          </p:cNvPr>
          <p:cNvSpPr>
            <a:spLocks noGrp="1"/>
          </p:cNvSpPr>
          <p:nvPr>
            <p:ph type="title"/>
          </p:nvPr>
        </p:nvSpPr>
        <p:spPr>
          <a:xfrm>
            <a:off x="807559" y="938022"/>
            <a:ext cx="6647905" cy="1188720"/>
          </a:xfrm>
        </p:spPr>
        <p:txBody>
          <a:bodyPr>
            <a:normAutofit/>
          </a:bodyPr>
          <a:lstStyle/>
          <a:p>
            <a:r>
              <a:rPr lang="en-GB">
                <a:solidFill>
                  <a:srgbClr val="FFFFFF"/>
                </a:solidFill>
                <a:latin typeface="Calibri"/>
                <a:ea typeface="Calibri"/>
                <a:cs typeface="Calibri"/>
              </a:rPr>
              <a:t>Creative movement</a:t>
            </a:r>
          </a:p>
          <a:p>
            <a:endParaRPr lang="en-GB">
              <a:solidFill>
                <a:srgbClr val="FFFFFF"/>
              </a:solidFill>
            </a:endParaRPr>
          </a:p>
        </p:txBody>
      </p:sp>
      <p:sp>
        <p:nvSpPr>
          <p:cNvPr id="14" name="Rectangle 13">
            <a:extLst>
              <a:ext uri="{FF2B5EF4-FFF2-40B4-BE49-F238E27FC236}">
                <a16:creationId xmlns:a16="http://schemas.microsoft.com/office/drawing/2014/main" id="{0997DBEA-6DFC-457A-9850-E53505354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79446CF5-953A-4916-BFF4-F5558E5C2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17">
            <a:extLst>
              <a:ext uri="{FF2B5EF4-FFF2-40B4-BE49-F238E27FC236}">
                <a16:creationId xmlns:a16="http://schemas.microsoft.com/office/drawing/2014/main" id="{477B945C-B433-4DFF-9A67-A5C9257E47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822B82E8-1C7D-CCA0-C5C9-F9F938CE56C1}"/>
              </a:ext>
            </a:extLst>
          </p:cNvPr>
          <p:cNvSpPr>
            <a:spLocks noGrp="1"/>
          </p:cNvSpPr>
          <p:nvPr>
            <p:ph idx="1"/>
          </p:nvPr>
        </p:nvSpPr>
        <p:spPr>
          <a:xfrm>
            <a:off x="722893" y="2142712"/>
            <a:ext cx="6733176" cy="4131903"/>
          </a:xfrm>
        </p:spPr>
        <p:txBody>
          <a:bodyPr vert="horz" lIns="91440" tIns="45720" rIns="91440" bIns="45720" rtlCol="0" anchor="ctr">
            <a:noAutofit/>
          </a:bodyPr>
          <a:lstStyle/>
          <a:p>
            <a:pPr marL="0" indent="0" algn="ctr">
              <a:lnSpc>
                <a:spcPct val="110000"/>
              </a:lnSpc>
              <a:buNone/>
            </a:pPr>
            <a:endParaRPr lang="en-GB" sz="3200" dirty="0">
              <a:solidFill>
                <a:srgbClr val="FFFFFF"/>
              </a:solidFill>
              <a:latin typeface="Calibri"/>
              <a:ea typeface="Calibri"/>
              <a:cs typeface="Calibri"/>
            </a:endParaRPr>
          </a:p>
          <a:p>
            <a:pPr marL="0" indent="0">
              <a:lnSpc>
                <a:spcPct val="110000"/>
              </a:lnSpc>
              <a:buNone/>
            </a:pPr>
            <a:r>
              <a:rPr lang="en-GB" sz="1800" dirty="0">
                <a:solidFill>
                  <a:srgbClr val="FFFFFF"/>
                </a:solidFill>
                <a:latin typeface="Calibri"/>
                <a:ea typeface="Calibri"/>
                <a:cs typeface="Calibri"/>
              </a:rPr>
              <a:t>How creative movement benefits children's development;</a:t>
            </a:r>
          </a:p>
          <a:p>
            <a:pPr marL="342900" indent="-342900">
              <a:lnSpc>
                <a:spcPct val="110000"/>
              </a:lnSpc>
              <a:buAutoNum type="arabicPeriod"/>
            </a:pPr>
            <a:r>
              <a:rPr lang="en-GB" sz="1800" dirty="0">
                <a:solidFill>
                  <a:srgbClr val="FFFFFF"/>
                </a:solidFill>
                <a:latin typeface="Calibri"/>
                <a:ea typeface="Calibri"/>
                <a:cs typeface="Calibri"/>
              </a:rPr>
              <a:t>Physical education- Coordination, spatial awareness, balance, stamina, strength. </a:t>
            </a:r>
            <a:r>
              <a:rPr lang="en-GB" sz="1800" b="1" i="1" dirty="0">
                <a:solidFill>
                  <a:srgbClr val="FFFFFF"/>
                </a:solidFill>
                <a:latin typeface="Calibri"/>
                <a:ea typeface="Calibri"/>
                <a:cs typeface="Calibri"/>
              </a:rPr>
              <a:t>Supports children's motor skills</a:t>
            </a:r>
            <a:endParaRPr lang="en-GB" sz="1800" dirty="0">
              <a:solidFill>
                <a:srgbClr val="FFFFFF"/>
              </a:solidFill>
              <a:latin typeface="Calibri"/>
              <a:ea typeface="Calibri"/>
              <a:cs typeface="Calibri"/>
            </a:endParaRPr>
          </a:p>
          <a:p>
            <a:pPr marL="342900" indent="-342900">
              <a:lnSpc>
                <a:spcPct val="110000"/>
              </a:lnSpc>
              <a:buAutoNum type="arabicPeriod"/>
            </a:pPr>
            <a:r>
              <a:rPr lang="en-GB" sz="1800" dirty="0">
                <a:solidFill>
                  <a:srgbClr val="FFFFFF"/>
                </a:solidFill>
                <a:latin typeface="Calibri"/>
                <a:ea typeface="Calibri"/>
                <a:cs typeface="Calibri"/>
              </a:rPr>
              <a:t>Social development- Children communicate with other children when involved in creative movement activities. Respectively moving in a space with others </a:t>
            </a:r>
          </a:p>
          <a:p>
            <a:pPr marL="342900" indent="-342900">
              <a:lnSpc>
                <a:spcPct val="110000"/>
              </a:lnSpc>
              <a:buAutoNum type="arabicPeriod"/>
            </a:pPr>
            <a:r>
              <a:rPr lang="en-GB" sz="1800" dirty="0">
                <a:solidFill>
                  <a:srgbClr val="FFFFFF"/>
                </a:solidFill>
                <a:latin typeface="Calibri"/>
                <a:ea typeface="Calibri"/>
                <a:cs typeface="Calibri"/>
              </a:rPr>
              <a:t>Creative thinking and cognition- Creative movement isn’t based on rules. There are no wrong choices/more than one solution to a question or task. Multiple modes of learning e.g. responding to various stimulus </a:t>
            </a:r>
          </a:p>
          <a:p>
            <a:pPr marL="342900" indent="-342900">
              <a:lnSpc>
                <a:spcPct val="110000"/>
              </a:lnSpc>
              <a:buAutoNum type="arabicPeriod"/>
            </a:pPr>
            <a:r>
              <a:rPr lang="en-GB" sz="1800" dirty="0">
                <a:solidFill>
                  <a:srgbClr val="FFFFFF"/>
                </a:solidFill>
                <a:latin typeface="Calibri"/>
                <a:ea typeface="Calibri"/>
                <a:cs typeface="Calibri"/>
              </a:rPr>
              <a:t>Expression and communication- Expressing ideas and feeling through movement supports autonomy. Creative movement can support hyperactive children who may struggle to communicate.</a:t>
            </a:r>
            <a:r>
              <a:rPr lang="en-GB" sz="1400" dirty="0">
                <a:solidFill>
                  <a:srgbClr val="FFFFFF"/>
                </a:solidFill>
                <a:latin typeface="Calibri"/>
                <a:ea typeface="Calibri"/>
                <a:cs typeface="Calibri"/>
              </a:rPr>
              <a:t> </a:t>
            </a:r>
          </a:p>
          <a:p>
            <a:pPr marL="0" indent="0">
              <a:lnSpc>
                <a:spcPct val="110000"/>
              </a:lnSpc>
              <a:buNone/>
            </a:pPr>
            <a:endParaRPr lang="en-GB" sz="1300">
              <a:solidFill>
                <a:srgbClr val="FFFFFF"/>
              </a:solidFill>
              <a:latin typeface="Calibri"/>
              <a:ea typeface="Calibri"/>
              <a:cs typeface="Calibri"/>
            </a:endParaRPr>
          </a:p>
          <a:p>
            <a:pPr marL="0" indent="0">
              <a:lnSpc>
                <a:spcPct val="110000"/>
              </a:lnSpc>
              <a:buNone/>
            </a:pPr>
            <a:endParaRPr lang="en-GB" sz="1300">
              <a:solidFill>
                <a:srgbClr val="FFFFFF"/>
              </a:solidFill>
              <a:latin typeface="Calibri"/>
              <a:ea typeface="Calibri"/>
              <a:cs typeface="Calibri"/>
            </a:endParaRPr>
          </a:p>
          <a:p>
            <a:pPr marL="305435" indent="-305435">
              <a:lnSpc>
                <a:spcPct val="110000"/>
              </a:lnSpc>
              <a:buAutoNum type="arabicPeriod"/>
            </a:pPr>
            <a:endParaRPr lang="en-GB" sz="1300">
              <a:solidFill>
                <a:srgbClr val="FFFFFF"/>
              </a:solidFill>
              <a:latin typeface="Calibri"/>
              <a:ea typeface="Calibri"/>
              <a:cs typeface="Calibri"/>
            </a:endParaRPr>
          </a:p>
          <a:p>
            <a:pPr marL="305435" indent="-305435">
              <a:lnSpc>
                <a:spcPct val="110000"/>
              </a:lnSpc>
              <a:buAutoNum type="arabicPeriod"/>
            </a:pPr>
            <a:endParaRPr lang="en-GB" sz="1300">
              <a:solidFill>
                <a:srgbClr val="FFFFFF"/>
              </a:solidFill>
            </a:endParaRPr>
          </a:p>
        </p:txBody>
      </p:sp>
      <p:pic>
        <p:nvPicPr>
          <p:cNvPr id="7" name="Graphic 6" descr="Palette">
            <a:extLst>
              <a:ext uri="{FF2B5EF4-FFF2-40B4-BE49-F238E27FC236}">
                <a16:creationId xmlns:a16="http://schemas.microsoft.com/office/drawing/2014/main" id="{8CA889D1-3D53-7328-0E2F-A2DF2F20126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363872" y="2726687"/>
            <a:ext cx="3053422" cy="3053422"/>
          </a:xfrm>
          <a:prstGeom prst="rect">
            <a:avLst/>
          </a:prstGeom>
        </p:spPr>
      </p:pic>
      <p:sp>
        <p:nvSpPr>
          <p:cNvPr id="4" name="Speech Bubble: Rectangle with Corners Rounded 3">
            <a:extLst>
              <a:ext uri="{FF2B5EF4-FFF2-40B4-BE49-F238E27FC236}">
                <a16:creationId xmlns:a16="http://schemas.microsoft.com/office/drawing/2014/main" id="{FB30C046-20AE-5637-0AF6-40C415C57911}"/>
              </a:ext>
            </a:extLst>
          </p:cNvPr>
          <p:cNvSpPr/>
          <p:nvPr/>
        </p:nvSpPr>
        <p:spPr>
          <a:xfrm>
            <a:off x="7934747" y="464266"/>
            <a:ext cx="4251707" cy="2245712"/>
          </a:xfrm>
          <a:prstGeom prst="wedgeRoundRect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900" dirty="0">
                <a:latin typeface="Calibri"/>
                <a:ea typeface="Calibri"/>
                <a:cs typeface="Calibri"/>
              </a:rPr>
              <a:t>"Creative movement encourages creative learning and discovery through movements; it is an art form that uses creative activities" (Pollman, 2017, p.53).</a:t>
            </a:r>
            <a:endParaRPr lang="en-US" dirty="0"/>
          </a:p>
        </p:txBody>
      </p:sp>
    </p:spTree>
    <p:extLst>
      <p:ext uri="{BB962C8B-B14F-4D97-AF65-F5344CB8AC3E}">
        <p14:creationId xmlns:p14="http://schemas.microsoft.com/office/powerpoint/2010/main" val="3463523166"/>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8C97474-5879-4DB5-B4F3-F0357104B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D2AF00E-D433-4047-863F-BCB69CEC3C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588" y="601200"/>
            <a:ext cx="7498616"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E00D7B92-0B15-D0BC-F936-A741EB1E5A7A}"/>
              </a:ext>
            </a:extLst>
          </p:cNvPr>
          <p:cNvSpPr>
            <a:spLocks noGrp="1"/>
          </p:cNvSpPr>
          <p:nvPr>
            <p:ph type="title"/>
          </p:nvPr>
        </p:nvSpPr>
        <p:spPr>
          <a:xfrm>
            <a:off x="807559" y="938022"/>
            <a:ext cx="6647905" cy="1188720"/>
          </a:xfrm>
        </p:spPr>
        <p:txBody>
          <a:bodyPr>
            <a:normAutofit/>
          </a:bodyPr>
          <a:lstStyle/>
          <a:p>
            <a:r>
              <a:rPr lang="en-GB" sz="3700">
                <a:solidFill>
                  <a:srgbClr val="FFFFFF"/>
                </a:solidFill>
              </a:rPr>
              <a:t>Creative movement in education</a:t>
            </a:r>
          </a:p>
        </p:txBody>
      </p:sp>
      <p:sp>
        <p:nvSpPr>
          <p:cNvPr id="13" name="Rectangle 12">
            <a:extLst>
              <a:ext uri="{FF2B5EF4-FFF2-40B4-BE49-F238E27FC236}">
                <a16:creationId xmlns:a16="http://schemas.microsoft.com/office/drawing/2014/main" id="{0997DBEA-6DFC-457A-9850-E53505354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79446CF5-953A-4916-BFF4-F5558E5C2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id="{477B945C-B433-4DFF-9A67-A5C9257E47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2507ACC8-4A8A-28B4-19AC-24393B668D5A}"/>
              </a:ext>
            </a:extLst>
          </p:cNvPr>
          <p:cNvSpPr>
            <a:spLocks noGrp="1"/>
          </p:cNvSpPr>
          <p:nvPr>
            <p:ph idx="1"/>
          </p:nvPr>
        </p:nvSpPr>
        <p:spPr>
          <a:xfrm>
            <a:off x="807559" y="2340864"/>
            <a:ext cx="6690843" cy="3793237"/>
          </a:xfrm>
        </p:spPr>
        <p:txBody>
          <a:bodyPr>
            <a:normAutofit/>
          </a:bodyPr>
          <a:lstStyle/>
          <a:p>
            <a:pPr marL="305435" indent="-305435">
              <a:lnSpc>
                <a:spcPct val="110000"/>
              </a:lnSpc>
            </a:pPr>
            <a:r>
              <a:rPr lang="en-GB" sz="1400">
                <a:solidFill>
                  <a:srgbClr val="FFFFFF"/>
                </a:solidFill>
                <a:ea typeface="+mn-lt"/>
                <a:cs typeface="+mn-lt"/>
              </a:rPr>
              <a:t>Rudolph Laban's pioneering work made it possible for a new vocabulary centred on movement to emerge. </a:t>
            </a:r>
            <a:endParaRPr lang="en-GB" sz="1400">
              <a:solidFill>
                <a:srgbClr val="FFFFFF"/>
              </a:solidFill>
            </a:endParaRPr>
          </a:p>
          <a:p>
            <a:pPr marL="305435" indent="-305435">
              <a:lnSpc>
                <a:spcPct val="110000"/>
              </a:lnSpc>
            </a:pPr>
            <a:r>
              <a:rPr lang="en-GB" sz="1400" dirty="0">
                <a:solidFill>
                  <a:srgbClr val="FFFFFF"/>
                </a:solidFill>
                <a:ea typeface="+mn-lt"/>
                <a:cs typeface="+mn-lt"/>
              </a:rPr>
              <a:t>He coined the term "creative dance," which was mostly used in the context of teaching.</a:t>
            </a:r>
            <a:endParaRPr lang="en-GB" sz="1400" dirty="0">
              <a:solidFill>
                <a:srgbClr val="FFFFFF"/>
              </a:solidFill>
            </a:endParaRPr>
          </a:p>
          <a:p>
            <a:pPr marL="305435" indent="-305435">
              <a:lnSpc>
                <a:spcPct val="110000"/>
              </a:lnSpc>
            </a:pPr>
            <a:r>
              <a:rPr lang="en-GB" sz="1400">
                <a:solidFill>
                  <a:srgbClr val="FFFFFF"/>
                </a:solidFill>
                <a:ea typeface="+mn-lt"/>
                <a:cs typeface="+mn-lt"/>
              </a:rPr>
              <a:t>Additionally, he concentrated on what moves us rather than how we move (Laban, 1986). </a:t>
            </a:r>
            <a:endParaRPr lang="en-GB" sz="1400">
              <a:solidFill>
                <a:srgbClr val="FFFFFF"/>
              </a:solidFill>
            </a:endParaRPr>
          </a:p>
          <a:p>
            <a:pPr marL="305435" indent="-305435">
              <a:lnSpc>
                <a:spcPct val="110000"/>
              </a:lnSpc>
            </a:pPr>
            <a:endParaRPr lang="en-GB" sz="1400">
              <a:solidFill>
                <a:srgbClr val="FFFFFF"/>
              </a:solidFill>
            </a:endParaRPr>
          </a:p>
          <a:p>
            <a:pPr marL="305435" indent="-305435">
              <a:lnSpc>
                <a:spcPct val="110000"/>
              </a:lnSpc>
            </a:pPr>
            <a:r>
              <a:rPr lang="en-GB" sz="1400">
                <a:solidFill>
                  <a:srgbClr val="FFFFFF"/>
                </a:solidFill>
                <a:ea typeface="+mn-lt"/>
                <a:cs typeface="+mn-lt"/>
              </a:rPr>
              <a:t>Children should be able to produce original work that reflects their individuality, imagination, and inventiveness rather than merely mimicking their teachers. </a:t>
            </a:r>
            <a:endParaRPr lang="en-GB" sz="1400">
              <a:solidFill>
                <a:srgbClr val="FFFFFF"/>
              </a:solidFill>
            </a:endParaRPr>
          </a:p>
          <a:p>
            <a:pPr marL="305435" indent="-305435">
              <a:lnSpc>
                <a:spcPct val="110000"/>
              </a:lnSpc>
            </a:pPr>
            <a:r>
              <a:rPr lang="en-GB" sz="1400">
                <a:solidFill>
                  <a:srgbClr val="FFFFFF"/>
                </a:solidFill>
                <a:ea typeface="+mn-lt"/>
                <a:cs typeface="+mn-lt"/>
              </a:rPr>
              <a:t>He transformed the dance industry and is frequently recognised as "one of the fathers of modern dance" (Maletic, 2011). </a:t>
            </a:r>
            <a:endParaRPr lang="en-GB" sz="1400">
              <a:solidFill>
                <a:srgbClr val="FFFFFF"/>
              </a:solidFill>
            </a:endParaRPr>
          </a:p>
          <a:p>
            <a:pPr marL="305435" indent="-305435">
              <a:lnSpc>
                <a:spcPct val="110000"/>
              </a:lnSpc>
            </a:pPr>
            <a:endParaRPr lang="en-GB" sz="1400">
              <a:solidFill>
                <a:srgbClr val="FFFFFF"/>
              </a:solidFill>
            </a:endParaRPr>
          </a:p>
          <a:p>
            <a:pPr marL="305435" indent="-305435">
              <a:lnSpc>
                <a:spcPct val="110000"/>
              </a:lnSpc>
            </a:pPr>
            <a:endParaRPr lang="en-GB" sz="1400">
              <a:solidFill>
                <a:srgbClr val="FFFFFF"/>
              </a:solidFill>
            </a:endParaRPr>
          </a:p>
        </p:txBody>
      </p:sp>
      <p:pic>
        <p:nvPicPr>
          <p:cNvPr id="4" name="Picture 3" descr="Image result for rudolph laban creative movement">
            <a:extLst>
              <a:ext uri="{FF2B5EF4-FFF2-40B4-BE49-F238E27FC236}">
                <a16:creationId xmlns:a16="http://schemas.microsoft.com/office/drawing/2014/main" id="{DEE54A5C-A0C5-F4DB-44BB-CB2F23614118}"/>
              </a:ext>
            </a:extLst>
          </p:cNvPr>
          <p:cNvPicPr>
            <a:picLocks noChangeAspect="1"/>
          </p:cNvPicPr>
          <p:nvPr/>
        </p:nvPicPr>
        <p:blipFill>
          <a:blip r:embed="rId2"/>
          <a:stretch>
            <a:fillRect/>
          </a:stretch>
        </p:blipFill>
        <p:spPr>
          <a:xfrm>
            <a:off x="8476761" y="1440252"/>
            <a:ext cx="3053422" cy="4271626"/>
          </a:xfrm>
          <a:prstGeom prst="rect">
            <a:avLst/>
          </a:prstGeom>
        </p:spPr>
      </p:pic>
    </p:spTree>
    <p:extLst>
      <p:ext uri="{BB962C8B-B14F-4D97-AF65-F5344CB8AC3E}">
        <p14:creationId xmlns:p14="http://schemas.microsoft.com/office/powerpoint/2010/main" val="1897965098"/>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69F1EA-DCCF-A6C9-8149-9F840F9DA24C}"/>
              </a:ext>
            </a:extLst>
          </p:cNvPr>
          <p:cNvSpPr>
            <a:spLocks noGrp="1"/>
          </p:cNvSpPr>
          <p:nvPr>
            <p:ph type="title"/>
          </p:nvPr>
        </p:nvSpPr>
        <p:spPr/>
        <p:txBody>
          <a:bodyPr>
            <a:normAutofit fontScale="90000"/>
          </a:bodyPr>
          <a:lstStyle/>
          <a:p>
            <a:pPr>
              <a:lnSpc>
                <a:spcPct val="100000"/>
              </a:lnSpc>
              <a:spcBef>
                <a:spcPts val="0"/>
              </a:spcBef>
            </a:pPr>
            <a:r>
              <a:rPr lang="en-GB" sz="3600" dirty="0">
                <a:solidFill>
                  <a:srgbClr val="000000"/>
                </a:solidFill>
                <a:latin typeface="Calibri"/>
                <a:ea typeface="Calibri"/>
                <a:cs typeface="Calibri"/>
              </a:rPr>
              <a:t>Laban's 4 Pillars- teaching creative </a:t>
            </a:r>
            <a:r>
              <a:rPr lang="en-GB" sz="3600" dirty="0" err="1">
                <a:solidFill>
                  <a:srgbClr val="000000"/>
                </a:solidFill>
                <a:latin typeface="Calibri"/>
                <a:ea typeface="Calibri"/>
                <a:cs typeface="Calibri"/>
              </a:rPr>
              <a:t>movement;</a:t>
            </a:r>
            <a:r>
              <a:rPr lang="en-GB" sz="1100" dirty="0" err="1">
                <a:solidFill>
                  <a:srgbClr val="FFFFFF"/>
                </a:solidFill>
                <a:latin typeface="Univers"/>
                <a:ea typeface="Calibri"/>
                <a:cs typeface="Calibri"/>
              </a:rPr>
              <a:t>Reference</a:t>
            </a:r>
            <a:r>
              <a:rPr lang="en-GB" sz="1100" dirty="0">
                <a:solidFill>
                  <a:srgbClr val="FFFFFF"/>
                </a:solidFill>
                <a:latin typeface="Univers"/>
                <a:ea typeface="Calibri"/>
                <a:cs typeface="Calibri"/>
              </a:rPr>
              <a:t>:</a:t>
            </a:r>
            <a:endParaRPr lang="en-US" sz="1100" dirty="0">
              <a:solidFill>
                <a:srgbClr val="000000"/>
              </a:solidFill>
              <a:latin typeface="Univers"/>
              <a:ea typeface="Calibri"/>
              <a:cs typeface="Calibri"/>
            </a:endParaRPr>
          </a:p>
          <a:p>
            <a:pPr>
              <a:lnSpc>
                <a:spcPct val="100000"/>
              </a:lnSpc>
              <a:spcBef>
                <a:spcPts val="0"/>
              </a:spcBef>
            </a:pPr>
            <a:r>
              <a:rPr lang="en-GB" sz="1600" dirty="0">
                <a:solidFill>
                  <a:srgbClr val="000000"/>
                </a:solidFill>
                <a:latin typeface="Univers"/>
                <a:ea typeface="Calibri"/>
                <a:cs typeface="Calibri"/>
              </a:rPr>
              <a:t>Laban, R. (1966)</a:t>
            </a:r>
          </a:p>
          <a:p>
            <a:endParaRPr lang="en-GB" dirty="0"/>
          </a:p>
        </p:txBody>
      </p:sp>
      <p:sp>
        <p:nvSpPr>
          <p:cNvPr id="4" name="Rectangle 3">
            <a:extLst>
              <a:ext uri="{FF2B5EF4-FFF2-40B4-BE49-F238E27FC236}">
                <a16:creationId xmlns:a16="http://schemas.microsoft.com/office/drawing/2014/main" id="{23D9F321-214C-0822-EA9C-384FAFEB68FA}"/>
              </a:ext>
            </a:extLst>
          </p:cNvPr>
          <p:cNvSpPr/>
          <p:nvPr/>
        </p:nvSpPr>
        <p:spPr>
          <a:xfrm>
            <a:off x="125154" y="1309304"/>
            <a:ext cx="2792569" cy="5432737"/>
          </a:xfrm>
          <a:prstGeom prst="rect">
            <a:avLst/>
          </a:prstGeom>
          <a:solidFill>
            <a:srgbClr val="FF0000"/>
          </a:solidFill>
          <a:ln>
            <a:solidFill>
              <a:srgbClr val="4472C4"/>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endParaRPr lang="en-GB" sz="2800" b="1" dirty="0">
              <a:solidFill>
                <a:srgbClr val="000000"/>
              </a:solidFill>
              <a:latin typeface="Calibri"/>
              <a:ea typeface="Calibri"/>
              <a:cs typeface="Calibri"/>
            </a:endParaRPr>
          </a:p>
          <a:p>
            <a:r>
              <a:rPr lang="en-GB" sz="2800" b="1" dirty="0">
                <a:solidFill>
                  <a:srgbClr val="000000"/>
                </a:solidFill>
                <a:latin typeface="Calibri"/>
                <a:ea typeface="Calibri"/>
                <a:cs typeface="Calibri"/>
              </a:rPr>
              <a:t>SPACE</a:t>
            </a:r>
            <a:endParaRPr lang="en-US" dirty="0"/>
          </a:p>
          <a:p>
            <a:r>
              <a:rPr lang="en-GB" sz="1200" dirty="0">
                <a:solidFill>
                  <a:srgbClr val="000000"/>
                </a:solidFill>
                <a:ea typeface="+mn-lt"/>
                <a:cs typeface="+mn-lt"/>
              </a:rPr>
              <a:t>The ability of the body to see and navigate its environment while accounting for its position, direction, and relationship to other objects or people is known as spatial awareness. This entails understanding one's personal space as well as how mobility impacts the surroundings. </a:t>
            </a:r>
            <a:endParaRPr lang="en-GB" dirty="0"/>
          </a:p>
          <a:p>
            <a:endParaRPr lang="en-GB"/>
          </a:p>
          <a:p>
            <a:r>
              <a:rPr lang="en-GB" sz="1200" dirty="0">
                <a:solidFill>
                  <a:srgbClr val="000000"/>
                </a:solidFill>
                <a:ea typeface="+mn-lt"/>
                <a:cs typeface="+mn-lt"/>
              </a:rPr>
              <a:t>Where should we move? </a:t>
            </a:r>
            <a:endParaRPr lang="en-GB" dirty="0"/>
          </a:p>
          <a:p>
            <a:r>
              <a:rPr lang="en-GB" sz="1200" b="1" dirty="0">
                <a:solidFill>
                  <a:srgbClr val="000000"/>
                </a:solidFill>
                <a:ea typeface="+mn-lt"/>
                <a:cs typeface="+mn-lt"/>
              </a:rPr>
              <a:t>Upward (High Level</a:t>
            </a:r>
            <a:r>
              <a:rPr lang="en-GB" sz="1200" dirty="0">
                <a:solidFill>
                  <a:srgbClr val="000000"/>
                </a:solidFill>
                <a:ea typeface="+mn-lt"/>
                <a:cs typeface="+mn-lt"/>
              </a:rPr>
              <a:t>): Leaping or reaching for an object on a shelf. </a:t>
            </a:r>
            <a:endParaRPr lang="en-GB"/>
          </a:p>
          <a:p>
            <a:endParaRPr lang="en-GB" sz="1200" dirty="0">
              <a:solidFill>
                <a:srgbClr val="000000"/>
              </a:solidFill>
              <a:ea typeface="+mn-lt"/>
              <a:cs typeface="+mn-lt"/>
            </a:endParaRPr>
          </a:p>
          <a:p>
            <a:r>
              <a:rPr lang="en-GB" sz="1200" b="1" dirty="0">
                <a:solidFill>
                  <a:srgbClr val="000000"/>
                </a:solidFill>
                <a:ea typeface="+mn-lt"/>
                <a:cs typeface="+mn-lt"/>
              </a:rPr>
              <a:t>Low Level (Downward)</a:t>
            </a:r>
            <a:r>
              <a:rPr lang="en-GB" sz="1200" dirty="0">
                <a:solidFill>
                  <a:srgbClr val="000000"/>
                </a:solidFill>
                <a:ea typeface="+mn-lt"/>
                <a:cs typeface="+mn-lt"/>
              </a:rPr>
              <a:t>: Bending or squatting to lift something. </a:t>
            </a:r>
            <a:endParaRPr lang="en-GB"/>
          </a:p>
          <a:p>
            <a:endParaRPr lang="en-GB" sz="1200" dirty="0">
              <a:solidFill>
                <a:srgbClr val="000000"/>
              </a:solidFill>
              <a:ea typeface="+mn-lt"/>
              <a:cs typeface="+mn-lt"/>
            </a:endParaRPr>
          </a:p>
          <a:p>
            <a:r>
              <a:rPr lang="en-GB" sz="1200" b="1" dirty="0">
                <a:solidFill>
                  <a:srgbClr val="000000"/>
                </a:solidFill>
                <a:ea typeface="+mn-lt"/>
                <a:cs typeface="+mn-lt"/>
              </a:rPr>
              <a:t>Sideways (Lateral Movement):</a:t>
            </a:r>
            <a:r>
              <a:rPr lang="en-GB" sz="1200" dirty="0">
                <a:solidFill>
                  <a:srgbClr val="000000"/>
                </a:solidFill>
                <a:ea typeface="+mn-lt"/>
                <a:cs typeface="+mn-lt"/>
              </a:rPr>
              <a:t> Sidestepping is the act of moving your body to the left or right. </a:t>
            </a:r>
            <a:endParaRPr lang="en-GB"/>
          </a:p>
          <a:p>
            <a:endParaRPr lang="en-GB" sz="1200" dirty="0">
              <a:solidFill>
                <a:srgbClr val="000000"/>
              </a:solidFill>
              <a:ea typeface="+mn-lt"/>
              <a:cs typeface="+mn-lt"/>
            </a:endParaRPr>
          </a:p>
          <a:p>
            <a:r>
              <a:rPr lang="en-GB" sz="1200" b="1" dirty="0">
                <a:solidFill>
                  <a:srgbClr val="000000"/>
                </a:solidFill>
                <a:ea typeface="+mn-lt"/>
                <a:cs typeface="+mn-lt"/>
              </a:rPr>
              <a:t>Both forward and backward:</a:t>
            </a:r>
            <a:r>
              <a:rPr lang="en-GB" sz="1200" dirty="0">
                <a:solidFill>
                  <a:srgbClr val="000000"/>
                </a:solidFill>
                <a:ea typeface="+mn-lt"/>
                <a:cs typeface="+mn-lt"/>
              </a:rPr>
              <a:t> moving forward to welcome someone or taking a step back to back off. </a:t>
            </a:r>
            <a:endParaRPr lang="en-GB"/>
          </a:p>
          <a:p>
            <a:endParaRPr lang="en-GB"/>
          </a:p>
          <a:p>
            <a:endParaRPr lang="en-GB" dirty="0"/>
          </a:p>
        </p:txBody>
      </p:sp>
      <p:sp>
        <p:nvSpPr>
          <p:cNvPr id="5" name="Rectangle 4">
            <a:extLst>
              <a:ext uri="{FF2B5EF4-FFF2-40B4-BE49-F238E27FC236}">
                <a16:creationId xmlns:a16="http://schemas.microsoft.com/office/drawing/2014/main" id="{811080CB-3C6F-14F2-08D2-D64A219D639E}"/>
              </a:ext>
            </a:extLst>
          </p:cNvPr>
          <p:cNvSpPr/>
          <p:nvPr/>
        </p:nvSpPr>
        <p:spPr>
          <a:xfrm>
            <a:off x="3044365" y="1309304"/>
            <a:ext cx="2792569" cy="5432737"/>
          </a:xfrm>
          <a:prstGeom prst="rect">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endParaRPr lang="en-GB" sz="2800" b="1" dirty="0">
              <a:solidFill>
                <a:schemeClr val="tx1"/>
              </a:solidFill>
              <a:latin typeface="Calibri"/>
            </a:endParaRPr>
          </a:p>
          <a:p>
            <a:pPr marL="0" algn="l"/>
            <a:r>
              <a:rPr lang="en-GB" sz="1600" b="1" kern="1200" dirty="0">
                <a:solidFill>
                  <a:schemeClr val="tx1"/>
                </a:solidFill>
                <a:latin typeface="Calibri"/>
                <a:ea typeface="+mn-ea"/>
                <a:cs typeface="+mn-cs"/>
              </a:rPr>
              <a:t>BODY </a:t>
            </a:r>
            <a:endParaRPr lang="en-GB" sz="1600" dirty="0">
              <a:solidFill>
                <a:schemeClr val="tx1"/>
              </a:solidFill>
            </a:endParaRPr>
          </a:p>
          <a:p>
            <a:r>
              <a:rPr lang="en-GB" sz="1200" kern="1200" dirty="0">
                <a:solidFill>
                  <a:schemeClr val="tx1"/>
                </a:solidFill>
                <a:ea typeface="+mn-lt"/>
                <a:cs typeface="+mn-lt"/>
              </a:rPr>
              <a:t>Body </a:t>
            </a:r>
            <a:r>
              <a:rPr lang="en-GB" sz="1200" dirty="0">
                <a:solidFill>
                  <a:schemeClr val="tx1"/>
                </a:solidFill>
                <a:ea typeface="+mn-lt"/>
                <a:cs typeface="+mn-lt"/>
              </a:rPr>
              <a:t>awareness is the understanding of the body's movements, parts, and how they work together in space. It involves paying attention to one's own posture, alignment, and how different body components cooperate when moving. </a:t>
            </a:r>
            <a:endParaRPr lang="en-GB" dirty="0">
              <a:solidFill>
                <a:schemeClr val="tx1"/>
              </a:solidFill>
              <a:ea typeface="+mn-lt"/>
              <a:cs typeface="+mn-lt"/>
            </a:endParaRPr>
          </a:p>
          <a:p>
            <a:endParaRPr lang="en-GB"/>
          </a:p>
          <a:p>
            <a:r>
              <a:rPr lang="en-GB" sz="1200" dirty="0">
                <a:solidFill>
                  <a:schemeClr val="tx1"/>
                </a:solidFill>
                <a:ea typeface="+mn-lt"/>
                <a:cs typeface="+mn-lt"/>
              </a:rPr>
              <a:t>How </a:t>
            </a:r>
            <a:r>
              <a:rPr lang="en-GB" sz="1200" kern="1200" dirty="0">
                <a:solidFill>
                  <a:schemeClr val="tx1"/>
                </a:solidFill>
                <a:ea typeface="+mn-lt"/>
                <a:cs typeface="+mn-lt"/>
              </a:rPr>
              <a:t>can we </a:t>
            </a:r>
            <a:r>
              <a:rPr lang="en-GB" sz="1200" dirty="0">
                <a:solidFill>
                  <a:schemeClr val="tx1"/>
                </a:solidFill>
                <a:ea typeface="+mn-lt"/>
                <a:cs typeface="+mn-lt"/>
              </a:rPr>
              <a:t>proceed</a:t>
            </a:r>
            <a:r>
              <a:rPr lang="en-GB" sz="1200" kern="1200" dirty="0">
                <a:solidFill>
                  <a:schemeClr val="tx1"/>
                </a:solidFill>
                <a:ea typeface="+mn-lt"/>
                <a:cs typeface="+mn-lt"/>
              </a:rPr>
              <a:t>?</a:t>
            </a:r>
            <a:r>
              <a:rPr lang="en-GB" sz="1200" dirty="0">
                <a:solidFill>
                  <a:schemeClr val="tx1"/>
                </a:solidFill>
                <a:ea typeface="+mn-lt"/>
                <a:cs typeface="+mn-lt"/>
              </a:rPr>
              <a:t> </a:t>
            </a:r>
            <a:endParaRPr lang="en-GB" dirty="0">
              <a:solidFill>
                <a:schemeClr val="tx1"/>
              </a:solidFill>
              <a:ea typeface="+mn-lt"/>
              <a:cs typeface="+mn-lt"/>
            </a:endParaRPr>
          </a:p>
          <a:p>
            <a:r>
              <a:rPr lang="en-GB" sz="1200" b="1" dirty="0">
                <a:solidFill>
                  <a:schemeClr val="tx1"/>
                </a:solidFill>
                <a:ea typeface="+mn-lt"/>
                <a:cs typeface="+mn-lt"/>
              </a:rPr>
              <a:t>Flow:</a:t>
            </a:r>
            <a:r>
              <a:rPr lang="en-GB" sz="1200" dirty="0">
                <a:solidFill>
                  <a:schemeClr val="tx1"/>
                </a:solidFill>
                <a:ea typeface="+mn-lt"/>
                <a:cs typeface="+mn-lt"/>
              </a:rPr>
              <a:t> The state of motion, whether unrestricted or restricted </a:t>
            </a:r>
            <a:endParaRPr lang="en-GB">
              <a:solidFill>
                <a:schemeClr val="tx1"/>
              </a:solidFill>
            </a:endParaRPr>
          </a:p>
          <a:p>
            <a:r>
              <a:rPr lang="en-GB" sz="1200" b="1" dirty="0">
                <a:solidFill>
                  <a:schemeClr val="tx1"/>
                </a:solidFill>
                <a:ea typeface="+mn-lt"/>
                <a:cs typeface="+mn-lt"/>
              </a:rPr>
              <a:t>Weight</a:t>
            </a:r>
            <a:r>
              <a:rPr lang="en-GB" sz="1200" dirty="0">
                <a:solidFill>
                  <a:schemeClr val="tx1"/>
                </a:solidFill>
                <a:ea typeface="+mn-lt"/>
                <a:cs typeface="+mn-lt"/>
              </a:rPr>
              <a:t>: The force used when moving, which can be either heavy (strong, forceful) or light (graceful, soft). </a:t>
            </a:r>
            <a:endParaRPr lang="en-GB">
              <a:solidFill>
                <a:schemeClr val="tx1"/>
              </a:solidFill>
            </a:endParaRPr>
          </a:p>
          <a:p>
            <a:r>
              <a:rPr lang="en-GB" sz="1200" b="1" dirty="0">
                <a:solidFill>
                  <a:schemeClr val="tx1"/>
                </a:solidFill>
                <a:ea typeface="+mn-lt"/>
                <a:cs typeface="+mn-lt"/>
              </a:rPr>
              <a:t>Time</a:t>
            </a:r>
            <a:r>
              <a:rPr lang="en-GB" sz="1200" dirty="0">
                <a:solidFill>
                  <a:schemeClr val="tx1"/>
                </a:solidFill>
                <a:ea typeface="+mn-lt"/>
                <a:cs typeface="+mn-lt"/>
              </a:rPr>
              <a:t>: The pace of motion, which can be either maintained (slow and measured) or swift (fast and sharp). </a:t>
            </a:r>
            <a:endParaRPr lang="en-GB">
              <a:solidFill>
                <a:schemeClr val="tx1"/>
              </a:solidFill>
            </a:endParaRPr>
          </a:p>
          <a:p>
            <a:r>
              <a:rPr lang="en-GB" sz="1200" dirty="0">
                <a:solidFill>
                  <a:schemeClr val="tx1"/>
                </a:solidFill>
                <a:ea typeface="+mn-lt"/>
                <a:cs typeface="+mn-lt"/>
              </a:rPr>
              <a:t>Space: Direct (specific and targeted) or indirect (more wide and exploratory) usage of space. </a:t>
            </a:r>
            <a:endParaRPr lang="en-GB">
              <a:solidFill>
                <a:schemeClr val="tx1"/>
              </a:solidFill>
            </a:endParaRPr>
          </a:p>
          <a:p>
            <a:endParaRPr lang="en-GB"/>
          </a:p>
          <a:p>
            <a:r>
              <a:rPr lang="en-GB" sz="1200" dirty="0">
                <a:solidFill>
                  <a:schemeClr val="tx1"/>
                </a:solidFill>
                <a:ea typeface="+mn-lt"/>
                <a:cs typeface="+mn-lt"/>
              </a:rPr>
              <a:t>We can experiment with different kinds of movement and physical expression through these activities. </a:t>
            </a:r>
            <a:endParaRPr lang="en-GB" dirty="0">
              <a:solidFill>
                <a:schemeClr val="tx1"/>
              </a:solidFill>
              <a:ea typeface="+mn-lt"/>
              <a:cs typeface="+mn-lt"/>
            </a:endParaRPr>
          </a:p>
          <a:p>
            <a:endParaRPr lang="en-GB"/>
          </a:p>
          <a:p>
            <a:endParaRPr lang="en-GB" i="1" dirty="0">
              <a:solidFill>
                <a:schemeClr val="tx1"/>
              </a:solidFill>
              <a:latin typeface="Calibri"/>
              <a:ea typeface="Calibri"/>
              <a:cs typeface="Calibri"/>
            </a:endParaRPr>
          </a:p>
        </p:txBody>
      </p:sp>
      <p:sp>
        <p:nvSpPr>
          <p:cNvPr id="6" name="Rectangle 5">
            <a:extLst>
              <a:ext uri="{FF2B5EF4-FFF2-40B4-BE49-F238E27FC236}">
                <a16:creationId xmlns:a16="http://schemas.microsoft.com/office/drawing/2014/main" id="{31F986CC-2A9A-D89F-C896-B7724A474DAF}"/>
              </a:ext>
            </a:extLst>
          </p:cNvPr>
          <p:cNvSpPr/>
          <p:nvPr/>
        </p:nvSpPr>
        <p:spPr>
          <a:xfrm>
            <a:off x="5931379" y="1309304"/>
            <a:ext cx="2792569" cy="5432737"/>
          </a:xfrm>
          <a:prstGeom prst="rec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endParaRPr lang="en-GB" sz="1600" b="1" dirty="0">
              <a:solidFill>
                <a:srgbClr val="000000"/>
              </a:solidFill>
              <a:latin typeface="Calibri"/>
              <a:ea typeface="Calibri"/>
              <a:cs typeface="Calibri"/>
            </a:endParaRPr>
          </a:p>
          <a:p>
            <a:endParaRPr lang="en-GB" sz="1600" b="1" dirty="0">
              <a:solidFill>
                <a:srgbClr val="000000"/>
              </a:solidFill>
              <a:latin typeface="Calibri"/>
              <a:ea typeface="Calibri"/>
              <a:cs typeface="Calibri"/>
            </a:endParaRPr>
          </a:p>
          <a:p>
            <a:r>
              <a:rPr lang="en-GB" sz="1600" b="1" dirty="0">
                <a:solidFill>
                  <a:srgbClr val="000000"/>
                </a:solidFill>
                <a:latin typeface="Calibri"/>
                <a:ea typeface="Calibri"/>
                <a:cs typeface="Calibri"/>
              </a:rPr>
              <a:t>EFFORT</a:t>
            </a:r>
            <a:endParaRPr lang="en-US" sz="1600" dirty="0"/>
          </a:p>
          <a:p>
            <a:r>
              <a:rPr lang="en-GB" sz="1200" dirty="0">
                <a:solidFill>
                  <a:srgbClr val="000000"/>
                </a:solidFill>
                <a:ea typeface="+mn-lt"/>
                <a:cs typeface="+mn-lt"/>
              </a:rPr>
              <a:t>Movement is expressed in terms of four main factors: flow, weight, time, and space. These factors, such as whether our movement is direct or indirect, light or heavy, quick or slow, and unrestricted, define it. </a:t>
            </a:r>
            <a:endParaRPr lang="en-GB" dirty="0">
              <a:ea typeface="+mn-lt"/>
              <a:cs typeface="+mn-lt"/>
            </a:endParaRPr>
          </a:p>
          <a:p>
            <a:endParaRPr lang="en-GB"/>
          </a:p>
          <a:p>
            <a:r>
              <a:rPr lang="en-GB" sz="1200" dirty="0">
                <a:solidFill>
                  <a:srgbClr val="000000"/>
                </a:solidFill>
                <a:ea typeface="+mn-lt"/>
                <a:cs typeface="+mn-lt"/>
              </a:rPr>
              <a:t>How do we move? </a:t>
            </a:r>
            <a:endParaRPr lang="en-GB" dirty="0"/>
          </a:p>
          <a:p>
            <a:endParaRPr lang="en-GB" sz="1200" dirty="0">
              <a:solidFill>
                <a:schemeClr val="tx1"/>
              </a:solidFill>
              <a:ea typeface="+mn-lt"/>
              <a:cs typeface="+mn-lt"/>
            </a:endParaRPr>
          </a:p>
          <a:p>
            <a:r>
              <a:rPr lang="en-GB" sz="1200" b="1" dirty="0">
                <a:solidFill>
                  <a:schemeClr val="tx1"/>
                </a:solidFill>
                <a:ea typeface="+mn-lt"/>
                <a:cs typeface="+mn-lt"/>
              </a:rPr>
              <a:t>Flow:</a:t>
            </a:r>
            <a:r>
              <a:rPr lang="en-GB" sz="1200" dirty="0">
                <a:solidFill>
                  <a:schemeClr val="tx1"/>
                </a:solidFill>
                <a:ea typeface="+mn-lt"/>
                <a:cs typeface="+mn-lt"/>
              </a:rPr>
              <a:t> The state of motion, whether unrestricted or restricted </a:t>
            </a:r>
            <a:endParaRPr lang="en-GB">
              <a:solidFill>
                <a:schemeClr val="tx1"/>
              </a:solidFill>
            </a:endParaRPr>
          </a:p>
          <a:p>
            <a:r>
              <a:rPr lang="en-GB" sz="1200" dirty="0">
                <a:solidFill>
                  <a:schemeClr val="tx1"/>
                </a:solidFill>
                <a:ea typeface="+mn-lt"/>
                <a:cs typeface="+mn-lt"/>
              </a:rPr>
              <a:t>Weight: The force used when moving, which can be either heavy (strong, forceful) or light (graceful, soft). </a:t>
            </a:r>
            <a:endParaRPr lang="en-GB" dirty="0">
              <a:solidFill>
                <a:schemeClr val="tx1"/>
              </a:solidFill>
            </a:endParaRPr>
          </a:p>
          <a:p>
            <a:r>
              <a:rPr lang="en-GB" sz="1200" b="1" dirty="0">
                <a:solidFill>
                  <a:schemeClr val="tx1"/>
                </a:solidFill>
                <a:ea typeface="+mn-lt"/>
                <a:cs typeface="+mn-lt"/>
              </a:rPr>
              <a:t>Time:</a:t>
            </a:r>
            <a:r>
              <a:rPr lang="en-GB" sz="1200" dirty="0">
                <a:solidFill>
                  <a:schemeClr val="tx1"/>
                </a:solidFill>
                <a:ea typeface="+mn-lt"/>
                <a:cs typeface="+mn-lt"/>
              </a:rPr>
              <a:t> The pace of motion, which can be either maintained (slow and measured) or swift (fast and sharp). </a:t>
            </a:r>
            <a:endParaRPr lang="en-GB" dirty="0">
              <a:solidFill>
                <a:schemeClr val="tx1"/>
              </a:solidFill>
            </a:endParaRPr>
          </a:p>
          <a:p>
            <a:r>
              <a:rPr lang="en-GB" sz="1200" b="1" dirty="0">
                <a:solidFill>
                  <a:schemeClr val="tx1"/>
                </a:solidFill>
                <a:ea typeface="+mn-lt"/>
                <a:cs typeface="+mn-lt"/>
              </a:rPr>
              <a:t>Space:</a:t>
            </a:r>
            <a:r>
              <a:rPr lang="en-GB" sz="1200" dirty="0">
                <a:solidFill>
                  <a:schemeClr val="tx1"/>
                </a:solidFill>
                <a:ea typeface="+mn-lt"/>
                <a:cs typeface="+mn-lt"/>
              </a:rPr>
              <a:t> Direct (specific and targeted) or indirect (more wide and exploratory) usage of space. </a:t>
            </a:r>
            <a:endParaRPr lang="en-GB" dirty="0">
              <a:solidFill>
                <a:schemeClr val="tx1"/>
              </a:solidFill>
            </a:endParaRPr>
          </a:p>
          <a:p>
            <a:r>
              <a:rPr lang="en-GB" sz="1200" dirty="0">
                <a:solidFill>
                  <a:schemeClr val="tx1"/>
                </a:solidFill>
                <a:ea typeface="+mn-lt"/>
                <a:cs typeface="+mn-lt"/>
              </a:rPr>
              <a:t>Their efforts allow us to explore with other ways of moving and different physical expressions. </a:t>
            </a:r>
            <a:endParaRPr lang="en-GB" dirty="0">
              <a:solidFill>
                <a:schemeClr val="tx1"/>
              </a:solidFill>
              <a:ea typeface="+mn-lt"/>
              <a:cs typeface="+mn-lt"/>
            </a:endParaRPr>
          </a:p>
          <a:p>
            <a:endParaRPr lang="en-GB"/>
          </a:p>
          <a:p>
            <a:endParaRPr lang="en-GB"/>
          </a:p>
          <a:p>
            <a:endParaRPr lang="en-GB"/>
          </a:p>
          <a:p>
            <a:pPr algn="ctr"/>
            <a:endParaRPr lang="en-GB" dirty="0"/>
          </a:p>
        </p:txBody>
      </p:sp>
      <p:sp>
        <p:nvSpPr>
          <p:cNvPr id="7" name="Rectangle 6">
            <a:extLst>
              <a:ext uri="{FF2B5EF4-FFF2-40B4-BE49-F238E27FC236}">
                <a16:creationId xmlns:a16="http://schemas.microsoft.com/office/drawing/2014/main" id="{E2419141-F02C-EDE4-78C8-BCD0D8F7DC00}"/>
              </a:ext>
            </a:extLst>
          </p:cNvPr>
          <p:cNvSpPr/>
          <p:nvPr/>
        </p:nvSpPr>
        <p:spPr>
          <a:xfrm>
            <a:off x="8818393" y="1309304"/>
            <a:ext cx="2792569" cy="5432737"/>
          </a:xfrm>
          <a:prstGeom prst="rect">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endParaRPr lang="en-GB" sz="1200" b="1" dirty="0">
              <a:solidFill>
                <a:schemeClr val="tx1"/>
              </a:solidFill>
              <a:latin typeface="Calibri"/>
            </a:endParaRPr>
          </a:p>
          <a:p>
            <a:endParaRPr lang="en-GB" sz="1200" b="1" dirty="0">
              <a:solidFill>
                <a:schemeClr val="tx1"/>
              </a:solidFill>
              <a:latin typeface="Calibri"/>
            </a:endParaRPr>
          </a:p>
          <a:p>
            <a:pPr marL="0" algn="l"/>
            <a:r>
              <a:rPr lang="en-GB" sz="1200" b="1" kern="1200" dirty="0">
                <a:solidFill>
                  <a:schemeClr val="tx1"/>
                </a:solidFill>
                <a:latin typeface="Calibri"/>
                <a:ea typeface="+mn-ea"/>
                <a:cs typeface="+mn-cs"/>
              </a:rPr>
              <a:t>RELATIONSHIPS</a:t>
            </a:r>
            <a:endParaRPr lang="en-GB" sz="1200" b="1" kern="1200" dirty="0">
              <a:solidFill>
                <a:schemeClr val="tx1"/>
              </a:solidFill>
              <a:latin typeface="Calibri"/>
              <a:ea typeface="Calibri"/>
              <a:cs typeface="Calibri"/>
            </a:endParaRPr>
          </a:p>
          <a:p>
            <a:r>
              <a:rPr lang="en-GB" sz="1200" dirty="0">
                <a:solidFill>
                  <a:schemeClr val="tx1"/>
                </a:solidFill>
                <a:ea typeface="+mn-lt"/>
                <a:cs typeface="+mn-lt"/>
              </a:rPr>
              <a:t>how the body moves with relation to objects, other people, or the environment. It explores the mechanics of connection, whether it be with other people (as in group dance or movement) or with space (as in different passages, levels, and directions). </a:t>
            </a:r>
            <a:endParaRPr lang="en-GB" dirty="0">
              <a:solidFill>
                <a:schemeClr val="tx1"/>
              </a:solidFill>
              <a:ea typeface="+mn-lt"/>
              <a:cs typeface="+mn-lt"/>
            </a:endParaRPr>
          </a:p>
          <a:p>
            <a:endParaRPr lang="en-GB"/>
          </a:p>
          <a:p>
            <a:r>
              <a:rPr lang="en-GB" sz="1200" dirty="0">
                <a:solidFill>
                  <a:schemeClr val="tx1"/>
                </a:solidFill>
                <a:ea typeface="+mn-lt"/>
                <a:cs typeface="+mn-lt"/>
              </a:rPr>
              <a:t>What </a:t>
            </a:r>
            <a:r>
              <a:rPr lang="en-GB" sz="1200" kern="1200" dirty="0">
                <a:solidFill>
                  <a:schemeClr val="tx1"/>
                </a:solidFill>
                <a:ea typeface="+mn-lt"/>
                <a:cs typeface="+mn-lt"/>
              </a:rPr>
              <a:t>do we move</a:t>
            </a:r>
            <a:r>
              <a:rPr lang="en-GB" sz="1200" dirty="0">
                <a:solidFill>
                  <a:schemeClr val="tx1"/>
                </a:solidFill>
                <a:ea typeface="+mn-lt"/>
                <a:cs typeface="+mn-lt"/>
              </a:rPr>
              <a:t>, and with whom</a:t>
            </a:r>
            <a:r>
              <a:rPr lang="en-GB" sz="1200" kern="1200" dirty="0">
                <a:solidFill>
                  <a:schemeClr val="tx1"/>
                </a:solidFill>
                <a:ea typeface="+mn-lt"/>
                <a:cs typeface="+mn-lt"/>
              </a:rPr>
              <a:t>?</a:t>
            </a:r>
            <a:r>
              <a:rPr lang="en-GB" sz="1200" dirty="0">
                <a:solidFill>
                  <a:schemeClr val="tx1"/>
                </a:solidFill>
                <a:ea typeface="+mn-lt"/>
                <a:cs typeface="+mn-lt"/>
              </a:rPr>
              <a:t> </a:t>
            </a:r>
            <a:endParaRPr lang="en-GB" dirty="0">
              <a:solidFill>
                <a:schemeClr val="tx1"/>
              </a:solidFill>
            </a:endParaRPr>
          </a:p>
          <a:p>
            <a:endParaRPr lang="en-GB" sz="1200" dirty="0">
              <a:solidFill>
                <a:schemeClr val="tx1"/>
              </a:solidFill>
              <a:ea typeface="+mn-lt"/>
              <a:cs typeface="+mn-lt"/>
            </a:endParaRPr>
          </a:p>
          <a:p>
            <a:r>
              <a:rPr lang="en-GB" sz="1200" b="1" dirty="0">
                <a:solidFill>
                  <a:schemeClr val="tx1"/>
                </a:solidFill>
                <a:ea typeface="+mn-lt"/>
                <a:cs typeface="+mn-lt"/>
              </a:rPr>
              <a:t>With Others</a:t>
            </a:r>
            <a:r>
              <a:rPr lang="en-GB" sz="1200" dirty="0">
                <a:solidFill>
                  <a:schemeClr val="tx1"/>
                </a:solidFill>
                <a:ea typeface="+mn-lt"/>
                <a:cs typeface="+mn-lt"/>
              </a:rPr>
              <a:t>: In group dance, partnering, or social engagement, for example, movement might entail cooperation, connection, or contrast with other people. </a:t>
            </a:r>
            <a:endParaRPr lang="en-GB">
              <a:solidFill>
                <a:schemeClr val="tx1"/>
              </a:solidFill>
            </a:endParaRPr>
          </a:p>
          <a:p>
            <a:r>
              <a:rPr lang="en-GB" sz="1200" b="1" dirty="0">
                <a:solidFill>
                  <a:schemeClr val="tx1"/>
                </a:solidFill>
                <a:ea typeface="+mn-lt"/>
                <a:cs typeface="+mn-lt"/>
              </a:rPr>
              <a:t>With items</a:t>
            </a:r>
            <a:r>
              <a:rPr lang="en-GB" sz="1200" dirty="0">
                <a:solidFill>
                  <a:schemeClr val="tx1"/>
                </a:solidFill>
                <a:ea typeface="+mn-lt"/>
                <a:cs typeface="+mn-lt"/>
              </a:rPr>
              <a:t>: How we move is influenced by our interactions with outside items, such as pushing, carrying, and holding. </a:t>
            </a:r>
            <a:endParaRPr lang="en-GB">
              <a:solidFill>
                <a:schemeClr val="tx1"/>
              </a:solidFill>
            </a:endParaRPr>
          </a:p>
          <a:p>
            <a:r>
              <a:rPr lang="en-GB" sz="1200" b="1" dirty="0">
                <a:solidFill>
                  <a:schemeClr val="tx1"/>
                </a:solidFill>
                <a:ea typeface="+mn-lt"/>
                <a:cs typeface="+mn-lt"/>
              </a:rPr>
              <a:t>With Space:</a:t>
            </a:r>
            <a:r>
              <a:rPr lang="en-GB" sz="1200" dirty="0">
                <a:solidFill>
                  <a:schemeClr val="tx1"/>
                </a:solidFill>
                <a:ea typeface="+mn-lt"/>
                <a:cs typeface="+mn-lt"/>
              </a:rPr>
              <a:t> How we move through levels, paths, and directions as well as how we interact with the space around us. </a:t>
            </a:r>
            <a:endParaRPr lang="en-GB">
              <a:solidFill>
                <a:schemeClr val="tx1"/>
              </a:solidFill>
            </a:endParaRPr>
          </a:p>
          <a:p>
            <a:r>
              <a:rPr lang="en-GB" sz="1200" dirty="0">
                <a:solidFill>
                  <a:schemeClr val="tx1"/>
                </a:solidFill>
                <a:ea typeface="+mn-lt"/>
                <a:cs typeface="+mn-lt"/>
              </a:rPr>
              <a:t>The dynamics of movement in context are emphasised by these interactions. </a:t>
            </a:r>
            <a:endParaRPr lang="en-GB" dirty="0">
              <a:solidFill>
                <a:schemeClr val="tx1"/>
              </a:solidFill>
            </a:endParaRPr>
          </a:p>
          <a:p>
            <a:endParaRPr lang="en-GB"/>
          </a:p>
          <a:p>
            <a:endParaRPr lang="en-GB" i="1" dirty="0">
              <a:solidFill>
                <a:schemeClr val="tx1"/>
              </a:solidFill>
              <a:latin typeface="Calibri"/>
              <a:ea typeface="Calibri"/>
              <a:cs typeface="Calibri"/>
            </a:endParaRPr>
          </a:p>
        </p:txBody>
      </p:sp>
    </p:spTree>
    <p:extLst>
      <p:ext uri="{BB962C8B-B14F-4D97-AF65-F5344CB8AC3E}">
        <p14:creationId xmlns:p14="http://schemas.microsoft.com/office/powerpoint/2010/main" val="39978659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02EDDE-1492-ABD9-314E-7ACF92303409}"/>
              </a:ext>
            </a:extLst>
          </p:cNvPr>
          <p:cNvSpPr>
            <a:spLocks noGrp="1"/>
          </p:cNvSpPr>
          <p:nvPr>
            <p:ph type="title"/>
          </p:nvPr>
        </p:nvSpPr>
        <p:spPr>
          <a:xfrm>
            <a:off x="581192" y="702156"/>
            <a:ext cx="11029616" cy="1188720"/>
          </a:xfrm>
        </p:spPr>
        <p:txBody>
          <a:bodyPr>
            <a:normAutofit/>
          </a:bodyPr>
          <a:lstStyle/>
          <a:p>
            <a:r>
              <a:rPr lang="en-GB" dirty="0"/>
              <a:t>Foundation phase creativity </a:t>
            </a:r>
            <a:r>
              <a:rPr lang="en-GB" dirty="0" err="1"/>
              <a:t>cirriculum</a:t>
            </a:r>
            <a:br>
              <a:rPr lang="en-US" dirty="0"/>
            </a:br>
            <a:r>
              <a:rPr lang="en-US" sz="2200" dirty="0">
                <a:ea typeface="+mj-lt"/>
                <a:cs typeface="+mj-lt"/>
              </a:rPr>
              <a:t>Welsh Government (2022). </a:t>
            </a:r>
          </a:p>
        </p:txBody>
      </p:sp>
      <p:sp>
        <p:nvSpPr>
          <p:cNvPr id="29" name="Rectangle 28">
            <a:extLst>
              <a:ext uri="{FF2B5EF4-FFF2-40B4-BE49-F238E27FC236}">
                <a16:creationId xmlns:a16="http://schemas.microsoft.com/office/drawing/2014/main" id="{7A4CA679-3546-4E14-8FB8-F57168C37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1" name="Rectangle 30">
            <a:extLst>
              <a:ext uri="{FF2B5EF4-FFF2-40B4-BE49-F238E27FC236}">
                <a16:creationId xmlns:a16="http://schemas.microsoft.com/office/drawing/2014/main" id="{44D16E90-7C64-4C04-A50A-B866A1A92B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3" name="Rectangle 32">
            <a:extLst>
              <a:ext uri="{FF2B5EF4-FFF2-40B4-BE49-F238E27FC236}">
                <a16:creationId xmlns:a16="http://schemas.microsoft.com/office/drawing/2014/main" id="{DBE4DD59-5AA2-46C6-B6A8-9B4C62D198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5" name="Rectangle 34">
            <a:extLst>
              <a:ext uri="{FF2B5EF4-FFF2-40B4-BE49-F238E27FC236}">
                <a16:creationId xmlns:a16="http://schemas.microsoft.com/office/drawing/2014/main" id="{160CE81C-67DC-489E-BFFB-877C80B854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2180496"/>
            <a:ext cx="5404639" cy="4045683"/>
          </a:xfrm>
          <a:prstGeom prst="rect">
            <a:avLst/>
          </a:prstGeom>
          <a:solidFill>
            <a:srgbClr val="FFFFFF">
              <a:alpha val="80000"/>
            </a:srgbClr>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5DD9FB04-2FE7-1124-F626-A7D23BF8B494}"/>
              </a:ext>
            </a:extLst>
          </p:cNvPr>
          <p:cNvPicPr>
            <a:picLocks noChangeAspect="1"/>
          </p:cNvPicPr>
          <p:nvPr/>
        </p:nvPicPr>
        <p:blipFill>
          <a:blip r:embed="rId2"/>
          <a:srcRect l="893" r="3" b="3"/>
          <a:stretch/>
        </p:blipFill>
        <p:spPr>
          <a:xfrm>
            <a:off x="588646" y="2301613"/>
            <a:ext cx="5154531" cy="3757956"/>
          </a:xfrm>
          <a:prstGeom prst="rect">
            <a:avLst/>
          </a:prstGeom>
        </p:spPr>
      </p:pic>
      <p:sp>
        <p:nvSpPr>
          <p:cNvPr id="24" name="Content Placeholder 7">
            <a:extLst>
              <a:ext uri="{FF2B5EF4-FFF2-40B4-BE49-F238E27FC236}">
                <a16:creationId xmlns:a16="http://schemas.microsoft.com/office/drawing/2014/main" id="{B620B9FF-1C5F-4FDD-AB8A-2CB583713363}"/>
              </a:ext>
            </a:extLst>
          </p:cNvPr>
          <p:cNvSpPr>
            <a:spLocks noGrp="1"/>
          </p:cNvSpPr>
          <p:nvPr>
            <p:ph idx="1"/>
          </p:nvPr>
        </p:nvSpPr>
        <p:spPr>
          <a:xfrm>
            <a:off x="5851786" y="2306746"/>
            <a:ext cx="6111587" cy="4589828"/>
          </a:xfrm>
        </p:spPr>
        <p:txBody>
          <a:bodyPr vert="horz" lIns="91440" tIns="45720" rIns="91440" bIns="45720" rtlCol="0" anchor="ctr">
            <a:noAutofit/>
          </a:bodyPr>
          <a:lstStyle/>
          <a:p>
            <a:pPr marL="305435" indent="-305435"/>
            <a:endParaRPr lang="en-US" sz="1200" b="1" dirty="0">
              <a:ea typeface="+mn-lt"/>
              <a:cs typeface="+mn-lt"/>
            </a:endParaRPr>
          </a:p>
          <a:p>
            <a:pPr marL="305435" indent="-305435"/>
            <a:endParaRPr lang="en-US" sz="1200" b="1" dirty="0">
              <a:ea typeface="+mn-lt"/>
              <a:cs typeface="+mn-lt"/>
            </a:endParaRPr>
          </a:p>
          <a:p>
            <a:pPr marL="305435" indent="-305435"/>
            <a:r>
              <a:rPr lang="en-US" sz="1300" dirty="0">
                <a:ea typeface="+mn-lt"/>
                <a:cs typeface="+mn-lt"/>
              </a:rPr>
              <a:t>Ambitious, Capable Learners: The objective is to develop motivated, curious, and self-assured students. They are encouraged to take risks, stick with challenges, and strive for personal success while instilling a growth mindset and a love of learning. </a:t>
            </a:r>
          </a:p>
          <a:p>
            <a:pPr marL="305435" indent="-305435"/>
            <a:r>
              <a:rPr lang="en-US" sz="1300" dirty="0">
                <a:ea typeface="+mn-lt"/>
                <a:cs typeface="+mn-lt"/>
              </a:rPr>
              <a:t>Creative, Enterprising Contributors: Students are encouraged to be resourceful, creative, and innovative. This objective </a:t>
            </a:r>
            <a:r>
              <a:rPr lang="en-US" sz="1300" dirty="0" err="1">
                <a:ea typeface="+mn-lt"/>
                <a:cs typeface="+mn-lt"/>
              </a:rPr>
              <a:t>emphasises</a:t>
            </a:r>
            <a:r>
              <a:rPr lang="en-US" sz="1300" dirty="0">
                <a:ea typeface="+mn-lt"/>
                <a:cs typeface="+mn-lt"/>
              </a:rPr>
              <a:t> problem-solving, collaboration, and the application of ideas to better society. Students are encouraged to actively participate and think creatively.</a:t>
            </a:r>
            <a:endParaRPr lang="en-US" dirty="0">
              <a:ea typeface="+mn-lt"/>
              <a:cs typeface="+mn-lt"/>
            </a:endParaRPr>
          </a:p>
          <a:p>
            <a:pPr marL="305435" indent="-305435"/>
            <a:r>
              <a:rPr lang="en-US" sz="1300" dirty="0">
                <a:ea typeface="+mn-lt"/>
                <a:cs typeface="+mn-lt"/>
              </a:rPr>
              <a:t>Ethical, Informed Citizens: The objective is to produce students who are committed to moral values such as justice and decency and who understand their role in society. It encourages kids to get involved in social issues, form critical opinions, and make the community and the world a better place. </a:t>
            </a:r>
          </a:p>
          <a:p>
            <a:pPr marL="305435" indent="-305435"/>
            <a:r>
              <a:rPr lang="en-US" sz="1300">
                <a:ea typeface="+mn-lt"/>
                <a:cs typeface="+mn-lt"/>
              </a:rPr>
              <a:t>Healthy, Self-Assured People: This objective promotes the mental, emotional, and physical well-being of pupils. It cultivates resilience, self-awareness, and the ability to manage challenges in one's own life. Students who gain confidence develop into resilient, well-rounded individuals who can overcome challenges in life.</a:t>
            </a:r>
            <a:endParaRPr lang="en-US">
              <a:ea typeface="+mn-lt"/>
              <a:cs typeface="+mn-lt"/>
            </a:endParaRPr>
          </a:p>
          <a:p>
            <a:pPr marL="305435" indent="-305435"/>
            <a:endParaRPr lang="en-US"/>
          </a:p>
          <a:p>
            <a:pPr marL="305435" indent="-305435"/>
            <a:endParaRPr lang="en-US"/>
          </a:p>
          <a:p>
            <a:pPr marL="305435" indent="-305435"/>
            <a:endParaRPr lang="en-US"/>
          </a:p>
          <a:p>
            <a:pPr marL="305435" indent="-305435"/>
            <a:endParaRPr lang="en-US"/>
          </a:p>
        </p:txBody>
      </p:sp>
    </p:spTree>
    <p:extLst>
      <p:ext uri="{BB962C8B-B14F-4D97-AF65-F5344CB8AC3E}">
        <p14:creationId xmlns:p14="http://schemas.microsoft.com/office/powerpoint/2010/main" val="25071460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69B35BB5-1630-45F0-B55C-B6847DF216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D3EF5146-0A37-42B3-AF51-CBFCE4002B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E250CBC3-DC73-709D-9A43-8CB499937BFB}"/>
              </a:ext>
            </a:extLst>
          </p:cNvPr>
          <p:cNvSpPr>
            <a:spLocks noGrp="1"/>
          </p:cNvSpPr>
          <p:nvPr>
            <p:ph type="title"/>
          </p:nvPr>
        </p:nvSpPr>
        <p:spPr>
          <a:xfrm>
            <a:off x="581192" y="5264486"/>
            <a:ext cx="10883444" cy="958513"/>
          </a:xfrm>
        </p:spPr>
        <p:txBody>
          <a:bodyPr anchor="ctr">
            <a:normAutofit/>
          </a:bodyPr>
          <a:lstStyle/>
          <a:p>
            <a:r>
              <a:rPr lang="en-GB">
                <a:solidFill>
                  <a:srgbClr val="FFFEFF"/>
                </a:solidFill>
              </a:rPr>
              <a:t>My session-</a:t>
            </a:r>
          </a:p>
        </p:txBody>
      </p:sp>
      <p:sp>
        <p:nvSpPr>
          <p:cNvPr id="30" name="Rectangle 29">
            <a:extLst>
              <a:ext uri="{FF2B5EF4-FFF2-40B4-BE49-F238E27FC236}">
                <a16:creationId xmlns:a16="http://schemas.microsoft.com/office/drawing/2014/main" id="{D05C6BB3-F359-4E0C-B8DA-4CEA9EE8CA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31">
            <a:extLst>
              <a:ext uri="{FF2B5EF4-FFF2-40B4-BE49-F238E27FC236}">
                <a16:creationId xmlns:a16="http://schemas.microsoft.com/office/drawing/2014/main" id="{E512FDBA-7374-4A50-B15C-1C421A40B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4" name="Rectangle 33">
            <a:extLst>
              <a:ext uri="{FF2B5EF4-FFF2-40B4-BE49-F238E27FC236}">
                <a16:creationId xmlns:a16="http://schemas.microsoft.com/office/drawing/2014/main" id="{799D451D-9C66-42CF-BC10-324A4F6470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21" name="Content Placeholder 2">
            <a:extLst>
              <a:ext uri="{FF2B5EF4-FFF2-40B4-BE49-F238E27FC236}">
                <a16:creationId xmlns:a16="http://schemas.microsoft.com/office/drawing/2014/main" id="{AD2D029C-CCE0-1416-5411-DFC15F8FECC9}"/>
              </a:ext>
            </a:extLst>
          </p:cNvPr>
          <p:cNvGraphicFramePr>
            <a:graphicFrameLocks noGrp="1"/>
          </p:cNvGraphicFramePr>
          <p:nvPr>
            <p:ph idx="1"/>
            <p:extLst>
              <p:ext uri="{D42A27DB-BD31-4B8C-83A1-F6EECF244321}">
                <p14:modId xmlns:p14="http://schemas.microsoft.com/office/powerpoint/2010/main" val="2905143618"/>
              </p:ext>
            </p:extLst>
          </p:nvPr>
        </p:nvGraphicFramePr>
        <p:xfrm>
          <a:off x="642938" y="858445"/>
          <a:ext cx="10906125" cy="39612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473974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Content Placeholder 3" descr="Image result for pirates of the caribbean on ship">
            <a:extLst>
              <a:ext uri="{FF2B5EF4-FFF2-40B4-BE49-F238E27FC236}">
                <a16:creationId xmlns:a16="http://schemas.microsoft.com/office/drawing/2014/main" id="{D4444EF5-24DF-2626-6619-388E020BD37A}"/>
              </a:ext>
            </a:extLst>
          </p:cNvPr>
          <p:cNvPicPr>
            <a:picLocks noChangeAspect="1"/>
          </p:cNvPicPr>
          <p:nvPr/>
        </p:nvPicPr>
        <p:blipFill>
          <a:blip r:embed="rId2"/>
          <a:srcRect l="444"/>
          <a:stretch/>
        </p:blipFill>
        <p:spPr>
          <a:xfrm>
            <a:off x="20" y="10"/>
            <a:ext cx="12191980" cy="6857988"/>
          </a:xfrm>
          <a:prstGeom prst="rect">
            <a:avLst/>
          </a:prstGeom>
        </p:spPr>
      </p:pic>
      <p:sp>
        <p:nvSpPr>
          <p:cNvPr id="17" name="Rectangle 16">
            <a:extLst>
              <a:ext uri="{FF2B5EF4-FFF2-40B4-BE49-F238E27FC236}">
                <a16:creationId xmlns:a16="http://schemas.microsoft.com/office/drawing/2014/main" id="{9831CBB7-4817-4B54-A7F9-0AE2D0C47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7029" y="457200"/>
            <a:ext cx="5010912"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8" name="Rectangle 17">
            <a:extLst>
              <a:ext uri="{FF2B5EF4-FFF2-40B4-BE49-F238E27FC236}">
                <a16:creationId xmlns:a16="http://schemas.microsoft.com/office/drawing/2014/main" id="{96BC321D-B05F-4857-8880-97F61B9B78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7791" y="601200"/>
            <a:ext cx="5009388"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8D935584-48FF-B1F9-81D8-E86D9ACF0151}"/>
              </a:ext>
            </a:extLst>
          </p:cNvPr>
          <p:cNvSpPr>
            <a:spLocks noGrp="1"/>
          </p:cNvSpPr>
          <p:nvPr>
            <p:ph type="title"/>
          </p:nvPr>
        </p:nvSpPr>
        <p:spPr>
          <a:xfrm>
            <a:off x="6966184" y="938022"/>
            <a:ext cx="4389261" cy="1188720"/>
          </a:xfrm>
        </p:spPr>
        <p:txBody>
          <a:bodyPr vert="horz" lIns="91440" tIns="45720" rIns="91440" bIns="45720" rtlCol="0">
            <a:normAutofit/>
          </a:bodyPr>
          <a:lstStyle/>
          <a:p>
            <a:r>
              <a:rPr lang="en-GB" sz="2100" dirty="0">
                <a:solidFill>
                  <a:srgbClr val="FFFFFF"/>
                </a:solidFill>
              </a:rPr>
              <a:t>Stimuli  theme based</a:t>
            </a:r>
          </a:p>
        </p:txBody>
      </p:sp>
      <p:sp>
        <p:nvSpPr>
          <p:cNvPr id="19" name="Content Placeholder 7">
            <a:extLst>
              <a:ext uri="{FF2B5EF4-FFF2-40B4-BE49-F238E27FC236}">
                <a16:creationId xmlns:a16="http://schemas.microsoft.com/office/drawing/2014/main" id="{014E187A-445D-F9BA-7E50-EDB8325B15B4}"/>
              </a:ext>
            </a:extLst>
          </p:cNvPr>
          <p:cNvSpPr>
            <a:spLocks noGrp="1"/>
          </p:cNvSpPr>
          <p:nvPr>
            <p:ph idx="1"/>
          </p:nvPr>
        </p:nvSpPr>
        <p:spPr>
          <a:xfrm>
            <a:off x="6782740" y="1607087"/>
            <a:ext cx="4389262" cy="3788474"/>
          </a:xfrm>
        </p:spPr>
        <p:txBody>
          <a:bodyPr>
            <a:normAutofit/>
          </a:bodyPr>
          <a:lstStyle/>
          <a:p>
            <a:pPr marL="305435" indent="-305435"/>
            <a:r>
              <a:rPr lang="en-US" dirty="0">
                <a:solidFill>
                  <a:srgbClr val="FFFFFF"/>
                </a:solidFill>
              </a:rPr>
              <a:t>The theme of  The pirates of the sea is explored throughout the </a:t>
            </a:r>
            <a:r>
              <a:rPr lang="en-US" dirty="0" err="1">
                <a:solidFill>
                  <a:srgbClr val="FFFFFF"/>
                </a:solidFill>
              </a:rPr>
              <a:t>resurce</a:t>
            </a:r>
            <a:r>
              <a:rPr lang="en-US" dirty="0">
                <a:solidFill>
                  <a:srgbClr val="FFFFFF"/>
                </a:solidFill>
              </a:rPr>
              <a:t> in a </a:t>
            </a:r>
            <a:r>
              <a:rPr lang="en-US" dirty="0" err="1">
                <a:solidFill>
                  <a:srgbClr val="FFFFFF"/>
                </a:solidFill>
              </a:rPr>
              <a:t>stormy,wet</a:t>
            </a:r>
            <a:r>
              <a:rPr lang="en-US" dirty="0">
                <a:solidFill>
                  <a:srgbClr val="FFFFFF"/>
                </a:solidFill>
              </a:rPr>
              <a:t> and sneaky setting</a:t>
            </a:r>
            <a:endParaRPr lang="en-US" dirty="0"/>
          </a:p>
          <a:p>
            <a:pPr marL="305435" indent="-305435"/>
            <a:r>
              <a:rPr lang="en-US" dirty="0">
                <a:solidFill>
                  <a:srgbClr val="FFFFFF"/>
                </a:solidFill>
              </a:rPr>
              <a:t>During the session the children will be required to change movement reacting to the complications of the theme</a:t>
            </a:r>
          </a:p>
        </p:txBody>
      </p:sp>
    </p:spTree>
    <p:extLst>
      <p:ext uri="{BB962C8B-B14F-4D97-AF65-F5344CB8AC3E}">
        <p14:creationId xmlns:p14="http://schemas.microsoft.com/office/powerpoint/2010/main" val="168840646"/>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5721B5-8D4A-6B1B-AEFA-B1874B556007}"/>
              </a:ext>
            </a:extLst>
          </p:cNvPr>
          <p:cNvSpPr>
            <a:spLocks noGrp="1"/>
          </p:cNvSpPr>
          <p:nvPr>
            <p:ph type="title"/>
          </p:nvPr>
        </p:nvSpPr>
        <p:spPr>
          <a:xfrm>
            <a:off x="623526" y="307045"/>
            <a:ext cx="6309003" cy="1013800"/>
          </a:xfrm>
        </p:spPr>
        <p:txBody>
          <a:bodyPr>
            <a:normAutofit/>
          </a:bodyPr>
          <a:lstStyle/>
          <a:p>
            <a:r>
              <a:rPr lang="en-GB">
                <a:solidFill>
                  <a:schemeClr val="tx2"/>
                </a:solidFill>
              </a:rPr>
              <a:t>Warm up (5-10 mins)</a:t>
            </a:r>
          </a:p>
        </p:txBody>
      </p:sp>
      <p:sp>
        <p:nvSpPr>
          <p:cNvPr id="11" name="Rectangle 10">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DB5F6A4B-FD6E-101B-56ED-15D594BE29E6}"/>
              </a:ext>
            </a:extLst>
          </p:cNvPr>
          <p:cNvSpPr>
            <a:spLocks noGrp="1"/>
          </p:cNvSpPr>
          <p:nvPr>
            <p:ph idx="1"/>
          </p:nvPr>
        </p:nvSpPr>
        <p:spPr>
          <a:xfrm>
            <a:off x="581194" y="2583406"/>
            <a:ext cx="6309003" cy="3962266"/>
          </a:xfrm>
        </p:spPr>
        <p:txBody>
          <a:bodyPr vert="horz" lIns="91440" tIns="45720" rIns="91440" bIns="45720" rtlCol="0" anchor="ctr">
            <a:noAutofit/>
          </a:bodyPr>
          <a:lstStyle/>
          <a:p>
            <a:pPr marL="0" indent="0">
              <a:lnSpc>
                <a:spcPct val="110000"/>
              </a:lnSpc>
              <a:buNone/>
            </a:pPr>
            <a:endParaRPr lang="en-GB" sz="1400" b="1" dirty="0">
              <a:solidFill>
                <a:schemeClr val="tx2"/>
              </a:solidFill>
              <a:ea typeface="+mn-lt"/>
              <a:cs typeface="+mn-lt"/>
            </a:endParaRPr>
          </a:p>
          <a:p>
            <a:pPr marL="305435" indent="-305435">
              <a:lnSpc>
                <a:spcPct val="110000"/>
              </a:lnSpc>
            </a:pPr>
            <a:r>
              <a:rPr lang="en-GB" sz="1400" b="1" dirty="0">
                <a:solidFill>
                  <a:schemeClr val="tx2"/>
                </a:solidFill>
                <a:ea typeface="+mn-lt"/>
                <a:cs typeface="+mn-lt"/>
              </a:rPr>
              <a:t>Goal: Use some pirate-themed activities to get the kids moving and prepared for action.</a:t>
            </a:r>
            <a:endParaRPr lang="en-GB">
              <a:solidFill>
                <a:schemeClr val="tx2"/>
              </a:solidFill>
            </a:endParaRPr>
          </a:p>
          <a:p>
            <a:pPr marL="305435" indent="-305435">
              <a:lnSpc>
                <a:spcPct val="110000"/>
              </a:lnSpc>
            </a:pPr>
            <a:r>
              <a:rPr lang="en-GB" sz="1400" dirty="0">
                <a:solidFill>
                  <a:schemeClr val="tx2"/>
                </a:solidFill>
                <a:ea typeface="+mn-lt"/>
                <a:cs typeface="+mn-lt"/>
              </a:rPr>
              <a:t>Instructions:</a:t>
            </a:r>
          </a:p>
          <a:p>
            <a:pPr marL="305435" indent="-305435">
              <a:lnSpc>
                <a:spcPct val="110000"/>
              </a:lnSpc>
            </a:pPr>
            <a:r>
              <a:rPr lang="en-GB" sz="1400" b="1" dirty="0">
                <a:solidFill>
                  <a:schemeClr val="tx2"/>
                </a:solidFill>
                <a:ea typeface="+mn-lt"/>
                <a:cs typeface="+mn-lt"/>
              </a:rPr>
              <a:t>Pirate themed Stretch:</a:t>
            </a:r>
            <a:r>
              <a:rPr lang="en-GB" sz="1400" dirty="0">
                <a:solidFill>
                  <a:schemeClr val="tx2"/>
                </a:solidFill>
                <a:ea typeface="+mn-lt"/>
                <a:cs typeface="+mn-lt"/>
              </a:rPr>
              <a:t> To begin, stand tall and spread your arms wide, just like a pirate on the deck of a ship. Pretend to feel the sea breeze as you extend to the left and right.</a:t>
            </a:r>
          </a:p>
          <a:p>
            <a:pPr marL="305435" indent="-305435">
              <a:lnSpc>
                <a:spcPct val="110000"/>
              </a:lnSpc>
            </a:pPr>
            <a:r>
              <a:rPr lang="en-GB" sz="1400" b="1" dirty="0">
                <a:solidFill>
                  <a:schemeClr val="tx2"/>
                </a:solidFill>
                <a:ea typeface="+mn-lt"/>
                <a:cs typeface="+mn-lt"/>
              </a:rPr>
              <a:t>Pirate themed Walks: </a:t>
            </a:r>
            <a:r>
              <a:rPr lang="en-GB" sz="1400" dirty="0">
                <a:solidFill>
                  <a:schemeClr val="tx2"/>
                </a:solidFill>
                <a:ea typeface="+mn-lt"/>
                <a:cs typeface="+mn-lt"/>
              </a:rPr>
              <a:t>Give the kids instructions to move through the area like pirates </a:t>
            </a:r>
            <a:r>
              <a:rPr lang="en-GB" sz="1400" dirty="0" err="1">
                <a:solidFill>
                  <a:schemeClr val="tx2"/>
                </a:solidFill>
                <a:ea typeface="+mn-lt"/>
                <a:cs typeface="+mn-lt"/>
              </a:rPr>
              <a:t>f.e</a:t>
            </a:r>
            <a:r>
              <a:rPr lang="en-GB" sz="1400" dirty="0">
                <a:solidFill>
                  <a:schemeClr val="tx2"/>
                </a:solidFill>
                <a:ea typeface="+mn-lt"/>
                <a:cs typeface="+mn-lt"/>
              </a:rPr>
              <a:t> sneaking through the deck. </a:t>
            </a:r>
          </a:p>
          <a:p>
            <a:pPr marL="305435" indent="-305435">
              <a:lnSpc>
                <a:spcPct val="110000"/>
              </a:lnSpc>
            </a:pPr>
            <a:r>
              <a:rPr lang="en-GB" sz="1400" dirty="0">
                <a:solidFill>
                  <a:schemeClr val="tx2"/>
                </a:solidFill>
                <a:ea typeface="+mn-lt"/>
                <a:cs typeface="+mn-lt"/>
              </a:rPr>
              <a:t>They are able to: Put on bulky boots and stomp like a </a:t>
            </a:r>
            <a:r>
              <a:rPr lang="en-GB" sz="1400" dirty="0" err="1">
                <a:solidFill>
                  <a:schemeClr val="tx2"/>
                </a:solidFill>
                <a:ea typeface="+mn-lt"/>
                <a:cs typeface="+mn-lt"/>
              </a:rPr>
              <a:t>pirate,Sneak</a:t>
            </a:r>
            <a:r>
              <a:rPr lang="en-GB" sz="1400" dirty="0">
                <a:solidFill>
                  <a:schemeClr val="tx2"/>
                </a:solidFill>
                <a:ea typeface="+mn-lt"/>
                <a:cs typeface="+mn-lt"/>
              </a:rPr>
              <a:t> on a covert expedition like a cunning pirate, Make a pirate sword motion with their arms.</a:t>
            </a:r>
          </a:p>
          <a:p>
            <a:pPr marL="305435" indent="-305435">
              <a:lnSpc>
                <a:spcPct val="110000"/>
              </a:lnSpc>
            </a:pPr>
            <a:r>
              <a:rPr lang="en-GB" sz="1400" b="1" dirty="0">
                <a:solidFill>
                  <a:schemeClr val="tx2"/>
                </a:solidFill>
                <a:ea typeface="+mn-lt"/>
                <a:cs typeface="+mn-lt"/>
              </a:rPr>
              <a:t>Sea Monster Dodging:</a:t>
            </a:r>
            <a:r>
              <a:rPr lang="en-GB" sz="1400" dirty="0">
                <a:solidFill>
                  <a:schemeClr val="tx2"/>
                </a:solidFill>
                <a:ea typeface="+mn-lt"/>
                <a:cs typeface="+mn-lt"/>
              </a:rPr>
              <a:t> As kids run or jog, have them imitate how sea monsters avoid obstacles by hopping over waves or moving side to side.</a:t>
            </a:r>
          </a:p>
          <a:p>
            <a:pPr marL="305435" indent="-305435">
              <a:lnSpc>
                <a:spcPct val="110000"/>
              </a:lnSpc>
            </a:pPr>
            <a:r>
              <a:rPr lang="en-GB" sz="1400" b="1" dirty="0">
                <a:solidFill>
                  <a:schemeClr val="tx2"/>
                </a:solidFill>
                <a:ea typeface="+mn-lt"/>
                <a:cs typeface="+mn-lt"/>
              </a:rPr>
              <a:t>Music: </a:t>
            </a:r>
            <a:r>
              <a:rPr lang="en-GB" sz="1400" dirty="0">
                <a:solidFill>
                  <a:schemeClr val="tx2"/>
                </a:solidFill>
                <a:ea typeface="+mn-lt"/>
                <a:cs typeface="+mn-lt"/>
              </a:rPr>
              <a:t>To boost energy, play an instrumental rendition of the "Pirates of the Caribbean" soundtrack or something lively.</a:t>
            </a:r>
          </a:p>
          <a:p>
            <a:pPr marL="305435" indent="-305435">
              <a:lnSpc>
                <a:spcPct val="110000"/>
              </a:lnSpc>
            </a:pPr>
            <a:endParaRPr lang="en-GB" sz="1200">
              <a:solidFill>
                <a:schemeClr val="tx2"/>
              </a:solidFill>
            </a:endParaRPr>
          </a:p>
          <a:p>
            <a:pPr marL="305435" indent="-305435">
              <a:lnSpc>
                <a:spcPct val="110000"/>
              </a:lnSpc>
            </a:pPr>
            <a:endParaRPr lang="en-GB" sz="1200">
              <a:solidFill>
                <a:schemeClr val="tx2"/>
              </a:solidFill>
            </a:endParaRPr>
          </a:p>
          <a:p>
            <a:pPr marL="305435" indent="-305435">
              <a:lnSpc>
                <a:spcPct val="110000"/>
              </a:lnSpc>
            </a:pPr>
            <a:endParaRPr lang="en-GB" sz="1200">
              <a:solidFill>
                <a:schemeClr val="tx2"/>
              </a:solidFill>
            </a:endParaRPr>
          </a:p>
          <a:p>
            <a:pPr marL="305435" indent="-305435">
              <a:lnSpc>
                <a:spcPct val="110000"/>
              </a:lnSpc>
            </a:pPr>
            <a:endParaRPr lang="en-GB" sz="1200">
              <a:solidFill>
                <a:schemeClr val="tx2"/>
              </a:solidFill>
            </a:endParaRPr>
          </a:p>
        </p:txBody>
      </p:sp>
      <p:pic>
        <p:nvPicPr>
          <p:cNvPr id="4" name="Picture 3" descr="Image result for pirate ship">
            <a:extLst>
              <a:ext uri="{FF2B5EF4-FFF2-40B4-BE49-F238E27FC236}">
                <a16:creationId xmlns:a16="http://schemas.microsoft.com/office/drawing/2014/main" id="{9E944575-DC43-AF8B-3F4F-A66BBB6F040B}"/>
              </a:ext>
            </a:extLst>
          </p:cNvPr>
          <p:cNvPicPr>
            <a:picLocks noChangeAspect="1"/>
          </p:cNvPicPr>
          <p:nvPr/>
        </p:nvPicPr>
        <p:blipFill>
          <a:blip r:embed="rId2"/>
          <a:srcRect l="30733" r="21017"/>
          <a:stretch/>
        </p:blipFill>
        <p:spPr>
          <a:xfrm>
            <a:off x="7521283" y="10"/>
            <a:ext cx="4670717" cy="6857990"/>
          </a:xfrm>
          <a:prstGeom prst="rect">
            <a:avLst/>
          </a:prstGeom>
        </p:spPr>
      </p:pic>
    </p:spTree>
    <p:extLst>
      <p:ext uri="{BB962C8B-B14F-4D97-AF65-F5344CB8AC3E}">
        <p14:creationId xmlns:p14="http://schemas.microsoft.com/office/powerpoint/2010/main" val="79419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AFAFA081-926A-1E3C-C57A-C97464F7CAAC}"/>
              </a:ext>
            </a:extLst>
          </p:cNvPr>
          <p:cNvSpPr>
            <a:spLocks noGrp="1"/>
          </p:cNvSpPr>
          <p:nvPr>
            <p:ph type="title"/>
          </p:nvPr>
        </p:nvSpPr>
        <p:spPr>
          <a:xfrm>
            <a:off x="672280" y="944752"/>
            <a:ext cx="3259016" cy="1462692"/>
          </a:xfrm>
        </p:spPr>
        <p:txBody>
          <a:bodyPr>
            <a:normAutofit/>
          </a:bodyPr>
          <a:lstStyle/>
          <a:p>
            <a:r>
              <a:rPr lang="en-GB" sz="2400">
                <a:solidFill>
                  <a:srgbClr val="FFFFFF"/>
                </a:solidFill>
                <a:ea typeface="+mj-lt"/>
                <a:cs typeface="+mj-lt"/>
              </a:rPr>
              <a:t>Focus Activity: Pirate Adventure Movement (30 minutes)</a:t>
            </a:r>
            <a:endParaRPr lang="en-US" sz="2400">
              <a:solidFill>
                <a:srgbClr val="FFFFFF"/>
              </a:solidFill>
            </a:endParaRPr>
          </a:p>
        </p:txBody>
      </p:sp>
      <p:sp>
        <p:nvSpPr>
          <p:cNvPr id="13" name="Rectangle 12">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5" name="Rectangle 14">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17" name="Rectangle 16">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719DA367-8342-9F41-D3F3-B953BE0199F4}"/>
              </a:ext>
            </a:extLst>
          </p:cNvPr>
          <p:cNvSpPr>
            <a:spLocks noGrp="1"/>
          </p:cNvSpPr>
          <p:nvPr>
            <p:ph idx="1"/>
          </p:nvPr>
        </p:nvSpPr>
        <p:spPr>
          <a:xfrm>
            <a:off x="444051" y="2308568"/>
            <a:ext cx="3601453" cy="3307996"/>
          </a:xfrm>
        </p:spPr>
        <p:txBody>
          <a:bodyPr vert="horz" lIns="91440" tIns="45720" rIns="91440" bIns="45720" rtlCol="0" anchor="t">
            <a:noAutofit/>
          </a:bodyPr>
          <a:lstStyle/>
          <a:p>
            <a:pPr marL="0" indent="0">
              <a:lnSpc>
                <a:spcPct val="110000"/>
              </a:lnSpc>
              <a:buNone/>
            </a:pPr>
            <a:r>
              <a:rPr lang="en-GB" sz="1400" b="1" dirty="0">
                <a:solidFill>
                  <a:srgbClr val="FFFFFF"/>
                </a:solidFill>
                <a:ea typeface="+mn-lt"/>
                <a:cs typeface="+mn-lt"/>
              </a:rPr>
              <a:t> Quest: Journey to Treasure Island</a:t>
            </a:r>
          </a:p>
          <a:p>
            <a:pPr marL="305435" indent="-305435"/>
            <a:r>
              <a:rPr lang="en-GB" sz="1400" dirty="0">
                <a:solidFill>
                  <a:srgbClr val="FFFFFF"/>
                </a:solidFill>
                <a:ea typeface="+mn-lt"/>
                <a:cs typeface="+mn-lt"/>
              </a:rPr>
              <a:t>Objective: Describe a pirate adventure using imagination and movement. </a:t>
            </a:r>
            <a:endParaRPr lang="en-GB" dirty="0"/>
          </a:p>
          <a:p>
            <a:pPr marL="305435" indent="-305435"/>
            <a:r>
              <a:rPr lang="en-GB" sz="1400" dirty="0">
                <a:solidFill>
                  <a:srgbClr val="FFFFFF"/>
                </a:solidFill>
                <a:ea typeface="+mn-lt"/>
                <a:cs typeface="+mn-lt"/>
              </a:rPr>
              <a:t>instructions- </a:t>
            </a:r>
            <a:endParaRPr lang="en-GB" dirty="0"/>
          </a:p>
          <a:p>
            <a:pPr marL="305435" indent="-305435"/>
            <a:r>
              <a:rPr lang="en-GB" sz="1400" dirty="0">
                <a:solidFill>
                  <a:srgbClr val="FFFFFF"/>
                </a:solidFill>
                <a:ea typeface="+mn-lt"/>
                <a:cs typeface="+mn-lt"/>
              </a:rPr>
              <a:t>Set the Scene: Following a severe storm, the class is a </a:t>
            </a:r>
            <a:r>
              <a:rPr lang="en-GB" sz="1400" dirty="0" err="1">
                <a:solidFill>
                  <a:srgbClr val="FFFFFF"/>
                </a:solidFill>
                <a:ea typeface="+mn-lt"/>
                <a:cs typeface="+mn-lt"/>
              </a:rPr>
              <a:t>groupof</a:t>
            </a:r>
            <a:r>
              <a:rPr lang="en-GB" sz="1400" dirty="0">
                <a:solidFill>
                  <a:srgbClr val="FFFFFF"/>
                </a:solidFill>
                <a:ea typeface="+mn-lt"/>
                <a:cs typeface="+mn-lt"/>
              </a:rPr>
              <a:t> pirates looking for riches. The children must complete movement challenges, or obstacles, along the way to get closer to their goal. </a:t>
            </a:r>
            <a:endParaRPr lang="en-GB" dirty="0"/>
          </a:p>
          <a:p>
            <a:pPr marL="305435" indent="-305435">
              <a:lnSpc>
                <a:spcPct val="110000"/>
              </a:lnSpc>
            </a:pPr>
            <a:endParaRPr lang="en-GB"/>
          </a:p>
          <a:p>
            <a:pPr marL="305435" indent="-305435">
              <a:lnSpc>
                <a:spcPct val="110000"/>
              </a:lnSpc>
            </a:pPr>
            <a:endParaRPr lang="en-GB" sz="1300">
              <a:solidFill>
                <a:srgbClr val="FFFFFF"/>
              </a:solidFill>
            </a:endParaRPr>
          </a:p>
          <a:p>
            <a:pPr marL="305435" indent="-305435">
              <a:lnSpc>
                <a:spcPct val="110000"/>
              </a:lnSpc>
            </a:pPr>
            <a:endParaRPr lang="en-GB" sz="1300">
              <a:solidFill>
                <a:srgbClr val="FFFFFF"/>
              </a:solidFill>
            </a:endParaRPr>
          </a:p>
          <a:p>
            <a:pPr marL="305435" indent="-305435">
              <a:lnSpc>
                <a:spcPct val="110000"/>
              </a:lnSpc>
            </a:pPr>
            <a:endParaRPr lang="en-GB" sz="1300">
              <a:solidFill>
                <a:srgbClr val="FFFFFF"/>
              </a:solidFill>
            </a:endParaRPr>
          </a:p>
        </p:txBody>
      </p:sp>
      <p:pic>
        <p:nvPicPr>
          <p:cNvPr id="4" name="Picture 3" descr="Image result for pirate quest journey to treasure island">
            <a:extLst>
              <a:ext uri="{FF2B5EF4-FFF2-40B4-BE49-F238E27FC236}">
                <a16:creationId xmlns:a16="http://schemas.microsoft.com/office/drawing/2014/main" id="{BE0FA10F-D664-FDD0-A1B7-324DC8DEB839}"/>
              </a:ext>
            </a:extLst>
          </p:cNvPr>
          <p:cNvPicPr>
            <a:picLocks noChangeAspect="1"/>
          </p:cNvPicPr>
          <p:nvPr/>
        </p:nvPicPr>
        <p:blipFill>
          <a:blip r:embed="rId2"/>
          <a:srcRect l="9847" r="3638"/>
          <a:stretch/>
        </p:blipFill>
        <p:spPr>
          <a:xfrm>
            <a:off x="4241830" y="601200"/>
            <a:ext cx="7503636" cy="5789365"/>
          </a:xfrm>
          <a:prstGeom prst="rect">
            <a:avLst/>
          </a:prstGeom>
        </p:spPr>
      </p:pic>
    </p:spTree>
    <p:extLst>
      <p:ext uri="{BB962C8B-B14F-4D97-AF65-F5344CB8AC3E}">
        <p14:creationId xmlns:p14="http://schemas.microsoft.com/office/powerpoint/2010/main" val="2790527415"/>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8C97474-5879-4DB5-B4F3-F0357104B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D2AF00E-D433-4047-863F-BCB69CEC3C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588" y="601200"/>
            <a:ext cx="7498616"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C5369D37-3B09-EA19-07E3-21B4F04A59AE}"/>
              </a:ext>
            </a:extLst>
          </p:cNvPr>
          <p:cNvSpPr>
            <a:spLocks noGrp="1"/>
          </p:cNvSpPr>
          <p:nvPr>
            <p:ph type="title"/>
          </p:nvPr>
        </p:nvSpPr>
        <p:spPr>
          <a:xfrm>
            <a:off x="807559" y="605318"/>
            <a:ext cx="6647905" cy="1188720"/>
          </a:xfrm>
        </p:spPr>
        <p:txBody>
          <a:bodyPr>
            <a:normAutofit/>
          </a:bodyPr>
          <a:lstStyle/>
          <a:p>
            <a:r>
              <a:rPr lang="en-GB" sz="3200" dirty="0">
                <a:solidFill>
                  <a:srgbClr val="FFFFFF"/>
                </a:solidFill>
              </a:rPr>
              <a:t>Pirate ship adventure stations</a:t>
            </a:r>
            <a:br>
              <a:rPr lang="en-GB" sz="3200" dirty="0">
                <a:solidFill>
                  <a:srgbClr val="FFFFFF"/>
                </a:solidFill>
              </a:rPr>
            </a:br>
            <a:r>
              <a:rPr lang="en-GB" sz="3200" dirty="0">
                <a:solidFill>
                  <a:srgbClr val="FFFFFF"/>
                </a:solidFill>
              </a:rPr>
              <a:t>(part 1)</a:t>
            </a:r>
          </a:p>
        </p:txBody>
      </p:sp>
      <p:sp>
        <p:nvSpPr>
          <p:cNvPr id="13" name="Rectangle 12">
            <a:extLst>
              <a:ext uri="{FF2B5EF4-FFF2-40B4-BE49-F238E27FC236}">
                <a16:creationId xmlns:a16="http://schemas.microsoft.com/office/drawing/2014/main" id="{0997DBEA-6DFC-457A-9850-E53505354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79446CF5-953A-4916-BFF4-F5558E5C2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id="{477B945C-B433-4DFF-9A67-A5C9257E47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D8DBC5A5-82BC-A34F-5D7D-3A217984BFDA}"/>
              </a:ext>
            </a:extLst>
          </p:cNvPr>
          <p:cNvSpPr>
            <a:spLocks noGrp="1"/>
          </p:cNvSpPr>
          <p:nvPr>
            <p:ph idx="1"/>
          </p:nvPr>
        </p:nvSpPr>
        <p:spPr>
          <a:xfrm>
            <a:off x="807559" y="2467653"/>
            <a:ext cx="6690843" cy="3793237"/>
          </a:xfrm>
        </p:spPr>
        <p:txBody>
          <a:bodyPr vert="horz" lIns="91440" tIns="45720" rIns="91440" bIns="45720" rtlCol="0" anchor="ctr">
            <a:noAutofit/>
          </a:bodyPr>
          <a:lstStyle/>
          <a:p>
            <a:pPr marL="305435" indent="-305435"/>
            <a:r>
              <a:rPr lang="en-GB" sz="1400" dirty="0">
                <a:solidFill>
                  <a:srgbClr val="FFFFFF"/>
                </a:solidFill>
                <a:ea typeface="+mn-lt"/>
                <a:cs typeface="+mn-lt"/>
              </a:rPr>
              <a:t>Storm the Ship (Balance): Give children a surface to balance on, like mats, ropes, or ground lines. They pretend that the ship is rocking due to a storm. When the ship "rocks," students have to balance and carefully cross the lines so they don't topple over. </a:t>
            </a:r>
            <a:endParaRPr lang="en-US" sz="1400" dirty="0">
              <a:solidFill>
                <a:srgbClr val="FFFFFF"/>
              </a:solidFill>
              <a:ea typeface="+mn-lt"/>
              <a:cs typeface="+mn-lt"/>
            </a:endParaRPr>
          </a:p>
          <a:p>
            <a:pPr marL="305435" indent="-305435"/>
            <a:r>
              <a:rPr lang="en-GB" sz="1400" dirty="0">
                <a:solidFill>
                  <a:srgbClr val="FFFFFF"/>
                </a:solidFill>
                <a:ea typeface="+mn-lt"/>
                <a:cs typeface="+mn-lt"/>
              </a:rPr>
              <a:t>Climbing the ship (also known as stretching): Use low ropes, ladders, or just floor markers. Children must "climb" the rigging, or pretend to be climbing the ropes, in order to get to the viewing position.</a:t>
            </a:r>
            <a:endParaRPr lang="en-GB" dirty="0">
              <a:ea typeface="+mn-lt"/>
              <a:cs typeface="+mn-lt"/>
            </a:endParaRPr>
          </a:p>
          <a:p>
            <a:pPr marL="305435" indent="-305435"/>
            <a:r>
              <a:rPr lang="en-GB" sz="1400" dirty="0">
                <a:solidFill>
                  <a:srgbClr val="FFFFFF"/>
                </a:solidFill>
                <a:ea typeface="+mn-lt"/>
                <a:cs typeface="+mn-lt"/>
              </a:rPr>
              <a:t>Pirate Fight (Combat Movement): Using thrilling motions (swinging their arms, twisting their bodies), children hone their sword fighting skills in this station. Playfully act as though you can parry and block while being safe. </a:t>
            </a:r>
            <a:endParaRPr lang="en-GB" dirty="0"/>
          </a:p>
          <a:p>
            <a:pPr marL="305435" indent="-305435"/>
            <a:r>
              <a:rPr lang="en-GB" sz="1400" dirty="0">
                <a:solidFill>
                  <a:srgbClr val="FFFFFF"/>
                </a:solidFill>
                <a:ea typeface="+mn-lt"/>
                <a:cs typeface="+mn-lt"/>
              </a:rPr>
              <a:t>The Walk of a Pirate: Allow students to move around the room in different pirate positions, such as skulking, dancing, or stomping with pride, as if they are enjoying their plunder. Encourage the use of creative movement. </a:t>
            </a:r>
            <a:endParaRPr lang="en-GB" dirty="0"/>
          </a:p>
          <a:p>
            <a:pPr marL="305435" indent="-305435">
              <a:lnSpc>
                <a:spcPct val="110000"/>
              </a:lnSpc>
            </a:pPr>
            <a:endParaRPr lang="en-GB"/>
          </a:p>
          <a:p>
            <a:pPr marL="305435" indent="-305435">
              <a:lnSpc>
                <a:spcPct val="110000"/>
              </a:lnSpc>
            </a:pPr>
            <a:endParaRPr lang="en-GB" sz="1100">
              <a:solidFill>
                <a:srgbClr val="FFFFFF"/>
              </a:solidFill>
            </a:endParaRPr>
          </a:p>
        </p:txBody>
      </p:sp>
      <p:pic>
        <p:nvPicPr>
          <p:cNvPr id="4" name="Picture 3" descr="Image result for pirate ship adventure">
            <a:extLst>
              <a:ext uri="{FF2B5EF4-FFF2-40B4-BE49-F238E27FC236}">
                <a16:creationId xmlns:a16="http://schemas.microsoft.com/office/drawing/2014/main" id="{B9673EB4-0556-082B-1963-121B1DE777B8}"/>
              </a:ext>
            </a:extLst>
          </p:cNvPr>
          <p:cNvPicPr>
            <a:picLocks noChangeAspect="1"/>
          </p:cNvPicPr>
          <p:nvPr/>
        </p:nvPicPr>
        <p:blipFill>
          <a:blip r:embed="rId2"/>
          <a:stretch>
            <a:fillRect/>
          </a:stretch>
        </p:blipFill>
        <p:spPr>
          <a:xfrm>
            <a:off x="8476761" y="1472943"/>
            <a:ext cx="3053422" cy="4206244"/>
          </a:xfrm>
          <a:prstGeom prst="rect">
            <a:avLst/>
          </a:prstGeom>
        </p:spPr>
      </p:pic>
    </p:spTree>
    <p:extLst>
      <p:ext uri="{BB962C8B-B14F-4D97-AF65-F5344CB8AC3E}">
        <p14:creationId xmlns:p14="http://schemas.microsoft.com/office/powerpoint/2010/main" val="2187141510"/>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 name="Rectangle 39">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44" name="Rectangle 43">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46" name="Rectangle 45">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48" name="Rectangle 47">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24AFD18A-3F20-279B-4883-88BEE2E463C4}"/>
              </a:ext>
            </a:extLst>
          </p:cNvPr>
          <p:cNvSpPr>
            <a:spLocks noGrp="1"/>
          </p:cNvSpPr>
          <p:nvPr>
            <p:ph type="title"/>
          </p:nvPr>
        </p:nvSpPr>
        <p:spPr>
          <a:xfrm>
            <a:off x="601255" y="702155"/>
            <a:ext cx="3409783" cy="1300365"/>
          </a:xfrm>
        </p:spPr>
        <p:txBody>
          <a:bodyPr>
            <a:normAutofit/>
          </a:bodyPr>
          <a:lstStyle/>
          <a:p>
            <a:r>
              <a:rPr lang="en-GB" sz="2800">
                <a:solidFill>
                  <a:srgbClr val="FFFFFF"/>
                </a:solidFill>
              </a:rPr>
              <a:t>Example of Journey session- </a:t>
            </a:r>
            <a:r>
              <a:rPr lang="en-GB" sz="2800" b="1">
                <a:solidFill>
                  <a:srgbClr val="FFFFFF"/>
                </a:solidFill>
                <a:latin typeface="Univers"/>
              </a:rPr>
              <a:t>Storm the Ship</a:t>
            </a:r>
            <a:r>
              <a:rPr lang="en-GB" sz="2800">
                <a:solidFill>
                  <a:srgbClr val="FFFFFF"/>
                </a:solidFill>
                <a:latin typeface="Univers"/>
              </a:rPr>
              <a:t> </a:t>
            </a:r>
            <a:endParaRPr lang="en-GB" sz="2800">
              <a:solidFill>
                <a:srgbClr val="FFFFFF"/>
              </a:solidFill>
            </a:endParaRPr>
          </a:p>
        </p:txBody>
      </p:sp>
      <p:sp>
        <p:nvSpPr>
          <p:cNvPr id="35" name="Content Placeholder 10">
            <a:extLst>
              <a:ext uri="{FF2B5EF4-FFF2-40B4-BE49-F238E27FC236}">
                <a16:creationId xmlns:a16="http://schemas.microsoft.com/office/drawing/2014/main" id="{43F15A12-7666-C3F3-0684-A82EF0B2E038}"/>
              </a:ext>
            </a:extLst>
          </p:cNvPr>
          <p:cNvSpPr>
            <a:spLocks noGrp="1"/>
          </p:cNvSpPr>
          <p:nvPr>
            <p:ph idx="1"/>
          </p:nvPr>
        </p:nvSpPr>
        <p:spPr>
          <a:xfrm>
            <a:off x="601255" y="2177142"/>
            <a:ext cx="3409782" cy="3823607"/>
          </a:xfrm>
        </p:spPr>
        <p:txBody>
          <a:bodyPr>
            <a:normAutofit/>
          </a:bodyPr>
          <a:lstStyle/>
          <a:p>
            <a:pPr marL="305435" indent="-305435">
              <a:lnSpc>
                <a:spcPct val="110000"/>
              </a:lnSpc>
            </a:pPr>
            <a:r>
              <a:rPr lang="en-US">
                <a:solidFill>
                  <a:srgbClr val="FFFFFF"/>
                </a:solidFill>
              </a:rPr>
              <a:t>A Big storm is ongoing, and the children must act quickly whilst imagining the ship is rocking heavily whilst trying to avoid going overboard</a:t>
            </a:r>
          </a:p>
          <a:p>
            <a:pPr marL="305435" indent="-305435">
              <a:lnSpc>
                <a:spcPct val="110000"/>
              </a:lnSpc>
            </a:pPr>
            <a:r>
              <a:rPr lang="en-US">
                <a:solidFill>
                  <a:srgbClr val="FFFFFF"/>
                </a:solidFill>
              </a:rPr>
              <a:t>Focusing on shapes the students must react to the weather and the rocking ship, </a:t>
            </a:r>
            <a:r>
              <a:rPr lang="en-US">
                <a:solidFill>
                  <a:srgbClr val="FFFFFF"/>
                </a:solidFill>
                <a:ea typeface="+mn-lt"/>
                <a:cs typeface="+mn-lt"/>
              </a:rPr>
              <a:t>As the storm worsens, students discover their centre of gravity, balance, and make necessary adjustments, swaying and changing like the ship.</a:t>
            </a:r>
          </a:p>
          <a:p>
            <a:pPr marL="305435" indent="-305435">
              <a:lnSpc>
                <a:spcPct val="110000"/>
              </a:lnSpc>
            </a:pPr>
            <a:endParaRPr lang="en-US">
              <a:solidFill>
                <a:srgbClr val="FFFFFF"/>
              </a:solidFill>
            </a:endParaRPr>
          </a:p>
        </p:txBody>
      </p:sp>
      <p:pic>
        <p:nvPicPr>
          <p:cNvPr id="7" name="Content Placeholder 6" descr="Image result for balancing on pirate ship in a storm">
            <a:extLst>
              <a:ext uri="{FF2B5EF4-FFF2-40B4-BE49-F238E27FC236}">
                <a16:creationId xmlns:a16="http://schemas.microsoft.com/office/drawing/2014/main" id="{AE808398-4ED7-4C58-9863-117554A685DF}"/>
              </a:ext>
            </a:extLst>
          </p:cNvPr>
          <p:cNvPicPr>
            <a:picLocks noChangeAspect="1"/>
          </p:cNvPicPr>
          <p:nvPr/>
        </p:nvPicPr>
        <p:blipFill>
          <a:blip r:embed="rId2"/>
          <a:stretch>
            <a:fillRect/>
          </a:stretch>
        </p:blipFill>
        <p:spPr>
          <a:xfrm>
            <a:off x="4592231" y="1061590"/>
            <a:ext cx="6831503" cy="4717406"/>
          </a:xfrm>
          <a:prstGeom prst="rect">
            <a:avLst/>
          </a:prstGeom>
        </p:spPr>
      </p:pic>
    </p:spTree>
    <p:extLst>
      <p:ext uri="{BB962C8B-B14F-4D97-AF65-F5344CB8AC3E}">
        <p14:creationId xmlns:p14="http://schemas.microsoft.com/office/powerpoint/2010/main" val="2545370381"/>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DB08581-279A-478B-83DD-945E4CB34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1E40D98-2DD7-4DBC-9170-584D5BA2D3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068" y="457200"/>
            <a:ext cx="7507224"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56F5A787-B406-4A79-B561-57041C4B0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067" y="618067"/>
            <a:ext cx="7503665" cy="5774265"/>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282EB6D5-0A9A-AA69-ED87-B89890D295D4}"/>
              </a:ext>
            </a:extLst>
          </p:cNvPr>
          <p:cNvSpPr>
            <a:spLocks noGrp="1"/>
          </p:cNvSpPr>
          <p:nvPr>
            <p:ph type="title"/>
          </p:nvPr>
        </p:nvSpPr>
        <p:spPr>
          <a:xfrm>
            <a:off x="440328" y="637307"/>
            <a:ext cx="7766693" cy="1304382"/>
          </a:xfrm>
        </p:spPr>
        <p:txBody>
          <a:bodyPr anchor="ctr">
            <a:normAutofit fontScale="90000"/>
          </a:bodyPr>
          <a:lstStyle/>
          <a:p>
            <a:r>
              <a:rPr lang="en-GB" sz="3400" dirty="0">
                <a:solidFill>
                  <a:srgbClr val="FFFFFF"/>
                </a:solidFill>
                <a:latin typeface="Univers"/>
              </a:rPr>
              <a:t>Completing the Treasure Island (Group Challenge):</a:t>
            </a:r>
            <a:br>
              <a:rPr lang="en-GB" sz="3400" dirty="0">
                <a:solidFill>
                  <a:srgbClr val="FFFFFF"/>
                </a:solidFill>
                <a:latin typeface="Univers"/>
              </a:rPr>
            </a:br>
            <a:r>
              <a:rPr lang="en-GB" sz="3400" dirty="0">
                <a:solidFill>
                  <a:srgbClr val="FFFFFF"/>
                </a:solidFill>
                <a:latin typeface="Univers"/>
              </a:rPr>
              <a:t>(part 2)</a:t>
            </a:r>
            <a:endParaRPr lang="en-US" sz="3400" dirty="0">
              <a:solidFill>
                <a:srgbClr val="FFFFFF"/>
              </a:solidFill>
            </a:endParaRPr>
          </a:p>
        </p:txBody>
      </p:sp>
      <p:sp>
        <p:nvSpPr>
          <p:cNvPr id="3" name="Content Placeholder 2">
            <a:extLst>
              <a:ext uri="{FF2B5EF4-FFF2-40B4-BE49-F238E27FC236}">
                <a16:creationId xmlns:a16="http://schemas.microsoft.com/office/drawing/2014/main" id="{A2169FEB-8D49-485A-ABBA-B784F2D2E8D6}"/>
              </a:ext>
            </a:extLst>
          </p:cNvPr>
          <p:cNvSpPr>
            <a:spLocks noGrp="1"/>
          </p:cNvSpPr>
          <p:nvPr>
            <p:ph idx="1"/>
          </p:nvPr>
        </p:nvSpPr>
        <p:spPr>
          <a:xfrm>
            <a:off x="764883" y="1347002"/>
            <a:ext cx="6855115" cy="4166756"/>
          </a:xfrm>
        </p:spPr>
        <p:txBody>
          <a:bodyPr vert="horz" lIns="91440" tIns="45720" rIns="91440" bIns="45720" rtlCol="0" anchor="ctr">
            <a:noAutofit/>
          </a:bodyPr>
          <a:lstStyle/>
          <a:p>
            <a:pPr marL="305435" indent="-305435"/>
            <a:endParaRPr lang="en-GB" sz="1300">
              <a:solidFill>
                <a:srgbClr val="FFFFFF"/>
              </a:solidFill>
            </a:endParaRPr>
          </a:p>
          <a:p>
            <a:pPr marL="305435" indent="-305435"/>
            <a:endParaRPr lang="en-GB" sz="1300">
              <a:solidFill>
                <a:srgbClr val="FFFFFF"/>
              </a:solidFill>
            </a:endParaRPr>
          </a:p>
          <a:p>
            <a:pPr marL="305435" indent="-305435"/>
            <a:endParaRPr lang="en-GB"/>
          </a:p>
          <a:p>
            <a:pPr marL="0" indent="0">
              <a:buNone/>
            </a:pPr>
            <a:endParaRPr lang="en-GB" sz="1300" dirty="0"/>
          </a:p>
          <a:p>
            <a:pPr marL="0" indent="0">
              <a:buNone/>
            </a:pPr>
            <a:endParaRPr lang="en-GB" dirty="0"/>
          </a:p>
          <a:p>
            <a:pPr marL="305435" indent="-305435"/>
            <a:r>
              <a:rPr lang="en-GB" sz="1300" dirty="0">
                <a:solidFill>
                  <a:srgbClr val="FFFFFF"/>
                </a:solidFill>
                <a:ea typeface="+mn-lt"/>
                <a:cs typeface="+mn-lt"/>
              </a:rPr>
              <a:t>The class comes together in the end to do the last task, finding the treasure. To do this, they have to work together to complete a movement-based problem or execute a synchronised group manoeuvre. For example, they can create a human chain and "row the boat" together, or they can plan a coordinated "pirate jig" to celebrate their achievement. </a:t>
            </a:r>
            <a:endParaRPr lang="en-GB" dirty="0"/>
          </a:p>
          <a:p>
            <a:pPr marL="305435" indent="-305435"/>
            <a:r>
              <a:rPr lang="en-GB" sz="1300" dirty="0">
                <a:solidFill>
                  <a:srgbClr val="FFFFFF"/>
                </a:solidFill>
                <a:ea typeface="+mn-lt"/>
                <a:cs typeface="+mn-lt"/>
              </a:rPr>
              <a:t>Treasure Hunt (Searching &amp; Crawling): Spread "treasure" (such coloured items, coins, or jewels) over the area. Students must crawl and make creative movements, like swimming through the sea or crawling through the trees, in order to locate the treasure. </a:t>
            </a:r>
            <a:endParaRPr lang="en-GB" dirty="0"/>
          </a:p>
          <a:p>
            <a:pPr marL="305435" indent="-305435">
              <a:lnSpc>
                <a:spcPct val="110000"/>
              </a:lnSpc>
            </a:pPr>
            <a:r>
              <a:rPr lang="en-GB" sz="1400" dirty="0">
                <a:solidFill>
                  <a:srgbClr val="FFFFFF"/>
                </a:solidFill>
                <a:ea typeface="+mn-lt"/>
                <a:cs typeface="+mn-lt"/>
              </a:rPr>
              <a:t>Space &amp; Props:</a:t>
            </a:r>
            <a:endParaRPr lang="en-GB" sz="1400">
              <a:solidFill>
                <a:srgbClr val="FFFFFF"/>
              </a:solidFill>
            </a:endParaRPr>
          </a:p>
          <a:p>
            <a:pPr marL="0" indent="0">
              <a:lnSpc>
                <a:spcPct val="110000"/>
              </a:lnSpc>
              <a:buNone/>
            </a:pPr>
            <a:r>
              <a:rPr lang="en-GB" sz="1400" dirty="0">
                <a:solidFill>
                  <a:srgbClr val="FFFFFF"/>
                </a:solidFill>
                <a:ea typeface="+mn-lt"/>
                <a:cs typeface="+mn-lt"/>
              </a:rPr>
              <a:t>-Ropes or tiny mats for balancing exercises</a:t>
            </a:r>
            <a:endParaRPr lang="en-GB" sz="1400">
              <a:solidFill>
                <a:srgbClr val="FFFFFF"/>
              </a:solidFill>
            </a:endParaRPr>
          </a:p>
          <a:p>
            <a:pPr marL="0" indent="0">
              <a:lnSpc>
                <a:spcPct val="110000"/>
              </a:lnSpc>
              <a:buNone/>
            </a:pPr>
            <a:r>
              <a:rPr lang="en-GB" sz="1400" dirty="0">
                <a:solidFill>
                  <a:srgbClr val="FFFFFF"/>
                </a:solidFill>
                <a:ea typeface="+mn-lt"/>
                <a:cs typeface="+mn-lt"/>
              </a:rPr>
              <a:t>-Pirate hats, eye patches, and foam swords for fun costume touches (optional)</a:t>
            </a:r>
            <a:endParaRPr lang="en-GB" sz="1400">
              <a:solidFill>
                <a:srgbClr val="FFFFFF"/>
              </a:solidFill>
            </a:endParaRPr>
          </a:p>
          <a:p>
            <a:pPr marL="0" indent="0">
              <a:lnSpc>
                <a:spcPct val="110000"/>
              </a:lnSpc>
              <a:buNone/>
            </a:pPr>
            <a:r>
              <a:rPr lang="en-GB" sz="1400" dirty="0">
                <a:solidFill>
                  <a:srgbClr val="FFFFFF"/>
                </a:solidFill>
                <a:ea typeface="+mn-lt"/>
                <a:cs typeface="+mn-lt"/>
              </a:rPr>
              <a:t>-</a:t>
            </a:r>
            <a:r>
              <a:rPr lang="en-GB" sz="1400" err="1">
                <a:solidFill>
                  <a:srgbClr val="FFFFFF"/>
                </a:solidFill>
                <a:ea typeface="+mn-lt"/>
                <a:cs typeface="+mn-lt"/>
              </a:rPr>
              <a:t>Colored</a:t>
            </a:r>
            <a:r>
              <a:rPr lang="en-GB" sz="1400" dirty="0">
                <a:solidFill>
                  <a:srgbClr val="FFFFFF"/>
                </a:solidFill>
                <a:ea typeface="+mn-lt"/>
                <a:cs typeface="+mn-lt"/>
              </a:rPr>
              <a:t> papers or tokens for treasure hunt</a:t>
            </a:r>
            <a:endParaRPr lang="en-GB" sz="1400">
              <a:solidFill>
                <a:srgbClr val="FFFFFF"/>
              </a:solidFill>
            </a:endParaRPr>
          </a:p>
          <a:p>
            <a:pPr marL="305435" indent="-305435">
              <a:lnSpc>
                <a:spcPct val="110000"/>
              </a:lnSpc>
            </a:pPr>
            <a:endParaRPr lang="en-GB" sz="1300">
              <a:solidFill>
                <a:srgbClr val="FFFFFF"/>
              </a:solidFill>
            </a:endParaRPr>
          </a:p>
        </p:txBody>
      </p:sp>
      <p:pic>
        <p:nvPicPr>
          <p:cNvPr id="4" name="Picture 3" descr="Image result for finding the treasure">
            <a:extLst>
              <a:ext uri="{FF2B5EF4-FFF2-40B4-BE49-F238E27FC236}">
                <a16:creationId xmlns:a16="http://schemas.microsoft.com/office/drawing/2014/main" id="{9D8C7794-A524-ED83-3484-30A034CCB770}"/>
              </a:ext>
            </a:extLst>
          </p:cNvPr>
          <p:cNvPicPr>
            <a:picLocks noChangeAspect="1"/>
          </p:cNvPicPr>
          <p:nvPr/>
        </p:nvPicPr>
        <p:blipFill>
          <a:blip r:embed="rId2"/>
          <a:stretch>
            <a:fillRect/>
          </a:stretch>
        </p:blipFill>
        <p:spPr>
          <a:xfrm>
            <a:off x="8379799" y="694997"/>
            <a:ext cx="3217333" cy="2496206"/>
          </a:xfrm>
          <a:prstGeom prst="rect">
            <a:avLst/>
          </a:prstGeom>
        </p:spPr>
      </p:pic>
      <p:pic>
        <p:nvPicPr>
          <p:cNvPr id="5" name="Picture 4" descr="Image result for teamwork">
            <a:extLst>
              <a:ext uri="{FF2B5EF4-FFF2-40B4-BE49-F238E27FC236}">
                <a16:creationId xmlns:a16="http://schemas.microsoft.com/office/drawing/2014/main" id="{97A1AB71-8DD9-9565-EAF0-B22139FFD324}"/>
              </a:ext>
            </a:extLst>
          </p:cNvPr>
          <p:cNvPicPr>
            <a:picLocks noChangeAspect="1"/>
          </p:cNvPicPr>
          <p:nvPr/>
        </p:nvPicPr>
        <p:blipFill>
          <a:blip r:embed="rId3"/>
          <a:stretch>
            <a:fillRect/>
          </a:stretch>
        </p:blipFill>
        <p:spPr>
          <a:xfrm>
            <a:off x="8633939" y="3589867"/>
            <a:ext cx="2709050" cy="2802466"/>
          </a:xfrm>
          <a:prstGeom prst="rect">
            <a:avLst/>
          </a:prstGeom>
        </p:spPr>
      </p:pic>
    </p:spTree>
    <p:extLst>
      <p:ext uri="{BB962C8B-B14F-4D97-AF65-F5344CB8AC3E}">
        <p14:creationId xmlns:p14="http://schemas.microsoft.com/office/powerpoint/2010/main" val="2308721196"/>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768CE86F-9069-A310-EA12-D0004082B816}"/>
              </a:ext>
            </a:extLst>
          </p:cNvPr>
          <p:cNvSpPr>
            <a:spLocks noGrp="1"/>
          </p:cNvSpPr>
          <p:nvPr>
            <p:ph type="title"/>
          </p:nvPr>
        </p:nvSpPr>
        <p:spPr>
          <a:xfrm>
            <a:off x="672280" y="606085"/>
            <a:ext cx="3259016" cy="1462692"/>
          </a:xfrm>
        </p:spPr>
        <p:txBody>
          <a:bodyPr>
            <a:normAutofit/>
          </a:bodyPr>
          <a:lstStyle/>
          <a:p>
            <a:r>
              <a:rPr lang="en-GB" sz="3100">
                <a:solidFill>
                  <a:srgbClr val="FFFFFF"/>
                </a:solidFill>
              </a:rPr>
              <a:t>Example of journey  to  the  treasure</a:t>
            </a:r>
          </a:p>
        </p:txBody>
      </p:sp>
      <p:sp>
        <p:nvSpPr>
          <p:cNvPr id="13" name="Rectangle 12">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5" name="Rectangle 14">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17" name="Rectangle 16">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F68B463A-242E-EABA-2854-3FAAC7BD2957}"/>
              </a:ext>
            </a:extLst>
          </p:cNvPr>
          <p:cNvSpPr>
            <a:spLocks noGrp="1"/>
          </p:cNvSpPr>
          <p:nvPr>
            <p:ph idx="1"/>
          </p:nvPr>
        </p:nvSpPr>
        <p:spPr>
          <a:xfrm>
            <a:off x="445736" y="2070364"/>
            <a:ext cx="3688226" cy="3671936"/>
          </a:xfrm>
        </p:spPr>
        <p:txBody>
          <a:bodyPr vert="horz" lIns="91440" tIns="45720" rIns="91440" bIns="45720" rtlCol="0" anchor="t">
            <a:noAutofit/>
          </a:bodyPr>
          <a:lstStyle/>
          <a:p>
            <a:pPr marL="305435" indent="-305435"/>
            <a:r>
              <a:rPr lang="en-GB" sz="1600" dirty="0">
                <a:solidFill>
                  <a:srgbClr val="FFFFFF"/>
                </a:solidFill>
                <a:ea typeface="+mn-lt"/>
                <a:cs typeface="+mn-lt"/>
              </a:rPr>
              <a:t>As students climb a  rocky mountain to find the cave, encourage them to move in a "climbing" fashion, lifting their legs high and using their arms for balance. </a:t>
            </a:r>
          </a:p>
          <a:p>
            <a:pPr marL="305435" indent="-305435"/>
            <a:endParaRPr lang="en-GB">
              <a:solidFill>
                <a:srgbClr val="FFFFFF"/>
              </a:solidFill>
              <a:ea typeface="+mn-lt"/>
              <a:cs typeface="+mn-lt"/>
            </a:endParaRPr>
          </a:p>
          <a:p>
            <a:pPr marL="305435" indent="-305435"/>
            <a:r>
              <a:rPr lang="en-GB" sz="1600" dirty="0">
                <a:solidFill>
                  <a:srgbClr val="FFFFFF"/>
                </a:solidFill>
                <a:ea typeface="+mn-lt"/>
                <a:cs typeface="+mn-lt"/>
              </a:rPr>
              <a:t>Students should be able to dodge obstacles like cones as they "sneak through the jungle." They will have to twist, hop, and squat to get past the obstacles. </a:t>
            </a:r>
            <a:endParaRPr lang="en-GB" dirty="0"/>
          </a:p>
          <a:p>
            <a:pPr marL="305435" indent="-305435"/>
            <a:endParaRPr lang="en-GB"/>
          </a:p>
          <a:p>
            <a:pPr marL="305435" indent="-305435"/>
            <a:endParaRPr lang="en-GB"/>
          </a:p>
          <a:p>
            <a:pPr marL="305435" indent="-305435">
              <a:lnSpc>
                <a:spcPct val="110000"/>
              </a:lnSpc>
            </a:pPr>
            <a:endParaRPr lang="en-GB"/>
          </a:p>
          <a:p>
            <a:pPr marL="305435" indent="-305435">
              <a:lnSpc>
                <a:spcPct val="110000"/>
              </a:lnSpc>
            </a:pPr>
            <a:endParaRPr lang="en-GB" sz="1300">
              <a:solidFill>
                <a:srgbClr val="FFFFFF"/>
              </a:solidFill>
            </a:endParaRPr>
          </a:p>
          <a:p>
            <a:pPr marL="305435" indent="-305435">
              <a:lnSpc>
                <a:spcPct val="110000"/>
              </a:lnSpc>
            </a:pPr>
            <a:endParaRPr lang="en-GB" sz="1300">
              <a:solidFill>
                <a:srgbClr val="FFFFFF"/>
              </a:solidFill>
            </a:endParaRPr>
          </a:p>
        </p:txBody>
      </p:sp>
      <p:pic>
        <p:nvPicPr>
          <p:cNvPr id="4" name="Picture 3" descr="Image result for finding treasure in cave">
            <a:extLst>
              <a:ext uri="{FF2B5EF4-FFF2-40B4-BE49-F238E27FC236}">
                <a16:creationId xmlns:a16="http://schemas.microsoft.com/office/drawing/2014/main" id="{5202092D-B40B-20C4-A436-E5DE09C2A844}"/>
              </a:ext>
            </a:extLst>
          </p:cNvPr>
          <p:cNvPicPr>
            <a:picLocks noChangeAspect="1"/>
          </p:cNvPicPr>
          <p:nvPr/>
        </p:nvPicPr>
        <p:blipFill>
          <a:blip r:embed="rId2"/>
          <a:srcRect l="19478" r="3728" b="1"/>
          <a:stretch/>
        </p:blipFill>
        <p:spPr>
          <a:xfrm>
            <a:off x="4241830" y="601200"/>
            <a:ext cx="7503636" cy="5789365"/>
          </a:xfrm>
          <a:prstGeom prst="rect">
            <a:avLst/>
          </a:prstGeom>
        </p:spPr>
      </p:pic>
    </p:spTree>
    <p:extLst>
      <p:ext uri="{BB962C8B-B14F-4D97-AF65-F5344CB8AC3E}">
        <p14:creationId xmlns:p14="http://schemas.microsoft.com/office/powerpoint/2010/main" val="2574485651"/>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FBB53F82-F191-4EEB-AB7B-F69E634FA3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ACA34B-D7A9-BE1D-34B0-741B41C6C4D8}"/>
              </a:ext>
            </a:extLst>
          </p:cNvPr>
          <p:cNvSpPr>
            <a:spLocks noGrp="1"/>
          </p:cNvSpPr>
          <p:nvPr>
            <p:ph type="title"/>
          </p:nvPr>
        </p:nvSpPr>
        <p:spPr>
          <a:xfrm>
            <a:off x="581192" y="702156"/>
            <a:ext cx="11029616" cy="1188720"/>
          </a:xfrm>
        </p:spPr>
        <p:txBody>
          <a:bodyPr>
            <a:normAutofit/>
          </a:bodyPr>
          <a:lstStyle/>
          <a:p>
            <a:r>
              <a:rPr lang="en-GB" dirty="0">
                <a:ea typeface="+mj-lt"/>
                <a:cs typeface="+mj-lt"/>
              </a:rPr>
              <a:t>Cool Down (10 minutes)</a:t>
            </a:r>
            <a:endParaRPr lang="en-US" dirty="0"/>
          </a:p>
        </p:txBody>
      </p:sp>
      <p:sp>
        <p:nvSpPr>
          <p:cNvPr id="22" name="Rectangle 21">
            <a:extLst>
              <a:ext uri="{FF2B5EF4-FFF2-40B4-BE49-F238E27FC236}">
                <a16:creationId xmlns:a16="http://schemas.microsoft.com/office/drawing/2014/main" id="{8616AA08-3831-473D-B61B-89484A33CF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3">
            <a:extLst>
              <a:ext uri="{FF2B5EF4-FFF2-40B4-BE49-F238E27FC236}">
                <a16:creationId xmlns:a16="http://schemas.microsoft.com/office/drawing/2014/main" id="{8431B918-3A1C-46BA-9430-CAD97D9DA0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a:extLst>
              <a:ext uri="{FF2B5EF4-FFF2-40B4-BE49-F238E27FC236}">
                <a16:creationId xmlns:a16="http://schemas.microsoft.com/office/drawing/2014/main" id="{8400935A-2F82-4DC4-A4E1-E12EFB8C27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EE3EAE07-41CD-10C1-E7F7-21A8BF79AFA9}"/>
              </a:ext>
            </a:extLst>
          </p:cNvPr>
          <p:cNvSpPr>
            <a:spLocks noGrp="1"/>
          </p:cNvSpPr>
          <p:nvPr>
            <p:ph idx="1"/>
          </p:nvPr>
        </p:nvSpPr>
        <p:spPr>
          <a:xfrm>
            <a:off x="581193" y="2180496"/>
            <a:ext cx="6917210" cy="4580220"/>
          </a:xfrm>
        </p:spPr>
        <p:txBody>
          <a:bodyPr vert="horz" lIns="91440" tIns="45720" rIns="91440" bIns="45720" rtlCol="0" anchor="ctr">
            <a:noAutofit/>
          </a:bodyPr>
          <a:lstStyle/>
          <a:p>
            <a:pPr marL="0" indent="0">
              <a:buNone/>
            </a:pPr>
            <a:r>
              <a:rPr lang="en-GB" sz="1400" b="1" dirty="0">
                <a:ea typeface="+mn-lt"/>
                <a:cs typeface="+mn-lt"/>
              </a:rPr>
              <a:t>Pirate Relaxation &amp; reflection </a:t>
            </a:r>
            <a:endParaRPr lang="en-US" b="1"/>
          </a:p>
          <a:p>
            <a:pPr marL="305435" indent="-305435"/>
            <a:r>
              <a:rPr lang="en-GB" sz="1400" dirty="0">
                <a:ea typeface="+mn-lt"/>
                <a:cs typeface="+mn-lt"/>
              </a:rPr>
              <a:t>Goal: As students consider their journey, assist them in cooling down. </a:t>
            </a:r>
            <a:endParaRPr lang="en-GB" dirty="0"/>
          </a:p>
          <a:p>
            <a:pPr marL="305435" indent="-305435"/>
            <a:r>
              <a:rPr lang="en-GB" sz="1400" dirty="0">
                <a:ea typeface="+mn-lt"/>
                <a:cs typeface="+mn-lt"/>
              </a:rPr>
              <a:t>Instructions: Have the children sit or lie down and visualise themselves on a calm beach after their pirate adventure. </a:t>
            </a:r>
            <a:endParaRPr lang="en-GB" dirty="0"/>
          </a:p>
          <a:p>
            <a:pPr marL="305435" indent="-305435"/>
            <a:r>
              <a:rPr lang="en-GB" sz="1400" dirty="0">
                <a:ea typeface="+mn-lt"/>
                <a:cs typeface="+mn-lt"/>
              </a:rPr>
              <a:t>With these, practise deep breathing exercises like "Inhale the salty sea air, exhale the ocean waves." </a:t>
            </a:r>
            <a:endParaRPr lang="en-GB" dirty="0"/>
          </a:p>
          <a:p>
            <a:pPr marL="305435" indent="-305435"/>
            <a:r>
              <a:rPr lang="en-GB" sz="1400" dirty="0">
                <a:ea typeface="+mn-lt"/>
                <a:cs typeface="+mn-lt"/>
              </a:rPr>
              <a:t>As they view the sunset from their pirate ship, ask them to reflect on their learnings and personal growth. </a:t>
            </a:r>
            <a:endParaRPr lang="en-GB" dirty="0"/>
          </a:p>
          <a:p>
            <a:pPr marL="305435" indent="-305435"/>
            <a:endParaRPr lang="en-GB"/>
          </a:p>
          <a:p>
            <a:pPr marL="0" indent="0">
              <a:buNone/>
            </a:pPr>
            <a:r>
              <a:rPr lang="en-GB" sz="1400" b="1" dirty="0">
                <a:ea typeface="+mn-lt"/>
                <a:cs typeface="+mn-lt"/>
              </a:rPr>
              <a:t>Discussion Topic: </a:t>
            </a:r>
            <a:endParaRPr lang="en-GB" b="1" dirty="0"/>
          </a:p>
          <a:p>
            <a:pPr marL="305435" indent="-305435"/>
            <a:r>
              <a:rPr lang="en-GB" sz="1400" dirty="0">
                <a:ea typeface="+mn-lt"/>
                <a:cs typeface="+mn-lt"/>
              </a:rPr>
              <a:t>Which pirate manoeuvre was your favourite? Why? </a:t>
            </a:r>
            <a:endParaRPr lang="en-GB" dirty="0"/>
          </a:p>
          <a:p>
            <a:pPr marL="305435" indent="-305435"/>
            <a:r>
              <a:rPr lang="en-GB" sz="1400" dirty="0">
                <a:ea typeface="+mn-lt"/>
                <a:cs typeface="+mn-lt"/>
              </a:rPr>
              <a:t>When you were "fighting pirates" or looking for treasure, how did you feel? </a:t>
            </a:r>
            <a:endParaRPr lang="en-GB" dirty="0"/>
          </a:p>
          <a:p>
            <a:pPr marL="305435" indent="-305435"/>
            <a:r>
              <a:rPr lang="en-GB" sz="1400" dirty="0">
                <a:ea typeface="+mn-lt"/>
                <a:cs typeface="+mn-lt"/>
              </a:rPr>
              <a:t>If you were actually a pirate aboard a ship, what would you do? </a:t>
            </a:r>
            <a:endParaRPr lang="en-GB" dirty="0"/>
          </a:p>
          <a:p>
            <a:pPr marL="305435" indent="-305435">
              <a:lnSpc>
                <a:spcPct val="110000"/>
              </a:lnSpc>
            </a:pPr>
            <a:endParaRPr lang="en-GB"/>
          </a:p>
          <a:p>
            <a:pPr marL="0" indent="0">
              <a:lnSpc>
                <a:spcPct val="110000"/>
              </a:lnSpc>
              <a:buNone/>
            </a:pPr>
            <a:endParaRPr lang="en-GB" sz="1300"/>
          </a:p>
        </p:txBody>
      </p:sp>
      <p:sp>
        <p:nvSpPr>
          <p:cNvPr id="28" name="Rectangle 27">
            <a:extLst>
              <a:ext uri="{FF2B5EF4-FFF2-40B4-BE49-F238E27FC236}">
                <a16:creationId xmlns:a16="http://schemas.microsoft.com/office/drawing/2014/main" id="{A3D5D599-1CAE-4C92-B5AE-8E51AF6D47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6" y="2180496"/>
            <a:ext cx="3703321" cy="4045683"/>
          </a:xfrm>
          <a:prstGeom prst="rect">
            <a:avLst/>
          </a:prstGeom>
          <a:solidFill>
            <a:schemeClr val="bg1"/>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Image result for group reflection">
            <a:extLst>
              <a:ext uri="{FF2B5EF4-FFF2-40B4-BE49-F238E27FC236}">
                <a16:creationId xmlns:a16="http://schemas.microsoft.com/office/drawing/2014/main" id="{61AF574E-2F00-29FC-4AEB-CEBF679064A0}"/>
              </a:ext>
            </a:extLst>
          </p:cNvPr>
          <p:cNvPicPr>
            <a:picLocks noChangeAspect="1"/>
          </p:cNvPicPr>
          <p:nvPr/>
        </p:nvPicPr>
        <p:blipFill>
          <a:blip r:embed="rId2"/>
          <a:srcRect t="2731" r="-4" b="-4"/>
          <a:stretch/>
        </p:blipFill>
        <p:spPr>
          <a:xfrm>
            <a:off x="8363915" y="3082591"/>
            <a:ext cx="3059782" cy="2238317"/>
          </a:xfrm>
          <a:prstGeom prst="rect">
            <a:avLst/>
          </a:prstGeom>
        </p:spPr>
      </p:pic>
    </p:spTree>
    <p:extLst>
      <p:ext uri="{BB962C8B-B14F-4D97-AF65-F5344CB8AC3E}">
        <p14:creationId xmlns:p14="http://schemas.microsoft.com/office/powerpoint/2010/main" val="23563168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FF38DE-B73F-6832-84CF-A36BD0EEE405}"/>
              </a:ext>
            </a:extLst>
          </p:cNvPr>
          <p:cNvSpPr>
            <a:spLocks noGrp="1"/>
          </p:cNvSpPr>
          <p:nvPr>
            <p:ph type="title"/>
          </p:nvPr>
        </p:nvSpPr>
        <p:spPr/>
        <p:txBody>
          <a:bodyPr/>
          <a:lstStyle/>
          <a:p>
            <a:r>
              <a:rPr lang="en-GB" dirty="0" err="1"/>
              <a:t>Referance</a:t>
            </a:r>
            <a:r>
              <a:rPr lang="en-GB" dirty="0"/>
              <a:t> list</a:t>
            </a:r>
          </a:p>
        </p:txBody>
      </p:sp>
      <p:sp>
        <p:nvSpPr>
          <p:cNvPr id="3" name="Content Placeholder 2">
            <a:extLst>
              <a:ext uri="{FF2B5EF4-FFF2-40B4-BE49-F238E27FC236}">
                <a16:creationId xmlns:a16="http://schemas.microsoft.com/office/drawing/2014/main" id="{2C139112-C1B4-418A-A62C-191A47998154}"/>
              </a:ext>
            </a:extLst>
          </p:cNvPr>
          <p:cNvSpPr>
            <a:spLocks noGrp="1"/>
          </p:cNvSpPr>
          <p:nvPr>
            <p:ph idx="1"/>
          </p:nvPr>
        </p:nvSpPr>
        <p:spPr/>
        <p:txBody>
          <a:bodyPr/>
          <a:lstStyle/>
          <a:p>
            <a:pPr marL="305435" indent="-305435"/>
            <a:r>
              <a:rPr lang="en-GB" b="1" dirty="0">
                <a:ea typeface="+mn-lt"/>
                <a:cs typeface="+mn-lt"/>
              </a:rPr>
              <a:t>Robinson, K. (2014).</a:t>
            </a:r>
            <a:r>
              <a:rPr lang="en-GB" dirty="0">
                <a:ea typeface="+mn-lt"/>
                <a:cs typeface="+mn-lt"/>
              </a:rPr>
              <a:t> </a:t>
            </a:r>
            <a:r>
              <a:rPr lang="en-GB" i="1" dirty="0">
                <a:ea typeface="+mn-lt"/>
                <a:cs typeface="+mn-lt"/>
              </a:rPr>
              <a:t>Out of our minds: Learning to be creative.</a:t>
            </a:r>
            <a:r>
              <a:rPr lang="en-GB" dirty="0">
                <a:ea typeface="+mn-lt"/>
                <a:cs typeface="+mn-lt"/>
              </a:rPr>
              <a:t> Capstone Publishing.</a:t>
            </a:r>
            <a:endParaRPr lang="en-GB" dirty="0"/>
          </a:p>
          <a:p>
            <a:pPr marL="305435" indent="-305435"/>
            <a:r>
              <a:rPr lang="en-GB" b="1" dirty="0">
                <a:ea typeface="+mn-lt"/>
                <a:cs typeface="+mn-lt"/>
              </a:rPr>
              <a:t>Robinson, K. (2001).</a:t>
            </a:r>
            <a:r>
              <a:rPr lang="en-GB" dirty="0">
                <a:ea typeface="+mn-lt"/>
                <a:cs typeface="+mn-lt"/>
              </a:rPr>
              <a:t> </a:t>
            </a:r>
            <a:r>
              <a:rPr lang="en-GB" i="1" dirty="0">
                <a:ea typeface="+mn-lt"/>
                <a:cs typeface="+mn-lt"/>
              </a:rPr>
              <a:t>Out of our minds: Learning to be creative.</a:t>
            </a:r>
            <a:r>
              <a:rPr lang="en-GB" dirty="0">
                <a:ea typeface="+mn-lt"/>
                <a:cs typeface="+mn-lt"/>
              </a:rPr>
              <a:t> Capstone.</a:t>
            </a:r>
          </a:p>
          <a:p>
            <a:pPr marL="305435" indent="-305435"/>
            <a:r>
              <a:rPr lang="en-GB" b="1" dirty="0">
                <a:ea typeface="+mn-lt"/>
                <a:cs typeface="+mn-lt"/>
              </a:rPr>
              <a:t>Pollman, M. (2017).</a:t>
            </a:r>
            <a:r>
              <a:rPr lang="en-GB" dirty="0">
                <a:ea typeface="+mn-lt"/>
                <a:cs typeface="+mn-lt"/>
              </a:rPr>
              <a:t> </a:t>
            </a:r>
            <a:r>
              <a:rPr lang="en-GB" i="1" dirty="0">
                <a:ea typeface="+mn-lt"/>
                <a:cs typeface="+mn-lt"/>
              </a:rPr>
              <a:t>Creative movement: Encouraging creative learning and discovery.</a:t>
            </a:r>
            <a:endParaRPr lang="en-GB" dirty="0"/>
          </a:p>
          <a:p>
            <a:pPr marL="305435" indent="-305435"/>
            <a:r>
              <a:rPr lang="en-GB" b="1" dirty="0">
                <a:ea typeface="+mn-lt"/>
                <a:cs typeface="+mn-lt"/>
              </a:rPr>
              <a:t>Laban, R. (1986).</a:t>
            </a:r>
            <a:r>
              <a:rPr lang="en-GB" dirty="0">
                <a:ea typeface="+mn-lt"/>
                <a:cs typeface="+mn-lt"/>
              </a:rPr>
              <a:t> </a:t>
            </a:r>
            <a:r>
              <a:rPr lang="en-GB" i="1" dirty="0">
                <a:ea typeface="+mn-lt"/>
                <a:cs typeface="+mn-lt"/>
              </a:rPr>
              <a:t>The mastery of movement.</a:t>
            </a:r>
            <a:r>
              <a:rPr lang="en-GB" dirty="0">
                <a:ea typeface="+mn-lt"/>
                <a:cs typeface="+mn-lt"/>
              </a:rPr>
              <a:t> Macdonald &amp; Evans.</a:t>
            </a:r>
            <a:endParaRPr lang="en-GB" i="1" dirty="0">
              <a:ea typeface="+mn-lt"/>
              <a:cs typeface="+mn-lt"/>
            </a:endParaRPr>
          </a:p>
          <a:p>
            <a:pPr marL="305435" indent="-305435"/>
            <a:r>
              <a:rPr lang="en-GB" b="1" dirty="0">
                <a:ea typeface="+mn-lt"/>
                <a:cs typeface="+mn-lt"/>
              </a:rPr>
              <a:t>Maletic, V. (2011).</a:t>
            </a:r>
            <a:r>
              <a:rPr lang="en-GB" dirty="0">
                <a:ea typeface="+mn-lt"/>
                <a:cs typeface="+mn-lt"/>
              </a:rPr>
              <a:t> </a:t>
            </a:r>
            <a:r>
              <a:rPr lang="en-GB" i="1" dirty="0">
                <a:ea typeface="+mn-lt"/>
                <a:cs typeface="+mn-lt"/>
              </a:rPr>
              <a:t>Rudolf Laban: The father of modern dance and the creator of creative movement.</a:t>
            </a:r>
            <a:endParaRPr lang="en-GB" dirty="0"/>
          </a:p>
          <a:p>
            <a:pPr marL="305435" indent="-305435"/>
            <a:r>
              <a:rPr lang="en-GB" b="1" dirty="0">
                <a:ea typeface="+mn-lt"/>
                <a:cs typeface="+mn-lt"/>
              </a:rPr>
              <a:t>Laban, R. (1966).</a:t>
            </a:r>
            <a:r>
              <a:rPr lang="en-GB" dirty="0">
                <a:ea typeface="+mn-lt"/>
                <a:cs typeface="+mn-lt"/>
              </a:rPr>
              <a:t> </a:t>
            </a:r>
            <a:r>
              <a:rPr lang="en-GB" i="1" dirty="0">
                <a:ea typeface="+mn-lt"/>
                <a:cs typeface="+mn-lt"/>
              </a:rPr>
              <a:t>The mastery of movement.</a:t>
            </a:r>
            <a:r>
              <a:rPr lang="en-GB" dirty="0">
                <a:ea typeface="+mn-lt"/>
                <a:cs typeface="+mn-lt"/>
              </a:rPr>
              <a:t> MacDonald &amp; Evans.</a:t>
            </a:r>
            <a:endParaRPr lang="en-GB" i="1" dirty="0"/>
          </a:p>
          <a:p>
            <a:pPr marL="305435" indent="-305435"/>
            <a:r>
              <a:rPr lang="en-GB" b="1" dirty="0">
                <a:ea typeface="+mn-lt"/>
                <a:cs typeface="+mn-lt"/>
              </a:rPr>
              <a:t>Welsh Government. (2022).</a:t>
            </a:r>
            <a:r>
              <a:rPr lang="en-GB" dirty="0">
                <a:ea typeface="+mn-lt"/>
                <a:cs typeface="+mn-lt"/>
              </a:rPr>
              <a:t> </a:t>
            </a:r>
            <a:r>
              <a:rPr lang="en-GB" i="1" dirty="0">
                <a:ea typeface="+mn-lt"/>
                <a:cs typeface="+mn-lt"/>
              </a:rPr>
              <a:t>Curriculum for Wales – Guidance for the Foundation Phase.</a:t>
            </a:r>
            <a:r>
              <a:rPr lang="en-GB" dirty="0">
                <a:ea typeface="+mn-lt"/>
                <a:cs typeface="+mn-lt"/>
              </a:rPr>
              <a:t> Welsh Government.</a:t>
            </a:r>
          </a:p>
          <a:p>
            <a:pPr marL="305435" indent="-305435"/>
            <a:endParaRPr lang="en-GB" dirty="0"/>
          </a:p>
        </p:txBody>
      </p:sp>
    </p:spTree>
    <p:extLst>
      <p:ext uri="{BB962C8B-B14F-4D97-AF65-F5344CB8AC3E}">
        <p14:creationId xmlns:p14="http://schemas.microsoft.com/office/powerpoint/2010/main" val="2902235349"/>
      </p:ext>
    </p:extLst>
  </p:cSld>
  <p:clrMapOvr>
    <a:masterClrMapping/>
  </p:clrMapOvr>
</p:sld>
</file>

<file path=ppt/theme/theme1.xml><?xml version="1.0" encoding="utf-8"?>
<a:theme xmlns:a="http://schemas.openxmlformats.org/drawingml/2006/main" name="DividendVTI">
  <a:themeElements>
    <a:clrScheme name="DividendVTI">
      <a:dk1>
        <a:sysClr val="windowText" lastClr="000000"/>
      </a:dk1>
      <a:lt1>
        <a:sysClr val="window" lastClr="FFFFFF"/>
      </a:lt1>
      <a:dk2>
        <a:srgbClr val="3D3D3D"/>
      </a:dk2>
      <a:lt2>
        <a:srgbClr val="EBEBEB"/>
      </a:lt2>
      <a:accent1>
        <a:srgbClr val="ED8428"/>
      </a:accent1>
      <a:accent2>
        <a:srgbClr val="E6C46D"/>
      </a:accent2>
      <a:accent3>
        <a:srgbClr val="537685"/>
      </a:accent3>
      <a:accent4>
        <a:srgbClr val="969FA7"/>
      </a:accent4>
      <a:accent5>
        <a:srgbClr val="A9C37C"/>
      </a:accent5>
      <a:accent6>
        <a:srgbClr val="5A8071"/>
      </a:accent6>
      <a:hlink>
        <a:srgbClr val="828282"/>
      </a:hlink>
      <a:folHlink>
        <a:srgbClr val="A5A5A5"/>
      </a:folHlink>
    </a:clrScheme>
    <a:fontScheme name="Dividend">
      <a:majorFont>
        <a:latin typeface="Univers Condensed"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Univers"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18</Slides>
  <Notes>2</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DividendVTI</vt:lpstr>
      <vt:lpstr>Creativity through movement</vt:lpstr>
      <vt:lpstr>Initial Ideas regarding creativity?</vt:lpstr>
      <vt:lpstr>Ken Robinson (2014)</vt:lpstr>
      <vt:lpstr>Why is creativity important? Robinson, K. (2001). </vt:lpstr>
      <vt:lpstr>Creative movement </vt:lpstr>
      <vt:lpstr>Creative movement in education</vt:lpstr>
      <vt:lpstr>Laban's 4 Pillars- teaching creative movement;Reference: Laban, R. (1966) </vt:lpstr>
      <vt:lpstr>Foundation phase creativity cirriculum Welsh Government (2022). </vt:lpstr>
      <vt:lpstr>My session-</vt:lpstr>
      <vt:lpstr>Stimuli  theme based</vt:lpstr>
      <vt:lpstr>Warm up (5-10 mins)</vt:lpstr>
      <vt:lpstr>Focus Activity: Pirate Adventure Movement (30 minutes)</vt:lpstr>
      <vt:lpstr>Pirate ship adventure stations (part 1)</vt:lpstr>
      <vt:lpstr>Example of Journey session- Storm the Ship </vt:lpstr>
      <vt:lpstr>Completing the Treasure Island (Group Challenge): (part 2)</vt:lpstr>
      <vt:lpstr>Example of journey  to  the  treasure</vt:lpstr>
      <vt:lpstr>Cool Down (10 minutes)</vt:lpstr>
      <vt:lpstr>Referance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661</cp:revision>
  <dcterms:created xsi:type="dcterms:W3CDTF">2025-01-09T11:28:04Z</dcterms:created>
  <dcterms:modified xsi:type="dcterms:W3CDTF">2025-01-24T12:00:28Z</dcterms:modified>
</cp:coreProperties>
</file>