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81FA04-A4CC-401B-A98D-43158C773038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1CA128CC-BC17-43CF-A401-41CF9EB9BB1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Tinplate Manufacturing: Central to Llanelli’s economic growth.</a:t>
          </a:r>
        </a:p>
      </dgm:t>
    </dgm:pt>
    <dgm:pt modelId="{E6E29812-1CE4-4E76-9BFD-F9CCEBBC6D58}" type="parTrans" cxnId="{2D847671-C3CB-46A1-9BC9-3F801507BB02}">
      <dgm:prSet/>
      <dgm:spPr/>
      <dgm:t>
        <a:bodyPr/>
        <a:lstStyle/>
        <a:p>
          <a:endParaRPr lang="en-US"/>
        </a:p>
      </dgm:t>
    </dgm:pt>
    <dgm:pt modelId="{EF43D4CB-FA6E-4221-BCC3-5C92891E87FA}" type="sibTrans" cxnId="{2D847671-C3CB-46A1-9BC9-3F801507BB02}">
      <dgm:prSet/>
      <dgm:spPr/>
      <dgm:t>
        <a:bodyPr/>
        <a:lstStyle/>
        <a:p>
          <a:endParaRPr lang="en-US"/>
        </a:p>
      </dgm:t>
    </dgm:pt>
    <dgm:pt modelId="{7C76D5A4-9B04-4CAF-B1C6-72ADDC0CE13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Shipbuilding Industry: Expanded significantly during the Industrial Revolution.</a:t>
          </a:r>
        </a:p>
      </dgm:t>
    </dgm:pt>
    <dgm:pt modelId="{550DF87E-098B-4C86-84BD-1134E6C7EA82}" type="parTrans" cxnId="{632EAF84-B00B-4631-B374-E2DDBA954723}">
      <dgm:prSet/>
      <dgm:spPr/>
      <dgm:t>
        <a:bodyPr/>
        <a:lstStyle/>
        <a:p>
          <a:endParaRPr lang="en-US"/>
        </a:p>
      </dgm:t>
    </dgm:pt>
    <dgm:pt modelId="{306426C6-DC10-42D0-BF53-6FE8940943C7}" type="sibTrans" cxnId="{632EAF84-B00B-4631-B374-E2DDBA954723}">
      <dgm:prSet/>
      <dgm:spPr/>
      <dgm:t>
        <a:bodyPr/>
        <a:lstStyle/>
        <a:p>
          <a:endParaRPr lang="en-US"/>
        </a:p>
      </dgm:t>
    </dgm:pt>
    <dgm:pt modelId="{19DC8E68-6405-479F-A2A7-557071570E9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Coal Mining: Provided essential resources for factories and transportation.</a:t>
          </a:r>
        </a:p>
      </dgm:t>
    </dgm:pt>
    <dgm:pt modelId="{BDAAE25C-9373-476E-93B7-E21B889A7AF8}" type="parTrans" cxnId="{6FD8E897-E2CF-49E5-BF8B-60563D357C29}">
      <dgm:prSet/>
      <dgm:spPr/>
      <dgm:t>
        <a:bodyPr/>
        <a:lstStyle/>
        <a:p>
          <a:endParaRPr lang="en-US"/>
        </a:p>
      </dgm:t>
    </dgm:pt>
    <dgm:pt modelId="{8FF9C80E-9254-4AD3-BA68-1A30D2113B79}" type="sibTrans" cxnId="{6FD8E897-E2CF-49E5-BF8B-60563D357C29}">
      <dgm:prSet/>
      <dgm:spPr/>
      <dgm:t>
        <a:bodyPr/>
        <a:lstStyle/>
        <a:p>
          <a:endParaRPr lang="en-US"/>
        </a:p>
      </dgm:t>
    </dgm:pt>
    <dgm:pt modelId="{97AF58A0-67D2-4903-8AE1-842744755D2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Strategic Port Location: Facilitated trade and export of goods.</a:t>
          </a:r>
        </a:p>
      </dgm:t>
    </dgm:pt>
    <dgm:pt modelId="{5AD0A796-E858-4111-8384-ABDC33DE797E}" type="parTrans" cxnId="{F2CDF7A7-9B5A-46AA-BA67-DEB71CE93A38}">
      <dgm:prSet/>
      <dgm:spPr/>
      <dgm:t>
        <a:bodyPr/>
        <a:lstStyle/>
        <a:p>
          <a:endParaRPr lang="en-US"/>
        </a:p>
      </dgm:t>
    </dgm:pt>
    <dgm:pt modelId="{38147A6F-50F8-4A18-BD94-5AA8D6200354}" type="sibTrans" cxnId="{F2CDF7A7-9B5A-46AA-BA67-DEB71CE93A38}">
      <dgm:prSet/>
      <dgm:spPr/>
      <dgm:t>
        <a:bodyPr/>
        <a:lstStyle/>
        <a:p>
          <a:endParaRPr lang="en-US"/>
        </a:p>
      </dgm:t>
    </dgm:pt>
    <dgm:pt modelId="{B4E19B6C-0227-4F53-A7F4-B7AB112804D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Innovative Entrepreneurs: Invested in and expanded local industries.</a:t>
          </a:r>
        </a:p>
      </dgm:t>
    </dgm:pt>
    <dgm:pt modelId="{D994AD4D-AE0B-4D58-97F7-112D73861173}" type="parTrans" cxnId="{A958BE11-663E-43C1-B318-23E7CB400E0F}">
      <dgm:prSet/>
      <dgm:spPr/>
      <dgm:t>
        <a:bodyPr/>
        <a:lstStyle/>
        <a:p>
          <a:endParaRPr lang="en-US"/>
        </a:p>
      </dgm:t>
    </dgm:pt>
    <dgm:pt modelId="{74233F0C-2E8E-4283-9DBC-1A1D14E36EA9}" type="sibTrans" cxnId="{A958BE11-663E-43C1-B318-23E7CB400E0F}">
      <dgm:prSet/>
      <dgm:spPr/>
      <dgm:t>
        <a:bodyPr/>
        <a:lstStyle/>
        <a:p>
          <a:endParaRPr lang="en-US"/>
        </a:p>
      </dgm:t>
    </dgm:pt>
    <dgm:pt modelId="{22D86A57-CC71-4C50-89A0-1A1E967D7EB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Technological Advancements: Enhanced production efficiency and output.</a:t>
          </a:r>
        </a:p>
      </dgm:t>
    </dgm:pt>
    <dgm:pt modelId="{4A755DC1-551F-4FF5-B016-C39FD87348AE}" type="parTrans" cxnId="{01456EA6-0215-4EC8-9112-3806C752D640}">
      <dgm:prSet/>
      <dgm:spPr/>
      <dgm:t>
        <a:bodyPr/>
        <a:lstStyle/>
        <a:p>
          <a:endParaRPr lang="en-US"/>
        </a:p>
      </dgm:t>
    </dgm:pt>
    <dgm:pt modelId="{4E20DB4F-187A-4523-9768-05D7FCCB76B0}" type="sibTrans" cxnId="{01456EA6-0215-4EC8-9112-3806C752D640}">
      <dgm:prSet/>
      <dgm:spPr/>
      <dgm:t>
        <a:bodyPr/>
        <a:lstStyle/>
        <a:p>
          <a:endParaRPr lang="en-US"/>
        </a:p>
      </dgm:t>
    </dgm:pt>
    <dgm:pt modelId="{CD46FA7F-F688-4643-B86B-B11FE5D236F3}" type="pres">
      <dgm:prSet presAssocID="{9C81FA04-A4CC-401B-A98D-43158C773038}" presName="Name0" presStyleCnt="0">
        <dgm:presLayoutVars>
          <dgm:dir/>
          <dgm:resizeHandles val="exact"/>
        </dgm:presLayoutVars>
      </dgm:prSet>
      <dgm:spPr/>
    </dgm:pt>
    <dgm:pt modelId="{65D2522D-B17C-4F50-BA59-B9828BD61D20}" type="pres">
      <dgm:prSet presAssocID="{1CA128CC-BC17-43CF-A401-41CF9EB9BB1C}" presName="node" presStyleLbl="node1" presStyleIdx="0" presStyleCnt="6">
        <dgm:presLayoutVars>
          <dgm:bulletEnabled val="1"/>
        </dgm:presLayoutVars>
      </dgm:prSet>
      <dgm:spPr/>
    </dgm:pt>
    <dgm:pt modelId="{4DA6D0B8-AF0D-4245-A38E-6E39C07CE23E}" type="pres">
      <dgm:prSet presAssocID="{EF43D4CB-FA6E-4221-BCC3-5C92891E87FA}" presName="sibTrans" presStyleLbl="sibTrans1D1" presStyleIdx="0" presStyleCnt="5"/>
      <dgm:spPr/>
    </dgm:pt>
    <dgm:pt modelId="{5B7032D9-FC52-48DD-8FB6-F2A3C9F6F698}" type="pres">
      <dgm:prSet presAssocID="{EF43D4CB-FA6E-4221-BCC3-5C92891E87FA}" presName="connectorText" presStyleLbl="sibTrans1D1" presStyleIdx="0" presStyleCnt="5"/>
      <dgm:spPr/>
    </dgm:pt>
    <dgm:pt modelId="{618A570E-62AD-4B51-842E-A40EC2C6E429}" type="pres">
      <dgm:prSet presAssocID="{7C76D5A4-9B04-4CAF-B1C6-72ADDC0CE135}" presName="node" presStyleLbl="node1" presStyleIdx="1" presStyleCnt="6">
        <dgm:presLayoutVars>
          <dgm:bulletEnabled val="1"/>
        </dgm:presLayoutVars>
      </dgm:prSet>
      <dgm:spPr/>
    </dgm:pt>
    <dgm:pt modelId="{9E2A0593-79D6-42D4-87C7-AA339EC5118A}" type="pres">
      <dgm:prSet presAssocID="{306426C6-DC10-42D0-BF53-6FE8940943C7}" presName="sibTrans" presStyleLbl="sibTrans1D1" presStyleIdx="1" presStyleCnt="5"/>
      <dgm:spPr/>
    </dgm:pt>
    <dgm:pt modelId="{64254896-330F-4050-B041-FD8683E9FD09}" type="pres">
      <dgm:prSet presAssocID="{306426C6-DC10-42D0-BF53-6FE8940943C7}" presName="connectorText" presStyleLbl="sibTrans1D1" presStyleIdx="1" presStyleCnt="5"/>
      <dgm:spPr/>
    </dgm:pt>
    <dgm:pt modelId="{E40F3011-EB90-4CAA-B115-AE236231F310}" type="pres">
      <dgm:prSet presAssocID="{19DC8E68-6405-479F-A2A7-557071570E93}" presName="node" presStyleLbl="node1" presStyleIdx="2" presStyleCnt="6">
        <dgm:presLayoutVars>
          <dgm:bulletEnabled val="1"/>
        </dgm:presLayoutVars>
      </dgm:prSet>
      <dgm:spPr/>
    </dgm:pt>
    <dgm:pt modelId="{231E31D3-51C9-4DF4-8C26-F81442CAA5D1}" type="pres">
      <dgm:prSet presAssocID="{8FF9C80E-9254-4AD3-BA68-1A30D2113B79}" presName="sibTrans" presStyleLbl="sibTrans1D1" presStyleIdx="2" presStyleCnt="5"/>
      <dgm:spPr/>
    </dgm:pt>
    <dgm:pt modelId="{FE6826E8-FECC-4C7E-90A8-8521DB4705C7}" type="pres">
      <dgm:prSet presAssocID="{8FF9C80E-9254-4AD3-BA68-1A30D2113B79}" presName="connectorText" presStyleLbl="sibTrans1D1" presStyleIdx="2" presStyleCnt="5"/>
      <dgm:spPr/>
    </dgm:pt>
    <dgm:pt modelId="{508268C3-9E3B-4013-B931-CC3B6A2CAF12}" type="pres">
      <dgm:prSet presAssocID="{97AF58A0-67D2-4903-8AE1-842744755D21}" presName="node" presStyleLbl="node1" presStyleIdx="3" presStyleCnt="6">
        <dgm:presLayoutVars>
          <dgm:bulletEnabled val="1"/>
        </dgm:presLayoutVars>
      </dgm:prSet>
      <dgm:spPr/>
    </dgm:pt>
    <dgm:pt modelId="{1D8B89EC-3B60-4A3B-8145-52FB66E66D9A}" type="pres">
      <dgm:prSet presAssocID="{38147A6F-50F8-4A18-BD94-5AA8D6200354}" presName="sibTrans" presStyleLbl="sibTrans1D1" presStyleIdx="3" presStyleCnt="5"/>
      <dgm:spPr/>
    </dgm:pt>
    <dgm:pt modelId="{901593A5-9EE7-418C-ABE1-7E01015E8B2C}" type="pres">
      <dgm:prSet presAssocID="{38147A6F-50F8-4A18-BD94-5AA8D6200354}" presName="connectorText" presStyleLbl="sibTrans1D1" presStyleIdx="3" presStyleCnt="5"/>
      <dgm:spPr/>
    </dgm:pt>
    <dgm:pt modelId="{79948A26-6448-4B15-ABDD-445B7EE17373}" type="pres">
      <dgm:prSet presAssocID="{B4E19B6C-0227-4F53-A7F4-B7AB112804DE}" presName="node" presStyleLbl="node1" presStyleIdx="4" presStyleCnt="6">
        <dgm:presLayoutVars>
          <dgm:bulletEnabled val="1"/>
        </dgm:presLayoutVars>
      </dgm:prSet>
      <dgm:spPr/>
    </dgm:pt>
    <dgm:pt modelId="{B616EBCE-7AED-481A-91F5-A6D08201A813}" type="pres">
      <dgm:prSet presAssocID="{74233F0C-2E8E-4283-9DBC-1A1D14E36EA9}" presName="sibTrans" presStyleLbl="sibTrans1D1" presStyleIdx="4" presStyleCnt="5"/>
      <dgm:spPr/>
    </dgm:pt>
    <dgm:pt modelId="{A5BD0DAE-D5EC-449B-A098-F62E878790F9}" type="pres">
      <dgm:prSet presAssocID="{74233F0C-2E8E-4283-9DBC-1A1D14E36EA9}" presName="connectorText" presStyleLbl="sibTrans1D1" presStyleIdx="4" presStyleCnt="5"/>
      <dgm:spPr/>
    </dgm:pt>
    <dgm:pt modelId="{786E6128-82A7-451B-BB34-818AE46DD59A}" type="pres">
      <dgm:prSet presAssocID="{22D86A57-CC71-4C50-89A0-1A1E967D7EBA}" presName="node" presStyleLbl="node1" presStyleIdx="5" presStyleCnt="6">
        <dgm:presLayoutVars>
          <dgm:bulletEnabled val="1"/>
        </dgm:presLayoutVars>
      </dgm:prSet>
      <dgm:spPr/>
    </dgm:pt>
  </dgm:ptLst>
  <dgm:cxnLst>
    <dgm:cxn modelId="{DCCBB106-0B92-4DC2-88B9-663E011A2AE0}" type="presOf" srcId="{B4E19B6C-0227-4F53-A7F4-B7AB112804DE}" destId="{79948A26-6448-4B15-ABDD-445B7EE17373}" srcOrd="0" destOrd="0" presId="urn:microsoft.com/office/officeart/2016/7/layout/RepeatingBendingProcessNew"/>
    <dgm:cxn modelId="{A8F1010E-0DF0-4478-A613-73BA48C8D16D}" type="presOf" srcId="{EF43D4CB-FA6E-4221-BCC3-5C92891E87FA}" destId="{5B7032D9-FC52-48DD-8FB6-F2A3C9F6F698}" srcOrd="1" destOrd="0" presId="urn:microsoft.com/office/officeart/2016/7/layout/RepeatingBendingProcessNew"/>
    <dgm:cxn modelId="{14C91111-479E-41B4-83DD-0DC7A126C531}" type="presOf" srcId="{306426C6-DC10-42D0-BF53-6FE8940943C7}" destId="{64254896-330F-4050-B041-FD8683E9FD09}" srcOrd="1" destOrd="0" presId="urn:microsoft.com/office/officeart/2016/7/layout/RepeatingBendingProcessNew"/>
    <dgm:cxn modelId="{A958BE11-663E-43C1-B318-23E7CB400E0F}" srcId="{9C81FA04-A4CC-401B-A98D-43158C773038}" destId="{B4E19B6C-0227-4F53-A7F4-B7AB112804DE}" srcOrd="4" destOrd="0" parTransId="{D994AD4D-AE0B-4D58-97F7-112D73861173}" sibTransId="{74233F0C-2E8E-4283-9DBC-1A1D14E36EA9}"/>
    <dgm:cxn modelId="{68985A2A-E9BD-45B0-B8EE-53B641B488CE}" type="presOf" srcId="{38147A6F-50F8-4A18-BD94-5AA8D6200354}" destId="{1D8B89EC-3B60-4A3B-8145-52FB66E66D9A}" srcOrd="0" destOrd="0" presId="urn:microsoft.com/office/officeart/2016/7/layout/RepeatingBendingProcessNew"/>
    <dgm:cxn modelId="{2BDFAD5D-03FC-48A7-B417-31E758075E16}" type="presOf" srcId="{306426C6-DC10-42D0-BF53-6FE8940943C7}" destId="{9E2A0593-79D6-42D4-87C7-AA339EC5118A}" srcOrd="0" destOrd="0" presId="urn:microsoft.com/office/officeart/2016/7/layout/RepeatingBendingProcessNew"/>
    <dgm:cxn modelId="{2D847671-C3CB-46A1-9BC9-3F801507BB02}" srcId="{9C81FA04-A4CC-401B-A98D-43158C773038}" destId="{1CA128CC-BC17-43CF-A401-41CF9EB9BB1C}" srcOrd="0" destOrd="0" parTransId="{E6E29812-1CE4-4E76-9BFD-F9CCEBBC6D58}" sibTransId="{EF43D4CB-FA6E-4221-BCC3-5C92891E87FA}"/>
    <dgm:cxn modelId="{8463C773-5ABB-4D24-ACD5-6AEFA8E870C8}" type="presOf" srcId="{22D86A57-CC71-4C50-89A0-1A1E967D7EBA}" destId="{786E6128-82A7-451B-BB34-818AE46DD59A}" srcOrd="0" destOrd="0" presId="urn:microsoft.com/office/officeart/2016/7/layout/RepeatingBendingProcessNew"/>
    <dgm:cxn modelId="{606C4C78-1B1A-4E12-9F15-1F9921EFD386}" type="presOf" srcId="{8FF9C80E-9254-4AD3-BA68-1A30D2113B79}" destId="{FE6826E8-FECC-4C7E-90A8-8521DB4705C7}" srcOrd="1" destOrd="0" presId="urn:microsoft.com/office/officeart/2016/7/layout/RepeatingBendingProcessNew"/>
    <dgm:cxn modelId="{2890107B-3AA1-4021-9E7E-D6F0C48AAA08}" type="presOf" srcId="{7C76D5A4-9B04-4CAF-B1C6-72ADDC0CE135}" destId="{618A570E-62AD-4B51-842E-A40EC2C6E429}" srcOrd="0" destOrd="0" presId="urn:microsoft.com/office/officeart/2016/7/layout/RepeatingBendingProcessNew"/>
    <dgm:cxn modelId="{632EAF84-B00B-4631-B374-E2DDBA954723}" srcId="{9C81FA04-A4CC-401B-A98D-43158C773038}" destId="{7C76D5A4-9B04-4CAF-B1C6-72ADDC0CE135}" srcOrd="1" destOrd="0" parTransId="{550DF87E-098B-4C86-84BD-1134E6C7EA82}" sibTransId="{306426C6-DC10-42D0-BF53-6FE8940943C7}"/>
    <dgm:cxn modelId="{3C0EFB84-97D1-4A60-8CD3-2A25F458D134}" type="presOf" srcId="{74233F0C-2E8E-4283-9DBC-1A1D14E36EA9}" destId="{B616EBCE-7AED-481A-91F5-A6D08201A813}" srcOrd="0" destOrd="0" presId="urn:microsoft.com/office/officeart/2016/7/layout/RepeatingBendingProcessNew"/>
    <dgm:cxn modelId="{6FD8E897-E2CF-49E5-BF8B-60563D357C29}" srcId="{9C81FA04-A4CC-401B-A98D-43158C773038}" destId="{19DC8E68-6405-479F-A2A7-557071570E93}" srcOrd="2" destOrd="0" parTransId="{BDAAE25C-9373-476E-93B7-E21B889A7AF8}" sibTransId="{8FF9C80E-9254-4AD3-BA68-1A30D2113B79}"/>
    <dgm:cxn modelId="{44C600A6-FD0F-41DD-8BBF-B0A5D00646CC}" type="presOf" srcId="{19DC8E68-6405-479F-A2A7-557071570E93}" destId="{E40F3011-EB90-4CAA-B115-AE236231F310}" srcOrd="0" destOrd="0" presId="urn:microsoft.com/office/officeart/2016/7/layout/RepeatingBendingProcessNew"/>
    <dgm:cxn modelId="{01456EA6-0215-4EC8-9112-3806C752D640}" srcId="{9C81FA04-A4CC-401B-A98D-43158C773038}" destId="{22D86A57-CC71-4C50-89A0-1A1E967D7EBA}" srcOrd="5" destOrd="0" parTransId="{4A755DC1-551F-4FF5-B016-C39FD87348AE}" sibTransId="{4E20DB4F-187A-4523-9768-05D7FCCB76B0}"/>
    <dgm:cxn modelId="{F2CDF7A7-9B5A-46AA-BA67-DEB71CE93A38}" srcId="{9C81FA04-A4CC-401B-A98D-43158C773038}" destId="{97AF58A0-67D2-4903-8AE1-842744755D21}" srcOrd="3" destOrd="0" parTransId="{5AD0A796-E858-4111-8384-ABDC33DE797E}" sibTransId="{38147A6F-50F8-4A18-BD94-5AA8D6200354}"/>
    <dgm:cxn modelId="{27DA2FC1-37C3-49DA-AAE7-D991DD1F324B}" type="presOf" srcId="{74233F0C-2E8E-4283-9DBC-1A1D14E36EA9}" destId="{A5BD0DAE-D5EC-449B-A098-F62E878790F9}" srcOrd="1" destOrd="0" presId="urn:microsoft.com/office/officeart/2016/7/layout/RepeatingBendingProcessNew"/>
    <dgm:cxn modelId="{EAEE29CB-9410-496C-A2FD-139EAFC56F55}" type="presOf" srcId="{97AF58A0-67D2-4903-8AE1-842744755D21}" destId="{508268C3-9E3B-4013-B931-CC3B6A2CAF12}" srcOrd="0" destOrd="0" presId="urn:microsoft.com/office/officeart/2016/7/layout/RepeatingBendingProcessNew"/>
    <dgm:cxn modelId="{EB980BCE-F2FA-4FDE-9EAD-6B187550F723}" type="presOf" srcId="{1CA128CC-BC17-43CF-A401-41CF9EB9BB1C}" destId="{65D2522D-B17C-4F50-BA59-B9828BD61D20}" srcOrd="0" destOrd="0" presId="urn:microsoft.com/office/officeart/2016/7/layout/RepeatingBendingProcessNew"/>
    <dgm:cxn modelId="{50DAF2D2-F14B-41A3-963D-D1E15EBB326E}" type="presOf" srcId="{EF43D4CB-FA6E-4221-BCC3-5C92891E87FA}" destId="{4DA6D0B8-AF0D-4245-A38E-6E39C07CE23E}" srcOrd="0" destOrd="0" presId="urn:microsoft.com/office/officeart/2016/7/layout/RepeatingBendingProcessNew"/>
    <dgm:cxn modelId="{6D7BC1E3-CB89-4255-BD8A-346D0A4769A0}" type="presOf" srcId="{9C81FA04-A4CC-401B-A98D-43158C773038}" destId="{CD46FA7F-F688-4643-B86B-B11FE5D236F3}" srcOrd="0" destOrd="0" presId="urn:microsoft.com/office/officeart/2016/7/layout/RepeatingBendingProcessNew"/>
    <dgm:cxn modelId="{B2B794EE-ECCD-4762-B5FC-A305471D73FA}" type="presOf" srcId="{8FF9C80E-9254-4AD3-BA68-1A30D2113B79}" destId="{231E31D3-51C9-4DF4-8C26-F81442CAA5D1}" srcOrd="0" destOrd="0" presId="urn:microsoft.com/office/officeart/2016/7/layout/RepeatingBendingProcessNew"/>
    <dgm:cxn modelId="{23E139F1-ADB2-469C-B7AE-3A637261172F}" type="presOf" srcId="{38147A6F-50F8-4A18-BD94-5AA8D6200354}" destId="{901593A5-9EE7-418C-ABE1-7E01015E8B2C}" srcOrd="1" destOrd="0" presId="urn:microsoft.com/office/officeart/2016/7/layout/RepeatingBendingProcessNew"/>
    <dgm:cxn modelId="{1549225A-995E-46C9-A899-28F11ACEB95A}" type="presParOf" srcId="{CD46FA7F-F688-4643-B86B-B11FE5D236F3}" destId="{65D2522D-B17C-4F50-BA59-B9828BD61D20}" srcOrd="0" destOrd="0" presId="urn:microsoft.com/office/officeart/2016/7/layout/RepeatingBendingProcessNew"/>
    <dgm:cxn modelId="{CC8C340D-9F5D-492C-A72D-41387D7F6E7F}" type="presParOf" srcId="{CD46FA7F-F688-4643-B86B-B11FE5D236F3}" destId="{4DA6D0B8-AF0D-4245-A38E-6E39C07CE23E}" srcOrd="1" destOrd="0" presId="urn:microsoft.com/office/officeart/2016/7/layout/RepeatingBendingProcessNew"/>
    <dgm:cxn modelId="{76EB7262-1714-4564-B7FD-A1656181E719}" type="presParOf" srcId="{4DA6D0B8-AF0D-4245-A38E-6E39C07CE23E}" destId="{5B7032D9-FC52-48DD-8FB6-F2A3C9F6F698}" srcOrd="0" destOrd="0" presId="urn:microsoft.com/office/officeart/2016/7/layout/RepeatingBendingProcessNew"/>
    <dgm:cxn modelId="{8C845F15-9452-4F80-9730-AFF8A9AD4DFC}" type="presParOf" srcId="{CD46FA7F-F688-4643-B86B-B11FE5D236F3}" destId="{618A570E-62AD-4B51-842E-A40EC2C6E429}" srcOrd="2" destOrd="0" presId="urn:microsoft.com/office/officeart/2016/7/layout/RepeatingBendingProcessNew"/>
    <dgm:cxn modelId="{5A8F677F-D45A-4B91-8007-837049E84476}" type="presParOf" srcId="{CD46FA7F-F688-4643-B86B-B11FE5D236F3}" destId="{9E2A0593-79D6-42D4-87C7-AA339EC5118A}" srcOrd="3" destOrd="0" presId="urn:microsoft.com/office/officeart/2016/7/layout/RepeatingBendingProcessNew"/>
    <dgm:cxn modelId="{7FB3E554-8A11-405E-A2B7-202D2DDEED0C}" type="presParOf" srcId="{9E2A0593-79D6-42D4-87C7-AA339EC5118A}" destId="{64254896-330F-4050-B041-FD8683E9FD09}" srcOrd="0" destOrd="0" presId="urn:microsoft.com/office/officeart/2016/7/layout/RepeatingBendingProcessNew"/>
    <dgm:cxn modelId="{EA41440E-35AE-47A0-9BA3-DA8E1CFF5AF4}" type="presParOf" srcId="{CD46FA7F-F688-4643-B86B-B11FE5D236F3}" destId="{E40F3011-EB90-4CAA-B115-AE236231F310}" srcOrd="4" destOrd="0" presId="urn:microsoft.com/office/officeart/2016/7/layout/RepeatingBendingProcessNew"/>
    <dgm:cxn modelId="{9E022432-C690-4079-8DA0-0AF2BA9CCEA6}" type="presParOf" srcId="{CD46FA7F-F688-4643-B86B-B11FE5D236F3}" destId="{231E31D3-51C9-4DF4-8C26-F81442CAA5D1}" srcOrd="5" destOrd="0" presId="urn:microsoft.com/office/officeart/2016/7/layout/RepeatingBendingProcessNew"/>
    <dgm:cxn modelId="{5C7D3727-2147-4760-9977-0FB5F4BCD182}" type="presParOf" srcId="{231E31D3-51C9-4DF4-8C26-F81442CAA5D1}" destId="{FE6826E8-FECC-4C7E-90A8-8521DB4705C7}" srcOrd="0" destOrd="0" presId="urn:microsoft.com/office/officeart/2016/7/layout/RepeatingBendingProcessNew"/>
    <dgm:cxn modelId="{854F80EC-A3CE-4D42-9AE4-00F1ED8B2E61}" type="presParOf" srcId="{CD46FA7F-F688-4643-B86B-B11FE5D236F3}" destId="{508268C3-9E3B-4013-B931-CC3B6A2CAF12}" srcOrd="6" destOrd="0" presId="urn:microsoft.com/office/officeart/2016/7/layout/RepeatingBendingProcessNew"/>
    <dgm:cxn modelId="{CAE4A281-D54F-4182-84F0-E00F647EA180}" type="presParOf" srcId="{CD46FA7F-F688-4643-B86B-B11FE5D236F3}" destId="{1D8B89EC-3B60-4A3B-8145-52FB66E66D9A}" srcOrd="7" destOrd="0" presId="urn:microsoft.com/office/officeart/2016/7/layout/RepeatingBendingProcessNew"/>
    <dgm:cxn modelId="{6B5A1F5C-C7C1-4B39-8307-2CCA2864F5A9}" type="presParOf" srcId="{1D8B89EC-3B60-4A3B-8145-52FB66E66D9A}" destId="{901593A5-9EE7-418C-ABE1-7E01015E8B2C}" srcOrd="0" destOrd="0" presId="urn:microsoft.com/office/officeart/2016/7/layout/RepeatingBendingProcessNew"/>
    <dgm:cxn modelId="{9F5448B3-2DCD-4EF8-B672-3343AB726D01}" type="presParOf" srcId="{CD46FA7F-F688-4643-B86B-B11FE5D236F3}" destId="{79948A26-6448-4B15-ABDD-445B7EE17373}" srcOrd="8" destOrd="0" presId="urn:microsoft.com/office/officeart/2016/7/layout/RepeatingBendingProcessNew"/>
    <dgm:cxn modelId="{B503B61A-3A6C-46CC-AE7F-AD1358B5726D}" type="presParOf" srcId="{CD46FA7F-F688-4643-B86B-B11FE5D236F3}" destId="{B616EBCE-7AED-481A-91F5-A6D08201A813}" srcOrd="9" destOrd="0" presId="urn:microsoft.com/office/officeart/2016/7/layout/RepeatingBendingProcessNew"/>
    <dgm:cxn modelId="{13E6F17C-B6FF-48F5-ADDF-CF2866774E23}" type="presParOf" srcId="{B616EBCE-7AED-481A-91F5-A6D08201A813}" destId="{A5BD0DAE-D5EC-449B-A098-F62E878790F9}" srcOrd="0" destOrd="0" presId="urn:microsoft.com/office/officeart/2016/7/layout/RepeatingBendingProcessNew"/>
    <dgm:cxn modelId="{F60B7E58-21F8-43D4-8FD9-2E373A7316F1}" type="presParOf" srcId="{CD46FA7F-F688-4643-B86B-B11FE5D236F3}" destId="{786E6128-82A7-451B-BB34-818AE46DD59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3E01CF-8CE6-457C-8451-83EF33D4B2EF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C30731B-BBDB-49A6-9D4D-9A22FCED3E2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Employment Opportunities: Attracted a large workforce to the area.</a:t>
          </a:r>
        </a:p>
      </dgm:t>
    </dgm:pt>
    <dgm:pt modelId="{7B27908B-E871-4B7C-912C-2D6F9DBCAAF0}" type="parTrans" cxnId="{05590353-A40C-4AEC-B9F8-7F6C60A3647B}">
      <dgm:prSet/>
      <dgm:spPr/>
      <dgm:t>
        <a:bodyPr/>
        <a:lstStyle/>
        <a:p>
          <a:endParaRPr lang="en-US"/>
        </a:p>
      </dgm:t>
    </dgm:pt>
    <dgm:pt modelId="{0FE0DC56-78E1-4B2B-9470-B51AE50517AB}" type="sibTrans" cxnId="{05590353-A40C-4AEC-B9F8-7F6C60A3647B}">
      <dgm:prSet/>
      <dgm:spPr/>
      <dgm:t>
        <a:bodyPr/>
        <a:lstStyle/>
        <a:p>
          <a:endParaRPr lang="en-US"/>
        </a:p>
      </dgm:t>
    </dgm:pt>
    <dgm:pt modelId="{3804ABE2-74E1-4146-B416-16683686BE02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Urbanization: Rapid population growth led to the development of infrastructure.</a:t>
          </a:r>
        </a:p>
      </dgm:t>
    </dgm:pt>
    <dgm:pt modelId="{B9265E11-B6F8-4B04-9F6F-A3ECE0B3639D}" type="parTrans" cxnId="{BA83ACBA-AD79-4660-B391-D7CB2C74BFDD}">
      <dgm:prSet/>
      <dgm:spPr/>
      <dgm:t>
        <a:bodyPr/>
        <a:lstStyle/>
        <a:p>
          <a:endParaRPr lang="en-US"/>
        </a:p>
      </dgm:t>
    </dgm:pt>
    <dgm:pt modelId="{9F549675-CA1D-45C9-8F85-B2BBCA92B651}" type="sibTrans" cxnId="{BA83ACBA-AD79-4660-B391-D7CB2C74BFDD}">
      <dgm:prSet/>
      <dgm:spPr/>
      <dgm:t>
        <a:bodyPr/>
        <a:lstStyle/>
        <a:p>
          <a:endParaRPr lang="en-US"/>
        </a:p>
      </dgm:t>
    </dgm:pt>
    <dgm:pt modelId="{D4530987-1C69-4DFB-BB1C-1FA022113B90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Improved Infrastructure: Expansion of roads, railways, and ports.</a:t>
          </a:r>
        </a:p>
      </dgm:t>
    </dgm:pt>
    <dgm:pt modelId="{984F5955-B3AA-4A42-8285-2620FAE800A3}" type="parTrans" cxnId="{1B0ACA07-6313-47B9-92BC-5BC42D94CA65}">
      <dgm:prSet/>
      <dgm:spPr/>
      <dgm:t>
        <a:bodyPr/>
        <a:lstStyle/>
        <a:p>
          <a:endParaRPr lang="en-US"/>
        </a:p>
      </dgm:t>
    </dgm:pt>
    <dgm:pt modelId="{8074E77D-8680-4888-8F3D-9D8CC8EAB121}" type="sibTrans" cxnId="{1B0ACA07-6313-47B9-92BC-5BC42D94CA65}">
      <dgm:prSet/>
      <dgm:spPr/>
      <dgm:t>
        <a:bodyPr/>
        <a:lstStyle/>
        <a:p>
          <a:endParaRPr lang="en-US"/>
        </a:p>
      </dgm:t>
    </dgm:pt>
    <dgm:pt modelId="{ED1B8BD5-0521-4995-86CF-8B47B4AC4BC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Rise of Local Businesses: Supported by a thriving industrial base.</a:t>
          </a:r>
        </a:p>
      </dgm:t>
    </dgm:pt>
    <dgm:pt modelId="{C2A9EDC4-0A55-4700-B458-1DE964B9643E}" type="parTrans" cxnId="{4992952D-981D-4B70-8662-7E9E12DA4EB1}">
      <dgm:prSet/>
      <dgm:spPr/>
      <dgm:t>
        <a:bodyPr/>
        <a:lstStyle/>
        <a:p>
          <a:endParaRPr lang="en-US"/>
        </a:p>
      </dgm:t>
    </dgm:pt>
    <dgm:pt modelId="{198CBE04-DDF6-408D-B0DD-A914516CEB92}" type="sibTrans" cxnId="{4992952D-981D-4B70-8662-7E9E12DA4EB1}">
      <dgm:prSet/>
      <dgm:spPr/>
      <dgm:t>
        <a:bodyPr/>
        <a:lstStyle/>
        <a:p>
          <a:endParaRPr lang="en-US"/>
        </a:p>
      </dgm:t>
    </dgm:pt>
    <dgm:pt modelId="{2DE53EB9-00CE-4488-AA42-FEBC9DB742DE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Enhanced Quality of Life: Increased wages and living standards for workers.</a:t>
          </a:r>
        </a:p>
      </dgm:t>
    </dgm:pt>
    <dgm:pt modelId="{026EECD6-D9F8-4518-A208-DC06DDD57763}" type="parTrans" cxnId="{A68CA881-8592-493B-9870-651F4CEE7484}">
      <dgm:prSet/>
      <dgm:spPr/>
      <dgm:t>
        <a:bodyPr/>
        <a:lstStyle/>
        <a:p>
          <a:endParaRPr lang="en-US"/>
        </a:p>
      </dgm:t>
    </dgm:pt>
    <dgm:pt modelId="{B55CEDBB-2A51-4531-BEE5-D5A03C8317CE}" type="sibTrans" cxnId="{A68CA881-8592-493B-9870-651F4CEE7484}">
      <dgm:prSet/>
      <dgm:spPr/>
      <dgm:t>
        <a:bodyPr/>
        <a:lstStyle/>
        <a:p>
          <a:endParaRPr lang="en-US"/>
        </a:p>
      </dgm:t>
    </dgm:pt>
    <dgm:pt modelId="{29A29EED-813E-4901-B66C-1145F168E2A2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Integration with National Economy: Llanelli became a key player in the broader industrial landscape.</a:t>
          </a:r>
        </a:p>
      </dgm:t>
    </dgm:pt>
    <dgm:pt modelId="{449E3A7E-1E1A-4CEE-9DC7-FB72BB591589}" type="parTrans" cxnId="{F1C52F8D-A501-41E5-9A2C-FB165B19F17D}">
      <dgm:prSet/>
      <dgm:spPr/>
      <dgm:t>
        <a:bodyPr/>
        <a:lstStyle/>
        <a:p>
          <a:endParaRPr lang="en-US"/>
        </a:p>
      </dgm:t>
    </dgm:pt>
    <dgm:pt modelId="{1B865004-30B9-455D-BC3F-7101BAEA940D}" type="sibTrans" cxnId="{F1C52F8D-A501-41E5-9A2C-FB165B19F17D}">
      <dgm:prSet/>
      <dgm:spPr/>
      <dgm:t>
        <a:bodyPr/>
        <a:lstStyle/>
        <a:p>
          <a:endParaRPr lang="en-US"/>
        </a:p>
      </dgm:t>
    </dgm:pt>
    <dgm:pt modelId="{11A9A7D9-32C8-4781-8846-2E2A64EB96B3}" type="pres">
      <dgm:prSet presAssocID="{0B3E01CF-8CE6-457C-8451-83EF33D4B2EF}" presName="Name0" presStyleCnt="0">
        <dgm:presLayoutVars>
          <dgm:dir/>
          <dgm:resizeHandles val="exact"/>
        </dgm:presLayoutVars>
      </dgm:prSet>
      <dgm:spPr/>
    </dgm:pt>
    <dgm:pt modelId="{DBF9BD6F-B15C-48D3-B3BD-2A929F5AC8C0}" type="pres">
      <dgm:prSet presAssocID="{3C30731B-BBDB-49A6-9D4D-9A22FCED3E28}" presName="node" presStyleLbl="node1" presStyleIdx="0" presStyleCnt="6">
        <dgm:presLayoutVars>
          <dgm:bulletEnabled val="1"/>
        </dgm:presLayoutVars>
      </dgm:prSet>
      <dgm:spPr/>
    </dgm:pt>
    <dgm:pt modelId="{EF774D63-CF2F-4C1D-94A9-843475FA763F}" type="pres">
      <dgm:prSet presAssocID="{0FE0DC56-78E1-4B2B-9470-B51AE50517AB}" presName="sibTrans" presStyleLbl="sibTrans1D1" presStyleIdx="0" presStyleCnt="5"/>
      <dgm:spPr/>
    </dgm:pt>
    <dgm:pt modelId="{388B0C94-4FC0-4548-8FEB-1F37ACE0A6B2}" type="pres">
      <dgm:prSet presAssocID="{0FE0DC56-78E1-4B2B-9470-B51AE50517AB}" presName="connectorText" presStyleLbl="sibTrans1D1" presStyleIdx="0" presStyleCnt="5"/>
      <dgm:spPr/>
    </dgm:pt>
    <dgm:pt modelId="{520CEBDB-3649-43BB-9706-390B8DEFC72F}" type="pres">
      <dgm:prSet presAssocID="{3804ABE2-74E1-4146-B416-16683686BE02}" presName="node" presStyleLbl="node1" presStyleIdx="1" presStyleCnt="6">
        <dgm:presLayoutVars>
          <dgm:bulletEnabled val="1"/>
        </dgm:presLayoutVars>
      </dgm:prSet>
      <dgm:spPr/>
    </dgm:pt>
    <dgm:pt modelId="{DE47639C-208B-4A7F-BDCC-663FA794EECE}" type="pres">
      <dgm:prSet presAssocID="{9F549675-CA1D-45C9-8F85-B2BBCA92B651}" presName="sibTrans" presStyleLbl="sibTrans1D1" presStyleIdx="1" presStyleCnt="5"/>
      <dgm:spPr/>
    </dgm:pt>
    <dgm:pt modelId="{68697EB9-DAEC-42BB-BFAC-1603000A2C37}" type="pres">
      <dgm:prSet presAssocID="{9F549675-CA1D-45C9-8F85-B2BBCA92B651}" presName="connectorText" presStyleLbl="sibTrans1D1" presStyleIdx="1" presStyleCnt="5"/>
      <dgm:spPr/>
    </dgm:pt>
    <dgm:pt modelId="{74419FF6-34FD-4FDE-9191-EAB06C07FC04}" type="pres">
      <dgm:prSet presAssocID="{D4530987-1C69-4DFB-BB1C-1FA022113B90}" presName="node" presStyleLbl="node1" presStyleIdx="2" presStyleCnt="6">
        <dgm:presLayoutVars>
          <dgm:bulletEnabled val="1"/>
        </dgm:presLayoutVars>
      </dgm:prSet>
      <dgm:spPr/>
    </dgm:pt>
    <dgm:pt modelId="{5DD434A2-CE48-4E91-A47C-B48F1364BAF2}" type="pres">
      <dgm:prSet presAssocID="{8074E77D-8680-4888-8F3D-9D8CC8EAB121}" presName="sibTrans" presStyleLbl="sibTrans1D1" presStyleIdx="2" presStyleCnt="5"/>
      <dgm:spPr/>
    </dgm:pt>
    <dgm:pt modelId="{C61E281D-0F1B-4698-BFA1-56F9CC069A5A}" type="pres">
      <dgm:prSet presAssocID="{8074E77D-8680-4888-8F3D-9D8CC8EAB121}" presName="connectorText" presStyleLbl="sibTrans1D1" presStyleIdx="2" presStyleCnt="5"/>
      <dgm:spPr/>
    </dgm:pt>
    <dgm:pt modelId="{676C730B-2262-45A7-9CD1-FB95CF0270A5}" type="pres">
      <dgm:prSet presAssocID="{ED1B8BD5-0521-4995-86CF-8B47B4AC4BCF}" presName="node" presStyleLbl="node1" presStyleIdx="3" presStyleCnt="6">
        <dgm:presLayoutVars>
          <dgm:bulletEnabled val="1"/>
        </dgm:presLayoutVars>
      </dgm:prSet>
      <dgm:spPr/>
    </dgm:pt>
    <dgm:pt modelId="{AA379D1E-57EA-4F2A-A42E-A4E7E8D9B964}" type="pres">
      <dgm:prSet presAssocID="{198CBE04-DDF6-408D-B0DD-A914516CEB92}" presName="sibTrans" presStyleLbl="sibTrans1D1" presStyleIdx="3" presStyleCnt="5"/>
      <dgm:spPr/>
    </dgm:pt>
    <dgm:pt modelId="{52C13D63-C14B-4862-B31C-B8AB26485AD2}" type="pres">
      <dgm:prSet presAssocID="{198CBE04-DDF6-408D-B0DD-A914516CEB92}" presName="connectorText" presStyleLbl="sibTrans1D1" presStyleIdx="3" presStyleCnt="5"/>
      <dgm:spPr/>
    </dgm:pt>
    <dgm:pt modelId="{E0714E51-A725-42A2-8168-89FF698E037E}" type="pres">
      <dgm:prSet presAssocID="{2DE53EB9-00CE-4488-AA42-FEBC9DB742DE}" presName="node" presStyleLbl="node1" presStyleIdx="4" presStyleCnt="6">
        <dgm:presLayoutVars>
          <dgm:bulletEnabled val="1"/>
        </dgm:presLayoutVars>
      </dgm:prSet>
      <dgm:spPr/>
    </dgm:pt>
    <dgm:pt modelId="{026EA4FB-96B9-4EAE-ACAF-677C8B2B7903}" type="pres">
      <dgm:prSet presAssocID="{B55CEDBB-2A51-4531-BEE5-D5A03C8317CE}" presName="sibTrans" presStyleLbl="sibTrans1D1" presStyleIdx="4" presStyleCnt="5"/>
      <dgm:spPr/>
    </dgm:pt>
    <dgm:pt modelId="{D97B8F8E-C4C9-4ACF-B2B6-80A285FB2F67}" type="pres">
      <dgm:prSet presAssocID="{B55CEDBB-2A51-4531-BEE5-D5A03C8317CE}" presName="connectorText" presStyleLbl="sibTrans1D1" presStyleIdx="4" presStyleCnt="5"/>
      <dgm:spPr/>
    </dgm:pt>
    <dgm:pt modelId="{E5523611-B0DE-4C5F-99E0-3F23E573C6E3}" type="pres">
      <dgm:prSet presAssocID="{29A29EED-813E-4901-B66C-1145F168E2A2}" presName="node" presStyleLbl="node1" presStyleIdx="5" presStyleCnt="6" custScaleX="96895" custScaleY="97989">
        <dgm:presLayoutVars>
          <dgm:bulletEnabled val="1"/>
        </dgm:presLayoutVars>
      </dgm:prSet>
      <dgm:spPr/>
    </dgm:pt>
  </dgm:ptLst>
  <dgm:cxnLst>
    <dgm:cxn modelId="{50079F06-7A66-4FDD-B1DC-D8A45B40018A}" type="presOf" srcId="{3804ABE2-74E1-4146-B416-16683686BE02}" destId="{520CEBDB-3649-43BB-9706-390B8DEFC72F}" srcOrd="0" destOrd="0" presId="urn:microsoft.com/office/officeart/2016/7/layout/RepeatingBendingProcessNew"/>
    <dgm:cxn modelId="{1B0ACA07-6313-47B9-92BC-5BC42D94CA65}" srcId="{0B3E01CF-8CE6-457C-8451-83EF33D4B2EF}" destId="{D4530987-1C69-4DFB-BB1C-1FA022113B90}" srcOrd="2" destOrd="0" parTransId="{984F5955-B3AA-4A42-8285-2620FAE800A3}" sibTransId="{8074E77D-8680-4888-8F3D-9D8CC8EAB121}"/>
    <dgm:cxn modelId="{FAE6FB23-E7B6-4B38-BD0A-3FCE9D1A32D1}" type="presOf" srcId="{2DE53EB9-00CE-4488-AA42-FEBC9DB742DE}" destId="{E0714E51-A725-42A2-8168-89FF698E037E}" srcOrd="0" destOrd="0" presId="urn:microsoft.com/office/officeart/2016/7/layout/RepeatingBendingProcessNew"/>
    <dgm:cxn modelId="{A2B38024-960A-4495-9D74-C1DF86F112CA}" type="presOf" srcId="{9F549675-CA1D-45C9-8F85-B2BBCA92B651}" destId="{DE47639C-208B-4A7F-BDCC-663FA794EECE}" srcOrd="0" destOrd="0" presId="urn:microsoft.com/office/officeart/2016/7/layout/RepeatingBendingProcessNew"/>
    <dgm:cxn modelId="{2A7A022D-6C73-45C9-9995-115FDBB2E4D2}" type="presOf" srcId="{8074E77D-8680-4888-8F3D-9D8CC8EAB121}" destId="{C61E281D-0F1B-4698-BFA1-56F9CC069A5A}" srcOrd="1" destOrd="0" presId="urn:microsoft.com/office/officeart/2016/7/layout/RepeatingBendingProcessNew"/>
    <dgm:cxn modelId="{4992952D-981D-4B70-8662-7E9E12DA4EB1}" srcId="{0B3E01CF-8CE6-457C-8451-83EF33D4B2EF}" destId="{ED1B8BD5-0521-4995-86CF-8B47B4AC4BCF}" srcOrd="3" destOrd="0" parTransId="{C2A9EDC4-0A55-4700-B458-1DE964B9643E}" sibTransId="{198CBE04-DDF6-408D-B0DD-A914516CEB92}"/>
    <dgm:cxn modelId="{E855313D-9B04-4367-9557-E2B29275E771}" type="presOf" srcId="{198CBE04-DDF6-408D-B0DD-A914516CEB92}" destId="{AA379D1E-57EA-4F2A-A42E-A4E7E8D9B964}" srcOrd="0" destOrd="0" presId="urn:microsoft.com/office/officeart/2016/7/layout/RepeatingBendingProcessNew"/>
    <dgm:cxn modelId="{10062F3F-187A-4057-AB28-A0D98A3B649A}" type="presOf" srcId="{B55CEDBB-2A51-4531-BEE5-D5A03C8317CE}" destId="{D97B8F8E-C4C9-4ACF-B2B6-80A285FB2F67}" srcOrd="1" destOrd="0" presId="urn:microsoft.com/office/officeart/2016/7/layout/RepeatingBendingProcessNew"/>
    <dgm:cxn modelId="{FA16785E-2CFA-4314-A87D-94A3E410D6F8}" type="presOf" srcId="{0B3E01CF-8CE6-457C-8451-83EF33D4B2EF}" destId="{11A9A7D9-32C8-4781-8846-2E2A64EB96B3}" srcOrd="0" destOrd="0" presId="urn:microsoft.com/office/officeart/2016/7/layout/RepeatingBendingProcessNew"/>
    <dgm:cxn modelId="{1364E46A-4BD2-4983-AB03-4ADF9F3D3E7F}" type="presOf" srcId="{0FE0DC56-78E1-4B2B-9470-B51AE50517AB}" destId="{EF774D63-CF2F-4C1D-94A9-843475FA763F}" srcOrd="0" destOrd="0" presId="urn:microsoft.com/office/officeart/2016/7/layout/RepeatingBendingProcessNew"/>
    <dgm:cxn modelId="{EFEC4D52-8AFB-4808-9C01-372EFEE5D8B9}" type="presOf" srcId="{B55CEDBB-2A51-4531-BEE5-D5A03C8317CE}" destId="{026EA4FB-96B9-4EAE-ACAF-677C8B2B7903}" srcOrd="0" destOrd="0" presId="urn:microsoft.com/office/officeart/2016/7/layout/RepeatingBendingProcessNew"/>
    <dgm:cxn modelId="{05590353-A40C-4AEC-B9F8-7F6C60A3647B}" srcId="{0B3E01CF-8CE6-457C-8451-83EF33D4B2EF}" destId="{3C30731B-BBDB-49A6-9D4D-9A22FCED3E28}" srcOrd="0" destOrd="0" parTransId="{7B27908B-E871-4B7C-912C-2D6F9DBCAAF0}" sibTransId="{0FE0DC56-78E1-4B2B-9470-B51AE50517AB}"/>
    <dgm:cxn modelId="{A68CA881-8592-493B-9870-651F4CEE7484}" srcId="{0B3E01CF-8CE6-457C-8451-83EF33D4B2EF}" destId="{2DE53EB9-00CE-4488-AA42-FEBC9DB742DE}" srcOrd="4" destOrd="0" parTransId="{026EECD6-D9F8-4518-A208-DC06DDD57763}" sibTransId="{B55CEDBB-2A51-4531-BEE5-D5A03C8317CE}"/>
    <dgm:cxn modelId="{AC119D8A-8A0D-46F5-A617-3288B1F71255}" type="presOf" srcId="{198CBE04-DDF6-408D-B0DD-A914516CEB92}" destId="{52C13D63-C14B-4862-B31C-B8AB26485AD2}" srcOrd="1" destOrd="0" presId="urn:microsoft.com/office/officeart/2016/7/layout/RepeatingBendingProcessNew"/>
    <dgm:cxn modelId="{F1C52F8D-A501-41E5-9A2C-FB165B19F17D}" srcId="{0B3E01CF-8CE6-457C-8451-83EF33D4B2EF}" destId="{29A29EED-813E-4901-B66C-1145F168E2A2}" srcOrd="5" destOrd="0" parTransId="{449E3A7E-1E1A-4CEE-9DC7-FB72BB591589}" sibTransId="{1B865004-30B9-455D-BC3F-7101BAEA940D}"/>
    <dgm:cxn modelId="{2019198F-BEF3-4327-9974-E2C4940E8FF7}" type="presOf" srcId="{29A29EED-813E-4901-B66C-1145F168E2A2}" destId="{E5523611-B0DE-4C5F-99E0-3F23E573C6E3}" srcOrd="0" destOrd="0" presId="urn:microsoft.com/office/officeart/2016/7/layout/RepeatingBendingProcessNew"/>
    <dgm:cxn modelId="{243EA390-7DA1-4129-8F15-5BE53470F03F}" type="presOf" srcId="{9F549675-CA1D-45C9-8F85-B2BBCA92B651}" destId="{68697EB9-DAEC-42BB-BFAC-1603000A2C37}" srcOrd="1" destOrd="0" presId="urn:microsoft.com/office/officeart/2016/7/layout/RepeatingBendingProcessNew"/>
    <dgm:cxn modelId="{9762E59F-7B76-4D8C-8D35-7762382FA9CC}" type="presOf" srcId="{D4530987-1C69-4DFB-BB1C-1FA022113B90}" destId="{74419FF6-34FD-4FDE-9191-EAB06C07FC04}" srcOrd="0" destOrd="0" presId="urn:microsoft.com/office/officeart/2016/7/layout/RepeatingBendingProcessNew"/>
    <dgm:cxn modelId="{B0583BAA-4726-4065-97A9-56D81F6C251E}" type="presOf" srcId="{3C30731B-BBDB-49A6-9D4D-9A22FCED3E28}" destId="{DBF9BD6F-B15C-48D3-B3BD-2A929F5AC8C0}" srcOrd="0" destOrd="0" presId="urn:microsoft.com/office/officeart/2016/7/layout/RepeatingBendingProcessNew"/>
    <dgm:cxn modelId="{B745FEAD-32E2-442C-A955-AA81EF8F2D47}" type="presOf" srcId="{8074E77D-8680-4888-8F3D-9D8CC8EAB121}" destId="{5DD434A2-CE48-4E91-A47C-B48F1364BAF2}" srcOrd="0" destOrd="0" presId="urn:microsoft.com/office/officeart/2016/7/layout/RepeatingBendingProcessNew"/>
    <dgm:cxn modelId="{BA83ACBA-AD79-4660-B391-D7CB2C74BFDD}" srcId="{0B3E01CF-8CE6-457C-8451-83EF33D4B2EF}" destId="{3804ABE2-74E1-4146-B416-16683686BE02}" srcOrd="1" destOrd="0" parTransId="{B9265E11-B6F8-4B04-9F6F-A3ECE0B3639D}" sibTransId="{9F549675-CA1D-45C9-8F85-B2BBCA92B651}"/>
    <dgm:cxn modelId="{F1DC7EED-86F9-4B68-819C-FE0D96B5AA99}" type="presOf" srcId="{0FE0DC56-78E1-4B2B-9470-B51AE50517AB}" destId="{388B0C94-4FC0-4548-8FEB-1F37ACE0A6B2}" srcOrd="1" destOrd="0" presId="urn:microsoft.com/office/officeart/2016/7/layout/RepeatingBendingProcessNew"/>
    <dgm:cxn modelId="{789FDDF7-C857-4BA5-A2F3-4815251DE1BF}" type="presOf" srcId="{ED1B8BD5-0521-4995-86CF-8B47B4AC4BCF}" destId="{676C730B-2262-45A7-9CD1-FB95CF0270A5}" srcOrd="0" destOrd="0" presId="urn:microsoft.com/office/officeart/2016/7/layout/RepeatingBendingProcessNew"/>
    <dgm:cxn modelId="{B3E708BF-2ED5-4041-AF36-B75BD14F1C5F}" type="presParOf" srcId="{11A9A7D9-32C8-4781-8846-2E2A64EB96B3}" destId="{DBF9BD6F-B15C-48D3-B3BD-2A929F5AC8C0}" srcOrd="0" destOrd="0" presId="urn:microsoft.com/office/officeart/2016/7/layout/RepeatingBendingProcessNew"/>
    <dgm:cxn modelId="{299E8851-B9F6-494A-A861-B759590BE201}" type="presParOf" srcId="{11A9A7D9-32C8-4781-8846-2E2A64EB96B3}" destId="{EF774D63-CF2F-4C1D-94A9-843475FA763F}" srcOrd="1" destOrd="0" presId="urn:microsoft.com/office/officeart/2016/7/layout/RepeatingBendingProcessNew"/>
    <dgm:cxn modelId="{EAF13EA6-ADF4-4A51-98FE-C6E58679E596}" type="presParOf" srcId="{EF774D63-CF2F-4C1D-94A9-843475FA763F}" destId="{388B0C94-4FC0-4548-8FEB-1F37ACE0A6B2}" srcOrd="0" destOrd="0" presId="urn:microsoft.com/office/officeart/2016/7/layout/RepeatingBendingProcessNew"/>
    <dgm:cxn modelId="{0CF4C1D6-8EBB-43C7-BCE6-52DA4DBF1FFE}" type="presParOf" srcId="{11A9A7D9-32C8-4781-8846-2E2A64EB96B3}" destId="{520CEBDB-3649-43BB-9706-390B8DEFC72F}" srcOrd="2" destOrd="0" presId="urn:microsoft.com/office/officeart/2016/7/layout/RepeatingBendingProcessNew"/>
    <dgm:cxn modelId="{4FB3E88D-37D8-4D3E-899A-5E07DADA6C81}" type="presParOf" srcId="{11A9A7D9-32C8-4781-8846-2E2A64EB96B3}" destId="{DE47639C-208B-4A7F-BDCC-663FA794EECE}" srcOrd="3" destOrd="0" presId="urn:microsoft.com/office/officeart/2016/7/layout/RepeatingBendingProcessNew"/>
    <dgm:cxn modelId="{685F25B9-081C-45F3-A078-085E80DB2C00}" type="presParOf" srcId="{DE47639C-208B-4A7F-BDCC-663FA794EECE}" destId="{68697EB9-DAEC-42BB-BFAC-1603000A2C37}" srcOrd="0" destOrd="0" presId="urn:microsoft.com/office/officeart/2016/7/layout/RepeatingBendingProcessNew"/>
    <dgm:cxn modelId="{AF678795-7ECD-4FA2-9CB4-676D561873ED}" type="presParOf" srcId="{11A9A7D9-32C8-4781-8846-2E2A64EB96B3}" destId="{74419FF6-34FD-4FDE-9191-EAB06C07FC04}" srcOrd="4" destOrd="0" presId="urn:microsoft.com/office/officeart/2016/7/layout/RepeatingBendingProcessNew"/>
    <dgm:cxn modelId="{A94D1EFC-D51B-4488-BA8C-2A8BF4173912}" type="presParOf" srcId="{11A9A7D9-32C8-4781-8846-2E2A64EB96B3}" destId="{5DD434A2-CE48-4E91-A47C-B48F1364BAF2}" srcOrd="5" destOrd="0" presId="urn:microsoft.com/office/officeart/2016/7/layout/RepeatingBendingProcessNew"/>
    <dgm:cxn modelId="{EBAA1719-B0F7-4366-B2CD-B03596110BB6}" type="presParOf" srcId="{5DD434A2-CE48-4E91-A47C-B48F1364BAF2}" destId="{C61E281D-0F1B-4698-BFA1-56F9CC069A5A}" srcOrd="0" destOrd="0" presId="urn:microsoft.com/office/officeart/2016/7/layout/RepeatingBendingProcessNew"/>
    <dgm:cxn modelId="{66B2357A-D045-4DC6-AD79-F9B77FC3FD35}" type="presParOf" srcId="{11A9A7D9-32C8-4781-8846-2E2A64EB96B3}" destId="{676C730B-2262-45A7-9CD1-FB95CF0270A5}" srcOrd="6" destOrd="0" presId="urn:microsoft.com/office/officeart/2016/7/layout/RepeatingBendingProcessNew"/>
    <dgm:cxn modelId="{933B0A25-80F5-4B29-8D8F-9610CEF78A4D}" type="presParOf" srcId="{11A9A7D9-32C8-4781-8846-2E2A64EB96B3}" destId="{AA379D1E-57EA-4F2A-A42E-A4E7E8D9B964}" srcOrd="7" destOrd="0" presId="urn:microsoft.com/office/officeart/2016/7/layout/RepeatingBendingProcessNew"/>
    <dgm:cxn modelId="{7A89B26D-7F63-412E-A664-D11747F1E130}" type="presParOf" srcId="{AA379D1E-57EA-4F2A-A42E-A4E7E8D9B964}" destId="{52C13D63-C14B-4862-B31C-B8AB26485AD2}" srcOrd="0" destOrd="0" presId="urn:microsoft.com/office/officeart/2016/7/layout/RepeatingBendingProcessNew"/>
    <dgm:cxn modelId="{C1B5BD91-C864-4AA8-A2F5-B6CE185CA54C}" type="presParOf" srcId="{11A9A7D9-32C8-4781-8846-2E2A64EB96B3}" destId="{E0714E51-A725-42A2-8168-89FF698E037E}" srcOrd="8" destOrd="0" presId="urn:microsoft.com/office/officeart/2016/7/layout/RepeatingBendingProcessNew"/>
    <dgm:cxn modelId="{C843FAF7-D5A5-470F-BAB7-99F60A18372F}" type="presParOf" srcId="{11A9A7D9-32C8-4781-8846-2E2A64EB96B3}" destId="{026EA4FB-96B9-4EAE-ACAF-677C8B2B7903}" srcOrd="9" destOrd="0" presId="urn:microsoft.com/office/officeart/2016/7/layout/RepeatingBendingProcessNew"/>
    <dgm:cxn modelId="{1F8BD942-4D27-4258-9150-0A616F401DD1}" type="presParOf" srcId="{026EA4FB-96B9-4EAE-ACAF-677C8B2B7903}" destId="{D97B8F8E-C4C9-4ACF-B2B6-80A285FB2F67}" srcOrd="0" destOrd="0" presId="urn:microsoft.com/office/officeart/2016/7/layout/RepeatingBendingProcessNew"/>
    <dgm:cxn modelId="{3B75AC98-5102-43C3-AF67-47CC91C5CCB6}" type="presParOf" srcId="{11A9A7D9-32C8-4781-8846-2E2A64EB96B3}" destId="{E5523611-B0DE-4C5F-99E0-3F23E573C6E3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A0C835-AC41-4497-9C1A-B21A934A5507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E6BCC18-8394-40D0-9E41-E55549CA82C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Adoption of New Technologies: Implemented in manufacturing and production processes.</a:t>
          </a:r>
        </a:p>
      </dgm:t>
    </dgm:pt>
    <dgm:pt modelId="{6C949B0C-ED51-4A2C-9579-1DF2507618D3}" type="parTrans" cxnId="{19426BC8-5728-47C6-A64D-EEE27D1F51BF}">
      <dgm:prSet/>
      <dgm:spPr/>
      <dgm:t>
        <a:bodyPr/>
        <a:lstStyle/>
        <a:p>
          <a:endParaRPr lang="en-US"/>
        </a:p>
      </dgm:t>
    </dgm:pt>
    <dgm:pt modelId="{73088873-3AAC-4C38-92A7-5D3355AD2B4A}" type="sibTrans" cxnId="{19426BC8-5728-47C6-A64D-EEE27D1F51BF}">
      <dgm:prSet/>
      <dgm:spPr/>
      <dgm:t>
        <a:bodyPr/>
        <a:lstStyle/>
        <a:p>
          <a:endParaRPr lang="en-US"/>
        </a:p>
      </dgm:t>
    </dgm:pt>
    <dgm:pt modelId="{DE3A815D-4282-41E6-B2F2-D0983EB657C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Efficient Resource Utilization: Maximized use of local coal and iron.</a:t>
          </a:r>
        </a:p>
      </dgm:t>
    </dgm:pt>
    <dgm:pt modelId="{81E8327F-9243-4417-895C-F2E49C31216E}" type="parTrans" cxnId="{7626EBEA-47CF-46DB-929D-BCA9CB91089A}">
      <dgm:prSet/>
      <dgm:spPr/>
      <dgm:t>
        <a:bodyPr/>
        <a:lstStyle/>
        <a:p>
          <a:endParaRPr lang="en-US"/>
        </a:p>
      </dgm:t>
    </dgm:pt>
    <dgm:pt modelId="{100F6FBA-F4EF-45C7-B864-02D0157B2BD5}" type="sibTrans" cxnId="{7626EBEA-47CF-46DB-929D-BCA9CB91089A}">
      <dgm:prSet/>
      <dgm:spPr/>
      <dgm:t>
        <a:bodyPr/>
        <a:lstStyle/>
        <a:p>
          <a:endParaRPr lang="en-US"/>
        </a:p>
      </dgm:t>
    </dgm:pt>
    <dgm:pt modelId="{5E1B6E93-070F-45A0-BAE3-789A2AA8C7B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Environmental Management: Initiatives to mitigate industrial pollution.</a:t>
          </a:r>
        </a:p>
      </dgm:t>
    </dgm:pt>
    <dgm:pt modelId="{0BB71F75-32C4-432D-A942-753E96466D90}" type="parTrans" cxnId="{0C8A77E9-754A-4FE4-A5AC-D688504846F6}">
      <dgm:prSet/>
      <dgm:spPr/>
      <dgm:t>
        <a:bodyPr/>
        <a:lstStyle/>
        <a:p>
          <a:endParaRPr lang="en-US"/>
        </a:p>
      </dgm:t>
    </dgm:pt>
    <dgm:pt modelId="{53888FDB-6946-4FC6-B527-ED5C28A8F12A}" type="sibTrans" cxnId="{0C8A77E9-754A-4FE4-A5AC-D688504846F6}">
      <dgm:prSet/>
      <dgm:spPr/>
      <dgm:t>
        <a:bodyPr/>
        <a:lstStyle/>
        <a:p>
          <a:endParaRPr lang="en-US"/>
        </a:p>
      </dgm:t>
    </dgm:pt>
    <dgm:pt modelId="{4B328D70-5626-4AE1-ADFE-ABA9BD66844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Proximity to Transportation Networks: Enabled efficient distribution of goods.</a:t>
          </a:r>
        </a:p>
      </dgm:t>
    </dgm:pt>
    <dgm:pt modelId="{BA1303FC-6048-408F-876A-211BA78C7783}" type="parTrans" cxnId="{1A06A3C3-268B-4DD8-BF00-EB4A104DF4EB}">
      <dgm:prSet/>
      <dgm:spPr/>
      <dgm:t>
        <a:bodyPr/>
        <a:lstStyle/>
        <a:p>
          <a:endParaRPr lang="en-US"/>
        </a:p>
      </dgm:t>
    </dgm:pt>
    <dgm:pt modelId="{58336155-9810-4671-B239-185B0EBCECB7}" type="sibTrans" cxnId="{1A06A3C3-268B-4DD8-BF00-EB4A104DF4EB}">
      <dgm:prSet/>
      <dgm:spPr/>
      <dgm:t>
        <a:bodyPr/>
        <a:lstStyle/>
        <a:p>
          <a:endParaRPr lang="en-US"/>
        </a:p>
      </dgm:t>
    </dgm:pt>
    <dgm:pt modelId="{8922D2EB-FC89-49D3-859E-38225F4E46E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Collaboration with Nearby Regions: Enhanced regional industrial strength.</a:t>
          </a:r>
        </a:p>
      </dgm:t>
    </dgm:pt>
    <dgm:pt modelId="{B3E8C50C-0377-4046-939D-2AFA73520D72}" type="parTrans" cxnId="{FF053D79-AD19-4A91-966B-21DB801DC927}">
      <dgm:prSet/>
      <dgm:spPr/>
      <dgm:t>
        <a:bodyPr/>
        <a:lstStyle/>
        <a:p>
          <a:endParaRPr lang="en-US"/>
        </a:p>
      </dgm:t>
    </dgm:pt>
    <dgm:pt modelId="{49F99743-C537-4E41-88C7-AB01E347C3B2}" type="sibTrans" cxnId="{FF053D79-AD19-4A91-966B-21DB801DC927}">
      <dgm:prSet/>
      <dgm:spPr/>
      <dgm:t>
        <a:bodyPr/>
        <a:lstStyle/>
        <a:p>
          <a:endParaRPr lang="en-US"/>
        </a:p>
      </dgm:t>
    </dgm:pt>
    <dgm:pt modelId="{83BA8C79-3700-46C9-90B4-4B396EFA62E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Sustainable Growth Practices: Balanced industrial expansion with community needs.</a:t>
          </a:r>
        </a:p>
      </dgm:t>
    </dgm:pt>
    <dgm:pt modelId="{8AF87762-BE3C-40A0-AF99-D6BC8BF7819B}" type="parTrans" cxnId="{29E64CE9-0420-4D9D-B1BC-E2B3A2D38D85}">
      <dgm:prSet/>
      <dgm:spPr/>
      <dgm:t>
        <a:bodyPr/>
        <a:lstStyle/>
        <a:p>
          <a:endParaRPr lang="en-US"/>
        </a:p>
      </dgm:t>
    </dgm:pt>
    <dgm:pt modelId="{73AC28A9-4903-4A13-9C0E-0EBDF559BA92}" type="sibTrans" cxnId="{29E64CE9-0420-4D9D-B1BC-E2B3A2D38D85}">
      <dgm:prSet/>
      <dgm:spPr/>
      <dgm:t>
        <a:bodyPr/>
        <a:lstStyle/>
        <a:p>
          <a:endParaRPr lang="en-US"/>
        </a:p>
      </dgm:t>
    </dgm:pt>
    <dgm:pt modelId="{12F67310-6C75-4495-9817-06BD778DDEF7}" type="pres">
      <dgm:prSet presAssocID="{25A0C835-AC41-4497-9C1A-B21A934A5507}" presName="Name0" presStyleCnt="0">
        <dgm:presLayoutVars>
          <dgm:dir/>
          <dgm:resizeHandles val="exact"/>
        </dgm:presLayoutVars>
      </dgm:prSet>
      <dgm:spPr/>
    </dgm:pt>
    <dgm:pt modelId="{319C2AB5-F89B-43CE-9F53-B06907D01C3C}" type="pres">
      <dgm:prSet presAssocID="{9E6BCC18-8394-40D0-9E41-E55549CA82C6}" presName="node" presStyleLbl="node1" presStyleIdx="0" presStyleCnt="6">
        <dgm:presLayoutVars>
          <dgm:bulletEnabled val="1"/>
        </dgm:presLayoutVars>
      </dgm:prSet>
      <dgm:spPr/>
    </dgm:pt>
    <dgm:pt modelId="{D64F0560-D00A-4972-BC8B-5BDC43CADF87}" type="pres">
      <dgm:prSet presAssocID="{73088873-3AAC-4C38-92A7-5D3355AD2B4A}" presName="sibTrans" presStyleLbl="sibTrans1D1" presStyleIdx="0" presStyleCnt="5"/>
      <dgm:spPr/>
    </dgm:pt>
    <dgm:pt modelId="{5C5B1B95-EBC2-414A-B838-5FAE38919016}" type="pres">
      <dgm:prSet presAssocID="{73088873-3AAC-4C38-92A7-5D3355AD2B4A}" presName="connectorText" presStyleLbl="sibTrans1D1" presStyleIdx="0" presStyleCnt="5"/>
      <dgm:spPr/>
    </dgm:pt>
    <dgm:pt modelId="{382DEAC6-D45A-4099-8BE8-9B524BC8838F}" type="pres">
      <dgm:prSet presAssocID="{DE3A815D-4282-41E6-B2F2-D0983EB657CD}" presName="node" presStyleLbl="node1" presStyleIdx="1" presStyleCnt="6">
        <dgm:presLayoutVars>
          <dgm:bulletEnabled val="1"/>
        </dgm:presLayoutVars>
      </dgm:prSet>
      <dgm:spPr/>
    </dgm:pt>
    <dgm:pt modelId="{2A39F419-60AE-40EA-AEF7-BDFA4B13AB50}" type="pres">
      <dgm:prSet presAssocID="{100F6FBA-F4EF-45C7-B864-02D0157B2BD5}" presName="sibTrans" presStyleLbl="sibTrans1D1" presStyleIdx="1" presStyleCnt="5"/>
      <dgm:spPr/>
    </dgm:pt>
    <dgm:pt modelId="{77B6131D-3089-42B0-A363-FC436B811B59}" type="pres">
      <dgm:prSet presAssocID="{100F6FBA-F4EF-45C7-B864-02D0157B2BD5}" presName="connectorText" presStyleLbl="sibTrans1D1" presStyleIdx="1" presStyleCnt="5"/>
      <dgm:spPr/>
    </dgm:pt>
    <dgm:pt modelId="{CD64178A-C519-464B-84BF-A08F805CB9E3}" type="pres">
      <dgm:prSet presAssocID="{5E1B6E93-070F-45A0-BAE3-789A2AA8C7BF}" presName="node" presStyleLbl="node1" presStyleIdx="2" presStyleCnt="6">
        <dgm:presLayoutVars>
          <dgm:bulletEnabled val="1"/>
        </dgm:presLayoutVars>
      </dgm:prSet>
      <dgm:spPr/>
    </dgm:pt>
    <dgm:pt modelId="{B8E6225A-2492-4C71-9AFF-FAEBB762696E}" type="pres">
      <dgm:prSet presAssocID="{53888FDB-6946-4FC6-B527-ED5C28A8F12A}" presName="sibTrans" presStyleLbl="sibTrans1D1" presStyleIdx="2" presStyleCnt="5"/>
      <dgm:spPr/>
    </dgm:pt>
    <dgm:pt modelId="{C78325BD-A9C8-4494-A72C-4753634A4702}" type="pres">
      <dgm:prSet presAssocID="{53888FDB-6946-4FC6-B527-ED5C28A8F12A}" presName="connectorText" presStyleLbl="sibTrans1D1" presStyleIdx="2" presStyleCnt="5"/>
      <dgm:spPr/>
    </dgm:pt>
    <dgm:pt modelId="{B4BC0C3C-B392-4A38-B81B-D4C046159E83}" type="pres">
      <dgm:prSet presAssocID="{4B328D70-5626-4AE1-ADFE-ABA9BD66844B}" presName="node" presStyleLbl="node1" presStyleIdx="3" presStyleCnt="6">
        <dgm:presLayoutVars>
          <dgm:bulletEnabled val="1"/>
        </dgm:presLayoutVars>
      </dgm:prSet>
      <dgm:spPr/>
    </dgm:pt>
    <dgm:pt modelId="{093CB633-784B-4FDA-AE50-956EE00EFE15}" type="pres">
      <dgm:prSet presAssocID="{58336155-9810-4671-B239-185B0EBCECB7}" presName="sibTrans" presStyleLbl="sibTrans1D1" presStyleIdx="3" presStyleCnt="5"/>
      <dgm:spPr/>
    </dgm:pt>
    <dgm:pt modelId="{CC6D78B5-9E72-49B8-84E3-401DDB5AB432}" type="pres">
      <dgm:prSet presAssocID="{58336155-9810-4671-B239-185B0EBCECB7}" presName="connectorText" presStyleLbl="sibTrans1D1" presStyleIdx="3" presStyleCnt="5"/>
      <dgm:spPr/>
    </dgm:pt>
    <dgm:pt modelId="{024BDAC1-AF08-475A-9AB4-66B0F1CB754F}" type="pres">
      <dgm:prSet presAssocID="{8922D2EB-FC89-49D3-859E-38225F4E46E5}" presName="node" presStyleLbl="node1" presStyleIdx="4" presStyleCnt="6">
        <dgm:presLayoutVars>
          <dgm:bulletEnabled val="1"/>
        </dgm:presLayoutVars>
      </dgm:prSet>
      <dgm:spPr/>
    </dgm:pt>
    <dgm:pt modelId="{88B5F8CF-5EE8-4B10-9469-DAE414FF60FE}" type="pres">
      <dgm:prSet presAssocID="{49F99743-C537-4E41-88C7-AB01E347C3B2}" presName="sibTrans" presStyleLbl="sibTrans1D1" presStyleIdx="4" presStyleCnt="5"/>
      <dgm:spPr/>
    </dgm:pt>
    <dgm:pt modelId="{22BB3560-8750-440F-8B91-EE9F3B79C461}" type="pres">
      <dgm:prSet presAssocID="{49F99743-C537-4E41-88C7-AB01E347C3B2}" presName="connectorText" presStyleLbl="sibTrans1D1" presStyleIdx="4" presStyleCnt="5"/>
      <dgm:spPr/>
    </dgm:pt>
    <dgm:pt modelId="{31FCA1FD-8982-4A04-B7E0-0321AFA2B8F6}" type="pres">
      <dgm:prSet presAssocID="{83BA8C79-3700-46C9-90B4-4B396EFA62EB}" presName="node" presStyleLbl="node1" presStyleIdx="5" presStyleCnt="6">
        <dgm:presLayoutVars>
          <dgm:bulletEnabled val="1"/>
        </dgm:presLayoutVars>
      </dgm:prSet>
      <dgm:spPr/>
    </dgm:pt>
  </dgm:ptLst>
  <dgm:cxnLst>
    <dgm:cxn modelId="{E283F412-9F1D-4CD3-B6F5-7B070243A368}" type="presOf" srcId="{49F99743-C537-4E41-88C7-AB01E347C3B2}" destId="{88B5F8CF-5EE8-4B10-9469-DAE414FF60FE}" srcOrd="0" destOrd="0" presId="urn:microsoft.com/office/officeart/2016/7/layout/RepeatingBendingProcessNew"/>
    <dgm:cxn modelId="{A17EC225-3E60-4130-BA6C-57D64502D129}" type="presOf" srcId="{100F6FBA-F4EF-45C7-B864-02D0157B2BD5}" destId="{77B6131D-3089-42B0-A363-FC436B811B59}" srcOrd="1" destOrd="0" presId="urn:microsoft.com/office/officeart/2016/7/layout/RepeatingBendingProcessNew"/>
    <dgm:cxn modelId="{C633AA2D-0D9F-4E77-8EC3-DF588D96B0CA}" type="presOf" srcId="{53888FDB-6946-4FC6-B527-ED5C28A8F12A}" destId="{B8E6225A-2492-4C71-9AFF-FAEBB762696E}" srcOrd="0" destOrd="0" presId="urn:microsoft.com/office/officeart/2016/7/layout/RepeatingBendingProcessNew"/>
    <dgm:cxn modelId="{CCBA192F-F433-43D4-8834-AAB4E460C824}" type="presOf" srcId="{100F6FBA-F4EF-45C7-B864-02D0157B2BD5}" destId="{2A39F419-60AE-40EA-AEF7-BDFA4B13AB50}" srcOrd="0" destOrd="0" presId="urn:microsoft.com/office/officeart/2016/7/layout/RepeatingBendingProcessNew"/>
    <dgm:cxn modelId="{97F6A338-306C-4205-BB9C-71F7C303B7E1}" type="presOf" srcId="{58336155-9810-4671-B239-185B0EBCECB7}" destId="{093CB633-784B-4FDA-AE50-956EE00EFE15}" srcOrd="0" destOrd="0" presId="urn:microsoft.com/office/officeart/2016/7/layout/RepeatingBendingProcessNew"/>
    <dgm:cxn modelId="{2931A03E-9A11-4447-84E5-31472FE5A7DD}" type="presOf" srcId="{73088873-3AAC-4C38-92A7-5D3355AD2B4A}" destId="{5C5B1B95-EBC2-414A-B838-5FAE38919016}" srcOrd="1" destOrd="0" presId="urn:microsoft.com/office/officeart/2016/7/layout/RepeatingBendingProcessNew"/>
    <dgm:cxn modelId="{746E546A-8608-4903-817E-3497DFCDECC0}" type="presOf" srcId="{58336155-9810-4671-B239-185B0EBCECB7}" destId="{CC6D78B5-9E72-49B8-84E3-401DDB5AB432}" srcOrd="1" destOrd="0" presId="urn:microsoft.com/office/officeart/2016/7/layout/RepeatingBendingProcessNew"/>
    <dgm:cxn modelId="{19327D54-2529-4318-9B4F-D70414B8E0E4}" type="presOf" srcId="{5E1B6E93-070F-45A0-BAE3-789A2AA8C7BF}" destId="{CD64178A-C519-464B-84BF-A08F805CB9E3}" srcOrd="0" destOrd="0" presId="urn:microsoft.com/office/officeart/2016/7/layout/RepeatingBendingProcessNew"/>
    <dgm:cxn modelId="{FF053D79-AD19-4A91-966B-21DB801DC927}" srcId="{25A0C835-AC41-4497-9C1A-B21A934A5507}" destId="{8922D2EB-FC89-49D3-859E-38225F4E46E5}" srcOrd="4" destOrd="0" parTransId="{B3E8C50C-0377-4046-939D-2AFA73520D72}" sibTransId="{49F99743-C537-4E41-88C7-AB01E347C3B2}"/>
    <dgm:cxn modelId="{07EB0E7E-3575-4D1C-89A3-921AB7A7788B}" type="presOf" srcId="{53888FDB-6946-4FC6-B527-ED5C28A8F12A}" destId="{C78325BD-A9C8-4494-A72C-4753634A4702}" srcOrd="1" destOrd="0" presId="urn:microsoft.com/office/officeart/2016/7/layout/RepeatingBendingProcessNew"/>
    <dgm:cxn modelId="{9FF43E83-F343-496D-8967-9D05D2E8A7A2}" type="presOf" srcId="{25A0C835-AC41-4497-9C1A-B21A934A5507}" destId="{12F67310-6C75-4495-9817-06BD778DDEF7}" srcOrd="0" destOrd="0" presId="urn:microsoft.com/office/officeart/2016/7/layout/RepeatingBendingProcessNew"/>
    <dgm:cxn modelId="{979F79A3-E36B-4D47-9ED4-F3DB80A21F04}" type="presOf" srcId="{49F99743-C537-4E41-88C7-AB01E347C3B2}" destId="{22BB3560-8750-440F-8B91-EE9F3B79C461}" srcOrd="1" destOrd="0" presId="urn:microsoft.com/office/officeart/2016/7/layout/RepeatingBendingProcessNew"/>
    <dgm:cxn modelId="{1A06A3C3-268B-4DD8-BF00-EB4A104DF4EB}" srcId="{25A0C835-AC41-4497-9C1A-B21A934A5507}" destId="{4B328D70-5626-4AE1-ADFE-ABA9BD66844B}" srcOrd="3" destOrd="0" parTransId="{BA1303FC-6048-408F-876A-211BA78C7783}" sibTransId="{58336155-9810-4671-B239-185B0EBCECB7}"/>
    <dgm:cxn modelId="{6ED4CBC4-4B09-4E92-94BE-E9C2F3A1C5FD}" type="presOf" srcId="{4B328D70-5626-4AE1-ADFE-ABA9BD66844B}" destId="{B4BC0C3C-B392-4A38-B81B-D4C046159E83}" srcOrd="0" destOrd="0" presId="urn:microsoft.com/office/officeart/2016/7/layout/RepeatingBendingProcessNew"/>
    <dgm:cxn modelId="{19426BC8-5728-47C6-A64D-EEE27D1F51BF}" srcId="{25A0C835-AC41-4497-9C1A-B21A934A5507}" destId="{9E6BCC18-8394-40D0-9E41-E55549CA82C6}" srcOrd="0" destOrd="0" parTransId="{6C949B0C-ED51-4A2C-9579-1DF2507618D3}" sibTransId="{73088873-3AAC-4C38-92A7-5D3355AD2B4A}"/>
    <dgm:cxn modelId="{FD82B4D1-5782-410D-A778-AA83B6A38AF9}" type="presOf" srcId="{8922D2EB-FC89-49D3-859E-38225F4E46E5}" destId="{024BDAC1-AF08-475A-9AB4-66B0F1CB754F}" srcOrd="0" destOrd="0" presId="urn:microsoft.com/office/officeart/2016/7/layout/RepeatingBendingProcessNew"/>
    <dgm:cxn modelId="{114985D9-5B67-472A-A505-816ED86A8EAD}" type="presOf" srcId="{DE3A815D-4282-41E6-B2F2-D0983EB657CD}" destId="{382DEAC6-D45A-4099-8BE8-9B524BC8838F}" srcOrd="0" destOrd="0" presId="urn:microsoft.com/office/officeart/2016/7/layout/RepeatingBendingProcessNew"/>
    <dgm:cxn modelId="{2AF552DF-BD9D-494A-8BDE-9F87656EDC3D}" type="presOf" srcId="{73088873-3AAC-4C38-92A7-5D3355AD2B4A}" destId="{D64F0560-D00A-4972-BC8B-5BDC43CADF87}" srcOrd="0" destOrd="0" presId="urn:microsoft.com/office/officeart/2016/7/layout/RepeatingBendingProcessNew"/>
    <dgm:cxn modelId="{E079F8E4-6CE6-451E-841A-35968F6B343E}" type="presOf" srcId="{9E6BCC18-8394-40D0-9E41-E55549CA82C6}" destId="{319C2AB5-F89B-43CE-9F53-B06907D01C3C}" srcOrd="0" destOrd="0" presId="urn:microsoft.com/office/officeart/2016/7/layout/RepeatingBendingProcessNew"/>
    <dgm:cxn modelId="{29E64CE9-0420-4D9D-B1BC-E2B3A2D38D85}" srcId="{25A0C835-AC41-4497-9C1A-B21A934A5507}" destId="{83BA8C79-3700-46C9-90B4-4B396EFA62EB}" srcOrd="5" destOrd="0" parTransId="{8AF87762-BE3C-40A0-AF99-D6BC8BF7819B}" sibTransId="{73AC28A9-4903-4A13-9C0E-0EBDF559BA92}"/>
    <dgm:cxn modelId="{0C8A77E9-754A-4FE4-A5AC-D688504846F6}" srcId="{25A0C835-AC41-4497-9C1A-B21A934A5507}" destId="{5E1B6E93-070F-45A0-BAE3-789A2AA8C7BF}" srcOrd="2" destOrd="0" parTransId="{0BB71F75-32C4-432D-A942-753E96466D90}" sibTransId="{53888FDB-6946-4FC6-B527-ED5C28A8F12A}"/>
    <dgm:cxn modelId="{7626EBEA-47CF-46DB-929D-BCA9CB91089A}" srcId="{25A0C835-AC41-4497-9C1A-B21A934A5507}" destId="{DE3A815D-4282-41E6-B2F2-D0983EB657CD}" srcOrd="1" destOrd="0" parTransId="{81E8327F-9243-4417-895C-F2E49C31216E}" sibTransId="{100F6FBA-F4EF-45C7-B864-02D0157B2BD5}"/>
    <dgm:cxn modelId="{C4B440F2-F7FA-4D59-B35E-C5A784AB63FA}" type="presOf" srcId="{83BA8C79-3700-46C9-90B4-4B396EFA62EB}" destId="{31FCA1FD-8982-4A04-B7E0-0321AFA2B8F6}" srcOrd="0" destOrd="0" presId="urn:microsoft.com/office/officeart/2016/7/layout/RepeatingBendingProcessNew"/>
    <dgm:cxn modelId="{EC317DE2-CE09-417A-80F3-9B690208838D}" type="presParOf" srcId="{12F67310-6C75-4495-9817-06BD778DDEF7}" destId="{319C2AB5-F89B-43CE-9F53-B06907D01C3C}" srcOrd="0" destOrd="0" presId="urn:microsoft.com/office/officeart/2016/7/layout/RepeatingBendingProcessNew"/>
    <dgm:cxn modelId="{EDE944CE-C832-491C-9954-D609B7714B24}" type="presParOf" srcId="{12F67310-6C75-4495-9817-06BD778DDEF7}" destId="{D64F0560-D00A-4972-BC8B-5BDC43CADF87}" srcOrd="1" destOrd="0" presId="urn:microsoft.com/office/officeart/2016/7/layout/RepeatingBendingProcessNew"/>
    <dgm:cxn modelId="{A7241F25-63B8-4C75-9D64-5AC589B2C944}" type="presParOf" srcId="{D64F0560-D00A-4972-BC8B-5BDC43CADF87}" destId="{5C5B1B95-EBC2-414A-B838-5FAE38919016}" srcOrd="0" destOrd="0" presId="urn:microsoft.com/office/officeart/2016/7/layout/RepeatingBendingProcessNew"/>
    <dgm:cxn modelId="{157C7FD1-37E9-4FD5-9167-F6FE2583A457}" type="presParOf" srcId="{12F67310-6C75-4495-9817-06BD778DDEF7}" destId="{382DEAC6-D45A-4099-8BE8-9B524BC8838F}" srcOrd="2" destOrd="0" presId="urn:microsoft.com/office/officeart/2016/7/layout/RepeatingBendingProcessNew"/>
    <dgm:cxn modelId="{7FA9B70B-D22F-4C57-8076-50933F80D903}" type="presParOf" srcId="{12F67310-6C75-4495-9817-06BD778DDEF7}" destId="{2A39F419-60AE-40EA-AEF7-BDFA4B13AB50}" srcOrd="3" destOrd="0" presId="urn:microsoft.com/office/officeart/2016/7/layout/RepeatingBendingProcessNew"/>
    <dgm:cxn modelId="{A595A34C-C21A-4838-B1DA-4F96348AA540}" type="presParOf" srcId="{2A39F419-60AE-40EA-AEF7-BDFA4B13AB50}" destId="{77B6131D-3089-42B0-A363-FC436B811B59}" srcOrd="0" destOrd="0" presId="urn:microsoft.com/office/officeart/2016/7/layout/RepeatingBendingProcessNew"/>
    <dgm:cxn modelId="{1A993F41-BB5D-4D2E-803F-A9C58AB3BC47}" type="presParOf" srcId="{12F67310-6C75-4495-9817-06BD778DDEF7}" destId="{CD64178A-C519-464B-84BF-A08F805CB9E3}" srcOrd="4" destOrd="0" presId="urn:microsoft.com/office/officeart/2016/7/layout/RepeatingBendingProcessNew"/>
    <dgm:cxn modelId="{3DF93A45-293D-4D02-8785-60EEA14761E3}" type="presParOf" srcId="{12F67310-6C75-4495-9817-06BD778DDEF7}" destId="{B8E6225A-2492-4C71-9AFF-FAEBB762696E}" srcOrd="5" destOrd="0" presId="urn:microsoft.com/office/officeart/2016/7/layout/RepeatingBendingProcessNew"/>
    <dgm:cxn modelId="{CA39DB1F-3FD3-4B49-9D26-BA8449E75FB4}" type="presParOf" srcId="{B8E6225A-2492-4C71-9AFF-FAEBB762696E}" destId="{C78325BD-A9C8-4494-A72C-4753634A4702}" srcOrd="0" destOrd="0" presId="urn:microsoft.com/office/officeart/2016/7/layout/RepeatingBendingProcessNew"/>
    <dgm:cxn modelId="{A288D460-5B84-423C-99D7-5BCA91100A35}" type="presParOf" srcId="{12F67310-6C75-4495-9817-06BD778DDEF7}" destId="{B4BC0C3C-B392-4A38-B81B-D4C046159E83}" srcOrd="6" destOrd="0" presId="urn:microsoft.com/office/officeart/2016/7/layout/RepeatingBendingProcessNew"/>
    <dgm:cxn modelId="{2163AE45-2B31-4657-8CF0-A1BCACEEF84A}" type="presParOf" srcId="{12F67310-6C75-4495-9817-06BD778DDEF7}" destId="{093CB633-784B-4FDA-AE50-956EE00EFE15}" srcOrd="7" destOrd="0" presId="urn:microsoft.com/office/officeart/2016/7/layout/RepeatingBendingProcessNew"/>
    <dgm:cxn modelId="{E2FA1D28-78B4-4E71-8451-0CBC44A51E44}" type="presParOf" srcId="{093CB633-784B-4FDA-AE50-956EE00EFE15}" destId="{CC6D78B5-9E72-49B8-84E3-401DDB5AB432}" srcOrd="0" destOrd="0" presId="urn:microsoft.com/office/officeart/2016/7/layout/RepeatingBendingProcessNew"/>
    <dgm:cxn modelId="{BE3E3102-345E-4C74-A192-0D18ED87A782}" type="presParOf" srcId="{12F67310-6C75-4495-9817-06BD778DDEF7}" destId="{024BDAC1-AF08-475A-9AB4-66B0F1CB754F}" srcOrd="8" destOrd="0" presId="urn:microsoft.com/office/officeart/2016/7/layout/RepeatingBendingProcessNew"/>
    <dgm:cxn modelId="{2DA42EE5-4D8C-43AB-AB94-D55EF5E98365}" type="presParOf" srcId="{12F67310-6C75-4495-9817-06BD778DDEF7}" destId="{88B5F8CF-5EE8-4B10-9469-DAE414FF60FE}" srcOrd="9" destOrd="0" presId="urn:microsoft.com/office/officeart/2016/7/layout/RepeatingBendingProcessNew"/>
    <dgm:cxn modelId="{18C9CABC-43F4-419B-B331-356EA4874864}" type="presParOf" srcId="{88B5F8CF-5EE8-4B10-9469-DAE414FF60FE}" destId="{22BB3560-8750-440F-8B91-EE9F3B79C461}" srcOrd="0" destOrd="0" presId="urn:microsoft.com/office/officeart/2016/7/layout/RepeatingBendingProcessNew"/>
    <dgm:cxn modelId="{8B0B0BAB-58BC-49A9-B2DF-9BF78341BF9E}" type="presParOf" srcId="{12F67310-6C75-4495-9817-06BD778DDEF7}" destId="{31FCA1FD-8982-4A04-B7E0-0321AFA2B8F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A6D0B8-AF0D-4245-A38E-6E39C07CE23E}">
      <dsp:nvSpPr>
        <dsp:cNvPr id="0" name=""/>
        <dsp:cNvSpPr/>
      </dsp:nvSpPr>
      <dsp:spPr>
        <a:xfrm>
          <a:off x="1917709" y="615334"/>
          <a:ext cx="40971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9717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11560" y="658852"/>
        <a:ext cx="22015" cy="4403"/>
      </dsp:txXfrm>
    </dsp:sp>
    <dsp:sp modelId="{65D2522D-B17C-4F50-BA59-B9828BD61D20}">
      <dsp:nvSpPr>
        <dsp:cNvPr id="0" name=""/>
        <dsp:cNvSpPr/>
      </dsp:nvSpPr>
      <dsp:spPr>
        <a:xfrm>
          <a:off x="5085" y="86727"/>
          <a:ext cx="1914424" cy="11486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808" tIns="98468" rIns="93808" bIns="984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Tinplate Manufacturing: Central to Llanelli’s economic growth.</a:t>
          </a:r>
        </a:p>
      </dsp:txBody>
      <dsp:txXfrm>
        <a:off x="5085" y="86727"/>
        <a:ext cx="1914424" cy="1148654"/>
      </dsp:txXfrm>
    </dsp:sp>
    <dsp:sp modelId="{9E2A0593-79D6-42D4-87C7-AA339EC5118A}">
      <dsp:nvSpPr>
        <dsp:cNvPr id="0" name=""/>
        <dsp:cNvSpPr/>
      </dsp:nvSpPr>
      <dsp:spPr>
        <a:xfrm>
          <a:off x="4272451" y="615334"/>
          <a:ext cx="40971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9717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66302" y="658852"/>
        <a:ext cx="22015" cy="4403"/>
      </dsp:txXfrm>
    </dsp:sp>
    <dsp:sp modelId="{618A570E-62AD-4B51-842E-A40EC2C6E429}">
      <dsp:nvSpPr>
        <dsp:cNvPr id="0" name=""/>
        <dsp:cNvSpPr/>
      </dsp:nvSpPr>
      <dsp:spPr>
        <a:xfrm>
          <a:off x="2359827" y="86727"/>
          <a:ext cx="1914424" cy="11486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808" tIns="98468" rIns="93808" bIns="984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Shipbuilding Industry: Expanded significantly during the Industrial Revolution.</a:t>
          </a:r>
        </a:p>
      </dsp:txBody>
      <dsp:txXfrm>
        <a:off x="2359827" y="86727"/>
        <a:ext cx="1914424" cy="1148654"/>
      </dsp:txXfrm>
    </dsp:sp>
    <dsp:sp modelId="{231E31D3-51C9-4DF4-8C26-F81442CAA5D1}">
      <dsp:nvSpPr>
        <dsp:cNvPr id="0" name=""/>
        <dsp:cNvSpPr/>
      </dsp:nvSpPr>
      <dsp:spPr>
        <a:xfrm>
          <a:off x="962297" y="1233581"/>
          <a:ext cx="4709483" cy="409717"/>
        </a:xfrm>
        <a:custGeom>
          <a:avLst/>
          <a:gdLst/>
          <a:ahLst/>
          <a:cxnLst/>
          <a:rect l="0" t="0" r="0" b="0"/>
          <a:pathLst>
            <a:path>
              <a:moveTo>
                <a:pt x="4709483" y="0"/>
              </a:moveTo>
              <a:lnTo>
                <a:pt x="4709483" y="221958"/>
              </a:lnTo>
              <a:lnTo>
                <a:pt x="0" y="221958"/>
              </a:lnTo>
              <a:lnTo>
                <a:pt x="0" y="409717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98788" y="1436238"/>
        <a:ext cx="236501" cy="4403"/>
      </dsp:txXfrm>
    </dsp:sp>
    <dsp:sp modelId="{E40F3011-EB90-4CAA-B115-AE236231F310}">
      <dsp:nvSpPr>
        <dsp:cNvPr id="0" name=""/>
        <dsp:cNvSpPr/>
      </dsp:nvSpPr>
      <dsp:spPr>
        <a:xfrm>
          <a:off x="4714569" y="86727"/>
          <a:ext cx="1914424" cy="11486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808" tIns="98468" rIns="93808" bIns="984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Coal Mining: Provided essential resources for factories and transportation.</a:t>
          </a:r>
        </a:p>
      </dsp:txBody>
      <dsp:txXfrm>
        <a:off x="4714569" y="86727"/>
        <a:ext cx="1914424" cy="1148654"/>
      </dsp:txXfrm>
    </dsp:sp>
    <dsp:sp modelId="{1D8B89EC-3B60-4A3B-8145-52FB66E66D9A}">
      <dsp:nvSpPr>
        <dsp:cNvPr id="0" name=""/>
        <dsp:cNvSpPr/>
      </dsp:nvSpPr>
      <dsp:spPr>
        <a:xfrm>
          <a:off x="1917709" y="2204306"/>
          <a:ext cx="40971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9717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11560" y="2247824"/>
        <a:ext cx="22015" cy="4403"/>
      </dsp:txXfrm>
    </dsp:sp>
    <dsp:sp modelId="{508268C3-9E3B-4013-B931-CC3B6A2CAF12}">
      <dsp:nvSpPr>
        <dsp:cNvPr id="0" name=""/>
        <dsp:cNvSpPr/>
      </dsp:nvSpPr>
      <dsp:spPr>
        <a:xfrm>
          <a:off x="5085" y="1675699"/>
          <a:ext cx="1914424" cy="11486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808" tIns="98468" rIns="93808" bIns="984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Strategic Port Location: Facilitated trade and export of goods.</a:t>
          </a:r>
        </a:p>
      </dsp:txBody>
      <dsp:txXfrm>
        <a:off x="5085" y="1675699"/>
        <a:ext cx="1914424" cy="1148654"/>
      </dsp:txXfrm>
    </dsp:sp>
    <dsp:sp modelId="{B616EBCE-7AED-481A-91F5-A6D08201A813}">
      <dsp:nvSpPr>
        <dsp:cNvPr id="0" name=""/>
        <dsp:cNvSpPr/>
      </dsp:nvSpPr>
      <dsp:spPr>
        <a:xfrm>
          <a:off x="4272451" y="2204306"/>
          <a:ext cx="40971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9717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66302" y="2247824"/>
        <a:ext cx="22015" cy="4403"/>
      </dsp:txXfrm>
    </dsp:sp>
    <dsp:sp modelId="{79948A26-6448-4B15-ABDD-445B7EE17373}">
      <dsp:nvSpPr>
        <dsp:cNvPr id="0" name=""/>
        <dsp:cNvSpPr/>
      </dsp:nvSpPr>
      <dsp:spPr>
        <a:xfrm>
          <a:off x="2359827" y="1675699"/>
          <a:ext cx="1914424" cy="11486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808" tIns="98468" rIns="93808" bIns="984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Innovative Entrepreneurs: Invested in and expanded local industries.</a:t>
          </a:r>
        </a:p>
      </dsp:txBody>
      <dsp:txXfrm>
        <a:off x="2359827" y="1675699"/>
        <a:ext cx="1914424" cy="1148654"/>
      </dsp:txXfrm>
    </dsp:sp>
    <dsp:sp modelId="{786E6128-82A7-451B-BB34-818AE46DD59A}">
      <dsp:nvSpPr>
        <dsp:cNvPr id="0" name=""/>
        <dsp:cNvSpPr/>
      </dsp:nvSpPr>
      <dsp:spPr>
        <a:xfrm>
          <a:off x="4714569" y="1675699"/>
          <a:ext cx="1914424" cy="11486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3808" tIns="98468" rIns="93808" bIns="984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Technological Advancements: Enhanced production efficiency and output.</a:t>
          </a:r>
        </a:p>
      </dsp:txBody>
      <dsp:txXfrm>
        <a:off x="4714569" y="1675699"/>
        <a:ext cx="1914424" cy="11486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774D63-CF2F-4C1D-94A9-843475FA763F}">
      <dsp:nvSpPr>
        <dsp:cNvPr id="0" name=""/>
        <dsp:cNvSpPr/>
      </dsp:nvSpPr>
      <dsp:spPr>
        <a:xfrm>
          <a:off x="1959260" y="823848"/>
          <a:ext cx="4184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490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7278" y="867320"/>
        <a:ext cx="22454" cy="4495"/>
      </dsp:txXfrm>
    </dsp:sp>
    <dsp:sp modelId="{DBF9BD6F-B15C-48D3-B3BD-2A929F5AC8C0}">
      <dsp:nvSpPr>
        <dsp:cNvPr id="0" name=""/>
        <dsp:cNvSpPr/>
      </dsp:nvSpPr>
      <dsp:spPr>
        <a:xfrm>
          <a:off x="8494" y="283798"/>
          <a:ext cx="1952566" cy="117153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677" tIns="100430" rIns="95677" bIns="10043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Employment Opportunities: Attracted a large workforce to the area.</a:t>
          </a:r>
        </a:p>
      </dsp:txBody>
      <dsp:txXfrm>
        <a:off x="8494" y="283798"/>
        <a:ext cx="1952566" cy="1171539"/>
      </dsp:txXfrm>
    </dsp:sp>
    <dsp:sp modelId="{DE47639C-208B-4A7F-BDCC-663FA794EECE}">
      <dsp:nvSpPr>
        <dsp:cNvPr id="0" name=""/>
        <dsp:cNvSpPr/>
      </dsp:nvSpPr>
      <dsp:spPr>
        <a:xfrm>
          <a:off x="4360916" y="823848"/>
          <a:ext cx="4184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490" y="45720"/>
              </a:lnTo>
            </a:path>
          </a:pathLst>
        </a:custGeom>
        <a:noFill/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58934" y="867320"/>
        <a:ext cx="22454" cy="4495"/>
      </dsp:txXfrm>
    </dsp:sp>
    <dsp:sp modelId="{520CEBDB-3649-43BB-9706-390B8DEFC72F}">
      <dsp:nvSpPr>
        <dsp:cNvPr id="0" name=""/>
        <dsp:cNvSpPr/>
      </dsp:nvSpPr>
      <dsp:spPr>
        <a:xfrm>
          <a:off x="2410150" y="283798"/>
          <a:ext cx="1952566" cy="1171539"/>
        </a:xfrm>
        <a:prstGeom prst="rect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677" tIns="100430" rIns="95677" bIns="10043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Urbanization: Rapid population growth led to the development of infrastructure.</a:t>
          </a:r>
        </a:p>
      </dsp:txBody>
      <dsp:txXfrm>
        <a:off x="2410150" y="283798"/>
        <a:ext cx="1952566" cy="1171539"/>
      </dsp:txXfrm>
    </dsp:sp>
    <dsp:sp modelId="{5DD434A2-CE48-4E91-A47C-B48F1364BAF2}">
      <dsp:nvSpPr>
        <dsp:cNvPr id="0" name=""/>
        <dsp:cNvSpPr/>
      </dsp:nvSpPr>
      <dsp:spPr>
        <a:xfrm>
          <a:off x="984777" y="1453537"/>
          <a:ext cx="4803312" cy="418490"/>
        </a:xfrm>
        <a:custGeom>
          <a:avLst/>
          <a:gdLst/>
          <a:ahLst/>
          <a:cxnLst/>
          <a:rect l="0" t="0" r="0" b="0"/>
          <a:pathLst>
            <a:path>
              <a:moveTo>
                <a:pt x="4803312" y="0"/>
              </a:moveTo>
              <a:lnTo>
                <a:pt x="4803312" y="226345"/>
              </a:lnTo>
              <a:lnTo>
                <a:pt x="0" y="226345"/>
              </a:lnTo>
              <a:lnTo>
                <a:pt x="0" y="418490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65826" y="1660535"/>
        <a:ext cx="241213" cy="4495"/>
      </dsp:txXfrm>
    </dsp:sp>
    <dsp:sp modelId="{74419FF6-34FD-4FDE-9191-EAB06C07FC04}">
      <dsp:nvSpPr>
        <dsp:cNvPr id="0" name=""/>
        <dsp:cNvSpPr/>
      </dsp:nvSpPr>
      <dsp:spPr>
        <a:xfrm>
          <a:off x="4811806" y="283798"/>
          <a:ext cx="1952566" cy="1171539"/>
        </a:xfrm>
        <a:prstGeom prst="rect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677" tIns="100430" rIns="95677" bIns="10043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Improved Infrastructure: Expansion of roads, railways, and ports.</a:t>
          </a:r>
        </a:p>
      </dsp:txBody>
      <dsp:txXfrm>
        <a:off x="4811806" y="283798"/>
        <a:ext cx="1952566" cy="1171539"/>
      </dsp:txXfrm>
    </dsp:sp>
    <dsp:sp modelId="{AA379D1E-57EA-4F2A-A42E-A4E7E8D9B964}">
      <dsp:nvSpPr>
        <dsp:cNvPr id="0" name=""/>
        <dsp:cNvSpPr/>
      </dsp:nvSpPr>
      <dsp:spPr>
        <a:xfrm>
          <a:off x="1959260" y="2444477"/>
          <a:ext cx="4184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490" y="45720"/>
              </a:lnTo>
            </a:path>
          </a:pathLst>
        </a:custGeom>
        <a:noFill/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57278" y="2487950"/>
        <a:ext cx="22454" cy="4495"/>
      </dsp:txXfrm>
    </dsp:sp>
    <dsp:sp modelId="{676C730B-2262-45A7-9CD1-FB95CF0270A5}">
      <dsp:nvSpPr>
        <dsp:cNvPr id="0" name=""/>
        <dsp:cNvSpPr/>
      </dsp:nvSpPr>
      <dsp:spPr>
        <a:xfrm>
          <a:off x="8494" y="1904428"/>
          <a:ext cx="1952566" cy="1171539"/>
        </a:xfrm>
        <a:prstGeom prst="rect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677" tIns="100430" rIns="95677" bIns="10043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Rise of Local Businesses: Supported by a thriving industrial base.</a:t>
          </a:r>
        </a:p>
      </dsp:txBody>
      <dsp:txXfrm>
        <a:off x="8494" y="1904428"/>
        <a:ext cx="1952566" cy="1171539"/>
      </dsp:txXfrm>
    </dsp:sp>
    <dsp:sp modelId="{026EA4FB-96B9-4EAE-ACAF-677C8B2B7903}">
      <dsp:nvSpPr>
        <dsp:cNvPr id="0" name=""/>
        <dsp:cNvSpPr/>
      </dsp:nvSpPr>
      <dsp:spPr>
        <a:xfrm>
          <a:off x="4360916" y="2444477"/>
          <a:ext cx="4184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8490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58934" y="2487950"/>
        <a:ext cx="22454" cy="4495"/>
      </dsp:txXfrm>
    </dsp:sp>
    <dsp:sp modelId="{E0714E51-A725-42A2-8168-89FF698E037E}">
      <dsp:nvSpPr>
        <dsp:cNvPr id="0" name=""/>
        <dsp:cNvSpPr/>
      </dsp:nvSpPr>
      <dsp:spPr>
        <a:xfrm>
          <a:off x="2410150" y="1904428"/>
          <a:ext cx="1952566" cy="1171539"/>
        </a:xfrm>
        <a:prstGeom prst="rect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677" tIns="100430" rIns="95677" bIns="10043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Enhanced Quality of Life: Increased wages and living standards for workers.</a:t>
          </a:r>
        </a:p>
      </dsp:txBody>
      <dsp:txXfrm>
        <a:off x="2410150" y="1904428"/>
        <a:ext cx="1952566" cy="1171539"/>
      </dsp:txXfrm>
    </dsp:sp>
    <dsp:sp modelId="{E5523611-B0DE-4C5F-99E0-3F23E573C6E3}">
      <dsp:nvSpPr>
        <dsp:cNvPr id="0" name=""/>
        <dsp:cNvSpPr/>
      </dsp:nvSpPr>
      <dsp:spPr>
        <a:xfrm>
          <a:off x="4811806" y="1916207"/>
          <a:ext cx="1891938" cy="1147980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677" tIns="100430" rIns="95677" bIns="10043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Integration with National Economy: Llanelli became a key player in the broader industrial landscape.</a:t>
          </a:r>
        </a:p>
      </dsp:txBody>
      <dsp:txXfrm>
        <a:off x="4811806" y="1916207"/>
        <a:ext cx="1891938" cy="11479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4F0560-D00A-4972-BC8B-5BDC43CADF87}">
      <dsp:nvSpPr>
        <dsp:cNvPr id="0" name=""/>
        <dsp:cNvSpPr/>
      </dsp:nvSpPr>
      <dsp:spPr>
        <a:xfrm>
          <a:off x="1974288" y="750765"/>
          <a:ext cx="4226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269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74304" y="794218"/>
        <a:ext cx="22664" cy="4532"/>
      </dsp:txXfrm>
    </dsp:sp>
    <dsp:sp modelId="{319C2AB5-F89B-43CE-9F53-B06907D01C3C}">
      <dsp:nvSpPr>
        <dsp:cNvPr id="0" name=""/>
        <dsp:cNvSpPr/>
      </dsp:nvSpPr>
      <dsp:spPr>
        <a:xfrm>
          <a:off x="5235" y="205229"/>
          <a:ext cx="1970852" cy="118251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573" tIns="101371" rIns="96573" bIns="10137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Adoption of New Technologies: Implemented in manufacturing and production processes.</a:t>
          </a:r>
        </a:p>
      </dsp:txBody>
      <dsp:txXfrm>
        <a:off x="5235" y="205229"/>
        <a:ext cx="1970852" cy="1182511"/>
      </dsp:txXfrm>
    </dsp:sp>
    <dsp:sp modelId="{2A39F419-60AE-40EA-AEF7-BDFA4B13AB50}">
      <dsp:nvSpPr>
        <dsp:cNvPr id="0" name=""/>
        <dsp:cNvSpPr/>
      </dsp:nvSpPr>
      <dsp:spPr>
        <a:xfrm>
          <a:off x="4398437" y="750765"/>
          <a:ext cx="4226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269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98453" y="794218"/>
        <a:ext cx="22664" cy="4532"/>
      </dsp:txXfrm>
    </dsp:sp>
    <dsp:sp modelId="{382DEAC6-D45A-4099-8BE8-9B524BC8838F}">
      <dsp:nvSpPr>
        <dsp:cNvPr id="0" name=""/>
        <dsp:cNvSpPr/>
      </dsp:nvSpPr>
      <dsp:spPr>
        <a:xfrm>
          <a:off x="2429384" y="205229"/>
          <a:ext cx="1970852" cy="118251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573" tIns="101371" rIns="96573" bIns="10137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Efficient Resource Utilization: Maximized use of local coal and iron.</a:t>
          </a:r>
        </a:p>
      </dsp:txBody>
      <dsp:txXfrm>
        <a:off x="2429384" y="205229"/>
        <a:ext cx="1970852" cy="1182511"/>
      </dsp:txXfrm>
    </dsp:sp>
    <dsp:sp modelId="{B8E6225A-2492-4C71-9AFF-FAEBB762696E}">
      <dsp:nvSpPr>
        <dsp:cNvPr id="0" name=""/>
        <dsp:cNvSpPr/>
      </dsp:nvSpPr>
      <dsp:spPr>
        <a:xfrm>
          <a:off x="990662" y="1385940"/>
          <a:ext cx="4848297" cy="422696"/>
        </a:xfrm>
        <a:custGeom>
          <a:avLst/>
          <a:gdLst/>
          <a:ahLst/>
          <a:cxnLst/>
          <a:rect l="0" t="0" r="0" b="0"/>
          <a:pathLst>
            <a:path>
              <a:moveTo>
                <a:pt x="4848297" y="0"/>
              </a:moveTo>
              <a:lnTo>
                <a:pt x="4848297" y="228448"/>
              </a:lnTo>
              <a:lnTo>
                <a:pt x="0" y="228448"/>
              </a:lnTo>
              <a:lnTo>
                <a:pt x="0" y="422696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93074" y="1595022"/>
        <a:ext cx="243472" cy="4532"/>
      </dsp:txXfrm>
    </dsp:sp>
    <dsp:sp modelId="{CD64178A-C519-464B-84BF-A08F805CB9E3}">
      <dsp:nvSpPr>
        <dsp:cNvPr id="0" name=""/>
        <dsp:cNvSpPr/>
      </dsp:nvSpPr>
      <dsp:spPr>
        <a:xfrm>
          <a:off x="4853533" y="205229"/>
          <a:ext cx="1970852" cy="1182511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573" tIns="101371" rIns="96573" bIns="10137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Environmental Management: Initiatives to mitigate industrial pollution.</a:t>
          </a:r>
        </a:p>
      </dsp:txBody>
      <dsp:txXfrm>
        <a:off x="4853533" y="205229"/>
        <a:ext cx="1970852" cy="1182511"/>
      </dsp:txXfrm>
    </dsp:sp>
    <dsp:sp modelId="{093CB633-784B-4FDA-AE50-956EE00EFE15}">
      <dsp:nvSpPr>
        <dsp:cNvPr id="0" name=""/>
        <dsp:cNvSpPr/>
      </dsp:nvSpPr>
      <dsp:spPr>
        <a:xfrm>
          <a:off x="1974288" y="2386572"/>
          <a:ext cx="4226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2696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74304" y="2430026"/>
        <a:ext cx="22664" cy="4532"/>
      </dsp:txXfrm>
    </dsp:sp>
    <dsp:sp modelId="{B4BC0C3C-B392-4A38-B81B-D4C046159E83}">
      <dsp:nvSpPr>
        <dsp:cNvPr id="0" name=""/>
        <dsp:cNvSpPr/>
      </dsp:nvSpPr>
      <dsp:spPr>
        <a:xfrm>
          <a:off x="5235" y="1841037"/>
          <a:ext cx="1970852" cy="118251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573" tIns="101371" rIns="96573" bIns="10137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Proximity to Transportation Networks: Enabled efficient distribution of goods.</a:t>
          </a:r>
        </a:p>
      </dsp:txBody>
      <dsp:txXfrm>
        <a:off x="5235" y="1841037"/>
        <a:ext cx="1970852" cy="1182511"/>
      </dsp:txXfrm>
    </dsp:sp>
    <dsp:sp modelId="{88B5F8CF-5EE8-4B10-9469-DAE414FF60FE}">
      <dsp:nvSpPr>
        <dsp:cNvPr id="0" name=""/>
        <dsp:cNvSpPr/>
      </dsp:nvSpPr>
      <dsp:spPr>
        <a:xfrm>
          <a:off x="4398437" y="2386572"/>
          <a:ext cx="4226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22696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598453" y="2430026"/>
        <a:ext cx="22664" cy="4532"/>
      </dsp:txXfrm>
    </dsp:sp>
    <dsp:sp modelId="{024BDAC1-AF08-475A-9AB4-66B0F1CB754F}">
      <dsp:nvSpPr>
        <dsp:cNvPr id="0" name=""/>
        <dsp:cNvSpPr/>
      </dsp:nvSpPr>
      <dsp:spPr>
        <a:xfrm>
          <a:off x="2429384" y="1841037"/>
          <a:ext cx="1970852" cy="1182511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573" tIns="101371" rIns="96573" bIns="10137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Collaboration with Nearby Regions: Enhanced regional industrial strength.</a:t>
          </a:r>
        </a:p>
      </dsp:txBody>
      <dsp:txXfrm>
        <a:off x="2429384" y="1841037"/>
        <a:ext cx="1970852" cy="1182511"/>
      </dsp:txXfrm>
    </dsp:sp>
    <dsp:sp modelId="{31FCA1FD-8982-4A04-B7E0-0321AFA2B8F6}">
      <dsp:nvSpPr>
        <dsp:cNvPr id="0" name=""/>
        <dsp:cNvSpPr/>
      </dsp:nvSpPr>
      <dsp:spPr>
        <a:xfrm>
          <a:off x="4853533" y="1841037"/>
          <a:ext cx="1970852" cy="118251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6573" tIns="101371" rIns="96573" bIns="10137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Sustainable Growth Practices: Balanced industrial expansion with community needs.</a:t>
          </a:r>
        </a:p>
      </dsp:txBody>
      <dsp:txXfrm>
        <a:off x="4853533" y="1841037"/>
        <a:ext cx="1970852" cy="11825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ECB09-A9EB-FD61-2CAA-3917FCCAD1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FD9E7B-E621-06D8-54C7-C63FACFDD9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0FCE9C-7697-D1D0-5BB9-E0CBCDCC9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78AF6-E39F-46CB-BC63-DD4A70CBFB7E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FF2213-DFD7-5D78-792E-80D05B86C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0512C-AB81-5EA3-0C6E-32E079624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A21BB-A48C-41ED-A5B1-1D57EAC1D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046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A17AF-B63A-2397-8D74-59A8C3A09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93E59-BAD7-E493-0849-C2677FBFFA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43C8B2-50C5-E053-67F8-62FB86863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78AF6-E39F-46CB-BC63-DD4A70CBFB7E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0DF134-CD9C-764B-01FC-B08BD735A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A62B76-4331-7BA6-3B22-87B7624ED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A21BB-A48C-41ED-A5B1-1D57EAC1D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848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7DDCF-9E23-7DE2-1A2B-894372A84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F6730D-BA82-83AB-8C60-2B958F6135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36A0EC-BD25-F5F9-3E70-35377EFF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78AF6-E39F-46CB-BC63-DD4A70CBFB7E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46D6AA-7521-74D2-B7B6-2F46A923C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0891B4-279C-3B8E-96AE-CFDFE88C4B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A21BB-A48C-41ED-A5B1-1D57EAC1D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394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1DB8C-5033-04EA-01B3-C26746C74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2E8E5-1579-8F33-0A9D-4251E2EE6E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9C40EF-12B5-64CB-90CE-A8891ADFDB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35EDC0-5540-4575-D37E-8E002BEE3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78AF6-E39F-46CB-BC63-DD4A70CBFB7E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7B0AE0-0A66-4072-BEF9-FADB2BB95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703358-2891-B4EB-EA52-BF76F912D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A21BB-A48C-41ED-A5B1-1D57EAC1D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038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19FCF-D815-4D32-1AEE-B6864CCF6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4E389A-4791-BECB-603B-9A43D1B3E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782EB8-44AF-ED7F-A62F-15CC08DE82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98AB12-2F9E-A377-DE9E-1E3FC3233A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3C7294-2BBA-F578-3BF9-0599AF1373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E8048E-9667-F6BE-C513-A12241825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78AF6-E39F-46CB-BC63-DD4A70CBFB7E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BE6B88-5F59-BD35-9AF3-3BA90FD01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CFBF22-E38E-2AAE-51E1-77E1A1FB27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A21BB-A48C-41ED-A5B1-1D57EAC1D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696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A13FA-C96E-08DA-7610-0A5765A74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1031FC-60F7-8CF1-C884-468D72705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78AF6-E39F-46CB-BC63-DD4A70CBFB7E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E41F57-69F4-C82A-6DFA-823428E4C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266423-6F90-63A3-13E3-CAEAD713A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A21BB-A48C-41ED-A5B1-1D57EAC1D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793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9F1354-476C-689F-F505-6C9B9A04B0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78AF6-E39F-46CB-BC63-DD4A70CBFB7E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DC8032-E5B6-5C93-C987-4F0A2AE33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C1EBBC-578D-D59B-19BB-441900B50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A21BB-A48C-41ED-A5B1-1D57EAC1D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015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5E853-B077-B621-331E-1F5D2DBFC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816C4-906F-BCAE-09C1-4F5805B2E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A86A48-2CC5-73AD-C89B-3E3BEF2249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F32FB6-6C75-AD7B-C6EB-2A6BF759C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78AF6-E39F-46CB-BC63-DD4A70CBFB7E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7B853-CD5D-22F8-87EF-D97A587CB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817EBF-5526-D4B8-5112-7CCBEB43C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A21BB-A48C-41ED-A5B1-1D57EAC1D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8393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4B09A-D8F5-1EBB-E79B-BDE569E6E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73E469-9698-3BDA-8D57-1C30C7298D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B5BCCE-8301-37C3-A920-C8C1E5F52C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004BC0-966D-25C0-CE2B-D0EE462D3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78AF6-E39F-46CB-BC63-DD4A70CBFB7E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CA749F-C409-E196-B35C-D530F2240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D0E5E-AD4B-257D-5EAF-75A9B337C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A21BB-A48C-41ED-A5B1-1D57EAC1D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559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C1104-95C8-38AC-360B-DBCE69763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961656-F9C8-7FDB-2B8B-19A63A4007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32325-C954-79E4-BA8C-158E92ABE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78AF6-E39F-46CB-BC63-DD4A70CBFB7E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7D6497-922B-231F-71C7-31C79B1DB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F84C01-D923-9BA9-84B3-90C73EF4B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A21BB-A48C-41ED-A5B1-1D57EAC1D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20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5D5BE41-7801-628A-7FA5-A62DA8A5B1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98B8A8-D0A1-7F07-62F0-89899D593C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C84C39-763B-5EE4-1740-CBC1DD366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78AF6-E39F-46CB-BC63-DD4A70CBFB7E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4E242-485D-5EA9-ED67-A121246FC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4029F6-79CB-6516-3988-ED2FE5C99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A21BB-A48C-41ED-A5B1-1D57EAC1D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05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733ED1-0F32-8964-761C-7667AA9F8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0A64DE-D891-E63A-0C78-70CBF3B1B2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395309-C3E0-54BC-A26C-2855871F27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E78AF6-E39F-46CB-BC63-DD4A70CBFB7E}" type="datetimeFigureOut">
              <a:rPr lang="en-GB" smtClean="0"/>
              <a:t>19/01/2025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E68688-0440-D996-A33B-918476DBDF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A8C86C-447E-A5CF-FD86-3D4F5F81AD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A21BB-A48C-41ED-A5B1-1D57EAC1D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452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B2AE301-8298-47C2-81FA-781BA50D9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68DBE596-692C-4777-8933-9D5BB8533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9C38783D-8606-4709-8C6F-69DE0EF816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665A2D8C-561A-4347-88E9-4D84CF7CA9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77CB8EFE-31DC-44A2-A07E-FD84E8DA3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6473FEC-46FF-4C7E-85BA-344E0365CA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8C875950-A52D-453F-A602-3E58AD414E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039229-64AE-5F55-87B6-943F785FDD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9175" y="1354819"/>
            <a:ext cx="5240881" cy="2411014"/>
          </a:xfrm>
        </p:spPr>
        <p:txBody>
          <a:bodyPr>
            <a:normAutofit/>
          </a:bodyPr>
          <a:lstStyle/>
          <a:p>
            <a:pPr algn="l"/>
            <a:r>
              <a:rPr lang="en-US" sz="5400" dirty="0">
                <a:solidFill>
                  <a:srgbClr val="FFFF00"/>
                </a:solidFill>
                <a:latin typeface="Arial Black" panose="020B0A04020102020204" pitchFamily="34" charset="0"/>
              </a:rPr>
              <a:t>Presentation </a:t>
            </a:r>
            <a:endParaRPr lang="en-GB" sz="54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BDAA22-82D7-9595-2F74-C760BB7996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33827" y="3812603"/>
            <a:ext cx="4094830" cy="1012778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  <a:latin typeface="Arial Black" panose="020B0A04020102020204" pitchFamily="34" charset="0"/>
              </a:rPr>
              <a:t>Industrial revolution </a:t>
            </a:r>
            <a:endParaRPr lang="en-GB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3AA1B5-2F46-5ACA-30B1-F599667CBF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024" y="1564253"/>
            <a:ext cx="4397376" cy="301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6975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A7B16-BFCA-2A50-94BF-4C1A7BBA2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9" y="502400"/>
            <a:ext cx="3367171" cy="1818064"/>
          </a:xfrm>
        </p:spPr>
        <p:txBody>
          <a:bodyPr>
            <a:normAutofit/>
          </a:bodyPr>
          <a:lstStyle/>
          <a:p>
            <a:pPr algn="ctr"/>
            <a:r>
              <a:rPr lang="en-US" sz="2800" dirty="0">
                <a:latin typeface="Arial Black" panose="020B0A04020102020204" pitchFamily="34" charset="0"/>
              </a:rPr>
              <a:t>Key Industries Driving Llanelli’s Prosperity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9226B2-0A10-D5C0-BF20-987942ADBF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764"/>
          <a:stretch/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F5825A-E3FF-1F37-C8DA-CDC6C7366C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400" r="5868" b="2"/>
          <a:stretch/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DCEC72-F2FF-2D62-1771-FBD4A1AA0E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2446720"/>
              </p:ext>
            </p:extLst>
          </p:nvPr>
        </p:nvGraphicFramePr>
        <p:xfrm>
          <a:off x="5164834" y="3269001"/>
          <a:ext cx="6634079" cy="29110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80966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07887-3D2C-DA9B-0013-26435FACB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9" y="502400"/>
            <a:ext cx="3367171" cy="1818064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 Black" panose="020B0A04020102020204" pitchFamily="34" charset="0"/>
              </a:rPr>
              <a:t>Social and Economic Impacts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157E3F-CD79-395A-431D-E21258D6A7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784" r="-1" b="13651"/>
          <a:stretch/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2BD1E2-2EE4-6ED7-C3B6-BCF42765564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101" r="7288"/>
          <a:stretch/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2A00EC-7B67-0032-4572-7CB469A994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417877"/>
              </p:ext>
            </p:extLst>
          </p:nvPr>
        </p:nvGraphicFramePr>
        <p:xfrm>
          <a:off x="5013434" y="3204995"/>
          <a:ext cx="6772867" cy="33597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37224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35FE1-2DFC-E450-240F-AC00F46E7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9" y="502400"/>
            <a:ext cx="3367171" cy="1818064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 Black" panose="020B0A04020102020204" pitchFamily="34" charset="0"/>
              </a:rPr>
              <a:t>Technological and Environmental Factors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1EDCD9-5E87-AAB2-8850-9FEB3AE947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551" r="2524" b="1"/>
          <a:stretch/>
        </p:blipFill>
        <p:spPr>
          <a:xfrm>
            <a:off x="4555236" y="6"/>
            <a:ext cx="7636763" cy="276272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522325-12A6-1110-31FB-5A70FE2DB4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319" r="6847" b="1"/>
          <a:stretch/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CA9026-8781-45D8-F4D7-3A52924281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5668415"/>
              </p:ext>
            </p:extLst>
          </p:nvPr>
        </p:nvGraphicFramePr>
        <p:xfrm>
          <a:off x="4994516" y="3146797"/>
          <a:ext cx="6829622" cy="3228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18342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61E7EDE-CB4A-402F-B0FB-8640C35891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C2BBEB8-4077-499F-80FD-AA9827A8D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8395" y="608243"/>
            <a:ext cx="3380205" cy="5445075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8D16C4-1EF5-511A-F22D-0231BB793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404" y="1005303"/>
            <a:ext cx="3252187" cy="4427309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00"/>
                </a:solidFill>
                <a:latin typeface="Arial Black" panose="020B0A04020102020204" pitchFamily="34" charset="0"/>
              </a:rPr>
              <a:t>References </a:t>
            </a:r>
            <a:endParaRPr lang="en-GB" sz="36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BFF8A-3562-D6FE-641A-851F15E918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447" y="1005303"/>
            <a:ext cx="7592672" cy="4563763"/>
          </a:xfrm>
        </p:spPr>
        <p:txBody>
          <a:bodyPr anchor="ctr">
            <a:normAutofit lnSpcReduction="10000"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Allen, R. C. (2007).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revolution: A very short introduction.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Oxford University Press.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Crafts, N. F. R. (1980). Income elasticities of demand and the release of labor by agriculture during the British industrial revolution.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European Economic History, 9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156–159.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Crafts, N. F. R., &amp; Harley, C. K. (1992). Output growth and the industrial revolution: A restatement of the Crafts–Harley view.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Economic History Review, 45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703–730.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Crafts, N. F. R. (1997). Some dimensions of the quality of life during the British industrial revolution.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Economic History Review, 50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617–639.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Costa, D. (2000). The wage and length of the workday: From the 1890s to 1991.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Labor Economics, 18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156–181.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Davin, A. (1982). Child labor, the working-class family, and domestic ideology in 19th century Britain.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Development and Change, 13,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633–652.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Davis, R. (1979).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 and British overseas trade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Leicester University Press.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Deane, P., &amp; Cole, W. A. (1969).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British economic growth, 1688–1959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(2nd ed.). Cambridge University Press.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Hopley, C. (2006, July 29).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 history of the British cotton industry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British Heritage Travel.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Rosen, W. (2010).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most powerful idea in the world: A story of steam, industry, and invention.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Random House.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F3B7728-0C26-4662-B285-85C645523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5331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8C367AD-9838-470A-87EF-678609CC8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770606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0CF1642-4E76-4223-A010-6334380A2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4236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7925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508</Words>
  <Application>Microsoft Office PowerPoint</Application>
  <PresentationFormat>Widescreen</PresentationFormat>
  <Paragraphs>34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Presentation </vt:lpstr>
      <vt:lpstr>Key Industries Driving Llanelli’s Prosperity</vt:lpstr>
      <vt:lpstr>Social and Economic Impacts</vt:lpstr>
      <vt:lpstr>Technological and Environmental Factors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2025-01-19T23:02:55Z</dcterms:created>
  <dcterms:modified xsi:type="dcterms:W3CDTF">2025-01-19T23:25:14Z</dcterms:modified>
</cp:coreProperties>
</file>