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5" r:id="rId1"/>
  </p:sldMasterIdLst>
  <p:notesMasterIdLst>
    <p:notesMasterId r:id="rId12"/>
  </p:notesMasterIdLst>
  <p:sldIdLst>
    <p:sldId id="256" r:id="rId2"/>
    <p:sldId id="269" r:id="rId3"/>
    <p:sldId id="257" r:id="rId4"/>
    <p:sldId id="270" r:id="rId5"/>
    <p:sldId id="261" r:id="rId6"/>
    <p:sldId id="262" r:id="rId7"/>
    <p:sldId id="271" r:id="rId8"/>
    <p:sldId id="263" r:id="rId9"/>
    <p:sldId id="267" r:id="rId10"/>
    <p:sldId id="264" r:id="rId11"/>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Tahoma" pitchFamily="34" charset="0"/>
        <a:ea typeface="+mn-ea"/>
        <a:cs typeface="+mn-cs"/>
      </a:defRPr>
    </a:lvl1pPr>
    <a:lvl2pPr marL="457200" algn="l" rtl="0" fontAlgn="base">
      <a:spcBef>
        <a:spcPct val="0"/>
      </a:spcBef>
      <a:spcAft>
        <a:spcPct val="0"/>
      </a:spcAft>
      <a:defRPr kern="1200">
        <a:solidFill>
          <a:schemeClr val="tx1"/>
        </a:solidFill>
        <a:latin typeface="Tahoma" pitchFamily="34" charset="0"/>
        <a:ea typeface="+mn-ea"/>
        <a:cs typeface="+mn-cs"/>
      </a:defRPr>
    </a:lvl2pPr>
    <a:lvl3pPr marL="914400" algn="l" rtl="0" fontAlgn="base">
      <a:spcBef>
        <a:spcPct val="0"/>
      </a:spcBef>
      <a:spcAft>
        <a:spcPct val="0"/>
      </a:spcAft>
      <a:defRPr kern="1200">
        <a:solidFill>
          <a:schemeClr val="tx1"/>
        </a:solidFill>
        <a:latin typeface="Tahoma" pitchFamily="34" charset="0"/>
        <a:ea typeface="+mn-ea"/>
        <a:cs typeface="+mn-cs"/>
      </a:defRPr>
    </a:lvl3pPr>
    <a:lvl4pPr marL="1371600" algn="l" rtl="0" fontAlgn="base">
      <a:spcBef>
        <a:spcPct val="0"/>
      </a:spcBef>
      <a:spcAft>
        <a:spcPct val="0"/>
      </a:spcAft>
      <a:defRPr kern="1200">
        <a:solidFill>
          <a:schemeClr val="tx1"/>
        </a:solidFill>
        <a:latin typeface="Tahoma" pitchFamily="34" charset="0"/>
        <a:ea typeface="+mn-ea"/>
        <a:cs typeface="+mn-cs"/>
      </a:defRPr>
    </a:lvl4pPr>
    <a:lvl5pPr marL="1828800" algn="l" rtl="0" fontAlgn="base">
      <a:spcBef>
        <a:spcPct val="0"/>
      </a:spcBef>
      <a:spcAft>
        <a:spcPct val="0"/>
      </a:spcAft>
      <a:defRPr kern="1200">
        <a:solidFill>
          <a:schemeClr val="tx1"/>
        </a:solidFill>
        <a:latin typeface="Tahoma" pitchFamily="34" charset="0"/>
        <a:ea typeface="+mn-ea"/>
        <a:cs typeface="+mn-cs"/>
      </a:defRPr>
    </a:lvl5pPr>
    <a:lvl6pPr marL="2286000" algn="l" defTabSz="914400" rtl="0" eaLnBrk="1" latinLnBrk="0" hangingPunct="1">
      <a:defRPr kern="1200">
        <a:solidFill>
          <a:schemeClr val="tx1"/>
        </a:solidFill>
        <a:latin typeface="Tahoma" pitchFamily="34" charset="0"/>
        <a:ea typeface="+mn-ea"/>
        <a:cs typeface="+mn-cs"/>
      </a:defRPr>
    </a:lvl6pPr>
    <a:lvl7pPr marL="2743200" algn="l" defTabSz="914400" rtl="0" eaLnBrk="1" latinLnBrk="0" hangingPunct="1">
      <a:defRPr kern="1200">
        <a:solidFill>
          <a:schemeClr val="tx1"/>
        </a:solidFill>
        <a:latin typeface="Tahoma" pitchFamily="34" charset="0"/>
        <a:ea typeface="+mn-ea"/>
        <a:cs typeface="+mn-cs"/>
      </a:defRPr>
    </a:lvl7pPr>
    <a:lvl8pPr marL="3200400" algn="l" defTabSz="914400" rtl="0" eaLnBrk="1" latinLnBrk="0" hangingPunct="1">
      <a:defRPr kern="1200">
        <a:solidFill>
          <a:schemeClr val="tx1"/>
        </a:solidFill>
        <a:latin typeface="Tahoma" pitchFamily="34" charset="0"/>
        <a:ea typeface="+mn-ea"/>
        <a:cs typeface="+mn-cs"/>
      </a:defRPr>
    </a:lvl8pPr>
    <a:lvl9pPr marL="3657600" algn="l" defTabSz="914400" rtl="0" eaLnBrk="1" latinLnBrk="0" hangingPunct="1">
      <a:defRPr kern="1200">
        <a:solidFill>
          <a:schemeClr val="tx1"/>
        </a:solidFill>
        <a:latin typeface="Tahoma"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0" d="100"/>
          <a:sy n="100" d="100"/>
        </p:scale>
        <p:origin x="-12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a:latin typeface="+mn-lt"/>
              </a:defRPr>
            </a:lvl1pPr>
          </a:lstStyle>
          <a:p>
            <a:pPr>
              <a:defRPr/>
            </a:pPr>
            <a:fld id="{2678E553-8ED7-4A2B-9A11-A3AA33CDCF07}" type="datetimeFigureOut">
              <a:rPr lang="en-GB"/>
              <a:pPr>
                <a:defRPr/>
              </a:pPr>
              <a:t>27/09/2012</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a:latin typeface="+mn-lt"/>
              </a:defRPr>
            </a:lvl1pPr>
          </a:lstStyle>
          <a:p>
            <a:pPr>
              <a:defRPr/>
            </a:pPr>
            <a:fld id="{002783A4-16E9-4C15-BBA6-31E801B0CC33}" type="slidenum">
              <a:rPr lang="en-GB"/>
              <a:pPr>
                <a:defRPr/>
              </a:pPr>
              <a:t>‹#›</a:t>
            </a:fld>
            <a:endParaRPr lang="en-GB" dirty="0"/>
          </a:p>
        </p:txBody>
      </p:sp>
    </p:spTree>
    <p:extLst>
      <p:ext uri="{BB962C8B-B14F-4D97-AF65-F5344CB8AC3E}">
        <p14:creationId xmlns:p14="http://schemas.microsoft.com/office/powerpoint/2010/main" val="178149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p:cNvSpPr>
            <a:spLocks noGrp="1" noRot="1" noChangeAspect="1" noTextEdit="1"/>
          </p:cNvSpPr>
          <p:nvPr>
            <p:ph type="sldImg"/>
          </p:nvPr>
        </p:nvSpPr>
        <p:spPr bwMode="auto">
          <a:noFill/>
          <a:ln>
            <a:solidFill>
              <a:srgbClr val="000000"/>
            </a:solidFill>
            <a:miter lim="800000"/>
            <a:headEnd/>
            <a:tailEnd/>
          </a:ln>
        </p:spPr>
      </p:sp>
      <p:sp>
        <p:nvSpPr>
          <p:cNvPr id="133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34188599-2F24-4CEB-989A-5E5D2F104E6A}" type="slidenum">
              <a:rPr lang="en-GB" smtClean="0"/>
              <a:pPr fontAlgn="base">
                <a:spcBef>
                  <a:spcPct val="0"/>
                </a:spcBef>
                <a:spcAft>
                  <a:spcPct val="0"/>
                </a:spcAft>
                <a:defRPr/>
              </a:pPr>
              <a:t>1</a:t>
            </a:fld>
            <a:endParaRPr lang="en-GB"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p:cNvSpPr>
            <a:spLocks noGrp="1" noRot="1" noChangeAspect="1" noTextEdit="1"/>
          </p:cNvSpPr>
          <p:nvPr>
            <p:ph type="sldImg"/>
          </p:nvPr>
        </p:nvSpPr>
        <p:spPr bwMode="auto">
          <a:noFill/>
          <a:ln>
            <a:solidFill>
              <a:srgbClr val="000000"/>
            </a:solidFill>
            <a:miter lim="800000"/>
            <a:headEnd/>
            <a:tailEnd/>
          </a:ln>
        </p:spPr>
      </p:sp>
      <p:sp>
        <p:nvSpPr>
          <p:cNvPr id="1433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GB" smtClean="0"/>
          </a:p>
        </p:txBody>
      </p:sp>
      <p:sp>
        <p:nvSpPr>
          <p:cNvPr id="4" name="Slide Number Placeholder 3"/>
          <p:cNvSpPr>
            <a:spLocks noGrp="1"/>
          </p:cNvSpPr>
          <p:nvPr>
            <p:ph type="sldNum" sz="quarter" idx="5"/>
          </p:nvPr>
        </p:nvSpPr>
        <p:spPr/>
        <p:txBody>
          <a:bodyPr/>
          <a:lstStyle/>
          <a:p>
            <a:pPr>
              <a:defRPr/>
            </a:pPr>
            <a:fld id="{DD702857-4D9B-40DB-A9DD-1355A9B69494}" type="slidenum">
              <a:rPr lang="en-GB" smtClean="0"/>
              <a:pPr>
                <a:defRPr/>
              </a:pPr>
              <a:t>2</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p:cNvSpPr>
            <a:spLocks noGrp="1" noRot="1" noChangeAspect="1" noTextEdit="1"/>
          </p:cNvSpPr>
          <p:nvPr>
            <p:ph type="sldImg"/>
          </p:nvPr>
        </p:nvSpPr>
        <p:spPr bwMode="auto">
          <a:noFill/>
          <a:ln>
            <a:solidFill>
              <a:srgbClr val="000000"/>
            </a:solidFill>
            <a:miter lim="800000"/>
            <a:headEnd/>
            <a:tailEnd/>
          </a:ln>
        </p:spPr>
      </p:sp>
      <p:sp>
        <p:nvSpPr>
          <p:cNvPr id="1536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1741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D020C1F-E55B-46BC-B2C5-3FEE4C47B55B}" type="slidenum">
              <a:rPr lang="en-GB" smtClean="0"/>
              <a:pPr fontAlgn="base">
                <a:spcBef>
                  <a:spcPct val="0"/>
                </a:spcBef>
                <a:spcAft>
                  <a:spcPct val="0"/>
                </a:spcAft>
                <a:defRPr/>
              </a:pPr>
              <a:t>3</a:t>
            </a:fld>
            <a:endParaRPr lang="en-GB"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bwMode="auto">
          <a:noFill/>
          <a:ln>
            <a:solidFill>
              <a:srgbClr val="000000"/>
            </a:solidFill>
            <a:miter lim="800000"/>
            <a:headEnd/>
            <a:tailEnd/>
          </a:ln>
        </p:spPr>
      </p:sp>
      <p:sp>
        <p:nvSpPr>
          <p:cNvPr id="1638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4" name="Slide Number Placeholder 3"/>
          <p:cNvSpPr>
            <a:spLocks noGrp="1"/>
          </p:cNvSpPr>
          <p:nvPr>
            <p:ph type="sldNum" sz="quarter" idx="5"/>
          </p:nvPr>
        </p:nvSpPr>
        <p:spPr/>
        <p:txBody>
          <a:bodyPr/>
          <a:lstStyle/>
          <a:p>
            <a:pPr>
              <a:defRPr/>
            </a:pPr>
            <a:fld id="{72B3E4EE-4480-4730-B694-C2F0295201F9}" type="slidenum">
              <a:rPr lang="en-GB" smtClean="0"/>
              <a:pPr>
                <a:defRPr/>
              </a:pPr>
              <a:t>4</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p:cNvSpPr>
            <a:spLocks noGrp="1" noRot="1" noChangeAspect="1" noTextEdit="1"/>
          </p:cNvSpPr>
          <p:nvPr>
            <p:ph type="sldImg"/>
          </p:nvPr>
        </p:nvSpPr>
        <p:spPr bwMode="auto">
          <a:noFill/>
          <a:ln>
            <a:solidFill>
              <a:srgbClr val="000000"/>
            </a:solidFill>
            <a:miter lim="800000"/>
            <a:headEnd/>
            <a:tailEnd/>
          </a:ln>
        </p:spPr>
      </p:sp>
      <p:sp>
        <p:nvSpPr>
          <p:cNvPr id="1741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27651"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0A012948-DF7F-4216-B9EE-821BF72CD1ED}" type="slidenum">
              <a:rPr lang="en-GB" smtClean="0"/>
              <a:pPr fontAlgn="base">
                <a:spcBef>
                  <a:spcPct val="0"/>
                </a:spcBef>
                <a:spcAft>
                  <a:spcPct val="0"/>
                </a:spcAft>
                <a:defRPr/>
              </a:pPr>
              <a:t>5</a:t>
            </a:fld>
            <a:endParaRPr lang="en-GB"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bwMode="auto">
          <a:noFill/>
          <a:ln>
            <a:solidFill>
              <a:srgbClr val="000000"/>
            </a:solidFill>
            <a:miter lim="800000"/>
            <a:headEnd/>
            <a:tailEnd/>
          </a:ln>
        </p:spPr>
      </p:sp>
      <p:sp>
        <p:nvSpPr>
          <p:cNvPr id="184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29699"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49CD79DC-B7AD-45D9-8F9B-7D30DE332437}" type="slidenum">
              <a:rPr lang="en-GB" smtClean="0"/>
              <a:pPr fontAlgn="base">
                <a:spcBef>
                  <a:spcPct val="0"/>
                </a:spcBef>
                <a:spcAft>
                  <a:spcPct val="0"/>
                </a:spcAft>
                <a:defRPr/>
              </a:pPr>
              <a:t>6</a:t>
            </a:fld>
            <a:endParaRPr lang="en-GB"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p:cNvSpPr>
            <a:spLocks noGrp="1" noRot="1" noChangeAspect="1" noTextEdit="1"/>
          </p:cNvSpPr>
          <p:nvPr>
            <p:ph type="sldImg"/>
          </p:nvPr>
        </p:nvSpPr>
        <p:spPr bwMode="auto">
          <a:noFill/>
          <a:ln>
            <a:solidFill>
              <a:srgbClr val="000000"/>
            </a:solidFill>
            <a:miter lim="800000"/>
            <a:headEnd/>
            <a:tailEnd/>
          </a:ln>
        </p:spPr>
      </p:sp>
      <p:sp>
        <p:nvSpPr>
          <p:cNvPr id="1945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p>
        </p:txBody>
      </p:sp>
      <p:sp>
        <p:nvSpPr>
          <p:cNvPr id="4" name="Slide Number Placeholder 3"/>
          <p:cNvSpPr>
            <a:spLocks noGrp="1"/>
          </p:cNvSpPr>
          <p:nvPr>
            <p:ph type="sldNum" sz="quarter" idx="5"/>
          </p:nvPr>
        </p:nvSpPr>
        <p:spPr/>
        <p:txBody>
          <a:bodyPr/>
          <a:lstStyle/>
          <a:p>
            <a:pPr>
              <a:defRPr/>
            </a:pPr>
            <a:fld id="{34A399DA-117E-4781-8FDE-3C4471567468}" type="slidenum">
              <a:rPr lang="en-GB" smtClean="0"/>
              <a:pPr>
                <a:defRPr/>
              </a:pPr>
              <a:t>7</a:t>
            </a:fld>
            <a:endParaRPr lang="en-GB"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bwMode="auto">
          <a:noFill/>
          <a:ln>
            <a:solidFill>
              <a:srgbClr val="000000"/>
            </a:solidFill>
            <a:miter lim="800000"/>
            <a:headEnd/>
            <a:tailEnd/>
          </a:ln>
        </p:spPr>
      </p:sp>
      <p:sp>
        <p:nvSpPr>
          <p:cNvPr id="2048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31747"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1AFCF051-4B1E-4D2F-9C2D-B0E01EA4C2FC}" type="slidenum">
              <a:rPr lang="en-GB" smtClean="0"/>
              <a:pPr fontAlgn="base">
                <a:spcBef>
                  <a:spcPct val="0"/>
                </a:spcBef>
                <a:spcAft>
                  <a:spcPct val="0"/>
                </a:spcAft>
                <a:defRPr/>
              </a:pPr>
              <a:t>8</a:t>
            </a:fld>
            <a:endParaRPr lang="en-GB"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TextEdit="1"/>
          </p:cNvSpPr>
          <p:nvPr>
            <p:ph type="sldImg"/>
          </p:nvPr>
        </p:nvSpPr>
        <p:spPr bwMode="auto">
          <a:noFill/>
          <a:ln>
            <a:solidFill>
              <a:srgbClr val="000000"/>
            </a:solidFill>
            <a:miter lim="800000"/>
            <a:headEnd/>
            <a:tailEnd/>
          </a:ln>
        </p:spPr>
      </p:sp>
      <p:sp>
        <p:nvSpPr>
          <p:cNvPr id="215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endParaRPr lang="en-GB" smtClean="0"/>
          </a:p>
        </p:txBody>
      </p:sp>
      <p:sp>
        <p:nvSpPr>
          <p:cNvPr id="4" name="Slide Number Placeholder 3"/>
          <p:cNvSpPr>
            <a:spLocks noGrp="1"/>
          </p:cNvSpPr>
          <p:nvPr>
            <p:ph type="sldNum" sz="quarter" idx="5"/>
          </p:nvPr>
        </p:nvSpPr>
        <p:spPr/>
        <p:txBody>
          <a:bodyPr/>
          <a:lstStyle/>
          <a:p>
            <a:pPr>
              <a:defRPr/>
            </a:pPr>
            <a:fld id="{79310415-044B-497D-8302-3CF161AA3494}" type="slidenum">
              <a:rPr lang="en-GB" smtClean="0"/>
              <a:pPr>
                <a:defRPr/>
              </a:pPr>
              <a:t>9</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p:spPr>
      </p:sp>
      <p:sp>
        <p:nvSpPr>
          <p:cNvPr id="225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33795"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2C9EBE1B-12DA-4910-8D76-4A59A9025F93}" type="slidenum">
              <a:rPr lang="en-GB" smtClean="0"/>
              <a:pPr fontAlgn="base">
                <a:spcBef>
                  <a:spcPct val="0"/>
                </a:spcBef>
                <a:spcAft>
                  <a:spcPct val="0"/>
                </a:spcAft>
                <a:defRPr/>
              </a:pPr>
              <a:t>10</a:t>
            </a:fld>
            <a:endParaRPr lang="en-GB"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8"/>
          <p:cNvSpPr>
            <a:spLocks noGrp="1"/>
          </p:cNvSpPr>
          <p:nvPr>
            <p:ph type="ctrTitle"/>
          </p:nvPr>
        </p:nvSpPr>
        <p:spPr>
          <a:xfrm>
            <a:off x="429064" y="3337560"/>
            <a:ext cx="6480048" cy="2301240"/>
          </a:xfrm>
        </p:spPr>
        <p:txBody>
          <a:bodyPr rIns="45720" anchor="t"/>
          <a:lstStyle>
            <a:lvl1pPr algn="r">
              <a:defRPr lang="en-US" b="1" cap="all" baseline="0" dirty="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433050" y="1544812"/>
            <a:ext cx="6480048" cy="1752600"/>
          </a:xfrm>
        </p:spPr>
        <p:txBody>
          <a:bodyPr tIns="0" rIns="45720" bIns="0" anchor="b">
            <a:normAutofit/>
          </a:bodyPr>
          <a:lstStyle>
            <a:lvl1pPr marL="0" indent="0" algn="r">
              <a:buNone/>
              <a:defRPr sz="2000">
                <a:solidFill>
                  <a:schemeClr val="tx1"/>
                </a:solidFill>
                <a:effectLst/>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pPr>
              <a:defRPr/>
            </a:pPr>
            <a:fld id="{D0938678-CCDB-4F1C-8F1B-AAA744724F71}" type="datetimeFigureOut">
              <a:rPr lang="en-GB" smtClean="0"/>
              <a:pPr>
                <a:defRPr/>
              </a:pPr>
              <a:t>27/09/2012</a:t>
            </a:fld>
            <a:endParaRPr lang="en-GB"/>
          </a:p>
        </p:txBody>
      </p:sp>
      <p:sp>
        <p:nvSpPr>
          <p:cNvPr id="19" name="Footer Placeholder 18"/>
          <p:cNvSpPr>
            <a:spLocks noGrp="1"/>
          </p:cNvSpPr>
          <p:nvPr>
            <p:ph type="ftr" sz="quarter" idx="11"/>
          </p:nvPr>
        </p:nvSpPr>
        <p:spPr/>
        <p:txBody>
          <a:bodyPr/>
          <a:lstStyle/>
          <a:p>
            <a:pPr>
              <a:defRPr/>
            </a:pPr>
            <a:endParaRPr lang="en-GB"/>
          </a:p>
        </p:txBody>
      </p:sp>
      <p:sp>
        <p:nvSpPr>
          <p:cNvPr id="27" name="Slide Number Placeholder 26"/>
          <p:cNvSpPr>
            <a:spLocks noGrp="1"/>
          </p:cNvSpPr>
          <p:nvPr>
            <p:ph type="sldNum" sz="quarter" idx="12"/>
          </p:nvPr>
        </p:nvSpPr>
        <p:spPr/>
        <p:txBody>
          <a:bodyPr/>
          <a:lstStyle/>
          <a:p>
            <a:pPr>
              <a:defRPr/>
            </a:pPr>
            <a:fld id="{826DECEB-38C6-4C1A-9D88-F0A5B834276B}"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C5529EA4-4CE2-4A14-9C83-A1E072C6F988}" type="datetimeFigureOut">
              <a:rPr lang="en-GB" smtClean="0"/>
              <a:pPr>
                <a:defRPr/>
              </a:pPr>
              <a:t>27/09/2012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D39B790-5574-4AF4-A7B1-7E1E551A5A8D}" type="slidenum">
              <a:rPr lang="en-GB" smtClean="0"/>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7" name="Freeform 6"/>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6105525" y="0"/>
            <a:ext cx="3038475"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1608" y="1590"/>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2" name="Title 1"/>
          <p:cNvSpPr>
            <a:spLocks noGrp="1"/>
          </p:cNvSpPr>
          <p:nvPr>
            <p:ph type="title"/>
          </p:nvPr>
        </p:nvSpPr>
        <p:spPr>
          <a:xfrm>
            <a:off x="685800" y="3583837"/>
            <a:ext cx="6629400" cy="1826363"/>
          </a:xfrm>
        </p:spPr>
        <p:txBody>
          <a:bodyPr tIns="0" bIns="0" anchor="t"/>
          <a:lstStyle>
            <a:lvl1pPr algn="l">
              <a:buNone/>
              <a:defRPr sz="4200" b="1" cap="none" baseline="0">
                <a:ln w="5000" cmpd="sng">
                  <a:solidFill>
                    <a:schemeClr val="accent1">
                      <a:tint val="80000"/>
                      <a:shade val="99000"/>
                      <a:satMod val="500000"/>
                    </a:schemeClr>
                  </a:solidFill>
                  <a:prstDash val="solid"/>
                </a:ln>
                <a:gradFill>
                  <a:gsLst>
                    <a:gs pos="0">
                      <a:schemeClr val="accent1">
                        <a:tint val="63000"/>
                        <a:satMod val="255000"/>
                      </a:schemeClr>
                    </a:gs>
                    <a:gs pos="9000">
                      <a:schemeClr val="accent1">
                        <a:tint val="63000"/>
                        <a:satMod val="255000"/>
                      </a:schemeClr>
                    </a:gs>
                    <a:gs pos="53000">
                      <a:schemeClr val="accent1">
                        <a:shade val="60000"/>
                        <a:satMod val="100000"/>
                      </a:schemeClr>
                    </a:gs>
                    <a:gs pos="90000">
                      <a:schemeClr val="accent1">
                        <a:tint val="63000"/>
                        <a:satMod val="255000"/>
                      </a:schemeClr>
                    </a:gs>
                    <a:gs pos="100000">
                      <a:schemeClr val="accent1">
                        <a:tint val="63000"/>
                        <a:satMod val="255000"/>
                      </a:schemeClr>
                    </a:gs>
                  </a:gsLst>
                  <a:lin ang="5400000"/>
                </a:gradFill>
                <a:effectLst>
                  <a:outerShdw blurRad="50800" dist="38100" dir="5400000" algn="t" rotWithShape="0">
                    <a:prstClr val="black">
                      <a:alpha val="50000"/>
                    </a:prstClr>
                  </a:outerShdw>
                </a:effectLst>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685800" y="2485800"/>
            <a:ext cx="6629400" cy="1066688"/>
          </a:xfrm>
        </p:spPr>
        <p:txBody>
          <a:bodyPr lIns="45720" tIns="0" rIns="45720" bIns="0" anchor="b"/>
          <a:lstStyle>
            <a:lvl1pPr marL="0" indent="0" algn="l">
              <a:buNone/>
              <a:defRPr sz="2000">
                <a:solidFill>
                  <a:schemeClr val="tx1"/>
                </a:solidFill>
                <a:effectLst/>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pPr>
              <a:defRPr/>
            </a:pPr>
            <a:fld id="{0B61915D-DB4B-49A1-A448-DF9CFF36AFF7}" type="datetimeFigureOut">
              <a:rPr lang="en-GB" smtClean="0"/>
              <a:pPr>
                <a:defRPr/>
              </a:pPr>
              <a:t>27/09/2012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36D02985-8881-4FBC-821F-AB2EFB744792}" type="slidenum">
              <a:rPr lang="en-GB" smtClean="0"/>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7467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267200" y="1600200"/>
            <a:ext cx="3657600" cy="4525963"/>
          </a:xfrm>
        </p:spPr>
        <p:txBody>
          <a:bodyPr/>
          <a:lstStyle>
            <a:lvl1pPr>
              <a:defRPr sz="2600"/>
            </a:lvl1pPr>
            <a:lvl2pPr>
              <a:defRPr sz="22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pPr>
              <a:defRPr/>
            </a:pPr>
            <a:fld id="{C8FE7975-EA11-449D-8838-8D97661F8D55}" type="datetimeFigureOut">
              <a:rPr lang="en-GB" smtClean="0"/>
              <a:pPr>
                <a:defRPr/>
              </a:pPr>
              <a:t>27/09/2012</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A30C7775-ABD0-4AF7-BE64-9C2F4B540997}" type="slidenum">
              <a:rPr lang="en-GB" smtClean="0"/>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86400"/>
            <a:ext cx="4040188"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5486400"/>
            <a:ext cx="4041775" cy="838200"/>
          </a:xfrm>
        </p:spPr>
        <p:txBody>
          <a:bodyPr anchor="t"/>
          <a:lstStyle>
            <a:lvl1pPr marL="0" indent="0">
              <a:buNone/>
              <a:defRPr sz="2400" b="1">
                <a:solidFill>
                  <a:schemeClr val="accent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516912"/>
            <a:ext cx="4040188"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516912"/>
            <a:ext cx="4041775"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pPr>
              <a:defRPr/>
            </a:pPr>
            <a:fld id="{4A74AEAB-371E-48A4-AE99-1F28EBFA09B3}" type="datetimeFigureOut">
              <a:rPr lang="en-GB" smtClean="0"/>
              <a:pPr>
                <a:defRPr/>
              </a:pPr>
              <a:t>27/09/2012</a:t>
            </a:fld>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FC822AB4-2EBE-4101-94D1-98A6C31CA934}" type="slidenum">
              <a:rPr lang="en-GB" smtClean="0"/>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274320"/>
            <a:ext cx="7470648" cy="1143000"/>
          </a:xfrm>
        </p:spPr>
        <p:txBody>
          <a:bodyPr anchor="ctr"/>
          <a:lstStyle>
            <a:lvl1pPr algn="l">
              <a:defRPr sz="4600"/>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pPr>
              <a:defRPr/>
            </a:pPr>
            <a:fld id="{884D9886-6B44-4377-B2F3-14E86D4FCFEC}" type="datetimeFigureOut">
              <a:rPr lang="en-GB" smtClean="0"/>
              <a:pPr>
                <a:defRPr/>
              </a:pPr>
              <a:t>27/09/2012</a:t>
            </a:fld>
            <a:endParaRPr lang="en-GB"/>
          </a:p>
        </p:txBody>
      </p:sp>
      <p:sp>
        <p:nvSpPr>
          <p:cNvPr id="8" name="Slide Number Placeholder 7"/>
          <p:cNvSpPr>
            <a:spLocks noGrp="1"/>
          </p:cNvSpPr>
          <p:nvPr>
            <p:ph type="sldNum" sz="quarter" idx="11"/>
          </p:nvPr>
        </p:nvSpPr>
        <p:spPr/>
        <p:txBody>
          <a:bodyPr/>
          <a:lstStyle/>
          <a:p>
            <a:pPr>
              <a:defRPr/>
            </a:pPr>
            <a:fld id="{D3501F53-7EDB-4117-8FFA-CC65814824CA}"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843F00A7-E99F-4268-A2AF-825F2811DB94}" type="datetimeFigureOut">
              <a:rPr lang="en-GB" smtClean="0"/>
              <a:pPr>
                <a:defRPr/>
              </a:pPr>
              <a:t>27/09/2012</a:t>
            </a:fld>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pPr>
              <a:defRPr/>
            </a:pPr>
            <a:fld id="{DB69527D-8CD6-4662-9C81-D186D12DA506}" type="slidenum">
              <a:rPr lang="en-GB" smtClean="0"/>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1185528"/>
            <a:ext cx="3200400" cy="730250"/>
          </a:xfrm>
        </p:spPr>
        <p:txBody>
          <a:bodyPr tIns="0" bIns="0" anchor="t"/>
          <a:lstStyle>
            <a:lvl1pPr algn="l">
              <a:buNone/>
              <a:defRPr sz="1800" b="1">
                <a:solidFill>
                  <a:schemeClr val="accent1"/>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214424"/>
            <a:ext cx="2743200" cy="914400"/>
          </a:xfrm>
        </p:spPr>
        <p:txBody>
          <a:bodyPr lIns="45720" tIns="0" rIns="45720" bIns="0" anchor="b"/>
          <a:lstStyle>
            <a:lvl1pPr marL="0" indent="0" algn="l">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1981200"/>
            <a:ext cx="7086600" cy="3810000"/>
          </a:xfrm>
        </p:spPr>
        <p:txBody>
          <a:bodyPr/>
          <a:lstStyle>
            <a:lvl1pPr>
              <a:defRPr sz="2800"/>
            </a:lvl1pPr>
            <a:lvl2pPr>
              <a:defRPr sz="2400"/>
            </a:lvl2pPr>
            <a:lvl3pPr>
              <a:defRPr sz="22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pPr>
              <a:defRPr/>
            </a:pPr>
            <a:fld id="{46887243-117F-4046-8F02-A1821E1654D1}" type="datetimeFigureOut">
              <a:rPr lang="en-GB" smtClean="0"/>
              <a:pPr>
                <a:defRPr/>
              </a:pPr>
              <a:t>27/09/2012</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a:xfrm>
            <a:off x="8156448" y="6422064"/>
            <a:ext cx="762000" cy="365125"/>
          </a:xfrm>
        </p:spPr>
        <p:txBody>
          <a:bodyPr/>
          <a:lstStyle/>
          <a:p>
            <a:pPr>
              <a:defRPr/>
            </a:pPr>
            <a:fld id="{641CBE40-E6EA-4EB0-9BC7-29F12BB3AA82}" type="slidenum">
              <a:rPr lang="en-GB" smtClean="0"/>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556732" y="1705709"/>
            <a:ext cx="3053868" cy="1253808"/>
          </a:xfrm>
        </p:spPr>
        <p:txBody>
          <a:bodyPr anchor="b"/>
          <a:lstStyle>
            <a:lvl1pPr algn="l">
              <a:buNone/>
              <a:defRPr sz="2200" b="1">
                <a:solidFill>
                  <a:schemeClr val="accent1"/>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065628" y="1019907"/>
            <a:ext cx="4114800" cy="4114800"/>
          </a:xfrm>
          <a:prstGeom prst="ellipse">
            <a:avLst/>
          </a:prstGeom>
          <a:solidFill>
            <a:schemeClr val="bg2">
              <a:shade val="50000"/>
            </a:schemeClr>
          </a:solidFill>
          <a:ln w="50800" cap="flat">
            <a:solidFill>
              <a:schemeClr val="bg2"/>
            </a:solidFill>
            <a:miter lim="800000"/>
          </a:ln>
          <a:effectLst>
            <a:outerShdw blurRad="152000" dist="345000" dir="5400000" sx="-80000" sy="-18000" rotWithShape="0">
              <a:srgbClr val="000000">
                <a:alpha val="25000"/>
              </a:srgbClr>
            </a:outerShdw>
          </a:effectLst>
          <a:scene3d>
            <a:camera prst="orthographicFront"/>
            <a:lightRig rig="contrasting" dir="t">
              <a:rot lat="0" lon="0" rev="2400000"/>
            </a:lightRig>
          </a:scene3d>
          <a:sp3d contourW="7620">
            <a:bevelT w="63500" h="63500"/>
            <a:contourClr>
              <a:schemeClr val="bg2">
                <a:shade val="50000"/>
              </a:schemeClr>
            </a:contourClr>
          </a:sp3d>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5556734" y="2998765"/>
            <a:ext cx="3053866" cy="2663482"/>
          </a:xfrm>
        </p:spPr>
        <p:txBody>
          <a:bodyPr lIns="45720" rIns="45720"/>
          <a:lstStyle>
            <a:lvl1pPr marL="0" indent="0">
              <a:buFontTx/>
              <a:buNone/>
              <a:defRPr sz="12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a:xfrm>
            <a:off x="457200" y="6422064"/>
            <a:ext cx="2133600" cy="365125"/>
          </a:xfrm>
        </p:spPr>
        <p:txBody>
          <a:bodyPr/>
          <a:lstStyle/>
          <a:p>
            <a:pPr>
              <a:defRPr/>
            </a:pPr>
            <a:fld id="{52633329-5D26-4D94-B0DB-D49C04AF3641}" type="datetimeFigureOut">
              <a:rPr lang="en-GB" smtClean="0"/>
              <a:pPr>
                <a:defRPr/>
              </a:pPr>
              <a:t>27/09/2012</a:t>
            </a:fld>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242880EE-9B8E-4273-992C-5AFCFCF57F8B}" type="slidenum">
              <a:rPr lang="en-GB" smtClean="0"/>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1B4581BD-A56D-4851-882E-23252C88B7A6}" type="datetimeFigureOut">
              <a:rPr lang="en-GB" smtClean="0"/>
              <a:pPr>
                <a:defRPr/>
              </a:pPr>
              <a:t>27/09/2012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0EFEC76D-8A7C-4853-876D-82F71A8AEAB1}" type="slidenum">
              <a:rPr lang="en-GB" smtClean="0"/>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pPr>
              <a:defRPr/>
            </a:pPr>
            <a:fld id="{8BDEA444-12CB-481A-BE99-C3053A8F3458}" type="datetimeFigureOut">
              <a:rPr lang="en-GB" smtClean="0"/>
              <a:pPr>
                <a:defRPr/>
              </a:pPr>
              <a:t>27/09/2012</a:t>
            </a:fld>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A73EBBBF-70B6-4290-8F99-228EB46C70AE}" type="slidenum">
              <a:rPr lang="en-GB" smtClean="0"/>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2" name="Freeform 11"/>
          <p:cNvSpPr>
            <a:spLocks/>
          </p:cNvSpPr>
          <p:nvPr/>
        </p:nvSpPr>
        <p:spPr bwMode="auto">
          <a:xfrm>
            <a:off x="0" y="4752126"/>
            <a:ext cx="9144000" cy="2112962"/>
          </a:xfrm>
          <a:custGeom>
            <a:avLst>
              <a:gd name="A1" fmla="val 0"/>
              <a:gd name="A2" fmla="val 0"/>
              <a:gd name="A3" fmla="val 0"/>
              <a:gd name="A4" fmla="val 0"/>
              <a:gd name="A5" fmla="val 0"/>
              <a:gd name="A6" fmla="val 0"/>
              <a:gd name="A7" fmla="val 0"/>
              <a:gd name="A8" fmla="val 0"/>
            </a:avLst>
            <a:gdLst/>
            <a:ahLst/>
            <a:cxnLst>
              <a:cxn ang="0">
                <a:pos x="0" y="1066"/>
              </a:cxn>
              <a:cxn ang="0">
                <a:pos x="0" y="1331"/>
              </a:cxn>
              <a:cxn ang="0">
                <a:pos x="5760" y="1331"/>
              </a:cxn>
              <a:cxn ang="0">
                <a:pos x="5760" y="0"/>
              </a:cxn>
              <a:cxn ang="0">
                <a:pos x="0" y="1066"/>
              </a:cxn>
            </a:cxnLst>
            <a:rect l="0" t="0" r="0" b="0"/>
            <a:pathLst>
              <a:path w="5760" h="1331">
                <a:moveTo>
                  <a:pt x="0" y="1066"/>
                </a:moveTo>
                <a:lnTo>
                  <a:pt x="0" y="1331"/>
                </a:lnTo>
                <a:lnTo>
                  <a:pt x="5760" y="1331"/>
                </a:lnTo>
                <a:lnTo>
                  <a:pt x="5760" y="0"/>
                </a:lnTo>
                <a:cubicBezTo>
                  <a:pt x="3220" y="1206"/>
                  <a:pt x="2250" y="1146"/>
                  <a:pt x="0" y="1066"/>
                </a:cubicBezTo>
                <a:close/>
              </a:path>
            </a:pathLst>
          </a:custGeom>
          <a:solidFill>
            <a:schemeClr val="bg1">
              <a:tint val="80000"/>
              <a:satMod val="200000"/>
              <a:alpha val="45000"/>
            </a:schemeClr>
          </a:solidFill>
          <a:ln w="9525" cap="flat" cmpd="sng" algn="ctr">
            <a:noFill/>
            <a:prstDash val="solid"/>
            <a:round/>
            <a:headEnd type="none" w="med" len="med"/>
            <a:tailEnd type="none" w="med" len="med"/>
          </a:ln>
          <a:effectLst>
            <a:outerShdw blurRad="50800" dist="44450" dir="16200000" algn="ctr" rotWithShape="0">
              <a:prstClr val="black">
                <a:alpha val="35000"/>
              </a:prstClr>
            </a:outerShdw>
          </a:effectLst>
        </p:spPr>
        <p:txBody>
          <a:bodyPr vert="horz" wrap="square" lIns="91440" tIns="45720" rIns="91440" bIns="45720" anchor="t" compatLnSpc="1"/>
          <a:lstStyle/>
          <a:p>
            <a:endParaRPr kumimoji="0" lang="en-US"/>
          </a:p>
        </p:txBody>
      </p:sp>
      <p:sp>
        <p:nvSpPr>
          <p:cNvPr id="16" name="Freeform 15"/>
          <p:cNvSpPr>
            <a:spLocks/>
          </p:cNvSpPr>
          <p:nvPr/>
        </p:nvSpPr>
        <p:spPr bwMode="auto">
          <a:xfrm>
            <a:off x="7315200" y="0"/>
            <a:ext cx="1828800" cy="6858000"/>
          </a:xfrm>
          <a:custGeom>
            <a:avLst/>
            <a:gdLst>
              <a:gd name="connsiteX0" fmla="*/ 1914 w 1914"/>
              <a:gd name="connsiteY0" fmla="*/ 9 h 4329"/>
              <a:gd name="connsiteX1" fmla="*/ 1914 w 1914"/>
              <a:gd name="connsiteY1" fmla="*/ 4329 h 4329"/>
              <a:gd name="connsiteX2" fmla="*/ 204 w 1914"/>
              <a:gd name="connsiteY2" fmla="*/ 4327 h 4329"/>
              <a:gd name="connsiteX3" fmla="*/ 0 w 1914"/>
              <a:gd name="connsiteY3" fmla="*/ 0 h 4329"/>
              <a:gd name="connsiteX4" fmla="*/ 1914 w 1914"/>
              <a:gd name="connsiteY4" fmla="*/ 9 h 43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4" h="4329">
                <a:moveTo>
                  <a:pt x="1914" y="9"/>
                </a:moveTo>
                <a:lnTo>
                  <a:pt x="1914" y="4329"/>
                </a:lnTo>
                <a:lnTo>
                  <a:pt x="204" y="4327"/>
                </a:lnTo>
                <a:cubicBezTo>
                  <a:pt x="1288" y="3574"/>
                  <a:pt x="2082" y="1734"/>
                  <a:pt x="0" y="0"/>
                </a:cubicBezTo>
                <a:lnTo>
                  <a:pt x="1914" y="9"/>
                </a:lnTo>
                <a:close/>
              </a:path>
            </a:pathLst>
          </a:custGeom>
          <a:solidFill>
            <a:schemeClr val="bg1">
              <a:tint val="90000"/>
              <a:satMod val="350000"/>
              <a:alpha val="40000"/>
            </a:schemeClr>
          </a:solidFill>
          <a:ln w="9525" cap="flat" cmpd="sng" algn="ctr">
            <a:noFill/>
            <a:prstDash val="solid"/>
            <a:round/>
            <a:headEnd type="none" w="med" len="med"/>
            <a:tailEnd type="none" w="med" len="med"/>
          </a:ln>
          <a:effectLst>
            <a:outerShdw blurRad="50800" dist="50800" dir="10800000" algn="ctr" rotWithShape="0">
              <a:prstClr val="black">
                <a:alpha val="45000"/>
              </a:prstClr>
            </a:outerShdw>
          </a:effectLst>
        </p:spPr>
        <p:txBody>
          <a:bodyPr vert="horz" wrap="square" lIns="91440" tIns="45720" rIns="91440" bIns="45720" anchor="t" compatLnSpc="1"/>
          <a:lstStyle/>
          <a:p>
            <a:endParaRPr kumimoji="0" lang="en-US"/>
          </a:p>
        </p:txBody>
      </p:sp>
      <p:sp>
        <p:nvSpPr>
          <p:cNvPr id="9" name="Title Placeholder 8"/>
          <p:cNvSpPr>
            <a:spLocks noGrp="1"/>
          </p:cNvSpPr>
          <p:nvPr>
            <p:ph type="title"/>
          </p:nvPr>
        </p:nvSpPr>
        <p:spPr>
          <a:xfrm>
            <a:off x="457200" y="274638"/>
            <a:ext cx="7467600" cy="1143000"/>
          </a:xfrm>
          <a:prstGeom prst="rect">
            <a:avLst/>
          </a:prstGeom>
        </p:spPr>
        <p:txBody>
          <a:bodyPr vert="horz" lIns="45720" rIns="45720" anchor="ctr">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600200"/>
            <a:ext cx="7467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422064"/>
            <a:ext cx="2133600" cy="365125"/>
          </a:xfrm>
          <a:prstGeom prst="rect">
            <a:avLst/>
          </a:prstGeom>
        </p:spPr>
        <p:txBody>
          <a:bodyPr vert="horz" bIns="0" anchor="b"/>
          <a:lstStyle>
            <a:lvl1pPr algn="l" eaLnBrk="1" latinLnBrk="0" hangingPunct="1">
              <a:defRPr kumimoji="0" sz="1000">
                <a:solidFill>
                  <a:schemeClr val="tx2">
                    <a:shade val="50000"/>
                  </a:schemeClr>
                </a:solidFill>
              </a:defRPr>
            </a:lvl1pPr>
          </a:lstStyle>
          <a:p>
            <a:pPr>
              <a:defRPr/>
            </a:pPr>
            <a:fld id="{16199D8B-7AF2-4951-9F42-1C8F8F666CF0}" type="datetimeFigureOut">
              <a:rPr lang="en-GB" smtClean="0"/>
              <a:pPr>
                <a:defRPr/>
              </a:pPr>
              <a:t>27/09/2012</a:t>
            </a:fld>
            <a:endParaRPr lang="en-GB"/>
          </a:p>
        </p:txBody>
      </p:sp>
      <p:sp>
        <p:nvSpPr>
          <p:cNvPr id="22" name="Footer Placeholder 21"/>
          <p:cNvSpPr>
            <a:spLocks noGrp="1"/>
          </p:cNvSpPr>
          <p:nvPr>
            <p:ph type="ftr" sz="quarter" idx="3"/>
          </p:nvPr>
        </p:nvSpPr>
        <p:spPr>
          <a:xfrm>
            <a:off x="3124200" y="6422064"/>
            <a:ext cx="2895600" cy="365125"/>
          </a:xfrm>
          <a:prstGeom prst="rect">
            <a:avLst/>
          </a:prstGeom>
        </p:spPr>
        <p:txBody>
          <a:bodyPr vert="horz" lIns="0" rIns="0" bIns="0" anchor="b"/>
          <a:lstStyle>
            <a:lvl1pPr algn="ctr" eaLnBrk="1" latinLnBrk="0" hangingPunct="1">
              <a:defRPr kumimoji="0" sz="1000">
                <a:solidFill>
                  <a:schemeClr val="tx2">
                    <a:shade val="50000"/>
                  </a:schemeClr>
                </a:solidFill>
              </a:defRPr>
            </a:lvl1pPr>
          </a:lstStyle>
          <a:p>
            <a:pPr>
              <a:defRPr/>
            </a:pPr>
            <a:endParaRPr lang="en-GB"/>
          </a:p>
        </p:txBody>
      </p:sp>
      <p:sp>
        <p:nvSpPr>
          <p:cNvPr id="18" name="Slide Number Placeholder 17"/>
          <p:cNvSpPr>
            <a:spLocks noGrp="1"/>
          </p:cNvSpPr>
          <p:nvPr>
            <p:ph type="sldNum" sz="quarter" idx="4"/>
          </p:nvPr>
        </p:nvSpPr>
        <p:spPr>
          <a:xfrm>
            <a:off x="8153400" y="6422064"/>
            <a:ext cx="762000" cy="365125"/>
          </a:xfrm>
          <a:prstGeom prst="rect">
            <a:avLst/>
          </a:prstGeom>
        </p:spPr>
        <p:txBody>
          <a:bodyPr vert="horz" lIns="0" tIns="0" rIns="0" bIns="0" anchor="b"/>
          <a:lstStyle>
            <a:lvl1pPr algn="r" eaLnBrk="1" latinLnBrk="0" hangingPunct="1">
              <a:defRPr kumimoji="0" sz="1000">
                <a:solidFill>
                  <a:schemeClr val="tx2">
                    <a:shade val="50000"/>
                  </a:schemeClr>
                </a:solidFill>
              </a:defRPr>
            </a:lvl1pPr>
          </a:lstStyle>
          <a:p>
            <a:pPr>
              <a:defRPr/>
            </a:pPr>
            <a:fld id="{A901813A-1E20-4999-BE79-0DE7F75F3767}" type="slidenum">
              <a:rPr lang="en-GB" smtClean="0"/>
              <a:pPr>
                <a:defRPr/>
              </a:pPr>
              <a:t>‹#›</a:t>
            </a:fld>
            <a:endParaRPr lang="en-GB"/>
          </a:p>
        </p:txBody>
      </p:sp>
    </p:spTree>
  </p:cSld>
  <p:clrMap bg1="dk1" tx1="lt1" bg2="dk2" tx2="lt2" accent1="accent1" accent2="accent2" accent3="accent3" accent4="accent4" accent5="accent5" accent6="accent6" hlink="hlink" folHlink="folHlink"/>
  <p:sldLayoutIdLst>
    <p:sldLayoutId id="2147483986" r:id="rId1"/>
    <p:sldLayoutId id="2147483987" r:id="rId2"/>
    <p:sldLayoutId id="2147483988" r:id="rId3"/>
    <p:sldLayoutId id="2147483989" r:id="rId4"/>
    <p:sldLayoutId id="2147483990" r:id="rId5"/>
    <p:sldLayoutId id="2147483991" r:id="rId6"/>
    <p:sldLayoutId id="2147483992" r:id="rId7"/>
    <p:sldLayoutId id="2147483993" r:id="rId8"/>
    <p:sldLayoutId id="2147483994" r:id="rId9"/>
    <p:sldLayoutId id="2147483995" r:id="rId10"/>
    <p:sldLayoutId id="2147483996" r:id="rId11"/>
  </p:sldLayoutIdLst>
  <p:txStyles>
    <p:titleStyle>
      <a:lvl1pPr algn="l" rtl="0" eaLnBrk="1" latinLnBrk="0" hangingPunct="1">
        <a:spcBef>
          <a:spcPct val="0"/>
        </a:spcBef>
        <a:buNone/>
        <a:defRPr kumimoji="0" sz="4600" kern="1200">
          <a:solidFill>
            <a:schemeClr val="tx1"/>
          </a:solidFill>
          <a:latin typeface="+mj-lt"/>
          <a:ea typeface="+mj-ea"/>
          <a:cs typeface="+mj-cs"/>
        </a:defRPr>
      </a:lvl1pPr>
    </p:titleStyle>
    <p:bodyStyle>
      <a:lvl1pPr marL="420624"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722376" indent="-274320" algn="l" rtl="0" eaLnBrk="1" latinLnBrk="0" hangingPunct="1">
        <a:spcBef>
          <a:spcPct val="20000"/>
        </a:spcBef>
        <a:buClr>
          <a:schemeClr val="accent1"/>
        </a:buClr>
        <a:buSzPct val="90000"/>
        <a:buFont typeface="Wingdings 2"/>
        <a:buChar char=""/>
        <a:defRPr kumimoji="0" sz="2600" kern="1200">
          <a:solidFill>
            <a:schemeClr val="tx1"/>
          </a:solidFill>
          <a:latin typeface="+mn-lt"/>
          <a:ea typeface="+mn-ea"/>
          <a:cs typeface="+mn-cs"/>
        </a:defRPr>
      </a:lvl2pPr>
      <a:lvl3pPr marL="1005840" indent="-256032" algn="l" rtl="0" eaLnBrk="1" latinLnBrk="0" hangingPunct="1">
        <a:spcBef>
          <a:spcPct val="20000"/>
        </a:spcBef>
        <a:buClr>
          <a:schemeClr val="accent2"/>
        </a:buClr>
        <a:buSzPct val="85000"/>
        <a:buFont typeface="Arial"/>
        <a:buChar char="○"/>
        <a:defRPr kumimoji="0" sz="2400" kern="1200">
          <a:solidFill>
            <a:schemeClr val="tx1"/>
          </a:solidFill>
          <a:latin typeface="+mn-lt"/>
          <a:ea typeface="+mn-ea"/>
          <a:cs typeface="+mn-cs"/>
        </a:defRPr>
      </a:lvl3pPr>
      <a:lvl4pPr marL="1280160" indent="-237744" algn="l" rtl="0" eaLnBrk="1" latinLnBrk="0" hangingPunct="1">
        <a:spcBef>
          <a:spcPct val="20000"/>
        </a:spcBef>
        <a:buClr>
          <a:schemeClr val="accent3"/>
        </a:buClr>
        <a:buSzPct val="90000"/>
        <a:buFont typeface="Wingdings 2"/>
        <a:buChar char=""/>
        <a:defRPr kumimoji="0" sz="2000" kern="1200">
          <a:solidFill>
            <a:schemeClr val="tx1"/>
          </a:solidFill>
          <a:latin typeface="+mn-lt"/>
          <a:ea typeface="+mn-ea"/>
          <a:cs typeface="+mn-cs"/>
        </a:defRPr>
      </a:lvl4pPr>
      <a:lvl5pPr marL="1490472" indent="-182880" algn="l" rtl="0" eaLnBrk="1" latinLnBrk="0" hangingPunct="1">
        <a:spcBef>
          <a:spcPct val="20000"/>
        </a:spcBef>
        <a:buClr>
          <a:schemeClr val="accent4"/>
        </a:buClr>
        <a:buSzPct val="100000"/>
        <a:buFont typeface="Arial"/>
        <a:buChar char="-"/>
        <a:defRPr kumimoji="0" sz="2000" kern="1200">
          <a:solidFill>
            <a:schemeClr val="tx1"/>
          </a:solidFill>
          <a:latin typeface="+mn-lt"/>
          <a:ea typeface="+mn-ea"/>
          <a:cs typeface="+mn-cs"/>
        </a:defRPr>
      </a:lvl5pPr>
      <a:lvl6pPr marL="1700784" indent="-182880" algn="l" rtl="0" eaLnBrk="1" latinLnBrk="0" hangingPunct="1">
        <a:spcBef>
          <a:spcPct val="20000"/>
        </a:spcBef>
        <a:buClr>
          <a:schemeClr val="accent5"/>
        </a:buClr>
        <a:buFont typeface="Arial"/>
        <a:buChar char="-"/>
        <a:defRPr kumimoji="0" sz="2000" kern="1200" baseline="0">
          <a:solidFill>
            <a:schemeClr val="tx1"/>
          </a:solidFill>
          <a:latin typeface="+mn-lt"/>
          <a:ea typeface="+mn-ea"/>
          <a:cs typeface="+mn-cs"/>
        </a:defRPr>
      </a:lvl6pPr>
      <a:lvl7pPr marL="1920240" indent="-182880" algn="l" rtl="0" eaLnBrk="1" latinLnBrk="0" hangingPunct="1">
        <a:spcBef>
          <a:spcPct val="20000"/>
        </a:spcBef>
        <a:buClr>
          <a:schemeClr val="accent6"/>
        </a:buClr>
        <a:buSzPct val="100000"/>
        <a:buFont typeface="Arial"/>
        <a:buChar char="•"/>
        <a:defRPr kumimoji="0" sz="1800" kern="1200" baseline="0">
          <a:solidFill>
            <a:schemeClr val="tx1"/>
          </a:solidFill>
          <a:latin typeface="+mn-lt"/>
          <a:ea typeface="+mn-ea"/>
          <a:cs typeface="+mn-cs"/>
        </a:defRPr>
      </a:lvl7pPr>
      <a:lvl8pPr marL="2139696"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8pPr>
      <a:lvl9pPr marL="2331720" indent="-182880" algn="l" rtl="0" eaLnBrk="1" latinLnBrk="0" hangingPunct="1">
        <a:spcBef>
          <a:spcPct val="20000"/>
        </a:spcBef>
        <a:buClr>
          <a:schemeClr val="accent6"/>
        </a:buClr>
        <a:buFont typeface="Arial"/>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1"/>
          <p:cNvSpPr>
            <a:spLocks noGrp="1"/>
          </p:cNvSpPr>
          <p:nvPr>
            <p:ph type="ctrTitle" idx="4294967295"/>
          </p:nvPr>
        </p:nvSpPr>
        <p:spPr>
          <a:xfrm>
            <a:off x="0" y="2130425"/>
            <a:ext cx="8820150" cy="1470025"/>
          </a:xfrm>
        </p:spPr>
        <p:txBody>
          <a:bodyPr/>
          <a:lstStyle/>
          <a:p>
            <a:pPr algn="r" eaLnBrk="1" hangingPunct="1">
              <a:defRPr/>
            </a:pPr>
            <a:r>
              <a:rPr lang="en-GB" sz="4000" dirty="0" smtClean="0"/>
              <a:t>Assignment: The Placement report</a:t>
            </a:r>
            <a:endParaRPr lang="en-GB" sz="4000" dirty="0" smtClean="0"/>
          </a:p>
        </p:txBody>
      </p:sp>
      <p:sp>
        <p:nvSpPr>
          <p:cNvPr id="3" name="Subtitle 2"/>
          <p:cNvSpPr>
            <a:spLocks noGrp="1"/>
          </p:cNvSpPr>
          <p:nvPr>
            <p:ph type="subTitle" idx="4294967295"/>
          </p:nvPr>
        </p:nvSpPr>
        <p:spPr>
          <a:xfrm>
            <a:off x="0" y="4059238"/>
            <a:ext cx="8424863" cy="1593850"/>
          </a:xfrm>
        </p:spPr>
        <p:txBody>
          <a:bodyPr>
            <a:normAutofit/>
          </a:bodyPr>
          <a:lstStyle/>
          <a:p>
            <a:pPr marL="0" indent="0" algn="r" eaLnBrk="1" hangingPunct="1">
              <a:lnSpc>
                <a:spcPct val="90000"/>
              </a:lnSpc>
              <a:buFont typeface="Wingdings" pitchFamily="2" charset="2"/>
              <a:buNone/>
            </a:pPr>
            <a:r>
              <a:rPr lang="en-GB" sz="2700" b="1" dirty="0" smtClean="0"/>
              <a:t>5000 words, plus references</a:t>
            </a:r>
            <a:endParaRPr lang="en-GB" sz="2700" b="1" dirty="0" smtClean="0"/>
          </a:p>
          <a:p>
            <a:pPr marL="0" indent="0" algn="r" eaLnBrk="1" hangingPunct="1">
              <a:lnSpc>
                <a:spcPct val="90000"/>
              </a:lnSpc>
              <a:buFont typeface="Wingdings" pitchFamily="2" charset="2"/>
              <a:buNone/>
            </a:pPr>
            <a:r>
              <a:rPr lang="en-GB" sz="2700" dirty="0" smtClean="0"/>
              <a:t>Work </a:t>
            </a:r>
            <a:r>
              <a:rPr lang="en-GB" sz="2700" dirty="0" smtClean="0"/>
              <a:t>Placement</a:t>
            </a:r>
          </a:p>
          <a:p>
            <a:pPr marL="0" indent="0" algn="r" eaLnBrk="1" hangingPunct="1">
              <a:lnSpc>
                <a:spcPct val="90000"/>
              </a:lnSpc>
              <a:buFont typeface="Wingdings" pitchFamily="2" charset="2"/>
              <a:buNone/>
            </a:pPr>
            <a:r>
              <a:rPr lang="en-GB" sz="2700" dirty="0" smtClean="0"/>
              <a:t>AHAC7007</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1"/>
          <p:cNvSpPr>
            <a:spLocks noChangeArrowheads="1"/>
          </p:cNvSpPr>
          <p:nvPr/>
        </p:nvSpPr>
        <p:spPr bwMode="auto">
          <a:xfrm>
            <a:off x="0" y="476518"/>
            <a:ext cx="9144000" cy="6247864"/>
          </a:xfrm>
          <a:prstGeom prst="rect">
            <a:avLst/>
          </a:prstGeom>
          <a:noFill/>
          <a:ln w="9525">
            <a:noFill/>
            <a:miter lim="800000"/>
            <a:headEnd/>
            <a:tailEnd/>
          </a:ln>
        </p:spPr>
        <p:txBody>
          <a:bodyPr anchor="ctr">
            <a:spAutoFit/>
          </a:bodyPr>
          <a:lstStyle/>
          <a:p>
            <a:pPr>
              <a:buFont typeface="Arial" charset="0"/>
              <a:buChar char="•"/>
            </a:pPr>
            <a:r>
              <a:rPr lang="en-US" sz="2200" dirty="0">
                <a:effectLst>
                  <a:outerShdw blurRad="38100" dist="38100" dir="2700000" algn="tl">
                    <a:srgbClr val="000000"/>
                  </a:outerShdw>
                </a:effectLst>
                <a:latin typeface="Calibri" pitchFamily="34" charset="0"/>
                <a:ea typeface="Times New Roman" pitchFamily="18" charset="0"/>
                <a:cs typeface="Calibri" pitchFamily="34" charset="0"/>
              </a:rPr>
              <a:t>The project report, used to assess your engagement, requires you to understand the objectives of the </a:t>
            </a:r>
            <a:r>
              <a:rPr lang="en-US" sz="2200" dirty="0" err="1">
                <a:effectLst>
                  <a:outerShdw blurRad="38100" dist="38100" dir="2700000" algn="tl">
                    <a:srgbClr val="000000"/>
                  </a:outerShdw>
                </a:effectLst>
                <a:latin typeface="Calibri" pitchFamily="34" charset="0"/>
                <a:ea typeface="Times New Roman" pitchFamily="18" charset="0"/>
                <a:cs typeface="Calibri" pitchFamily="34" charset="0"/>
              </a:rPr>
              <a:t>organisation</a:t>
            </a:r>
            <a:r>
              <a:rPr lang="en-US" sz="2200" dirty="0">
                <a:effectLst>
                  <a:outerShdw blurRad="38100" dist="38100" dir="2700000" algn="tl">
                    <a:srgbClr val="000000"/>
                  </a:outerShdw>
                </a:effectLst>
                <a:latin typeface="Calibri" pitchFamily="34" charset="0"/>
                <a:ea typeface="Times New Roman" pitchFamily="18" charset="0"/>
                <a:cs typeface="Calibri" pitchFamily="34" charset="0"/>
              </a:rPr>
              <a:t> or practitioner you are with and to understand the methods they use to achieve those objectives. </a:t>
            </a:r>
          </a:p>
          <a:p>
            <a:pPr>
              <a:buFont typeface="Arial" charset="0"/>
              <a:buChar char="•"/>
            </a:pPr>
            <a:endParaRPr lang="en-US" sz="2200" dirty="0">
              <a:effectLst>
                <a:outerShdw blurRad="38100" dist="38100" dir="2700000" algn="tl">
                  <a:srgbClr val="000000"/>
                </a:outerShdw>
              </a:effectLst>
              <a:latin typeface="Calibri" pitchFamily="34" charset="0"/>
              <a:ea typeface="Times New Roman" pitchFamily="18" charset="0"/>
              <a:cs typeface="Calibri" pitchFamily="34" charset="0"/>
            </a:endParaRPr>
          </a:p>
          <a:p>
            <a:pPr>
              <a:buFont typeface="Arial" charset="0"/>
              <a:buChar char="•"/>
            </a:pPr>
            <a:r>
              <a:rPr lang="en-US" sz="2200" dirty="0">
                <a:effectLst>
                  <a:outerShdw blurRad="38100" dist="38100" dir="2700000" algn="tl">
                    <a:srgbClr val="000000"/>
                  </a:outerShdw>
                </a:effectLst>
                <a:latin typeface="Calibri" pitchFamily="34" charset="0"/>
                <a:ea typeface="Times New Roman" pitchFamily="18" charset="0"/>
                <a:cs typeface="Calibri" pitchFamily="34" charset="0"/>
              </a:rPr>
              <a:t>You should seek to recover copies of any public statement of these objectives, undertake a documentation search within the public domain and support your observations with wider reading. </a:t>
            </a:r>
          </a:p>
          <a:p>
            <a:pPr>
              <a:buFont typeface="Arial" charset="0"/>
              <a:buChar char="•"/>
            </a:pPr>
            <a:endParaRPr lang="en-US" sz="2200" dirty="0">
              <a:effectLst>
                <a:outerShdw blurRad="38100" dist="38100" dir="2700000" algn="tl">
                  <a:srgbClr val="000000"/>
                </a:outerShdw>
              </a:effectLst>
              <a:latin typeface="Calibri" pitchFamily="34" charset="0"/>
              <a:ea typeface="Times New Roman" pitchFamily="18" charset="0"/>
              <a:cs typeface="Calibri" pitchFamily="34" charset="0"/>
            </a:endParaRPr>
          </a:p>
          <a:p>
            <a:pPr>
              <a:buFont typeface="Arial" charset="0"/>
              <a:buChar char="•"/>
            </a:pPr>
            <a:r>
              <a:rPr lang="en-US" sz="2200" dirty="0">
                <a:effectLst>
                  <a:outerShdw blurRad="38100" dist="38100" dir="2700000" algn="tl">
                    <a:srgbClr val="000000"/>
                  </a:outerShdw>
                </a:effectLst>
                <a:latin typeface="Calibri" pitchFamily="34" charset="0"/>
                <a:ea typeface="Times New Roman" pitchFamily="18" charset="0"/>
                <a:cs typeface="Calibri" pitchFamily="34" charset="0"/>
              </a:rPr>
              <a:t>Should your project involve researching the documents or maps/illustrations held by the </a:t>
            </a:r>
            <a:r>
              <a:rPr lang="en-US" sz="2200" dirty="0" err="1">
                <a:effectLst>
                  <a:outerShdw blurRad="38100" dist="38100" dir="2700000" algn="tl">
                    <a:srgbClr val="000000"/>
                  </a:outerShdw>
                </a:effectLst>
                <a:latin typeface="Calibri" pitchFamily="34" charset="0"/>
                <a:ea typeface="Times New Roman" pitchFamily="18" charset="0"/>
                <a:cs typeface="Calibri" pitchFamily="34" charset="0"/>
              </a:rPr>
              <a:t>organisation</a:t>
            </a:r>
            <a:r>
              <a:rPr lang="en-US" sz="2200" dirty="0">
                <a:effectLst>
                  <a:outerShdw blurRad="38100" dist="38100" dir="2700000" algn="tl">
                    <a:srgbClr val="000000"/>
                  </a:outerShdw>
                </a:effectLst>
                <a:latin typeface="Calibri" pitchFamily="34" charset="0"/>
                <a:ea typeface="Times New Roman" pitchFamily="18" charset="0"/>
                <a:cs typeface="Calibri" pitchFamily="34" charset="0"/>
              </a:rPr>
              <a:t>, practitioner or in private hands, then you must seek agreement and permissions for </a:t>
            </a:r>
          </a:p>
          <a:p>
            <a:r>
              <a:rPr lang="en-US" sz="2200" dirty="0">
                <a:effectLst>
                  <a:outerShdw blurRad="38100" dist="38100" dir="2700000" algn="tl">
                    <a:srgbClr val="000000"/>
                  </a:outerShdw>
                </a:effectLst>
                <a:latin typeface="Calibri" pitchFamily="34" charset="0"/>
                <a:ea typeface="Times New Roman" pitchFamily="18" charset="0"/>
                <a:cs typeface="Calibri" pitchFamily="34" charset="0"/>
              </a:rPr>
              <a:t>their use. </a:t>
            </a:r>
          </a:p>
          <a:p>
            <a:endParaRPr lang="en-US" sz="2200" dirty="0">
              <a:effectLst>
                <a:outerShdw blurRad="38100" dist="38100" dir="2700000" algn="tl">
                  <a:srgbClr val="000000"/>
                </a:outerShdw>
              </a:effectLst>
              <a:latin typeface="Calibri" pitchFamily="34" charset="0"/>
              <a:ea typeface="Times New Roman" pitchFamily="18" charset="0"/>
              <a:cs typeface="Calibri" pitchFamily="34" charset="0"/>
            </a:endParaRPr>
          </a:p>
          <a:p>
            <a:pPr>
              <a:buFont typeface="Arial" charset="0"/>
              <a:buChar char="•"/>
            </a:pPr>
            <a:r>
              <a:rPr lang="en-US" sz="2200" dirty="0">
                <a:effectLst>
                  <a:outerShdw blurRad="38100" dist="38100" dir="2700000" algn="tl">
                    <a:srgbClr val="000000"/>
                  </a:outerShdw>
                </a:effectLst>
                <a:latin typeface="Calibri" pitchFamily="34" charset="0"/>
                <a:ea typeface="Times New Roman" pitchFamily="18" charset="0"/>
                <a:cs typeface="Calibri" pitchFamily="34" charset="0"/>
              </a:rPr>
              <a:t>In the course of your work you should also look to identify the kind of issues and problems encountered in the achievement of the objectives, as well as identifying the successful parts of the operation.</a:t>
            </a:r>
            <a:r>
              <a:rPr lang="en-US" sz="2400" dirty="0">
                <a:latin typeface="Calibri" pitchFamily="34" charset="0"/>
                <a:ea typeface="Times New Roman" pitchFamily="18" charset="0"/>
                <a:cs typeface="Calibri" pitchFamily="34" charset="0"/>
              </a:rPr>
              <a:t> </a:t>
            </a:r>
          </a:p>
          <a:p>
            <a:endParaRPr lang="en-US" sz="1000" dirty="0">
              <a:latin typeface="Comic Sans MS" pitchFamily="66" charset="0"/>
              <a:ea typeface="Times New Roman" pitchFamily="18" charset="0"/>
              <a:cs typeface="Arial" charset="0"/>
            </a:endParaRPr>
          </a:p>
          <a:p>
            <a:endParaRPr lang="en-US" sz="1000" dirty="0">
              <a:latin typeface="Comic Sans MS" pitchFamily="66" charset="0"/>
              <a:ea typeface="Times New Roman" pitchFamily="18" charset="0"/>
              <a:cs typeface="Arial" charset="0"/>
            </a:endParaRPr>
          </a:p>
          <a:p>
            <a:endParaRPr lang="en-GB" sz="800" dirty="0">
              <a:ea typeface="Times New Roman" pitchFamily="18" charset="0"/>
              <a:cs typeface="Arial" charset="0"/>
            </a:endParaRPr>
          </a:p>
          <a:p>
            <a:pPr eaLnBrk="0" hangingPunct="0"/>
            <a:endParaRPr lang="en-GB" dirty="0">
              <a:latin typeface="Calibri" pitchFamily="34" charset="0"/>
              <a:ea typeface="Times New Roman" pitchFamily="18" charset="0"/>
              <a:cs typeface="Arial"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idx="4294967295"/>
          </p:nvPr>
        </p:nvSpPr>
        <p:spPr>
          <a:xfrm>
            <a:off x="0" y="692150"/>
            <a:ext cx="7772400" cy="611188"/>
          </a:xfrm>
        </p:spPr>
        <p:txBody>
          <a:bodyPr anchor="t">
            <a:normAutofit fontScale="90000"/>
          </a:bodyPr>
          <a:lstStyle/>
          <a:p>
            <a:pPr algn="l" eaLnBrk="1" hangingPunct="1">
              <a:defRPr/>
            </a:pPr>
            <a:r>
              <a:rPr lang="en-US" sz="4000" dirty="0" smtClean="0">
                <a:ea typeface="Times New Roman" pitchFamily="18" charset="0"/>
                <a:cs typeface="Arial" charset="0"/>
              </a:rPr>
              <a:t>Questions you may wish to address</a:t>
            </a:r>
            <a:r>
              <a:rPr lang="en-GB" sz="2400" dirty="0" smtClean="0"/>
              <a:t/>
            </a:r>
            <a:br>
              <a:rPr lang="en-GB" sz="2400" dirty="0" smtClean="0"/>
            </a:br>
            <a:endParaRPr lang="en-GB" sz="3200" b="1" dirty="0" smtClean="0"/>
          </a:p>
        </p:txBody>
      </p:sp>
      <p:sp>
        <p:nvSpPr>
          <p:cNvPr id="7" name="Text Placeholder 6"/>
          <p:cNvSpPr>
            <a:spLocks noGrp="1"/>
          </p:cNvSpPr>
          <p:nvPr>
            <p:ph type="body" idx="4294967295"/>
          </p:nvPr>
        </p:nvSpPr>
        <p:spPr>
          <a:xfrm>
            <a:off x="0" y="2060575"/>
            <a:ext cx="8026400" cy="4321175"/>
          </a:xfrm>
        </p:spPr>
        <p:txBody>
          <a:bodyPr anchor="b">
            <a:normAutofit/>
          </a:bodyPr>
          <a:lstStyle/>
          <a:p>
            <a:pPr>
              <a:lnSpc>
                <a:spcPct val="80000"/>
              </a:lnSpc>
              <a:buFontTx/>
              <a:buChar char="•"/>
            </a:pPr>
            <a:r>
              <a:rPr lang="en-US" sz="2800" dirty="0" smtClean="0">
                <a:cs typeface="Times New Roman" pitchFamily="18" charset="0"/>
              </a:rPr>
              <a:t>where and how do you fit into the working environment ?</a:t>
            </a:r>
            <a:endParaRPr lang="en-GB" sz="2800" dirty="0" smtClean="0"/>
          </a:p>
          <a:p>
            <a:pPr>
              <a:lnSpc>
                <a:spcPct val="80000"/>
              </a:lnSpc>
              <a:buFontTx/>
              <a:buChar char="•"/>
            </a:pPr>
            <a:r>
              <a:rPr lang="en-US" sz="2800" dirty="0" smtClean="0">
                <a:cs typeface="Times New Roman" pitchFamily="18" charset="0"/>
              </a:rPr>
              <a:t>what is the work carried out by the </a:t>
            </a:r>
            <a:r>
              <a:rPr lang="en-US" sz="2800" dirty="0" err="1" smtClean="0">
                <a:cs typeface="Times New Roman" pitchFamily="18" charset="0"/>
              </a:rPr>
              <a:t>organisation</a:t>
            </a:r>
            <a:r>
              <a:rPr lang="en-US" sz="2800" dirty="0" smtClean="0">
                <a:cs typeface="Times New Roman" pitchFamily="18" charset="0"/>
              </a:rPr>
              <a:t>/practitioner</a:t>
            </a:r>
            <a:r>
              <a:rPr lang="en-US" sz="2800" dirty="0" smtClean="0">
                <a:cs typeface="Times New Roman" pitchFamily="18" charset="0"/>
              </a:rPr>
              <a:t>?</a:t>
            </a:r>
            <a:endParaRPr lang="en-GB" sz="2800" dirty="0" smtClean="0">
              <a:cs typeface="Times New Roman" pitchFamily="18" charset="0"/>
            </a:endParaRPr>
          </a:p>
          <a:p>
            <a:pPr>
              <a:lnSpc>
                <a:spcPct val="80000"/>
              </a:lnSpc>
              <a:buFontTx/>
              <a:buChar char="•"/>
            </a:pPr>
            <a:r>
              <a:rPr lang="en-GB" sz="2800" dirty="0" smtClean="0">
                <a:cs typeface="Times New Roman" pitchFamily="18" charset="0"/>
              </a:rPr>
              <a:t>Are their stated aims the same as their ‘hidden’ agenda?</a:t>
            </a:r>
            <a:endParaRPr lang="en-GB" sz="2800" dirty="0" smtClean="0">
              <a:cs typeface="Times New Roman" pitchFamily="18" charset="0"/>
            </a:endParaRPr>
          </a:p>
          <a:p>
            <a:pPr>
              <a:lnSpc>
                <a:spcPct val="80000"/>
              </a:lnSpc>
              <a:buFontTx/>
              <a:buChar char="•"/>
            </a:pPr>
            <a:r>
              <a:rPr lang="en-US" sz="2800" dirty="0" smtClean="0">
                <a:cs typeface="Times New Roman" pitchFamily="18" charset="0"/>
              </a:rPr>
              <a:t>your skills levels before the experience</a:t>
            </a:r>
            <a:endParaRPr lang="en-GB" sz="2800" dirty="0" smtClean="0">
              <a:cs typeface="Times New Roman" pitchFamily="18" charset="0"/>
            </a:endParaRPr>
          </a:p>
          <a:p>
            <a:pPr>
              <a:lnSpc>
                <a:spcPct val="80000"/>
              </a:lnSpc>
              <a:buFontTx/>
              <a:buChar char="•"/>
            </a:pPr>
            <a:r>
              <a:rPr lang="en-US" sz="2800" dirty="0" smtClean="0">
                <a:cs typeface="Times New Roman" pitchFamily="18" charset="0"/>
              </a:rPr>
              <a:t>your skills levels after the experience</a:t>
            </a:r>
            <a:endParaRPr lang="en-GB" sz="2800" dirty="0" smtClean="0"/>
          </a:p>
          <a:p>
            <a:pPr algn="ctr" eaLnBrk="1" hangingPunct="1">
              <a:lnSpc>
                <a:spcPct val="80000"/>
              </a:lnSpc>
              <a:buFont typeface="Wingdings" pitchFamily="2" charset="2"/>
              <a:buNone/>
            </a:pPr>
            <a:endParaRPr lang="en-GB" sz="2400" b="1" dirty="0" smtClean="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pPr>
              <a:defRPr/>
            </a:pPr>
            <a:r>
              <a:rPr lang="en-GB" dirty="0" smtClean="0"/>
              <a:t>What sort of experience did you have?</a:t>
            </a:r>
            <a:endParaRPr lang="en-GB" dirty="0"/>
          </a:p>
        </p:txBody>
      </p:sp>
      <p:sp>
        <p:nvSpPr>
          <p:cNvPr id="6" name="Content Placeholder 5"/>
          <p:cNvSpPr>
            <a:spLocks noGrp="1"/>
          </p:cNvSpPr>
          <p:nvPr>
            <p:ph idx="1"/>
          </p:nvPr>
        </p:nvSpPr>
        <p:spPr/>
        <p:txBody>
          <a:bodyPr/>
          <a:lstStyle/>
          <a:p>
            <a:pPr>
              <a:buFontTx/>
              <a:buChar char="•"/>
              <a:defRPr/>
            </a:pPr>
            <a:r>
              <a:rPr lang="en-US" dirty="0" smtClean="0">
                <a:cs typeface="Times New Roman" pitchFamily="18" charset="0"/>
              </a:rPr>
              <a:t>Have you contributed to </a:t>
            </a:r>
            <a:r>
              <a:rPr lang="en-US" dirty="0" smtClean="0">
                <a:cs typeface="Times New Roman" pitchFamily="18" charset="0"/>
              </a:rPr>
              <a:t>the main work of the </a:t>
            </a:r>
            <a:r>
              <a:rPr lang="en-US" dirty="0" err="1" smtClean="0">
                <a:cs typeface="Times New Roman" pitchFamily="18" charset="0"/>
              </a:rPr>
              <a:t>organisation</a:t>
            </a:r>
            <a:r>
              <a:rPr lang="en-US" dirty="0" smtClean="0">
                <a:cs typeface="Times New Roman" pitchFamily="18" charset="0"/>
              </a:rPr>
              <a:t>?</a:t>
            </a:r>
          </a:p>
          <a:p>
            <a:pPr>
              <a:buFontTx/>
              <a:buChar char="•"/>
              <a:defRPr/>
            </a:pPr>
            <a:r>
              <a:rPr lang="en-US" dirty="0" smtClean="0">
                <a:cs typeface="Times New Roman" pitchFamily="18" charset="0"/>
              </a:rPr>
              <a:t>How have they supported you?</a:t>
            </a:r>
            <a:endParaRPr lang="en-US" dirty="0" smtClean="0">
              <a:cs typeface="Times New Roman" pitchFamily="18" charset="0"/>
            </a:endParaRPr>
          </a:p>
          <a:p>
            <a:pPr>
              <a:buFontTx/>
              <a:buChar char="•"/>
              <a:defRPr/>
            </a:pPr>
            <a:r>
              <a:rPr lang="en-US" dirty="0" smtClean="0">
                <a:cs typeface="Times New Roman" pitchFamily="18" charset="0"/>
              </a:rPr>
              <a:t>How does the work environment affect productivity?</a:t>
            </a:r>
            <a:endParaRPr lang="en-US" dirty="0" smtClean="0">
              <a:cs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1"/>
          <p:cNvSpPr>
            <a:spLocks noGrp="1"/>
          </p:cNvSpPr>
          <p:nvPr>
            <p:ph type="title" idx="4294967295"/>
          </p:nvPr>
        </p:nvSpPr>
        <p:spPr>
          <a:xfrm>
            <a:off x="0" y="381000"/>
            <a:ext cx="8229600" cy="1371600"/>
          </a:xfrm>
        </p:spPr>
        <p:txBody>
          <a:bodyPr/>
          <a:lstStyle/>
          <a:p>
            <a:pPr eaLnBrk="1" hangingPunct="1">
              <a:defRPr/>
            </a:pPr>
            <a:r>
              <a:rPr lang="en-GB" smtClean="0"/>
              <a:t>What you need to include </a:t>
            </a:r>
          </a:p>
        </p:txBody>
      </p:sp>
      <p:sp>
        <p:nvSpPr>
          <p:cNvPr id="3" name="Content Placeholder 2"/>
          <p:cNvSpPr>
            <a:spLocks noGrp="1"/>
          </p:cNvSpPr>
          <p:nvPr>
            <p:ph idx="4294967295"/>
          </p:nvPr>
        </p:nvSpPr>
        <p:spPr>
          <a:xfrm>
            <a:off x="0" y="1628775"/>
            <a:ext cx="8229600" cy="4467225"/>
          </a:xfrm>
        </p:spPr>
        <p:txBody>
          <a:bodyPr>
            <a:noAutofit/>
          </a:bodyPr>
          <a:lstStyle/>
          <a:p>
            <a:pPr eaLnBrk="1" hangingPunct="1">
              <a:lnSpc>
                <a:spcPct val="90000"/>
              </a:lnSpc>
              <a:defRPr/>
            </a:pPr>
            <a:r>
              <a:rPr lang="en-GB" sz="2800" dirty="0" smtClean="0"/>
              <a:t>Introduce yourself i.e. purpose and context of your experience and learning</a:t>
            </a:r>
          </a:p>
          <a:p>
            <a:pPr eaLnBrk="1" hangingPunct="1">
              <a:lnSpc>
                <a:spcPct val="90000"/>
              </a:lnSpc>
              <a:defRPr/>
            </a:pPr>
            <a:r>
              <a:rPr lang="en-GB" sz="2800" dirty="0" smtClean="0"/>
              <a:t>What are your aims/objectives</a:t>
            </a:r>
          </a:p>
          <a:p>
            <a:pPr eaLnBrk="1" hangingPunct="1">
              <a:lnSpc>
                <a:spcPct val="90000"/>
              </a:lnSpc>
              <a:defRPr/>
            </a:pPr>
            <a:r>
              <a:rPr lang="en-GB" sz="2800" dirty="0" smtClean="0"/>
              <a:t>Introduce your topic, where you have been and engaged in</a:t>
            </a:r>
          </a:p>
          <a:p>
            <a:pPr eaLnBrk="1" hangingPunct="1">
              <a:lnSpc>
                <a:spcPct val="90000"/>
              </a:lnSpc>
              <a:defRPr/>
            </a:pPr>
            <a:r>
              <a:rPr lang="en-GB" sz="2800" dirty="0" smtClean="0"/>
              <a:t>Their aims objectives</a:t>
            </a:r>
          </a:p>
          <a:p>
            <a:pPr eaLnBrk="1" hangingPunct="1">
              <a:lnSpc>
                <a:spcPct val="90000"/>
              </a:lnSpc>
              <a:defRPr/>
            </a:pPr>
            <a:r>
              <a:rPr lang="en-GB" sz="2800" dirty="0" smtClean="0"/>
              <a:t>Did they meet your expectations/what you think you expected from them</a:t>
            </a:r>
          </a:p>
          <a:p>
            <a:pPr eaLnBrk="1" hangingPunct="1">
              <a:lnSpc>
                <a:spcPct val="90000"/>
              </a:lnSpc>
              <a:defRPr/>
            </a:pPr>
            <a:r>
              <a:rPr lang="en-GB" sz="2800" dirty="0" smtClean="0"/>
              <a:t>What did you learn/what did you think you would learn </a:t>
            </a:r>
          </a:p>
          <a:p>
            <a:pPr eaLnBrk="1" hangingPunct="1">
              <a:lnSpc>
                <a:spcPct val="90000"/>
              </a:lnSpc>
              <a:defRPr/>
            </a:pPr>
            <a:r>
              <a:rPr lang="en-GB" sz="2800" dirty="0" smtClean="0"/>
              <a:t>REFLECT on or evaluate your experience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74638"/>
            <a:ext cx="8229600" cy="1282700"/>
          </a:xfrm>
        </p:spPr>
        <p:txBody>
          <a:bodyPr>
            <a:normAutofit fontScale="90000"/>
          </a:bodyPr>
          <a:lstStyle/>
          <a:p>
            <a:pPr eaLnBrk="1" hangingPunct="1">
              <a:defRPr/>
            </a:pPr>
            <a:r>
              <a:rPr lang="en-GB" sz="4000" dirty="0" smtClean="0"/>
              <a:t/>
            </a:r>
            <a:br>
              <a:rPr lang="en-GB" sz="4000" dirty="0" smtClean="0"/>
            </a:br>
            <a:r>
              <a:rPr lang="en-GB" sz="4000" dirty="0" smtClean="0"/>
              <a:t>Reflexivity</a:t>
            </a:r>
            <a:r>
              <a:rPr lang="en-GB" sz="4000" dirty="0" smtClean="0"/>
              <a:t/>
            </a:r>
            <a:br>
              <a:rPr lang="en-GB" sz="4000" dirty="0" smtClean="0"/>
            </a:br>
            <a:endParaRPr lang="en-GB" sz="3200" dirty="0" smtClean="0"/>
          </a:p>
        </p:txBody>
      </p:sp>
      <p:sp>
        <p:nvSpPr>
          <p:cNvPr id="28674" name="Content Placeholder 2"/>
          <p:cNvSpPr>
            <a:spLocks noGrp="1"/>
          </p:cNvSpPr>
          <p:nvPr>
            <p:ph idx="4294967295"/>
          </p:nvPr>
        </p:nvSpPr>
        <p:spPr>
          <a:xfrm>
            <a:off x="0" y="2203450"/>
            <a:ext cx="8229600" cy="3892550"/>
          </a:xfrm>
        </p:spPr>
        <p:txBody>
          <a:bodyPr>
            <a:noAutofit/>
          </a:bodyPr>
          <a:lstStyle/>
          <a:p>
            <a:pPr eaLnBrk="1" hangingPunct="1">
              <a:defRPr/>
            </a:pPr>
            <a:r>
              <a:rPr lang="en-GB" sz="2800" dirty="0" smtClean="0"/>
              <a:t>your awareness of and analytic focus on your relationship to the field of study, in this case your work placement</a:t>
            </a:r>
          </a:p>
          <a:p>
            <a:pPr eaLnBrk="1" hangingPunct="1">
              <a:defRPr/>
            </a:pPr>
            <a:r>
              <a:rPr lang="en-GB" sz="2800" dirty="0" smtClean="0"/>
              <a:t>this is about taking in what you have learned and not just reflecting (evaluating) BUT making the learning active to inform you as the researcher to better understand them, their relationship to their community and your relationship to them</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dirty="0" smtClean="0"/>
              <a:t>Look at their mission statements</a:t>
            </a:r>
            <a:endParaRPr lang="en-GB" dirty="0"/>
          </a:p>
        </p:txBody>
      </p:sp>
      <p:sp>
        <p:nvSpPr>
          <p:cNvPr id="3" name="Content Placeholder 2"/>
          <p:cNvSpPr>
            <a:spLocks noGrp="1"/>
          </p:cNvSpPr>
          <p:nvPr>
            <p:ph idx="1"/>
          </p:nvPr>
        </p:nvSpPr>
        <p:spPr/>
        <p:txBody>
          <a:bodyPr>
            <a:normAutofit/>
          </a:bodyPr>
          <a:lstStyle/>
          <a:p>
            <a:pPr>
              <a:defRPr/>
            </a:pPr>
            <a:r>
              <a:rPr lang="en-GB" sz="3200" dirty="0" smtClean="0"/>
              <a:t>What do they claim to do (and what was your role within it?)</a:t>
            </a:r>
          </a:p>
          <a:p>
            <a:pPr>
              <a:defRPr/>
            </a:pPr>
            <a:r>
              <a:rPr lang="en-GB" sz="3200" dirty="0" smtClean="0"/>
              <a:t>Who funds them (does this constrain them in the activity they want to do?)</a:t>
            </a:r>
          </a:p>
          <a:p>
            <a:pPr>
              <a:defRPr/>
            </a:pPr>
            <a:r>
              <a:rPr lang="en-GB" sz="3200" dirty="0" smtClean="0"/>
              <a:t>What do they actually do (do they want to do more, can they do more?)</a:t>
            </a:r>
          </a:p>
          <a:p>
            <a:pPr>
              <a:defRPr/>
            </a:pPr>
            <a:r>
              <a:rPr lang="en-GB" sz="3200" dirty="0" smtClean="0"/>
              <a:t>Is there a mismatch at all?, e.g. ……. </a:t>
            </a:r>
            <a:endParaRPr lang="en-GB" sz="3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idx="4294967295"/>
          </p:nvPr>
        </p:nvSpPr>
        <p:spPr>
          <a:xfrm>
            <a:off x="0" y="274638"/>
            <a:ext cx="8642350" cy="1143000"/>
          </a:xfrm>
        </p:spPr>
        <p:txBody>
          <a:bodyPr>
            <a:normAutofit/>
          </a:bodyPr>
          <a:lstStyle/>
          <a:p>
            <a:pPr eaLnBrk="1" hangingPunct="1">
              <a:defRPr/>
            </a:pPr>
            <a:r>
              <a:rPr lang="en-GB" sz="3600" dirty="0" smtClean="0"/>
              <a:t>Insert organisation name……….here!</a:t>
            </a:r>
          </a:p>
        </p:txBody>
      </p:sp>
      <p:sp>
        <p:nvSpPr>
          <p:cNvPr id="3" name="Content Placeholder 2"/>
          <p:cNvSpPr>
            <a:spLocks noGrp="1"/>
          </p:cNvSpPr>
          <p:nvPr>
            <p:ph idx="4294967295"/>
          </p:nvPr>
        </p:nvSpPr>
        <p:spPr>
          <a:xfrm>
            <a:off x="781050" y="1484313"/>
            <a:ext cx="8362950" cy="4611687"/>
          </a:xfrm>
        </p:spPr>
        <p:txBody>
          <a:bodyPr>
            <a:normAutofit/>
          </a:bodyPr>
          <a:lstStyle/>
          <a:p>
            <a:pPr eaLnBrk="1" hangingPunct="1">
              <a:lnSpc>
                <a:spcPct val="80000"/>
              </a:lnSpc>
            </a:pPr>
            <a:r>
              <a:rPr lang="en-GB" sz="3000" dirty="0" smtClean="0"/>
              <a:t>Expectation/claim: they are keepers of the nations heritage, guardians of material remains of the past, interpreters of past, conservators of the past, to promote and look after places or things of historic beauty or value permanently for the benefit of the nation……..</a:t>
            </a:r>
          </a:p>
          <a:p>
            <a:pPr eaLnBrk="1" hangingPunct="1">
              <a:lnSpc>
                <a:spcPct val="80000"/>
              </a:lnSpc>
            </a:pPr>
            <a:r>
              <a:rPr lang="en-GB" sz="3000" dirty="0" smtClean="0"/>
              <a:t>Reality: they are all businesses, run </a:t>
            </a:r>
            <a:r>
              <a:rPr lang="en-GB" dirty="0" smtClean="0"/>
              <a:t>with limited funding</a:t>
            </a:r>
            <a:r>
              <a:rPr lang="en-GB" sz="3000" dirty="0" smtClean="0"/>
              <a:t>, staffed by volunteers, tensions between visitor experience and conservation….</a:t>
            </a:r>
            <a:endParaRPr lang="en-GB" sz="3000" dirty="0" smtClean="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eaLnBrk="1" hangingPunct="1">
              <a:defRPr/>
            </a:pPr>
            <a:r>
              <a:rPr lang="en-GB" dirty="0" smtClean="0"/>
              <a:t>Report should be…</a:t>
            </a:r>
            <a:endParaRPr lang="en-GB" dirty="0" smtClean="0"/>
          </a:p>
        </p:txBody>
      </p:sp>
      <p:sp>
        <p:nvSpPr>
          <p:cNvPr id="39939" name="Rectangle 3"/>
          <p:cNvSpPr>
            <a:spLocks noGrp="1" noChangeArrowheads="1"/>
          </p:cNvSpPr>
          <p:nvPr>
            <p:ph idx="1"/>
          </p:nvPr>
        </p:nvSpPr>
        <p:spPr/>
        <p:txBody>
          <a:bodyPr>
            <a:normAutofit/>
          </a:bodyPr>
          <a:lstStyle/>
          <a:p>
            <a:pPr eaLnBrk="1" hangingPunct="1">
              <a:defRPr/>
            </a:pPr>
            <a:r>
              <a:rPr lang="en-US" sz="2800" dirty="0" smtClean="0"/>
              <a:t>Well structured (contents page), </a:t>
            </a:r>
            <a:r>
              <a:rPr lang="en-US" sz="2800" dirty="0" smtClean="0"/>
              <a:t>well presented and </a:t>
            </a:r>
            <a:r>
              <a:rPr lang="en-US" sz="2800" dirty="0" smtClean="0"/>
              <a:t>well written, </a:t>
            </a:r>
            <a:r>
              <a:rPr lang="en-US" sz="2800" dirty="0" smtClean="0"/>
              <a:t>correctly referenced using correct conventions </a:t>
            </a:r>
            <a:r>
              <a:rPr lang="en-US" sz="2800" dirty="0" smtClean="0"/>
              <a:t>(Harvard) illustrations where appropriate</a:t>
            </a:r>
            <a:endParaRPr lang="en-US" sz="2800" dirty="0" smtClean="0"/>
          </a:p>
          <a:p>
            <a:pPr eaLnBrk="1" hangingPunct="1">
              <a:defRPr/>
            </a:pPr>
            <a:endParaRPr lang="en-US" sz="2800" dirty="0" smtClean="0"/>
          </a:p>
          <a:p>
            <a:pPr eaLnBrk="1" hangingPunct="1">
              <a:defRPr/>
            </a:pPr>
            <a:r>
              <a:rPr lang="en-US" sz="2800" dirty="0" smtClean="0"/>
              <a:t>Context of </a:t>
            </a:r>
            <a:r>
              <a:rPr lang="en-US" sz="2800" dirty="0" err="1" smtClean="0"/>
              <a:t>organisation</a:t>
            </a:r>
            <a:r>
              <a:rPr lang="en-US" sz="2800" dirty="0" smtClean="0"/>
              <a:t> within the industry, awareness of funding pressures, politics and solutions</a:t>
            </a:r>
            <a:endParaRPr lang="en-GB" sz="2800" dirty="0" smtClean="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Title 1"/>
          <p:cNvSpPr>
            <a:spLocks noGrp="1"/>
          </p:cNvSpPr>
          <p:nvPr>
            <p:ph type="title" idx="4294967295"/>
          </p:nvPr>
        </p:nvSpPr>
        <p:spPr>
          <a:xfrm>
            <a:off x="0" y="381000"/>
            <a:ext cx="8229600" cy="1371600"/>
          </a:xfrm>
        </p:spPr>
        <p:txBody>
          <a:bodyPr/>
          <a:lstStyle/>
          <a:p>
            <a:pPr eaLnBrk="1" hangingPunct="1">
              <a:defRPr/>
            </a:pPr>
            <a:r>
              <a:rPr lang="en-GB" smtClean="0"/>
              <a:t>Final thoughts</a:t>
            </a:r>
          </a:p>
        </p:txBody>
      </p:sp>
      <p:sp>
        <p:nvSpPr>
          <p:cNvPr id="32770" name="Content Placeholder 2"/>
          <p:cNvSpPr>
            <a:spLocks noGrp="1"/>
          </p:cNvSpPr>
          <p:nvPr>
            <p:ph idx="4294967295"/>
          </p:nvPr>
        </p:nvSpPr>
        <p:spPr>
          <a:xfrm>
            <a:off x="0" y="1981200"/>
            <a:ext cx="8229600" cy="4114800"/>
          </a:xfrm>
        </p:spPr>
        <p:txBody>
          <a:bodyPr>
            <a:normAutofit/>
          </a:bodyPr>
          <a:lstStyle/>
          <a:p>
            <a:pPr>
              <a:defRPr/>
            </a:pPr>
            <a:r>
              <a:rPr lang="en-GB" dirty="0"/>
              <a:t>Do not </a:t>
            </a:r>
            <a:r>
              <a:rPr lang="en-GB" dirty="0" smtClean="0"/>
              <a:t>be merely descriptive</a:t>
            </a:r>
            <a:endParaRPr lang="en-GB" dirty="0"/>
          </a:p>
          <a:p>
            <a:pPr eaLnBrk="1" hangingPunct="1">
              <a:defRPr/>
            </a:pPr>
            <a:r>
              <a:rPr lang="en-GB" dirty="0" smtClean="0"/>
              <a:t>Note the difference between criticism and critique</a:t>
            </a:r>
            <a:endParaRPr lang="en-GB" dirty="0" smtClean="0"/>
          </a:p>
        </p:txBody>
      </p:sp>
    </p:spTree>
  </p:cSld>
  <p:clrMapOvr>
    <a:masterClrMapping/>
  </p:clrMapOvr>
</p:sld>
</file>

<file path=ppt/theme/theme1.xml><?xml version="1.0" encoding="utf-8"?>
<a:theme xmlns:a="http://schemas.openxmlformats.org/drawingml/2006/main" name="Technic">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Technic">
      <a:majorFont>
        <a:latin typeface="Franklin Gothic Book"/>
        <a:ea typeface=""/>
        <a:cs typeface=""/>
        <a:font script="Jpan" typeface="ＭＳ Ｐゴシック"/>
        <a:font script="Hang" typeface="HY견고딕"/>
        <a:font script="Hans" typeface="宋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HGｺﾞｼｯｸM"/>
        <a:font script="Hang" typeface="HY중고딕"/>
        <a:font script="Hans" typeface="黑体"/>
        <a:font script="Hant" typeface="微軟正黑體"/>
        <a:font script="Arab" typeface="Tahoma"/>
        <a:font script="Hebr" typeface="Levenim MT"/>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chnic">
      <a:fillStyleLst>
        <a:solidFill>
          <a:schemeClr val="phClr"/>
        </a:solidFill>
        <a:gradFill rotWithShape="1">
          <a:gsLst>
            <a:gs pos="0">
              <a:schemeClr val="phClr">
                <a:tint val="1000"/>
              </a:schemeClr>
            </a:gs>
            <a:gs pos="68000">
              <a:schemeClr val="phClr">
                <a:tint val="77000"/>
              </a:schemeClr>
            </a:gs>
            <a:gs pos="81000">
              <a:schemeClr val="phClr">
                <a:tint val="79000"/>
              </a:schemeClr>
            </a:gs>
            <a:gs pos="86000">
              <a:schemeClr val="phClr">
                <a:tint val="73000"/>
              </a:schemeClr>
            </a:gs>
            <a:gs pos="100000">
              <a:schemeClr val="phClr">
                <a:tint val="35000"/>
              </a:schemeClr>
            </a:gs>
          </a:gsLst>
          <a:lin ang="5400000" scaled="1"/>
        </a:gradFill>
        <a:gradFill rotWithShape="1">
          <a:gsLst>
            <a:gs pos="0">
              <a:schemeClr val="phClr">
                <a:tint val="73000"/>
                <a:satMod val="150000"/>
              </a:schemeClr>
            </a:gs>
            <a:gs pos="25000">
              <a:schemeClr val="phClr">
                <a:tint val="96000"/>
                <a:shade val="80000"/>
                <a:satMod val="105000"/>
              </a:schemeClr>
            </a:gs>
            <a:gs pos="38000">
              <a:schemeClr val="phClr">
                <a:tint val="96000"/>
                <a:shade val="59000"/>
                <a:satMod val="120000"/>
              </a:schemeClr>
            </a:gs>
            <a:gs pos="55000">
              <a:schemeClr val="phClr">
                <a:shade val="57000"/>
                <a:satMod val="120000"/>
              </a:schemeClr>
            </a:gs>
            <a:gs pos="80000">
              <a:schemeClr val="phClr">
                <a:shade val="56000"/>
                <a:satMod val="145000"/>
              </a:schemeClr>
            </a:gs>
            <a:gs pos="88000">
              <a:schemeClr val="phClr">
                <a:shade val="63000"/>
                <a:satMod val="160000"/>
              </a:schemeClr>
            </a:gs>
            <a:gs pos="100000">
              <a:schemeClr val="phClr">
                <a:tint val="99555"/>
                <a:satMod val="155000"/>
              </a:schemeClr>
            </a:gs>
          </a:gsLst>
          <a:lin ang="5400000" scaled="1"/>
        </a:gradFill>
      </a:fillStyleLst>
      <a:lnStyleLst>
        <a:ln w="9525" cap="flat" cmpd="sng" algn="ctr">
          <a:solidFill>
            <a:schemeClr val="phClr">
              <a:shade val="60000"/>
              <a:satMod val="300000"/>
            </a:schemeClr>
          </a:solidFill>
          <a:prstDash val="solid"/>
        </a:ln>
        <a:ln w="19050" cap="flat" cmpd="sng" algn="ctr">
          <a:solidFill>
            <a:schemeClr val="phClr"/>
          </a:solidFill>
          <a:prstDash val="solid"/>
        </a:ln>
        <a:ln w="19050" cap="flat" cmpd="sng" algn="ctr">
          <a:solidFill>
            <a:schemeClr val="phClr"/>
          </a:solidFill>
          <a:prstDash val="solid"/>
        </a:ln>
      </a:lnStyleLst>
      <a:effectStyleLst>
        <a:effectStyle>
          <a:effectLst>
            <a:glow rad="63500">
              <a:schemeClr val="phClr">
                <a:tint val="30000"/>
                <a:shade val="95000"/>
                <a:satMod val="300000"/>
                <a:alpha val="50000"/>
              </a:schemeClr>
            </a:glow>
          </a:effectLst>
        </a:effectStyle>
        <a:effectStyle>
          <a:effectLst>
            <a:glow rad="70000">
              <a:schemeClr val="phClr">
                <a:tint val="30000"/>
                <a:shade val="95000"/>
                <a:satMod val="300000"/>
                <a:alpha val="50000"/>
              </a:schemeClr>
            </a:glow>
          </a:effectLst>
        </a:effectStyle>
        <a:effectStyle>
          <a:effectLst>
            <a:glow rad="76200">
              <a:schemeClr val="phClr">
                <a:tint val="30000"/>
                <a:shade val="95000"/>
                <a:satMod val="300000"/>
                <a:alpha val="50000"/>
              </a:schemeClr>
            </a:glow>
          </a:effectLst>
          <a:scene3d>
            <a:camera prst="orthographicFront" fov="0">
              <a:rot lat="0" lon="0" rev="0"/>
            </a:camera>
            <a:lightRig rig="harsh" dir="t">
              <a:rot lat="6000000" lon="6000000" rev="0"/>
            </a:lightRig>
          </a:scene3d>
          <a:sp3d contourW="10000" prstMaterial="metal">
            <a:bevelT w="20000" h="9000" prst="softRound"/>
            <a:contourClr>
              <a:schemeClr val="phClr">
                <a:shade val="30000"/>
                <a:satMod val="200000"/>
              </a:schemeClr>
            </a:contourClr>
          </a:sp3d>
        </a:effectStyle>
      </a:effectStyleLst>
      <a:bgFillStyleLst>
        <a:solidFill>
          <a:schemeClr val="phClr"/>
        </a:solidFill>
        <a:gradFill rotWithShape="1">
          <a:gsLst>
            <a:gs pos="0">
              <a:schemeClr val="phClr">
                <a:shade val="40000"/>
                <a:satMod val="150000"/>
              </a:schemeClr>
            </a:gs>
            <a:gs pos="30000">
              <a:schemeClr val="phClr">
                <a:shade val="60000"/>
                <a:satMod val="150000"/>
              </a:schemeClr>
            </a:gs>
            <a:gs pos="100000">
              <a:schemeClr val="phClr">
                <a:tint val="83000"/>
                <a:satMod val="200000"/>
              </a:schemeClr>
            </a:gs>
          </a:gsLst>
          <a:lin ang="13000000" scaled="0"/>
        </a:gradFill>
        <a:gradFill rotWithShape="1">
          <a:gsLst>
            <a:gs pos="0">
              <a:schemeClr val="phClr">
                <a:tint val="78000"/>
                <a:satMod val="220000"/>
              </a:schemeClr>
            </a:gs>
            <a:gs pos="100000">
              <a:schemeClr val="phClr">
                <a:shade val="35000"/>
                <a:satMod val="155000"/>
              </a:schemeClr>
            </a:gs>
          </a:gsLst>
          <a:path path="circle">
            <a:fillToRect l="60000" t="50000" r="4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Technic</Template>
  <TotalTime>184</TotalTime>
  <Words>564</Words>
  <Application>Microsoft Office PowerPoint</Application>
  <PresentationFormat>On-screen Show (4:3)</PresentationFormat>
  <Paragraphs>60</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Technic</vt:lpstr>
      <vt:lpstr>Assignment: The Placement report</vt:lpstr>
      <vt:lpstr>PowerPoint Presentation</vt:lpstr>
      <vt:lpstr>Questions you may wish to address </vt:lpstr>
      <vt:lpstr>What sort of experience did you have?</vt:lpstr>
      <vt:lpstr>What you need to include </vt:lpstr>
      <vt:lpstr> Reflexivity </vt:lpstr>
      <vt:lpstr>Look at their mission statements</vt:lpstr>
      <vt:lpstr>Insert organisation name……….here!</vt:lpstr>
      <vt:lpstr>Report should be…</vt:lpstr>
      <vt:lpstr>Final thoughts</vt:lpstr>
    </vt:vector>
  </TitlesOfParts>
  <Company>TOSHIBA</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Oral presentations and public speaking</dc:title>
  <dc:creator>coard</dc:creator>
  <cp:lastModifiedBy>Jemma Bezant</cp:lastModifiedBy>
  <cp:revision>30</cp:revision>
  <dcterms:created xsi:type="dcterms:W3CDTF">2012-05-22T19:37:42Z</dcterms:created>
  <dcterms:modified xsi:type="dcterms:W3CDTF">2012-09-27T13:44:31Z</dcterms:modified>
</cp:coreProperties>
</file>