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4" Type="http://schemas.openxmlformats.org/officeDocument/2006/relationships/tableStyles" Target="tableStyles.xml"/><Relationship Id="rId23" Type="http://schemas.openxmlformats.org/officeDocument/2006/relationships/viewProps" Target="viewProps.xml"/><Relationship Id="rId22" Type="http://schemas.openxmlformats.org/officeDocument/2006/relationships/presProps" Target="presProps.xml"/><Relationship Id="rId21" Type="http://schemas.openxmlformats.org/officeDocument/2006/relationships/slide" Target="slides/slide19.xml"/><Relationship Id="rId20" Type="http://schemas.openxmlformats.org/officeDocument/2006/relationships/slide" Target="slides/slide18.xml"/><Relationship Id="rId2" Type="http://schemas.openxmlformats.org/officeDocument/2006/relationships/theme" Target="theme/theme1.xml"/><Relationship Id="rId19" Type="http://schemas.openxmlformats.org/officeDocument/2006/relationships/slide" Target="slides/slide17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 showMasterSp="0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0965" indent="0">
              <a:buNone/>
              <a:defRPr sz="1000"/>
            </a:lvl4pPr>
            <a:lvl5pPr marL="1828165" indent="0">
              <a:buNone/>
              <a:defRPr sz="1000"/>
            </a:lvl5pPr>
            <a:lvl6pPr marL="2285365" indent="0">
              <a:buNone/>
              <a:defRPr sz="1000"/>
            </a:lvl6pPr>
            <a:lvl7pPr marL="2742565" indent="0">
              <a:buNone/>
              <a:defRPr sz="1000"/>
            </a:lvl7pPr>
            <a:lvl8pPr marL="3199130" indent="0">
              <a:buNone/>
              <a:defRPr sz="1000"/>
            </a:lvl8pPr>
            <a:lvl9pPr marL="365633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/>
              </a:rPr>
              <a:t>“</a:t>
            </a:r>
            <a:endParaRPr lang="en-US" sz="8000" baseline="0" dirty="0">
              <a:ln w="3175" cmpd="sng">
                <a:noFill/>
              </a:ln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Arial" panose="020B0604020202020204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 panose="020B0604020202020204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 panose="020B0604020202020204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/>
              </a:rPr>
              <a:t>“</a:t>
            </a:r>
            <a:endParaRPr lang="en-US" sz="8000" baseline="0" dirty="0">
              <a:ln w="3175" cmpd="sng">
                <a:noFill/>
              </a:ln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Arial" panose="020B0604020202020204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/>
              </a:rPr>
              <a:t>”</a:t>
            </a:r>
            <a:endParaRPr lang="en-US" sz="8000" baseline="0" dirty="0">
              <a:ln w="3175" cmpd="sng">
                <a:noFill/>
              </a:ln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Arial" panose="020B0604020202020204"/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7" Type="http://schemas.openxmlformats.org/officeDocument/2006/relationships/theme" Target="../theme/theme1.xml"/><Relationship Id="rId16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1.png"/><Relationship Id="rId1" Type="http://schemas.openxmlformats.org/officeDocument/2006/relationships/hyperlink" Target="https://docs.google.com/forms/d/e/1FAIpQLSeI6MVTdbJpA3gU_iz5YgyppAYHXAtghNJYbBe6yjxKrlWM5A/viewform?usp=sf_link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6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20.png"/><Relationship Id="rId1" Type="http://schemas.openxmlformats.org/officeDocument/2006/relationships/image" Target="../media/image1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61293" y="244430"/>
            <a:ext cx="7766936" cy="1875918"/>
          </a:xfrm>
        </p:spPr>
        <p:txBody>
          <a:bodyPr/>
          <a:lstStyle/>
          <a:p>
            <a:pPr algn="ctr"/>
            <a:r>
              <a:rPr lang="en-GB" dirty="0"/>
              <a:t>Questionnaire Submission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3146286"/>
            <a:ext cx="7766936" cy="3612323"/>
          </a:xfrm>
        </p:spPr>
        <p:txBody>
          <a:bodyPr>
            <a:normAutofit fontScale="75000" lnSpcReduction="20000"/>
          </a:bodyPr>
          <a:lstStyle/>
          <a:p>
            <a:pPr algn="ctr"/>
            <a:r>
              <a:rPr lang="en-GB" dirty="0">
                <a:sym typeface="+mn-ea"/>
              </a:rPr>
              <a:t>Shahida Miah 1710331</a:t>
            </a:r>
            <a:endParaRPr lang="en-GB" dirty="0"/>
          </a:p>
          <a:p>
            <a:pPr algn="ctr"/>
            <a:r>
              <a:rPr lang="en-GB" dirty="0"/>
              <a:t>Nazrin Sultana Karim 1710333</a:t>
            </a:r>
            <a:endParaRPr lang="en-GB" dirty="0"/>
          </a:p>
          <a:p>
            <a:pPr algn="ctr"/>
            <a:r>
              <a:rPr lang="en-GB" dirty="0" err="1"/>
              <a:t>Thonuma</a:t>
            </a:r>
            <a:r>
              <a:rPr lang="en-GB" dirty="0"/>
              <a:t> Hassan 1710575</a:t>
            </a:r>
            <a:endParaRPr lang="en-GB" dirty="0"/>
          </a:p>
          <a:p>
            <a:pPr algn="ctr"/>
            <a:r>
              <a:rPr lang="en-GB" dirty="0" err="1"/>
              <a:t>Aleha</a:t>
            </a:r>
            <a:r>
              <a:rPr lang="en-GB" dirty="0"/>
              <a:t> Begum 1709652</a:t>
            </a:r>
            <a:endParaRPr lang="en-GB" dirty="0"/>
          </a:p>
          <a:p>
            <a:pPr algn="ctr"/>
            <a:r>
              <a:rPr lang="en-GB" dirty="0" err="1"/>
              <a:t>Akbor</a:t>
            </a:r>
            <a:r>
              <a:rPr lang="en-GB" dirty="0"/>
              <a:t> Ali 1709535</a:t>
            </a:r>
            <a:endParaRPr lang="en-GB" dirty="0"/>
          </a:p>
          <a:p>
            <a:pPr algn="l"/>
            <a:endParaRPr lang="en-GB" dirty="0"/>
          </a:p>
          <a:p>
            <a:pPr algn="ctr"/>
            <a:r>
              <a:rPr lang="en-GB" dirty="0"/>
              <a:t>Questionnaire Email :nazrinkarim1710333@gmail.com</a:t>
            </a:r>
            <a:endParaRPr lang="en-GB" dirty="0"/>
          </a:p>
          <a:p>
            <a:pPr algn="ctr"/>
            <a:r>
              <a:rPr lang="en-GB" dirty="0"/>
              <a:t>Password: recycle123</a:t>
            </a:r>
            <a:endParaRPr lang="en-GB" dirty="0"/>
          </a:p>
          <a:p>
            <a:pPr algn="ctr"/>
            <a:r>
              <a:rPr lang="en-GB" dirty="0"/>
              <a:t>Link: </a:t>
            </a:r>
            <a:r>
              <a:rPr lang="en-GB" u="sng" dirty="0">
                <a:hlinkClick r:id="rId1"/>
              </a:rPr>
              <a:t>https://docs.google.com/forms/d/e/1FAIpQLSeI6MVTdbJpA3gU_iz5YgyppAYHXAtghNJYbBe6yjxKrlWM5A/viewform?usp=sf_link</a:t>
            </a:r>
            <a:r>
              <a:rPr lang="en-GB" dirty="0"/>
              <a:t> </a:t>
            </a:r>
            <a:endParaRPr lang="en-GB" dirty="0"/>
          </a:p>
          <a:p>
            <a:pPr algn="ctr"/>
            <a:br>
              <a:rPr lang="en-GB" dirty="0"/>
            </a:br>
            <a:endParaRPr lang="en-GB" dirty="0"/>
          </a:p>
          <a:p>
            <a:pPr algn="ctr"/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2160104" y="2279374"/>
            <a:ext cx="64670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accent2"/>
                </a:solidFill>
              </a:rPr>
              <a:t>Wales Recycling Ltd</a:t>
            </a:r>
            <a:endParaRPr lang="en-GB" sz="4000" dirty="0">
              <a:solidFill>
                <a:schemeClr val="accent2"/>
              </a:solidFill>
            </a:endParaRPr>
          </a:p>
        </p:txBody>
      </p:sp>
      <p:pic>
        <p:nvPicPr>
          <p:cNvPr id="1026" name="Picture 2" descr="https://lh4.googleusercontent.com/VsqZD179MtwVdYO1nxtR7ahRL2VDe-1JV7iX4cVb9OL5DzfJ0PjIhclQls_g3PEe4KOV2xRmhbvm67H3UXsRcQVhmAh7AxhYMsLMBeZJwExU9KCQq_xbuGKivvO5bscbpWtOTxnQsntjqg61J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2452" y="387073"/>
            <a:ext cx="2787512" cy="2246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291548"/>
            <a:ext cx="8596668" cy="781878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Questionnaire Screenshots</a:t>
            </a:r>
            <a:endParaRPr lang="en-GB" dirty="0"/>
          </a:p>
        </p:txBody>
      </p:sp>
      <p:pic>
        <p:nvPicPr>
          <p:cNvPr id="9" name="Content Placeholder 4"/>
          <p:cNvPicPr>
            <a:picLocks noGrp="1" noChangeAspect="1"/>
          </p:cNvPicPr>
          <p:nvPr>
            <p:ph idx="1"/>
          </p:nvPr>
        </p:nvPicPr>
        <p:blipFill rotWithShape="1">
          <a:blip r:embed="rId1"/>
          <a:srcRect t="9211" r="-184" b="23737"/>
          <a:stretch>
            <a:fillRect/>
          </a:stretch>
        </p:blipFill>
        <p:spPr>
          <a:xfrm>
            <a:off x="1071758" y="2104121"/>
            <a:ext cx="8596312" cy="323471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>
            <a:grpSpLocks noGrp="1" noRot="1" noChangeAspect="1" noMove="1" noResize="1" noUngrp="1"/>
          </p:cNvGrpSpPr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/>
          <p:cNvGrpSpPr>
            <a:grpSpLocks noGrp="1" noRot="1" noChangeAspect="1" noMove="1" noResize="1" noUngrp="1"/>
          </p:cNvGrpSpPr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1"/>
          <a:srcRect t="8311" r="1515" b="7861"/>
          <a:stretch>
            <a:fillRect/>
          </a:stretch>
        </p:blipFill>
        <p:spPr>
          <a:xfrm>
            <a:off x="1303165" y="1131994"/>
            <a:ext cx="9587547" cy="4590386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>
            <a:grpSpLocks noGrp="1" noRot="1" noChangeAspect="1" noMove="1" noResize="1" noUngrp="1"/>
          </p:cNvGrpSpPr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/>
          <p:cNvGrpSpPr>
            <a:grpSpLocks noGrp="1" noRot="1" noChangeAspect="1" noMove="1" noResize="1" noUngrp="1"/>
          </p:cNvGrpSpPr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1"/>
          <a:srcRect t="7777" b="6938"/>
          <a:stretch>
            <a:fillRect/>
          </a:stretch>
        </p:blipFill>
        <p:spPr>
          <a:xfrm>
            <a:off x="1312576" y="1131994"/>
            <a:ext cx="9568725" cy="459038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Group 10"/>
          <p:cNvGrpSpPr>
            <a:grpSpLocks noGrp="1" noRot="1" noChangeAspect="1" noMove="1" noResize="1" noUngrp="1"/>
          </p:cNvGrpSpPr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7" name="Rectangle 2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24"/>
          <p:cNvGrpSpPr>
            <a:grpSpLocks noGrp="1" noRot="1" noChangeAspect="1" noMove="1" noResize="1" noUngrp="1"/>
          </p:cNvGrpSpPr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6" name="Straight Connector 25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Isosceles Triangle 32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Isosceles Triangle 33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6" name="Rectangle 35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 rotWithShape="1">
          <a:blip r:embed="rId1"/>
          <a:srcRect t="35035" b="22178"/>
          <a:stretch>
            <a:fillRect/>
          </a:stretch>
        </p:blipFill>
        <p:spPr>
          <a:xfrm>
            <a:off x="1126309" y="2230871"/>
            <a:ext cx="9941259" cy="239263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95130" y="3273287"/>
            <a:ext cx="8596668" cy="27299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>
            <a:grpSpLocks noGrp="1" noRot="1" noChangeAspect="1" noMove="1" noResize="1" noUngrp="1"/>
          </p:cNvGrpSpPr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2" name="Rectangle 21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/>
          <p:cNvGrpSpPr>
            <a:grpSpLocks noGrp="1" noRot="1" noChangeAspect="1" noMove="1" noResize="1" noUngrp="1"/>
          </p:cNvGrpSpPr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5" name="Straight Connector 24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Isosceles Triangle 32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5" name="Rectangle 34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 rotWithShape="1">
          <a:blip r:embed="rId1"/>
          <a:srcRect l="1" t="8029" r="-2741" b="21532"/>
          <a:stretch>
            <a:fillRect/>
          </a:stretch>
        </p:blipFill>
        <p:spPr>
          <a:xfrm>
            <a:off x="1126309" y="1510252"/>
            <a:ext cx="9941259" cy="383387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>
            <a:grpSpLocks noGrp="1" noRot="1" noChangeAspect="1" noMove="1" noResize="1" noUngrp="1"/>
          </p:cNvGrpSpPr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/>
          <p:cNvGrpSpPr>
            <a:grpSpLocks noGrp="1" noRot="1" noChangeAspect="1" noMove="1" noResize="1" noUngrp="1"/>
          </p:cNvGrpSpPr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1"/>
          <a:srcRect t="15011" b="23738"/>
          <a:stretch>
            <a:fillRect/>
          </a:stretch>
        </p:blipFill>
        <p:spPr>
          <a:xfrm>
            <a:off x="1126309" y="1714622"/>
            <a:ext cx="9941259" cy="342513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>
            <a:grpSpLocks noGrp="1" noRot="1" noChangeAspect="1" noMove="1" noResize="1" noUngrp="1"/>
          </p:cNvGrpSpPr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/>
          <p:cNvGrpSpPr>
            <a:grpSpLocks noGrp="1" noRot="1" noChangeAspect="1" noMove="1" noResize="1" noUngrp="1"/>
          </p:cNvGrpSpPr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1"/>
          <a:srcRect t="8848" b="5254"/>
          <a:stretch>
            <a:fillRect/>
          </a:stretch>
        </p:blipFill>
        <p:spPr>
          <a:xfrm>
            <a:off x="1346718" y="1131994"/>
            <a:ext cx="9500440" cy="4590386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>
            <a:grpSpLocks noGrp="1" noRot="1" noChangeAspect="1" noMove="1" noResize="1" noUngrp="1"/>
          </p:cNvGrpSpPr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/>
          <p:cNvGrpSpPr>
            <a:grpSpLocks noGrp="1" noRot="1" noChangeAspect="1" noMove="1" noResize="1" noUngrp="1"/>
          </p:cNvGrpSpPr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1"/>
          <a:srcRect t="8487" b="13952"/>
          <a:stretch>
            <a:fillRect/>
          </a:stretch>
        </p:blipFill>
        <p:spPr>
          <a:xfrm>
            <a:off x="1126309" y="1258598"/>
            <a:ext cx="9941259" cy="4337177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pPr algn="ctr"/>
            <a:r>
              <a:rPr lang="en-GB"/>
              <a:t>Response Screenshots</a:t>
            </a: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 rotWithShape="1">
          <a:blip r:embed="rId1"/>
          <a:srcRect t="9574" b="6704"/>
          <a:stretch>
            <a:fillRect/>
          </a:stretch>
        </p:blipFill>
        <p:spPr>
          <a:xfrm>
            <a:off x="1524168" y="2532185"/>
            <a:ext cx="6903701" cy="3249637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/>
          <p:cNvGrpSpPr>
            <a:grpSpLocks noGrp="1" noRot="1" noChangeAspect="1" noMove="1" noResize="1" noUngrp="1"/>
          </p:cNvGrpSpPr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3" name="Rectangle 2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/>
          <p:cNvGrpSpPr>
            <a:grpSpLocks noGrp="1" noRot="1" noChangeAspect="1" noMove="1" noResize="1" noUngrp="1"/>
          </p:cNvGrpSpPr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6" name="Straight Connector 25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Isosceles Triangle 32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Isosceles Triangle 33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6" name="Rectangle 35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 rotWithShape="1">
          <a:blip r:embed="rId1"/>
          <a:srcRect t="9211" b="7429"/>
          <a:stretch>
            <a:fillRect/>
          </a:stretch>
        </p:blipFill>
        <p:spPr>
          <a:xfrm>
            <a:off x="1202095" y="1131994"/>
            <a:ext cx="9789687" cy="4590386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>
            <a:grpSpLocks noGrp="1" noRot="1" noChangeAspect="1" noMove="1" noResize="1" noUngrp="1"/>
          </p:cNvGrpSpPr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/>
          <p:cNvGrpSpPr>
            <a:grpSpLocks noGrp="1" noRot="1" noChangeAspect="1" noMove="1" noResize="1" noUngrp="1"/>
          </p:cNvGrpSpPr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1"/>
          <a:srcRect t="9211" b="5615"/>
          <a:stretch>
            <a:fillRect/>
          </a:stretch>
        </p:blipFill>
        <p:spPr>
          <a:xfrm>
            <a:off x="1306341" y="1131994"/>
            <a:ext cx="9581194" cy="4590386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" name="Group 40"/>
          <p:cNvGrpSpPr>
            <a:grpSpLocks noGrp="1" noRot="1" noChangeAspect="1" noMove="1" noResize="1" noUngrp="1"/>
          </p:cNvGrpSpPr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42" name="Straight Connector 4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5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6" name="Isosceles Triangle 45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7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8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9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0" name="Isosceles Triangle 49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1" name="Isosceles Triangle 50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53" name="Rectangle 5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5" name="Group 54"/>
          <p:cNvGrpSpPr>
            <a:grpSpLocks noGrp="1" noRot="1" noChangeAspect="1" noMove="1" noResize="1" noUngrp="1"/>
          </p:cNvGrpSpPr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56" name="Straight Connector 55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7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8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9" name="Isosceles Triangle 58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0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62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Isosceles Triangle 63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66" name="Rectangle 65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1"/>
          <a:srcRect t="9573" b="5255"/>
          <a:stretch>
            <a:fillRect/>
          </a:stretch>
        </p:blipFill>
        <p:spPr>
          <a:xfrm>
            <a:off x="1306231" y="1131994"/>
            <a:ext cx="9581415" cy="4590386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>
            <a:grpSpLocks noGrp="1" noRot="1" noChangeAspect="1" noMove="1" noResize="1" noUngrp="1"/>
          </p:cNvGrpSpPr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/>
          <p:cNvGrpSpPr>
            <a:grpSpLocks noGrp="1" noRot="1" noChangeAspect="1" noMove="1" noResize="1" noUngrp="1"/>
          </p:cNvGrpSpPr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1"/>
          <a:srcRect t="8849" b="5616"/>
          <a:stretch>
            <a:fillRect/>
          </a:stretch>
        </p:blipFill>
        <p:spPr>
          <a:xfrm>
            <a:off x="1326560" y="1131994"/>
            <a:ext cx="9540756" cy="4590386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>
            <a:grpSpLocks noGrp="1" noRot="1" noChangeAspect="1" noMove="1" noResize="1" noUngrp="1"/>
          </p:cNvGrpSpPr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/>
          <p:cNvGrpSpPr>
            <a:grpSpLocks noGrp="1" noRot="1" noChangeAspect="1" noMove="1" noResize="1" noUngrp="1"/>
          </p:cNvGrpSpPr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1"/>
          <a:srcRect t="8487" b="4529"/>
          <a:stretch>
            <a:fillRect/>
          </a:stretch>
        </p:blipFill>
        <p:spPr>
          <a:xfrm>
            <a:off x="1406026" y="1131994"/>
            <a:ext cx="9381825" cy="4590386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>
            <a:grpSpLocks noGrp="1" noRot="1" noChangeAspect="1" noMove="1" noResize="1" noUngrp="1"/>
          </p:cNvGrpSpPr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/>
          <p:cNvGrpSpPr>
            <a:grpSpLocks noGrp="1" noRot="1" noChangeAspect="1" noMove="1" noResize="1" noUngrp="1"/>
          </p:cNvGrpSpPr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1"/>
          <a:srcRect t="9574" b="8516"/>
          <a:stretch>
            <a:fillRect/>
          </a:stretch>
        </p:blipFill>
        <p:spPr>
          <a:xfrm>
            <a:off x="1126309" y="1137000"/>
            <a:ext cx="9941259" cy="4580373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>
            <a:grpSpLocks noGrp="1" noRot="1" noChangeAspect="1" noMove="1" noResize="1" noUngrp="1"/>
          </p:cNvGrpSpPr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/>
          <p:cNvGrpSpPr>
            <a:grpSpLocks noGrp="1" noRot="1" noChangeAspect="1" noMove="1" noResize="1" noUngrp="1"/>
          </p:cNvGrpSpPr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1"/>
          <a:srcRect t="8849" b="6340"/>
          <a:stretch>
            <a:fillRect/>
          </a:stretch>
        </p:blipFill>
        <p:spPr>
          <a:xfrm>
            <a:off x="1285836" y="1131994"/>
            <a:ext cx="9622205" cy="4590386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>
            <a:grpSpLocks noGrp="1" noRot="1" noChangeAspect="1" noMove="1" noResize="1" noUngrp="1"/>
          </p:cNvGrpSpPr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/>
          <p:cNvGrpSpPr>
            <a:grpSpLocks noGrp="1" noRot="1" noChangeAspect="1" noMove="1" noResize="1" noUngrp="1"/>
          </p:cNvGrpSpPr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2222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1"/>
          <a:srcRect l="1" t="8681" r="1052" b="6491"/>
          <a:stretch>
            <a:fillRect/>
          </a:stretch>
        </p:blipFill>
        <p:spPr>
          <a:xfrm>
            <a:off x="568452" y="1111348"/>
            <a:ext cx="10938920" cy="5275058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065" y="609600"/>
            <a:ext cx="2930518" cy="1320800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/>
          </a:p>
        </p:txBody>
      </p:sp>
      <p:sp>
        <p:nvSpPr>
          <p:cNvPr id="28" name="Content Placeholder 27"/>
          <p:cNvSpPr>
            <a:spLocks noGrp="1"/>
          </p:cNvSpPr>
          <p:nvPr>
            <p:ph idx="1"/>
          </p:nvPr>
        </p:nvSpPr>
        <p:spPr>
          <a:xfrm>
            <a:off x="671361" y="2160589"/>
            <a:ext cx="2930517" cy="3880773"/>
          </a:xfrm>
        </p:spPr>
        <p:txBody>
          <a:bodyPr>
            <a:normAutofit/>
          </a:bodyPr>
          <a:lstStyle/>
          <a:p>
            <a:endParaRPr lang="en-US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"/>
          <a:srcRect t="8077" b="6025"/>
          <a:stretch>
            <a:fillRect/>
          </a:stretch>
        </p:blipFill>
        <p:spPr>
          <a:xfrm>
            <a:off x="2832186" y="3499794"/>
            <a:ext cx="5384676" cy="2601747"/>
          </a:xfrm>
          <a:prstGeom prst="rect">
            <a:avLst/>
          </a:prstGeom>
        </p:spPr>
      </p:pic>
      <p:pic>
        <p:nvPicPr>
          <p:cNvPr id="26" name="Content Placeholder 5"/>
          <p:cNvPicPr>
            <a:picLocks noChangeAspect="1"/>
          </p:cNvPicPr>
          <p:nvPr/>
        </p:nvPicPr>
        <p:blipFill rotWithShape="1">
          <a:blip r:embed="rId2"/>
          <a:srcRect t="8848" b="5254"/>
          <a:stretch>
            <a:fillRect/>
          </a:stretch>
        </p:blipFill>
        <p:spPr>
          <a:xfrm>
            <a:off x="2830957" y="344128"/>
            <a:ext cx="5385905" cy="2602341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382</Words>
  <Application>WPS Presentation</Application>
  <PresentationFormat>Widescreen</PresentationFormat>
  <Paragraphs>20</Paragraphs>
  <Slides>19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19</vt:i4>
      </vt:variant>
    </vt:vector>
  </HeadingPairs>
  <TitlesOfParts>
    <vt:vector size="31" baseType="lpstr">
      <vt:lpstr>Arial</vt:lpstr>
      <vt:lpstr>SimSun</vt:lpstr>
      <vt:lpstr>Wingdings</vt:lpstr>
      <vt:lpstr>Wingdings 3</vt:lpstr>
      <vt:lpstr>Arial</vt:lpstr>
      <vt:lpstr>Trebuchet MS</vt:lpstr>
      <vt:lpstr>Microsoft YaHei</vt:lpstr>
      <vt:lpstr/>
      <vt:lpstr>Arial Unicode MS</vt:lpstr>
      <vt:lpstr>Calibri</vt:lpstr>
      <vt:lpstr>Segoe Print</vt:lpstr>
      <vt:lpstr>Facet</vt:lpstr>
      <vt:lpstr>Questionnaire Submission</vt:lpstr>
      <vt:lpstr>Questionnaire Screenshots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Response Screenshots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Questionnaire Submission</dc:title>
  <dc:creator>Nazrin Karim</dc:creator>
  <cp:lastModifiedBy>shahi</cp:lastModifiedBy>
  <cp:revision>3</cp:revision>
  <dcterms:created xsi:type="dcterms:W3CDTF">2018-12-05T21:43:00Z</dcterms:created>
  <dcterms:modified xsi:type="dcterms:W3CDTF">2018-12-05T22:34:31Z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2057-10.2.0.5965</vt:lpwstr>
  </property>
</Properties>
</file>