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9" r:id="rId2"/>
    <p:sldId id="257" r:id="rId3"/>
    <p:sldId id="258" r:id="rId4"/>
  </p:sldIdLst>
  <p:sldSz cx="42808525" cy="30279975"/>
  <p:notesSz cx="6858000" cy="9144000"/>
  <p:defaultTextStyle>
    <a:defPPr>
      <a:defRPr lang="en-US"/>
    </a:defPPr>
    <a:lvl1pPr marL="0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1pPr>
    <a:lvl2pPr marL="2088215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2pPr>
    <a:lvl3pPr marL="4176431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3pPr>
    <a:lvl4pPr marL="6264646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4pPr>
    <a:lvl5pPr marL="8352861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5pPr>
    <a:lvl6pPr marL="10441076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6pPr>
    <a:lvl7pPr marL="12529292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7pPr>
    <a:lvl8pPr marL="14617507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8pPr>
    <a:lvl9pPr marL="16705722" algn="l" defTabSz="4176431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7" userDrawn="1">
          <p15:clr>
            <a:srgbClr val="A4A3A4"/>
          </p15:clr>
        </p15:guide>
        <p15:guide id="2" pos="1348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99602E-00FB-47A5-A50E-4D6607A2493A}" v="1" dt="2026-07-03T12:19:25.8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814" autoAdjust="0"/>
  </p:normalViewPr>
  <p:slideViewPr>
    <p:cSldViewPr>
      <p:cViewPr varScale="1">
        <p:scale>
          <a:sx n="18" d="100"/>
          <a:sy n="18" d="100"/>
        </p:scale>
        <p:origin x="1469" y="77"/>
      </p:cViewPr>
      <p:guideLst>
        <p:guide orient="horz" pos="9537"/>
        <p:guide pos="13483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humi patel" userId="6170e8063411a4e6" providerId="LiveId" clId="{CB9677CF-7E4D-469C-A6CD-1A4365CD6B83}"/>
    <pc:docChg chg="undo custSel addSld modSld sldOrd">
      <pc:chgData name="bhumi patel" userId="6170e8063411a4e6" providerId="LiveId" clId="{CB9677CF-7E4D-469C-A6CD-1A4365CD6B83}" dt="2026-07-03T12:19:55.339" v="121"/>
      <pc:docMkLst>
        <pc:docMk/>
      </pc:docMkLst>
      <pc:sldChg chg="addSp delSp modSp new mod ord">
        <pc:chgData name="bhumi patel" userId="6170e8063411a4e6" providerId="LiveId" clId="{CB9677CF-7E4D-469C-A6CD-1A4365CD6B83}" dt="2026-07-03T12:19:55.339" v="121"/>
        <pc:sldMkLst>
          <pc:docMk/>
          <pc:sldMk cId="3985514356" sldId="259"/>
        </pc:sldMkLst>
        <pc:spChg chg="add del">
          <ac:chgData name="bhumi patel" userId="6170e8063411a4e6" providerId="LiveId" clId="{CB9677CF-7E4D-469C-A6CD-1A4365CD6B83}" dt="2026-07-03T12:16:42.434" v="18" actId="21"/>
          <ac:spMkLst>
            <pc:docMk/>
            <pc:sldMk cId="3985514356" sldId="259"/>
            <ac:spMk id="2" creationId="{C26C515E-B516-9B52-6877-1757FEED126B}"/>
          </ac:spMkLst>
        </pc:spChg>
        <pc:spChg chg="del mod">
          <ac:chgData name="bhumi patel" userId="6170e8063411a4e6" providerId="LiveId" clId="{CB9677CF-7E4D-469C-A6CD-1A4365CD6B83}" dt="2026-07-03T12:16:47.145" v="19" actId="21"/>
          <ac:spMkLst>
            <pc:docMk/>
            <pc:sldMk cId="3985514356" sldId="259"/>
            <ac:spMk id="3" creationId="{275554E5-8128-3C85-86F2-7A599C05756A}"/>
          </ac:spMkLst>
        </pc:spChg>
        <pc:spChg chg="add mod">
          <ac:chgData name="bhumi patel" userId="6170e8063411a4e6" providerId="LiveId" clId="{CB9677CF-7E4D-469C-A6CD-1A4365CD6B83}" dt="2026-07-03T12:19:47.319" v="119" actId="20577"/>
          <ac:spMkLst>
            <pc:docMk/>
            <pc:sldMk cId="3985514356" sldId="259"/>
            <ac:spMk id="9" creationId="{67B03CF3-B11A-7F93-5C1E-E3C19FC94542}"/>
          </ac:spMkLst>
        </pc:spChg>
        <pc:picChg chg="add del mod">
          <ac:chgData name="bhumi patel" userId="6170e8063411a4e6" providerId="LiveId" clId="{CB9677CF-7E4D-469C-A6CD-1A4365CD6B83}" dt="2026-07-03T12:16:37.245" v="16" actId="22"/>
          <ac:picMkLst>
            <pc:docMk/>
            <pc:sldMk cId="3985514356" sldId="259"/>
            <ac:picMk id="5" creationId="{D6D7F2AD-022D-85F2-4C37-DB7FEBCE552E}"/>
          </ac:picMkLst>
        </pc:picChg>
        <pc:picChg chg="add mod">
          <ac:chgData name="bhumi patel" userId="6170e8063411a4e6" providerId="LiveId" clId="{CB9677CF-7E4D-469C-A6CD-1A4365CD6B83}" dt="2026-07-03T12:17:03.512" v="22" actId="14100"/>
          <ac:picMkLst>
            <pc:docMk/>
            <pc:sldMk cId="3985514356" sldId="259"/>
            <ac:picMk id="7" creationId="{8DC95312-9D61-390B-B96D-57A2B3697D6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A5F36E-6197-4F12-8A25-94EAF00981B7}" type="doc">
      <dgm:prSet loTypeId="urn:microsoft.com/office/officeart/2005/8/layout/vList6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EB3303C-E294-4ADE-9478-34071E001067}">
      <dgm:prSet phldrT="[Text]"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3200" b="1" dirty="0">
              <a:latin typeface="Times New Roman" pitchFamily="18" charset="0"/>
              <a:cs typeface="Times New Roman" pitchFamily="18" charset="0"/>
            </a:rPr>
            <a:t>Capability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E8C14D1F-FF31-4FC5-9B8B-BC7BB09781EE}" type="parTrans" cxnId="{27E7136C-A41F-4EE9-B4BC-19C352D0EDD9}">
      <dgm:prSet/>
      <dgm:spPr/>
      <dgm:t>
        <a:bodyPr/>
        <a:lstStyle/>
        <a:p>
          <a:pPr algn="just"/>
          <a:endParaRPr lang="en-US"/>
        </a:p>
      </dgm:t>
    </dgm:pt>
    <dgm:pt modelId="{1144D815-A31C-4428-BB2E-423728B447BD}" type="sibTrans" cxnId="{27E7136C-A41F-4EE9-B4BC-19C352D0EDD9}">
      <dgm:prSet/>
      <dgm:spPr/>
      <dgm:t>
        <a:bodyPr/>
        <a:lstStyle/>
        <a:p>
          <a:pPr algn="just"/>
          <a:endParaRPr lang="en-US"/>
        </a:p>
      </dgm:t>
    </dgm:pt>
    <dgm:pt modelId="{0310D7CC-8EA2-454C-8082-1ED495C1B0F5}">
      <dgm:prSet phldrT="[Text]"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3200" dirty="0">
              <a:latin typeface="Times New Roman" pitchFamily="18" charset="0"/>
              <a:cs typeface="Times New Roman" pitchFamily="18" charset="0"/>
            </a:rPr>
            <a:t>Oviva has developed psychological capability by offering real-time food logging and integrated educational modules to transform abstract nutritional concepts (Oviva Group, 2026).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F2DC57F0-D70E-4852-85B8-7C192D08A482}" type="parTrans" cxnId="{B1BA5CC1-A979-443D-96A5-4C7AAE5F5892}">
      <dgm:prSet/>
      <dgm:spPr/>
      <dgm:t>
        <a:bodyPr/>
        <a:lstStyle/>
        <a:p>
          <a:pPr algn="just"/>
          <a:endParaRPr lang="en-US"/>
        </a:p>
      </dgm:t>
    </dgm:pt>
    <dgm:pt modelId="{17779956-5C82-4F66-BC6F-B1FD85DEE442}" type="sibTrans" cxnId="{B1BA5CC1-A979-443D-96A5-4C7AAE5F5892}">
      <dgm:prSet/>
      <dgm:spPr/>
      <dgm:t>
        <a:bodyPr/>
        <a:lstStyle/>
        <a:p>
          <a:pPr algn="just"/>
          <a:endParaRPr lang="en-US"/>
        </a:p>
      </dgm:t>
    </dgm:pt>
    <dgm:pt modelId="{0CD075D0-0209-45F3-94DB-589AF9897959}">
      <dgm:prSet phldrT="[Text]"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3200" b="1" dirty="0">
              <a:latin typeface="Times New Roman" pitchFamily="18" charset="0"/>
              <a:cs typeface="Times New Roman" pitchFamily="18" charset="0"/>
            </a:rPr>
            <a:t>Opportunity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2F3A111A-3BD6-402B-9C70-13DF24BF06C4}" type="parTrans" cxnId="{DCB822B3-F864-487B-8639-6375E3213FEA}">
      <dgm:prSet/>
      <dgm:spPr/>
      <dgm:t>
        <a:bodyPr/>
        <a:lstStyle/>
        <a:p>
          <a:pPr algn="just"/>
          <a:endParaRPr lang="en-US"/>
        </a:p>
      </dgm:t>
    </dgm:pt>
    <dgm:pt modelId="{78F1325A-71F3-4FC2-91B7-532014D2B0FE}" type="sibTrans" cxnId="{DCB822B3-F864-487B-8639-6375E3213FEA}">
      <dgm:prSet/>
      <dgm:spPr/>
      <dgm:t>
        <a:bodyPr/>
        <a:lstStyle/>
        <a:p>
          <a:pPr algn="just"/>
          <a:endParaRPr lang="en-US"/>
        </a:p>
      </dgm:t>
    </dgm:pt>
    <dgm:pt modelId="{FD479B69-ECCA-4B7D-8115-96CBFBB19636}">
      <dgm:prSet phldrT="[Text]"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3200" dirty="0">
              <a:latin typeface="Times New Roman" pitchFamily="18" charset="0"/>
              <a:cs typeface="Times New Roman" pitchFamily="18" charset="0"/>
            </a:rPr>
            <a:t>This app has created an immediate environmental opportunity, where users overcome logistical challenges of in-person clinical appointments. 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C5FDDDBB-020F-4E06-917F-DD05AF8AEA53}" type="parTrans" cxnId="{AF331099-A919-466F-B23B-AAB8F08FB950}">
      <dgm:prSet/>
      <dgm:spPr/>
      <dgm:t>
        <a:bodyPr/>
        <a:lstStyle/>
        <a:p>
          <a:pPr algn="just"/>
          <a:endParaRPr lang="en-US"/>
        </a:p>
      </dgm:t>
    </dgm:pt>
    <dgm:pt modelId="{DA8AAEBF-AC90-4E11-9470-65B98E9E2645}" type="sibTrans" cxnId="{AF331099-A919-466F-B23B-AAB8F08FB950}">
      <dgm:prSet/>
      <dgm:spPr/>
      <dgm:t>
        <a:bodyPr/>
        <a:lstStyle/>
        <a:p>
          <a:pPr algn="just"/>
          <a:endParaRPr lang="en-US"/>
        </a:p>
      </dgm:t>
    </dgm:pt>
    <dgm:pt modelId="{12A93C9C-0408-4C41-8E97-371918826797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3200" b="1" dirty="0">
              <a:latin typeface="Times New Roman" pitchFamily="18" charset="0"/>
              <a:cs typeface="Times New Roman" pitchFamily="18" charset="0"/>
            </a:rPr>
            <a:t>Motivation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7FA721FE-E762-435E-81C1-3A76C5656481}" type="parTrans" cxnId="{B2BFA5F9-945C-415D-9C37-252DB43772CB}">
      <dgm:prSet/>
      <dgm:spPr/>
      <dgm:t>
        <a:bodyPr/>
        <a:lstStyle/>
        <a:p>
          <a:pPr algn="just"/>
          <a:endParaRPr lang="en-US"/>
        </a:p>
      </dgm:t>
    </dgm:pt>
    <dgm:pt modelId="{18BFB149-E80D-4A02-9FBA-D2BB0792A76A}" type="sibTrans" cxnId="{B2BFA5F9-945C-415D-9C37-252DB43772CB}">
      <dgm:prSet/>
      <dgm:spPr/>
      <dgm:t>
        <a:bodyPr/>
        <a:lstStyle/>
        <a:p>
          <a:pPr algn="just"/>
          <a:endParaRPr lang="en-US"/>
        </a:p>
      </dgm:t>
    </dgm:pt>
    <dgm:pt modelId="{BC7980E1-F9D7-4681-9941-8AEE59029B17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3200" dirty="0">
              <a:latin typeface="Times New Roman" pitchFamily="18" charset="0"/>
              <a:cs typeface="Times New Roman" pitchFamily="18" charset="0"/>
            </a:rPr>
            <a:t>Users receive asynchronous feedback from professional healthcare coaches that stimulate their reflective motivation. 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752C7950-DD07-4F97-8684-04F3D810C19F}" type="parTrans" cxnId="{7124BFCD-1516-408E-B99D-8172600432F3}">
      <dgm:prSet/>
      <dgm:spPr/>
      <dgm:t>
        <a:bodyPr/>
        <a:lstStyle/>
        <a:p>
          <a:pPr algn="just"/>
          <a:endParaRPr lang="en-US"/>
        </a:p>
      </dgm:t>
    </dgm:pt>
    <dgm:pt modelId="{1A8B71F7-C6E5-4A8C-BBF5-D10B8050925C}" type="sibTrans" cxnId="{7124BFCD-1516-408E-B99D-8172600432F3}">
      <dgm:prSet/>
      <dgm:spPr/>
      <dgm:t>
        <a:bodyPr/>
        <a:lstStyle/>
        <a:p>
          <a:pPr algn="just"/>
          <a:endParaRPr lang="en-US"/>
        </a:p>
      </dgm:t>
    </dgm:pt>
    <dgm:pt modelId="{53CFF5CF-9A58-4B74-BB37-1F57622524AC}" type="pres">
      <dgm:prSet presAssocID="{31A5F36E-6197-4F12-8A25-94EAF00981B7}" presName="Name0" presStyleCnt="0">
        <dgm:presLayoutVars>
          <dgm:dir/>
          <dgm:animLvl val="lvl"/>
          <dgm:resizeHandles/>
        </dgm:presLayoutVars>
      </dgm:prSet>
      <dgm:spPr/>
    </dgm:pt>
    <dgm:pt modelId="{240AC24B-3820-4D91-9CB5-ABACEF17070C}" type="pres">
      <dgm:prSet presAssocID="{FEB3303C-E294-4ADE-9478-34071E001067}" presName="linNode" presStyleCnt="0"/>
      <dgm:spPr/>
    </dgm:pt>
    <dgm:pt modelId="{9DFAD200-976E-4269-8BEC-97BE8694B32B}" type="pres">
      <dgm:prSet presAssocID="{FEB3303C-E294-4ADE-9478-34071E001067}" presName="parentShp" presStyleLbl="node1" presStyleIdx="0" presStyleCnt="3" custScaleX="97899" custScaleY="18522">
        <dgm:presLayoutVars>
          <dgm:bulletEnabled val="1"/>
        </dgm:presLayoutVars>
      </dgm:prSet>
      <dgm:spPr/>
    </dgm:pt>
    <dgm:pt modelId="{545BC4EB-0EEF-4522-81D5-09B7D25300DD}" type="pres">
      <dgm:prSet presAssocID="{FEB3303C-E294-4ADE-9478-34071E001067}" presName="childShp" presStyleLbl="bgAccFollowNode1" presStyleIdx="0" presStyleCnt="3" custScaleX="97899" custScaleY="18522">
        <dgm:presLayoutVars>
          <dgm:bulletEnabled val="1"/>
        </dgm:presLayoutVars>
      </dgm:prSet>
      <dgm:spPr/>
    </dgm:pt>
    <dgm:pt modelId="{1E8A5899-55BB-4836-97CA-47BF62D14E59}" type="pres">
      <dgm:prSet presAssocID="{1144D815-A31C-4428-BB2E-423728B447BD}" presName="spacing" presStyleCnt="0"/>
      <dgm:spPr/>
    </dgm:pt>
    <dgm:pt modelId="{F21AB8A2-E337-4E0E-B21B-32089341AC90}" type="pres">
      <dgm:prSet presAssocID="{0CD075D0-0209-45F3-94DB-589AF9897959}" presName="linNode" presStyleCnt="0"/>
      <dgm:spPr/>
    </dgm:pt>
    <dgm:pt modelId="{6901986A-8786-49A2-B644-41F80A9A4382}" type="pres">
      <dgm:prSet presAssocID="{0CD075D0-0209-45F3-94DB-589AF9897959}" presName="parentShp" presStyleLbl="node1" presStyleIdx="1" presStyleCnt="3" custScaleX="97899" custScaleY="18522">
        <dgm:presLayoutVars>
          <dgm:bulletEnabled val="1"/>
        </dgm:presLayoutVars>
      </dgm:prSet>
      <dgm:spPr/>
    </dgm:pt>
    <dgm:pt modelId="{6A5476FA-EFA5-47CA-80AA-6AB570D7157E}" type="pres">
      <dgm:prSet presAssocID="{0CD075D0-0209-45F3-94DB-589AF9897959}" presName="childShp" presStyleLbl="bgAccFollowNode1" presStyleIdx="1" presStyleCnt="3" custScaleX="97899" custScaleY="18522">
        <dgm:presLayoutVars>
          <dgm:bulletEnabled val="1"/>
        </dgm:presLayoutVars>
      </dgm:prSet>
      <dgm:spPr/>
    </dgm:pt>
    <dgm:pt modelId="{C6E0DECC-C57E-4BDC-BBB0-F8F3E39DA3E9}" type="pres">
      <dgm:prSet presAssocID="{78F1325A-71F3-4FC2-91B7-532014D2B0FE}" presName="spacing" presStyleCnt="0"/>
      <dgm:spPr/>
    </dgm:pt>
    <dgm:pt modelId="{896B98AC-2A4C-4C73-98CE-4AE273FFBCF2}" type="pres">
      <dgm:prSet presAssocID="{12A93C9C-0408-4C41-8E97-371918826797}" presName="linNode" presStyleCnt="0"/>
      <dgm:spPr/>
    </dgm:pt>
    <dgm:pt modelId="{1E1608F1-DDF6-45FE-AC88-9DDB416BC949}" type="pres">
      <dgm:prSet presAssocID="{12A93C9C-0408-4C41-8E97-371918826797}" presName="parentShp" presStyleLbl="node1" presStyleIdx="2" presStyleCnt="3" custScaleX="97899" custScaleY="18522">
        <dgm:presLayoutVars>
          <dgm:bulletEnabled val="1"/>
        </dgm:presLayoutVars>
      </dgm:prSet>
      <dgm:spPr/>
    </dgm:pt>
    <dgm:pt modelId="{74879D3A-0E9B-46D8-B608-EB097FEE08A8}" type="pres">
      <dgm:prSet presAssocID="{12A93C9C-0408-4C41-8E97-371918826797}" presName="childShp" presStyleLbl="bgAccFollowNode1" presStyleIdx="2" presStyleCnt="3" custScaleX="97899" custScaleY="18522">
        <dgm:presLayoutVars>
          <dgm:bulletEnabled val="1"/>
        </dgm:presLayoutVars>
      </dgm:prSet>
      <dgm:spPr/>
    </dgm:pt>
  </dgm:ptLst>
  <dgm:cxnLst>
    <dgm:cxn modelId="{096E7116-CB14-4FA2-A0BA-06B2A41D9754}" type="presOf" srcId="{0CD075D0-0209-45F3-94DB-589AF9897959}" destId="{6901986A-8786-49A2-B644-41F80A9A4382}" srcOrd="0" destOrd="0" presId="urn:microsoft.com/office/officeart/2005/8/layout/vList6"/>
    <dgm:cxn modelId="{7D3C8E6B-F51A-4947-93C0-1C39C2EC2DBC}" type="presOf" srcId="{0310D7CC-8EA2-454C-8082-1ED495C1B0F5}" destId="{545BC4EB-0EEF-4522-81D5-09B7D25300DD}" srcOrd="0" destOrd="0" presId="urn:microsoft.com/office/officeart/2005/8/layout/vList6"/>
    <dgm:cxn modelId="{27E7136C-A41F-4EE9-B4BC-19C352D0EDD9}" srcId="{31A5F36E-6197-4F12-8A25-94EAF00981B7}" destId="{FEB3303C-E294-4ADE-9478-34071E001067}" srcOrd="0" destOrd="0" parTransId="{E8C14D1F-FF31-4FC5-9B8B-BC7BB09781EE}" sibTransId="{1144D815-A31C-4428-BB2E-423728B447BD}"/>
    <dgm:cxn modelId="{EDA5D06F-122F-41A4-8C54-3389C0BFC0BE}" type="presOf" srcId="{FD479B69-ECCA-4B7D-8115-96CBFBB19636}" destId="{6A5476FA-EFA5-47CA-80AA-6AB570D7157E}" srcOrd="0" destOrd="0" presId="urn:microsoft.com/office/officeart/2005/8/layout/vList6"/>
    <dgm:cxn modelId="{20747176-2BAD-45D9-BDFA-1B7B53D903D7}" type="presOf" srcId="{BC7980E1-F9D7-4681-9941-8AEE59029B17}" destId="{74879D3A-0E9B-46D8-B608-EB097FEE08A8}" srcOrd="0" destOrd="0" presId="urn:microsoft.com/office/officeart/2005/8/layout/vList6"/>
    <dgm:cxn modelId="{17DF2596-710A-4C53-A354-739AE6019151}" type="presOf" srcId="{FEB3303C-E294-4ADE-9478-34071E001067}" destId="{9DFAD200-976E-4269-8BEC-97BE8694B32B}" srcOrd="0" destOrd="0" presId="urn:microsoft.com/office/officeart/2005/8/layout/vList6"/>
    <dgm:cxn modelId="{AF331099-A919-466F-B23B-AAB8F08FB950}" srcId="{0CD075D0-0209-45F3-94DB-589AF9897959}" destId="{FD479B69-ECCA-4B7D-8115-96CBFBB19636}" srcOrd="0" destOrd="0" parTransId="{C5FDDDBB-020F-4E06-917F-DD05AF8AEA53}" sibTransId="{DA8AAEBF-AC90-4E11-9470-65B98E9E2645}"/>
    <dgm:cxn modelId="{3A204AAF-86C3-4C01-8AC3-40BF4D0E6B2D}" type="presOf" srcId="{31A5F36E-6197-4F12-8A25-94EAF00981B7}" destId="{53CFF5CF-9A58-4B74-BB37-1F57622524AC}" srcOrd="0" destOrd="0" presId="urn:microsoft.com/office/officeart/2005/8/layout/vList6"/>
    <dgm:cxn modelId="{DCB822B3-F864-487B-8639-6375E3213FEA}" srcId="{31A5F36E-6197-4F12-8A25-94EAF00981B7}" destId="{0CD075D0-0209-45F3-94DB-589AF9897959}" srcOrd="1" destOrd="0" parTransId="{2F3A111A-3BD6-402B-9C70-13DF24BF06C4}" sibTransId="{78F1325A-71F3-4FC2-91B7-532014D2B0FE}"/>
    <dgm:cxn modelId="{B1BA5CC1-A979-443D-96A5-4C7AAE5F5892}" srcId="{FEB3303C-E294-4ADE-9478-34071E001067}" destId="{0310D7CC-8EA2-454C-8082-1ED495C1B0F5}" srcOrd="0" destOrd="0" parTransId="{F2DC57F0-D70E-4852-85B8-7C192D08A482}" sibTransId="{17779956-5C82-4F66-BC6F-B1FD85DEE442}"/>
    <dgm:cxn modelId="{7124BFCD-1516-408E-B99D-8172600432F3}" srcId="{12A93C9C-0408-4C41-8E97-371918826797}" destId="{BC7980E1-F9D7-4681-9941-8AEE59029B17}" srcOrd="0" destOrd="0" parTransId="{752C7950-DD07-4F97-8684-04F3D810C19F}" sibTransId="{1A8B71F7-C6E5-4A8C-BBF5-D10B8050925C}"/>
    <dgm:cxn modelId="{804D79E3-4041-4DA8-8E07-FD98981EF147}" type="presOf" srcId="{12A93C9C-0408-4C41-8E97-371918826797}" destId="{1E1608F1-DDF6-45FE-AC88-9DDB416BC949}" srcOrd="0" destOrd="0" presId="urn:microsoft.com/office/officeart/2005/8/layout/vList6"/>
    <dgm:cxn modelId="{B2BFA5F9-945C-415D-9C37-252DB43772CB}" srcId="{31A5F36E-6197-4F12-8A25-94EAF00981B7}" destId="{12A93C9C-0408-4C41-8E97-371918826797}" srcOrd="2" destOrd="0" parTransId="{7FA721FE-E762-435E-81C1-3A76C5656481}" sibTransId="{18BFB149-E80D-4A02-9FBA-D2BB0792A76A}"/>
    <dgm:cxn modelId="{FF1DECC9-80E2-4DF5-BFED-E0705272E9DD}" type="presParOf" srcId="{53CFF5CF-9A58-4B74-BB37-1F57622524AC}" destId="{240AC24B-3820-4D91-9CB5-ABACEF17070C}" srcOrd="0" destOrd="0" presId="urn:microsoft.com/office/officeart/2005/8/layout/vList6"/>
    <dgm:cxn modelId="{86486591-A268-4D43-B06D-F0116442EECA}" type="presParOf" srcId="{240AC24B-3820-4D91-9CB5-ABACEF17070C}" destId="{9DFAD200-976E-4269-8BEC-97BE8694B32B}" srcOrd="0" destOrd="0" presId="urn:microsoft.com/office/officeart/2005/8/layout/vList6"/>
    <dgm:cxn modelId="{95C6615D-FD69-47A6-8CA0-8CE9D5D7BAED}" type="presParOf" srcId="{240AC24B-3820-4D91-9CB5-ABACEF17070C}" destId="{545BC4EB-0EEF-4522-81D5-09B7D25300DD}" srcOrd="1" destOrd="0" presId="urn:microsoft.com/office/officeart/2005/8/layout/vList6"/>
    <dgm:cxn modelId="{91FE9458-391C-4AFD-A2F1-B0AA3E40136A}" type="presParOf" srcId="{53CFF5CF-9A58-4B74-BB37-1F57622524AC}" destId="{1E8A5899-55BB-4836-97CA-47BF62D14E59}" srcOrd="1" destOrd="0" presId="urn:microsoft.com/office/officeart/2005/8/layout/vList6"/>
    <dgm:cxn modelId="{6F05F45F-E536-40D9-9367-7449F5D97BC9}" type="presParOf" srcId="{53CFF5CF-9A58-4B74-BB37-1F57622524AC}" destId="{F21AB8A2-E337-4E0E-B21B-32089341AC90}" srcOrd="2" destOrd="0" presId="urn:microsoft.com/office/officeart/2005/8/layout/vList6"/>
    <dgm:cxn modelId="{657E41DC-E28B-4291-90E3-D01B319F1B28}" type="presParOf" srcId="{F21AB8A2-E337-4E0E-B21B-32089341AC90}" destId="{6901986A-8786-49A2-B644-41F80A9A4382}" srcOrd="0" destOrd="0" presId="urn:microsoft.com/office/officeart/2005/8/layout/vList6"/>
    <dgm:cxn modelId="{FEE236BC-D3B8-47EC-8210-DE7D35273132}" type="presParOf" srcId="{F21AB8A2-E337-4E0E-B21B-32089341AC90}" destId="{6A5476FA-EFA5-47CA-80AA-6AB570D7157E}" srcOrd="1" destOrd="0" presId="urn:microsoft.com/office/officeart/2005/8/layout/vList6"/>
    <dgm:cxn modelId="{4B7F40E7-8D96-4D00-909D-01E49EFB2812}" type="presParOf" srcId="{53CFF5CF-9A58-4B74-BB37-1F57622524AC}" destId="{C6E0DECC-C57E-4BDC-BBB0-F8F3E39DA3E9}" srcOrd="3" destOrd="0" presId="urn:microsoft.com/office/officeart/2005/8/layout/vList6"/>
    <dgm:cxn modelId="{78C75626-65CC-4F76-AFC8-39FBE3DAE7C0}" type="presParOf" srcId="{53CFF5CF-9A58-4B74-BB37-1F57622524AC}" destId="{896B98AC-2A4C-4C73-98CE-4AE273FFBCF2}" srcOrd="4" destOrd="0" presId="urn:microsoft.com/office/officeart/2005/8/layout/vList6"/>
    <dgm:cxn modelId="{A4E15346-EFA1-4C74-ABA0-AC11C1C8AF53}" type="presParOf" srcId="{896B98AC-2A4C-4C73-98CE-4AE273FFBCF2}" destId="{1E1608F1-DDF6-45FE-AC88-9DDB416BC949}" srcOrd="0" destOrd="0" presId="urn:microsoft.com/office/officeart/2005/8/layout/vList6"/>
    <dgm:cxn modelId="{A5A28D7C-4580-4134-B43A-E8168E157B11}" type="presParOf" srcId="{896B98AC-2A4C-4C73-98CE-4AE273FFBCF2}" destId="{74879D3A-0E9B-46D8-B608-EB097FEE08A8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69750F-3B3B-482D-9944-6083F7AC30C7}" type="doc">
      <dgm:prSet loTypeId="urn:microsoft.com/office/officeart/2005/8/layout/hList6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833C2032-5155-4089-9EAE-D9342C8216FA}">
      <dgm:prSet phldrT="[Text]" custT="1"/>
      <dgm:spPr/>
      <dgm:t>
        <a:bodyPr/>
        <a:lstStyle/>
        <a:p>
          <a:pPr rtl="0"/>
          <a:r>
            <a:rPr lang="en-GB" sz="3200" u="none" dirty="0">
              <a:latin typeface="Times New Roman" pitchFamily="18" charset="0"/>
              <a:cs typeface="Times New Roman" pitchFamily="18" charset="0"/>
            </a:rPr>
            <a:t>Digital interventions often suffer from a high attrition rate. 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7581E998-9DAC-4CE1-AFC2-924B68B5F880}" type="parTrans" cxnId="{D0DFAB3F-D784-4352-9BB0-6091E6C8BF14}">
      <dgm:prSet/>
      <dgm:spPr/>
      <dgm:t>
        <a:bodyPr/>
        <a:lstStyle/>
        <a:p>
          <a:endParaRPr lang="en-US" sz="3200"/>
        </a:p>
      </dgm:t>
    </dgm:pt>
    <dgm:pt modelId="{8E230887-E798-4D0F-A225-E20A72E6FC20}" type="sibTrans" cxnId="{D0DFAB3F-D784-4352-9BB0-6091E6C8BF14}">
      <dgm:prSet/>
      <dgm:spPr/>
      <dgm:t>
        <a:bodyPr/>
        <a:lstStyle/>
        <a:p>
          <a:endParaRPr lang="en-US" sz="3200"/>
        </a:p>
      </dgm:t>
    </dgm:pt>
    <dgm:pt modelId="{6B4DE1DD-CED5-4D23-990B-E348C0602C18}">
      <dgm:prSet custT="1"/>
      <dgm:spPr/>
      <dgm:t>
        <a:bodyPr/>
        <a:lstStyle/>
        <a:p>
          <a:r>
            <a:rPr lang="en-GB" sz="3200" u="none">
              <a:latin typeface="Times New Roman" pitchFamily="18" charset="0"/>
              <a:cs typeface="Times New Roman" pitchFamily="18" charset="0"/>
            </a:rPr>
            <a:t>In </a:t>
          </a:r>
          <a:r>
            <a:rPr lang="en-GB" sz="3200" u="none" dirty="0">
              <a:latin typeface="Times New Roman" pitchFamily="18" charset="0"/>
              <a:cs typeface="Times New Roman" pitchFamily="18" charset="0"/>
            </a:rPr>
            <a:t>addition, there is a barrier of systemic challenges to equity (Chen, 2025). </a:t>
          </a:r>
          <a:endParaRPr lang="en-US" sz="3200" u="none" dirty="0">
            <a:latin typeface="Times New Roman" pitchFamily="18" charset="0"/>
            <a:cs typeface="Times New Roman" pitchFamily="18" charset="0"/>
          </a:endParaRPr>
        </a:p>
      </dgm:t>
    </dgm:pt>
    <dgm:pt modelId="{574DB677-BEA4-4425-9265-9DE83BA9EA25}" type="parTrans" cxnId="{3E24D8EA-DD58-482F-88AB-77EF0FE8FDC7}">
      <dgm:prSet/>
      <dgm:spPr/>
      <dgm:t>
        <a:bodyPr/>
        <a:lstStyle/>
        <a:p>
          <a:endParaRPr lang="en-US" sz="3200"/>
        </a:p>
      </dgm:t>
    </dgm:pt>
    <dgm:pt modelId="{9F595B32-7450-421A-9FF3-2D95D8DC9EE8}" type="sibTrans" cxnId="{3E24D8EA-DD58-482F-88AB-77EF0FE8FDC7}">
      <dgm:prSet/>
      <dgm:spPr/>
      <dgm:t>
        <a:bodyPr/>
        <a:lstStyle/>
        <a:p>
          <a:endParaRPr lang="en-US" sz="3200"/>
        </a:p>
      </dgm:t>
    </dgm:pt>
    <dgm:pt modelId="{F13E09D9-1754-4D97-A93F-BE8A8DFB83F7}">
      <dgm:prSet custT="1"/>
      <dgm:spPr/>
      <dgm:t>
        <a:bodyPr/>
        <a:lstStyle/>
        <a:p>
          <a:r>
            <a:rPr lang="en-GB" sz="3200">
              <a:latin typeface="Times New Roman" pitchFamily="18" charset="0"/>
              <a:cs typeface="Times New Roman" pitchFamily="18" charset="0"/>
            </a:rPr>
            <a:t>Users lacking reliable smartphone access or digital literacy might experience a poor outcome.</a:t>
          </a:r>
          <a:endParaRPr lang="en-US" sz="3200" u="none" dirty="0">
            <a:latin typeface="Times New Roman" pitchFamily="18" charset="0"/>
            <a:cs typeface="Times New Roman" pitchFamily="18" charset="0"/>
          </a:endParaRPr>
        </a:p>
      </dgm:t>
    </dgm:pt>
    <dgm:pt modelId="{64260BA4-5CCA-4E07-9E42-82788337D55E}" type="parTrans" cxnId="{6B81E942-C12A-440E-85FB-761B5E2D4831}">
      <dgm:prSet/>
      <dgm:spPr/>
      <dgm:t>
        <a:bodyPr/>
        <a:lstStyle/>
        <a:p>
          <a:endParaRPr lang="en-IN"/>
        </a:p>
      </dgm:t>
    </dgm:pt>
    <dgm:pt modelId="{2EFCAF4E-BFE7-4A06-95FA-AB96CD33B8A0}" type="sibTrans" cxnId="{6B81E942-C12A-440E-85FB-761B5E2D4831}">
      <dgm:prSet/>
      <dgm:spPr/>
      <dgm:t>
        <a:bodyPr/>
        <a:lstStyle/>
        <a:p>
          <a:endParaRPr lang="en-IN"/>
        </a:p>
      </dgm:t>
    </dgm:pt>
    <dgm:pt modelId="{69083F25-294F-4301-B0BD-F0F7D098CAFB}" type="pres">
      <dgm:prSet presAssocID="{E969750F-3B3B-482D-9944-6083F7AC30C7}" presName="Name0" presStyleCnt="0">
        <dgm:presLayoutVars>
          <dgm:dir/>
          <dgm:resizeHandles val="exact"/>
        </dgm:presLayoutVars>
      </dgm:prSet>
      <dgm:spPr/>
    </dgm:pt>
    <dgm:pt modelId="{31D7B376-BC15-4322-83B3-DF9EE9FD9B6D}" type="pres">
      <dgm:prSet presAssocID="{833C2032-5155-4089-9EAE-D9342C8216FA}" presName="node" presStyleLbl="node1" presStyleIdx="0" presStyleCnt="3">
        <dgm:presLayoutVars>
          <dgm:bulletEnabled val="1"/>
        </dgm:presLayoutVars>
      </dgm:prSet>
      <dgm:spPr/>
    </dgm:pt>
    <dgm:pt modelId="{8B1CCF46-57E5-4704-A379-68674325276C}" type="pres">
      <dgm:prSet presAssocID="{8E230887-E798-4D0F-A225-E20A72E6FC20}" presName="sibTrans" presStyleCnt="0"/>
      <dgm:spPr/>
    </dgm:pt>
    <dgm:pt modelId="{00FCA5FF-4DFB-4AE3-9E1E-0B48528FE617}" type="pres">
      <dgm:prSet presAssocID="{6B4DE1DD-CED5-4D23-990B-E348C0602C18}" presName="node" presStyleLbl="node1" presStyleIdx="1" presStyleCnt="3">
        <dgm:presLayoutVars>
          <dgm:bulletEnabled val="1"/>
        </dgm:presLayoutVars>
      </dgm:prSet>
      <dgm:spPr/>
    </dgm:pt>
    <dgm:pt modelId="{F3060643-7EA4-4236-87C9-EC8C8021F36C}" type="pres">
      <dgm:prSet presAssocID="{9F595B32-7450-421A-9FF3-2D95D8DC9EE8}" presName="sibTrans" presStyleCnt="0"/>
      <dgm:spPr/>
    </dgm:pt>
    <dgm:pt modelId="{060A6BEF-126A-4B8F-9FEF-487195072F64}" type="pres">
      <dgm:prSet presAssocID="{F13E09D9-1754-4D97-A93F-BE8A8DFB83F7}" presName="node" presStyleLbl="node1" presStyleIdx="2" presStyleCnt="3">
        <dgm:presLayoutVars>
          <dgm:bulletEnabled val="1"/>
        </dgm:presLayoutVars>
      </dgm:prSet>
      <dgm:spPr/>
    </dgm:pt>
  </dgm:ptLst>
  <dgm:cxnLst>
    <dgm:cxn modelId="{ABE5BD09-A655-459F-8480-DC87E2301C2F}" type="presOf" srcId="{6B4DE1DD-CED5-4D23-990B-E348C0602C18}" destId="{00FCA5FF-4DFB-4AE3-9E1E-0B48528FE617}" srcOrd="0" destOrd="0" presId="urn:microsoft.com/office/officeart/2005/8/layout/hList6"/>
    <dgm:cxn modelId="{12AD8829-B397-4D06-9626-0EE344C959B5}" type="presOf" srcId="{F13E09D9-1754-4D97-A93F-BE8A8DFB83F7}" destId="{060A6BEF-126A-4B8F-9FEF-487195072F64}" srcOrd="0" destOrd="0" presId="urn:microsoft.com/office/officeart/2005/8/layout/hList6"/>
    <dgm:cxn modelId="{D0DFAB3F-D784-4352-9BB0-6091E6C8BF14}" srcId="{E969750F-3B3B-482D-9944-6083F7AC30C7}" destId="{833C2032-5155-4089-9EAE-D9342C8216FA}" srcOrd="0" destOrd="0" parTransId="{7581E998-9DAC-4CE1-AFC2-924B68B5F880}" sibTransId="{8E230887-E798-4D0F-A225-E20A72E6FC20}"/>
    <dgm:cxn modelId="{6B81E942-C12A-440E-85FB-761B5E2D4831}" srcId="{E969750F-3B3B-482D-9944-6083F7AC30C7}" destId="{F13E09D9-1754-4D97-A93F-BE8A8DFB83F7}" srcOrd="2" destOrd="0" parTransId="{64260BA4-5CCA-4E07-9E42-82788337D55E}" sibTransId="{2EFCAF4E-BFE7-4A06-95FA-AB96CD33B8A0}"/>
    <dgm:cxn modelId="{C279C2CF-086D-4A09-9120-2E2C8A69E79B}" type="presOf" srcId="{E969750F-3B3B-482D-9944-6083F7AC30C7}" destId="{69083F25-294F-4301-B0BD-F0F7D098CAFB}" srcOrd="0" destOrd="0" presId="urn:microsoft.com/office/officeart/2005/8/layout/hList6"/>
    <dgm:cxn modelId="{3E24D8EA-DD58-482F-88AB-77EF0FE8FDC7}" srcId="{E969750F-3B3B-482D-9944-6083F7AC30C7}" destId="{6B4DE1DD-CED5-4D23-990B-E348C0602C18}" srcOrd="1" destOrd="0" parTransId="{574DB677-BEA4-4425-9265-9DE83BA9EA25}" sibTransId="{9F595B32-7450-421A-9FF3-2D95D8DC9EE8}"/>
    <dgm:cxn modelId="{1199CDEF-BA3D-414F-B214-467AB60BF600}" type="presOf" srcId="{833C2032-5155-4089-9EAE-D9342C8216FA}" destId="{31D7B376-BC15-4322-83B3-DF9EE9FD9B6D}" srcOrd="0" destOrd="0" presId="urn:microsoft.com/office/officeart/2005/8/layout/hList6"/>
    <dgm:cxn modelId="{674C7BFF-2AF9-4623-A4B7-9613A859DAD4}" type="presParOf" srcId="{69083F25-294F-4301-B0BD-F0F7D098CAFB}" destId="{31D7B376-BC15-4322-83B3-DF9EE9FD9B6D}" srcOrd="0" destOrd="0" presId="urn:microsoft.com/office/officeart/2005/8/layout/hList6"/>
    <dgm:cxn modelId="{E09DC757-7CA6-46F3-ABF7-77D6BF26F246}" type="presParOf" srcId="{69083F25-294F-4301-B0BD-F0F7D098CAFB}" destId="{8B1CCF46-57E5-4704-A379-68674325276C}" srcOrd="1" destOrd="0" presId="urn:microsoft.com/office/officeart/2005/8/layout/hList6"/>
    <dgm:cxn modelId="{3BECC4F3-9F9D-485D-82B1-15B6FBC74B5A}" type="presParOf" srcId="{69083F25-294F-4301-B0BD-F0F7D098CAFB}" destId="{00FCA5FF-4DFB-4AE3-9E1E-0B48528FE617}" srcOrd="2" destOrd="0" presId="urn:microsoft.com/office/officeart/2005/8/layout/hList6"/>
    <dgm:cxn modelId="{EA51469D-4D75-44D0-B86A-673AAA829509}" type="presParOf" srcId="{69083F25-294F-4301-B0BD-F0F7D098CAFB}" destId="{F3060643-7EA4-4236-87C9-EC8C8021F36C}" srcOrd="3" destOrd="0" presId="urn:microsoft.com/office/officeart/2005/8/layout/hList6"/>
    <dgm:cxn modelId="{102CB31B-E8FF-4BDD-84AA-C3D25D830BED}" type="presParOf" srcId="{69083F25-294F-4301-B0BD-F0F7D098CAFB}" destId="{060A6BEF-126A-4B8F-9FEF-487195072F64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2482E1-AD83-4125-9132-5B2D79EE2901}" type="doc">
      <dgm:prSet loTypeId="urn:microsoft.com/office/officeart/2005/8/layout/list1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3CBC45A-44D9-4CA0-B3BE-6F3256DAF165}">
      <dgm:prSet phldrT="[Text]" custT="1"/>
      <dgm:spPr/>
      <dgm:t>
        <a:bodyPr/>
        <a:lstStyle/>
        <a:p>
          <a:pPr rtl="0"/>
          <a:r>
            <a:rPr lang="en-GB" sz="3200" b="1" u="none" dirty="0">
              <a:latin typeface="Times New Roman" pitchFamily="18" charset="0"/>
              <a:cs typeface="Times New Roman" pitchFamily="18" charset="0"/>
            </a:rPr>
            <a:t>Policy: </a:t>
          </a:r>
          <a:r>
            <a:rPr lang="en-GB" sz="3200" u="none" dirty="0">
              <a:latin typeface="Times New Roman" pitchFamily="18" charset="0"/>
              <a:cs typeface="Times New Roman" pitchFamily="18" charset="0"/>
            </a:rPr>
            <a:t>Digital technology of Oviva can shift to a prevention-oriented and remote-first approach that directly supports the goals of the NHS Long Term Plan. It will scale tiered weight management services using a digital platform, which is cost-effective. 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EE40E271-5297-4715-BB8E-D49397144BA0}" type="parTrans" cxnId="{A53BB135-58F7-45DD-87AB-70186E51ADF0}">
      <dgm:prSet/>
      <dgm:spPr/>
      <dgm:t>
        <a:bodyPr/>
        <a:lstStyle/>
        <a:p>
          <a:endParaRPr lang="en-US"/>
        </a:p>
      </dgm:t>
    </dgm:pt>
    <dgm:pt modelId="{49DFCEA4-D59D-4590-BD6F-0E03665049DA}" type="sibTrans" cxnId="{A53BB135-58F7-45DD-87AB-70186E51ADF0}">
      <dgm:prSet/>
      <dgm:spPr/>
      <dgm:t>
        <a:bodyPr/>
        <a:lstStyle/>
        <a:p>
          <a:endParaRPr lang="en-US"/>
        </a:p>
      </dgm:t>
    </dgm:pt>
    <dgm:pt modelId="{BC969EAF-8F28-477F-8144-4C97935DB7A1}">
      <dgm:prSet custT="1"/>
      <dgm:spPr/>
      <dgm:t>
        <a:bodyPr/>
        <a:lstStyle/>
        <a:p>
          <a:r>
            <a:rPr lang="en-GB" sz="3200" b="1" u="none">
              <a:latin typeface="Times New Roman" pitchFamily="18" charset="0"/>
              <a:cs typeface="Times New Roman" pitchFamily="18" charset="0"/>
            </a:rPr>
            <a:t>Education: </a:t>
          </a:r>
          <a:r>
            <a:rPr lang="en-GB" sz="3200" u="none">
              <a:latin typeface="Times New Roman" pitchFamily="18" charset="0"/>
              <a:cs typeface="Times New Roman" pitchFamily="18" charset="0"/>
            </a:rPr>
            <a:t>The platform forces clinical practitioners to maintain digital empathy and offer virtual behavioural coaching. </a:t>
          </a:r>
          <a:endParaRPr lang="en-US" sz="3200" u="none">
            <a:latin typeface="Times New Roman" pitchFamily="18" charset="0"/>
            <a:cs typeface="Times New Roman" pitchFamily="18" charset="0"/>
          </a:endParaRPr>
        </a:p>
      </dgm:t>
    </dgm:pt>
    <dgm:pt modelId="{80FF6A65-CD1D-4C5A-A202-0DB6C413656B}" type="parTrans" cxnId="{69D17058-808F-4788-931A-82DAC9060E06}">
      <dgm:prSet/>
      <dgm:spPr/>
      <dgm:t>
        <a:bodyPr/>
        <a:lstStyle/>
        <a:p>
          <a:endParaRPr lang="en-US"/>
        </a:p>
      </dgm:t>
    </dgm:pt>
    <dgm:pt modelId="{B13CF0D2-6CE9-4383-856E-1F42CFB30642}" type="sibTrans" cxnId="{69D17058-808F-4788-931A-82DAC9060E06}">
      <dgm:prSet/>
      <dgm:spPr/>
      <dgm:t>
        <a:bodyPr/>
        <a:lstStyle/>
        <a:p>
          <a:endParaRPr lang="en-US"/>
        </a:p>
      </dgm:t>
    </dgm:pt>
    <dgm:pt modelId="{83EBAEF5-92AF-4A48-A2D2-5D7AB70B20D1}">
      <dgm:prSet custT="1"/>
      <dgm:spPr/>
      <dgm:t>
        <a:bodyPr/>
        <a:lstStyle/>
        <a:p>
          <a:r>
            <a:rPr lang="en-GB" sz="3200" b="1" dirty="0">
              <a:latin typeface="Times New Roman" pitchFamily="18" charset="0"/>
              <a:cs typeface="Times New Roman" pitchFamily="18" charset="0"/>
            </a:rPr>
            <a:t>Research: </a:t>
          </a:r>
          <a:r>
            <a:rPr lang="en-GB" sz="3200" dirty="0">
              <a:latin typeface="Times New Roman" pitchFamily="18" charset="0"/>
              <a:cs typeface="Times New Roman" pitchFamily="18" charset="0"/>
            </a:rPr>
            <a:t>The app unlocks a huge real-world dataset that enables researchers to carry out longitudinal studies to understand health outcomes.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CE21D214-ED88-45CD-8CD6-CDFF877CF3E9}" type="parTrans" cxnId="{1D2B93AE-E5C8-476A-9C64-526CA6DC1AFA}">
      <dgm:prSet/>
      <dgm:spPr/>
      <dgm:t>
        <a:bodyPr/>
        <a:lstStyle/>
        <a:p>
          <a:endParaRPr lang="en-US"/>
        </a:p>
      </dgm:t>
    </dgm:pt>
    <dgm:pt modelId="{B4C44AFF-0A1F-4151-802C-87169D89BCCE}" type="sibTrans" cxnId="{1D2B93AE-E5C8-476A-9C64-526CA6DC1AFA}">
      <dgm:prSet/>
      <dgm:spPr/>
      <dgm:t>
        <a:bodyPr/>
        <a:lstStyle/>
        <a:p>
          <a:endParaRPr lang="en-US"/>
        </a:p>
      </dgm:t>
    </dgm:pt>
    <dgm:pt modelId="{98785A6B-E59D-45A0-BAE7-593A0E460666}" type="pres">
      <dgm:prSet presAssocID="{C52482E1-AD83-4125-9132-5B2D79EE2901}" presName="linear" presStyleCnt="0">
        <dgm:presLayoutVars>
          <dgm:dir/>
          <dgm:animLvl val="lvl"/>
          <dgm:resizeHandles val="exact"/>
        </dgm:presLayoutVars>
      </dgm:prSet>
      <dgm:spPr/>
    </dgm:pt>
    <dgm:pt modelId="{B09A22A5-1B37-45C6-8B49-9DAD0B75DCB4}" type="pres">
      <dgm:prSet presAssocID="{23CBC45A-44D9-4CA0-B3BE-6F3256DAF165}" presName="parentLin" presStyleCnt="0"/>
      <dgm:spPr/>
    </dgm:pt>
    <dgm:pt modelId="{61D384BD-AD98-48DB-A293-DD0DD63D3EDD}" type="pres">
      <dgm:prSet presAssocID="{23CBC45A-44D9-4CA0-B3BE-6F3256DAF165}" presName="parentLeftMargin" presStyleLbl="node1" presStyleIdx="0" presStyleCnt="3"/>
      <dgm:spPr/>
    </dgm:pt>
    <dgm:pt modelId="{C64EE8E3-DD8D-4467-A8B4-9FEBA8A87B27}" type="pres">
      <dgm:prSet presAssocID="{23CBC45A-44D9-4CA0-B3BE-6F3256DAF165}" presName="parentText" presStyleLbl="node1" presStyleIdx="0" presStyleCnt="3" custScaleX="142857">
        <dgm:presLayoutVars>
          <dgm:chMax val="0"/>
          <dgm:bulletEnabled val="1"/>
        </dgm:presLayoutVars>
      </dgm:prSet>
      <dgm:spPr/>
    </dgm:pt>
    <dgm:pt modelId="{C4D893E7-346B-4772-86C3-5C3C360CCD26}" type="pres">
      <dgm:prSet presAssocID="{23CBC45A-44D9-4CA0-B3BE-6F3256DAF165}" presName="negativeSpace" presStyleCnt="0"/>
      <dgm:spPr/>
    </dgm:pt>
    <dgm:pt modelId="{8FB1CCDB-ADA8-4F3A-B130-EBBD045958C8}" type="pres">
      <dgm:prSet presAssocID="{23CBC45A-44D9-4CA0-B3BE-6F3256DAF165}" presName="childText" presStyleLbl="conFgAcc1" presStyleIdx="0" presStyleCnt="3">
        <dgm:presLayoutVars>
          <dgm:bulletEnabled val="1"/>
        </dgm:presLayoutVars>
      </dgm:prSet>
      <dgm:spPr/>
    </dgm:pt>
    <dgm:pt modelId="{20C21BC3-DBE9-4507-9CAB-151C9C17CA08}" type="pres">
      <dgm:prSet presAssocID="{49DFCEA4-D59D-4590-BD6F-0E03665049DA}" presName="spaceBetweenRectangles" presStyleCnt="0"/>
      <dgm:spPr/>
    </dgm:pt>
    <dgm:pt modelId="{7A84E47F-0172-4176-B509-DC852DB29607}" type="pres">
      <dgm:prSet presAssocID="{BC969EAF-8F28-477F-8144-4C97935DB7A1}" presName="parentLin" presStyleCnt="0"/>
      <dgm:spPr/>
    </dgm:pt>
    <dgm:pt modelId="{05E45AFA-0FBE-49CE-9ECF-34B869EC252B}" type="pres">
      <dgm:prSet presAssocID="{BC969EAF-8F28-477F-8144-4C97935DB7A1}" presName="parentLeftMargin" presStyleLbl="node1" presStyleIdx="0" presStyleCnt="3"/>
      <dgm:spPr/>
    </dgm:pt>
    <dgm:pt modelId="{E5E9DFAB-698C-4116-8946-B8AC3C0A33D7}" type="pres">
      <dgm:prSet presAssocID="{BC969EAF-8F28-477F-8144-4C97935DB7A1}" presName="parentText" presStyleLbl="node1" presStyleIdx="1" presStyleCnt="3" custScaleX="142196">
        <dgm:presLayoutVars>
          <dgm:chMax val="0"/>
          <dgm:bulletEnabled val="1"/>
        </dgm:presLayoutVars>
      </dgm:prSet>
      <dgm:spPr/>
    </dgm:pt>
    <dgm:pt modelId="{CA8D8137-C771-4B65-9DB9-13B9930E0AB4}" type="pres">
      <dgm:prSet presAssocID="{BC969EAF-8F28-477F-8144-4C97935DB7A1}" presName="negativeSpace" presStyleCnt="0"/>
      <dgm:spPr/>
    </dgm:pt>
    <dgm:pt modelId="{E834FAFC-71B1-4D33-8B87-2714B12D9AF2}" type="pres">
      <dgm:prSet presAssocID="{BC969EAF-8F28-477F-8144-4C97935DB7A1}" presName="childText" presStyleLbl="conFgAcc1" presStyleIdx="1" presStyleCnt="3">
        <dgm:presLayoutVars>
          <dgm:bulletEnabled val="1"/>
        </dgm:presLayoutVars>
      </dgm:prSet>
      <dgm:spPr/>
    </dgm:pt>
    <dgm:pt modelId="{2F1F82EB-F805-4DD8-A84D-995B12AB452B}" type="pres">
      <dgm:prSet presAssocID="{B13CF0D2-6CE9-4383-856E-1F42CFB30642}" presName="spaceBetweenRectangles" presStyleCnt="0"/>
      <dgm:spPr/>
    </dgm:pt>
    <dgm:pt modelId="{27E1FC56-630D-41F8-A18B-55F81AA05C6A}" type="pres">
      <dgm:prSet presAssocID="{83EBAEF5-92AF-4A48-A2D2-5D7AB70B20D1}" presName="parentLin" presStyleCnt="0"/>
      <dgm:spPr/>
    </dgm:pt>
    <dgm:pt modelId="{4FFE8260-2385-47AC-A124-9E82A3D074F1}" type="pres">
      <dgm:prSet presAssocID="{83EBAEF5-92AF-4A48-A2D2-5D7AB70B20D1}" presName="parentLeftMargin" presStyleLbl="node1" presStyleIdx="1" presStyleCnt="3"/>
      <dgm:spPr/>
    </dgm:pt>
    <dgm:pt modelId="{AAE4FC54-2AC0-483A-A663-A12AAA89645B}" type="pres">
      <dgm:prSet presAssocID="{83EBAEF5-92AF-4A48-A2D2-5D7AB70B20D1}" presName="parentText" presStyleLbl="node1" presStyleIdx="2" presStyleCnt="3" custScaleX="136432">
        <dgm:presLayoutVars>
          <dgm:chMax val="0"/>
          <dgm:bulletEnabled val="1"/>
        </dgm:presLayoutVars>
      </dgm:prSet>
      <dgm:spPr/>
    </dgm:pt>
    <dgm:pt modelId="{382AAACC-77E6-4FAA-99F0-9997558BD5D4}" type="pres">
      <dgm:prSet presAssocID="{83EBAEF5-92AF-4A48-A2D2-5D7AB70B20D1}" presName="negativeSpace" presStyleCnt="0"/>
      <dgm:spPr/>
    </dgm:pt>
    <dgm:pt modelId="{4F5D40A1-7E65-47EB-A83F-502B5693B56A}" type="pres">
      <dgm:prSet presAssocID="{83EBAEF5-92AF-4A48-A2D2-5D7AB70B20D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926B721-E4A1-43F4-9F86-85A51E76409D}" type="presOf" srcId="{C52482E1-AD83-4125-9132-5B2D79EE2901}" destId="{98785A6B-E59D-45A0-BAE7-593A0E460666}" srcOrd="0" destOrd="0" presId="urn:microsoft.com/office/officeart/2005/8/layout/list1"/>
    <dgm:cxn modelId="{42277726-32F3-4AB0-9AC6-4298627F337C}" type="presOf" srcId="{83EBAEF5-92AF-4A48-A2D2-5D7AB70B20D1}" destId="{AAE4FC54-2AC0-483A-A663-A12AAA89645B}" srcOrd="1" destOrd="0" presId="urn:microsoft.com/office/officeart/2005/8/layout/list1"/>
    <dgm:cxn modelId="{A53BB135-58F7-45DD-87AB-70186E51ADF0}" srcId="{C52482E1-AD83-4125-9132-5B2D79EE2901}" destId="{23CBC45A-44D9-4CA0-B3BE-6F3256DAF165}" srcOrd="0" destOrd="0" parTransId="{EE40E271-5297-4715-BB8E-D49397144BA0}" sibTransId="{49DFCEA4-D59D-4590-BD6F-0E03665049DA}"/>
    <dgm:cxn modelId="{627DFA3E-DB7B-435E-8526-7F1384BB500F}" type="presOf" srcId="{BC969EAF-8F28-477F-8144-4C97935DB7A1}" destId="{E5E9DFAB-698C-4116-8946-B8AC3C0A33D7}" srcOrd="1" destOrd="0" presId="urn:microsoft.com/office/officeart/2005/8/layout/list1"/>
    <dgm:cxn modelId="{69D17058-808F-4788-931A-82DAC9060E06}" srcId="{C52482E1-AD83-4125-9132-5B2D79EE2901}" destId="{BC969EAF-8F28-477F-8144-4C97935DB7A1}" srcOrd="1" destOrd="0" parTransId="{80FF6A65-CD1D-4C5A-A202-0DB6C413656B}" sibTransId="{B13CF0D2-6CE9-4383-856E-1F42CFB30642}"/>
    <dgm:cxn modelId="{1E08E37B-72DA-4122-A9A2-2CA6872650A0}" type="presOf" srcId="{23CBC45A-44D9-4CA0-B3BE-6F3256DAF165}" destId="{C64EE8E3-DD8D-4467-A8B4-9FEBA8A87B27}" srcOrd="1" destOrd="0" presId="urn:microsoft.com/office/officeart/2005/8/layout/list1"/>
    <dgm:cxn modelId="{1D2B93AE-E5C8-476A-9C64-526CA6DC1AFA}" srcId="{C52482E1-AD83-4125-9132-5B2D79EE2901}" destId="{83EBAEF5-92AF-4A48-A2D2-5D7AB70B20D1}" srcOrd="2" destOrd="0" parTransId="{CE21D214-ED88-45CD-8CD6-CDFF877CF3E9}" sibTransId="{B4C44AFF-0A1F-4151-802C-87169D89BCCE}"/>
    <dgm:cxn modelId="{42A5FEE4-0846-4779-A3EA-227CA357176F}" type="presOf" srcId="{BC969EAF-8F28-477F-8144-4C97935DB7A1}" destId="{05E45AFA-0FBE-49CE-9ECF-34B869EC252B}" srcOrd="0" destOrd="0" presId="urn:microsoft.com/office/officeart/2005/8/layout/list1"/>
    <dgm:cxn modelId="{8A7E89ED-9A64-48A2-96D0-E95FA4409430}" type="presOf" srcId="{23CBC45A-44D9-4CA0-B3BE-6F3256DAF165}" destId="{61D384BD-AD98-48DB-A293-DD0DD63D3EDD}" srcOrd="0" destOrd="0" presId="urn:microsoft.com/office/officeart/2005/8/layout/list1"/>
    <dgm:cxn modelId="{1E8DBCFD-B0CD-4097-AB05-5AEF4E7539A8}" type="presOf" srcId="{83EBAEF5-92AF-4A48-A2D2-5D7AB70B20D1}" destId="{4FFE8260-2385-47AC-A124-9E82A3D074F1}" srcOrd="0" destOrd="0" presId="urn:microsoft.com/office/officeart/2005/8/layout/list1"/>
    <dgm:cxn modelId="{48EEDBCB-CD83-4849-97F3-49BA927FBB04}" type="presParOf" srcId="{98785A6B-E59D-45A0-BAE7-593A0E460666}" destId="{B09A22A5-1B37-45C6-8B49-9DAD0B75DCB4}" srcOrd="0" destOrd="0" presId="urn:microsoft.com/office/officeart/2005/8/layout/list1"/>
    <dgm:cxn modelId="{B1EC7298-2134-4678-B758-E5739D50A4CF}" type="presParOf" srcId="{B09A22A5-1B37-45C6-8B49-9DAD0B75DCB4}" destId="{61D384BD-AD98-48DB-A293-DD0DD63D3EDD}" srcOrd="0" destOrd="0" presId="urn:microsoft.com/office/officeart/2005/8/layout/list1"/>
    <dgm:cxn modelId="{0879020B-B4F7-4F90-B6CF-05ABFD68D644}" type="presParOf" srcId="{B09A22A5-1B37-45C6-8B49-9DAD0B75DCB4}" destId="{C64EE8E3-DD8D-4467-A8B4-9FEBA8A87B27}" srcOrd="1" destOrd="0" presId="urn:microsoft.com/office/officeart/2005/8/layout/list1"/>
    <dgm:cxn modelId="{CFA961BB-DC25-422C-8891-0EECB294C242}" type="presParOf" srcId="{98785A6B-E59D-45A0-BAE7-593A0E460666}" destId="{C4D893E7-346B-4772-86C3-5C3C360CCD26}" srcOrd="1" destOrd="0" presId="urn:microsoft.com/office/officeart/2005/8/layout/list1"/>
    <dgm:cxn modelId="{3E5A535A-6ED6-4AA2-8ABA-734A9A7511A4}" type="presParOf" srcId="{98785A6B-E59D-45A0-BAE7-593A0E460666}" destId="{8FB1CCDB-ADA8-4F3A-B130-EBBD045958C8}" srcOrd="2" destOrd="0" presId="urn:microsoft.com/office/officeart/2005/8/layout/list1"/>
    <dgm:cxn modelId="{C5B72EFF-A91F-4819-8351-D80F26F43786}" type="presParOf" srcId="{98785A6B-E59D-45A0-BAE7-593A0E460666}" destId="{20C21BC3-DBE9-4507-9CAB-151C9C17CA08}" srcOrd="3" destOrd="0" presId="urn:microsoft.com/office/officeart/2005/8/layout/list1"/>
    <dgm:cxn modelId="{2046152F-F3CC-4585-8D92-29DED13710AB}" type="presParOf" srcId="{98785A6B-E59D-45A0-BAE7-593A0E460666}" destId="{7A84E47F-0172-4176-B509-DC852DB29607}" srcOrd="4" destOrd="0" presId="urn:microsoft.com/office/officeart/2005/8/layout/list1"/>
    <dgm:cxn modelId="{4AF2E98B-D76E-4E73-BEB0-50C5ECAC6A48}" type="presParOf" srcId="{7A84E47F-0172-4176-B509-DC852DB29607}" destId="{05E45AFA-0FBE-49CE-9ECF-34B869EC252B}" srcOrd="0" destOrd="0" presId="urn:microsoft.com/office/officeart/2005/8/layout/list1"/>
    <dgm:cxn modelId="{511194FF-59AC-4ECE-A980-25CDD87A3B1B}" type="presParOf" srcId="{7A84E47F-0172-4176-B509-DC852DB29607}" destId="{E5E9DFAB-698C-4116-8946-B8AC3C0A33D7}" srcOrd="1" destOrd="0" presId="urn:microsoft.com/office/officeart/2005/8/layout/list1"/>
    <dgm:cxn modelId="{E5509ECD-A428-48E4-A89C-0687CECDBA48}" type="presParOf" srcId="{98785A6B-E59D-45A0-BAE7-593A0E460666}" destId="{CA8D8137-C771-4B65-9DB9-13B9930E0AB4}" srcOrd="5" destOrd="0" presId="urn:microsoft.com/office/officeart/2005/8/layout/list1"/>
    <dgm:cxn modelId="{2D111BE0-3B25-4DE8-AEA3-7F6CC4BED9C5}" type="presParOf" srcId="{98785A6B-E59D-45A0-BAE7-593A0E460666}" destId="{E834FAFC-71B1-4D33-8B87-2714B12D9AF2}" srcOrd="6" destOrd="0" presId="urn:microsoft.com/office/officeart/2005/8/layout/list1"/>
    <dgm:cxn modelId="{F1509035-C40D-4DF7-AE73-77C1C4B3F326}" type="presParOf" srcId="{98785A6B-E59D-45A0-BAE7-593A0E460666}" destId="{2F1F82EB-F805-4DD8-A84D-995B12AB452B}" srcOrd="7" destOrd="0" presId="urn:microsoft.com/office/officeart/2005/8/layout/list1"/>
    <dgm:cxn modelId="{909AD329-F166-421F-8596-F2AFCA202498}" type="presParOf" srcId="{98785A6B-E59D-45A0-BAE7-593A0E460666}" destId="{27E1FC56-630D-41F8-A18B-55F81AA05C6A}" srcOrd="8" destOrd="0" presId="urn:microsoft.com/office/officeart/2005/8/layout/list1"/>
    <dgm:cxn modelId="{1F831230-7731-4C93-A96F-8D4F43531332}" type="presParOf" srcId="{27E1FC56-630D-41F8-A18B-55F81AA05C6A}" destId="{4FFE8260-2385-47AC-A124-9E82A3D074F1}" srcOrd="0" destOrd="0" presId="urn:microsoft.com/office/officeart/2005/8/layout/list1"/>
    <dgm:cxn modelId="{1B063317-E6D6-4C7E-9449-6AAEEFD1B57E}" type="presParOf" srcId="{27E1FC56-630D-41F8-A18B-55F81AA05C6A}" destId="{AAE4FC54-2AC0-483A-A663-A12AAA89645B}" srcOrd="1" destOrd="0" presId="urn:microsoft.com/office/officeart/2005/8/layout/list1"/>
    <dgm:cxn modelId="{67F820F3-62C1-435A-AB91-0AD84F7C8E48}" type="presParOf" srcId="{98785A6B-E59D-45A0-BAE7-593A0E460666}" destId="{382AAACC-77E6-4FAA-99F0-9997558BD5D4}" srcOrd="9" destOrd="0" presId="urn:microsoft.com/office/officeart/2005/8/layout/list1"/>
    <dgm:cxn modelId="{7904136D-901D-4837-9D00-61E3E14741D4}" type="presParOf" srcId="{98785A6B-E59D-45A0-BAE7-593A0E460666}" destId="{4F5D40A1-7E65-47EB-A83F-502B5693B56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259A59-7AF7-471A-9F58-39AA2CD78CD5}" type="doc">
      <dgm:prSet loTypeId="urn:microsoft.com/office/officeart/2005/8/layout/process1" loCatId="process" qsTypeId="urn:microsoft.com/office/officeart/2005/8/quickstyle/simple3" qsCatId="simple" csTypeId="urn:microsoft.com/office/officeart/2005/8/colors/colorful2" csCatId="colorful" phldr="1"/>
      <dgm:spPr/>
    </dgm:pt>
    <dgm:pt modelId="{66BF2F24-6017-43B6-AFFD-541B8592A429}">
      <dgm:prSet phldrT="[Text]" custT="1"/>
      <dgm:spPr/>
      <dgm:t>
        <a:bodyPr/>
        <a:lstStyle/>
        <a:p>
          <a:r>
            <a:rPr lang="en-GB" sz="3200" dirty="0">
              <a:latin typeface="Times New Roman" pitchFamily="18" charset="0"/>
              <a:cs typeface="Times New Roman" pitchFamily="18" charset="0"/>
            </a:rPr>
            <a:t>Personalised advice is offered in the tracking tool by dieticians to foster self-efficacy and individual empowerment. </a:t>
          </a:r>
          <a:endParaRPr lang="en-US" sz="3200" dirty="0"/>
        </a:p>
      </dgm:t>
    </dgm:pt>
    <dgm:pt modelId="{83EC5CCF-3409-4395-97FB-A45EE4E90F7F}" type="parTrans" cxnId="{7E7E8A51-F402-4099-B4CA-97F8577915EE}">
      <dgm:prSet/>
      <dgm:spPr/>
      <dgm:t>
        <a:bodyPr/>
        <a:lstStyle/>
        <a:p>
          <a:endParaRPr lang="en-US" sz="3200"/>
        </a:p>
      </dgm:t>
    </dgm:pt>
    <dgm:pt modelId="{591222CA-15D6-40FE-B336-0CE88824600F}" type="sibTrans" cxnId="{7E7E8A51-F402-4099-B4CA-97F8577915EE}">
      <dgm:prSet custT="1"/>
      <dgm:spPr/>
      <dgm:t>
        <a:bodyPr/>
        <a:lstStyle/>
        <a:p>
          <a:endParaRPr lang="en-US" sz="3200"/>
        </a:p>
      </dgm:t>
    </dgm:pt>
    <dgm:pt modelId="{BC3B8695-F576-45AF-802F-F4C1B05EEE5B}">
      <dgm:prSet custT="1"/>
      <dgm:spPr/>
      <dgm:t>
        <a:bodyPr/>
        <a:lstStyle/>
        <a:p>
          <a:r>
            <a:rPr lang="en-GB" sz="3200" dirty="0">
              <a:latin typeface="Times New Roman" pitchFamily="18" charset="0"/>
              <a:cs typeface="Times New Roman" pitchFamily="18" charset="0"/>
            </a:rPr>
            <a:t>Health equity is supported by this digital platform with evidence-based behavioural interventions.</a:t>
          </a:r>
          <a:endParaRPr kumimoji="0" lang="en-US" sz="3200" b="0" i="0" u="none" strike="noStrike" cap="none" spc="0" normalizeH="0" baseline="0" noProof="0" dirty="0">
            <a:ln/>
            <a:effectLst/>
            <a:uLnTx/>
            <a:uFillTx/>
            <a:latin typeface="Times New Roman" pitchFamily="18" charset="0"/>
            <a:cs typeface="Times New Roman" pitchFamily="18" charset="0"/>
          </a:endParaRPr>
        </a:p>
      </dgm:t>
    </dgm:pt>
    <dgm:pt modelId="{AAB67EFE-15B5-4B0F-B14C-3CDAC69308EA}" type="parTrans" cxnId="{4996702A-6F8E-4AF8-8129-9FECF6C892BD}">
      <dgm:prSet/>
      <dgm:spPr/>
      <dgm:t>
        <a:bodyPr/>
        <a:lstStyle/>
        <a:p>
          <a:endParaRPr lang="en-US" sz="3200"/>
        </a:p>
      </dgm:t>
    </dgm:pt>
    <dgm:pt modelId="{AFB9E3A2-C31D-4C7D-BEA3-990CD38C9BD5}" type="sibTrans" cxnId="{4996702A-6F8E-4AF8-8129-9FECF6C892BD}">
      <dgm:prSet/>
      <dgm:spPr/>
      <dgm:t>
        <a:bodyPr/>
        <a:lstStyle/>
        <a:p>
          <a:endParaRPr lang="en-US" sz="3200"/>
        </a:p>
      </dgm:t>
    </dgm:pt>
    <dgm:pt modelId="{F511A593-A6FA-409E-B326-A4F9ECDE4052}" type="pres">
      <dgm:prSet presAssocID="{26259A59-7AF7-471A-9F58-39AA2CD78CD5}" presName="Name0" presStyleCnt="0">
        <dgm:presLayoutVars>
          <dgm:dir/>
          <dgm:resizeHandles val="exact"/>
        </dgm:presLayoutVars>
      </dgm:prSet>
      <dgm:spPr/>
    </dgm:pt>
    <dgm:pt modelId="{C13B44D5-BB1E-4A4E-8C3F-E0D195711A2A}" type="pres">
      <dgm:prSet presAssocID="{66BF2F24-6017-43B6-AFFD-541B8592A429}" presName="node" presStyleLbl="node1" presStyleIdx="0" presStyleCnt="2" custLinFactNeighborX="-411" custLinFactNeighborY="-57463">
        <dgm:presLayoutVars>
          <dgm:bulletEnabled val="1"/>
        </dgm:presLayoutVars>
      </dgm:prSet>
      <dgm:spPr/>
    </dgm:pt>
    <dgm:pt modelId="{8A2C33F2-1B6F-4487-937C-CE9DD39FC1B2}" type="pres">
      <dgm:prSet presAssocID="{591222CA-15D6-40FE-B336-0CE88824600F}" presName="sibTrans" presStyleLbl="sibTrans2D1" presStyleIdx="0" presStyleCnt="1"/>
      <dgm:spPr/>
    </dgm:pt>
    <dgm:pt modelId="{EAB9F283-C690-4D90-AC9E-31CF2E209357}" type="pres">
      <dgm:prSet presAssocID="{591222CA-15D6-40FE-B336-0CE88824600F}" presName="connectorText" presStyleLbl="sibTrans2D1" presStyleIdx="0" presStyleCnt="1"/>
      <dgm:spPr/>
    </dgm:pt>
    <dgm:pt modelId="{DD2EA2FF-9F5B-4153-9999-A53B108C58A4}" type="pres">
      <dgm:prSet presAssocID="{BC3B8695-F576-45AF-802F-F4C1B05EEE5B}" presName="node" presStyleLbl="node1" presStyleIdx="1" presStyleCnt="2">
        <dgm:presLayoutVars>
          <dgm:bulletEnabled val="1"/>
        </dgm:presLayoutVars>
      </dgm:prSet>
      <dgm:spPr/>
    </dgm:pt>
  </dgm:ptLst>
  <dgm:cxnLst>
    <dgm:cxn modelId="{01CF2804-08EE-4A3F-AF1F-09925FC3BF51}" type="presOf" srcId="{66BF2F24-6017-43B6-AFFD-541B8592A429}" destId="{C13B44D5-BB1E-4A4E-8C3F-E0D195711A2A}" srcOrd="0" destOrd="0" presId="urn:microsoft.com/office/officeart/2005/8/layout/process1"/>
    <dgm:cxn modelId="{D7176110-ADA5-40B2-8807-5052B777AE20}" type="presOf" srcId="{BC3B8695-F576-45AF-802F-F4C1B05EEE5B}" destId="{DD2EA2FF-9F5B-4153-9999-A53B108C58A4}" srcOrd="0" destOrd="0" presId="urn:microsoft.com/office/officeart/2005/8/layout/process1"/>
    <dgm:cxn modelId="{4996702A-6F8E-4AF8-8129-9FECF6C892BD}" srcId="{26259A59-7AF7-471A-9F58-39AA2CD78CD5}" destId="{BC3B8695-F576-45AF-802F-F4C1B05EEE5B}" srcOrd="1" destOrd="0" parTransId="{AAB67EFE-15B5-4B0F-B14C-3CDAC69308EA}" sibTransId="{AFB9E3A2-C31D-4C7D-BEA3-990CD38C9BD5}"/>
    <dgm:cxn modelId="{0A924F5F-90EB-4A95-8099-3BEC0044AAA2}" type="presOf" srcId="{591222CA-15D6-40FE-B336-0CE88824600F}" destId="{EAB9F283-C690-4D90-AC9E-31CF2E209357}" srcOrd="1" destOrd="0" presId="urn:microsoft.com/office/officeart/2005/8/layout/process1"/>
    <dgm:cxn modelId="{7E7E8A51-F402-4099-B4CA-97F8577915EE}" srcId="{26259A59-7AF7-471A-9F58-39AA2CD78CD5}" destId="{66BF2F24-6017-43B6-AFFD-541B8592A429}" srcOrd="0" destOrd="0" parTransId="{83EC5CCF-3409-4395-97FB-A45EE4E90F7F}" sibTransId="{591222CA-15D6-40FE-B336-0CE88824600F}"/>
    <dgm:cxn modelId="{8B9CC880-5BB5-4FA6-9079-ED676CD241F2}" type="presOf" srcId="{591222CA-15D6-40FE-B336-0CE88824600F}" destId="{8A2C33F2-1B6F-4487-937C-CE9DD39FC1B2}" srcOrd="0" destOrd="0" presId="urn:microsoft.com/office/officeart/2005/8/layout/process1"/>
    <dgm:cxn modelId="{98D35BA9-1539-4E4E-8275-8D4AFE26FC69}" type="presOf" srcId="{26259A59-7AF7-471A-9F58-39AA2CD78CD5}" destId="{F511A593-A6FA-409E-B326-A4F9ECDE4052}" srcOrd="0" destOrd="0" presId="urn:microsoft.com/office/officeart/2005/8/layout/process1"/>
    <dgm:cxn modelId="{54826EFF-9D46-410C-96DB-03ADC53B32BC}" type="presParOf" srcId="{F511A593-A6FA-409E-B326-A4F9ECDE4052}" destId="{C13B44D5-BB1E-4A4E-8C3F-E0D195711A2A}" srcOrd="0" destOrd="0" presId="urn:microsoft.com/office/officeart/2005/8/layout/process1"/>
    <dgm:cxn modelId="{63282CAB-376D-457B-8F68-97D2E254B7B5}" type="presParOf" srcId="{F511A593-A6FA-409E-B326-A4F9ECDE4052}" destId="{8A2C33F2-1B6F-4487-937C-CE9DD39FC1B2}" srcOrd="1" destOrd="0" presId="urn:microsoft.com/office/officeart/2005/8/layout/process1"/>
    <dgm:cxn modelId="{BDE970C1-7BBB-40AF-A888-0DB33CC8369E}" type="presParOf" srcId="{8A2C33F2-1B6F-4487-937C-CE9DD39FC1B2}" destId="{EAB9F283-C690-4D90-AC9E-31CF2E209357}" srcOrd="0" destOrd="0" presId="urn:microsoft.com/office/officeart/2005/8/layout/process1"/>
    <dgm:cxn modelId="{A25AB6AD-5897-4784-8521-0B68AA6E8FA8}" type="presParOf" srcId="{F511A593-A6FA-409E-B326-A4F9ECDE4052}" destId="{DD2EA2FF-9F5B-4153-9999-A53B108C58A4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BAE5F1-120D-42E1-B7AC-98021A241C64}" type="doc">
      <dgm:prSet loTypeId="urn:microsoft.com/office/officeart/2005/8/layout/process2" loCatId="process" qsTypeId="urn:microsoft.com/office/officeart/2005/8/quickstyle/simple1" qsCatId="simple" csTypeId="urn:microsoft.com/office/officeart/2005/8/colors/colorful2" csCatId="colorful" phldr="1"/>
      <dgm:spPr/>
    </dgm:pt>
    <dgm:pt modelId="{2D10B210-0E34-421C-B388-4A557113D747}">
      <dgm:prSet phldrT="[Text]" custT="1"/>
      <dgm:spPr/>
      <dgm:t>
        <a:bodyPr/>
        <a:lstStyle/>
        <a:p>
          <a:r>
            <a:rPr lang="en-GB" sz="3200" dirty="0">
              <a:latin typeface="Times New Roman" pitchFamily="18" charset="0"/>
              <a:cs typeface="Times New Roman" pitchFamily="18" charset="0"/>
            </a:rPr>
            <a:t>NHS has approved and partnered with Oviva </a:t>
          </a:r>
          <a:endParaRPr lang="en-US" sz="3200" dirty="0"/>
        </a:p>
      </dgm:t>
    </dgm:pt>
    <dgm:pt modelId="{11B40948-D014-4F1A-9EDE-0D2D86E91B0B}" type="parTrans" cxnId="{079C1B36-A48D-4519-A210-11B9049CDBF2}">
      <dgm:prSet/>
      <dgm:spPr/>
      <dgm:t>
        <a:bodyPr/>
        <a:lstStyle/>
        <a:p>
          <a:endParaRPr lang="en-US"/>
        </a:p>
      </dgm:t>
    </dgm:pt>
    <dgm:pt modelId="{E4AAC3F4-FF49-4DFF-A41E-9C638A90B136}" type="sibTrans" cxnId="{079C1B36-A48D-4519-A210-11B9049CDBF2}">
      <dgm:prSet/>
      <dgm:spPr/>
      <dgm:t>
        <a:bodyPr/>
        <a:lstStyle/>
        <a:p>
          <a:endParaRPr lang="en-US"/>
        </a:p>
      </dgm:t>
    </dgm:pt>
    <dgm:pt modelId="{54A80F74-E26C-40C7-9417-0EF3E181C354}">
      <dgm:prSet custT="1"/>
      <dgm:spPr/>
      <dgm:t>
        <a:bodyPr/>
        <a:lstStyle/>
        <a:p>
          <a:r>
            <a:rPr lang="en-GB" sz="3200" dirty="0">
              <a:latin typeface="Times New Roman" pitchFamily="18" charset="0"/>
              <a:cs typeface="Times New Roman" pitchFamily="18" charset="0"/>
            </a:rPr>
            <a:t>It is a remote-first digital health application </a:t>
          </a:r>
          <a:endParaRPr lang="en-US" sz="3200" dirty="0">
            <a:latin typeface="Times New Roman" pitchFamily="18" charset="0"/>
            <a:cs typeface="Times New Roman" pitchFamily="18" charset="0"/>
          </a:endParaRPr>
        </a:p>
      </dgm:t>
    </dgm:pt>
    <dgm:pt modelId="{C7291A7B-C26E-472C-85B5-1F7567FDF4F9}" type="parTrans" cxnId="{E428702C-66E4-4EDD-8A82-F2B068666E62}">
      <dgm:prSet/>
      <dgm:spPr/>
      <dgm:t>
        <a:bodyPr/>
        <a:lstStyle/>
        <a:p>
          <a:endParaRPr lang="en-US"/>
        </a:p>
      </dgm:t>
    </dgm:pt>
    <dgm:pt modelId="{73837C49-2A29-49D3-AF91-EDEBF2D64CDB}" type="sibTrans" cxnId="{E428702C-66E4-4EDD-8A82-F2B068666E62}">
      <dgm:prSet/>
      <dgm:spPr/>
      <dgm:t>
        <a:bodyPr/>
        <a:lstStyle/>
        <a:p>
          <a:endParaRPr lang="en-US"/>
        </a:p>
      </dgm:t>
    </dgm:pt>
    <dgm:pt modelId="{C8A084C0-5971-4578-9FA1-603BCCB1C703}">
      <dgm:prSet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This tool operates in Tier 2 and Tier 3 weight management pathways (Oviva Group, 2025). </a:t>
          </a:r>
          <a:endParaRPr lang="en-US" sz="28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9E6B977E-2167-4408-A98C-2B78A58B3EEF}" type="parTrans" cxnId="{011C2E3B-0005-4E13-9E6A-40B375BEFB5D}">
      <dgm:prSet/>
      <dgm:spPr/>
      <dgm:t>
        <a:bodyPr/>
        <a:lstStyle/>
        <a:p>
          <a:endParaRPr lang="en-US"/>
        </a:p>
      </dgm:t>
    </dgm:pt>
    <dgm:pt modelId="{2F69FBBE-F05B-41E6-B12B-C732E4E9F79E}" type="sibTrans" cxnId="{011C2E3B-0005-4E13-9E6A-40B375BEFB5D}">
      <dgm:prSet/>
      <dgm:spPr/>
      <dgm:t>
        <a:bodyPr/>
        <a:lstStyle/>
        <a:p>
          <a:endParaRPr lang="en-US"/>
        </a:p>
      </dgm:t>
    </dgm:pt>
    <dgm:pt modelId="{D0FA824A-C4F3-42D4-B0D5-3B95C132F71D}">
      <dgm:prSet custT="1"/>
      <dgm:spPr/>
      <dgm:t>
        <a:bodyPr/>
        <a:lstStyle/>
        <a:p>
          <a:r>
            <a:rPr lang="en-GB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It delivers personalised behavioural modification with a team of health coaches, dieticians, and psychologists.</a:t>
          </a:r>
          <a:endParaRPr kumimoji="0" lang="en-US" sz="3200" b="0" i="0" u="none" strike="noStrike" cap="none" spc="0" normalizeH="0" baseline="0" noProof="0" dirty="0">
            <a:ln/>
            <a:solidFill>
              <a:schemeClr val="tx1"/>
            </a:solidFill>
            <a:effectLst/>
            <a:uLnTx/>
            <a:uFillTx/>
            <a:latin typeface="Times New Roman" pitchFamily="18" charset="0"/>
            <a:cs typeface="Times New Roman" pitchFamily="18" charset="0"/>
          </a:endParaRPr>
        </a:p>
      </dgm:t>
    </dgm:pt>
    <dgm:pt modelId="{BB4D0D8D-B89E-45A0-A8B3-82D5ECFBEA5A}" type="parTrans" cxnId="{B81945D0-CF72-4FD2-BEF8-7CB4BEBE0387}">
      <dgm:prSet/>
      <dgm:spPr/>
      <dgm:t>
        <a:bodyPr/>
        <a:lstStyle/>
        <a:p>
          <a:endParaRPr lang="en-US"/>
        </a:p>
      </dgm:t>
    </dgm:pt>
    <dgm:pt modelId="{EEDCCA01-C2D4-4920-9748-E5605C795EF7}" type="sibTrans" cxnId="{B81945D0-CF72-4FD2-BEF8-7CB4BEBE0387}">
      <dgm:prSet/>
      <dgm:spPr/>
      <dgm:t>
        <a:bodyPr/>
        <a:lstStyle/>
        <a:p>
          <a:endParaRPr lang="en-US"/>
        </a:p>
      </dgm:t>
    </dgm:pt>
    <dgm:pt modelId="{E32D2417-0CF4-437C-B14E-75535B6FB272}" type="pres">
      <dgm:prSet presAssocID="{05BAE5F1-120D-42E1-B7AC-98021A241C64}" presName="linearFlow" presStyleCnt="0">
        <dgm:presLayoutVars>
          <dgm:resizeHandles val="exact"/>
        </dgm:presLayoutVars>
      </dgm:prSet>
      <dgm:spPr/>
    </dgm:pt>
    <dgm:pt modelId="{A3104A79-CF3D-4070-A0B6-3B82D9BF7E2A}" type="pres">
      <dgm:prSet presAssocID="{2D10B210-0E34-421C-B388-4A557113D747}" presName="node" presStyleLbl="node1" presStyleIdx="0" presStyleCnt="4" custScaleX="456464" custScaleY="116050">
        <dgm:presLayoutVars>
          <dgm:bulletEnabled val="1"/>
        </dgm:presLayoutVars>
      </dgm:prSet>
      <dgm:spPr/>
    </dgm:pt>
    <dgm:pt modelId="{10BAEF38-3EA0-4452-A08B-BAFE0B10C74D}" type="pres">
      <dgm:prSet presAssocID="{E4AAC3F4-FF49-4DFF-A41E-9C638A90B136}" presName="sibTrans" presStyleLbl="sibTrans2D1" presStyleIdx="0" presStyleCnt="3"/>
      <dgm:spPr/>
    </dgm:pt>
    <dgm:pt modelId="{9E9ECE14-2F2A-4BB4-A732-452763712114}" type="pres">
      <dgm:prSet presAssocID="{E4AAC3F4-FF49-4DFF-A41E-9C638A90B136}" presName="connectorText" presStyleLbl="sibTrans2D1" presStyleIdx="0" presStyleCnt="3"/>
      <dgm:spPr/>
    </dgm:pt>
    <dgm:pt modelId="{CD3FE591-A025-446E-AC26-2E584F5B5941}" type="pres">
      <dgm:prSet presAssocID="{54A80F74-E26C-40C7-9417-0EF3E181C354}" presName="node" presStyleLbl="node1" presStyleIdx="1" presStyleCnt="4" custScaleX="462714" custScaleY="83831">
        <dgm:presLayoutVars>
          <dgm:bulletEnabled val="1"/>
        </dgm:presLayoutVars>
      </dgm:prSet>
      <dgm:spPr/>
    </dgm:pt>
    <dgm:pt modelId="{0354E87C-6590-47E0-A04D-0EC6BA017281}" type="pres">
      <dgm:prSet presAssocID="{73837C49-2A29-49D3-AF91-EDEBF2D64CDB}" presName="sibTrans" presStyleLbl="sibTrans2D1" presStyleIdx="1" presStyleCnt="3"/>
      <dgm:spPr/>
    </dgm:pt>
    <dgm:pt modelId="{4622EE12-11BC-42F5-AFB5-09F598954040}" type="pres">
      <dgm:prSet presAssocID="{73837C49-2A29-49D3-AF91-EDEBF2D64CDB}" presName="connectorText" presStyleLbl="sibTrans2D1" presStyleIdx="1" presStyleCnt="3"/>
      <dgm:spPr/>
    </dgm:pt>
    <dgm:pt modelId="{445E34BA-CCFF-4A78-8119-47AC99693740}" type="pres">
      <dgm:prSet presAssocID="{C8A084C0-5971-4578-9FA1-603BCCB1C703}" presName="node" presStyleLbl="node1" presStyleIdx="2" presStyleCnt="4" custScaleX="462713" custScaleY="107427">
        <dgm:presLayoutVars>
          <dgm:bulletEnabled val="1"/>
        </dgm:presLayoutVars>
      </dgm:prSet>
      <dgm:spPr/>
    </dgm:pt>
    <dgm:pt modelId="{AD5E383F-21A7-44B4-BC5D-86528B093C0F}" type="pres">
      <dgm:prSet presAssocID="{2F69FBBE-F05B-41E6-B12B-C732E4E9F79E}" presName="sibTrans" presStyleLbl="sibTrans2D1" presStyleIdx="2" presStyleCnt="3"/>
      <dgm:spPr/>
    </dgm:pt>
    <dgm:pt modelId="{FD6585A0-995D-4FFF-B883-00C4DBB20E43}" type="pres">
      <dgm:prSet presAssocID="{2F69FBBE-F05B-41E6-B12B-C732E4E9F79E}" presName="connectorText" presStyleLbl="sibTrans2D1" presStyleIdx="2" presStyleCnt="3"/>
      <dgm:spPr/>
    </dgm:pt>
    <dgm:pt modelId="{38FB69EE-D50E-4166-8C94-AD5F067FED8A}" type="pres">
      <dgm:prSet presAssocID="{D0FA824A-C4F3-42D4-B0D5-3B95C132F71D}" presName="node" presStyleLbl="node1" presStyleIdx="3" presStyleCnt="4" custScaleX="468964" custScaleY="166440">
        <dgm:presLayoutVars>
          <dgm:bulletEnabled val="1"/>
        </dgm:presLayoutVars>
      </dgm:prSet>
      <dgm:spPr/>
    </dgm:pt>
  </dgm:ptLst>
  <dgm:cxnLst>
    <dgm:cxn modelId="{9192FB17-AF53-49A1-A803-A56EDA8BCD89}" type="presOf" srcId="{73837C49-2A29-49D3-AF91-EDEBF2D64CDB}" destId="{4622EE12-11BC-42F5-AFB5-09F598954040}" srcOrd="1" destOrd="0" presId="urn:microsoft.com/office/officeart/2005/8/layout/process2"/>
    <dgm:cxn modelId="{E428702C-66E4-4EDD-8A82-F2B068666E62}" srcId="{05BAE5F1-120D-42E1-B7AC-98021A241C64}" destId="{54A80F74-E26C-40C7-9417-0EF3E181C354}" srcOrd="1" destOrd="0" parTransId="{C7291A7B-C26E-472C-85B5-1F7567FDF4F9}" sibTransId="{73837C49-2A29-49D3-AF91-EDEBF2D64CDB}"/>
    <dgm:cxn modelId="{079C1B36-A48D-4519-A210-11B9049CDBF2}" srcId="{05BAE5F1-120D-42E1-B7AC-98021A241C64}" destId="{2D10B210-0E34-421C-B388-4A557113D747}" srcOrd="0" destOrd="0" parTransId="{11B40948-D014-4F1A-9EDE-0D2D86E91B0B}" sibTransId="{E4AAC3F4-FF49-4DFF-A41E-9C638A90B136}"/>
    <dgm:cxn modelId="{011C2E3B-0005-4E13-9E6A-40B375BEFB5D}" srcId="{05BAE5F1-120D-42E1-B7AC-98021A241C64}" destId="{C8A084C0-5971-4578-9FA1-603BCCB1C703}" srcOrd="2" destOrd="0" parTransId="{9E6B977E-2167-4408-A98C-2B78A58B3EEF}" sibTransId="{2F69FBBE-F05B-41E6-B12B-C732E4E9F79E}"/>
    <dgm:cxn modelId="{99A20D40-02DE-467E-A060-146D74D9FE28}" type="presOf" srcId="{E4AAC3F4-FF49-4DFF-A41E-9C638A90B136}" destId="{10BAEF38-3EA0-4452-A08B-BAFE0B10C74D}" srcOrd="0" destOrd="0" presId="urn:microsoft.com/office/officeart/2005/8/layout/process2"/>
    <dgm:cxn modelId="{D708C267-2BC1-4E00-8531-D30E6DF72223}" type="presOf" srcId="{E4AAC3F4-FF49-4DFF-A41E-9C638A90B136}" destId="{9E9ECE14-2F2A-4BB4-A732-452763712114}" srcOrd="1" destOrd="0" presId="urn:microsoft.com/office/officeart/2005/8/layout/process2"/>
    <dgm:cxn modelId="{5AFF1769-6CD2-46AB-B42E-62C187DBF940}" type="presOf" srcId="{05BAE5F1-120D-42E1-B7AC-98021A241C64}" destId="{E32D2417-0CF4-437C-B14E-75535B6FB272}" srcOrd="0" destOrd="0" presId="urn:microsoft.com/office/officeart/2005/8/layout/process2"/>
    <dgm:cxn modelId="{0C79B3A7-08A4-42E5-8081-1529FEEF89A9}" type="presOf" srcId="{2F69FBBE-F05B-41E6-B12B-C732E4E9F79E}" destId="{AD5E383F-21A7-44B4-BC5D-86528B093C0F}" srcOrd="0" destOrd="0" presId="urn:microsoft.com/office/officeart/2005/8/layout/process2"/>
    <dgm:cxn modelId="{79E083AB-6733-4379-8954-A0B8DD3E8FCD}" type="presOf" srcId="{C8A084C0-5971-4578-9FA1-603BCCB1C703}" destId="{445E34BA-CCFF-4A78-8119-47AC99693740}" srcOrd="0" destOrd="0" presId="urn:microsoft.com/office/officeart/2005/8/layout/process2"/>
    <dgm:cxn modelId="{99876BB3-623E-4D74-8B42-7F3A559E512A}" type="presOf" srcId="{2D10B210-0E34-421C-B388-4A557113D747}" destId="{A3104A79-CF3D-4070-A0B6-3B82D9BF7E2A}" srcOrd="0" destOrd="0" presId="urn:microsoft.com/office/officeart/2005/8/layout/process2"/>
    <dgm:cxn modelId="{AE00AAC3-EE99-463B-9AB2-64E3E497328B}" type="presOf" srcId="{54A80F74-E26C-40C7-9417-0EF3E181C354}" destId="{CD3FE591-A025-446E-AC26-2E584F5B5941}" srcOrd="0" destOrd="0" presId="urn:microsoft.com/office/officeart/2005/8/layout/process2"/>
    <dgm:cxn modelId="{EA72BECB-AEDA-425C-A3EF-6608D3E35089}" type="presOf" srcId="{2F69FBBE-F05B-41E6-B12B-C732E4E9F79E}" destId="{FD6585A0-995D-4FFF-B883-00C4DBB20E43}" srcOrd="1" destOrd="0" presId="urn:microsoft.com/office/officeart/2005/8/layout/process2"/>
    <dgm:cxn modelId="{5F0DFACD-E44E-49B6-8E97-BFB1DB7731DD}" type="presOf" srcId="{73837C49-2A29-49D3-AF91-EDEBF2D64CDB}" destId="{0354E87C-6590-47E0-A04D-0EC6BA017281}" srcOrd="0" destOrd="0" presId="urn:microsoft.com/office/officeart/2005/8/layout/process2"/>
    <dgm:cxn modelId="{B81945D0-CF72-4FD2-BEF8-7CB4BEBE0387}" srcId="{05BAE5F1-120D-42E1-B7AC-98021A241C64}" destId="{D0FA824A-C4F3-42D4-B0D5-3B95C132F71D}" srcOrd="3" destOrd="0" parTransId="{BB4D0D8D-B89E-45A0-A8B3-82D5ECFBEA5A}" sibTransId="{EEDCCA01-C2D4-4920-9748-E5605C795EF7}"/>
    <dgm:cxn modelId="{A852F8F6-E866-473C-B768-07AEFDAD5358}" type="presOf" srcId="{D0FA824A-C4F3-42D4-B0D5-3B95C132F71D}" destId="{38FB69EE-D50E-4166-8C94-AD5F067FED8A}" srcOrd="0" destOrd="0" presId="urn:microsoft.com/office/officeart/2005/8/layout/process2"/>
    <dgm:cxn modelId="{C06D1CF3-577B-4980-80CD-73D75484D0FD}" type="presParOf" srcId="{E32D2417-0CF4-437C-B14E-75535B6FB272}" destId="{A3104A79-CF3D-4070-A0B6-3B82D9BF7E2A}" srcOrd="0" destOrd="0" presId="urn:microsoft.com/office/officeart/2005/8/layout/process2"/>
    <dgm:cxn modelId="{57BBA666-8E5F-48B7-8AFA-A2183EE3AD03}" type="presParOf" srcId="{E32D2417-0CF4-437C-B14E-75535B6FB272}" destId="{10BAEF38-3EA0-4452-A08B-BAFE0B10C74D}" srcOrd="1" destOrd="0" presId="urn:microsoft.com/office/officeart/2005/8/layout/process2"/>
    <dgm:cxn modelId="{D3F4065D-D4CA-41DA-909F-A8563F253E9C}" type="presParOf" srcId="{10BAEF38-3EA0-4452-A08B-BAFE0B10C74D}" destId="{9E9ECE14-2F2A-4BB4-A732-452763712114}" srcOrd="0" destOrd="0" presId="urn:microsoft.com/office/officeart/2005/8/layout/process2"/>
    <dgm:cxn modelId="{3A5BEDA3-A697-482A-BC1F-AB379A12314A}" type="presParOf" srcId="{E32D2417-0CF4-437C-B14E-75535B6FB272}" destId="{CD3FE591-A025-446E-AC26-2E584F5B5941}" srcOrd="2" destOrd="0" presId="urn:microsoft.com/office/officeart/2005/8/layout/process2"/>
    <dgm:cxn modelId="{C10E09B5-F959-42CA-8EAB-C9F77EF80A1E}" type="presParOf" srcId="{E32D2417-0CF4-437C-B14E-75535B6FB272}" destId="{0354E87C-6590-47E0-A04D-0EC6BA017281}" srcOrd="3" destOrd="0" presId="urn:microsoft.com/office/officeart/2005/8/layout/process2"/>
    <dgm:cxn modelId="{4FD48809-9F5D-4AEF-8E7C-52BE252ABE0C}" type="presParOf" srcId="{0354E87C-6590-47E0-A04D-0EC6BA017281}" destId="{4622EE12-11BC-42F5-AFB5-09F598954040}" srcOrd="0" destOrd="0" presId="urn:microsoft.com/office/officeart/2005/8/layout/process2"/>
    <dgm:cxn modelId="{FE03802C-4760-44BF-944E-AA587CA290B4}" type="presParOf" srcId="{E32D2417-0CF4-437C-B14E-75535B6FB272}" destId="{445E34BA-CCFF-4A78-8119-47AC99693740}" srcOrd="4" destOrd="0" presId="urn:microsoft.com/office/officeart/2005/8/layout/process2"/>
    <dgm:cxn modelId="{C0F9CC62-4AF4-4A0F-BF07-2FF873F05362}" type="presParOf" srcId="{E32D2417-0CF4-437C-B14E-75535B6FB272}" destId="{AD5E383F-21A7-44B4-BC5D-86528B093C0F}" srcOrd="5" destOrd="0" presId="urn:microsoft.com/office/officeart/2005/8/layout/process2"/>
    <dgm:cxn modelId="{F186FE2C-92FF-4414-A2E4-206C7E59C19C}" type="presParOf" srcId="{AD5E383F-21A7-44B4-BC5D-86528B093C0F}" destId="{FD6585A0-995D-4FFF-B883-00C4DBB20E43}" srcOrd="0" destOrd="0" presId="urn:microsoft.com/office/officeart/2005/8/layout/process2"/>
    <dgm:cxn modelId="{4658461D-BC36-4437-BC0B-82476550A3DF}" type="presParOf" srcId="{E32D2417-0CF4-437C-B14E-75535B6FB272}" destId="{38FB69EE-D50E-4166-8C94-AD5F067FED8A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3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BC4EB-0EEF-4522-81D5-09B7D25300DD}">
      <dsp:nvSpPr>
        <dsp:cNvPr id="0" name=""/>
        <dsp:cNvSpPr/>
      </dsp:nvSpPr>
      <dsp:spPr>
        <a:xfrm>
          <a:off x="5228309" y="1847187"/>
          <a:ext cx="7637576" cy="2789332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just" defTabSz="1422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Oviva has developed psychological capability by offering real-time food logging and integrated educational modules to transform abstract nutritional concepts (Oviva Group, 2026).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228309" y="2195854"/>
        <a:ext cx="6591577" cy="2091999"/>
      </dsp:txXfrm>
    </dsp:sp>
    <dsp:sp modelId="{9DFAD200-976E-4269-8BEC-97BE8694B32B}">
      <dsp:nvSpPr>
        <dsp:cNvPr id="0" name=""/>
        <dsp:cNvSpPr/>
      </dsp:nvSpPr>
      <dsp:spPr>
        <a:xfrm>
          <a:off x="136591" y="1847187"/>
          <a:ext cx="5091717" cy="278933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just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itchFamily="18" charset="0"/>
              <a:cs typeface="Times New Roman" pitchFamily="18" charset="0"/>
            </a:rPr>
            <a:t>Capability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72755" y="1983351"/>
        <a:ext cx="4819389" cy="2517004"/>
      </dsp:txXfrm>
    </dsp:sp>
    <dsp:sp modelId="{6A5476FA-EFA5-47CA-80AA-6AB570D7157E}">
      <dsp:nvSpPr>
        <dsp:cNvPr id="0" name=""/>
        <dsp:cNvSpPr/>
      </dsp:nvSpPr>
      <dsp:spPr>
        <a:xfrm>
          <a:off x="5228309" y="6142475"/>
          <a:ext cx="7637576" cy="2789332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5358427"/>
            <a:satOff val="-6896"/>
            <a:lumOff val="-537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5358427"/>
              <a:satOff val="-6896"/>
              <a:lumOff val="-5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just" defTabSz="1422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This app has created an immediate environmental opportunity, where users overcome logistical challenges of in-person clinical appointments. 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228309" y="6491142"/>
        <a:ext cx="6591577" cy="2091999"/>
      </dsp:txXfrm>
    </dsp:sp>
    <dsp:sp modelId="{6901986A-8786-49A2-B644-41F80A9A4382}">
      <dsp:nvSpPr>
        <dsp:cNvPr id="0" name=""/>
        <dsp:cNvSpPr/>
      </dsp:nvSpPr>
      <dsp:spPr>
        <a:xfrm>
          <a:off x="136591" y="6142475"/>
          <a:ext cx="5091717" cy="2789332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just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itchFamily="18" charset="0"/>
              <a:cs typeface="Times New Roman" pitchFamily="18" charset="0"/>
            </a:rPr>
            <a:t>Opportunity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72755" y="6278639"/>
        <a:ext cx="4819389" cy="2517004"/>
      </dsp:txXfrm>
    </dsp:sp>
    <dsp:sp modelId="{74879D3A-0E9B-46D8-B608-EB097FEE08A8}">
      <dsp:nvSpPr>
        <dsp:cNvPr id="0" name=""/>
        <dsp:cNvSpPr/>
      </dsp:nvSpPr>
      <dsp:spPr>
        <a:xfrm>
          <a:off x="5228309" y="10437764"/>
          <a:ext cx="7637576" cy="2789332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just" defTabSz="1422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Users receive asynchronous feedback from professional healthcare coaches that stimulate their reflective motivation. 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228309" y="10786431"/>
        <a:ext cx="6591577" cy="2091999"/>
      </dsp:txXfrm>
    </dsp:sp>
    <dsp:sp modelId="{1E1608F1-DDF6-45FE-AC88-9DDB416BC949}">
      <dsp:nvSpPr>
        <dsp:cNvPr id="0" name=""/>
        <dsp:cNvSpPr/>
      </dsp:nvSpPr>
      <dsp:spPr>
        <a:xfrm>
          <a:off x="136591" y="10437764"/>
          <a:ext cx="5091717" cy="2789332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just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itchFamily="18" charset="0"/>
              <a:cs typeface="Times New Roman" pitchFamily="18" charset="0"/>
            </a:rPr>
            <a:t>Motivation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72755" y="10573928"/>
        <a:ext cx="4819389" cy="25170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7B376-BC15-4322-83B3-DF9EE9FD9B6D}">
      <dsp:nvSpPr>
        <dsp:cNvPr id="0" name=""/>
        <dsp:cNvSpPr/>
      </dsp:nvSpPr>
      <dsp:spPr>
        <a:xfrm rot="16200000">
          <a:off x="-127565" y="129175"/>
          <a:ext cx="4443273" cy="4184922"/>
        </a:xfrm>
        <a:prstGeom prst="flowChartManualOperati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u="none" kern="1200" dirty="0">
              <a:latin typeface="Times New Roman" pitchFamily="18" charset="0"/>
              <a:cs typeface="Times New Roman" pitchFamily="18" charset="0"/>
            </a:rPr>
            <a:t>Digital interventions often suffer from a high attrition rate. 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 rot="5400000">
        <a:off x="1611" y="888654"/>
        <a:ext cx="4184922" cy="2665963"/>
      </dsp:txXfrm>
    </dsp:sp>
    <dsp:sp modelId="{00FCA5FF-4DFB-4AE3-9E1E-0B48528FE617}">
      <dsp:nvSpPr>
        <dsp:cNvPr id="0" name=""/>
        <dsp:cNvSpPr/>
      </dsp:nvSpPr>
      <dsp:spPr>
        <a:xfrm rot="16200000">
          <a:off x="4371226" y="129175"/>
          <a:ext cx="4443273" cy="4184922"/>
        </a:xfrm>
        <a:prstGeom prst="flowChartManualOperati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u="none" kern="1200">
              <a:latin typeface="Times New Roman" pitchFamily="18" charset="0"/>
              <a:cs typeface="Times New Roman" pitchFamily="18" charset="0"/>
            </a:rPr>
            <a:t>In </a:t>
          </a:r>
          <a:r>
            <a:rPr lang="en-GB" sz="3200" u="none" kern="1200" dirty="0">
              <a:latin typeface="Times New Roman" pitchFamily="18" charset="0"/>
              <a:cs typeface="Times New Roman" pitchFamily="18" charset="0"/>
            </a:rPr>
            <a:t>addition, there is a barrier of systemic challenges to equity (Chen, 2025). </a:t>
          </a:r>
          <a:endParaRPr lang="en-US" sz="3200" u="none" kern="1200" dirty="0">
            <a:latin typeface="Times New Roman" pitchFamily="18" charset="0"/>
            <a:cs typeface="Times New Roman" pitchFamily="18" charset="0"/>
          </a:endParaRPr>
        </a:p>
      </dsp:txBody>
      <dsp:txXfrm rot="5400000">
        <a:off x="4500402" y="888654"/>
        <a:ext cx="4184922" cy="2665963"/>
      </dsp:txXfrm>
    </dsp:sp>
    <dsp:sp modelId="{060A6BEF-126A-4B8F-9FEF-487195072F64}">
      <dsp:nvSpPr>
        <dsp:cNvPr id="0" name=""/>
        <dsp:cNvSpPr/>
      </dsp:nvSpPr>
      <dsp:spPr>
        <a:xfrm rot="16200000">
          <a:off x="8870018" y="129175"/>
          <a:ext cx="4443273" cy="4184922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Times New Roman" pitchFamily="18" charset="0"/>
              <a:cs typeface="Times New Roman" pitchFamily="18" charset="0"/>
            </a:rPr>
            <a:t>Users lacking reliable smartphone access or digital literacy might experience a poor outcome.</a:t>
          </a:r>
          <a:endParaRPr lang="en-US" sz="3200" u="none" kern="1200" dirty="0">
            <a:latin typeface="Times New Roman" pitchFamily="18" charset="0"/>
            <a:cs typeface="Times New Roman" pitchFamily="18" charset="0"/>
          </a:endParaRPr>
        </a:p>
      </dsp:txBody>
      <dsp:txXfrm rot="5400000">
        <a:off x="8999194" y="888654"/>
        <a:ext cx="4184922" cy="26659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1CCDB-ADA8-4F3A-B130-EBBD045958C8}">
      <dsp:nvSpPr>
        <dsp:cNvPr id="0" name=""/>
        <dsp:cNvSpPr/>
      </dsp:nvSpPr>
      <dsp:spPr>
        <a:xfrm>
          <a:off x="0" y="1520115"/>
          <a:ext cx="14067476" cy="161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EE8E3-DD8D-4467-A8B4-9FEBA8A87B27}">
      <dsp:nvSpPr>
        <dsp:cNvPr id="0" name=""/>
        <dsp:cNvSpPr/>
      </dsp:nvSpPr>
      <dsp:spPr>
        <a:xfrm>
          <a:off x="669716" y="575475"/>
          <a:ext cx="13394311" cy="18892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72202" tIns="0" rIns="372202" bIns="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u="none" kern="1200" dirty="0">
              <a:latin typeface="Times New Roman" pitchFamily="18" charset="0"/>
              <a:cs typeface="Times New Roman" pitchFamily="18" charset="0"/>
            </a:rPr>
            <a:t>Policy: </a:t>
          </a:r>
          <a:r>
            <a:rPr lang="en-GB" sz="3200" u="none" kern="1200" dirty="0">
              <a:latin typeface="Times New Roman" pitchFamily="18" charset="0"/>
              <a:cs typeface="Times New Roman" pitchFamily="18" charset="0"/>
            </a:rPr>
            <a:t>Digital technology of Oviva can shift to a prevention-oriented and remote-first approach that directly supports the goals of the NHS Long Term Plan. It will scale tiered weight management services using a digital platform, which is cost-effective. 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761943" y="667702"/>
        <a:ext cx="13209857" cy="1704826"/>
      </dsp:txXfrm>
    </dsp:sp>
    <dsp:sp modelId="{E834FAFC-71B1-4D33-8B87-2714B12D9AF2}">
      <dsp:nvSpPr>
        <dsp:cNvPr id="0" name=""/>
        <dsp:cNvSpPr/>
      </dsp:nvSpPr>
      <dsp:spPr>
        <a:xfrm>
          <a:off x="0" y="4423155"/>
          <a:ext cx="14067476" cy="161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9DFAB-698C-4116-8946-B8AC3C0A33D7}">
      <dsp:nvSpPr>
        <dsp:cNvPr id="0" name=""/>
        <dsp:cNvSpPr/>
      </dsp:nvSpPr>
      <dsp:spPr>
        <a:xfrm>
          <a:off x="672463" y="3478515"/>
          <a:ext cx="13387033" cy="1889280"/>
        </a:xfrm>
        <a:prstGeom prst="round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tint val="50000"/>
                <a:satMod val="300000"/>
              </a:schemeClr>
            </a:gs>
            <a:gs pos="35000">
              <a:schemeClr val="accent4">
                <a:hueOff val="-2232385"/>
                <a:satOff val="13449"/>
                <a:lumOff val="1078"/>
                <a:alphaOff val="0"/>
                <a:tint val="37000"/>
                <a:satMod val="30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72202" tIns="0" rIns="372202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u="none" kern="1200">
              <a:latin typeface="Times New Roman" pitchFamily="18" charset="0"/>
              <a:cs typeface="Times New Roman" pitchFamily="18" charset="0"/>
            </a:rPr>
            <a:t>Education: </a:t>
          </a:r>
          <a:r>
            <a:rPr lang="en-GB" sz="3200" u="none" kern="1200">
              <a:latin typeface="Times New Roman" pitchFamily="18" charset="0"/>
              <a:cs typeface="Times New Roman" pitchFamily="18" charset="0"/>
            </a:rPr>
            <a:t>The platform forces clinical practitioners to maintain digital empathy and offer virtual behavioural coaching. </a:t>
          </a:r>
          <a:endParaRPr lang="en-US" sz="3200" u="none" kern="1200">
            <a:latin typeface="Times New Roman" pitchFamily="18" charset="0"/>
            <a:cs typeface="Times New Roman" pitchFamily="18" charset="0"/>
          </a:endParaRPr>
        </a:p>
      </dsp:txBody>
      <dsp:txXfrm>
        <a:off x="764690" y="3570742"/>
        <a:ext cx="13202579" cy="1704826"/>
      </dsp:txXfrm>
    </dsp:sp>
    <dsp:sp modelId="{4F5D40A1-7E65-47EB-A83F-502B5693B56A}">
      <dsp:nvSpPr>
        <dsp:cNvPr id="0" name=""/>
        <dsp:cNvSpPr/>
      </dsp:nvSpPr>
      <dsp:spPr>
        <a:xfrm>
          <a:off x="0" y="7326195"/>
          <a:ext cx="14067476" cy="161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4FC54-2AC0-483A-A663-A12AAA89645B}">
      <dsp:nvSpPr>
        <dsp:cNvPr id="0" name=""/>
        <dsp:cNvSpPr/>
      </dsp:nvSpPr>
      <dsp:spPr>
        <a:xfrm>
          <a:off x="699252" y="6381555"/>
          <a:ext cx="13356057" cy="188928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50000"/>
                <a:satMod val="300000"/>
              </a:schemeClr>
            </a:gs>
            <a:gs pos="35000">
              <a:schemeClr val="accent4">
                <a:hueOff val="-4464770"/>
                <a:satOff val="26899"/>
                <a:lumOff val="2156"/>
                <a:alphaOff val="0"/>
                <a:tint val="37000"/>
                <a:satMod val="30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72202" tIns="0" rIns="372202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itchFamily="18" charset="0"/>
              <a:cs typeface="Times New Roman" pitchFamily="18" charset="0"/>
            </a:rPr>
            <a:t>Research: </a:t>
          </a: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The app unlocks a huge real-world dataset that enables researchers to carry out longitudinal studies to understand health outcomes.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791479" y="6473782"/>
        <a:ext cx="13171603" cy="17048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3B44D5-BB1E-4A4E-8C3F-E0D195711A2A}">
      <dsp:nvSpPr>
        <dsp:cNvPr id="0" name=""/>
        <dsp:cNvSpPr/>
      </dsp:nvSpPr>
      <dsp:spPr>
        <a:xfrm>
          <a:off x="0" y="0"/>
          <a:ext cx="5796421" cy="30098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Personalised advice is offered in the tracking tool by dieticians to foster self-efficacy and individual empowerment. </a:t>
          </a:r>
          <a:endParaRPr lang="en-US" sz="3200" kern="1200" dirty="0"/>
        </a:p>
      </dsp:txBody>
      <dsp:txXfrm>
        <a:off x="88155" y="88155"/>
        <a:ext cx="5620111" cy="2833520"/>
      </dsp:txXfrm>
    </dsp:sp>
    <dsp:sp modelId="{8A2C33F2-1B6F-4487-937C-CE9DD39FC1B2}">
      <dsp:nvSpPr>
        <dsp:cNvPr id="0" name=""/>
        <dsp:cNvSpPr/>
      </dsp:nvSpPr>
      <dsp:spPr>
        <a:xfrm>
          <a:off x="6376743" y="786158"/>
          <a:ext cx="1230282" cy="1437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6376743" y="1073660"/>
        <a:ext cx="861197" cy="862508"/>
      </dsp:txXfrm>
    </dsp:sp>
    <dsp:sp modelId="{DD2EA2FF-9F5B-4153-9999-A53B108C58A4}">
      <dsp:nvSpPr>
        <dsp:cNvPr id="0" name=""/>
        <dsp:cNvSpPr/>
      </dsp:nvSpPr>
      <dsp:spPr>
        <a:xfrm>
          <a:off x="8117708" y="0"/>
          <a:ext cx="5796421" cy="30098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Health equity is supported by this digital platform with evidence-based behavioural interventions.</a:t>
          </a:r>
          <a:endParaRPr kumimoji="0" lang="en-US" sz="3200" b="0" i="0" u="none" strike="noStrike" kern="1200" cap="none" spc="0" normalizeH="0" baseline="0" noProof="0" dirty="0">
            <a:ln/>
            <a:effectLst/>
            <a:uLnTx/>
            <a:uFillTx/>
            <a:latin typeface="Times New Roman" pitchFamily="18" charset="0"/>
            <a:cs typeface="Times New Roman" pitchFamily="18" charset="0"/>
          </a:endParaRPr>
        </a:p>
      </dsp:txBody>
      <dsp:txXfrm>
        <a:off x="8205863" y="88155"/>
        <a:ext cx="5620111" cy="28335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04A79-CF3D-4070-A0B6-3B82D9BF7E2A}">
      <dsp:nvSpPr>
        <dsp:cNvPr id="0" name=""/>
        <dsp:cNvSpPr/>
      </dsp:nvSpPr>
      <dsp:spPr>
        <a:xfrm>
          <a:off x="86810" y="4939"/>
          <a:ext cx="12680349" cy="9152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NHS has approved and partnered with Oviva </a:t>
          </a:r>
          <a:endParaRPr lang="en-US" sz="3200" kern="1200" dirty="0"/>
        </a:p>
      </dsp:txBody>
      <dsp:txXfrm>
        <a:off x="113617" y="31746"/>
        <a:ext cx="12626735" cy="861642"/>
      </dsp:txXfrm>
    </dsp:sp>
    <dsp:sp modelId="{10BAEF38-3EA0-4452-A08B-BAFE0B10C74D}">
      <dsp:nvSpPr>
        <dsp:cNvPr id="0" name=""/>
        <dsp:cNvSpPr/>
      </dsp:nvSpPr>
      <dsp:spPr>
        <a:xfrm rot="5400000">
          <a:off x="6279109" y="939913"/>
          <a:ext cx="295752" cy="3549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6320515" y="969488"/>
        <a:ext cx="212941" cy="207026"/>
      </dsp:txXfrm>
    </dsp:sp>
    <dsp:sp modelId="{CD3FE591-A025-446E-AC26-2E584F5B5941}">
      <dsp:nvSpPr>
        <dsp:cNvPr id="0" name=""/>
        <dsp:cNvSpPr/>
      </dsp:nvSpPr>
      <dsp:spPr>
        <a:xfrm>
          <a:off x="0" y="1314533"/>
          <a:ext cx="12853971" cy="661153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Times New Roman" pitchFamily="18" charset="0"/>
              <a:cs typeface="Times New Roman" pitchFamily="18" charset="0"/>
            </a:rPr>
            <a:t>It is a remote-first digital health application </a:t>
          </a:r>
          <a:endParaRPr lang="en-US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9365" y="1333898"/>
        <a:ext cx="12815241" cy="622423"/>
      </dsp:txXfrm>
    </dsp:sp>
    <dsp:sp modelId="{0354E87C-6590-47E0-A04D-0EC6BA017281}">
      <dsp:nvSpPr>
        <dsp:cNvPr id="0" name=""/>
        <dsp:cNvSpPr/>
      </dsp:nvSpPr>
      <dsp:spPr>
        <a:xfrm rot="5400000">
          <a:off x="6279109" y="1995404"/>
          <a:ext cx="295752" cy="3549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6320515" y="2024979"/>
        <a:ext cx="212941" cy="207026"/>
      </dsp:txXfrm>
    </dsp:sp>
    <dsp:sp modelId="{445E34BA-CCFF-4A78-8119-47AC99693740}">
      <dsp:nvSpPr>
        <dsp:cNvPr id="0" name=""/>
        <dsp:cNvSpPr/>
      </dsp:nvSpPr>
      <dsp:spPr>
        <a:xfrm>
          <a:off x="13" y="2370024"/>
          <a:ext cx="12853943" cy="847249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This tool operates in Tier 2 and Tier 3 weight management pathways (Oviva Group, 2025). </a:t>
          </a:r>
          <a:endParaRPr lang="en-US" sz="28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24828" y="2394839"/>
        <a:ext cx="12804313" cy="797619"/>
      </dsp:txXfrm>
    </dsp:sp>
    <dsp:sp modelId="{AD5E383F-21A7-44B4-BC5D-86528B093C0F}">
      <dsp:nvSpPr>
        <dsp:cNvPr id="0" name=""/>
        <dsp:cNvSpPr/>
      </dsp:nvSpPr>
      <dsp:spPr>
        <a:xfrm rot="5400000">
          <a:off x="6279109" y="3236991"/>
          <a:ext cx="295752" cy="3549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6320515" y="3266566"/>
        <a:ext cx="212941" cy="207026"/>
      </dsp:txXfrm>
    </dsp:sp>
    <dsp:sp modelId="{38FB69EE-D50E-4166-8C94-AD5F067FED8A}">
      <dsp:nvSpPr>
        <dsp:cNvPr id="0" name=""/>
        <dsp:cNvSpPr/>
      </dsp:nvSpPr>
      <dsp:spPr>
        <a:xfrm>
          <a:off x="-86810" y="3611611"/>
          <a:ext cx="13027592" cy="1312670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It delivers personalised behavioural modification with a team of health coaches, dieticians, and psychologists.</a:t>
          </a:r>
          <a:endParaRPr kumimoji="0" lang="en-US" sz="3200" b="0" i="0" u="none" strike="noStrike" kern="1200" cap="none" spc="0" normalizeH="0" baseline="0" noProof="0" dirty="0">
            <a:ln/>
            <a:solidFill>
              <a:schemeClr val="tx1"/>
            </a:solidFill>
            <a:effectLst/>
            <a:uLnTx/>
            <a:uFillTx/>
            <a:latin typeface="Times New Roman" pitchFamily="18" charset="0"/>
            <a:cs typeface="Times New Roman" pitchFamily="18" charset="0"/>
          </a:endParaRPr>
        </a:p>
      </dsp:txBody>
      <dsp:txXfrm>
        <a:off x="-48363" y="3650058"/>
        <a:ext cx="12950698" cy="123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ADFDE-042A-4BEC-9094-80ED7AA855CF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6475" y="685800"/>
            <a:ext cx="48450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ED8A0-B61E-460B-ACBB-1AB7B118AC3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1pPr>
    <a:lvl2pPr marL="2088215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2pPr>
    <a:lvl3pPr marL="4176431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3pPr>
    <a:lvl4pPr marL="6264646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4pPr>
    <a:lvl5pPr marL="8352861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5pPr>
    <a:lvl6pPr marL="10441076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6pPr>
    <a:lvl7pPr marL="12529292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7pPr>
    <a:lvl8pPr marL="14617507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8pPr>
    <a:lvl9pPr marL="16705722" algn="l" defTabSz="4176431" rtl="0" eaLnBrk="1" latinLnBrk="0" hangingPunct="1">
      <a:defRPr sz="55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06475" y="685800"/>
            <a:ext cx="484505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ED8A0-B61E-460B-ACBB-1AB7B118AC3E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0640" y="9406425"/>
            <a:ext cx="36387247" cy="64905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1279" y="17158652"/>
            <a:ext cx="29965968" cy="773821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878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1756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2634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3512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4390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5268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6146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7024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1578" y="19457694"/>
            <a:ext cx="36387247" cy="6013940"/>
          </a:xfrm>
        </p:spPr>
        <p:txBody>
          <a:bodyPr anchor="t"/>
          <a:lstStyle>
            <a:lvl1pPr algn="l">
              <a:defRPr sz="183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81578" y="12833947"/>
            <a:ext cx="36387247" cy="6623743"/>
          </a:xfrm>
        </p:spPr>
        <p:txBody>
          <a:bodyPr anchor="b"/>
          <a:lstStyle>
            <a:lvl1pPr marL="0" indent="0">
              <a:buNone/>
              <a:defRPr sz="9100">
                <a:solidFill>
                  <a:schemeClr val="tx1">
                    <a:tint val="75000"/>
                  </a:schemeClr>
                </a:solidFill>
              </a:defRPr>
            </a:lvl1pPr>
            <a:lvl2pPr marL="2087804" indent="0">
              <a:buNone/>
              <a:defRPr sz="8200">
                <a:solidFill>
                  <a:schemeClr val="tx1">
                    <a:tint val="75000"/>
                  </a:schemeClr>
                </a:solidFill>
              </a:defRPr>
            </a:lvl2pPr>
            <a:lvl3pPr marL="4175613" indent="0">
              <a:buNone/>
              <a:defRPr sz="7300">
                <a:solidFill>
                  <a:schemeClr val="tx1">
                    <a:tint val="75000"/>
                  </a:schemeClr>
                </a:solidFill>
              </a:defRPr>
            </a:lvl3pPr>
            <a:lvl4pPr marL="6263417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4pPr>
            <a:lvl5pPr marL="8351221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5pPr>
            <a:lvl6pPr marL="10439030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6pPr>
            <a:lvl7pPr marL="12526834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7pPr>
            <a:lvl8pPr marL="14614639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8pPr>
            <a:lvl9pPr marL="16702447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90170" y="44102223"/>
            <a:ext cx="63432425" cy="124736674"/>
          </a:xfrm>
        </p:spPr>
        <p:txBody>
          <a:bodyPr/>
          <a:lstStyle>
            <a:lvl1pPr>
              <a:defRPr sz="12800"/>
            </a:lvl1pPr>
            <a:lvl2pPr>
              <a:defRPr sz="11000"/>
            </a:lvl2pPr>
            <a:lvl3pPr>
              <a:defRPr sz="9100"/>
            </a:lvl3pPr>
            <a:lvl4pPr>
              <a:defRPr sz="8200"/>
            </a:lvl4pPr>
            <a:lvl5pPr>
              <a:defRPr sz="8200"/>
            </a:lvl5pPr>
            <a:lvl6pPr>
              <a:defRPr sz="8200"/>
            </a:lvl6pPr>
            <a:lvl7pPr>
              <a:defRPr sz="8200"/>
            </a:lvl7pPr>
            <a:lvl8pPr>
              <a:defRPr sz="8200"/>
            </a:lvl8pPr>
            <a:lvl9pPr>
              <a:defRPr sz="8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36064" y="44102223"/>
            <a:ext cx="63432421" cy="124736674"/>
          </a:xfrm>
        </p:spPr>
        <p:txBody>
          <a:bodyPr/>
          <a:lstStyle>
            <a:lvl1pPr>
              <a:defRPr sz="12800"/>
            </a:lvl1pPr>
            <a:lvl2pPr>
              <a:defRPr sz="11000"/>
            </a:lvl2pPr>
            <a:lvl3pPr>
              <a:defRPr sz="9100"/>
            </a:lvl3pPr>
            <a:lvl4pPr>
              <a:defRPr sz="8200"/>
            </a:lvl4pPr>
            <a:lvl5pPr>
              <a:defRPr sz="8200"/>
            </a:lvl5pPr>
            <a:lvl6pPr>
              <a:defRPr sz="8200"/>
            </a:lvl6pPr>
            <a:lvl7pPr>
              <a:defRPr sz="8200"/>
            </a:lvl7pPr>
            <a:lvl8pPr>
              <a:defRPr sz="8200"/>
            </a:lvl8pPr>
            <a:lvl9pPr>
              <a:defRPr sz="8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0427" y="1212603"/>
            <a:ext cx="38527673" cy="50466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40426" y="6777951"/>
            <a:ext cx="18914533" cy="2824727"/>
          </a:xfrm>
        </p:spPr>
        <p:txBody>
          <a:bodyPr anchor="b"/>
          <a:lstStyle>
            <a:lvl1pPr marL="0" indent="0">
              <a:buNone/>
              <a:defRPr sz="11000" b="1"/>
            </a:lvl1pPr>
            <a:lvl2pPr marL="2087804" indent="0">
              <a:buNone/>
              <a:defRPr sz="9100" b="1"/>
            </a:lvl2pPr>
            <a:lvl3pPr marL="4175613" indent="0">
              <a:buNone/>
              <a:defRPr sz="8200" b="1"/>
            </a:lvl3pPr>
            <a:lvl4pPr marL="6263417" indent="0">
              <a:buNone/>
              <a:defRPr sz="7300" b="1"/>
            </a:lvl4pPr>
            <a:lvl5pPr marL="8351221" indent="0">
              <a:buNone/>
              <a:defRPr sz="7300" b="1"/>
            </a:lvl5pPr>
            <a:lvl6pPr marL="10439030" indent="0">
              <a:buNone/>
              <a:defRPr sz="7300" b="1"/>
            </a:lvl6pPr>
            <a:lvl7pPr marL="12526834" indent="0">
              <a:buNone/>
              <a:defRPr sz="7300" b="1"/>
            </a:lvl7pPr>
            <a:lvl8pPr marL="14614639" indent="0">
              <a:buNone/>
              <a:defRPr sz="7300" b="1"/>
            </a:lvl8pPr>
            <a:lvl9pPr marL="16702447" indent="0">
              <a:buNone/>
              <a:defRPr sz="7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40426" y="9602678"/>
            <a:ext cx="18914533" cy="17446034"/>
          </a:xfrm>
        </p:spPr>
        <p:txBody>
          <a:bodyPr/>
          <a:lstStyle>
            <a:lvl1pPr>
              <a:defRPr sz="11000"/>
            </a:lvl1pPr>
            <a:lvl2pPr>
              <a:defRPr sz="9100"/>
            </a:lvl2pPr>
            <a:lvl3pPr>
              <a:defRPr sz="8200"/>
            </a:lvl3pPr>
            <a:lvl4pPr>
              <a:defRPr sz="7300"/>
            </a:lvl4pPr>
            <a:lvl5pPr>
              <a:defRPr sz="7300"/>
            </a:lvl5pPr>
            <a:lvl6pPr>
              <a:defRPr sz="7300"/>
            </a:lvl6pPr>
            <a:lvl7pPr>
              <a:defRPr sz="7300"/>
            </a:lvl7pPr>
            <a:lvl8pPr>
              <a:defRPr sz="7300"/>
            </a:lvl8pPr>
            <a:lvl9pPr>
              <a:defRPr sz="7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746138" y="6777951"/>
            <a:ext cx="18921963" cy="2824727"/>
          </a:xfrm>
        </p:spPr>
        <p:txBody>
          <a:bodyPr anchor="b"/>
          <a:lstStyle>
            <a:lvl1pPr marL="0" indent="0">
              <a:buNone/>
              <a:defRPr sz="11000" b="1"/>
            </a:lvl1pPr>
            <a:lvl2pPr marL="2087804" indent="0">
              <a:buNone/>
              <a:defRPr sz="9100" b="1"/>
            </a:lvl2pPr>
            <a:lvl3pPr marL="4175613" indent="0">
              <a:buNone/>
              <a:defRPr sz="8200" b="1"/>
            </a:lvl3pPr>
            <a:lvl4pPr marL="6263417" indent="0">
              <a:buNone/>
              <a:defRPr sz="7300" b="1"/>
            </a:lvl4pPr>
            <a:lvl5pPr marL="8351221" indent="0">
              <a:buNone/>
              <a:defRPr sz="7300" b="1"/>
            </a:lvl5pPr>
            <a:lvl6pPr marL="10439030" indent="0">
              <a:buNone/>
              <a:defRPr sz="7300" b="1"/>
            </a:lvl6pPr>
            <a:lvl7pPr marL="12526834" indent="0">
              <a:buNone/>
              <a:defRPr sz="7300" b="1"/>
            </a:lvl7pPr>
            <a:lvl8pPr marL="14614639" indent="0">
              <a:buNone/>
              <a:defRPr sz="7300" b="1"/>
            </a:lvl8pPr>
            <a:lvl9pPr marL="16702447" indent="0">
              <a:buNone/>
              <a:defRPr sz="7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1746138" y="9602678"/>
            <a:ext cx="18921963" cy="17446034"/>
          </a:xfrm>
        </p:spPr>
        <p:txBody>
          <a:bodyPr/>
          <a:lstStyle>
            <a:lvl1pPr>
              <a:defRPr sz="11000"/>
            </a:lvl1pPr>
            <a:lvl2pPr>
              <a:defRPr sz="9100"/>
            </a:lvl2pPr>
            <a:lvl3pPr>
              <a:defRPr sz="8200"/>
            </a:lvl3pPr>
            <a:lvl4pPr>
              <a:defRPr sz="7300"/>
            </a:lvl4pPr>
            <a:lvl5pPr>
              <a:defRPr sz="7300"/>
            </a:lvl5pPr>
            <a:lvl6pPr>
              <a:defRPr sz="7300"/>
            </a:lvl6pPr>
            <a:lvl7pPr>
              <a:defRPr sz="7300"/>
            </a:lvl7pPr>
            <a:lvl8pPr>
              <a:defRPr sz="7300"/>
            </a:lvl8pPr>
            <a:lvl9pPr>
              <a:defRPr sz="7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0434" y="1205591"/>
            <a:ext cx="14083710" cy="5130774"/>
          </a:xfrm>
        </p:spPr>
        <p:txBody>
          <a:bodyPr anchor="b"/>
          <a:lstStyle>
            <a:lvl1pPr algn="l">
              <a:defRPr sz="91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36945" y="1205598"/>
            <a:ext cx="23931154" cy="25843120"/>
          </a:xfrm>
        </p:spPr>
        <p:txBody>
          <a:bodyPr/>
          <a:lstStyle>
            <a:lvl1pPr>
              <a:defRPr sz="14600"/>
            </a:lvl1pPr>
            <a:lvl2pPr>
              <a:defRPr sz="12800"/>
            </a:lvl2pPr>
            <a:lvl3pPr>
              <a:defRPr sz="11000"/>
            </a:lvl3pPr>
            <a:lvl4pPr>
              <a:defRPr sz="9100"/>
            </a:lvl4pPr>
            <a:lvl5pPr>
              <a:defRPr sz="9100"/>
            </a:lvl5pPr>
            <a:lvl6pPr>
              <a:defRPr sz="9100"/>
            </a:lvl6pPr>
            <a:lvl7pPr>
              <a:defRPr sz="9100"/>
            </a:lvl7pPr>
            <a:lvl8pPr>
              <a:defRPr sz="9100"/>
            </a:lvl8pPr>
            <a:lvl9pPr>
              <a:defRPr sz="9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40434" y="6336372"/>
            <a:ext cx="14083710" cy="20712346"/>
          </a:xfrm>
        </p:spPr>
        <p:txBody>
          <a:bodyPr/>
          <a:lstStyle>
            <a:lvl1pPr marL="0" indent="0">
              <a:buNone/>
              <a:defRPr sz="6400"/>
            </a:lvl1pPr>
            <a:lvl2pPr marL="2087804" indent="0">
              <a:buNone/>
              <a:defRPr sz="5500"/>
            </a:lvl2pPr>
            <a:lvl3pPr marL="4175613" indent="0">
              <a:buNone/>
              <a:defRPr sz="4600"/>
            </a:lvl3pPr>
            <a:lvl4pPr marL="6263417" indent="0">
              <a:buNone/>
              <a:defRPr sz="4100"/>
            </a:lvl4pPr>
            <a:lvl5pPr marL="8351221" indent="0">
              <a:buNone/>
              <a:defRPr sz="4100"/>
            </a:lvl5pPr>
            <a:lvl6pPr marL="10439030" indent="0">
              <a:buNone/>
              <a:defRPr sz="4100"/>
            </a:lvl6pPr>
            <a:lvl7pPr marL="12526834" indent="0">
              <a:buNone/>
              <a:defRPr sz="4100"/>
            </a:lvl7pPr>
            <a:lvl8pPr marL="14614639" indent="0">
              <a:buNone/>
              <a:defRPr sz="4100"/>
            </a:lvl8pPr>
            <a:lvl9pPr marL="16702447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771" y="21195983"/>
            <a:ext cx="25685115" cy="2502306"/>
          </a:xfrm>
        </p:spPr>
        <p:txBody>
          <a:bodyPr anchor="b"/>
          <a:lstStyle>
            <a:lvl1pPr algn="l">
              <a:defRPr sz="91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90771" y="2705572"/>
            <a:ext cx="25685115" cy="18167985"/>
          </a:xfrm>
        </p:spPr>
        <p:txBody>
          <a:bodyPr/>
          <a:lstStyle>
            <a:lvl1pPr marL="0" indent="0">
              <a:buNone/>
              <a:defRPr sz="14600"/>
            </a:lvl1pPr>
            <a:lvl2pPr marL="2087804" indent="0">
              <a:buNone/>
              <a:defRPr sz="12800"/>
            </a:lvl2pPr>
            <a:lvl3pPr marL="4175613" indent="0">
              <a:buNone/>
              <a:defRPr sz="11000"/>
            </a:lvl3pPr>
            <a:lvl4pPr marL="6263417" indent="0">
              <a:buNone/>
              <a:defRPr sz="9100"/>
            </a:lvl4pPr>
            <a:lvl5pPr marL="8351221" indent="0">
              <a:buNone/>
              <a:defRPr sz="9100"/>
            </a:lvl5pPr>
            <a:lvl6pPr marL="10439030" indent="0">
              <a:buNone/>
              <a:defRPr sz="9100"/>
            </a:lvl6pPr>
            <a:lvl7pPr marL="12526834" indent="0">
              <a:buNone/>
              <a:defRPr sz="9100"/>
            </a:lvl7pPr>
            <a:lvl8pPr marL="14614639" indent="0">
              <a:buNone/>
              <a:defRPr sz="9100"/>
            </a:lvl8pPr>
            <a:lvl9pPr marL="16702447" indent="0">
              <a:buNone/>
              <a:defRPr sz="91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0771" y="23698289"/>
            <a:ext cx="25685115" cy="3553689"/>
          </a:xfrm>
        </p:spPr>
        <p:txBody>
          <a:bodyPr/>
          <a:lstStyle>
            <a:lvl1pPr marL="0" indent="0">
              <a:buNone/>
              <a:defRPr sz="6400"/>
            </a:lvl1pPr>
            <a:lvl2pPr marL="2087804" indent="0">
              <a:buNone/>
              <a:defRPr sz="5500"/>
            </a:lvl2pPr>
            <a:lvl3pPr marL="4175613" indent="0">
              <a:buNone/>
              <a:defRPr sz="4600"/>
            </a:lvl3pPr>
            <a:lvl4pPr marL="6263417" indent="0">
              <a:buNone/>
              <a:defRPr sz="4100"/>
            </a:lvl4pPr>
            <a:lvl5pPr marL="8351221" indent="0">
              <a:buNone/>
              <a:defRPr sz="4100"/>
            </a:lvl5pPr>
            <a:lvl6pPr marL="10439030" indent="0">
              <a:buNone/>
              <a:defRPr sz="4100"/>
            </a:lvl6pPr>
            <a:lvl7pPr marL="12526834" indent="0">
              <a:buNone/>
              <a:defRPr sz="4100"/>
            </a:lvl7pPr>
            <a:lvl8pPr marL="14614639" indent="0">
              <a:buNone/>
              <a:defRPr sz="4100"/>
            </a:lvl8pPr>
            <a:lvl9pPr marL="16702447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2777623" y="7569994"/>
            <a:ext cx="31890862" cy="1612689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090170" y="7569994"/>
            <a:ext cx="94973985" cy="16126890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40427" y="1212603"/>
            <a:ext cx="38527673" cy="5046662"/>
          </a:xfrm>
          <a:prstGeom prst="rect">
            <a:avLst/>
          </a:prstGeom>
        </p:spPr>
        <p:txBody>
          <a:bodyPr vert="horz" lIns="417561" tIns="208780" rIns="417561" bIns="2087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40427" y="7065334"/>
            <a:ext cx="38527673" cy="19983384"/>
          </a:xfrm>
          <a:prstGeom prst="rect">
            <a:avLst/>
          </a:prstGeom>
        </p:spPr>
        <p:txBody>
          <a:bodyPr vert="horz" lIns="417561" tIns="208780" rIns="417561" bIns="20878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0426" y="28065057"/>
            <a:ext cx="9988657" cy="1612129"/>
          </a:xfrm>
          <a:prstGeom prst="rect">
            <a:avLst/>
          </a:prstGeom>
        </p:spPr>
        <p:txBody>
          <a:bodyPr vert="horz" lIns="417561" tIns="208780" rIns="417561" bIns="208780" rtlCol="0" anchor="ctr"/>
          <a:lstStyle>
            <a:lvl1pPr algn="l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DB3B4E-1541-4D33-85E1-F7285058A72E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626247" y="28065057"/>
            <a:ext cx="13556033" cy="1612129"/>
          </a:xfrm>
          <a:prstGeom prst="rect">
            <a:avLst/>
          </a:prstGeom>
        </p:spPr>
        <p:txBody>
          <a:bodyPr vert="horz" lIns="417561" tIns="208780" rIns="417561" bIns="208780" rtlCol="0" anchor="ctr"/>
          <a:lstStyle>
            <a:lvl1pPr algn="ctr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679443" y="28065057"/>
            <a:ext cx="9988657" cy="1612129"/>
          </a:xfrm>
          <a:prstGeom prst="rect">
            <a:avLst/>
          </a:prstGeom>
        </p:spPr>
        <p:txBody>
          <a:bodyPr vert="horz" lIns="417561" tIns="208780" rIns="417561" bIns="208780" rtlCol="0" anchor="ctr"/>
          <a:lstStyle>
            <a:lvl1pPr algn="r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6B4D96-0AA7-449B-AD1B-0F6A68BE197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4175613" rtl="0" eaLnBrk="1" latinLnBrk="0" hangingPunct="1">
        <a:spcBef>
          <a:spcPct val="0"/>
        </a:spcBef>
        <a:buNone/>
        <a:defRPr sz="20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65855" indent="-1565855" algn="l" defTabSz="4175613" rtl="0" eaLnBrk="1" latinLnBrk="0" hangingPunct="1">
        <a:spcBef>
          <a:spcPct val="20000"/>
        </a:spcBef>
        <a:buFont typeface="Arial" pitchFamily="34" charset="0"/>
        <a:buChar char="•"/>
        <a:defRPr sz="14600" kern="1200">
          <a:solidFill>
            <a:schemeClr val="tx1"/>
          </a:solidFill>
          <a:latin typeface="+mn-lt"/>
          <a:ea typeface="+mn-ea"/>
          <a:cs typeface="+mn-cs"/>
        </a:defRPr>
      </a:lvl1pPr>
      <a:lvl2pPr marL="3392683" indent="-1304879" algn="l" defTabSz="4175613" rtl="0" eaLnBrk="1" latinLnBrk="0" hangingPunct="1">
        <a:spcBef>
          <a:spcPct val="20000"/>
        </a:spcBef>
        <a:buFont typeface="Arial" pitchFamily="34" charset="0"/>
        <a:buChar char="–"/>
        <a:defRPr sz="12800" kern="1200">
          <a:solidFill>
            <a:schemeClr val="tx1"/>
          </a:solidFill>
          <a:latin typeface="+mn-lt"/>
          <a:ea typeface="+mn-ea"/>
          <a:cs typeface="+mn-cs"/>
        </a:defRPr>
      </a:lvl2pPr>
      <a:lvl3pPr marL="5219515" indent="-1043902" algn="l" defTabSz="4175613" rtl="0" eaLnBrk="1" latinLnBrk="0" hangingPunct="1">
        <a:spcBef>
          <a:spcPct val="20000"/>
        </a:spcBef>
        <a:buFont typeface="Arial" pitchFamily="34" charset="0"/>
        <a:buChar char="•"/>
        <a:defRPr sz="11000" kern="1200">
          <a:solidFill>
            <a:schemeClr val="tx1"/>
          </a:solidFill>
          <a:latin typeface="+mn-lt"/>
          <a:ea typeface="+mn-ea"/>
          <a:cs typeface="+mn-cs"/>
        </a:defRPr>
      </a:lvl3pPr>
      <a:lvl4pPr marL="7307319" indent="-1043902" algn="l" defTabSz="4175613" rtl="0" eaLnBrk="1" latinLnBrk="0" hangingPunct="1">
        <a:spcBef>
          <a:spcPct val="20000"/>
        </a:spcBef>
        <a:buFont typeface="Arial" pitchFamily="34" charset="0"/>
        <a:buChar char="–"/>
        <a:defRPr sz="9100" kern="1200">
          <a:solidFill>
            <a:schemeClr val="tx1"/>
          </a:solidFill>
          <a:latin typeface="+mn-lt"/>
          <a:ea typeface="+mn-ea"/>
          <a:cs typeface="+mn-cs"/>
        </a:defRPr>
      </a:lvl4pPr>
      <a:lvl5pPr marL="9395128" indent="-1043902" algn="l" defTabSz="4175613" rtl="0" eaLnBrk="1" latinLnBrk="0" hangingPunct="1">
        <a:spcBef>
          <a:spcPct val="20000"/>
        </a:spcBef>
        <a:buFont typeface="Arial" pitchFamily="34" charset="0"/>
        <a:buChar char="»"/>
        <a:defRPr sz="9100" kern="1200">
          <a:solidFill>
            <a:schemeClr val="tx1"/>
          </a:solidFill>
          <a:latin typeface="+mn-lt"/>
          <a:ea typeface="+mn-ea"/>
          <a:cs typeface="+mn-cs"/>
        </a:defRPr>
      </a:lvl5pPr>
      <a:lvl6pPr marL="11482932" indent="-1043902" algn="l" defTabSz="4175613" rtl="0" eaLnBrk="1" latinLnBrk="0" hangingPunct="1">
        <a:spcBef>
          <a:spcPct val="20000"/>
        </a:spcBef>
        <a:buFont typeface="Arial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6pPr>
      <a:lvl7pPr marL="13570737" indent="-1043902" algn="l" defTabSz="4175613" rtl="0" eaLnBrk="1" latinLnBrk="0" hangingPunct="1">
        <a:spcBef>
          <a:spcPct val="20000"/>
        </a:spcBef>
        <a:buFont typeface="Arial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7pPr>
      <a:lvl8pPr marL="15658545" indent="-1043902" algn="l" defTabSz="4175613" rtl="0" eaLnBrk="1" latinLnBrk="0" hangingPunct="1">
        <a:spcBef>
          <a:spcPct val="20000"/>
        </a:spcBef>
        <a:buFont typeface="Arial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8pPr>
      <a:lvl9pPr marL="17746350" indent="-1043902" algn="l" defTabSz="4175613" rtl="0" eaLnBrk="1" latinLnBrk="0" hangingPunct="1">
        <a:spcBef>
          <a:spcPct val="20000"/>
        </a:spcBef>
        <a:buFont typeface="Arial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1pPr>
      <a:lvl2pPr marL="2087804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2pPr>
      <a:lvl3pPr marL="4175613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3pPr>
      <a:lvl4pPr marL="6263417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4pPr>
      <a:lvl5pPr marL="8351221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5pPr>
      <a:lvl6pPr marL="10439030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6pPr>
      <a:lvl7pPr marL="12526834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7pPr>
      <a:lvl8pPr marL="14614639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8pPr>
      <a:lvl9pPr marL="16702447" algn="l" defTabSz="4175613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26" Type="http://schemas.openxmlformats.org/officeDocument/2006/relationships/diagramData" Target="../diagrams/data5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5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29" Type="http://schemas.openxmlformats.org/officeDocument/2006/relationships/diagramColors" Target="../diagrams/colors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24" Type="http://schemas.openxmlformats.org/officeDocument/2006/relationships/image" Target="../media/image3.png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image" Target="../media/image2.png"/><Relationship Id="rId28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31" Type="http://schemas.openxmlformats.org/officeDocument/2006/relationships/image" Target="../media/image5.png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Relationship Id="rId27" Type="http://schemas.openxmlformats.org/officeDocument/2006/relationships/diagramLayout" Target="../diagrams/layout5.xml"/><Relationship Id="rId30" Type="http://schemas.microsoft.com/office/2007/relationships/diagramDrawing" Target="../diagrams/drawin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viva.com/uk/en/wAeight-management/" TargetMode="External"/><Relationship Id="rId2" Type="http://schemas.openxmlformats.org/officeDocument/2006/relationships/hyperlink" Target="https://digital.nhs.uk/data-and-information/publications/statistical/health-survey-for-england/2024/adults-overweight-and-obes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business/article/2024/jul/09/uk-sugar-tax-explained-what-is-it-and-has-it-worked" TargetMode="External"/><Relationship Id="rId5" Type="http://schemas.openxmlformats.org/officeDocument/2006/relationships/hyperlink" Target="https://oviva.com/global/en/oviva-method/" TargetMode="External"/><Relationship Id="rId4" Type="http://schemas.openxmlformats.org/officeDocument/2006/relationships/hyperlink" Target="https://oviva.com/global/en/artificial-intellige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8DC95312-9D61-390B-B96D-57A2B3697D62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60647"/>
            <a:ext cx="39298758" cy="93347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7B03CF3-B11A-7F93-5C1E-E3C19FC94542}"/>
              </a:ext>
            </a:extLst>
          </p:cNvPr>
          <p:cNvSpPr txBox="1"/>
          <p:nvPr/>
        </p:nvSpPr>
        <p:spPr>
          <a:xfrm>
            <a:off x="2250135" y="12115651"/>
            <a:ext cx="39946830" cy="16866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b="1" dirty="0"/>
              <a:t>Student Name: </a:t>
            </a:r>
            <a:br>
              <a:rPr lang="en-US" sz="7200" b="1" dirty="0"/>
            </a:br>
            <a:r>
              <a:rPr lang="en-US" sz="7200" dirty="0" err="1"/>
              <a:t>Bhumikaben</a:t>
            </a:r>
            <a:r>
              <a:rPr lang="en-US" sz="7200" dirty="0"/>
              <a:t> </a:t>
            </a:r>
            <a:r>
              <a:rPr lang="en-US" sz="7200" dirty="0" err="1"/>
              <a:t>Rajubhai</a:t>
            </a:r>
            <a:r>
              <a:rPr lang="en-US" sz="7200" dirty="0"/>
              <a:t> Patel</a:t>
            </a:r>
            <a:br>
              <a:rPr lang="en-US" sz="7200" dirty="0"/>
            </a:br>
            <a:r>
              <a:rPr lang="en-US" sz="7200" b="1" dirty="0"/>
              <a:t>Student ID: </a:t>
            </a:r>
            <a:br>
              <a:rPr lang="en-US" sz="7200" dirty="0"/>
            </a:br>
            <a:r>
              <a:rPr lang="en-US" sz="7200" dirty="0"/>
              <a:t>2520143</a:t>
            </a:r>
            <a:br>
              <a:rPr lang="en-US" sz="7200" dirty="0"/>
            </a:br>
            <a:r>
              <a:rPr lang="en-US" sz="7200" b="1" dirty="0" err="1"/>
              <a:t>Programme</a:t>
            </a:r>
            <a:r>
              <a:rPr lang="en-US" sz="7200" b="1" dirty="0"/>
              <a:t>:</a:t>
            </a:r>
            <a:br>
              <a:rPr lang="en-US" sz="7200" dirty="0"/>
            </a:br>
            <a:r>
              <a:rPr lang="en-US" sz="7200" dirty="0"/>
              <a:t>MSc Public Health and Social Care in Practice</a:t>
            </a:r>
            <a:br>
              <a:rPr lang="en-US" sz="7200" dirty="0"/>
            </a:br>
            <a:r>
              <a:rPr lang="en-US" sz="7200" b="1" dirty="0"/>
              <a:t>Module Code:</a:t>
            </a:r>
            <a:br>
              <a:rPr lang="en-US" sz="7200" dirty="0"/>
            </a:br>
            <a:r>
              <a:rPr lang="en-US" sz="7200" dirty="0"/>
              <a:t>LCHS7009</a:t>
            </a:r>
            <a:br>
              <a:rPr lang="en-US" sz="7200" dirty="0"/>
            </a:br>
            <a:r>
              <a:rPr lang="en-US" sz="7200" b="1" dirty="0"/>
              <a:t>Module Title:</a:t>
            </a:r>
          </a:p>
          <a:p>
            <a:r>
              <a:rPr lang="en-GB" dirty="0"/>
              <a:t>POPULATION HEALTH AND DIGITAL HEALTH PROMOTION </a:t>
            </a:r>
            <a:br>
              <a:rPr lang="en-US" sz="7200" dirty="0"/>
            </a:br>
            <a:r>
              <a:rPr lang="en-US" sz="7200" b="1" dirty="0"/>
              <a:t>Assessment Title:</a:t>
            </a:r>
            <a:br>
              <a:rPr lang="en-US" sz="7200" dirty="0"/>
            </a:br>
            <a:r>
              <a:rPr lang="en-US" sz="7200" dirty="0"/>
              <a:t>Component 2: Poster presentation </a:t>
            </a:r>
            <a:br>
              <a:rPr lang="en-US" sz="7200" dirty="0"/>
            </a:br>
            <a:r>
              <a:rPr lang="en-US" sz="7200" b="1" dirty="0"/>
              <a:t>Submission Date:</a:t>
            </a:r>
            <a:br>
              <a:rPr lang="en-US" sz="7200" dirty="0"/>
            </a:br>
            <a:r>
              <a:rPr lang="en-US" sz="7200" dirty="0"/>
              <a:t>07 JULY 2026</a:t>
            </a:r>
            <a:br>
              <a:rPr lang="en-US" sz="7200" dirty="0"/>
            </a:b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3985514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941" y="460809"/>
            <a:ext cx="41591879" cy="2270661"/>
          </a:xfr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4800" b="1" dirty="0">
                <a:latin typeface="Times New Roman" pitchFamily="18" charset="0"/>
                <a:cs typeface="Times New Roman" pitchFamily="18" charset="0"/>
              </a:rPr>
              <a:t>POPULATION HEALTH AND DIGITAL HEALTH PROMOTION BY USING </a:t>
            </a:r>
            <a:r>
              <a:rPr lang="en-GB" sz="4800" b="1" dirty="0" err="1">
                <a:latin typeface="Times New Roman" pitchFamily="18" charset="0"/>
                <a:cs typeface="Times New Roman" pitchFamily="18" charset="0"/>
              </a:rPr>
              <a:t>OVIVA</a:t>
            </a:r>
            <a:br>
              <a:rPr lang="en-GB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STUDENT NAME:</a:t>
            </a:r>
            <a:br>
              <a:rPr lang="en-GB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STUDENT NUMBER: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endParaRPr 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940" y="2948083"/>
            <a:ext cx="13673049" cy="5810767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Background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Scale of the public health problem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Obesity is a critical public healthcare crisis in the UK</a:t>
            </a:r>
          </a:p>
          <a:p>
            <a:pPr lvl="0"/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Approximately 66% of UK adults are classified as obese or overweight (NHS England, 2026). </a:t>
            </a:r>
          </a:p>
          <a:p>
            <a:pPr lvl="0"/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This public health crisis causes an intense operational and financial strain on the NHS. 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Obesity elevates risks of chronic diseases, including cardiovascular illnesses and type 2 diabetes and it makes targeted interventions vital. 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654940" y="9159676"/>
            <a:ext cx="13720710" cy="72866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417561" tIns="208780" rIns="417561" bIns="208780" rtlCol="0">
            <a:noAutofit/>
          </a:bodyPr>
          <a:lstStyle/>
          <a:p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Examples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Public health approaches have included non-digital structural measures.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An example is the </a:t>
            </a:r>
            <a:r>
              <a:rPr lang="en-GB" sz="3200" i="1" dirty="0">
                <a:latin typeface="Times New Roman" pitchFamily="18" charset="0"/>
                <a:cs typeface="Times New Roman" pitchFamily="18" charset="0"/>
              </a:rPr>
              <a:t>UK Soft Drinks Industry Levy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(sugar tax) or </a:t>
            </a:r>
            <a:r>
              <a:rPr lang="en-GB" sz="3200" i="1" dirty="0">
                <a:latin typeface="Times New Roman" pitchFamily="18" charset="0"/>
                <a:cs typeface="Times New Roman" pitchFamily="18" charset="0"/>
              </a:rPr>
              <a:t>Better Health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as a campaign tracker app (Thomas, 2024).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Oviva as a digital health intervention </a:t>
            </a:r>
            <a:endParaRPr lang="en-US" sz="3200" b="1" dirty="0">
              <a:latin typeface="Times New Roman" pitchFamily="18" charset="0"/>
              <a:cs typeface="Times New Roman" pitchFamily="18" charset="0"/>
            </a:endParaRPr>
          </a:p>
          <a:p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28231334" y="2951582"/>
            <a:ext cx="13902820" cy="59293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417561" tIns="208780" rIns="417561" bIns="208780" rtlCol="0">
            <a:noAutofit/>
          </a:bodyPr>
          <a:lstStyle/>
          <a:p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Health promotion values and principles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Health promotion is associated with individual and community empowerment.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It increases control and improves an individual's health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The core principles involve empowerment, equity, and accessibility (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Marrone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>
                <a:latin typeface="Times New Roman" pitchFamily="18" charset="0"/>
                <a:cs typeface="Times New Roman" pitchFamily="18" charset="0"/>
              </a:rPr>
              <a:t>et al.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2022).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Oviva is directly aligned with such values by eliminating geographical barriers to care.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It removes accessibility barriers so that patients can access such care by reducing in-person clinic visits (Borges do 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Nascimento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>
                <a:latin typeface="Times New Roman" pitchFamily="18" charset="0"/>
                <a:cs typeface="Times New Roman" pitchFamily="18" charset="0"/>
              </a:rPr>
              <a:t>et al.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2023).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4840174" y="12830509"/>
            <a:ext cx="12955411" cy="30098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417561" tIns="208780" rIns="417561" bIns="208780" rtlCol="0">
            <a:noAutofit/>
          </a:bodyPr>
          <a:lstStyle/>
          <a:p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Behavioural change theory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The </a:t>
            </a:r>
            <a:r>
              <a:rPr lang="en-GB" sz="3200" b="1" i="1" dirty="0">
                <a:latin typeface="Times New Roman" pitchFamily="18" charset="0"/>
                <a:cs typeface="Times New Roman" pitchFamily="18" charset="0"/>
              </a:rPr>
              <a:t>Capability, Opportunity, Motivation, and Behaviour (COM-B)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can be applied in this context.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This theory is effective in explaining how digital intervention apps drive health-related changes in lifestyle (Park </a:t>
            </a:r>
            <a:r>
              <a:rPr lang="en-GB" sz="3200" i="1" dirty="0">
                <a:latin typeface="Times New Roman" pitchFamily="18" charset="0"/>
                <a:cs typeface="Times New Roman" pitchFamily="18" charset="0"/>
              </a:rPr>
              <a:t>et al.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2023).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738872824"/>
              </p:ext>
            </p:extLst>
          </p:nvPr>
        </p:nvGraphicFramePr>
        <p:xfrm>
          <a:off x="15356392" y="15566234"/>
          <a:ext cx="13002477" cy="15074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28358869" y="11366621"/>
            <a:ext cx="13775285" cy="20621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Coaches set a collaborative goal while constantly pushing users through notifications (Oviva Group, 2026).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The streak of triggers through automatic motivation works effectively.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It helps users build a consistent habit in their lifestyle.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1088309" y="24189829"/>
            <a:ext cx="13792671" cy="492922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417561" tIns="208780" rIns="417561" bIns="208780" rtlCol="0">
            <a:noAutofit/>
          </a:bodyPr>
          <a:lstStyle/>
          <a:p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Expected outcome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The utilisation of the COM-B model in Oviva is expected to offer measurable improvements.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It is expected to provide anthropometric markers, like reduced BMI or weight loss, and indicators for metabolic health (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Zahedani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>
                <a:latin typeface="Times New Roman" pitchFamily="18" charset="0"/>
                <a:cs typeface="Times New Roman" pitchFamily="18" charset="0"/>
              </a:rPr>
              <a:t>et al.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2023).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However, the success of this tool depends on sustained digital engagement.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Maintaining long-term motivation for users can pose a challenge despite an enhanced environmental opportunity and psychological capability.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465271380"/>
              </p:ext>
            </p:extLst>
          </p:nvPr>
        </p:nvGraphicFramePr>
        <p:xfrm>
          <a:off x="14546213" y="3144434"/>
          <a:ext cx="13185726" cy="4443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5" name="Content Placeholder 2"/>
          <p:cNvSpPr txBox="1">
            <a:spLocks/>
          </p:cNvSpPr>
          <p:nvPr/>
        </p:nvSpPr>
        <p:spPr>
          <a:xfrm>
            <a:off x="28294925" y="13878132"/>
            <a:ext cx="14120477" cy="20621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417561" tIns="208780" rIns="417561" bIns="208780" rtlCol="0">
            <a:noAutofit/>
          </a:bodyPr>
          <a:lstStyle/>
          <a:p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Conclusion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The employability of Oviva can reshape healthcare infrastructure across three pillars of policy, education, and research.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1070160515"/>
              </p:ext>
            </p:extLst>
          </p:nvPr>
        </p:nvGraphicFramePr>
        <p:xfrm>
          <a:off x="27861599" y="15312654"/>
          <a:ext cx="14067476" cy="95144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7" name="Diagram 16"/>
          <p:cNvGraphicFramePr/>
          <p:nvPr>
            <p:extLst>
              <p:ext uri="{D42A27DB-BD31-4B8C-83A1-F6EECF244321}">
                <p14:modId xmlns:p14="http://schemas.microsoft.com/office/powerpoint/2010/main" val="2484076338"/>
              </p:ext>
            </p:extLst>
          </p:nvPr>
        </p:nvGraphicFramePr>
        <p:xfrm>
          <a:off x="28294925" y="8014737"/>
          <a:ext cx="13916849" cy="3009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pic>
        <p:nvPicPr>
          <p:cNvPr id="18" name="Picture 17"/>
          <p:cNvPicPr/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88309" y="17234649"/>
            <a:ext cx="8643998" cy="6643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8"/>
          <p:cNvPicPr/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9783179" y="17231863"/>
            <a:ext cx="4786346" cy="657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4759245" y="7921885"/>
            <a:ext cx="13216030" cy="407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2758527220"/>
              </p:ext>
            </p:extLst>
          </p:nvPr>
        </p:nvGraphicFramePr>
        <p:xfrm>
          <a:off x="1088309" y="12155194"/>
          <a:ext cx="12853971" cy="4929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6" r:lo="rId27" r:qs="rId28" r:cs="rId29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A16CF0B-F686-23D7-EB91-35201E86C674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28100307" y="24364781"/>
            <a:ext cx="13958428" cy="54020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AF5D9-EA84-F6D5-E900-99A412D81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IN" sz="9600" b="1" dirty="0">
                <a:latin typeface="Times New Roman" pitchFamily="18" charset="0"/>
                <a:cs typeface="Times New Roman" pitchFamily="18" charset="0"/>
              </a:rPr>
              <a:t>REFERENCES</a:t>
            </a:r>
          </a:p>
          <a:p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Borges do Nascimento, </a:t>
            </a:r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I.J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., Abdulazeem, H., Vasanthan, L.T., Martinez, </a:t>
            </a:r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E.Z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., Zucoloto, </a:t>
            </a:r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M.L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., Østengaard, L., Azzopardi-Muscat, N., Zapata, T. and Novillo-Ortiz, D., 2023. Barriers and facilitators to utilizing digital health technologies by healthcare professionals. </a:t>
            </a:r>
            <a:r>
              <a:rPr lang="en-US" sz="9600" i="1" dirty="0" err="1">
                <a:latin typeface="Times New Roman" pitchFamily="18" charset="0"/>
                <a:cs typeface="Times New Roman" pitchFamily="18" charset="0"/>
              </a:rPr>
              <a:t>NPJ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 digital medicine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(1), p.161.</a:t>
            </a:r>
          </a:p>
          <a:p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Chen, A.M., 2025. Practical Barriers to Health Equity: Challenges, Opportunities, and Solutions. 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Advances in Public Health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2025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(1), p.2257356.</a:t>
            </a:r>
          </a:p>
          <a:p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Marrone, N.L., Nieman, C.L. and Coco, L., 2022. Community-based participatory research and human-centered design principles to advance hearing health equity. 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Ear and hearing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43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(Supplement 1), pp.33S-44S.</a:t>
            </a:r>
          </a:p>
          <a:p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NHS England (2026). 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Health Survey for England, 2024. </a:t>
            </a:r>
            <a:r>
              <a:rPr lang="en-IN" sz="9600" i="1" dirty="0">
                <a:latin typeface="Times New Roman" pitchFamily="18" charset="0"/>
                <a:cs typeface="Times New Roman" pitchFamily="18" charset="0"/>
              </a:rPr>
              <a:t>NHS England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. Available at: </a:t>
            </a:r>
            <a:r>
              <a:rPr lang="en-IN" sz="9600" u="sng" dirty="0">
                <a:latin typeface="Times New Roman" pitchFamily="18" charset="0"/>
                <a:cs typeface="Times New Roman" pitchFamily="18" charset="0"/>
                <a:hlinkClick r:id="rId2"/>
              </a:rPr>
              <a:t>https://digital.nhs.uk/data-and-information/publications/statistical/health-survey-for-england/2024/adults-overweight-and-obesity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[Accessed: 12 June 2026]</a:t>
            </a:r>
            <a:endParaRPr lang="en-US" sz="9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9600" dirty="0" err="1">
                <a:latin typeface="Times New Roman" pitchFamily="18" charset="0"/>
                <a:cs typeface="Times New Roman" pitchFamily="18" charset="0"/>
              </a:rPr>
              <a:t>Oviva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Group (2025). 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Tier 3 Weight Management: what you need to know. </a:t>
            </a:r>
            <a:r>
              <a:rPr lang="en-IN" sz="9600" i="1" dirty="0" err="1">
                <a:latin typeface="Times New Roman" pitchFamily="18" charset="0"/>
                <a:cs typeface="Times New Roman" pitchFamily="18" charset="0"/>
              </a:rPr>
              <a:t>Oviva</a:t>
            </a:r>
            <a:r>
              <a:rPr lang="en-IN" sz="9600" i="1" dirty="0">
                <a:latin typeface="Times New Roman" pitchFamily="18" charset="0"/>
                <a:cs typeface="Times New Roman" pitchFamily="18" charset="0"/>
              </a:rPr>
              <a:t> Group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. Available at: </a:t>
            </a:r>
            <a:r>
              <a:rPr lang="en-IN" sz="9600" u="sng" dirty="0">
                <a:latin typeface="Times New Roman" pitchFamily="18" charset="0"/>
                <a:cs typeface="Times New Roman" pitchFamily="18" charset="0"/>
                <a:hlinkClick r:id="rId3"/>
              </a:rPr>
              <a:t>https://oviva.com/uk/en/wAeight-management/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[Accessed: 12 June 2026]</a:t>
            </a:r>
            <a:endParaRPr lang="en-US" sz="9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9600" dirty="0" err="1">
                <a:latin typeface="Times New Roman" pitchFamily="18" charset="0"/>
                <a:cs typeface="Times New Roman" pitchFamily="18" charset="0"/>
              </a:rPr>
              <a:t>Oviva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Group (2026). 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Empowering Health with AI: Safe and Secure. </a:t>
            </a:r>
            <a:r>
              <a:rPr lang="en-IN" sz="9600" i="1" dirty="0" err="1">
                <a:latin typeface="Times New Roman" pitchFamily="18" charset="0"/>
                <a:cs typeface="Times New Roman" pitchFamily="18" charset="0"/>
              </a:rPr>
              <a:t>Oviva</a:t>
            </a:r>
            <a:r>
              <a:rPr lang="en-IN" sz="9600" i="1" dirty="0">
                <a:latin typeface="Times New Roman" pitchFamily="18" charset="0"/>
                <a:cs typeface="Times New Roman" pitchFamily="18" charset="0"/>
              </a:rPr>
              <a:t> Group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. Available at: </a:t>
            </a:r>
            <a:r>
              <a:rPr lang="en-IN" sz="9600" u="sng" dirty="0">
                <a:latin typeface="Times New Roman" pitchFamily="18" charset="0"/>
                <a:cs typeface="Times New Roman" pitchFamily="18" charset="0"/>
                <a:hlinkClick r:id="rId4"/>
              </a:rPr>
              <a:t>https://oviva.com/global/en/artificial-intelligence/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[Accessed: 12 June 2026]</a:t>
            </a:r>
            <a:endParaRPr lang="en-US" sz="9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9600" dirty="0" err="1">
                <a:latin typeface="Times New Roman" pitchFamily="18" charset="0"/>
                <a:cs typeface="Times New Roman" pitchFamily="18" charset="0"/>
              </a:rPr>
              <a:t>Oviva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Group (2026). 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Oviva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 Method. </a:t>
            </a:r>
            <a:r>
              <a:rPr lang="en-IN" sz="9600" i="1" dirty="0" err="1">
                <a:latin typeface="Times New Roman" pitchFamily="18" charset="0"/>
                <a:cs typeface="Times New Roman" pitchFamily="18" charset="0"/>
              </a:rPr>
              <a:t>Oviva</a:t>
            </a:r>
            <a:r>
              <a:rPr lang="en-IN" sz="9600" i="1" dirty="0">
                <a:latin typeface="Times New Roman" pitchFamily="18" charset="0"/>
                <a:cs typeface="Times New Roman" pitchFamily="18" charset="0"/>
              </a:rPr>
              <a:t> Group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. Available at: </a:t>
            </a:r>
            <a:r>
              <a:rPr lang="en-IN" sz="9600" u="sng" dirty="0">
                <a:latin typeface="Times New Roman" pitchFamily="18" charset="0"/>
                <a:cs typeface="Times New Roman" pitchFamily="18" charset="0"/>
                <a:hlinkClick r:id="rId5"/>
              </a:rPr>
              <a:t>https://oviva.com/global/en/oviva-method/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[Accessed: 12 June 2026]</a:t>
            </a:r>
            <a:endParaRPr lang="en-US" sz="9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Park, L.G., Ng, F. and Handley, M.A., 2023. The use of the Capability-Opportunity-Motivation Behavior (COM-B) model to identify barriers to medication adherence and the application of mobile health technology in adults with coronary heart disease: A qualitative study. 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PEC innovation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 p.100209.</a:t>
            </a:r>
          </a:p>
          <a:p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Thomas, T., (2024). 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UK sugar tax explained: what is it and has it worked? </a:t>
            </a:r>
            <a:r>
              <a:rPr lang="en-US" sz="9600" i="1" dirty="0">
                <a:latin typeface="Times New Roman" pitchFamily="18" charset="0"/>
                <a:cs typeface="Times New Roman" pitchFamily="18" charset="0"/>
              </a:rPr>
              <a:t>The Guardian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Available at: </a:t>
            </a:r>
            <a:r>
              <a:rPr lang="en-IN" sz="9600" u="sng" dirty="0">
                <a:latin typeface="Times New Roman" pitchFamily="18" charset="0"/>
                <a:cs typeface="Times New Roman" pitchFamily="18" charset="0"/>
                <a:hlinkClick r:id="rId6"/>
              </a:rPr>
              <a:t>https://www.theguardian.com/business/article/2024/jul/09/uk-sugar-tax-explained-what-is-it-and-has-it-worked</a:t>
            </a:r>
            <a:r>
              <a:rPr lang="en-IN" sz="9600" dirty="0">
                <a:latin typeface="Times New Roman" pitchFamily="18" charset="0"/>
                <a:cs typeface="Times New Roman" pitchFamily="18" charset="0"/>
              </a:rPr>
              <a:t> [Accessed: 12 June 2026]</a:t>
            </a:r>
            <a:endParaRPr lang="en-US" sz="9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Zahedani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 A.D., McLaughlin, T., </a:t>
            </a:r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Veluvali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Aghaeepour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, N., Hosseinian, A., Agarwal, S., Ruan, J., Tripathi, S., Woodward, M., Hashemi, N. and Snyder, M., 2023. Digital health application integrating wearable data and behavioral patterns improves metabolic health. </a:t>
            </a:r>
            <a:r>
              <a:rPr lang="en-US" sz="9600" dirty="0" err="1">
                <a:latin typeface="Times New Roman" pitchFamily="18" charset="0"/>
                <a:cs typeface="Times New Roman" pitchFamily="18" charset="0"/>
              </a:rPr>
              <a:t>NPJ</a:t>
            </a: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 digital medicine, 6(1), p.216.</a:t>
            </a:r>
          </a:p>
          <a:p>
            <a:endParaRPr lang="en-US" sz="9600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30093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1217</Words>
  <Application>Microsoft Office PowerPoint</Application>
  <PresentationFormat>Custom</PresentationFormat>
  <Paragraphs>62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Times New Roman</vt:lpstr>
      <vt:lpstr>Office Theme</vt:lpstr>
      <vt:lpstr>PowerPoint Presentation</vt:lpstr>
      <vt:lpstr>POPULATION HEALTH AND DIGITAL HEALTH PROMOTION BY USING OVIVA STUDENT NAME: STUDENT NUMBER: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IN HEALTHCARE LEADERSHIP</dc:title>
  <dc:creator>Siddhartha saha</dc:creator>
  <cp:lastModifiedBy>bhumi patel</cp:lastModifiedBy>
  <cp:revision>84</cp:revision>
  <dcterms:created xsi:type="dcterms:W3CDTF">2024-07-04T12:40:20Z</dcterms:created>
  <dcterms:modified xsi:type="dcterms:W3CDTF">2026-07-03T12:20:02Z</dcterms:modified>
</cp:coreProperties>
</file>