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489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97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317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357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68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5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160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721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04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338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25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49A29-2304-41C6-87F8-7739E1BAA78C}" type="datetimeFigureOut">
              <a:rPr lang="en-GB" smtClean="0"/>
              <a:t>12/11/2015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31DF2C-829C-4C51-93B0-82CAA446B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63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Signal to Noise Ratio for </a:t>
            </a:r>
            <a:r>
              <a:rPr lang="en-GB" dirty="0" err="1" smtClean="0"/>
              <a:t>WiFi</a:t>
            </a:r>
            <a:r>
              <a:rPr lang="en-GB" dirty="0" smtClean="0"/>
              <a:t> (802.11b/g, 802.11n)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November,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611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Range Boundary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We define </a:t>
            </a:r>
            <a:r>
              <a:rPr lang="en-GB" dirty="0"/>
              <a:t>the range boundary of an access point based on signal-to-noise (SNR) </a:t>
            </a:r>
            <a:r>
              <a:rPr lang="en-GB" dirty="0" smtClean="0"/>
              <a:t>ratio</a:t>
            </a:r>
          </a:p>
          <a:p>
            <a:pPr lvl="1"/>
            <a:r>
              <a:rPr lang="en-GB" dirty="0" smtClean="0"/>
              <a:t>Signal </a:t>
            </a:r>
            <a:r>
              <a:rPr lang="en-GB" dirty="0"/>
              <a:t>level (in </a:t>
            </a:r>
            <a:r>
              <a:rPr lang="en-GB" dirty="0" err="1"/>
              <a:t>dBm</a:t>
            </a:r>
            <a:r>
              <a:rPr lang="en-GB" dirty="0"/>
              <a:t>) minus the noise level (in </a:t>
            </a:r>
            <a:r>
              <a:rPr lang="en-GB" dirty="0" err="1"/>
              <a:t>dBm</a:t>
            </a:r>
            <a:r>
              <a:rPr lang="en-GB" dirty="0" smtClean="0"/>
              <a:t>) </a:t>
            </a:r>
          </a:p>
          <a:p>
            <a:pPr lvl="1"/>
            <a:r>
              <a:rPr lang="en-GB" dirty="0" smtClean="0"/>
              <a:t>E.g. </a:t>
            </a:r>
            <a:r>
              <a:rPr lang="en-GB" dirty="0"/>
              <a:t>signal level of -53 </a:t>
            </a:r>
            <a:r>
              <a:rPr lang="en-GB" dirty="0" err="1"/>
              <a:t>dBm</a:t>
            </a:r>
            <a:r>
              <a:rPr lang="en-GB" dirty="0"/>
              <a:t> measured near an access </a:t>
            </a:r>
            <a:r>
              <a:rPr lang="en-GB" dirty="0" smtClean="0"/>
              <a:t>point</a:t>
            </a:r>
          </a:p>
          <a:p>
            <a:pPr lvl="1"/>
            <a:r>
              <a:rPr lang="en-GB" dirty="0" smtClean="0"/>
              <a:t>Typical </a:t>
            </a:r>
            <a:r>
              <a:rPr lang="en-GB" dirty="0"/>
              <a:t>noise level of -90 </a:t>
            </a:r>
            <a:r>
              <a:rPr lang="en-GB" dirty="0" err="1"/>
              <a:t>dBm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SNR </a:t>
            </a:r>
            <a:r>
              <a:rPr lang="en-GB" dirty="0"/>
              <a:t>of 37 </a:t>
            </a:r>
            <a:r>
              <a:rPr lang="en-GB" dirty="0" smtClean="0"/>
              <a:t>dB (a decent </a:t>
            </a:r>
            <a:r>
              <a:rPr lang="en-GB" dirty="0"/>
              <a:t>value for wireless </a:t>
            </a:r>
            <a:r>
              <a:rPr lang="en-GB" dirty="0" smtClean="0"/>
              <a:t>LANs)</a:t>
            </a:r>
          </a:p>
          <a:p>
            <a:pPr lvl="1"/>
            <a:r>
              <a:rPr lang="en-GB" dirty="0" smtClean="0"/>
              <a:t>dB = difference </a:t>
            </a:r>
            <a:r>
              <a:rPr lang="en-GB" dirty="0"/>
              <a:t>in two logarithmic values, such </a:t>
            </a:r>
            <a:r>
              <a:rPr lang="en-GB" dirty="0" smtClean="0"/>
              <a:t>as signal level and noise level </a:t>
            </a:r>
            <a:r>
              <a:rPr lang="en-GB" dirty="0" err="1" smtClean="0"/>
              <a:t>dBm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651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SNR Affects </a:t>
            </a:r>
            <a:r>
              <a:rPr lang="en-GB" dirty="0" smtClean="0"/>
              <a:t>P</a:t>
            </a:r>
            <a:r>
              <a:rPr lang="en-GB" dirty="0" smtClean="0"/>
              <a:t>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SNR </a:t>
            </a:r>
            <a:r>
              <a:rPr lang="en-GB" dirty="0"/>
              <a:t>of an access point signal, measured at the user device, decreases as range to the user increases </a:t>
            </a:r>
            <a:endParaRPr lang="en-GB" dirty="0" smtClean="0"/>
          </a:p>
          <a:p>
            <a:pPr lvl="1"/>
            <a:r>
              <a:rPr lang="en-GB" dirty="0" smtClean="0"/>
              <a:t>The free </a:t>
            </a:r>
            <a:r>
              <a:rPr lang="en-GB" dirty="0"/>
              <a:t>space loss between the user and the access point reduces signal </a:t>
            </a:r>
            <a:r>
              <a:rPr lang="en-GB" dirty="0" smtClean="0"/>
              <a:t>level</a:t>
            </a:r>
          </a:p>
          <a:p>
            <a:r>
              <a:rPr lang="en-GB" dirty="0" smtClean="0"/>
              <a:t>Same is true for </a:t>
            </a:r>
            <a:r>
              <a:rPr lang="en-GB" dirty="0"/>
              <a:t>the signals propagating from the user device to the access </a:t>
            </a:r>
            <a:r>
              <a:rPr lang="en-GB" dirty="0" smtClean="0"/>
              <a:t>point</a:t>
            </a:r>
          </a:p>
          <a:p>
            <a:pPr lvl="1"/>
            <a:r>
              <a:rPr lang="en-GB" dirty="0" smtClean="0"/>
              <a:t>RF </a:t>
            </a:r>
            <a:r>
              <a:rPr lang="en-GB" dirty="0"/>
              <a:t>interference from microwave </a:t>
            </a:r>
            <a:r>
              <a:rPr lang="en-GB" dirty="0" smtClean="0"/>
              <a:t>ovens, other access points </a:t>
            </a:r>
            <a:r>
              <a:rPr lang="en-GB" dirty="0"/>
              <a:t>and cordless </a:t>
            </a:r>
            <a:r>
              <a:rPr lang="en-GB" dirty="0" smtClean="0"/>
              <a:t>phones increases </a:t>
            </a:r>
            <a:r>
              <a:rPr lang="en-GB" dirty="0"/>
              <a:t>the noise </a:t>
            </a:r>
            <a:r>
              <a:rPr lang="en-GB" dirty="0" smtClean="0"/>
              <a:t>level</a:t>
            </a:r>
          </a:p>
          <a:p>
            <a:pPr lvl="1"/>
            <a:r>
              <a:rPr lang="en-GB" dirty="0" smtClean="0"/>
              <a:t>Increased noise level = decreased SNR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241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SNR Affects the </a:t>
            </a:r>
            <a:r>
              <a:rPr lang="en-GB" dirty="0"/>
              <a:t>P</a:t>
            </a:r>
            <a:r>
              <a:rPr lang="en-GB" dirty="0" smtClean="0"/>
              <a:t>erformance Wireless LAN Connections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Higher SNR value gives a signal strength is stronger in relation to the noise levels</a:t>
            </a:r>
          </a:p>
          <a:p>
            <a:pPr lvl="1"/>
            <a:r>
              <a:rPr lang="en-GB" dirty="0" smtClean="0"/>
              <a:t>Higher data rates </a:t>
            </a:r>
          </a:p>
          <a:p>
            <a:pPr lvl="1"/>
            <a:r>
              <a:rPr lang="en-GB" dirty="0" smtClean="0"/>
              <a:t>Fewer retransmissions </a:t>
            </a:r>
          </a:p>
          <a:p>
            <a:pPr lvl="1"/>
            <a:r>
              <a:rPr lang="en-GB" dirty="0" smtClean="0"/>
              <a:t>Better throughput</a:t>
            </a:r>
          </a:p>
          <a:p>
            <a:pPr lvl="1"/>
            <a:r>
              <a:rPr lang="en-GB" dirty="0" smtClean="0"/>
              <a:t>Lower SNR wireless LAN devices must operate at lower data rates and throughput</a:t>
            </a:r>
          </a:p>
          <a:p>
            <a:r>
              <a:rPr lang="en-GB" dirty="0" smtClean="0"/>
              <a:t>How significant is the effect?</a:t>
            </a:r>
          </a:p>
          <a:p>
            <a:pPr lvl="1"/>
            <a:r>
              <a:rPr lang="en-GB" dirty="0" smtClean="0"/>
              <a:t>SNR of 30 dB may allow an 802.11g client and access point to communicate at 24 Mbps</a:t>
            </a:r>
          </a:p>
          <a:p>
            <a:pPr lvl="1"/>
            <a:r>
              <a:rPr lang="en-GB" dirty="0" smtClean="0"/>
              <a:t>SNR of 15 dB perhaps only 6 Mbps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495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Live Test Example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Wireless-Nets tests with 802-11g</a:t>
            </a:r>
          </a:p>
          <a:p>
            <a:pPr lvl="1"/>
            <a:r>
              <a:rPr lang="en-GB" dirty="0" smtClean="0"/>
              <a:t>&gt; 40dB SNR = Excellent signal (5 bars); always associated; lightening fast</a:t>
            </a:r>
          </a:p>
          <a:p>
            <a:pPr lvl="1"/>
            <a:r>
              <a:rPr lang="en-GB" dirty="0" smtClean="0"/>
              <a:t>25dB to 40dB SNR = Very good signal (3 - 4 bars); always associated; very fast</a:t>
            </a:r>
          </a:p>
          <a:p>
            <a:pPr lvl="1"/>
            <a:r>
              <a:rPr lang="en-GB" dirty="0" smtClean="0"/>
              <a:t>15dB to 25dB SNR = Low signal (2 bars); always associated; usually fast</a:t>
            </a:r>
          </a:p>
          <a:p>
            <a:pPr lvl="1"/>
            <a:r>
              <a:rPr lang="en-GB" dirty="0" smtClean="0"/>
              <a:t>10dB - 15dB SNR = Very low signal (1 bar); mostly associated; mostly slow</a:t>
            </a:r>
          </a:p>
          <a:p>
            <a:pPr lvl="1"/>
            <a:r>
              <a:rPr lang="en-GB" dirty="0" smtClean="0"/>
              <a:t>5dB to 10dB SNR = No signal; not associated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863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SNR Recommendations?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Level issues occur only at the boundary limits of an access point</a:t>
            </a:r>
          </a:p>
          <a:p>
            <a:pPr lvl="1"/>
            <a:r>
              <a:rPr lang="en-GB" dirty="0" smtClean="0"/>
              <a:t>Links with access points at closer range have higher SNR</a:t>
            </a:r>
          </a:p>
          <a:p>
            <a:r>
              <a:rPr lang="en-GB" dirty="0" smtClean="0"/>
              <a:t>20dB </a:t>
            </a:r>
            <a:r>
              <a:rPr lang="en-GB" dirty="0"/>
              <a:t>as the minimum SNR for defining the range boundary of each 802.11b/g access </a:t>
            </a:r>
            <a:r>
              <a:rPr lang="en-GB" dirty="0" smtClean="0"/>
              <a:t>point</a:t>
            </a:r>
          </a:p>
          <a:p>
            <a:pPr lvl="1"/>
            <a:r>
              <a:rPr lang="en-GB" dirty="0" smtClean="0"/>
              <a:t>Gives constant link with </a:t>
            </a:r>
            <a:r>
              <a:rPr lang="en-GB" dirty="0"/>
              <a:t>fairly good performance </a:t>
            </a:r>
            <a:r>
              <a:rPr lang="en-GB" dirty="0" smtClean="0"/>
              <a:t>for typical </a:t>
            </a:r>
            <a:r>
              <a:rPr lang="en-GB" dirty="0"/>
              <a:t>network </a:t>
            </a:r>
            <a:r>
              <a:rPr lang="en-GB" dirty="0" smtClean="0"/>
              <a:t>functions</a:t>
            </a:r>
          </a:p>
          <a:p>
            <a:pPr lvl="2"/>
            <a:r>
              <a:rPr lang="en-GB" dirty="0" smtClean="0"/>
              <a:t>E.g. web </a:t>
            </a:r>
            <a:r>
              <a:rPr lang="en-GB" dirty="0"/>
              <a:t>browsing and email </a:t>
            </a:r>
            <a:r>
              <a:rPr lang="en-GB" dirty="0" smtClean="0"/>
              <a:t>synchronization</a:t>
            </a:r>
          </a:p>
          <a:p>
            <a:r>
              <a:rPr lang="en-GB" dirty="0" smtClean="0"/>
              <a:t>802.11n </a:t>
            </a:r>
            <a:r>
              <a:rPr lang="en-GB" dirty="0"/>
              <a:t>may require different range boundary </a:t>
            </a:r>
            <a:r>
              <a:rPr lang="en-GB" dirty="0" smtClean="0"/>
              <a:t>definitions</a:t>
            </a:r>
            <a:endParaRPr lang="en-GB" dirty="0" smtClean="0"/>
          </a:p>
          <a:p>
            <a:pPr lvl="2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50724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SNR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Higher SNR necessary in some venues</a:t>
            </a:r>
          </a:p>
          <a:p>
            <a:pPr lvl="1"/>
            <a:r>
              <a:rPr lang="en-GB" dirty="0" smtClean="0"/>
              <a:t>E.g. High occurrence of multipath signal propagation</a:t>
            </a:r>
          </a:p>
          <a:p>
            <a:pPr lvl="2"/>
            <a:r>
              <a:rPr lang="en-GB" dirty="0" smtClean="0"/>
              <a:t>Manufacturing plants,  open plan offices, airports</a:t>
            </a:r>
          </a:p>
          <a:p>
            <a:r>
              <a:rPr lang="en-GB" dirty="0" smtClean="0"/>
              <a:t>Voice over wireless LAN needs higher SNR</a:t>
            </a:r>
          </a:p>
          <a:p>
            <a:pPr lvl="1"/>
            <a:r>
              <a:rPr lang="en-GB" dirty="0" smtClean="0"/>
              <a:t>Cisco recommends 25 dB for wireless voice telephony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55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Antenna gain</a:t>
            </a:r>
          </a:p>
          <a:p>
            <a:pPr lvl="1"/>
            <a:r>
              <a:rPr lang="en-GB" dirty="0" smtClean="0"/>
              <a:t>Direct effect on performance and SNR</a:t>
            </a:r>
          </a:p>
          <a:p>
            <a:r>
              <a:rPr lang="en-GB" dirty="0" err="1" smtClean="0"/>
              <a:t>WiFi</a:t>
            </a:r>
            <a:r>
              <a:rPr lang="en-GB" dirty="0" smtClean="0"/>
              <a:t> transceivers vary considerably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ome have better transmit power and receive sensitivity than others</a:t>
            </a:r>
          </a:p>
          <a:p>
            <a:r>
              <a:rPr lang="en-GB" dirty="0" smtClean="0"/>
              <a:t>High occurrence of multipath signal propagation</a:t>
            </a:r>
          </a:p>
          <a:p>
            <a:pPr lvl="1"/>
            <a:r>
              <a:rPr lang="en-GB" dirty="0" smtClean="0"/>
              <a:t>Manufacturing plants,  open plan offices, airports</a:t>
            </a:r>
          </a:p>
          <a:p>
            <a:r>
              <a:rPr lang="en-GB" dirty="0" smtClean="0"/>
              <a:t>High occurrence of absorption</a:t>
            </a:r>
          </a:p>
          <a:p>
            <a:pPr lvl="1"/>
            <a:r>
              <a:rPr lang="en-GB" dirty="0" smtClean="0"/>
              <a:t>If outdoors, trees, undergrowth, rain</a:t>
            </a:r>
            <a:r>
              <a:rPr lang="en-GB" dirty="0" smtClean="0"/>
              <a:t>, dust</a:t>
            </a:r>
          </a:p>
          <a:p>
            <a:pPr lvl="1"/>
            <a:r>
              <a:rPr lang="en-GB" dirty="0" smtClean="0"/>
              <a:t>Indoors addition of walls, furniture, furnishings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11242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496</Words>
  <Application>Microsoft Office PowerPoint</Application>
  <PresentationFormat>On-screen Show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Signal to Noise Ratio for WiFi (802.11b/g, 802.11n) </vt:lpstr>
      <vt:lpstr>Range Boundary</vt:lpstr>
      <vt:lpstr>SNR Affects Performance</vt:lpstr>
      <vt:lpstr>SNR Affects the Performance Wireless LAN Connections</vt:lpstr>
      <vt:lpstr>Live Test Example Data</vt:lpstr>
      <vt:lpstr>SNR Recommendations?</vt:lpstr>
      <vt:lpstr>SNR Recommendations</vt:lpstr>
      <vt:lpstr>Other Effects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Signal to Noise Ratio for WiFi</dc:title>
  <dc:creator>Rees, John</dc:creator>
  <cp:lastModifiedBy>Rees, John</cp:lastModifiedBy>
  <cp:revision>4</cp:revision>
  <dcterms:created xsi:type="dcterms:W3CDTF">2015-11-12T13:57:41Z</dcterms:created>
  <dcterms:modified xsi:type="dcterms:W3CDTF">2015-11-12T14:31:08Z</dcterms:modified>
</cp:coreProperties>
</file>