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3"/>
  </p:notesMasterIdLst>
  <p:sldIdLst>
    <p:sldId id="257" r:id="rId2"/>
    <p:sldId id="267" r:id="rId3"/>
    <p:sldId id="266" r:id="rId4"/>
    <p:sldId id="284" r:id="rId5"/>
    <p:sldId id="295" r:id="rId6"/>
    <p:sldId id="258" r:id="rId7"/>
    <p:sldId id="294" r:id="rId8"/>
    <p:sldId id="296" r:id="rId9"/>
    <p:sldId id="283" r:id="rId10"/>
    <p:sldId id="280" r:id="rId11"/>
    <p:sldId id="256" r:id="rId12"/>
    <p:sldId id="286" r:id="rId13"/>
    <p:sldId id="293" r:id="rId14"/>
    <p:sldId id="285" r:id="rId15"/>
    <p:sldId id="289" r:id="rId16"/>
    <p:sldId id="287" r:id="rId17"/>
    <p:sldId id="291" r:id="rId18"/>
    <p:sldId id="288" r:id="rId19"/>
    <p:sldId id="268" r:id="rId20"/>
    <p:sldId id="292" r:id="rId21"/>
    <p:sldId id="290"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6B0F0"/>
    <a:srgbClr val="0432FF"/>
    <a:srgbClr val="00FDFF"/>
    <a:srgbClr val="FFB422"/>
    <a:srgbClr val="3898C2"/>
    <a:srgbClr val="0E9FD5"/>
    <a:srgbClr val="EE49DB"/>
    <a:srgbClr val="A2AEFB"/>
    <a:srgbClr val="903186"/>
    <a:srgbClr val="872B7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D135906-8DE4-2A4A-BD42-88D6A221ED50}" v="7" dt="2025-11-08T16:12:11.114"/>
    <p1510:client id="{7D41DE92-1CCF-B001-62FE-41838A55217F}" v="13" dt="2025-11-09T09:01:57.807"/>
    <p1510:client id="{7F125E68-1251-3F26-EE24-64189900ECFF}" v="14" dt="2025-11-09T10:42:56.63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aire Arif (2432765)" userId="S::2432765@student.uwtsd.ac.uk::9478a722-890b-487e-a4f9-b88283428320" providerId="AD" clId="Web-{7D41DE92-1CCF-B001-62FE-41838A55217F}"/>
    <pc:docChg chg="modSld">
      <pc:chgData name="Zaire Arif (2432765)" userId="S::2432765@student.uwtsd.ac.uk::9478a722-890b-487e-a4f9-b88283428320" providerId="AD" clId="Web-{7D41DE92-1CCF-B001-62FE-41838A55217F}" dt="2025-11-09T09:01:57.792" v="13" actId="1076"/>
      <pc:docMkLst>
        <pc:docMk/>
      </pc:docMkLst>
      <pc:sldChg chg="modSp">
        <pc:chgData name="Zaire Arif (2432765)" userId="S::2432765@student.uwtsd.ac.uk::9478a722-890b-487e-a4f9-b88283428320" providerId="AD" clId="Web-{7D41DE92-1CCF-B001-62FE-41838A55217F}" dt="2025-11-08T16:19:51.789" v="1" actId="1076"/>
        <pc:sldMkLst>
          <pc:docMk/>
          <pc:sldMk cId="3682591128" sldId="289"/>
        </pc:sldMkLst>
        <pc:spChg chg="mod">
          <ac:chgData name="Zaire Arif (2432765)" userId="S::2432765@student.uwtsd.ac.uk::9478a722-890b-487e-a4f9-b88283428320" providerId="AD" clId="Web-{7D41DE92-1CCF-B001-62FE-41838A55217F}" dt="2025-11-08T16:19:51.789" v="1" actId="1076"/>
          <ac:spMkLst>
            <pc:docMk/>
            <pc:sldMk cId="3682591128" sldId="289"/>
            <ac:spMk id="68" creationId="{A71AD003-D02C-6C45-B382-C54C6C50E64E}"/>
          </ac:spMkLst>
        </pc:spChg>
      </pc:sldChg>
      <pc:sldChg chg="modSp">
        <pc:chgData name="Zaire Arif (2432765)" userId="S::2432765@student.uwtsd.ac.uk::9478a722-890b-487e-a4f9-b88283428320" providerId="AD" clId="Web-{7D41DE92-1CCF-B001-62FE-41838A55217F}" dt="2025-11-08T16:21:54.998" v="11" actId="20577"/>
        <pc:sldMkLst>
          <pc:docMk/>
          <pc:sldMk cId="373713781" sldId="291"/>
        </pc:sldMkLst>
        <pc:spChg chg="mod">
          <ac:chgData name="Zaire Arif (2432765)" userId="S::2432765@student.uwtsd.ac.uk::9478a722-890b-487e-a4f9-b88283428320" providerId="AD" clId="Web-{7D41DE92-1CCF-B001-62FE-41838A55217F}" dt="2025-11-08T16:21:54.998" v="11" actId="20577"/>
          <ac:spMkLst>
            <pc:docMk/>
            <pc:sldMk cId="373713781" sldId="291"/>
            <ac:spMk id="3" creationId="{AEABADF4-A5D7-9B80-44F9-F4350814E79F}"/>
          </ac:spMkLst>
        </pc:spChg>
      </pc:sldChg>
      <pc:sldChg chg="modSp">
        <pc:chgData name="Zaire Arif (2432765)" userId="S::2432765@student.uwtsd.ac.uk::9478a722-890b-487e-a4f9-b88283428320" providerId="AD" clId="Web-{7D41DE92-1CCF-B001-62FE-41838A55217F}" dt="2025-11-09T09:01:57.792" v="13" actId="1076"/>
        <pc:sldMkLst>
          <pc:docMk/>
          <pc:sldMk cId="1652964963" sldId="293"/>
        </pc:sldMkLst>
        <pc:spChg chg="mod">
          <ac:chgData name="Zaire Arif (2432765)" userId="S::2432765@student.uwtsd.ac.uk::9478a722-890b-487e-a4f9-b88283428320" providerId="AD" clId="Web-{7D41DE92-1CCF-B001-62FE-41838A55217F}" dt="2025-11-09T09:01:47.182" v="12" actId="1076"/>
          <ac:spMkLst>
            <pc:docMk/>
            <pc:sldMk cId="1652964963" sldId="293"/>
            <ac:spMk id="2" creationId="{4F16F44E-A79B-8A34-77F8-78DF11BBABF9}"/>
          </ac:spMkLst>
        </pc:spChg>
        <pc:spChg chg="mod">
          <ac:chgData name="Zaire Arif (2432765)" userId="S::2432765@student.uwtsd.ac.uk::9478a722-890b-487e-a4f9-b88283428320" providerId="AD" clId="Web-{7D41DE92-1CCF-B001-62FE-41838A55217F}" dt="2025-11-09T09:01:57.792" v="13" actId="1076"/>
          <ac:spMkLst>
            <pc:docMk/>
            <pc:sldMk cId="1652964963" sldId="293"/>
            <ac:spMk id="6" creationId="{2D115951-85B2-E243-C26C-295EE9282701}"/>
          </ac:spMkLst>
        </pc:spChg>
      </pc:sldChg>
    </pc:docChg>
  </pc:docChgLst>
  <pc:docChgLst>
    <pc:chgData name="Zaire Arif (2432765)" userId="S::2432765@student.uwtsd.ac.uk::9478a722-890b-487e-a4f9-b88283428320" providerId="AD" clId="Web-{7F125E68-1251-3F26-EE24-64189900ECFF}"/>
    <pc:docChg chg="modSld">
      <pc:chgData name="Zaire Arif (2432765)" userId="S::2432765@student.uwtsd.ac.uk::9478a722-890b-487e-a4f9-b88283428320" providerId="AD" clId="Web-{7F125E68-1251-3F26-EE24-64189900ECFF}" dt="2025-11-09T10:42:56.648" v="16" actId="20577"/>
      <pc:docMkLst>
        <pc:docMk/>
      </pc:docMkLst>
      <pc:sldChg chg="modSp">
        <pc:chgData name="Zaire Arif (2432765)" userId="S::2432765@student.uwtsd.ac.uk::9478a722-890b-487e-a4f9-b88283428320" providerId="AD" clId="Web-{7F125E68-1251-3F26-EE24-64189900ECFF}" dt="2025-11-09T10:40:42.973" v="1" actId="20577"/>
        <pc:sldMkLst>
          <pc:docMk/>
          <pc:sldMk cId="945519296" sldId="266"/>
        </pc:sldMkLst>
        <pc:spChg chg="mod">
          <ac:chgData name="Zaire Arif (2432765)" userId="S::2432765@student.uwtsd.ac.uk::9478a722-890b-487e-a4f9-b88283428320" providerId="AD" clId="Web-{7F125E68-1251-3F26-EE24-64189900ECFF}" dt="2025-11-09T10:40:42.973" v="1" actId="20577"/>
          <ac:spMkLst>
            <pc:docMk/>
            <pc:sldMk cId="945519296" sldId="266"/>
            <ac:spMk id="2" creationId="{15D5B311-AA15-03EC-6720-B07DF90B3788}"/>
          </ac:spMkLst>
        </pc:spChg>
      </pc:sldChg>
      <pc:sldChg chg="modSp">
        <pc:chgData name="Zaire Arif (2432765)" userId="S::2432765@student.uwtsd.ac.uk::9478a722-890b-487e-a4f9-b88283428320" providerId="AD" clId="Web-{7F125E68-1251-3F26-EE24-64189900ECFF}" dt="2025-11-09T10:41:57.725" v="7" actId="1076"/>
        <pc:sldMkLst>
          <pc:docMk/>
          <pc:sldMk cId="3475172452" sldId="280"/>
        </pc:sldMkLst>
        <pc:spChg chg="mod">
          <ac:chgData name="Zaire Arif (2432765)" userId="S::2432765@student.uwtsd.ac.uk::9478a722-890b-487e-a4f9-b88283428320" providerId="AD" clId="Web-{7F125E68-1251-3F26-EE24-64189900ECFF}" dt="2025-11-09T10:41:57.725" v="7" actId="1076"/>
          <ac:spMkLst>
            <pc:docMk/>
            <pc:sldMk cId="3475172452" sldId="280"/>
            <ac:spMk id="2" creationId="{DECD8818-3442-35B4-928B-E091FABF2790}"/>
          </ac:spMkLst>
        </pc:spChg>
      </pc:sldChg>
      <pc:sldChg chg="modSp">
        <pc:chgData name="Zaire Arif (2432765)" userId="S::2432765@student.uwtsd.ac.uk::9478a722-890b-487e-a4f9-b88283428320" providerId="AD" clId="Web-{7F125E68-1251-3F26-EE24-64189900ECFF}" dt="2025-11-09T10:42:24.085" v="11" actId="1076"/>
        <pc:sldMkLst>
          <pc:docMk/>
          <pc:sldMk cId="4280410761" sldId="286"/>
        </pc:sldMkLst>
        <pc:spChg chg="mod">
          <ac:chgData name="Zaire Arif (2432765)" userId="S::2432765@student.uwtsd.ac.uk::9478a722-890b-487e-a4f9-b88283428320" providerId="AD" clId="Web-{7F125E68-1251-3F26-EE24-64189900ECFF}" dt="2025-11-09T10:42:24.085" v="11" actId="1076"/>
          <ac:spMkLst>
            <pc:docMk/>
            <pc:sldMk cId="4280410761" sldId="286"/>
            <ac:spMk id="2" creationId="{452481A0-E3A2-E206-20EB-CE7EEECB0154}"/>
          </ac:spMkLst>
        </pc:spChg>
      </pc:sldChg>
      <pc:sldChg chg="modSp">
        <pc:chgData name="Zaire Arif (2432765)" userId="S::2432765@student.uwtsd.ac.uk::9478a722-890b-487e-a4f9-b88283428320" providerId="AD" clId="Web-{7F125E68-1251-3F26-EE24-64189900ECFF}" dt="2025-11-09T10:42:46.429" v="14" actId="1076"/>
        <pc:sldMkLst>
          <pc:docMk/>
          <pc:sldMk cId="4206507957" sldId="287"/>
        </pc:sldMkLst>
        <pc:spChg chg="mod">
          <ac:chgData name="Zaire Arif (2432765)" userId="S::2432765@student.uwtsd.ac.uk::9478a722-890b-487e-a4f9-b88283428320" providerId="AD" clId="Web-{7F125E68-1251-3F26-EE24-64189900ECFF}" dt="2025-11-09T10:42:46.429" v="14" actId="1076"/>
          <ac:spMkLst>
            <pc:docMk/>
            <pc:sldMk cId="4206507957" sldId="287"/>
            <ac:spMk id="2" creationId="{E5905670-0D5E-5CC1-591F-BA59CCA2D44D}"/>
          </ac:spMkLst>
        </pc:spChg>
      </pc:sldChg>
      <pc:sldChg chg="modSp">
        <pc:chgData name="Zaire Arif (2432765)" userId="S::2432765@student.uwtsd.ac.uk::9478a722-890b-487e-a4f9-b88283428320" providerId="AD" clId="Web-{7F125E68-1251-3F26-EE24-64189900ECFF}" dt="2025-11-09T10:42:56.648" v="16" actId="20577"/>
        <pc:sldMkLst>
          <pc:docMk/>
          <pc:sldMk cId="3786513883" sldId="288"/>
        </pc:sldMkLst>
        <pc:spChg chg="mod">
          <ac:chgData name="Zaire Arif (2432765)" userId="S::2432765@student.uwtsd.ac.uk::9478a722-890b-487e-a4f9-b88283428320" providerId="AD" clId="Web-{7F125E68-1251-3F26-EE24-64189900ECFF}" dt="2025-11-09T10:42:56.648" v="16" actId="20577"/>
          <ac:spMkLst>
            <pc:docMk/>
            <pc:sldMk cId="3786513883" sldId="288"/>
            <ac:spMk id="2" creationId="{785B2A6E-070B-AF82-24BF-B94A8AEFA31F}"/>
          </ac:spMkLst>
        </pc:spChg>
      </pc:sldChg>
      <pc:sldChg chg="modSp">
        <pc:chgData name="Zaire Arif (2432765)" userId="S::2432765@student.uwtsd.ac.uk::9478a722-890b-487e-a4f9-b88283428320" providerId="AD" clId="Web-{7F125E68-1251-3F26-EE24-64189900ECFF}" dt="2025-11-09T10:41:08.802" v="2" actId="20577"/>
        <pc:sldMkLst>
          <pc:docMk/>
          <pc:sldMk cId="2587246029" sldId="295"/>
        </pc:sldMkLst>
        <pc:spChg chg="mod">
          <ac:chgData name="Zaire Arif (2432765)" userId="S::2432765@student.uwtsd.ac.uk::9478a722-890b-487e-a4f9-b88283428320" providerId="AD" clId="Web-{7F125E68-1251-3F26-EE24-64189900ECFF}" dt="2025-11-09T10:41:08.802" v="2" actId="20577"/>
          <ac:spMkLst>
            <pc:docMk/>
            <pc:sldMk cId="2587246029" sldId="295"/>
            <ac:spMk id="2" creationId="{EEF2CA65-BFB8-C600-8571-8B7AD1FA4CAF}"/>
          </ac:spMkLst>
        </pc:spChg>
      </pc:sldChg>
      <pc:sldChg chg="modSp">
        <pc:chgData name="Zaire Arif (2432765)" userId="S::2432765@student.uwtsd.ac.uk::9478a722-890b-487e-a4f9-b88283428320" providerId="AD" clId="Web-{7F125E68-1251-3F26-EE24-64189900ECFF}" dt="2025-11-09T10:41:23.943" v="4" actId="20577"/>
        <pc:sldMkLst>
          <pc:docMk/>
          <pc:sldMk cId="4034684673" sldId="296"/>
        </pc:sldMkLst>
        <pc:spChg chg="mod">
          <ac:chgData name="Zaire Arif (2432765)" userId="S::2432765@student.uwtsd.ac.uk::9478a722-890b-487e-a4f9-b88283428320" providerId="AD" clId="Web-{7F125E68-1251-3F26-EE24-64189900ECFF}" dt="2025-11-09T10:41:23.943" v="4" actId="20577"/>
          <ac:spMkLst>
            <pc:docMk/>
            <pc:sldMk cId="4034684673" sldId="296"/>
            <ac:spMk id="2" creationId="{165C66E6-05BD-CD30-7FFE-1D79FFD615A2}"/>
          </ac:spMkLst>
        </pc:spChg>
      </pc:sldChg>
    </pc:docChg>
  </pc:docChgLst>
  <pc:docChgLst>
    <pc:chgData name="Zaire Arif (2432765)" userId="9478a722-890b-487e-a4f9-b88283428320" providerId="ADAL" clId="{D878A933-1361-5B08-B2DC-4D3342811EEB}"/>
    <pc:docChg chg="undo custSel modSld">
      <pc:chgData name="Zaire Arif (2432765)" userId="9478a722-890b-487e-a4f9-b88283428320" providerId="ADAL" clId="{D878A933-1361-5B08-B2DC-4D3342811EEB}" dt="2025-11-08T16:12:17.254" v="25"/>
      <pc:docMkLst>
        <pc:docMk/>
      </pc:docMkLst>
      <pc:sldChg chg="modSp mod">
        <pc:chgData name="Zaire Arif (2432765)" userId="9478a722-890b-487e-a4f9-b88283428320" providerId="ADAL" clId="{D878A933-1361-5B08-B2DC-4D3342811EEB}" dt="2025-11-08T11:10:26.764" v="14" actId="122"/>
        <pc:sldMkLst>
          <pc:docMk/>
          <pc:sldMk cId="0" sldId="256"/>
        </pc:sldMkLst>
        <pc:spChg chg="mod">
          <ac:chgData name="Zaire Arif (2432765)" userId="9478a722-890b-487e-a4f9-b88283428320" providerId="ADAL" clId="{D878A933-1361-5B08-B2DC-4D3342811EEB}" dt="2025-11-08T11:10:26.764" v="14" actId="122"/>
          <ac:spMkLst>
            <pc:docMk/>
            <pc:sldMk cId="0" sldId="256"/>
            <ac:spMk id="4" creationId="{E8FA3F1C-5DF7-9142-BF7F-14C5ECF00F6D}"/>
          </ac:spMkLst>
        </pc:spChg>
      </pc:sldChg>
      <pc:sldChg chg="modSp mod">
        <pc:chgData name="Zaire Arif (2432765)" userId="9478a722-890b-487e-a4f9-b88283428320" providerId="ADAL" clId="{D878A933-1361-5B08-B2DC-4D3342811EEB}" dt="2025-11-08T11:12:10.135" v="17" actId="20577"/>
        <pc:sldMkLst>
          <pc:docMk/>
          <pc:sldMk cId="2172431609" sldId="267"/>
        </pc:sldMkLst>
        <pc:spChg chg="mod">
          <ac:chgData name="Zaire Arif (2432765)" userId="9478a722-890b-487e-a4f9-b88283428320" providerId="ADAL" clId="{D878A933-1361-5B08-B2DC-4D3342811EEB}" dt="2025-11-08T11:12:10.135" v="17" actId="20577"/>
          <ac:spMkLst>
            <pc:docMk/>
            <pc:sldMk cId="2172431609" sldId="267"/>
            <ac:spMk id="2" creationId="{C6095A81-43C2-D003-7D92-C55B26E915CF}"/>
          </ac:spMkLst>
        </pc:spChg>
      </pc:sldChg>
      <pc:sldChg chg="modSp mod">
        <pc:chgData name="Zaire Arif (2432765)" userId="9478a722-890b-487e-a4f9-b88283428320" providerId="ADAL" clId="{D878A933-1361-5B08-B2DC-4D3342811EEB}" dt="2025-11-08T16:03:52.288" v="18" actId="115"/>
        <pc:sldMkLst>
          <pc:docMk/>
          <pc:sldMk cId="584800565" sldId="268"/>
        </pc:sldMkLst>
        <pc:spChg chg="mod">
          <ac:chgData name="Zaire Arif (2432765)" userId="9478a722-890b-487e-a4f9-b88283428320" providerId="ADAL" clId="{D878A933-1361-5B08-B2DC-4D3342811EEB}" dt="2025-11-08T16:03:52.288" v="18" actId="115"/>
          <ac:spMkLst>
            <pc:docMk/>
            <pc:sldMk cId="584800565" sldId="268"/>
            <ac:spMk id="7" creationId="{85BE3948-32FD-66A7-BB7E-C41AB8C703A1}"/>
          </ac:spMkLst>
        </pc:spChg>
      </pc:sldChg>
      <pc:sldChg chg="modSp">
        <pc:chgData name="Zaire Arif (2432765)" userId="9478a722-890b-487e-a4f9-b88283428320" providerId="ADAL" clId="{D878A933-1361-5B08-B2DC-4D3342811EEB}" dt="2025-11-08T16:08:50.720" v="22" actId="339"/>
        <pc:sldMkLst>
          <pc:docMk/>
          <pc:sldMk cId="3292006175" sldId="284"/>
        </pc:sldMkLst>
        <pc:spChg chg="mod">
          <ac:chgData name="Zaire Arif (2432765)" userId="9478a722-890b-487e-a4f9-b88283428320" providerId="ADAL" clId="{D878A933-1361-5B08-B2DC-4D3342811EEB}" dt="2025-11-08T16:08:50.720" v="22" actId="339"/>
          <ac:spMkLst>
            <pc:docMk/>
            <pc:sldMk cId="3292006175" sldId="284"/>
            <ac:spMk id="16" creationId="{20CD7703-6B1E-DCD6-A286-205734517D27}"/>
          </ac:spMkLst>
        </pc:spChg>
        <pc:picChg chg="mod">
          <ac:chgData name="Zaire Arif (2432765)" userId="9478a722-890b-487e-a4f9-b88283428320" providerId="ADAL" clId="{D878A933-1361-5B08-B2DC-4D3342811EEB}" dt="2025-11-08T16:08:28.890" v="21" actId="339"/>
          <ac:picMkLst>
            <pc:docMk/>
            <pc:sldMk cId="3292006175" sldId="284"/>
            <ac:picMk id="13" creationId="{82B2B61A-9BB3-997E-FE00-A63424618527}"/>
          </ac:picMkLst>
        </pc:picChg>
      </pc:sldChg>
      <pc:sldChg chg="addSp modSp mod">
        <pc:chgData name="Zaire Arif (2432765)" userId="9478a722-890b-487e-a4f9-b88283428320" providerId="ADAL" clId="{D878A933-1361-5B08-B2DC-4D3342811EEB}" dt="2025-11-08T11:09:23.722" v="13" actId="2710"/>
        <pc:sldMkLst>
          <pc:docMk/>
          <pc:sldMk cId="3682591128" sldId="289"/>
        </pc:sldMkLst>
        <pc:spChg chg="mod">
          <ac:chgData name="Zaire Arif (2432765)" userId="9478a722-890b-487e-a4f9-b88283428320" providerId="ADAL" clId="{D878A933-1361-5B08-B2DC-4D3342811EEB}" dt="2025-11-08T11:08:52.104" v="10" actId="164"/>
          <ac:spMkLst>
            <pc:docMk/>
            <pc:sldMk cId="3682591128" sldId="289"/>
            <ac:spMk id="3" creationId="{924AAE0A-F634-C240-B6EC-9FDC6E452BD8}"/>
          </ac:spMkLst>
        </pc:spChg>
        <pc:spChg chg="mod">
          <ac:chgData name="Zaire Arif (2432765)" userId="9478a722-890b-487e-a4f9-b88283428320" providerId="ADAL" clId="{D878A933-1361-5B08-B2DC-4D3342811EEB}" dt="2025-11-08T11:08:52.104" v="10" actId="164"/>
          <ac:spMkLst>
            <pc:docMk/>
            <pc:sldMk cId="3682591128" sldId="289"/>
            <ac:spMk id="6" creationId="{9047B064-1A2D-5C2A-1738-3D1C6D765F14}"/>
          </ac:spMkLst>
        </pc:spChg>
        <pc:spChg chg="mod">
          <ac:chgData name="Zaire Arif (2432765)" userId="9478a722-890b-487e-a4f9-b88283428320" providerId="ADAL" clId="{D878A933-1361-5B08-B2DC-4D3342811EEB}" dt="2025-11-08T11:08:52.104" v="10" actId="164"/>
          <ac:spMkLst>
            <pc:docMk/>
            <pc:sldMk cId="3682591128" sldId="289"/>
            <ac:spMk id="9" creationId="{A1C96377-7865-A1AF-30F3-6F4E9BBC7B53}"/>
          </ac:spMkLst>
        </pc:spChg>
        <pc:spChg chg="mod">
          <ac:chgData name="Zaire Arif (2432765)" userId="9478a722-890b-487e-a4f9-b88283428320" providerId="ADAL" clId="{D878A933-1361-5B08-B2DC-4D3342811EEB}" dt="2025-11-08T11:09:23.722" v="13" actId="2710"/>
          <ac:spMkLst>
            <pc:docMk/>
            <pc:sldMk cId="3682591128" sldId="289"/>
            <ac:spMk id="54" creationId="{AA1F5500-521D-3940-BB0F-3059B11999C0}"/>
          </ac:spMkLst>
        </pc:spChg>
        <pc:spChg chg="mod">
          <ac:chgData name="Zaire Arif (2432765)" userId="9478a722-890b-487e-a4f9-b88283428320" providerId="ADAL" clId="{D878A933-1361-5B08-B2DC-4D3342811EEB}" dt="2025-11-08T11:08:52.104" v="10" actId="164"/>
          <ac:spMkLst>
            <pc:docMk/>
            <pc:sldMk cId="3682591128" sldId="289"/>
            <ac:spMk id="60" creationId="{1A4F29F5-B87D-134E-9114-43426FC1C375}"/>
          </ac:spMkLst>
        </pc:spChg>
        <pc:spChg chg="mod">
          <ac:chgData name="Zaire Arif (2432765)" userId="9478a722-890b-487e-a4f9-b88283428320" providerId="ADAL" clId="{D878A933-1361-5B08-B2DC-4D3342811EEB}" dt="2025-11-08T11:08:52.104" v="10" actId="164"/>
          <ac:spMkLst>
            <pc:docMk/>
            <pc:sldMk cId="3682591128" sldId="289"/>
            <ac:spMk id="63" creationId="{871A2C43-80CA-D749-B91D-5BAE379EF87D}"/>
          </ac:spMkLst>
        </pc:spChg>
        <pc:spChg chg="mod">
          <ac:chgData name="Zaire Arif (2432765)" userId="9478a722-890b-487e-a4f9-b88283428320" providerId="ADAL" clId="{D878A933-1361-5B08-B2DC-4D3342811EEB}" dt="2025-11-08T11:08:52.104" v="10" actId="164"/>
          <ac:spMkLst>
            <pc:docMk/>
            <pc:sldMk cId="3682591128" sldId="289"/>
            <ac:spMk id="74" creationId="{DD928CF6-6F35-3848-9939-36FC7A0C6B75}"/>
          </ac:spMkLst>
        </pc:spChg>
        <pc:spChg chg="mod">
          <ac:chgData name="Zaire Arif (2432765)" userId="9478a722-890b-487e-a4f9-b88283428320" providerId="ADAL" clId="{D878A933-1361-5B08-B2DC-4D3342811EEB}" dt="2025-11-08T11:08:52.104" v="10" actId="164"/>
          <ac:spMkLst>
            <pc:docMk/>
            <pc:sldMk cId="3682591128" sldId="289"/>
            <ac:spMk id="75" creationId="{7073706F-EAE5-3349-A5B2-556FE7BD4651}"/>
          </ac:spMkLst>
        </pc:spChg>
        <pc:spChg chg="mod">
          <ac:chgData name="Zaire Arif (2432765)" userId="9478a722-890b-487e-a4f9-b88283428320" providerId="ADAL" clId="{D878A933-1361-5B08-B2DC-4D3342811EEB}" dt="2025-11-08T11:08:52.104" v="10" actId="164"/>
          <ac:spMkLst>
            <pc:docMk/>
            <pc:sldMk cId="3682591128" sldId="289"/>
            <ac:spMk id="78" creationId="{83EDBE13-E59C-FB48-BDC6-05D452463B69}"/>
          </ac:spMkLst>
        </pc:spChg>
        <pc:spChg chg="mod">
          <ac:chgData name="Zaire Arif (2432765)" userId="9478a722-890b-487e-a4f9-b88283428320" providerId="ADAL" clId="{D878A933-1361-5B08-B2DC-4D3342811EEB}" dt="2025-11-08T11:08:52.104" v="10" actId="164"/>
          <ac:spMkLst>
            <pc:docMk/>
            <pc:sldMk cId="3682591128" sldId="289"/>
            <ac:spMk id="89" creationId="{AB36CCAE-BF3D-574F-9548-156F1ED04B26}"/>
          </ac:spMkLst>
        </pc:spChg>
        <pc:spChg chg="mod">
          <ac:chgData name="Zaire Arif (2432765)" userId="9478a722-890b-487e-a4f9-b88283428320" providerId="ADAL" clId="{D878A933-1361-5B08-B2DC-4D3342811EEB}" dt="2025-11-08T11:08:52.104" v="10" actId="164"/>
          <ac:spMkLst>
            <pc:docMk/>
            <pc:sldMk cId="3682591128" sldId="289"/>
            <ac:spMk id="114" creationId="{5004DD60-D73E-004B-A3E4-A04106209570}"/>
          </ac:spMkLst>
        </pc:spChg>
        <pc:grpChg chg="mod">
          <ac:chgData name="Zaire Arif (2432765)" userId="9478a722-890b-487e-a4f9-b88283428320" providerId="ADAL" clId="{D878A933-1361-5B08-B2DC-4D3342811EEB}" dt="2025-11-08T11:09:12.897" v="12" actId="1076"/>
          <ac:grpSpMkLst>
            <pc:docMk/>
            <pc:sldMk cId="3682591128" sldId="289"/>
            <ac:grpSpMk id="7" creationId="{A70267D7-078A-2D3C-28D5-AD7352AA3D66}"/>
          </ac:grpSpMkLst>
        </pc:grpChg>
      </pc:sldChg>
      <pc:sldChg chg="modSp mod">
        <pc:chgData name="Zaire Arif (2432765)" userId="9478a722-890b-487e-a4f9-b88283428320" providerId="ADAL" clId="{D878A933-1361-5B08-B2DC-4D3342811EEB}" dt="2025-11-08T08:48:34.549" v="0" actId="20577"/>
        <pc:sldMkLst>
          <pc:docMk/>
          <pc:sldMk cId="373713781" sldId="291"/>
        </pc:sldMkLst>
        <pc:spChg chg="mod">
          <ac:chgData name="Zaire Arif (2432765)" userId="9478a722-890b-487e-a4f9-b88283428320" providerId="ADAL" clId="{D878A933-1361-5B08-B2DC-4D3342811EEB}" dt="2025-11-08T08:48:34.549" v="0" actId="20577"/>
          <ac:spMkLst>
            <pc:docMk/>
            <pc:sldMk cId="373713781" sldId="291"/>
            <ac:spMk id="3" creationId="{AEABADF4-A5D7-9B80-44F9-F4350814E79F}"/>
          </ac:spMkLst>
        </pc:spChg>
      </pc:sldChg>
      <pc:sldChg chg="modSp mod">
        <pc:chgData name="Zaire Arif (2432765)" userId="9478a722-890b-487e-a4f9-b88283428320" providerId="ADAL" clId="{D878A933-1361-5B08-B2DC-4D3342811EEB}" dt="2025-11-08T16:04:30.362" v="20" actId="20577"/>
        <pc:sldMkLst>
          <pc:docMk/>
          <pc:sldMk cId="906906587" sldId="292"/>
        </pc:sldMkLst>
        <pc:spChg chg="mod">
          <ac:chgData name="Zaire Arif (2432765)" userId="9478a722-890b-487e-a4f9-b88283428320" providerId="ADAL" clId="{D878A933-1361-5B08-B2DC-4D3342811EEB}" dt="2025-11-08T16:04:30.362" v="20" actId="20577"/>
          <ac:spMkLst>
            <pc:docMk/>
            <pc:sldMk cId="906906587" sldId="292"/>
            <ac:spMk id="7" creationId="{CA6563B0-8D69-057C-9746-B9AE32098FFD}"/>
          </ac:spMkLst>
        </pc:spChg>
      </pc:sldChg>
      <pc:sldChg chg="addSp delSp modSp mod">
        <pc:chgData name="Zaire Arif (2432765)" userId="9478a722-890b-487e-a4f9-b88283428320" providerId="ADAL" clId="{D878A933-1361-5B08-B2DC-4D3342811EEB}" dt="2025-11-08T11:08:20.277" v="9" actId="2710"/>
        <pc:sldMkLst>
          <pc:docMk/>
          <pc:sldMk cId="1652964963" sldId="293"/>
        </pc:sldMkLst>
        <pc:spChg chg="mod">
          <ac:chgData name="Zaire Arif (2432765)" userId="9478a722-890b-487e-a4f9-b88283428320" providerId="ADAL" clId="{D878A933-1361-5B08-B2DC-4D3342811EEB}" dt="2025-11-08T11:08:03.580" v="8" actId="14100"/>
          <ac:spMkLst>
            <pc:docMk/>
            <pc:sldMk cId="1652964963" sldId="293"/>
            <ac:spMk id="2" creationId="{4F16F44E-A79B-8A34-77F8-78DF11BBABF9}"/>
          </ac:spMkLst>
        </pc:spChg>
        <pc:spChg chg="mod">
          <ac:chgData name="Zaire Arif (2432765)" userId="9478a722-890b-487e-a4f9-b88283428320" providerId="ADAL" clId="{D878A933-1361-5B08-B2DC-4D3342811EEB}" dt="2025-11-08T11:07:37.792" v="4" actId="164"/>
          <ac:spMkLst>
            <pc:docMk/>
            <pc:sldMk cId="1652964963" sldId="293"/>
            <ac:spMk id="3" creationId="{F27C4937-B261-C16E-BAE1-8C2D09BC6B1B}"/>
          </ac:spMkLst>
        </pc:spChg>
        <pc:spChg chg="mod">
          <ac:chgData name="Zaire Arif (2432765)" userId="9478a722-890b-487e-a4f9-b88283428320" providerId="ADAL" clId="{D878A933-1361-5B08-B2DC-4D3342811EEB}" dt="2025-11-08T11:07:37.792" v="4" actId="164"/>
          <ac:spMkLst>
            <pc:docMk/>
            <pc:sldMk cId="1652964963" sldId="293"/>
            <ac:spMk id="4" creationId="{1E290F54-562F-D467-F9CB-EFECECD85C35}"/>
          </ac:spMkLst>
        </pc:spChg>
        <pc:spChg chg="mod">
          <ac:chgData name="Zaire Arif (2432765)" userId="9478a722-890b-487e-a4f9-b88283428320" providerId="ADAL" clId="{D878A933-1361-5B08-B2DC-4D3342811EEB}" dt="2025-11-08T11:07:37.792" v="4" actId="164"/>
          <ac:spMkLst>
            <pc:docMk/>
            <pc:sldMk cId="1652964963" sldId="293"/>
            <ac:spMk id="5" creationId="{4643559E-9CB9-D0CE-AC12-2E8BAC476D31}"/>
          </ac:spMkLst>
        </pc:spChg>
        <pc:spChg chg="mod">
          <ac:chgData name="Zaire Arif (2432765)" userId="9478a722-890b-487e-a4f9-b88283428320" providerId="ADAL" clId="{D878A933-1361-5B08-B2DC-4D3342811EEB}" dt="2025-11-08T11:07:37.792" v="4" actId="164"/>
          <ac:spMkLst>
            <pc:docMk/>
            <pc:sldMk cId="1652964963" sldId="293"/>
            <ac:spMk id="8" creationId="{18274509-1977-AA34-9531-AEAD7E72C40C}"/>
          </ac:spMkLst>
        </pc:spChg>
        <pc:spChg chg="mod">
          <ac:chgData name="Zaire Arif (2432765)" userId="9478a722-890b-487e-a4f9-b88283428320" providerId="ADAL" clId="{D878A933-1361-5B08-B2DC-4D3342811EEB}" dt="2025-11-08T11:07:37.792" v="4" actId="164"/>
          <ac:spMkLst>
            <pc:docMk/>
            <pc:sldMk cId="1652964963" sldId="293"/>
            <ac:spMk id="9" creationId="{F181DD30-8780-D324-3ED1-A22F35B3942B}"/>
          </ac:spMkLst>
        </pc:spChg>
        <pc:spChg chg="mod">
          <ac:chgData name="Zaire Arif (2432765)" userId="9478a722-890b-487e-a4f9-b88283428320" providerId="ADAL" clId="{D878A933-1361-5B08-B2DC-4D3342811EEB}" dt="2025-11-08T11:07:37.792" v="4" actId="164"/>
          <ac:spMkLst>
            <pc:docMk/>
            <pc:sldMk cId="1652964963" sldId="293"/>
            <ac:spMk id="10" creationId="{934FA354-68FE-3644-F3F4-A26E506FA647}"/>
          </ac:spMkLst>
        </pc:spChg>
        <pc:spChg chg="mod">
          <ac:chgData name="Zaire Arif (2432765)" userId="9478a722-890b-487e-a4f9-b88283428320" providerId="ADAL" clId="{D878A933-1361-5B08-B2DC-4D3342811EEB}" dt="2025-11-08T11:07:37.792" v="4" actId="164"/>
          <ac:spMkLst>
            <pc:docMk/>
            <pc:sldMk cId="1652964963" sldId="293"/>
            <ac:spMk id="11" creationId="{7788F087-59CC-3537-B62A-68EABFFD7F9E}"/>
          </ac:spMkLst>
        </pc:spChg>
        <pc:spChg chg="mod">
          <ac:chgData name="Zaire Arif (2432765)" userId="9478a722-890b-487e-a4f9-b88283428320" providerId="ADAL" clId="{D878A933-1361-5B08-B2DC-4D3342811EEB}" dt="2025-11-08T11:07:37.792" v="4" actId="164"/>
          <ac:spMkLst>
            <pc:docMk/>
            <pc:sldMk cId="1652964963" sldId="293"/>
            <ac:spMk id="13" creationId="{8AA60839-04EE-F817-C3BE-9954F1EFB8F2}"/>
          </ac:spMkLst>
        </pc:spChg>
        <pc:spChg chg="mod">
          <ac:chgData name="Zaire Arif (2432765)" userId="9478a722-890b-487e-a4f9-b88283428320" providerId="ADAL" clId="{D878A933-1361-5B08-B2DC-4D3342811EEB}" dt="2025-11-08T11:08:20.277" v="9" actId="2710"/>
          <ac:spMkLst>
            <pc:docMk/>
            <pc:sldMk cId="1652964963" sldId="293"/>
            <ac:spMk id="14" creationId="{FED9764E-4595-8C39-EB96-D3D1FB9C2B0F}"/>
          </ac:spMkLst>
        </pc:spChg>
        <pc:spChg chg="add del">
          <ac:chgData name="Zaire Arif (2432765)" userId="9478a722-890b-487e-a4f9-b88283428320" providerId="ADAL" clId="{D878A933-1361-5B08-B2DC-4D3342811EEB}" dt="2025-11-08T08:48:57.746" v="2" actId="11529"/>
          <ac:spMkLst>
            <pc:docMk/>
            <pc:sldMk cId="1652964963" sldId="293"/>
            <ac:spMk id="15" creationId="{9766F61D-6A3B-6799-4A14-53073AE02E13}"/>
          </ac:spMkLst>
        </pc:spChg>
        <pc:spChg chg="mod">
          <ac:chgData name="Zaire Arif (2432765)" userId="9478a722-890b-487e-a4f9-b88283428320" providerId="ADAL" clId="{D878A933-1361-5B08-B2DC-4D3342811EEB}" dt="2025-11-08T11:07:37.792" v="4" actId="164"/>
          <ac:spMkLst>
            <pc:docMk/>
            <pc:sldMk cId="1652964963" sldId="293"/>
            <ac:spMk id="18" creationId="{433F51D8-4CD9-9FED-78B5-F95494BF66CA}"/>
          </ac:spMkLst>
        </pc:spChg>
        <pc:grpChg chg="mod">
          <ac:chgData name="Zaire Arif (2432765)" userId="9478a722-890b-487e-a4f9-b88283428320" providerId="ADAL" clId="{D878A933-1361-5B08-B2DC-4D3342811EEB}" dt="2025-11-08T11:07:48.826" v="6" actId="1076"/>
          <ac:grpSpMkLst>
            <pc:docMk/>
            <pc:sldMk cId="1652964963" sldId="293"/>
            <ac:grpSpMk id="16" creationId="{1CD856FB-48E2-676D-BAD8-B6C2F09B87B4}"/>
          </ac:grpSpMkLst>
        </pc:grpChg>
      </pc:sldChg>
      <pc:sldChg chg="addSp delSp modSp mod">
        <pc:chgData name="Zaire Arif (2432765)" userId="9478a722-890b-487e-a4f9-b88283428320" providerId="ADAL" clId="{D878A933-1361-5B08-B2DC-4D3342811EEB}" dt="2025-11-08T16:12:17.254" v="25"/>
        <pc:sldMkLst>
          <pc:docMk/>
          <pc:sldMk cId="2587246029" sldId="295"/>
        </pc:sldMkLst>
        <pc:spChg chg="add del mod">
          <ac:chgData name="Zaire Arif (2432765)" userId="9478a722-890b-487e-a4f9-b88283428320" providerId="ADAL" clId="{D878A933-1361-5B08-B2DC-4D3342811EEB}" dt="2025-11-08T16:12:17.254" v="25"/>
          <ac:spMkLst>
            <pc:docMk/>
            <pc:sldMk cId="2587246029" sldId="295"/>
            <ac:spMk id="3" creationId="{5B71A317-4560-91B3-374C-C701B28AE91C}"/>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EF480A1-7FFE-4C31-B262-851A7C029186}" type="doc">
      <dgm:prSet loTypeId="urn:microsoft.com/office/officeart/2008/layout/LinedList" loCatId="list" qsTypeId="urn:microsoft.com/office/officeart/2005/8/quickstyle/simple2" qsCatId="simple" csTypeId="urn:microsoft.com/office/officeart/2005/8/colors/accent3_2" csCatId="accent3" phldr="1"/>
      <dgm:spPr/>
      <dgm:t>
        <a:bodyPr/>
        <a:lstStyle/>
        <a:p>
          <a:endParaRPr lang="en-US"/>
        </a:p>
      </dgm:t>
    </dgm:pt>
    <dgm:pt modelId="{8D671A86-D5CC-476A-838E-C7206B22D3EB}">
      <dgm:prSet custT="1"/>
      <dgm:spPr/>
      <dgm:t>
        <a:bodyPr/>
        <a:lstStyle/>
        <a:p>
          <a:pPr algn="ctr"/>
          <a:r>
            <a:rPr lang="en-GB" sz="2800" b="1">
              <a:latin typeface="Arial" panose="020B0604020202020204" pitchFamily="34" charset="0"/>
              <a:cs typeface="Arial" panose="020B0604020202020204" pitchFamily="34" charset="0"/>
            </a:rPr>
            <a:t>Certificate of Higher Education in Skills for the Workplace</a:t>
          </a:r>
          <a:br>
            <a:rPr lang="en-GB" sz="2800">
              <a:latin typeface="Arial" panose="020B0604020202020204" pitchFamily="34" charset="0"/>
              <a:cs typeface="Arial" panose="020B0604020202020204" pitchFamily="34" charset="0"/>
            </a:rPr>
          </a:br>
          <a:r>
            <a:rPr lang="en-GB" sz="2800">
              <a:latin typeface="Arial" panose="020B0604020202020204" pitchFamily="34" charset="0"/>
              <a:cs typeface="Arial" panose="020B0604020202020204" pitchFamily="34" charset="0"/>
            </a:rPr>
            <a:t> </a:t>
          </a:r>
          <a:r>
            <a:rPr lang="en-GB" sz="2800" b="1">
              <a:latin typeface="Arial" panose="020B0604020202020204" pitchFamily="34" charset="0"/>
              <a:cs typeface="Arial" panose="020B0604020202020204" pitchFamily="34" charset="0"/>
            </a:rPr>
            <a:t>Effective Teamworking &amp; Communications</a:t>
          </a:r>
          <a:br>
            <a:rPr lang="en-GB" sz="2800" b="1">
              <a:latin typeface="Arial" panose="020B0604020202020204" pitchFamily="34" charset="0"/>
              <a:cs typeface="Arial" panose="020B0604020202020204" pitchFamily="34" charset="0"/>
            </a:rPr>
          </a:br>
          <a:r>
            <a:rPr lang="en-GB" sz="2800" b="1">
              <a:latin typeface="Arial" panose="020B0604020202020204" pitchFamily="34" charset="0"/>
              <a:cs typeface="Arial" panose="020B0604020202020204" pitchFamily="34" charset="0"/>
            </a:rPr>
            <a:t>(LCLM4003) </a:t>
          </a:r>
          <a:endParaRPr lang="en-US" sz="2800">
            <a:latin typeface="Arial" panose="020B0604020202020204" pitchFamily="34" charset="0"/>
            <a:cs typeface="Arial" panose="020B0604020202020204" pitchFamily="34" charset="0"/>
          </a:endParaRPr>
        </a:p>
      </dgm:t>
    </dgm:pt>
    <dgm:pt modelId="{256CDE76-8312-48EE-98FD-2F1371DD0F31}" type="parTrans" cxnId="{1851F513-F170-47B0-97E2-16104208DB71}">
      <dgm:prSet/>
      <dgm:spPr/>
      <dgm:t>
        <a:bodyPr/>
        <a:lstStyle/>
        <a:p>
          <a:endParaRPr lang="en-US"/>
        </a:p>
      </dgm:t>
    </dgm:pt>
    <dgm:pt modelId="{6C14A12B-0B61-4785-B732-91E87E6171B4}" type="sibTrans" cxnId="{1851F513-F170-47B0-97E2-16104208DB71}">
      <dgm:prSet/>
      <dgm:spPr/>
      <dgm:t>
        <a:bodyPr/>
        <a:lstStyle/>
        <a:p>
          <a:endParaRPr lang="en-US"/>
        </a:p>
      </dgm:t>
    </dgm:pt>
    <dgm:pt modelId="{7A1CABEC-C7DB-4F00-B2BE-63616648654D}">
      <dgm:prSet custT="1"/>
      <dgm:spPr/>
      <dgm:t>
        <a:bodyPr/>
        <a:lstStyle/>
        <a:p>
          <a:pPr algn="ctr"/>
          <a:br>
            <a:rPr lang="en-GB" sz="1600" b="1"/>
          </a:br>
          <a:br>
            <a:rPr lang="en-GB" sz="2000" b="1">
              <a:latin typeface="Arial" panose="020B0604020202020204" pitchFamily="34" charset="0"/>
              <a:cs typeface="Arial" panose="020B0604020202020204" pitchFamily="34" charset="0"/>
            </a:rPr>
          </a:br>
          <a:r>
            <a:rPr lang="en-GB" sz="2000" u="sng">
              <a:latin typeface="Arial" panose="020B0604020202020204" pitchFamily="34" charset="0"/>
              <a:cs typeface="Arial" panose="020B0604020202020204" pitchFamily="34" charset="0"/>
            </a:rPr>
            <a:t>Group Members: </a:t>
          </a:r>
        </a:p>
        <a:p>
          <a:pPr algn="ctr"/>
          <a:br>
            <a:rPr lang="en-GB" sz="2000">
              <a:latin typeface="Arial" panose="020B0604020202020204" pitchFamily="34" charset="0"/>
              <a:cs typeface="Arial" panose="020B0604020202020204" pitchFamily="34" charset="0"/>
            </a:rPr>
          </a:br>
          <a:r>
            <a:rPr lang="en-GB" sz="2400">
              <a:latin typeface="Arial" panose="020B0604020202020204" pitchFamily="34" charset="0"/>
              <a:cs typeface="Arial" panose="020B0604020202020204" pitchFamily="34" charset="0"/>
            </a:rPr>
            <a:t>1. Zaire Arif …. ……… Student ID…….2432765</a:t>
          </a:r>
          <a:br>
            <a:rPr lang="en-GB" sz="2400">
              <a:latin typeface="Arial" panose="020B0604020202020204" pitchFamily="34" charset="0"/>
              <a:cs typeface="Arial" panose="020B0604020202020204" pitchFamily="34" charset="0"/>
            </a:rPr>
          </a:br>
          <a:r>
            <a:rPr lang="en-GB" sz="2400">
              <a:latin typeface="Arial" panose="020B0604020202020204" pitchFamily="34" charset="0"/>
              <a:cs typeface="Arial" panose="020B0604020202020204" pitchFamily="34" charset="0"/>
            </a:rPr>
            <a:t>2. Yusuf Khan……….. Student ID…….2433537</a:t>
          </a:r>
          <a:br>
            <a:rPr lang="en-GB" sz="2400">
              <a:latin typeface="Arial" panose="020B0604020202020204" pitchFamily="34" charset="0"/>
              <a:cs typeface="Arial" panose="020B0604020202020204" pitchFamily="34" charset="0"/>
            </a:rPr>
          </a:br>
          <a:r>
            <a:rPr lang="en-GB" sz="2400">
              <a:latin typeface="Arial" panose="020B0604020202020204" pitchFamily="34" charset="0"/>
              <a:cs typeface="Arial" panose="020B0604020202020204" pitchFamily="34" charset="0"/>
            </a:rPr>
            <a:t>3. Karolina Zalyte….. Student ID…….2440342</a:t>
          </a:r>
          <a:br>
            <a:rPr lang="en-GB" sz="2400">
              <a:latin typeface="Arial" panose="020B0604020202020204" pitchFamily="34" charset="0"/>
              <a:cs typeface="Arial" panose="020B0604020202020204" pitchFamily="34" charset="0"/>
            </a:rPr>
          </a:br>
          <a:br>
            <a:rPr lang="en-GB" sz="2400">
              <a:latin typeface="Arial" panose="020B0604020202020204" pitchFamily="34" charset="0"/>
              <a:cs typeface="Arial" panose="020B0604020202020204" pitchFamily="34" charset="0"/>
            </a:rPr>
          </a:br>
          <a:r>
            <a:rPr lang="en-GB" sz="2400">
              <a:latin typeface="Arial" panose="020B0604020202020204" pitchFamily="34" charset="0"/>
              <a:cs typeface="Arial" panose="020B0604020202020204" pitchFamily="34" charset="0"/>
            </a:rPr>
            <a:t>Lecturer’s Name……….Abdallah Naser</a:t>
          </a:r>
          <a:br>
            <a:rPr lang="en-GB" sz="1600"/>
          </a:br>
          <a:endParaRPr lang="en-US" sz="1600"/>
        </a:p>
      </dgm:t>
    </dgm:pt>
    <dgm:pt modelId="{6F6954AE-37D8-4991-83E7-BCE1431096BA}" type="parTrans" cxnId="{32E07D90-38B9-4EDC-A1E9-6AB447217372}">
      <dgm:prSet/>
      <dgm:spPr/>
      <dgm:t>
        <a:bodyPr/>
        <a:lstStyle/>
        <a:p>
          <a:endParaRPr lang="en-US"/>
        </a:p>
      </dgm:t>
    </dgm:pt>
    <dgm:pt modelId="{4B8BC042-896D-4D9C-B7E2-B89A75AB3698}" type="sibTrans" cxnId="{32E07D90-38B9-4EDC-A1E9-6AB447217372}">
      <dgm:prSet/>
      <dgm:spPr/>
      <dgm:t>
        <a:bodyPr/>
        <a:lstStyle/>
        <a:p>
          <a:endParaRPr lang="en-US"/>
        </a:p>
      </dgm:t>
    </dgm:pt>
    <dgm:pt modelId="{93082DDA-33A4-574E-92B2-885F315DC935}" type="pres">
      <dgm:prSet presAssocID="{4EF480A1-7FFE-4C31-B262-851A7C029186}" presName="vert0" presStyleCnt="0">
        <dgm:presLayoutVars>
          <dgm:dir/>
          <dgm:animOne val="branch"/>
          <dgm:animLvl val="lvl"/>
        </dgm:presLayoutVars>
      </dgm:prSet>
      <dgm:spPr/>
    </dgm:pt>
    <dgm:pt modelId="{9355D2D1-B1F0-B848-B31B-CDD2942E8BDA}" type="pres">
      <dgm:prSet presAssocID="{8D671A86-D5CC-476A-838E-C7206B22D3EB}" presName="thickLine" presStyleLbl="alignNode1" presStyleIdx="0" presStyleCnt="2"/>
      <dgm:spPr/>
    </dgm:pt>
    <dgm:pt modelId="{D5D18568-4DE6-834D-9508-464428583ACE}" type="pres">
      <dgm:prSet presAssocID="{8D671A86-D5CC-476A-838E-C7206B22D3EB}" presName="horz1" presStyleCnt="0"/>
      <dgm:spPr/>
    </dgm:pt>
    <dgm:pt modelId="{38439F78-F165-2C45-B2B8-F8B6FB5FD3CB}" type="pres">
      <dgm:prSet presAssocID="{8D671A86-D5CC-476A-838E-C7206B22D3EB}" presName="tx1" presStyleLbl="revTx" presStyleIdx="0" presStyleCnt="2"/>
      <dgm:spPr/>
    </dgm:pt>
    <dgm:pt modelId="{A187C7DE-EC4F-2D4F-9FE2-0B17EFB03CD3}" type="pres">
      <dgm:prSet presAssocID="{8D671A86-D5CC-476A-838E-C7206B22D3EB}" presName="vert1" presStyleCnt="0"/>
      <dgm:spPr/>
    </dgm:pt>
    <dgm:pt modelId="{F75C4814-DD01-D64A-9848-843C6E6B0607}" type="pres">
      <dgm:prSet presAssocID="{7A1CABEC-C7DB-4F00-B2BE-63616648654D}" presName="thickLine" presStyleLbl="alignNode1" presStyleIdx="1" presStyleCnt="2"/>
      <dgm:spPr/>
    </dgm:pt>
    <dgm:pt modelId="{83A01755-DA32-8B4D-9143-8E700F5C0C24}" type="pres">
      <dgm:prSet presAssocID="{7A1CABEC-C7DB-4F00-B2BE-63616648654D}" presName="horz1" presStyleCnt="0"/>
      <dgm:spPr/>
    </dgm:pt>
    <dgm:pt modelId="{E49EDD9C-BC83-E14F-A553-10E90C7220D8}" type="pres">
      <dgm:prSet presAssocID="{7A1CABEC-C7DB-4F00-B2BE-63616648654D}" presName="tx1" presStyleLbl="revTx" presStyleIdx="1" presStyleCnt="2" custScaleY="183228" custLinFactNeighborX="283" custLinFactNeighborY="-15455"/>
      <dgm:spPr/>
    </dgm:pt>
    <dgm:pt modelId="{E78C62C4-B92F-D146-92D0-C6A689DAFEE0}" type="pres">
      <dgm:prSet presAssocID="{7A1CABEC-C7DB-4F00-B2BE-63616648654D}" presName="vert1" presStyleCnt="0"/>
      <dgm:spPr/>
    </dgm:pt>
  </dgm:ptLst>
  <dgm:cxnLst>
    <dgm:cxn modelId="{1851F513-F170-47B0-97E2-16104208DB71}" srcId="{4EF480A1-7FFE-4C31-B262-851A7C029186}" destId="{8D671A86-D5CC-476A-838E-C7206B22D3EB}" srcOrd="0" destOrd="0" parTransId="{256CDE76-8312-48EE-98FD-2F1371DD0F31}" sibTransId="{6C14A12B-0B61-4785-B732-91E87E6171B4}"/>
    <dgm:cxn modelId="{B4AC6830-1C89-4F41-81F6-837E4D5FE88B}" type="presOf" srcId="{4EF480A1-7FFE-4C31-B262-851A7C029186}" destId="{93082DDA-33A4-574E-92B2-885F315DC935}" srcOrd="0" destOrd="0" presId="urn:microsoft.com/office/officeart/2008/layout/LinedList"/>
    <dgm:cxn modelId="{57DF3C79-5995-7A4D-BE1F-6A5E26D22D19}" type="presOf" srcId="{8D671A86-D5CC-476A-838E-C7206B22D3EB}" destId="{38439F78-F165-2C45-B2B8-F8B6FB5FD3CB}" srcOrd="0" destOrd="0" presId="urn:microsoft.com/office/officeart/2008/layout/LinedList"/>
    <dgm:cxn modelId="{32E07D90-38B9-4EDC-A1E9-6AB447217372}" srcId="{4EF480A1-7FFE-4C31-B262-851A7C029186}" destId="{7A1CABEC-C7DB-4F00-B2BE-63616648654D}" srcOrd="1" destOrd="0" parTransId="{6F6954AE-37D8-4991-83E7-BCE1431096BA}" sibTransId="{4B8BC042-896D-4D9C-B7E2-B89A75AB3698}"/>
    <dgm:cxn modelId="{0CA6F8B0-84DA-2F4D-934C-45C1821CB594}" type="presOf" srcId="{7A1CABEC-C7DB-4F00-B2BE-63616648654D}" destId="{E49EDD9C-BC83-E14F-A553-10E90C7220D8}" srcOrd="0" destOrd="0" presId="urn:microsoft.com/office/officeart/2008/layout/LinedList"/>
    <dgm:cxn modelId="{CB5A133A-80AC-2D44-8B29-9EECDC0E9A83}" type="presParOf" srcId="{93082DDA-33A4-574E-92B2-885F315DC935}" destId="{9355D2D1-B1F0-B848-B31B-CDD2942E8BDA}" srcOrd="0" destOrd="0" presId="urn:microsoft.com/office/officeart/2008/layout/LinedList"/>
    <dgm:cxn modelId="{BB19B3E5-C8BD-3E49-A21F-BC9390EA7CEC}" type="presParOf" srcId="{93082DDA-33A4-574E-92B2-885F315DC935}" destId="{D5D18568-4DE6-834D-9508-464428583ACE}" srcOrd="1" destOrd="0" presId="urn:microsoft.com/office/officeart/2008/layout/LinedList"/>
    <dgm:cxn modelId="{5E480840-DCAB-D442-9512-E26B30EE33DB}" type="presParOf" srcId="{D5D18568-4DE6-834D-9508-464428583ACE}" destId="{38439F78-F165-2C45-B2B8-F8B6FB5FD3CB}" srcOrd="0" destOrd="0" presId="urn:microsoft.com/office/officeart/2008/layout/LinedList"/>
    <dgm:cxn modelId="{32758017-35D1-9744-A4D7-810A045D0EAB}" type="presParOf" srcId="{D5D18568-4DE6-834D-9508-464428583ACE}" destId="{A187C7DE-EC4F-2D4F-9FE2-0B17EFB03CD3}" srcOrd="1" destOrd="0" presId="urn:microsoft.com/office/officeart/2008/layout/LinedList"/>
    <dgm:cxn modelId="{0988F1D5-A0D8-B541-AC67-5E0DF1A93DD1}" type="presParOf" srcId="{93082DDA-33A4-574E-92B2-885F315DC935}" destId="{F75C4814-DD01-D64A-9848-843C6E6B0607}" srcOrd="2" destOrd="0" presId="urn:microsoft.com/office/officeart/2008/layout/LinedList"/>
    <dgm:cxn modelId="{D8DEF318-3BEA-F44B-868F-B5F2EB1D7350}" type="presParOf" srcId="{93082DDA-33A4-574E-92B2-885F315DC935}" destId="{83A01755-DA32-8B4D-9143-8E700F5C0C24}" srcOrd="3" destOrd="0" presId="urn:microsoft.com/office/officeart/2008/layout/LinedList"/>
    <dgm:cxn modelId="{91E09819-47F2-4946-B3A8-30F8E43EF3AA}" type="presParOf" srcId="{83A01755-DA32-8B4D-9143-8E700F5C0C24}" destId="{E49EDD9C-BC83-E14F-A553-10E90C7220D8}" srcOrd="0" destOrd="0" presId="urn:microsoft.com/office/officeart/2008/layout/LinedList"/>
    <dgm:cxn modelId="{A373BBFB-1061-0949-A26B-C5B9A478F024}" type="presParOf" srcId="{83A01755-DA32-8B4D-9143-8E700F5C0C24}" destId="{E78C62C4-B92F-D146-92D0-C6A689DAFEE0}" srcOrd="1" destOrd="0" presId="urn:microsoft.com/office/officeart/2008/layout/LinedList"/>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55D2D1-B1F0-B848-B31B-CDD2942E8BDA}">
      <dsp:nvSpPr>
        <dsp:cNvPr id="0" name=""/>
        <dsp:cNvSpPr/>
      </dsp:nvSpPr>
      <dsp:spPr>
        <a:xfrm>
          <a:off x="0" y="307"/>
          <a:ext cx="11134060"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38439F78-F165-2C45-B2B8-F8B6FB5FD3CB}">
      <dsp:nvSpPr>
        <dsp:cNvPr id="0" name=""/>
        <dsp:cNvSpPr/>
      </dsp:nvSpPr>
      <dsp:spPr>
        <a:xfrm>
          <a:off x="0" y="307"/>
          <a:ext cx="11134060" cy="17001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ctr" defTabSz="1244600">
            <a:lnSpc>
              <a:spcPct val="90000"/>
            </a:lnSpc>
            <a:spcBef>
              <a:spcPct val="0"/>
            </a:spcBef>
            <a:spcAft>
              <a:spcPct val="35000"/>
            </a:spcAft>
            <a:buNone/>
          </a:pPr>
          <a:r>
            <a:rPr lang="en-GB" sz="2800" b="1" kern="1200">
              <a:latin typeface="Arial" panose="020B0604020202020204" pitchFamily="34" charset="0"/>
              <a:cs typeface="Arial" panose="020B0604020202020204" pitchFamily="34" charset="0"/>
            </a:rPr>
            <a:t>Certificate of Higher Education in Skills for the Workplace</a:t>
          </a:r>
          <a:br>
            <a:rPr lang="en-GB" sz="2800" kern="1200">
              <a:latin typeface="Arial" panose="020B0604020202020204" pitchFamily="34" charset="0"/>
              <a:cs typeface="Arial" panose="020B0604020202020204" pitchFamily="34" charset="0"/>
            </a:rPr>
          </a:br>
          <a:r>
            <a:rPr lang="en-GB" sz="2800" kern="1200">
              <a:latin typeface="Arial" panose="020B0604020202020204" pitchFamily="34" charset="0"/>
              <a:cs typeface="Arial" panose="020B0604020202020204" pitchFamily="34" charset="0"/>
            </a:rPr>
            <a:t> </a:t>
          </a:r>
          <a:r>
            <a:rPr lang="en-GB" sz="2800" b="1" kern="1200">
              <a:latin typeface="Arial" panose="020B0604020202020204" pitchFamily="34" charset="0"/>
              <a:cs typeface="Arial" panose="020B0604020202020204" pitchFamily="34" charset="0"/>
            </a:rPr>
            <a:t>Effective Teamworking &amp; Communications</a:t>
          </a:r>
          <a:br>
            <a:rPr lang="en-GB" sz="2800" b="1" kern="1200">
              <a:latin typeface="Arial" panose="020B0604020202020204" pitchFamily="34" charset="0"/>
              <a:cs typeface="Arial" panose="020B0604020202020204" pitchFamily="34" charset="0"/>
            </a:rPr>
          </a:br>
          <a:r>
            <a:rPr lang="en-GB" sz="2800" b="1" kern="1200">
              <a:latin typeface="Arial" panose="020B0604020202020204" pitchFamily="34" charset="0"/>
              <a:cs typeface="Arial" panose="020B0604020202020204" pitchFamily="34" charset="0"/>
            </a:rPr>
            <a:t>(LCLM4003) </a:t>
          </a:r>
          <a:endParaRPr lang="en-US" sz="2800" kern="1200">
            <a:latin typeface="Arial" panose="020B0604020202020204" pitchFamily="34" charset="0"/>
            <a:cs typeface="Arial" panose="020B0604020202020204" pitchFamily="34" charset="0"/>
          </a:endParaRPr>
        </a:p>
      </dsp:txBody>
      <dsp:txXfrm>
        <a:off x="0" y="307"/>
        <a:ext cx="11134060" cy="1700178"/>
      </dsp:txXfrm>
    </dsp:sp>
    <dsp:sp modelId="{F75C4814-DD01-D64A-9848-843C6E6B0607}">
      <dsp:nvSpPr>
        <dsp:cNvPr id="0" name=""/>
        <dsp:cNvSpPr/>
      </dsp:nvSpPr>
      <dsp:spPr>
        <a:xfrm>
          <a:off x="0" y="1700485"/>
          <a:ext cx="11134060"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E49EDD9C-BC83-E14F-A553-10E90C7220D8}">
      <dsp:nvSpPr>
        <dsp:cNvPr id="0" name=""/>
        <dsp:cNvSpPr/>
      </dsp:nvSpPr>
      <dsp:spPr>
        <a:xfrm>
          <a:off x="10873" y="1437723"/>
          <a:ext cx="11123186" cy="31152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ctr" defTabSz="711200">
            <a:lnSpc>
              <a:spcPct val="90000"/>
            </a:lnSpc>
            <a:spcBef>
              <a:spcPct val="0"/>
            </a:spcBef>
            <a:spcAft>
              <a:spcPct val="35000"/>
            </a:spcAft>
            <a:buNone/>
          </a:pPr>
          <a:br>
            <a:rPr lang="en-GB" sz="1600" b="1" kern="1200"/>
          </a:br>
          <a:br>
            <a:rPr lang="en-GB" sz="2000" b="1" kern="1200">
              <a:latin typeface="Arial" panose="020B0604020202020204" pitchFamily="34" charset="0"/>
              <a:cs typeface="Arial" panose="020B0604020202020204" pitchFamily="34" charset="0"/>
            </a:rPr>
          </a:br>
          <a:r>
            <a:rPr lang="en-GB" sz="2000" u="sng" kern="1200">
              <a:latin typeface="Arial" panose="020B0604020202020204" pitchFamily="34" charset="0"/>
              <a:cs typeface="Arial" panose="020B0604020202020204" pitchFamily="34" charset="0"/>
            </a:rPr>
            <a:t>Group Members: </a:t>
          </a:r>
        </a:p>
        <a:p>
          <a:pPr marL="0" lvl="0" indent="0" algn="ctr" defTabSz="711200">
            <a:lnSpc>
              <a:spcPct val="90000"/>
            </a:lnSpc>
            <a:spcBef>
              <a:spcPct val="0"/>
            </a:spcBef>
            <a:spcAft>
              <a:spcPct val="35000"/>
            </a:spcAft>
            <a:buNone/>
          </a:pPr>
          <a:br>
            <a:rPr lang="en-GB" sz="2000" kern="1200">
              <a:latin typeface="Arial" panose="020B0604020202020204" pitchFamily="34" charset="0"/>
              <a:cs typeface="Arial" panose="020B0604020202020204" pitchFamily="34" charset="0"/>
            </a:rPr>
          </a:br>
          <a:r>
            <a:rPr lang="en-GB" sz="2400" kern="1200">
              <a:latin typeface="Arial" panose="020B0604020202020204" pitchFamily="34" charset="0"/>
              <a:cs typeface="Arial" panose="020B0604020202020204" pitchFamily="34" charset="0"/>
            </a:rPr>
            <a:t>1. Zaire Arif …. ……… Student ID…….2432765</a:t>
          </a:r>
          <a:br>
            <a:rPr lang="en-GB" sz="2400" kern="1200">
              <a:latin typeface="Arial" panose="020B0604020202020204" pitchFamily="34" charset="0"/>
              <a:cs typeface="Arial" panose="020B0604020202020204" pitchFamily="34" charset="0"/>
            </a:rPr>
          </a:br>
          <a:r>
            <a:rPr lang="en-GB" sz="2400" kern="1200">
              <a:latin typeface="Arial" panose="020B0604020202020204" pitchFamily="34" charset="0"/>
              <a:cs typeface="Arial" panose="020B0604020202020204" pitchFamily="34" charset="0"/>
            </a:rPr>
            <a:t>2. Yusuf Khan……….. Student ID…….2433537</a:t>
          </a:r>
          <a:br>
            <a:rPr lang="en-GB" sz="2400" kern="1200">
              <a:latin typeface="Arial" panose="020B0604020202020204" pitchFamily="34" charset="0"/>
              <a:cs typeface="Arial" panose="020B0604020202020204" pitchFamily="34" charset="0"/>
            </a:rPr>
          </a:br>
          <a:r>
            <a:rPr lang="en-GB" sz="2400" kern="1200">
              <a:latin typeface="Arial" panose="020B0604020202020204" pitchFamily="34" charset="0"/>
              <a:cs typeface="Arial" panose="020B0604020202020204" pitchFamily="34" charset="0"/>
            </a:rPr>
            <a:t>3. Karolina Zalyte….. Student ID…….2440342</a:t>
          </a:r>
          <a:br>
            <a:rPr lang="en-GB" sz="2400" kern="1200">
              <a:latin typeface="Arial" panose="020B0604020202020204" pitchFamily="34" charset="0"/>
              <a:cs typeface="Arial" panose="020B0604020202020204" pitchFamily="34" charset="0"/>
            </a:rPr>
          </a:br>
          <a:br>
            <a:rPr lang="en-GB" sz="2400" kern="1200">
              <a:latin typeface="Arial" panose="020B0604020202020204" pitchFamily="34" charset="0"/>
              <a:cs typeface="Arial" panose="020B0604020202020204" pitchFamily="34" charset="0"/>
            </a:rPr>
          </a:br>
          <a:r>
            <a:rPr lang="en-GB" sz="2400" kern="1200">
              <a:latin typeface="Arial" panose="020B0604020202020204" pitchFamily="34" charset="0"/>
              <a:cs typeface="Arial" panose="020B0604020202020204" pitchFamily="34" charset="0"/>
            </a:rPr>
            <a:t>Lecturer’s Name……….Abdallah Naser</a:t>
          </a:r>
          <a:br>
            <a:rPr lang="en-GB" sz="1600" kern="1200"/>
          </a:br>
          <a:endParaRPr lang="en-US" sz="1600" kern="1200"/>
        </a:p>
      </dsp:txBody>
      <dsp:txXfrm>
        <a:off x="10873" y="1437723"/>
        <a:ext cx="11123186" cy="3115202"/>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A9511C9-B356-B146-8D02-6F49130D823C}" type="datetimeFigureOut">
              <a:rPr lang="en-US" smtClean="0"/>
              <a:t>11/9/2025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DCDACE6-45FE-C843-97AF-9788FD66B413}" type="slidenum">
              <a:rPr lang="en-US" smtClean="0"/>
              <a:t>‹#›</a:t>
            </a:fld>
            <a:endParaRPr lang="en-US"/>
          </a:p>
        </p:txBody>
      </p:sp>
    </p:spTree>
    <p:extLst>
      <p:ext uri="{BB962C8B-B14F-4D97-AF65-F5344CB8AC3E}">
        <p14:creationId xmlns:p14="http://schemas.microsoft.com/office/powerpoint/2010/main" val="8374053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DCDACE6-45FE-C843-97AF-9788FD66B413}" type="slidenum">
              <a:rPr lang="en-US" smtClean="0"/>
              <a:t>6</a:t>
            </a:fld>
            <a:endParaRPr lang="en-US"/>
          </a:p>
        </p:txBody>
      </p:sp>
    </p:spTree>
    <p:extLst>
      <p:ext uri="{BB962C8B-B14F-4D97-AF65-F5344CB8AC3E}">
        <p14:creationId xmlns:p14="http://schemas.microsoft.com/office/powerpoint/2010/main" val="4579104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5">
          <a:extLst>
            <a:ext uri="{FF2B5EF4-FFF2-40B4-BE49-F238E27FC236}">
              <a16:creationId xmlns:a16="http://schemas.microsoft.com/office/drawing/2014/main" id="{00FE29EE-F16D-1C49-703E-93F196104D1B}"/>
            </a:ext>
          </a:extLst>
        </p:cNvPr>
        <p:cNvGrpSpPr/>
        <p:nvPr/>
      </p:nvGrpSpPr>
      <p:grpSpPr>
        <a:xfrm>
          <a:off x="0" y="0"/>
          <a:ext cx="0" cy="0"/>
          <a:chOff x="0" y="0"/>
          <a:chExt cx="0" cy="0"/>
        </a:xfrm>
      </p:grpSpPr>
      <p:sp>
        <p:nvSpPr>
          <p:cNvPr id="126" name="Google Shape;126;g2b8ae045a9a_1_75:notes">
            <a:extLst>
              <a:ext uri="{FF2B5EF4-FFF2-40B4-BE49-F238E27FC236}">
                <a16:creationId xmlns:a16="http://schemas.microsoft.com/office/drawing/2014/main" id="{61CE22CC-BBD5-B1CC-2BFF-FF9192C16490}"/>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27" name="Google Shape;127;g2b8ae045a9a_1_75:notes">
            <a:extLst>
              <a:ext uri="{FF2B5EF4-FFF2-40B4-BE49-F238E27FC236}">
                <a16:creationId xmlns:a16="http://schemas.microsoft.com/office/drawing/2014/main" id="{D26D774C-95AC-81E2-D943-4B27EC5E4954}"/>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US"/>
          </a:p>
        </p:txBody>
      </p:sp>
    </p:spTree>
    <p:extLst>
      <p:ext uri="{BB962C8B-B14F-4D97-AF65-F5344CB8AC3E}">
        <p14:creationId xmlns:p14="http://schemas.microsoft.com/office/powerpoint/2010/main" val="11601110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5"/>
        <p:cNvGrpSpPr/>
        <p:nvPr/>
      </p:nvGrpSpPr>
      <p:grpSpPr>
        <a:xfrm>
          <a:off x="0" y="0"/>
          <a:ext cx="0" cy="0"/>
          <a:chOff x="0" y="0"/>
          <a:chExt cx="0" cy="0"/>
        </a:xfrm>
      </p:grpSpPr>
      <p:sp>
        <p:nvSpPr>
          <p:cNvPr id="126" name="Google Shape;126;g2b8ae045a9a_1_7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27" name="Google Shape;127;g2b8ae045a9a_1_7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txBody>
          <a:bodyPr/>
          <a:lstStyle/>
          <a:p>
            <a:endParaRPr lang="en-US"/>
          </a:p>
        </p:txBody>
      </p:sp>
      <p:sp>
        <p:nvSpPr>
          <p:cNvPr id="86" name="Google Shape;86;p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87" name="Google Shape;87;p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11</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Arial"/>
                <a:ea typeface="Arial"/>
                <a:cs typeface="Arial"/>
                <a:sym typeface="Arial"/>
              </a:rPr>
              <a:t>15</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15958882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456652-36B5-DEC2-0BE3-437D02F8D2B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0971B6AD-03C7-7A9A-09FC-33CB8C6F107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77992A20-5A3A-841F-2A76-9A5624264F60}"/>
              </a:ext>
            </a:extLst>
          </p:cNvPr>
          <p:cNvSpPr>
            <a:spLocks noGrp="1"/>
          </p:cNvSpPr>
          <p:nvPr>
            <p:ph type="dt" sz="half" idx="10"/>
          </p:nvPr>
        </p:nvSpPr>
        <p:spPr/>
        <p:txBody>
          <a:bodyPr/>
          <a:lstStyle/>
          <a:p>
            <a:fld id="{146A9154-F2D1-CF48-815A-5D9A9B83CCCE}" type="datetimeFigureOut">
              <a:rPr lang="en-US" smtClean="0"/>
              <a:t>11/9/2025</a:t>
            </a:fld>
            <a:endParaRPr lang="en-US"/>
          </a:p>
        </p:txBody>
      </p:sp>
      <p:sp>
        <p:nvSpPr>
          <p:cNvPr id="5" name="Footer Placeholder 4">
            <a:extLst>
              <a:ext uri="{FF2B5EF4-FFF2-40B4-BE49-F238E27FC236}">
                <a16:creationId xmlns:a16="http://schemas.microsoft.com/office/drawing/2014/main" id="{C7104A42-52A9-ED99-8476-CE208865DC1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84394FB-208A-30B2-B17D-CDD55366BDAD}"/>
              </a:ext>
            </a:extLst>
          </p:cNvPr>
          <p:cNvSpPr>
            <a:spLocks noGrp="1"/>
          </p:cNvSpPr>
          <p:nvPr>
            <p:ph type="sldNum" sz="quarter" idx="12"/>
          </p:nvPr>
        </p:nvSpPr>
        <p:spPr/>
        <p:txBody>
          <a:bodyPr/>
          <a:lstStyle/>
          <a:p>
            <a:fld id="{FB126A87-2067-7640-82E4-5B9920D1824C}" type="slidenum">
              <a:rPr lang="en-US" smtClean="0"/>
              <a:t>‹#›</a:t>
            </a:fld>
            <a:endParaRPr lang="en-US"/>
          </a:p>
        </p:txBody>
      </p:sp>
    </p:spTree>
    <p:extLst>
      <p:ext uri="{BB962C8B-B14F-4D97-AF65-F5344CB8AC3E}">
        <p14:creationId xmlns:p14="http://schemas.microsoft.com/office/powerpoint/2010/main" val="29171696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BA2DBE-B21C-F736-9309-6D5E1C575B6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351DF07-54EF-64B8-B4F3-05BDF57A791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A46C785-F011-C5C3-5B18-D7B1409F0019}"/>
              </a:ext>
            </a:extLst>
          </p:cNvPr>
          <p:cNvSpPr>
            <a:spLocks noGrp="1"/>
          </p:cNvSpPr>
          <p:nvPr>
            <p:ph type="dt" sz="half" idx="10"/>
          </p:nvPr>
        </p:nvSpPr>
        <p:spPr/>
        <p:txBody>
          <a:bodyPr/>
          <a:lstStyle/>
          <a:p>
            <a:fld id="{146A9154-F2D1-CF48-815A-5D9A9B83CCCE}" type="datetimeFigureOut">
              <a:rPr lang="en-US" smtClean="0"/>
              <a:t>11/9/2025</a:t>
            </a:fld>
            <a:endParaRPr lang="en-US"/>
          </a:p>
        </p:txBody>
      </p:sp>
      <p:sp>
        <p:nvSpPr>
          <p:cNvPr id="5" name="Footer Placeholder 4">
            <a:extLst>
              <a:ext uri="{FF2B5EF4-FFF2-40B4-BE49-F238E27FC236}">
                <a16:creationId xmlns:a16="http://schemas.microsoft.com/office/drawing/2014/main" id="{43832F12-7B97-F53C-DE83-5CB0D5F787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A8682DE-2F93-053F-9AF1-5E5FF32577C1}"/>
              </a:ext>
            </a:extLst>
          </p:cNvPr>
          <p:cNvSpPr>
            <a:spLocks noGrp="1"/>
          </p:cNvSpPr>
          <p:nvPr>
            <p:ph type="sldNum" sz="quarter" idx="12"/>
          </p:nvPr>
        </p:nvSpPr>
        <p:spPr/>
        <p:txBody>
          <a:bodyPr/>
          <a:lstStyle/>
          <a:p>
            <a:fld id="{FB126A87-2067-7640-82E4-5B9920D1824C}" type="slidenum">
              <a:rPr lang="en-US" smtClean="0"/>
              <a:t>‹#›</a:t>
            </a:fld>
            <a:endParaRPr lang="en-US"/>
          </a:p>
        </p:txBody>
      </p:sp>
    </p:spTree>
    <p:extLst>
      <p:ext uri="{BB962C8B-B14F-4D97-AF65-F5344CB8AC3E}">
        <p14:creationId xmlns:p14="http://schemas.microsoft.com/office/powerpoint/2010/main" val="34876113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9F4E83-C203-91BB-FEF7-C371406219ED}"/>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6C555A12-0F26-13F4-BEF2-75677A1EA3F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354F722-588B-30F7-30F1-50C9BED07DF7}"/>
              </a:ext>
            </a:extLst>
          </p:cNvPr>
          <p:cNvSpPr>
            <a:spLocks noGrp="1"/>
          </p:cNvSpPr>
          <p:nvPr>
            <p:ph type="dt" sz="half" idx="10"/>
          </p:nvPr>
        </p:nvSpPr>
        <p:spPr/>
        <p:txBody>
          <a:bodyPr/>
          <a:lstStyle/>
          <a:p>
            <a:fld id="{146A9154-F2D1-CF48-815A-5D9A9B83CCCE}" type="datetimeFigureOut">
              <a:rPr lang="en-US" smtClean="0"/>
              <a:t>11/9/2025</a:t>
            </a:fld>
            <a:endParaRPr lang="en-US"/>
          </a:p>
        </p:txBody>
      </p:sp>
      <p:sp>
        <p:nvSpPr>
          <p:cNvPr id="5" name="Footer Placeholder 4">
            <a:extLst>
              <a:ext uri="{FF2B5EF4-FFF2-40B4-BE49-F238E27FC236}">
                <a16:creationId xmlns:a16="http://schemas.microsoft.com/office/drawing/2014/main" id="{17F50DB5-675F-E54F-A537-6EA5911A219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80F41B3-75C2-A341-34A3-E748E4E902B0}"/>
              </a:ext>
            </a:extLst>
          </p:cNvPr>
          <p:cNvSpPr>
            <a:spLocks noGrp="1"/>
          </p:cNvSpPr>
          <p:nvPr>
            <p:ph type="sldNum" sz="quarter" idx="12"/>
          </p:nvPr>
        </p:nvSpPr>
        <p:spPr/>
        <p:txBody>
          <a:bodyPr/>
          <a:lstStyle/>
          <a:p>
            <a:fld id="{FB126A87-2067-7640-82E4-5B9920D1824C}" type="slidenum">
              <a:rPr lang="en-US" smtClean="0"/>
              <a:t>‹#›</a:t>
            </a:fld>
            <a:endParaRPr lang="en-US"/>
          </a:p>
        </p:txBody>
      </p:sp>
    </p:spTree>
    <p:extLst>
      <p:ext uri="{BB962C8B-B14F-4D97-AF65-F5344CB8AC3E}">
        <p14:creationId xmlns:p14="http://schemas.microsoft.com/office/powerpoint/2010/main" val="34893223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437F8D-E560-BDBB-089B-F4A8205EABA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A8F25E7-515C-C037-F902-40B63A53F06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F420CBE5-5CD2-7BF0-5DC9-3BD8ED4FFF9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C4487B74-AAFB-EE0A-1373-33E6F9D2C93B}"/>
              </a:ext>
            </a:extLst>
          </p:cNvPr>
          <p:cNvSpPr>
            <a:spLocks noGrp="1"/>
          </p:cNvSpPr>
          <p:nvPr>
            <p:ph type="dt" sz="half" idx="10"/>
          </p:nvPr>
        </p:nvSpPr>
        <p:spPr/>
        <p:txBody>
          <a:bodyPr/>
          <a:lstStyle/>
          <a:p>
            <a:fld id="{146A9154-F2D1-CF48-815A-5D9A9B83CCCE}" type="datetimeFigureOut">
              <a:rPr lang="en-US" smtClean="0"/>
              <a:t>11/9/2025</a:t>
            </a:fld>
            <a:endParaRPr lang="en-US"/>
          </a:p>
        </p:txBody>
      </p:sp>
      <p:sp>
        <p:nvSpPr>
          <p:cNvPr id="6" name="Footer Placeholder 5">
            <a:extLst>
              <a:ext uri="{FF2B5EF4-FFF2-40B4-BE49-F238E27FC236}">
                <a16:creationId xmlns:a16="http://schemas.microsoft.com/office/drawing/2014/main" id="{9C304CFC-90E4-EFF2-31D6-A905E5097D6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73B7DC7-062E-5ADB-2704-DFC1C6A47CBE}"/>
              </a:ext>
            </a:extLst>
          </p:cNvPr>
          <p:cNvSpPr>
            <a:spLocks noGrp="1"/>
          </p:cNvSpPr>
          <p:nvPr>
            <p:ph type="sldNum" sz="quarter" idx="12"/>
          </p:nvPr>
        </p:nvSpPr>
        <p:spPr/>
        <p:txBody>
          <a:bodyPr/>
          <a:lstStyle/>
          <a:p>
            <a:fld id="{FB126A87-2067-7640-82E4-5B9920D1824C}" type="slidenum">
              <a:rPr lang="en-US" smtClean="0"/>
              <a:t>‹#›</a:t>
            </a:fld>
            <a:endParaRPr lang="en-US"/>
          </a:p>
        </p:txBody>
      </p:sp>
    </p:spTree>
    <p:extLst>
      <p:ext uri="{BB962C8B-B14F-4D97-AF65-F5344CB8AC3E}">
        <p14:creationId xmlns:p14="http://schemas.microsoft.com/office/powerpoint/2010/main" val="32457696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DA2251-377A-25C5-89EA-3CF2073E2A02}"/>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88F8CD4-BEBD-68C0-793C-123012708F3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BEAB2E2-5544-7DF5-0411-B0770C2F42D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B35D4006-9CF2-14F6-95B4-6E553AEFE40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771DEE9-1CBF-260F-B075-DC4287F3E46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9D68BB27-4E7D-E05E-A981-3DC0040D4EC7}"/>
              </a:ext>
            </a:extLst>
          </p:cNvPr>
          <p:cNvSpPr>
            <a:spLocks noGrp="1"/>
          </p:cNvSpPr>
          <p:nvPr>
            <p:ph type="dt" sz="half" idx="10"/>
          </p:nvPr>
        </p:nvSpPr>
        <p:spPr/>
        <p:txBody>
          <a:bodyPr/>
          <a:lstStyle/>
          <a:p>
            <a:fld id="{146A9154-F2D1-CF48-815A-5D9A9B83CCCE}" type="datetimeFigureOut">
              <a:rPr lang="en-US" smtClean="0"/>
              <a:t>11/9/2025</a:t>
            </a:fld>
            <a:endParaRPr lang="en-US"/>
          </a:p>
        </p:txBody>
      </p:sp>
      <p:sp>
        <p:nvSpPr>
          <p:cNvPr id="8" name="Footer Placeholder 7">
            <a:extLst>
              <a:ext uri="{FF2B5EF4-FFF2-40B4-BE49-F238E27FC236}">
                <a16:creationId xmlns:a16="http://schemas.microsoft.com/office/drawing/2014/main" id="{6A6B35E8-A8EF-6C91-4AAC-9EFA5E2AF79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72D5477-173C-791D-7B29-9A98EF1EDA30}"/>
              </a:ext>
            </a:extLst>
          </p:cNvPr>
          <p:cNvSpPr>
            <a:spLocks noGrp="1"/>
          </p:cNvSpPr>
          <p:nvPr>
            <p:ph type="sldNum" sz="quarter" idx="12"/>
          </p:nvPr>
        </p:nvSpPr>
        <p:spPr/>
        <p:txBody>
          <a:bodyPr/>
          <a:lstStyle/>
          <a:p>
            <a:fld id="{FB126A87-2067-7640-82E4-5B9920D1824C}" type="slidenum">
              <a:rPr lang="en-US" smtClean="0"/>
              <a:t>‹#›</a:t>
            </a:fld>
            <a:endParaRPr lang="en-US"/>
          </a:p>
        </p:txBody>
      </p:sp>
    </p:spTree>
    <p:extLst>
      <p:ext uri="{BB962C8B-B14F-4D97-AF65-F5344CB8AC3E}">
        <p14:creationId xmlns:p14="http://schemas.microsoft.com/office/powerpoint/2010/main" val="16011251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451E3D-09D4-71DD-311B-63B8F425931A}"/>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4EBA234-9299-9A36-D06E-E64B39FC200A}"/>
              </a:ext>
            </a:extLst>
          </p:cNvPr>
          <p:cNvSpPr>
            <a:spLocks noGrp="1"/>
          </p:cNvSpPr>
          <p:nvPr>
            <p:ph type="dt" sz="half" idx="10"/>
          </p:nvPr>
        </p:nvSpPr>
        <p:spPr/>
        <p:txBody>
          <a:bodyPr/>
          <a:lstStyle/>
          <a:p>
            <a:fld id="{146A9154-F2D1-CF48-815A-5D9A9B83CCCE}" type="datetimeFigureOut">
              <a:rPr lang="en-US" smtClean="0"/>
              <a:t>11/9/2025</a:t>
            </a:fld>
            <a:endParaRPr lang="en-US"/>
          </a:p>
        </p:txBody>
      </p:sp>
      <p:sp>
        <p:nvSpPr>
          <p:cNvPr id="4" name="Footer Placeholder 3">
            <a:extLst>
              <a:ext uri="{FF2B5EF4-FFF2-40B4-BE49-F238E27FC236}">
                <a16:creationId xmlns:a16="http://schemas.microsoft.com/office/drawing/2014/main" id="{6BBD2762-60BF-5ACB-2DEE-8C6945ADD29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511DC65-AC17-2476-8678-D6A58C644E79}"/>
              </a:ext>
            </a:extLst>
          </p:cNvPr>
          <p:cNvSpPr>
            <a:spLocks noGrp="1"/>
          </p:cNvSpPr>
          <p:nvPr>
            <p:ph type="sldNum" sz="quarter" idx="12"/>
          </p:nvPr>
        </p:nvSpPr>
        <p:spPr/>
        <p:txBody>
          <a:bodyPr/>
          <a:lstStyle/>
          <a:p>
            <a:fld id="{FB126A87-2067-7640-82E4-5B9920D1824C}" type="slidenum">
              <a:rPr lang="en-US" smtClean="0"/>
              <a:t>‹#›</a:t>
            </a:fld>
            <a:endParaRPr lang="en-US"/>
          </a:p>
        </p:txBody>
      </p:sp>
    </p:spTree>
    <p:extLst>
      <p:ext uri="{BB962C8B-B14F-4D97-AF65-F5344CB8AC3E}">
        <p14:creationId xmlns:p14="http://schemas.microsoft.com/office/powerpoint/2010/main" val="37937858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BF9E253-B7D2-D881-EE95-023C08B540B0}"/>
              </a:ext>
            </a:extLst>
          </p:cNvPr>
          <p:cNvSpPr>
            <a:spLocks noGrp="1"/>
          </p:cNvSpPr>
          <p:nvPr>
            <p:ph type="dt" sz="half" idx="10"/>
          </p:nvPr>
        </p:nvSpPr>
        <p:spPr/>
        <p:txBody>
          <a:bodyPr/>
          <a:lstStyle/>
          <a:p>
            <a:fld id="{146A9154-F2D1-CF48-815A-5D9A9B83CCCE}" type="datetimeFigureOut">
              <a:rPr lang="en-US" smtClean="0"/>
              <a:t>11/9/2025</a:t>
            </a:fld>
            <a:endParaRPr lang="en-US"/>
          </a:p>
        </p:txBody>
      </p:sp>
      <p:sp>
        <p:nvSpPr>
          <p:cNvPr id="3" name="Footer Placeholder 2">
            <a:extLst>
              <a:ext uri="{FF2B5EF4-FFF2-40B4-BE49-F238E27FC236}">
                <a16:creationId xmlns:a16="http://schemas.microsoft.com/office/drawing/2014/main" id="{CD535DE0-E432-9727-C356-9878B6AF605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D567015-0C47-19CB-F5BB-1F5F00A785FF}"/>
              </a:ext>
            </a:extLst>
          </p:cNvPr>
          <p:cNvSpPr>
            <a:spLocks noGrp="1"/>
          </p:cNvSpPr>
          <p:nvPr>
            <p:ph type="sldNum" sz="quarter" idx="12"/>
          </p:nvPr>
        </p:nvSpPr>
        <p:spPr/>
        <p:txBody>
          <a:bodyPr/>
          <a:lstStyle/>
          <a:p>
            <a:fld id="{FB126A87-2067-7640-82E4-5B9920D1824C}" type="slidenum">
              <a:rPr lang="en-US" smtClean="0"/>
              <a:t>‹#›</a:t>
            </a:fld>
            <a:endParaRPr lang="en-US"/>
          </a:p>
        </p:txBody>
      </p:sp>
    </p:spTree>
    <p:extLst>
      <p:ext uri="{BB962C8B-B14F-4D97-AF65-F5344CB8AC3E}">
        <p14:creationId xmlns:p14="http://schemas.microsoft.com/office/powerpoint/2010/main" val="26168281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4D984-FD9F-C2F3-89E8-9E7F5AC878D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CFA6A2B9-0A21-38BB-F33F-2DC48E0AA47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14E2DB16-7A7C-05E6-F073-E4F67895053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DC4B6E8-BC42-E3C0-6D58-3B4F28CB7A9F}"/>
              </a:ext>
            </a:extLst>
          </p:cNvPr>
          <p:cNvSpPr>
            <a:spLocks noGrp="1"/>
          </p:cNvSpPr>
          <p:nvPr>
            <p:ph type="dt" sz="half" idx="10"/>
          </p:nvPr>
        </p:nvSpPr>
        <p:spPr/>
        <p:txBody>
          <a:bodyPr/>
          <a:lstStyle/>
          <a:p>
            <a:fld id="{146A9154-F2D1-CF48-815A-5D9A9B83CCCE}" type="datetimeFigureOut">
              <a:rPr lang="en-US" smtClean="0"/>
              <a:t>11/9/2025</a:t>
            </a:fld>
            <a:endParaRPr lang="en-US"/>
          </a:p>
        </p:txBody>
      </p:sp>
      <p:sp>
        <p:nvSpPr>
          <p:cNvPr id="6" name="Footer Placeholder 5">
            <a:extLst>
              <a:ext uri="{FF2B5EF4-FFF2-40B4-BE49-F238E27FC236}">
                <a16:creationId xmlns:a16="http://schemas.microsoft.com/office/drawing/2014/main" id="{C6620291-1E7F-ED92-1AFE-E9D1D1A771A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203E6A4-A277-21D7-55A7-62576ED20193}"/>
              </a:ext>
            </a:extLst>
          </p:cNvPr>
          <p:cNvSpPr>
            <a:spLocks noGrp="1"/>
          </p:cNvSpPr>
          <p:nvPr>
            <p:ph type="sldNum" sz="quarter" idx="12"/>
          </p:nvPr>
        </p:nvSpPr>
        <p:spPr/>
        <p:txBody>
          <a:bodyPr/>
          <a:lstStyle/>
          <a:p>
            <a:fld id="{FB126A87-2067-7640-82E4-5B9920D1824C}" type="slidenum">
              <a:rPr lang="en-US" smtClean="0"/>
              <a:t>‹#›</a:t>
            </a:fld>
            <a:endParaRPr lang="en-US"/>
          </a:p>
        </p:txBody>
      </p:sp>
    </p:spTree>
    <p:extLst>
      <p:ext uri="{BB962C8B-B14F-4D97-AF65-F5344CB8AC3E}">
        <p14:creationId xmlns:p14="http://schemas.microsoft.com/office/powerpoint/2010/main" val="5817876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B85F9-B960-A2FC-4D4A-AFDA9435961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4F46D11-1D5E-B284-DB77-76465385726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F8B861B-1CFF-6653-610F-CDBDECA299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2DFD296-1CC1-469A-4D11-C0E823F8CB35}"/>
              </a:ext>
            </a:extLst>
          </p:cNvPr>
          <p:cNvSpPr>
            <a:spLocks noGrp="1"/>
          </p:cNvSpPr>
          <p:nvPr>
            <p:ph type="dt" sz="half" idx="10"/>
          </p:nvPr>
        </p:nvSpPr>
        <p:spPr/>
        <p:txBody>
          <a:bodyPr/>
          <a:lstStyle/>
          <a:p>
            <a:fld id="{146A9154-F2D1-CF48-815A-5D9A9B83CCCE}" type="datetimeFigureOut">
              <a:rPr lang="en-US" smtClean="0"/>
              <a:t>11/9/2025</a:t>
            </a:fld>
            <a:endParaRPr lang="en-US"/>
          </a:p>
        </p:txBody>
      </p:sp>
      <p:sp>
        <p:nvSpPr>
          <p:cNvPr id="6" name="Footer Placeholder 5">
            <a:extLst>
              <a:ext uri="{FF2B5EF4-FFF2-40B4-BE49-F238E27FC236}">
                <a16:creationId xmlns:a16="http://schemas.microsoft.com/office/drawing/2014/main" id="{F90DC12B-0448-4ABC-993C-F067FA45A13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0B2372A-3F3A-CE71-E585-83E4CA2C286B}"/>
              </a:ext>
            </a:extLst>
          </p:cNvPr>
          <p:cNvSpPr>
            <a:spLocks noGrp="1"/>
          </p:cNvSpPr>
          <p:nvPr>
            <p:ph type="sldNum" sz="quarter" idx="12"/>
          </p:nvPr>
        </p:nvSpPr>
        <p:spPr/>
        <p:txBody>
          <a:bodyPr/>
          <a:lstStyle/>
          <a:p>
            <a:fld id="{FB126A87-2067-7640-82E4-5B9920D1824C}" type="slidenum">
              <a:rPr lang="en-US" smtClean="0"/>
              <a:t>‹#›</a:t>
            </a:fld>
            <a:endParaRPr lang="en-US"/>
          </a:p>
        </p:txBody>
      </p:sp>
    </p:spTree>
    <p:extLst>
      <p:ext uri="{BB962C8B-B14F-4D97-AF65-F5344CB8AC3E}">
        <p14:creationId xmlns:p14="http://schemas.microsoft.com/office/powerpoint/2010/main" val="35820468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9C8129-7DFB-F401-3734-805BBB577EEA}"/>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3CEB97E-AA39-F114-B6FA-A8CA4A517E48}"/>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50FE675-44F9-7E48-7CB9-0EB8CE337D76}"/>
              </a:ext>
            </a:extLst>
          </p:cNvPr>
          <p:cNvSpPr>
            <a:spLocks noGrp="1"/>
          </p:cNvSpPr>
          <p:nvPr>
            <p:ph type="dt" sz="half" idx="10"/>
          </p:nvPr>
        </p:nvSpPr>
        <p:spPr/>
        <p:txBody>
          <a:bodyPr/>
          <a:lstStyle/>
          <a:p>
            <a:fld id="{146A9154-F2D1-CF48-815A-5D9A9B83CCCE}" type="datetimeFigureOut">
              <a:rPr lang="en-US" smtClean="0"/>
              <a:t>11/9/2025</a:t>
            </a:fld>
            <a:endParaRPr lang="en-US"/>
          </a:p>
        </p:txBody>
      </p:sp>
      <p:sp>
        <p:nvSpPr>
          <p:cNvPr id="5" name="Footer Placeholder 4">
            <a:extLst>
              <a:ext uri="{FF2B5EF4-FFF2-40B4-BE49-F238E27FC236}">
                <a16:creationId xmlns:a16="http://schemas.microsoft.com/office/drawing/2014/main" id="{485F5685-ECCD-F3F5-ECF0-CFE6AEC8DE1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3E2E2B5-2928-55AE-AC46-14D22D400944}"/>
              </a:ext>
            </a:extLst>
          </p:cNvPr>
          <p:cNvSpPr>
            <a:spLocks noGrp="1"/>
          </p:cNvSpPr>
          <p:nvPr>
            <p:ph type="sldNum" sz="quarter" idx="12"/>
          </p:nvPr>
        </p:nvSpPr>
        <p:spPr/>
        <p:txBody>
          <a:bodyPr/>
          <a:lstStyle/>
          <a:p>
            <a:fld id="{FB126A87-2067-7640-82E4-5B9920D1824C}" type="slidenum">
              <a:rPr lang="en-US" smtClean="0"/>
              <a:t>‹#›</a:t>
            </a:fld>
            <a:endParaRPr lang="en-US"/>
          </a:p>
        </p:txBody>
      </p:sp>
    </p:spTree>
    <p:extLst>
      <p:ext uri="{BB962C8B-B14F-4D97-AF65-F5344CB8AC3E}">
        <p14:creationId xmlns:p14="http://schemas.microsoft.com/office/powerpoint/2010/main" val="12623347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781A547-455F-3188-F5AA-E7FD437F2545}"/>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F06BD4F-AC03-C8C0-1FEA-C336139DDB8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89E58F-76EB-FAD5-CE06-ABD5296F57D8}"/>
              </a:ext>
            </a:extLst>
          </p:cNvPr>
          <p:cNvSpPr>
            <a:spLocks noGrp="1"/>
          </p:cNvSpPr>
          <p:nvPr>
            <p:ph type="dt" sz="half" idx="10"/>
          </p:nvPr>
        </p:nvSpPr>
        <p:spPr/>
        <p:txBody>
          <a:bodyPr/>
          <a:lstStyle/>
          <a:p>
            <a:fld id="{146A9154-F2D1-CF48-815A-5D9A9B83CCCE}" type="datetimeFigureOut">
              <a:rPr lang="en-US" smtClean="0"/>
              <a:t>11/9/2025</a:t>
            </a:fld>
            <a:endParaRPr lang="en-US"/>
          </a:p>
        </p:txBody>
      </p:sp>
      <p:sp>
        <p:nvSpPr>
          <p:cNvPr id="5" name="Footer Placeholder 4">
            <a:extLst>
              <a:ext uri="{FF2B5EF4-FFF2-40B4-BE49-F238E27FC236}">
                <a16:creationId xmlns:a16="http://schemas.microsoft.com/office/drawing/2014/main" id="{89FC2778-B99F-E31B-0670-4F5F37DB30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D7E632-880E-62FA-2BC1-5DE1B71462E1}"/>
              </a:ext>
            </a:extLst>
          </p:cNvPr>
          <p:cNvSpPr>
            <a:spLocks noGrp="1"/>
          </p:cNvSpPr>
          <p:nvPr>
            <p:ph type="sldNum" sz="quarter" idx="12"/>
          </p:nvPr>
        </p:nvSpPr>
        <p:spPr/>
        <p:txBody>
          <a:bodyPr/>
          <a:lstStyle/>
          <a:p>
            <a:fld id="{FB126A87-2067-7640-82E4-5B9920D1824C}" type="slidenum">
              <a:rPr lang="en-US" smtClean="0"/>
              <a:t>‹#›</a:t>
            </a:fld>
            <a:endParaRPr lang="en-US"/>
          </a:p>
        </p:txBody>
      </p:sp>
    </p:spTree>
    <p:extLst>
      <p:ext uri="{BB962C8B-B14F-4D97-AF65-F5344CB8AC3E}">
        <p14:creationId xmlns:p14="http://schemas.microsoft.com/office/powerpoint/2010/main" val="32212062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0A5E69-7CF3-D651-919A-A0F75598082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C651D5E-623A-E073-0E0E-D720EF2CA0A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9A37AC4-2DD6-C6FD-D3D0-320A76C5896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46A9154-F2D1-CF48-815A-5D9A9B83CCCE}" type="datetimeFigureOut">
              <a:rPr lang="en-US" smtClean="0"/>
              <a:t>11/9/2025</a:t>
            </a:fld>
            <a:endParaRPr lang="en-US"/>
          </a:p>
        </p:txBody>
      </p:sp>
      <p:sp>
        <p:nvSpPr>
          <p:cNvPr id="5" name="Footer Placeholder 4">
            <a:extLst>
              <a:ext uri="{FF2B5EF4-FFF2-40B4-BE49-F238E27FC236}">
                <a16:creationId xmlns:a16="http://schemas.microsoft.com/office/drawing/2014/main" id="{9B398371-BB74-A71A-6368-D78E4FFA439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16701E6A-674D-8466-94CB-06B57AEC00C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B126A87-2067-7640-82E4-5B9920D1824C}" type="slidenum">
              <a:rPr lang="en-US" smtClean="0"/>
              <a:t>‹#›</a:t>
            </a:fld>
            <a:endParaRPr lang="en-US"/>
          </a:p>
        </p:txBody>
      </p:sp>
    </p:spTree>
    <p:extLst>
      <p:ext uri="{BB962C8B-B14F-4D97-AF65-F5344CB8AC3E}">
        <p14:creationId xmlns:p14="http://schemas.microsoft.com/office/powerpoint/2010/main" val="392883915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2.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8.jpeg"/><Relationship Id="rId4" Type="http://schemas.openxmlformats.org/officeDocument/2006/relationships/image" Target="../media/image7.sv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1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hyperlink" Target="https://www.communicationtheory.org/shannon-and-weaver-model-of-communication/" TargetMode="External"/><Relationship Id="rId2" Type="http://schemas.openxmlformats.org/officeDocument/2006/relationships/hyperlink" Target="https://www.cleanmiddleeast.ae/egypt/food-safety-management-in-airline-catering" TargetMode="External"/><Relationship Id="rId1" Type="http://schemas.openxmlformats.org/officeDocument/2006/relationships/slideLayout" Target="../slideLayouts/slideLayout7.xml"/><Relationship Id="rId5" Type="http://schemas.openxmlformats.org/officeDocument/2006/relationships/hyperlink" Target="https://research-ebsco-com.ezproxy.uwtsd.ac.uk/linkprocessor/plink?id=aa0a2a3a-08c5-3fc5-9eed-5a8d3c30d2da" TargetMode="External"/><Relationship Id="rId4" Type="http://schemas.openxmlformats.org/officeDocument/2006/relationships/hyperlink" Target="https://helpfulprofessor.com/shannon-weaver-model/"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blog.haiilo.com/blog/communication-barriers/" TargetMode="External"/><Relationship Id="rId2" Type="http://schemas.openxmlformats.org/officeDocument/2006/relationships/hyperlink" Target="https://www.researchgate.net/publication/376170318_THE_IMPORTANCE_OF_COMMUNICATION_IN_BUSINESS_MANAGEMENT" TargetMode="Externa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5CED7364-55CD-8C05-CD6C-79EEF802B897}"/>
              </a:ext>
            </a:extLst>
          </p:cNvPr>
          <p:cNvPicPr>
            <a:picLocks noChangeAspect="1"/>
          </p:cNvPicPr>
          <p:nvPr/>
        </p:nvPicPr>
        <p:blipFill>
          <a:blip r:embed="rId2"/>
          <a:srcRect t="3003" b="12727"/>
          <a:stretch>
            <a:fillRect/>
          </a:stretch>
        </p:blipFill>
        <p:spPr>
          <a:xfrm>
            <a:off x="20" y="10"/>
            <a:ext cx="12191980" cy="6857990"/>
          </a:xfrm>
          <a:prstGeom prst="rect">
            <a:avLst/>
          </a:prstGeom>
        </p:spPr>
      </p:pic>
      <p:sp>
        <p:nvSpPr>
          <p:cNvPr id="20" name="Rectangle 19">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4" name="Title 1">
            <a:extLst>
              <a:ext uri="{FF2B5EF4-FFF2-40B4-BE49-F238E27FC236}">
                <a16:creationId xmlns:a16="http://schemas.microsoft.com/office/drawing/2014/main" id="{AC35AD5F-5295-8643-AA90-F56C11B7E2D3}"/>
              </a:ext>
            </a:extLst>
          </p:cNvPr>
          <p:cNvGraphicFramePr/>
          <p:nvPr>
            <p:extLst>
              <p:ext uri="{D42A27DB-BD31-4B8C-83A1-F6EECF244321}">
                <p14:modId xmlns:p14="http://schemas.microsoft.com/office/powerpoint/2010/main" val="2903107183"/>
              </p:ext>
            </p:extLst>
          </p:nvPr>
        </p:nvGraphicFramePr>
        <p:xfrm>
          <a:off x="742507" y="552892"/>
          <a:ext cx="11134060" cy="481599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descr="A blue background with a black and yellow shield with leaves and flowers&#10;&#10;AI-generated content may be incorrect.">
            <a:extLst>
              <a:ext uri="{FF2B5EF4-FFF2-40B4-BE49-F238E27FC236}">
                <a16:creationId xmlns:a16="http://schemas.microsoft.com/office/drawing/2014/main" id="{D722E65E-8D80-320D-3F66-CD84BF8262BA}"/>
              </a:ext>
            </a:extLst>
          </p:cNvPr>
          <p:cNvPicPr>
            <a:picLocks noChangeAspect="1"/>
          </p:cNvPicPr>
          <p:nvPr/>
        </p:nvPicPr>
        <p:blipFill>
          <a:blip r:embed="rId8"/>
          <a:stretch>
            <a:fillRect/>
          </a:stretch>
        </p:blipFill>
        <p:spPr>
          <a:xfrm>
            <a:off x="737705" y="2545129"/>
            <a:ext cx="2146613" cy="2146613"/>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Tree>
    <p:extLst>
      <p:ext uri="{BB962C8B-B14F-4D97-AF65-F5344CB8AC3E}">
        <p14:creationId xmlns:p14="http://schemas.microsoft.com/office/powerpoint/2010/main" val="27548732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80EC1F2-1203-027C-2E62-9245E33EB1C7}"/>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C9A75F9-FD8E-1748-AA92-AFF9D5B2C2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8318D79-A2B3-FB43-854F-4455E7C79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C6095A81-43C2-D003-7D92-C55B26E915CF}"/>
              </a:ext>
            </a:extLst>
          </p:cNvPr>
          <p:cNvSpPr txBox="1"/>
          <p:nvPr/>
        </p:nvSpPr>
        <p:spPr>
          <a:xfrm>
            <a:off x="3866284" y="207817"/>
            <a:ext cx="8021781" cy="6421583"/>
          </a:xfrm>
          <a:prstGeom prst="rect">
            <a:avLst/>
          </a:prstGeom>
          <a:effectLst/>
          <a:scene3d>
            <a:camera prst="orthographicFront"/>
            <a:lightRig rig="threePt" dir="t"/>
          </a:scene3d>
          <a:sp3d>
            <a:bevelT prst="angle"/>
          </a:sp3d>
        </p:spPr>
        <p:txBody>
          <a:bodyPr vert="horz" lIns="91440" tIns="45720" rIns="91440" bIns="45720" rtlCol="0" anchor="b">
            <a:normAutofit/>
          </a:bodyPr>
          <a:lstStyle/>
          <a:p>
            <a:pPr>
              <a:lnSpc>
                <a:spcPct val="150000"/>
              </a:lnSpc>
              <a:spcBef>
                <a:spcPct val="0"/>
              </a:spcBef>
              <a:spcAft>
                <a:spcPts val="600"/>
              </a:spcAft>
            </a:pPr>
            <a:r>
              <a:rPr lang="en-US" sz="2800" b="1">
                <a:solidFill>
                  <a:schemeClr val="tx1">
                    <a:lumMod val="85000"/>
                    <a:lumOff val="15000"/>
                  </a:schemeClr>
                </a:solidFill>
                <a:latin typeface="Arial" panose="020B0604020202020204" pitchFamily="34" charset="0"/>
                <a:ea typeface="+mj-ea"/>
                <a:cs typeface="Arial" panose="020B0604020202020204" pitchFamily="34" charset="0"/>
              </a:rPr>
              <a:t>CONTENT</a:t>
            </a:r>
          </a:p>
          <a:p>
            <a:pPr>
              <a:lnSpc>
                <a:spcPct val="150000"/>
              </a:lnSpc>
              <a:spcBef>
                <a:spcPct val="0"/>
              </a:spcBef>
              <a:spcAft>
                <a:spcPts val="600"/>
              </a:spcAft>
            </a:pPr>
            <a:r>
              <a:rPr lang="en-US" sz="2000">
                <a:solidFill>
                  <a:schemeClr val="tx1">
                    <a:lumMod val="85000"/>
                    <a:lumOff val="15000"/>
                  </a:schemeClr>
                </a:solidFill>
                <a:latin typeface="Arial" panose="020B0604020202020204" pitchFamily="34" charset="0"/>
                <a:ea typeface="+mj-ea"/>
                <a:cs typeface="Arial" panose="020B0604020202020204" pitchFamily="34" charset="0"/>
              </a:rPr>
              <a:t>Introduction</a:t>
            </a:r>
          </a:p>
          <a:p>
            <a:pPr>
              <a:lnSpc>
                <a:spcPct val="150000"/>
              </a:lnSpc>
              <a:spcBef>
                <a:spcPct val="0"/>
              </a:spcBef>
              <a:spcAft>
                <a:spcPts val="600"/>
              </a:spcAft>
            </a:pPr>
            <a:r>
              <a:rPr lang="en-US" sz="2000">
                <a:solidFill>
                  <a:schemeClr val="tx1">
                    <a:lumMod val="85000"/>
                    <a:lumOff val="15000"/>
                  </a:schemeClr>
                </a:solidFill>
                <a:latin typeface="Arial" panose="020B0604020202020204" pitchFamily="34" charset="0"/>
                <a:ea typeface="+mj-ea"/>
                <a:cs typeface="Arial" panose="020B0604020202020204" pitchFamily="34" charset="0"/>
              </a:rPr>
              <a:t>Overview Flight Foods Ltd</a:t>
            </a:r>
          </a:p>
          <a:p>
            <a:pPr>
              <a:lnSpc>
                <a:spcPct val="150000"/>
              </a:lnSpc>
              <a:spcBef>
                <a:spcPct val="0"/>
              </a:spcBef>
              <a:spcAft>
                <a:spcPts val="600"/>
              </a:spcAft>
            </a:pPr>
            <a:r>
              <a:rPr lang="en-US" sz="2000">
                <a:solidFill>
                  <a:schemeClr val="tx1">
                    <a:lumMod val="85000"/>
                    <a:lumOff val="15000"/>
                  </a:schemeClr>
                </a:solidFill>
                <a:latin typeface="Arial" panose="020B0604020202020204" pitchFamily="34" charset="0"/>
                <a:ea typeface="+mj-ea"/>
                <a:cs typeface="Arial" panose="020B0604020202020204" pitchFamily="34" charset="0"/>
              </a:rPr>
              <a:t>What will be presented</a:t>
            </a:r>
          </a:p>
          <a:p>
            <a:pPr>
              <a:lnSpc>
                <a:spcPct val="150000"/>
              </a:lnSpc>
              <a:spcBef>
                <a:spcPct val="0"/>
              </a:spcBef>
              <a:spcAft>
                <a:spcPts val="600"/>
              </a:spcAft>
            </a:pPr>
            <a:r>
              <a:rPr lang="en-US" sz="2000">
                <a:solidFill>
                  <a:schemeClr val="tx1">
                    <a:lumMod val="85000"/>
                    <a:lumOff val="15000"/>
                  </a:schemeClr>
                </a:solidFill>
                <a:latin typeface="Arial" panose="020B0604020202020204" pitchFamily="34" charset="0"/>
                <a:ea typeface="+mj-ea"/>
                <a:cs typeface="Arial" panose="020B0604020202020204" pitchFamily="34" charset="0"/>
              </a:rPr>
              <a:t>Effective Communication in Business</a:t>
            </a:r>
          </a:p>
          <a:p>
            <a:pPr>
              <a:lnSpc>
                <a:spcPct val="150000"/>
              </a:lnSpc>
              <a:spcBef>
                <a:spcPct val="0"/>
              </a:spcBef>
              <a:spcAft>
                <a:spcPts val="600"/>
              </a:spcAft>
            </a:pPr>
            <a:r>
              <a:rPr lang="en-US" sz="2000">
                <a:solidFill>
                  <a:schemeClr val="tx1">
                    <a:lumMod val="85000"/>
                    <a:lumOff val="15000"/>
                  </a:schemeClr>
                </a:solidFill>
                <a:latin typeface="Arial" panose="020B0604020202020204" pitchFamily="34" charset="0"/>
                <a:ea typeface="+mj-ea"/>
                <a:cs typeface="Arial" panose="020B0604020202020204" pitchFamily="34" charset="0"/>
              </a:rPr>
              <a:t>Communication Barriers</a:t>
            </a:r>
          </a:p>
          <a:p>
            <a:pPr>
              <a:lnSpc>
                <a:spcPct val="150000"/>
              </a:lnSpc>
              <a:spcBef>
                <a:spcPct val="0"/>
              </a:spcBef>
              <a:spcAft>
                <a:spcPts val="600"/>
              </a:spcAft>
            </a:pPr>
            <a:r>
              <a:rPr lang="en-US" sz="2000">
                <a:solidFill>
                  <a:schemeClr val="tx1">
                    <a:lumMod val="85000"/>
                    <a:lumOff val="15000"/>
                  </a:schemeClr>
                </a:solidFill>
                <a:latin typeface="Arial" panose="020B0604020202020204" pitchFamily="34" charset="0"/>
                <a:ea typeface="+mj-ea"/>
                <a:cs typeface="Arial" panose="020B0604020202020204" pitchFamily="34" charset="0"/>
              </a:rPr>
              <a:t>Strategies to Overcome Barriers</a:t>
            </a:r>
          </a:p>
          <a:p>
            <a:pPr>
              <a:lnSpc>
                <a:spcPct val="150000"/>
              </a:lnSpc>
              <a:spcBef>
                <a:spcPct val="0"/>
              </a:spcBef>
              <a:spcAft>
                <a:spcPts val="600"/>
              </a:spcAft>
            </a:pPr>
            <a:r>
              <a:rPr lang="en-US" sz="2000">
                <a:solidFill>
                  <a:schemeClr val="tx1">
                    <a:lumMod val="85000"/>
                    <a:lumOff val="15000"/>
                  </a:schemeClr>
                </a:solidFill>
                <a:latin typeface="Arial" panose="020B0604020202020204" pitchFamily="34" charset="0"/>
                <a:ea typeface="+mj-ea"/>
                <a:cs typeface="Arial" panose="020B0604020202020204" pitchFamily="34" charset="0"/>
              </a:rPr>
              <a:t>Shannon &amp; Weaver Model</a:t>
            </a:r>
          </a:p>
          <a:p>
            <a:pPr>
              <a:lnSpc>
                <a:spcPct val="150000"/>
              </a:lnSpc>
              <a:spcBef>
                <a:spcPct val="0"/>
              </a:spcBef>
              <a:spcAft>
                <a:spcPts val="600"/>
              </a:spcAft>
            </a:pPr>
            <a:r>
              <a:rPr lang="en-US" sz="2000">
                <a:solidFill>
                  <a:schemeClr val="tx1">
                    <a:lumMod val="85000"/>
                    <a:lumOff val="15000"/>
                  </a:schemeClr>
                </a:solidFill>
                <a:latin typeface="Arial" panose="020B0604020202020204" pitchFamily="34" charset="0"/>
                <a:ea typeface="+mj-ea"/>
                <a:cs typeface="Arial" panose="020B0604020202020204" pitchFamily="34" charset="0"/>
              </a:rPr>
              <a:t>Conclusion</a:t>
            </a:r>
          </a:p>
          <a:p>
            <a:pPr>
              <a:lnSpc>
                <a:spcPct val="150000"/>
              </a:lnSpc>
              <a:spcBef>
                <a:spcPct val="0"/>
              </a:spcBef>
              <a:spcAft>
                <a:spcPts val="600"/>
              </a:spcAft>
            </a:pPr>
            <a:r>
              <a:rPr lang="en-US" sz="2000">
                <a:solidFill>
                  <a:schemeClr val="tx1">
                    <a:lumMod val="85000"/>
                    <a:lumOff val="15000"/>
                  </a:schemeClr>
                </a:solidFill>
                <a:latin typeface="Arial" panose="020B0604020202020204" pitchFamily="34" charset="0"/>
                <a:ea typeface="+mj-ea"/>
                <a:cs typeface="Arial" panose="020B0604020202020204" pitchFamily="34" charset="0"/>
              </a:rPr>
              <a:t>References</a:t>
            </a:r>
          </a:p>
          <a:p>
            <a:pPr algn="ctr">
              <a:lnSpc>
                <a:spcPct val="150000"/>
              </a:lnSpc>
              <a:spcBef>
                <a:spcPct val="0"/>
              </a:spcBef>
              <a:spcAft>
                <a:spcPts val="600"/>
              </a:spcAft>
            </a:pPr>
            <a:endParaRPr lang="en-US" sz="2000" b="1">
              <a:solidFill>
                <a:schemeClr val="tx1">
                  <a:lumMod val="85000"/>
                  <a:lumOff val="15000"/>
                </a:schemeClr>
              </a:solidFill>
              <a:latin typeface="Arial" panose="020B0604020202020204" pitchFamily="34" charset="0"/>
              <a:ea typeface="+mj-ea"/>
              <a:cs typeface="Arial" panose="020B0604020202020204" pitchFamily="34" charset="0"/>
            </a:endParaRPr>
          </a:p>
        </p:txBody>
      </p:sp>
      <p:pic>
        <p:nvPicPr>
          <p:cNvPr id="4" name="Picture 3" descr="Green dialogue boxes">
            <a:extLst>
              <a:ext uri="{FF2B5EF4-FFF2-40B4-BE49-F238E27FC236}">
                <a16:creationId xmlns:a16="http://schemas.microsoft.com/office/drawing/2014/main" id="{7C195AB4-FAB7-1224-17A5-CB6C3D33D929}"/>
              </a:ext>
            </a:extLst>
          </p:cNvPr>
          <p:cNvPicPr>
            <a:picLocks noChangeAspect="1"/>
          </p:cNvPicPr>
          <p:nvPr/>
        </p:nvPicPr>
        <p:blipFill>
          <a:blip r:embed="rId2">
            <a:duotone>
              <a:prstClr val="black"/>
              <a:schemeClr val="accent4">
                <a:tint val="45000"/>
                <a:satMod val="400000"/>
              </a:schemeClr>
            </a:duotone>
          </a:blip>
          <a:srcRect l="25420" r="31249" b="2"/>
          <a:stretch>
            <a:fillRect/>
          </a:stretch>
        </p:blipFill>
        <p:spPr>
          <a:xfrm>
            <a:off x="-7266" y="10"/>
            <a:ext cx="3569616" cy="6857990"/>
          </a:xfrm>
          <a:custGeom>
            <a:avLst/>
            <a:gdLst/>
            <a:ahLst/>
            <a:cxnLst/>
            <a:rect l="l" t="t" r="r" b="b"/>
            <a:pathLst>
              <a:path w="3569616" h="6858000">
                <a:moveTo>
                  <a:pt x="0" y="0"/>
                </a:moveTo>
                <a:lnTo>
                  <a:pt x="3119345" y="0"/>
                </a:lnTo>
                <a:lnTo>
                  <a:pt x="3123529" y="17226"/>
                </a:lnTo>
                <a:cubicBezTo>
                  <a:pt x="3124924" y="23927"/>
                  <a:pt x="3126075" y="29690"/>
                  <a:pt x="3127926" y="35733"/>
                </a:cubicBezTo>
                <a:cubicBezTo>
                  <a:pt x="3135983" y="55162"/>
                  <a:pt x="3152761" y="75163"/>
                  <a:pt x="3158476" y="86830"/>
                </a:cubicBezTo>
                <a:lnTo>
                  <a:pt x="3162217" y="105744"/>
                </a:lnTo>
                <a:lnTo>
                  <a:pt x="3166997" y="104727"/>
                </a:lnTo>
                <a:lnTo>
                  <a:pt x="3167793" y="111793"/>
                </a:lnTo>
                <a:lnTo>
                  <a:pt x="3168896" y="127609"/>
                </a:lnTo>
                <a:cubicBezTo>
                  <a:pt x="3170241" y="137435"/>
                  <a:pt x="3170795" y="164972"/>
                  <a:pt x="3173185" y="174906"/>
                </a:cubicBezTo>
                <a:cubicBezTo>
                  <a:pt x="3178510" y="177461"/>
                  <a:pt x="3181593" y="181749"/>
                  <a:pt x="3183238" y="187215"/>
                </a:cubicBezTo>
                <a:lnTo>
                  <a:pt x="3184145" y="199435"/>
                </a:lnTo>
                <a:lnTo>
                  <a:pt x="3200957" y="269529"/>
                </a:lnTo>
                <a:lnTo>
                  <a:pt x="3202491" y="279219"/>
                </a:lnTo>
                <a:lnTo>
                  <a:pt x="3206975" y="284221"/>
                </a:lnTo>
                <a:cubicBezTo>
                  <a:pt x="3208056" y="288198"/>
                  <a:pt x="3208241" y="299815"/>
                  <a:pt x="3208979" y="303078"/>
                </a:cubicBezTo>
                <a:cubicBezTo>
                  <a:pt x="3209786" y="303316"/>
                  <a:pt x="3210593" y="303555"/>
                  <a:pt x="3211400" y="303794"/>
                </a:cubicBezTo>
                <a:cubicBezTo>
                  <a:pt x="3215834" y="314048"/>
                  <a:pt x="3230882" y="352723"/>
                  <a:pt x="3235583" y="364595"/>
                </a:cubicBezTo>
                <a:cubicBezTo>
                  <a:pt x="3232098" y="367263"/>
                  <a:pt x="3238178" y="372307"/>
                  <a:pt x="3239601" y="375020"/>
                </a:cubicBezTo>
                <a:cubicBezTo>
                  <a:pt x="3237179" y="375617"/>
                  <a:pt x="3236854" y="382439"/>
                  <a:pt x="3239157" y="384290"/>
                </a:cubicBezTo>
                <a:cubicBezTo>
                  <a:pt x="3254070" y="431093"/>
                  <a:pt x="3227895" y="408920"/>
                  <a:pt x="3245230" y="435044"/>
                </a:cubicBezTo>
                <a:cubicBezTo>
                  <a:pt x="3246565" y="439781"/>
                  <a:pt x="3245820" y="443743"/>
                  <a:pt x="3244204" y="447282"/>
                </a:cubicBezTo>
                <a:lnTo>
                  <a:pt x="3240762" y="452630"/>
                </a:lnTo>
                <a:lnTo>
                  <a:pt x="3249093" y="471880"/>
                </a:lnTo>
                <a:cubicBezTo>
                  <a:pt x="3252174" y="481431"/>
                  <a:pt x="3254453" y="491548"/>
                  <a:pt x="3255857" y="501992"/>
                </a:cubicBezTo>
                <a:cubicBezTo>
                  <a:pt x="3250999" y="504682"/>
                  <a:pt x="3258622" y="512442"/>
                  <a:pt x="3260271" y="516223"/>
                </a:cubicBezTo>
                <a:cubicBezTo>
                  <a:pt x="3257006" y="516482"/>
                  <a:pt x="3255973" y="525173"/>
                  <a:pt x="3258865" y="528038"/>
                </a:cubicBezTo>
                <a:cubicBezTo>
                  <a:pt x="3274535" y="591283"/>
                  <a:pt x="3241762" y="557303"/>
                  <a:pt x="3262462" y="594499"/>
                </a:cubicBezTo>
                <a:cubicBezTo>
                  <a:pt x="3263816" y="600863"/>
                  <a:pt x="3262479" y="605795"/>
                  <a:pt x="3260024" y="610000"/>
                </a:cubicBezTo>
                <a:lnTo>
                  <a:pt x="3253721" y="617692"/>
                </a:lnTo>
                <a:lnTo>
                  <a:pt x="3256482" y="623204"/>
                </a:lnTo>
                <a:cubicBezTo>
                  <a:pt x="3258005" y="644600"/>
                  <a:pt x="3251476" y="651376"/>
                  <a:pt x="3259225" y="663365"/>
                </a:cubicBezTo>
                <a:cubicBezTo>
                  <a:pt x="3245876" y="682744"/>
                  <a:pt x="3258539" y="675670"/>
                  <a:pt x="3261631" y="689522"/>
                </a:cubicBezTo>
                <a:cubicBezTo>
                  <a:pt x="3265207" y="700373"/>
                  <a:pt x="3269507" y="679723"/>
                  <a:pt x="3271002" y="690492"/>
                </a:cubicBezTo>
                <a:cubicBezTo>
                  <a:pt x="3267989" y="702455"/>
                  <a:pt x="3279578" y="701125"/>
                  <a:pt x="3275760" y="713609"/>
                </a:cubicBezTo>
                <a:cubicBezTo>
                  <a:pt x="3266819" y="711239"/>
                  <a:pt x="3278954" y="737528"/>
                  <a:pt x="3271356" y="738880"/>
                </a:cubicBezTo>
                <a:cubicBezTo>
                  <a:pt x="3282938" y="748490"/>
                  <a:pt x="3269788" y="754591"/>
                  <a:pt x="3274016" y="768139"/>
                </a:cubicBezTo>
                <a:cubicBezTo>
                  <a:pt x="3278559" y="774347"/>
                  <a:pt x="3279560" y="778980"/>
                  <a:pt x="3275507" y="785654"/>
                </a:cubicBezTo>
                <a:cubicBezTo>
                  <a:pt x="3297514" y="814181"/>
                  <a:pt x="3277534" y="803670"/>
                  <a:pt x="3287024" y="831111"/>
                </a:cubicBezTo>
                <a:cubicBezTo>
                  <a:pt x="3296672" y="854655"/>
                  <a:pt x="3303659" y="881610"/>
                  <a:pt x="3324562" y="903604"/>
                </a:cubicBezTo>
                <a:cubicBezTo>
                  <a:pt x="3330338" y="907511"/>
                  <a:pt x="3333079" y="917872"/>
                  <a:pt x="3330682" y="926744"/>
                </a:cubicBezTo>
                <a:cubicBezTo>
                  <a:pt x="3330269" y="928269"/>
                  <a:pt x="3329716" y="929694"/>
                  <a:pt x="3329041" y="930971"/>
                </a:cubicBezTo>
                <a:cubicBezTo>
                  <a:pt x="3333270" y="950914"/>
                  <a:pt x="3351150" y="1023696"/>
                  <a:pt x="3356062" y="1046405"/>
                </a:cubicBezTo>
                <a:cubicBezTo>
                  <a:pt x="3349099" y="1048737"/>
                  <a:pt x="3362597" y="1059482"/>
                  <a:pt x="3358521" y="1067217"/>
                </a:cubicBezTo>
                <a:cubicBezTo>
                  <a:pt x="3354869" y="1072807"/>
                  <a:pt x="3358113" y="1077371"/>
                  <a:pt x="3358773" y="1082909"/>
                </a:cubicBezTo>
                <a:cubicBezTo>
                  <a:pt x="3356098" y="1090444"/>
                  <a:pt x="3363241" y="1113953"/>
                  <a:pt x="3367682" y="1119909"/>
                </a:cubicBezTo>
                <a:cubicBezTo>
                  <a:pt x="3382703" y="1133847"/>
                  <a:pt x="3374343" y="1168367"/>
                  <a:pt x="3385911" y="1180009"/>
                </a:cubicBezTo>
                <a:cubicBezTo>
                  <a:pt x="3387774" y="1184389"/>
                  <a:pt x="3388688" y="1188737"/>
                  <a:pt x="3389010" y="1193041"/>
                </a:cubicBezTo>
                <a:lnTo>
                  <a:pt x="3388572" y="1205179"/>
                </a:lnTo>
                <a:lnTo>
                  <a:pt x="3385768" y="1208811"/>
                </a:lnTo>
                <a:lnTo>
                  <a:pt x="3386975" y="1216129"/>
                </a:lnTo>
                <a:lnTo>
                  <a:pt x="3386647" y="1218271"/>
                </a:lnTo>
                <a:cubicBezTo>
                  <a:pt x="3386007" y="1222365"/>
                  <a:pt x="3385480" y="1226399"/>
                  <a:pt x="3385420" y="1230360"/>
                </a:cubicBezTo>
                <a:cubicBezTo>
                  <a:pt x="3400233" y="1224163"/>
                  <a:pt x="3387342" y="1263034"/>
                  <a:pt x="3398902" y="1251303"/>
                </a:cubicBezTo>
                <a:cubicBezTo>
                  <a:pt x="3401143" y="1271991"/>
                  <a:pt x="3411558" y="1255397"/>
                  <a:pt x="3402244" y="1281071"/>
                </a:cubicBezTo>
                <a:cubicBezTo>
                  <a:pt x="3416627" y="1312459"/>
                  <a:pt x="3415183" y="1363554"/>
                  <a:pt x="3435533" y="1387530"/>
                </a:cubicBezTo>
                <a:cubicBezTo>
                  <a:pt x="3428168" y="1384876"/>
                  <a:pt x="3423452" y="1398828"/>
                  <a:pt x="3427595" y="1407995"/>
                </a:cubicBezTo>
                <a:cubicBezTo>
                  <a:pt x="3398778" y="1398886"/>
                  <a:pt x="3455260" y="1443485"/>
                  <a:pt x="3436580" y="1453051"/>
                </a:cubicBezTo>
                <a:cubicBezTo>
                  <a:pt x="3454427" y="1452263"/>
                  <a:pt x="3487273" y="1492392"/>
                  <a:pt x="3473886" y="1513215"/>
                </a:cubicBezTo>
                <a:cubicBezTo>
                  <a:pt x="3479337" y="1543203"/>
                  <a:pt x="3495403" y="1563620"/>
                  <a:pt x="3491486" y="1595707"/>
                </a:cubicBezTo>
                <a:cubicBezTo>
                  <a:pt x="3493932" y="1596530"/>
                  <a:pt x="3496028" y="1598008"/>
                  <a:pt x="3497869" y="1599939"/>
                </a:cubicBezTo>
                <a:lnTo>
                  <a:pt x="3502453" y="1606503"/>
                </a:lnTo>
                <a:lnTo>
                  <a:pt x="3502232" y="1607846"/>
                </a:lnTo>
                <a:cubicBezTo>
                  <a:pt x="3502503" y="1613048"/>
                  <a:pt x="3503673" y="1615641"/>
                  <a:pt x="3505239" y="1617081"/>
                </a:cubicBezTo>
                <a:cubicBezTo>
                  <a:pt x="3505979" y="1617395"/>
                  <a:pt x="3506719" y="1617710"/>
                  <a:pt x="3507459" y="1618024"/>
                </a:cubicBezTo>
                <a:lnTo>
                  <a:pt x="3510011" y="1624022"/>
                </a:lnTo>
                <a:lnTo>
                  <a:pt x="3516358" y="1634929"/>
                </a:lnTo>
                <a:lnTo>
                  <a:pt x="3516308" y="1637821"/>
                </a:lnTo>
                <a:lnTo>
                  <a:pt x="3523955" y="1655598"/>
                </a:lnTo>
                <a:lnTo>
                  <a:pt x="3523473" y="1656247"/>
                </a:lnTo>
                <a:cubicBezTo>
                  <a:pt x="3522567" y="1658107"/>
                  <a:pt x="3522227" y="1660249"/>
                  <a:pt x="3523061" y="1663024"/>
                </a:cubicBezTo>
                <a:cubicBezTo>
                  <a:pt x="3513175" y="1664689"/>
                  <a:pt x="3520280" y="1667013"/>
                  <a:pt x="3523616" y="1675054"/>
                </a:cubicBezTo>
                <a:cubicBezTo>
                  <a:pt x="3509006" y="1679436"/>
                  <a:pt x="3523682" y="1698702"/>
                  <a:pt x="3517630" y="1707801"/>
                </a:cubicBezTo>
                <a:cubicBezTo>
                  <a:pt x="3520410" y="1713612"/>
                  <a:pt x="3523083" y="1719836"/>
                  <a:pt x="3525537" y="1726380"/>
                </a:cubicBezTo>
                <a:lnTo>
                  <a:pt x="3529903" y="1779986"/>
                </a:lnTo>
                <a:lnTo>
                  <a:pt x="3521468" y="1836998"/>
                </a:lnTo>
                <a:cubicBezTo>
                  <a:pt x="3522502" y="1857808"/>
                  <a:pt x="3519191" y="1876110"/>
                  <a:pt x="3523412" y="1893497"/>
                </a:cubicBezTo>
                <a:cubicBezTo>
                  <a:pt x="3520411" y="1900876"/>
                  <a:pt x="3519436" y="1907708"/>
                  <a:pt x="3525004" y="1913894"/>
                </a:cubicBezTo>
                <a:cubicBezTo>
                  <a:pt x="3524490" y="1933413"/>
                  <a:pt x="3517414" y="1938604"/>
                  <a:pt x="3523928" y="1950514"/>
                </a:cubicBezTo>
                <a:cubicBezTo>
                  <a:pt x="3512685" y="1962215"/>
                  <a:pt x="3517275" y="1962555"/>
                  <a:pt x="3521008" y="1967449"/>
                </a:cubicBezTo>
                <a:lnTo>
                  <a:pt x="3521297" y="1968163"/>
                </a:lnTo>
                <a:lnTo>
                  <a:pt x="3519686" y="1969768"/>
                </a:lnTo>
                <a:lnTo>
                  <a:pt x="3519089" y="1972904"/>
                </a:lnTo>
                <a:lnTo>
                  <a:pt x="3520122" y="1981289"/>
                </a:lnTo>
                <a:lnTo>
                  <a:pt x="3520948" y="1984413"/>
                </a:lnTo>
                <a:cubicBezTo>
                  <a:pt x="3521356" y="1986575"/>
                  <a:pt x="3521416" y="1988026"/>
                  <a:pt x="3521226" y="1989046"/>
                </a:cubicBezTo>
                <a:lnTo>
                  <a:pt x="3521092" y="1989171"/>
                </a:lnTo>
                <a:lnTo>
                  <a:pt x="3521624" y="1993492"/>
                </a:lnTo>
                <a:cubicBezTo>
                  <a:pt x="3522844" y="2000762"/>
                  <a:pt x="3524332" y="2007819"/>
                  <a:pt x="3525996" y="2014518"/>
                </a:cubicBezTo>
                <a:cubicBezTo>
                  <a:pt x="3518529" y="2020777"/>
                  <a:pt x="3529333" y="2045218"/>
                  <a:pt x="3514412" y="2043465"/>
                </a:cubicBezTo>
                <a:cubicBezTo>
                  <a:pt x="3516219" y="2052531"/>
                  <a:pt x="3522688" y="2057653"/>
                  <a:pt x="3512822" y="2055222"/>
                </a:cubicBezTo>
                <a:cubicBezTo>
                  <a:pt x="3513140" y="2058224"/>
                  <a:pt x="3512432" y="2060136"/>
                  <a:pt x="3511227" y="2061550"/>
                </a:cubicBezTo>
                <a:lnTo>
                  <a:pt x="3510645" y="2061975"/>
                </a:lnTo>
                <a:lnTo>
                  <a:pt x="3514907" y="2082129"/>
                </a:lnTo>
                <a:lnTo>
                  <a:pt x="3514347" y="2084880"/>
                </a:lnTo>
                <a:lnTo>
                  <a:pt x="3518565" y="2097919"/>
                </a:lnTo>
                <a:lnTo>
                  <a:pt x="3519976" y="2104707"/>
                </a:lnTo>
                <a:lnTo>
                  <a:pt x="3521958" y="2106519"/>
                </a:lnTo>
                <a:cubicBezTo>
                  <a:pt x="3523219" y="2108534"/>
                  <a:pt x="3523895" y="2111498"/>
                  <a:pt x="3523237" y="2116590"/>
                </a:cubicBezTo>
                <a:lnTo>
                  <a:pt x="3522786" y="2117790"/>
                </a:lnTo>
                <a:lnTo>
                  <a:pt x="3526064" y="2125947"/>
                </a:lnTo>
                <a:cubicBezTo>
                  <a:pt x="3527505" y="2128548"/>
                  <a:pt x="3529274" y="2130818"/>
                  <a:pt x="3531495" y="2132603"/>
                </a:cubicBezTo>
                <a:cubicBezTo>
                  <a:pt x="3522034" y="2161762"/>
                  <a:pt x="3533978" y="2187874"/>
                  <a:pt x="3533955" y="2218836"/>
                </a:cubicBezTo>
                <a:cubicBezTo>
                  <a:pt x="3517312" y="2233337"/>
                  <a:pt x="3542024" y="2285180"/>
                  <a:pt x="3559442" y="2291697"/>
                </a:cubicBezTo>
                <a:cubicBezTo>
                  <a:pt x="3544608" y="2292866"/>
                  <a:pt x="3567228" y="2330146"/>
                  <a:pt x="3568373" y="2340076"/>
                </a:cubicBezTo>
                <a:cubicBezTo>
                  <a:pt x="3568755" y="2343387"/>
                  <a:pt x="3566751" y="2343658"/>
                  <a:pt x="3560178" y="2338540"/>
                </a:cubicBezTo>
                <a:cubicBezTo>
                  <a:pt x="3562571" y="2349015"/>
                  <a:pt x="3555536" y="2360463"/>
                  <a:pt x="3548875" y="2354921"/>
                </a:cubicBezTo>
                <a:cubicBezTo>
                  <a:pt x="3564342" y="2386191"/>
                  <a:pt x="3553912" y="2434573"/>
                  <a:pt x="3562290" y="2470516"/>
                </a:cubicBezTo>
                <a:cubicBezTo>
                  <a:pt x="3548732" y="2491328"/>
                  <a:pt x="3561750" y="2479665"/>
                  <a:pt x="3560263" y="2500409"/>
                </a:cubicBezTo>
                <a:cubicBezTo>
                  <a:pt x="3573531" y="2493872"/>
                  <a:pt x="3554177" y="2525877"/>
                  <a:pt x="3569616" y="2525972"/>
                </a:cubicBezTo>
                <a:cubicBezTo>
                  <a:pt x="3568857" y="2529744"/>
                  <a:pt x="3567635" y="2533395"/>
                  <a:pt x="3566291" y="2537057"/>
                </a:cubicBezTo>
                <a:lnTo>
                  <a:pt x="3565595" y="2538979"/>
                </a:lnTo>
                <a:lnTo>
                  <a:pt x="3565471" y="2546483"/>
                </a:lnTo>
                <a:lnTo>
                  <a:pt x="3562111" y="2548822"/>
                </a:lnTo>
                <a:lnTo>
                  <a:pt x="3559542" y="2560277"/>
                </a:lnTo>
                <a:cubicBezTo>
                  <a:pt x="3559093" y="2564534"/>
                  <a:pt x="3559212" y="2569074"/>
                  <a:pt x="3560240" y="2574030"/>
                </a:cubicBezTo>
                <a:cubicBezTo>
                  <a:pt x="3567097" y="2585933"/>
                  <a:pt x="3560828" y="2605604"/>
                  <a:pt x="3562359" y="2622912"/>
                </a:cubicBezTo>
                <a:lnTo>
                  <a:pt x="3564740" y="2630748"/>
                </a:lnTo>
                <a:lnTo>
                  <a:pt x="3563214" y="2656947"/>
                </a:lnTo>
                <a:cubicBezTo>
                  <a:pt x="3563065" y="2664385"/>
                  <a:pt x="3563222" y="2672085"/>
                  <a:pt x="3563949" y="2680153"/>
                </a:cubicBezTo>
                <a:lnTo>
                  <a:pt x="3566383" y="2695058"/>
                </a:lnTo>
                <a:lnTo>
                  <a:pt x="3565385" y="2699075"/>
                </a:lnTo>
                <a:cubicBezTo>
                  <a:pt x="3565951" y="2705917"/>
                  <a:pt x="3570892" y="2714690"/>
                  <a:pt x="3565525" y="2714239"/>
                </a:cubicBezTo>
                <a:lnTo>
                  <a:pt x="3567847" y="2721812"/>
                </a:lnTo>
                <a:lnTo>
                  <a:pt x="3564077" y="2729693"/>
                </a:lnTo>
                <a:cubicBezTo>
                  <a:pt x="3563144" y="2730592"/>
                  <a:pt x="3562134" y="2731288"/>
                  <a:pt x="3561085" y="2731758"/>
                </a:cubicBezTo>
                <a:lnTo>
                  <a:pt x="3563149" y="2742418"/>
                </a:lnTo>
                <a:lnTo>
                  <a:pt x="3560661" y="2751437"/>
                </a:lnTo>
                <a:lnTo>
                  <a:pt x="3563126" y="2758989"/>
                </a:lnTo>
                <a:lnTo>
                  <a:pt x="3562876" y="2762207"/>
                </a:lnTo>
                <a:lnTo>
                  <a:pt x="3561866" y="2770236"/>
                </a:lnTo>
                <a:cubicBezTo>
                  <a:pt x="3561066" y="2774372"/>
                  <a:pt x="3560080" y="2779005"/>
                  <a:pt x="3559378" y="2784138"/>
                </a:cubicBezTo>
                <a:lnTo>
                  <a:pt x="3559178" y="2788436"/>
                </a:lnTo>
                <a:lnTo>
                  <a:pt x="3554648" y="2798068"/>
                </a:lnTo>
                <a:cubicBezTo>
                  <a:pt x="3551209" y="2805087"/>
                  <a:pt x="3548936" y="2810580"/>
                  <a:pt x="3551400" y="2816345"/>
                </a:cubicBezTo>
                <a:cubicBezTo>
                  <a:pt x="3547036" y="2826742"/>
                  <a:pt x="3533490" y="2834711"/>
                  <a:pt x="3538128" y="2849028"/>
                </a:cubicBezTo>
                <a:cubicBezTo>
                  <a:pt x="3531517" y="2845031"/>
                  <a:pt x="3538369" y="2865256"/>
                  <a:pt x="3532013" y="2868126"/>
                </a:cubicBezTo>
                <a:cubicBezTo>
                  <a:pt x="3526842" y="2869601"/>
                  <a:pt x="3527715" y="2876080"/>
                  <a:pt x="3526094" y="2881167"/>
                </a:cubicBezTo>
                <a:cubicBezTo>
                  <a:pt x="3520961" y="2885059"/>
                  <a:pt x="3517628" y="2910333"/>
                  <a:pt x="3518939" y="2918966"/>
                </a:cubicBezTo>
                <a:cubicBezTo>
                  <a:pt x="3525789" y="2943088"/>
                  <a:pt x="3505468" y="2964225"/>
                  <a:pt x="3510391" y="2983548"/>
                </a:cubicBezTo>
                <a:cubicBezTo>
                  <a:pt x="3510204" y="2988707"/>
                  <a:pt x="3509257" y="2993036"/>
                  <a:pt x="3507840" y="2996827"/>
                </a:cubicBezTo>
                <a:lnTo>
                  <a:pt x="3502741" y="3006379"/>
                </a:lnTo>
                <a:lnTo>
                  <a:pt x="3499028" y="3006971"/>
                </a:lnTo>
                <a:lnTo>
                  <a:pt x="3497157" y="3013976"/>
                </a:lnTo>
                <a:lnTo>
                  <a:pt x="3496053" y="3015450"/>
                </a:lnTo>
                <a:cubicBezTo>
                  <a:pt x="3493931" y="3018255"/>
                  <a:pt x="3491925" y="3021106"/>
                  <a:pt x="3490329" y="3024292"/>
                </a:cubicBezTo>
                <a:cubicBezTo>
                  <a:pt x="3504872" y="3031782"/>
                  <a:pt x="3479143" y="3052632"/>
                  <a:pt x="3493186" y="3052840"/>
                </a:cubicBezTo>
                <a:cubicBezTo>
                  <a:pt x="3486942" y="3071654"/>
                  <a:pt x="3501947" y="3066916"/>
                  <a:pt x="3484298" y="3080007"/>
                </a:cubicBezTo>
                <a:cubicBezTo>
                  <a:pt x="3483814" y="3117860"/>
                  <a:pt x="3462683" y="3158406"/>
                  <a:pt x="3469977" y="3195253"/>
                </a:cubicBezTo>
                <a:cubicBezTo>
                  <a:pt x="3464984" y="3186842"/>
                  <a:pt x="3455676" y="3194249"/>
                  <a:pt x="3455490" y="3205255"/>
                </a:cubicBezTo>
                <a:cubicBezTo>
                  <a:pt x="3435461" y="3173385"/>
                  <a:pt x="3464274" y="3257718"/>
                  <a:pt x="3445250" y="3249703"/>
                </a:cubicBezTo>
                <a:cubicBezTo>
                  <a:pt x="3460163" y="3264187"/>
                  <a:pt x="3471377" y="3324835"/>
                  <a:pt x="3452291" y="3330508"/>
                </a:cubicBezTo>
                <a:cubicBezTo>
                  <a:pt x="3445043" y="3359645"/>
                  <a:pt x="3450218" y="3389952"/>
                  <a:pt x="3434486" y="3412864"/>
                </a:cubicBezTo>
                <a:cubicBezTo>
                  <a:pt x="3436166" y="3415609"/>
                  <a:pt x="3437306" y="3418595"/>
                  <a:pt x="3438058" y="3421734"/>
                </a:cubicBezTo>
                <a:lnTo>
                  <a:pt x="3439245" y="3430986"/>
                </a:lnTo>
                <a:lnTo>
                  <a:pt x="3438541" y="3431897"/>
                </a:lnTo>
                <a:cubicBezTo>
                  <a:pt x="3436732" y="3436375"/>
                  <a:pt x="3436677" y="3439488"/>
                  <a:pt x="3437396" y="3441992"/>
                </a:cubicBezTo>
                <a:lnTo>
                  <a:pt x="3438843" y="3444647"/>
                </a:lnTo>
                <a:lnTo>
                  <a:pt x="3438591" y="3451712"/>
                </a:lnTo>
                <a:lnTo>
                  <a:pt x="3439527" y="3466008"/>
                </a:lnTo>
                <a:lnTo>
                  <a:pt x="3438357" y="3468331"/>
                </a:lnTo>
                <a:lnTo>
                  <a:pt x="3437674" y="3489343"/>
                </a:lnTo>
                <a:cubicBezTo>
                  <a:pt x="3437459" y="3489383"/>
                  <a:pt x="3437241" y="3489424"/>
                  <a:pt x="3437026" y="3489465"/>
                </a:cubicBezTo>
                <a:cubicBezTo>
                  <a:pt x="3435558" y="3490219"/>
                  <a:pt x="3434444" y="3491679"/>
                  <a:pt x="3434044" y="3494659"/>
                </a:cubicBezTo>
                <a:cubicBezTo>
                  <a:pt x="3425302" y="3487640"/>
                  <a:pt x="3430211" y="3495561"/>
                  <a:pt x="3429800" y="3504965"/>
                </a:cubicBezTo>
                <a:cubicBezTo>
                  <a:pt x="3416132" y="3496161"/>
                  <a:pt x="3420620" y="3524348"/>
                  <a:pt x="3412115" y="3526661"/>
                </a:cubicBezTo>
                <a:cubicBezTo>
                  <a:pt x="3412121" y="3533765"/>
                  <a:pt x="3411879" y="3541120"/>
                  <a:pt x="3411331" y="3548549"/>
                </a:cubicBezTo>
                <a:lnTo>
                  <a:pt x="3410824" y="3552872"/>
                </a:lnTo>
                <a:cubicBezTo>
                  <a:pt x="3410773" y="3552889"/>
                  <a:pt x="3410721" y="3552908"/>
                  <a:pt x="3410671" y="3552926"/>
                </a:cubicBezTo>
                <a:cubicBezTo>
                  <a:pt x="3410254" y="3553793"/>
                  <a:pt x="3409971" y="3555188"/>
                  <a:pt x="3409849" y="3557419"/>
                </a:cubicBezTo>
                <a:lnTo>
                  <a:pt x="3409902" y="3560756"/>
                </a:lnTo>
                <a:lnTo>
                  <a:pt x="3408918" y="3569144"/>
                </a:lnTo>
                <a:lnTo>
                  <a:pt x="3407623" y="3571810"/>
                </a:lnTo>
                <a:lnTo>
                  <a:pt x="3405729" y="3572549"/>
                </a:lnTo>
                <a:lnTo>
                  <a:pt x="3405835" y="3573359"/>
                </a:lnTo>
                <a:cubicBezTo>
                  <a:pt x="3408214" y="3579757"/>
                  <a:pt x="3412465" y="3582275"/>
                  <a:pt x="3399129" y="3587902"/>
                </a:cubicBezTo>
                <a:cubicBezTo>
                  <a:pt x="3402495" y="3602236"/>
                  <a:pt x="3394605" y="3603730"/>
                  <a:pt x="3389566" y="3621859"/>
                </a:cubicBezTo>
                <a:cubicBezTo>
                  <a:pt x="3393374" y="3630350"/>
                  <a:pt x="3390863" y="3636316"/>
                  <a:pt x="3386307" y="3641820"/>
                </a:cubicBezTo>
                <a:cubicBezTo>
                  <a:pt x="3386232" y="3660214"/>
                  <a:pt x="3378837" y="3675854"/>
                  <a:pt x="3374956" y="3695940"/>
                </a:cubicBezTo>
                <a:cubicBezTo>
                  <a:pt x="3378387" y="3718839"/>
                  <a:pt x="3365817" y="3728358"/>
                  <a:pt x="3361718" y="3749831"/>
                </a:cubicBezTo>
                <a:cubicBezTo>
                  <a:pt x="3370064" y="3770267"/>
                  <a:pt x="3350403" y="3763879"/>
                  <a:pt x="3344768" y="3774338"/>
                </a:cubicBezTo>
                <a:lnTo>
                  <a:pt x="3343985" y="3777418"/>
                </a:lnTo>
                <a:lnTo>
                  <a:pt x="3344520" y="3785849"/>
                </a:lnTo>
                <a:lnTo>
                  <a:pt x="3345162" y="3789023"/>
                </a:lnTo>
                <a:cubicBezTo>
                  <a:pt x="3345441" y="3791209"/>
                  <a:pt x="3345415" y="3792659"/>
                  <a:pt x="3345164" y="3793659"/>
                </a:cubicBezTo>
                <a:lnTo>
                  <a:pt x="3345024" y="3793774"/>
                </a:lnTo>
                <a:lnTo>
                  <a:pt x="3345300" y="3798119"/>
                </a:lnTo>
                <a:cubicBezTo>
                  <a:pt x="3346087" y="3805456"/>
                  <a:pt x="3347157" y="3812596"/>
                  <a:pt x="3348424" y="3819398"/>
                </a:cubicBezTo>
                <a:cubicBezTo>
                  <a:pt x="3340590" y="3825065"/>
                  <a:pt x="3349940" y="3850234"/>
                  <a:pt x="3335133" y="3847354"/>
                </a:cubicBezTo>
                <a:cubicBezTo>
                  <a:pt x="3336403" y="3856524"/>
                  <a:pt x="3342565" y="3862118"/>
                  <a:pt x="3332848" y="3858945"/>
                </a:cubicBezTo>
                <a:cubicBezTo>
                  <a:pt x="3332988" y="3861961"/>
                  <a:pt x="3332168" y="3863811"/>
                  <a:pt x="3330878" y="3865128"/>
                </a:cubicBezTo>
                <a:lnTo>
                  <a:pt x="3330273" y="3865510"/>
                </a:lnTo>
                <a:lnTo>
                  <a:pt x="3333337" y="3885908"/>
                </a:lnTo>
                <a:lnTo>
                  <a:pt x="3332616" y="3888608"/>
                </a:lnTo>
                <a:lnTo>
                  <a:pt x="3336057" y="3901916"/>
                </a:lnTo>
                <a:lnTo>
                  <a:pt x="3337066" y="3908785"/>
                </a:lnTo>
                <a:lnTo>
                  <a:pt x="3338940" y="3910739"/>
                </a:lnTo>
                <a:cubicBezTo>
                  <a:pt x="3340082" y="3912843"/>
                  <a:pt x="3340580" y="3915849"/>
                  <a:pt x="3339621" y="3920873"/>
                </a:cubicBezTo>
                <a:lnTo>
                  <a:pt x="3339102" y="3922032"/>
                </a:lnTo>
                <a:lnTo>
                  <a:pt x="3341891" y="3930408"/>
                </a:lnTo>
                <a:cubicBezTo>
                  <a:pt x="3343178" y="3933107"/>
                  <a:pt x="3344812" y="3935503"/>
                  <a:pt x="3346927" y="3937451"/>
                </a:cubicBezTo>
                <a:cubicBezTo>
                  <a:pt x="3335745" y="3965779"/>
                  <a:pt x="3346136" y="3992699"/>
                  <a:pt x="3344279" y="4023542"/>
                </a:cubicBezTo>
                <a:cubicBezTo>
                  <a:pt x="3347024" y="4058096"/>
                  <a:pt x="3350783" y="4081986"/>
                  <a:pt x="3351926" y="4104769"/>
                </a:cubicBezTo>
                <a:cubicBezTo>
                  <a:pt x="3353695" y="4115384"/>
                  <a:pt x="3359144" y="4193344"/>
                  <a:pt x="3352816" y="4187317"/>
                </a:cubicBezTo>
                <a:cubicBezTo>
                  <a:pt x="3366419" y="4219638"/>
                  <a:pt x="3351446" y="4239971"/>
                  <a:pt x="3357691" y="4276413"/>
                </a:cubicBezTo>
                <a:cubicBezTo>
                  <a:pt x="3342910" y="4296116"/>
                  <a:pt x="3356610" y="4285488"/>
                  <a:pt x="3353895" y="4306037"/>
                </a:cubicBezTo>
                <a:cubicBezTo>
                  <a:pt x="3367541" y="4300534"/>
                  <a:pt x="3346306" y="4330948"/>
                  <a:pt x="3361728" y="4332215"/>
                </a:cubicBezTo>
                <a:cubicBezTo>
                  <a:pt x="3360746" y="4335915"/>
                  <a:pt x="3359307" y="4339458"/>
                  <a:pt x="3357748" y="4343006"/>
                </a:cubicBezTo>
                <a:lnTo>
                  <a:pt x="3356941" y="4344866"/>
                </a:lnTo>
                <a:lnTo>
                  <a:pt x="3356370" y="4352332"/>
                </a:lnTo>
                <a:lnTo>
                  <a:pt x="3352876" y="4354407"/>
                </a:lnTo>
                <a:lnTo>
                  <a:pt x="3352683" y="4444689"/>
                </a:lnTo>
                <a:cubicBezTo>
                  <a:pt x="3355485" y="4452425"/>
                  <a:pt x="3356736" y="4477980"/>
                  <a:pt x="3352455" y="4483791"/>
                </a:cubicBezTo>
                <a:cubicBezTo>
                  <a:pt x="3351784" y="4489320"/>
                  <a:pt x="3353780" y="4495171"/>
                  <a:pt x="3349030" y="4498683"/>
                </a:cubicBezTo>
                <a:cubicBezTo>
                  <a:pt x="3346858" y="4510741"/>
                  <a:pt x="3341860" y="4538358"/>
                  <a:pt x="3339427" y="4556140"/>
                </a:cubicBezTo>
                <a:cubicBezTo>
                  <a:pt x="3342836" y="4560659"/>
                  <a:pt x="3341611" y="4566842"/>
                  <a:pt x="3339521" y="4574959"/>
                </a:cubicBezTo>
                <a:lnTo>
                  <a:pt x="3338246" y="4582576"/>
                </a:lnTo>
                <a:lnTo>
                  <a:pt x="3348539" y="4605460"/>
                </a:lnTo>
                <a:lnTo>
                  <a:pt x="3345760" y="4678575"/>
                </a:lnTo>
                <a:lnTo>
                  <a:pt x="3356250" y="4713574"/>
                </a:lnTo>
                <a:cubicBezTo>
                  <a:pt x="3358600" y="4727943"/>
                  <a:pt x="3359577" y="4741820"/>
                  <a:pt x="3361380" y="4755215"/>
                </a:cubicBezTo>
                <a:cubicBezTo>
                  <a:pt x="3363928" y="4785596"/>
                  <a:pt x="3347531" y="4766123"/>
                  <a:pt x="3361636" y="4803525"/>
                </a:cubicBezTo>
                <a:cubicBezTo>
                  <a:pt x="3356254" y="4807867"/>
                  <a:pt x="3356117" y="4812705"/>
                  <a:pt x="3358957" y="4820729"/>
                </a:cubicBezTo>
                <a:cubicBezTo>
                  <a:pt x="3359783" y="4835507"/>
                  <a:pt x="3345952" y="4834947"/>
                  <a:pt x="3354635" y="4849546"/>
                </a:cubicBezTo>
                <a:cubicBezTo>
                  <a:pt x="3350894" y="4848362"/>
                  <a:pt x="3350351" y="4855411"/>
                  <a:pt x="3349759" y="4861941"/>
                </a:cubicBezTo>
                <a:lnTo>
                  <a:pt x="3347368" y="4866228"/>
                </a:lnTo>
                <a:lnTo>
                  <a:pt x="3358408" y="4889535"/>
                </a:lnTo>
                <a:cubicBezTo>
                  <a:pt x="3373705" y="4931282"/>
                  <a:pt x="3382233" y="4982216"/>
                  <a:pt x="3393319" y="5017998"/>
                </a:cubicBezTo>
                <a:cubicBezTo>
                  <a:pt x="3368256" y="5040241"/>
                  <a:pt x="3392200" y="5029364"/>
                  <a:pt x="3389184" y="5055049"/>
                </a:cubicBezTo>
                <a:cubicBezTo>
                  <a:pt x="3413510" y="5050695"/>
                  <a:pt x="3377700" y="5085342"/>
                  <a:pt x="3405892" y="5089973"/>
                </a:cubicBezTo>
                <a:cubicBezTo>
                  <a:pt x="3404451" y="5094499"/>
                  <a:pt x="3402165" y="5098741"/>
                  <a:pt x="3399662" y="5102960"/>
                </a:cubicBezTo>
                <a:lnTo>
                  <a:pt x="3398363" y="5105176"/>
                </a:lnTo>
                <a:lnTo>
                  <a:pt x="3398026" y="5114590"/>
                </a:lnTo>
                <a:lnTo>
                  <a:pt x="3391859" y="5116550"/>
                </a:lnTo>
                <a:lnTo>
                  <a:pt x="3386999" y="5130226"/>
                </a:lnTo>
                <a:cubicBezTo>
                  <a:pt x="3386119" y="5135455"/>
                  <a:pt x="3386267" y="5141205"/>
                  <a:pt x="3388073" y="5147747"/>
                </a:cubicBezTo>
                <a:cubicBezTo>
                  <a:pt x="3400425" y="5164741"/>
                  <a:pt x="3388688" y="5187675"/>
                  <a:pt x="3391234" y="5209919"/>
                </a:cubicBezTo>
                <a:lnTo>
                  <a:pt x="3395469" y="5220481"/>
                </a:lnTo>
                <a:lnTo>
                  <a:pt x="3392518" y="5250830"/>
                </a:lnTo>
                <a:lnTo>
                  <a:pt x="3393800" y="5252877"/>
                </a:lnTo>
                <a:cubicBezTo>
                  <a:pt x="3393941" y="5258188"/>
                  <a:pt x="3392357" y="5268832"/>
                  <a:pt x="3393361" y="5282697"/>
                </a:cubicBezTo>
                <a:lnTo>
                  <a:pt x="3399825" y="5336059"/>
                </a:lnTo>
                <a:lnTo>
                  <a:pt x="3392824" y="5344884"/>
                </a:lnTo>
                <a:lnTo>
                  <a:pt x="3389277" y="5345998"/>
                </a:lnTo>
                <a:lnTo>
                  <a:pt x="3390946" y="5360636"/>
                </a:lnTo>
                <a:lnTo>
                  <a:pt x="3386366" y="5371486"/>
                </a:lnTo>
                <a:lnTo>
                  <a:pt x="3390662" y="5381496"/>
                </a:lnTo>
                <a:lnTo>
                  <a:pt x="3388199" y="5395290"/>
                </a:lnTo>
                <a:cubicBezTo>
                  <a:pt x="3386677" y="5400263"/>
                  <a:pt x="3384810" y="5405812"/>
                  <a:pt x="3383455" y="5412069"/>
                </a:cubicBezTo>
                <a:lnTo>
                  <a:pt x="3376345" y="5426008"/>
                </a:lnTo>
                <a:lnTo>
                  <a:pt x="3374012" y="5448470"/>
                </a:lnTo>
                <a:cubicBezTo>
                  <a:pt x="3372358" y="5465848"/>
                  <a:pt x="3370199" y="5482458"/>
                  <a:pt x="3365299" y="5498771"/>
                </a:cubicBezTo>
                <a:cubicBezTo>
                  <a:pt x="3368242" y="5512292"/>
                  <a:pt x="3368289" y="5524931"/>
                  <a:pt x="3358774" y="5536815"/>
                </a:cubicBezTo>
                <a:cubicBezTo>
                  <a:pt x="3355554" y="5573082"/>
                  <a:pt x="3364982" y="5582256"/>
                  <a:pt x="3352897" y="5604851"/>
                </a:cubicBezTo>
                <a:cubicBezTo>
                  <a:pt x="3357655" y="5611851"/>
                  <a:pt x="3360065" y="5616619"/>
                  <a:pt x="3360918" y="5620215"/>
                </a:cubicBezTo>
                <a:cubicBezTo>
                  <a:pt x="3363482" y="5631010"/>
                  <a:pt x="3352061" y="5631235"/>
                  <a:pt x="3348145" y="5649365"/>
                </a:cubicBezTo>
                <a:cubicBezTo>
                  <a:pt x="3342329" y="5668683"/>
                  <a:pt x="3336842" y="5635583"/>
                  <a:pt x="3334135" y="5654076"/>
                </a:cubicBezTo>
                <a:cubicBezTo>
                  <a:pt x="3338089" y="5673079"/>
                  <a:pt x="3320876" y="5674673"/>
                  <a:pt x="3326011" y="5694285"/>
                </a:cubicBezTo>
                <a:cubicBezTo>
                  <a:pt x="3339441" y="5687377"/>
                  <a:pt x="3320185" y="5735320"/>
                  <a:pt x="3331448" y="5735077"/>
                </a:cubicBezTo>
                <a:cubicBezTo>
                  <a:pt x="3313758" y="5754960"/>
                  <a:pt x="3333086" y="5760823"/>
                  <a:pt x="3326180" y="5784860"/>
                </a:cubicBezTo>
                <a:cubicBezTo>
                  <a:pt x="3319129" y="5796737"/>
                  <a:pt x="3317432" y="5804806"/>
                  <a:pt x="3323175" y="5814629"/>
                </a:cubicBezTo>
                <a:cubicBezTo>
                  <a:pt x="3289103" y="5869565"/>
                  <a:pt x="3319352" y="5845410"/>
                  <a:pt x="3303983" y="5894405"/>
                </a:cubicBezTo>
                <a:lnTo>
                  <a:pt x="3302615" y="5898375"/>
                </a:lnTo>
                <a:lnTo>
                  <a:pt x="3305988" y="5914019"/>
                </a:lnTo>
                <a:cubicBezTo>
                  <a:pt x="3306566" y="5914416"/>
                  <a:pt x="3307142" y="5914813"/>
                  <a:pt x="3307720" y="5915209"/>
                </a:cubicBezTo>
                <a:lnTo>
                  <a:pt x="3288942" y="5962966"/>
                </a:lnTo>
                <a:lnTo>
                  <a:pt x="3289995" y="5969791"/>
                </a:lnTo>
                <a:lnTo>
                  <a:pt x="3273219" y="6000303"/>
                </a:lnTo>
                <a:lnTo>
                  <a:pt x="3266971" y="6016394"/>
                </a:lnTo>
                <a:lnTo>
                  <a:pt x="3258268" y="6034498"/>
                </a:lnTo>
                <a:lnTo>
                  <a:pt x="3262376" y="6046147"/>
                </a:lnTo>
                <a:cubicBezTo>
                  <a:pt x="3269023" y="6073717"/>
                  <a:pt x="3250846" y="6118951"/>
                  <a:pt x="3274161" y="6127097"/>
                </a:cubicBezTo>
                <a:cubicBezTo>
                  <a:pt x="3261055" y="6140796"/>
                  <a:pt x="3284255" y="6151240"/>
                  <a:pt x="3287116" y="6165061"/>
                </a:cubicBezTo>
                <a:cubicBezTo>
                  <a:pt x="3278972" y="6176795"/>
                  <a:pt x="3286959" y="6181809"/>
                  <a:pt x="3289289" y="6191816"/>
                </a:cubicBezTo>
                <a:cubicBezTo>
                  <a:pt x="3284123" y="6196765"/>
                  <a:pt x="3284941" y="6205311"/>
                  <a:pt x="3291517" y="6207797"/>
                </a:cubicBezTo>
                <a:cubicBezTo>
                  <a:pt x="3306003" y="6202672"/>
                  <a:pt x="3300501" y="6232914"/>
                  <a:pt x="3310808" y="6234442"/>
                </a:cubicBezTo>
                <a:cubicBezTo>
                  <a:pt x="3314005" y="6251566"/>
                  <a:pt x="3305763" y="6327405"/>
                  <a:pt x="3322832" y="6339012"/>
                </a:cubicBezTo>
                <a:cubicBezTo>
                  <a:pt x="3332735" y="6373401"/>
                  <a:pt x="3309981" y="6425589"/>
                  <a:pt x="3311360" y="6440393"/>
                </a:cubicBezTo>
                <a:cubicBezTo>
                  <a:pt x="3282540" y="6457108"/>
                  <a:pt x="3365374" y="6523495"/>
                  <a:pt x="3370963" y="6586374"/>
                </a:cubicBezTo>
                <a:cubicBezTo>
                  <a:pt x="3368621" y="6595055"/>
                  <a:pt x="3368943" y="6599590"/>
                  <a:pt x="3375863" y="6601412"/>
                </a:cubicBezTo>
                <a:cubicBezTo>
                  <a:pt x="3380798" y="6617525"/>
                  <a:pt x="3389212" y="6649404"/>
                  <a:pt x="3400578" y="6683057"/>
                </a:cubicBezTo>
                <a:cubicBezTo>
                  <a:pt x="3408645" y="6705148"/>
                  <a:pt x="3410628" y="6805370"/>
                  <a:pt x="3417831" y="6852700"/>
                </a:cubicBezTo>
                <a:lnTo>
                  <a:pt x="3418926" y="6858000"/>
                </a:lnTo>
                <a:lnTo>
                  <a:pt x="0" y="6858000"/>
                </a:lnTo>
                <a:close/>
              </a:path>
            </a:pathLst>
          </a:custGeom>
          <a:scene3d>
            <a:camera prst="orthographicFront"/>
            <a:lightRig rig="threePt" dir="t"/>
          </a:scene3d>
          <a:sp3d>
            <a:bevelT prst="angle"/>
          </a:sp3d>
        </p:spPr>
      </p:pic>
    </p:spTree>
    <p:extLst>
      <p:ext uri="{BB962C8B-B14F-4D97-AF65-F5344CB8AC3E}">
        <p14:creationId xmlns:p14="http://schemas.microsoft.com/office/powerpoint/2010/main" val="21724316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3DADF02-0277-DFA9-0ABF-1A9E19C93867}"/>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CEA79FD-4F21-6513-4F02-9E89CFA18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96CF612-7738-3DC1-8AD4-DAFF0E0B73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15D5B311-AA15-03EC-6720-B07DF90B3788}"/>
              </a:ext>
            </a:extLst>
          </p:cNvPr>
          <p:cNvSpPr txBox="1"/>
          <p:nvPr/>
        </p:nvSpPr>
        <p:spPr>
          <a:xfrm>
            <a:off x="3302493" y="506028"/>
            <a:ext cx="8698047" cy="3308984"/>
          </a:xfrm>
          <a:prstGeom prst="rect">
            <a:avLst/>
          </a:prstGeom>
          <a:effectLst>
            <a:outerShdw blurRad="50800" dist="38100" dir="5400000" algn="t" rotWithShape="0">
              <a:prstClr val="black">
                <a:alpha val="40000"/>
              </a:prstClr>
            </a:outerShdw>
          </a:effectLst>
          <a:scene3d>
            <a:camera prst="orthographicFront"/>
            <a:lightRig rig="threePt" dir="t"/>
          </a:scene3d>
          <a:sp3d>
            <a:bevelT prst="angle"/>
          </a:sp3d>
        </p:spPr>
        <p:txBody>
          <a:bodyPr vert="horz" lIns="91440" tIns="45720" rIns="91440" bIns="45720" rtlCol="0" anchor="b">
            <a:normAutofit/>
          </a:bodyPr>
          <a:lstStyle/>
          <a:p>
            <a:pPr algn="ctr">
              <a:lnSpc>
                <a:spcPct val="150000"/>
              </a:lnSpc>
              <a:spcBef>
                <a:spcPct val="0"/>
              </a:spcBef>
              <a:spcAft>
                <a:spcPts val="600"/>
              </a:spcAft>
            </a:pPr>
            <a:r>
              <a:rPr lang="en-US" sz="5600" b="1" dirty="0">
                <a:solidFill>
                  <a:schemeClr val="tx1">
                    <a:lumMod val="85000"/>
                    <a:lumOff val="15000"/>
                  </a:schemeClr>
                </a:solidFill>
                <a:latin typeface="Arial"/>
                <a:ea typeface="+mj-ea"/>
                <a:cs typeface="Arial"/>
              </a:rPr>
              <a:t>INTRODUCTION</a:t>
            </a:r>
          </a:p>
        </p:txBody>
      </p:sp>
      <p:pic>
        <p:nvPicPr>
          <p:cNvPr id="4" name="Picture 3" descr="Green dialogue boxes">
            <a:extLst>
              <a:ext uri="{FF2B5EF4-FFF2-40B4-BE49-F238E27FC236}">
                <a16:creationId xmlns:a16="http://schemas.microsoft.com/office/drawing/2014/main" id="{67A8881C-E8BD-66B5-77FE-91DE6A76F30D}"/>
              </a:ext>
            </a:extLst>
          </p:cNvPr>
          <p:cNvPicPr>
            <a:picLocks noChangeAspect="1"/>
          </p:cNvPicPr>
          <p:nvPr/>
        </p:nvPicPr>
        <p:blipFill>
          <a:blip r:embed="rId2">
            <a:duotone>
              <a:prstClr val="black"/>
              <a:schemeClr val="accent4">
                <a:tint val="45000"/>
                <a:satMod val="400000"/>
              </a:schemeClr>
            </a:duotone>
          </a:blip>
          <a:srcRect l="25420" r="31249" b="2"/>
          <a:stretch>
            <a:fillRect/>
          </a:stretch>
        </p:blipFill>
        <p:spPr>
          <a:xfrm>
            <a:off x="-7266" y="10"/>
            <a:ext cx="3569616" cy="6857990"/>
          </a:xfrm>
          <a:custGeom>
            <a:avLst/>
            <a:gdLst/>
            <a:ahLst/>
            <a:cxnLst/>
            <a:rect l="l" t="t" r="r" b="b"/>
            <a:pathLst>
              <a:path w="3569616" h="6858000">
                <a:moveTo>
                  <a:pt x="0" y="0"/>
                </a:moveTo>
                <a:lnTo>
                  <a:pt x="3119345" y="0"/>
                </a:lnTo>
                <a:lnTo>
                  <a:pt x="3123529" y="17226"/>
                </a:lnTo>
                <a:cubicBezTo>
                  <a:pt x="3124924" y="23927"/>
                  <a:pt x="3126075" y="29690"/>
                  <a:pt x="3127926" y="35733"/>
                </a:cubicBezTo>
                <a:cubicBezTo>
                  <a:pt x="3135983" y="55162"/>
                  <a:pt x="3152761" y="75163"/>
                  <a:pt x="3158476" y="86830"/>
                </a:cubicBezTo>
                <a:lnTo>
                  <a:pt x="3162217" y="105744"/>
                </a:lnTo>
                <a:lnTo>
                  <a:pt x="3166997" y="104727"/>
                </a:lnTo>
                <a:lnTo>
                  <a:pt x="3167793" y="111793"/>
                </a:lnTo>
                <a:lnTo>
                  <a:pt x="3168896" y="127609"/>
                </a:lnTo>
                <a:cubicBezTo>
                  <a:pt x="3170241" y="137435"/>
                  <a:pt x="3170795" y="164972"/>
                  <a:pt x="3173185" y="174906"/>
                </a:cubicBezTo>
                <a:cubicBezTo>
                  <a:pt x="3178510" y="177461"/>
                  <a:pt x="3181593" y="181749"/>
                  <a:pt x="3183238" y="187215"/>
                </a:cubicBezTo>
                <a:lnTo>
                  <a:pt x="3184145" y="199435"/>
                </a:lnTo>
                <a:lnTo>
                  <a:pt x="3200957" y="269529"/>
                </a:lnTo>
                <a:lnTo>
                  <a:pt x="3202491" y="279219"/>
                </a:lnTo>
                <a:lnTo>
                  <a:pt x="3206975" y="284221"/>
                </a:lnTo>
                <a:cubicBezTo>
                  <a:pt x="3208056" y="288198"/>
                  <a:pt x="3208241" y="299815"/>
                  <a:pt x="3208979" y="303078"/>
                </a:cubicBezTo>
                <a:cubicBezTo>
                  <a:pt x="3209786" y="303316"/>
                  <a:pt x="3210593" y="303555"/>
                  <a:pt x="3211400" y="303794"/>
                </a:cubicBezTo>
                <a:cubicBezTo>
                  <a:pt x="3215834" y="314048"/>
                  <a:pt x="3230882" y="352723"/>
                  <a:pt x="3235583" y="364595"/>
                </a:cubicBezTo>
                <a:cubicBezTo>
                  <a:pt x="3232098" y="367263"/>
                  <a:pt x="3238178" y="372307"/>
                  <a:pt x="3239601" y="375020"/>
                </a:cubicBezTo>
                <a:cubicBezTo>
                  <a:pt x="3237179" y="375617"/>
                  <a:pt x="3236854" y="382439"/>
                  <a:pt x="3239157" y="384290"/>
                </a:cubicBezTo>
                <a:cubicBezTo>
                  <a:pt x="3254070" y="431093"/>
                  <a:pt x="3227895" y="408920"/>
                  <a:pt x="3245230" y="435044"/>
                </a:cubicBezTo>
                <a:cubicBezTo>
                  <a:pt x="3246565" y="439781"/>
                  <a:pt x="3245820" y="443743"/>
                  <a:pt x="3244204" y="447282"/>
                </a:cubicBezTo>
                <a:lnTo>
                  <a:pt x="3240762" y="452630"/>
                </a:lnTo>
                <a:lnTo>
                  <a:pt x="3249093" y="471880"/>
                </a:lnTo>
                <a:cubicBezTo>
                  <a:pt x="3252174" y="481431"/>
                  <a:pt x="3254453" y="491548"/>
                  <a:pt x="3255857" y="501992"/>
                </a:cubicBezTo>
                <a:cubicBezTo>
                  <a:pt x="3250999" y="504682"/>
                  <a:pt x="3258622" y="512442"/>
                  <a:pt x="3260271" y="516223"/>
                </a:cubicBezTo>
                <a:cubicBezTo>
                  <a:pt x="3257006" y="516482"/>
                  <a:pt x="3255973" y="525173"/>
                  <a:pt x="3258865" y="528038"/>
                </a:cubicBezTo>
                <a:cubicBezTo>
                  <a:pt x="3274535" y="591283"/>
                  <a:pt x="3241762" y="557303"/>
                  <a:pt x="3262462" y="594499"/>
                </a:cubicBezTo>
                <a:cubicBezTo>
                  <a:pt x="3263816" y="600863"/>
                  <a:pt x="3262479" y="605795"/>
                  <a:pt x="3260024" y="610000"/>
                </a:cubicBezTo>
                <a:lnTo>
                  <a:pt x="3253721" y="617692"/>
                </a:lnTo>
                <a:lnTo>
                  <a:pt x="3256482" y="623204"/>
                </a:lnTo>
                <a:cubicBezTo>
                  <a:pt x="3258005" y="644600"/>
                  <a:pt x="3251476" y="651376"/>
                  <a:pt x="3259225" y="663365"/>
                </a:cubicBezTo>
                <a:cubicBezTo>
                  <a:pt x="3245876" y="682744"/>
                  <a:pt x="3258539" y="675670"/>
                  <a:pt x="3261631" y="689522"/>
                </a:cubicBezTo>
                <a:cubicBezTo>
                  <a:pt x="3265207" y="700373"/>
                  <a:pt x="3269507" y="679723"/>
                  <a:pt x="3271002" y="690492"/>
                </a:cubicBezTo>
                <a:cubicBezTo>
                  <a:pt x="3267989" y="702455"/>
                  <a:pt x="3279578" y="701125"/>
                  <a:pt x="3275760" y="713609"/>
                </a:cubicBezTo>
                <a:cubicBezTo>
                  <a:pt x="3266819" y="711239"/>
                  <a:pt x="3278954" y="737528"/>
                  <a:pt x="3271356" y="738880"/>
                </a:cubicBezTo>
                <a:cubicBezTo>
                  <a:pt x="3282938" y="748490"/>
                  <a:pt x="3269788" y="754591"/>
                  <a:pt x="3274016" y="768139"/>
                </a:cubicBezTo>
                <a:cubicBezTo>
                  <a:pt x="3278559" y="774347"/>
                  <a:pt x="3279560" y="778980"/>
                  <a:pt x="3275507" y="785654"/>
                </a:cubicBezTo>
                <a:cubicBezTo>
                  <a:pt x="3297514" y="814181"/>
                  <a:pt x="3277534" y="803670"/>
                  <a:pt x="3287024" y="831111"/>
                </a:cubicBezTo>
                <a:cubicBezTo>
                  <a:pt x="3296672" y="854655"/>
                  <a:pt x="3303659" y="881610"/>
                  <a:pt x="3324562" y="903604"/>
                </a:cubicBezTo>
                <a:cubicBezTo>
                  <a:pt x="3330338" y="907511"/>
                  <a:pt x="3333079" y="917872"/>
                  <a:pt x="3330682" y="926744"/>
                </a:cubicBezTo>
                <a:cubicBezTo>
                  <a:pt x="3330269" y="928269"/>
                  <a:pt x="3329716" y="929694"/>
                  <a:pt x="3329041" y="930971"/>
                </a:cubicBezTo>
                <a:cubicBezTo>
                  <a:pt x="3333270" y="950914"/>
                  <a:pt x="3351150" y="1023696"/>
                  <a:pt x="3356062" y="1046405"/>
                </a:cubicBezTo>
                <a:cubicBezTo>
                  <a:pt x="3349099" y="1048737"/>
                  <a:pt x="3362597" y="1059482"/>
                  <a:pt x="3358521" y="1067217"/>
                </a:cubicBezTo>
                <a:cubicBezTo>
                  <a:pt x="3354869" y="1072807"/>
                  <a:pt x="3358113" y="1077371"/>
                  <a:pt x="3358773" y="1082909"/>
                </a:cubicBezTo>
                <a:cubicBezTo>
                  <a:pt x="3356098" y="1090444"/>
                  <a:pt x="3363241" y="1113953"/>
                  <a:pt x="3367682" y="1119909"/>
                </a:cubicBezTo>
                <a:cubicBezTo>
                  <a:pt x="3382703" y="1133847"/>
                  <a:pt x="3374343" y="1168367"/>
                  <a:pt x="3385911" y="1180009"/>
                </a:cubicBezTo>
                <a:cubicBezTo>
                  <a:pt x="3387774" y="1184389"/>
                  <a:pt x="3388688" y="1188737"/>
                  <a:pt x="3389010" y="1193041"/>
                </a:cubicBezTo>
                <a:lnTo>
                  <a:pt x="3388572" y="1205179"/>
                </a:lnTo>
                <a:lnTo>
                  <a:pt x="3385768" y="1208811"/>
                </a:lnTo>
                <a:lnTo>
                  <a:pt x="3386975" y="1216129"/>
                </a:lnTo>
                <a:lnTo>
                  <a:pt x="3386647" y="1218271"/>
                </a:lnTo>
                <a:cubicBezTo>
                  <a:pt x="3386007" y="1222365"/>
                  <a:pt x="3385480" y="1226399"/>
                  <a:pt x="3385420" y="1230360"/>
                </a:cubicBezTo>
                <a:cubicBezTo>
                  <a:pt x="3400233" y="1224163"/>
                  <a:pt x="3387342" y="1263034"/>
                  <a:pt x="3398902" y="1251303"/>
                </a:cubicBezTo>
                <a:cubicBezTo>
                  <a:pt x="3401143" y="1271991"/>
                  <a:pt x="3411558" y="1255397"/>
                  <a:pt x="3402244" y="1281071"/>
                </a:cubicBezTo>
                <a:cubicBezTo>
                  <a:pt x="3416627" y="1312459"/>
                  <a:pt x="3415183" y="1363554"/>
                  <a:pt x="3435533" y="1387530"/>
                </a:cubicBezTo>
                <a:cubicBezTo>
                  <a:pt x="3428168" y="1384876"/>
                  <a:pt x="3423452" y="1398828"/>
                  <a:pt x="3427595" y="1407995"/>
                </a:cubicBezTo>
                <a:cubicBezTo>
                  <a:pt x="3398778" y="1398886"/>
                  <a:pt x="3455260" y="1443485"/>
                  <a:pt x="3436580" y="1453051"/>
                </a:cubicBezTo>
                <a:cubicBezTo>
                  <a:pt x="3454427" y="1452263"/>
                  <a:pt x="3487273" y="1492392"/>
                  <a:pt x="3473886" y="1513215"/>
                </a:cubicBezTo>
                <a:cubicBezTo>
                  <a:pt x="3479337" y="1543203"/>
                  <a:pt x="3495403" y="1563620"/>
                  <a:pt x="3491486" y="1595707"/>
                </a:cubicBezTo>
                <a:cubicBezTo>
                  <a:pt x="3493932" y="1596530"/>
                  <a:pt x="3496028" y="1598008"/>
                  <a:pt x="3497869" y="1599939"/>
                </a:cubicBezTo>
                <a:lnTo>
                  <a:pt x="3502453" y="1606503"/>
                </a:lnTo>
                <a:lnTo>
                  <a:pt x="3502232" y="1607846"/>
                </a:lnTo>
                <a:cubicBezTo>
                  <a:pt x="3502503" y="1613048"/>
                  <a:pt x="3503673" y="1615641"/>
                  <a:pt x="3505239" y="1617081"/>
                </a:cubicBezTo>
                <a:cubicBezTo>
                  <a:pt x="3505979" y="1617395"/>
                  <a:pt x="3506719" y="1617710"/>
                  <a:pt x="3507459" y="1618024"/>
                </a:cubicBezTo>
                <a:lnTo>
                  <a:pt x="3510011" y="1624022"/>
                </a:lnTo>
                <a:lnTo>
                  <a:pt x="3516358" y="1634929"/>
                </a:lnTo>
                <a:lnTo>
                  <a:pt x="3516308" y="1637821"/>
                </a:lnTo>
                <a:lnTo>
                  <a:pt x="3523955" y="1655598"/>
                </a:lnTo>
                <a:lnTo>
                  <a:pt x="3523473" y="1656247"/>
                </a:lnTo>
                <a:cubicBezTo>
                  <a:pt x="3522567" y="1658107"/>
                  <a:pt x="3522227" y="1660249"/>
                  <a:pt x="3523061" y="1663024"/>
                </a:cubicBezTo>
                <a:cubicBezTo>
                  <a:pt x="3513175" y="1664689"/>
                  <a:pt x="3520280" y="1667013"/>
                  <a:pt x="3523616" y="1675054"/>
                </a:cubicBezTo>
                <a:cubicBezTo>
                  <a:pt x="3509006" y="1679436"/>
                  <a:pt x="3523682" y="1698702"/>
                  <a:pt x="3517630" y="1707801"/>
                </a:cubicBezTo>
                <a:cubicBezTo>
                  <a:pt x="3520410" y="1713612"/>
                  <a:pt x="3523083" y="1719836"/>
                  <a:pt x="3525537" y="1726380"/>
                </a:cubicBezTo>
                <a:lnTo>
                  <a:pt x="3529903" y="1779986"/>
                </a:lnTo>
                <a:lnTo>
                  <a:pt x="3521468" y="1836998"/>
                </a:lnTo>
                <a:cubicBezTo>
                  <a:pt x="3522502" y="1857808"/>
                  <a:pt x="3519191" y="1876110"/>
                  <a:pt x="3523412" y="1893497"/>
                </a:cubicBezTo>
                <a:cubicBezTo>
                  <a:pt x="3520411" y="1900876"/>
                  <a:pt x="3519436" y="1907708"/>
                  <a:pt x="3525004" y="1913894"/>
                </a:cubicBezTo>
                <a:cubicBezTo>
                  <a:pt x="3524490" y="1933413"/>
                  <a:pt x="3517414" y="1938604"/>
                  <a:pt x="3523928" y="1950514"/>
                </a:cubicBezTo>
                <a:cubicBezTo>
                  <a:pt x="3512685" y="1962215"/>
                  <a:pt x="3517275" y="1962555"/>
                  <a:pt x="3521008" y="1967449"/>
                </a:cubicBezTo>
                <a:lnTo>
                  <a:pt x="3521297" y="1968163"/>
                </a:lnTo>
                <a:lnTo>
                  <a:pt x="3519686" y="1969768"/>
                </a:lnTo>
                <a:lnTo>
                  <a:pt x="3519089" y="1972904"/>
                </a:lnTo>
                <a:lnTo>
                  <a:pt x="3520122" y="1981289"/>
                </a:lnTo>
                <a:lnTo>
                  <a:pt x="3520948" y="1984413"/>
                </a:lnTo>
                <a:cubicBezTo>
                  <a:pt x="3521356" y="1986575"/>
                  <a:pt x="3521416" y="1988026"/>
                  <a:pt x="3521226" y="1989046"/>
                </a:cubicBezTo>
                <a:lnTo>
                  <a:pt x="3521092" y="1989171"/>
                </a:lnTo>
                <a:lnTo>
                  <a:pt x="3521624" y="1993492"/>
                </a:lnTo>
                <a:cubicBezTo>
                  <a:pt x="3522844" y="2000762"/>
                  <a:pt x="3524332" y="2007819"/>
                  <a:pt x="3525996" y="2014518"/>
                </a:cubicBezTo>
                <a:cubicBezTo>
                  <a:pt x="3518529" y="2020777"/>
                  <a:pt x="3529333" y="2045218"/>
                  <a:pt x="3514412" y="2043465"/>
                </a:cubicBezTo>
                <a:cubicBezTo>
                  <a:pt x="3516219" y="2052531"/>
                  <a:pt x="3522688" y="2057653"/>
                  <a:pt x="3512822" y="2055222"/>
                </a:cubicBezTo>
                <a:cubicBezTo>
                  <a:pt x="3513140" y="2058224"/>
                  <a:pt x="3512432" y="2060136"/>
                  <a:pt x="3511227" y="2061550"/>
                </a:cubicBezTo>
                <a:lnTo>
                  <a:pt x="3510645" y="2061975"/>
                </a:lnTo>
                <a:lnTo>
                  <a:pt x="3514907" y="2082129"/>
                </a:lnTo>
                <a:lnTo>
                  <a:pt x="3514347" y="2084880"/>
                </a:lnTo>
                <a:lnTo>
                  <a:pt x="3518565" y="2097919"/>
                </a:lnTo>
                <a:lnTo>
                  <a:pt x="3519976" y="2104707"/>
                </a:lnTo>
                <a:lnTo>
                  <a:pt x="3521958" y="2106519"/>
                </a:lnTo>
                <a:cubicBezTo>
                  <a:pt x="3523219" y="2108534"/>
                  <a:pt x="3523895" y="2111498"/>
                  <a:pt x="3523237" y="2116590"/>
                </a:cubicBezTo>
                <a:lnTo>
                  <a:pt x="3522786" y="2117790"/>
                </a:lnTo>
                <a:lnTo>
                  <a:pt x="3526064" y="2125947"/>
                </a:lnTo>
                <a:cubicBezTo>
                  <a:pt x="3527505" y="2128548"/>
                  <a:pt x="3529274" y="2130818"/>
                  <a:pt x="3531495" y="2132603"/>
                </a:cubicBezTo>
                <a:cubicBezTo>
                  <a:pt x="3522034" y="2161762"/>
                  <a:pt x="3533978" y="2187874"/>
                  <a:pt x="3533955" y="2218836"/>
                </a:cubicBezTo>
                <a:cubicBezTo>
                  <a:pt x="3517312" y="2233337"/>
                  <a:pt x="3542024" y="2285180"/>
                  <a:pt x="3559442" y="2291697"/>
                </a:cubicBezTo>
                <a:cubicBezTo>
                  <a:pt x="3544608" y="2292866"/>
                  <a:pt x="3567228" y="2330146"/>
                  <a:pt x="3568373" y="2340076"/>
                </a:cubicBezTo>
                <a:cubicBezTo>
                  <a:pt x="3568755" y="2343387"/>
                  <a:pt x="3566751" y="2343658"/>
                  <a:pt x="3560178" y="2338540"/>
                </a:cubicBezTo>
                <a:cubicBezTo>
                  <a:pt x="3562571" y="2349015"/>
                  <a:pt x="3555536" y="2360463"/>
                  <a:pt x="3548875" y="2354921"/>
                </a:cubicBezTo>
                <a:cubicBezTo>
                  <a:pt x="3564342" y="2386191"/>
                  <a:pt x="3553912" y="2434573"/>
                  <a:pt x="3562290" y="2470516"/>
                </a:cubicBezTo>
                <a:cubicBezTo>
                  <a:pt x="3548732" y="2491328"/>
                  <a:pt x="3561750" y="2479665"/>
                  <a:pt x="3560263" y="2500409"/>
                </a:cubicBezTo>
                <a:cubicBezTo>
                  <a:pt x="3573531" y="2493872"/>
                  <a:pt x="3554177" y="2525877"/>
                  <a:pt x="3569616" y="2525972"/>
                </a:cubicBezTo>
                <a:cubicBezTo>
                  <a:pt x="3568857" y="2529744"/>
                  <a:pt x="3567635" y="2533395"/>
                  <a:pt x="3566291" y="2537057"/>
                </a:cubicBezTo>
                <a:lnTo>
                  <a:pt x="3565595" y="2538979"/>
                </a:lnTo>
                <a:lnTo>
                  <a:pt x="3565471" y="2546483"/>
                </a:lnTo>
                <a:lnTo>
                  <a:pt x="3562111" y="2548822"/>
                </a:lnTo>
                <a:lnTo>
                  <a:pt x="3559542" y="2560277"/>
                </a:lnTo>
                <a:cubicBezTo>
                  <a:pt x="3559093" y="2564534"/>
                  <a:pt x="3559212" y="2569074"/>
                  <a:pt x="3560240" y="2574030"/>
                </a:cubicBezTo>
                <a:cubicBezTo>
                  <a:pt x="3567097" y="2585933"/>
                  <a:pt x="3560828" y="2605604"/>
                  <a:pt x="3562359" y="2622912"/>
                </a:cubicBezTo>
                <a:lnTo>
                  <a:pt x="3564740" y="2630748"/>
                </a:lnTo>
                <a:lnTo>
                  <a:pt x="3563214" y="2656947"/>
                </a:lnTo>
                <a:cubicBezTo>
                  <a:pt x="3563065" y="2664385"/>
                  <a:pt x="3563222" y="2672085"/>
                  <a:pt x="3563949" y="2680153"/>
                </a:cubicBezTo>
                <a:lnTo>
                  <a:pt x="3566383" y="2695058"/>
                </a:lnTo>
                <a:lnTo>
                  <a:pt x="3565385" y="2699075"/>
                </a:lnTo>
                <a:cubicBezTo>
                  <a:pt x="3565951" y="2705917"/>
                  <a:pt x="3570892" y="2714690"/>
                  <a:pt x="3565525" y="2714239"/>
                </a:cubicBezTo>
                <a:lnTo>
                  <a:pt x="3567847" y="2721812"/>
                </a:lnTo>
                <a:lnTo>
                  <a:pt x="3564077" y="2729693"/>
                </a:lnTo>
                <a:cubicBezTo>
                  <a:pt x="3563144" y="2730592"/>
                  <a:pt x="3562134" y="2731288"/>
                  <a:pt x="3561085" y="2731758"/>
                </a:cubicBezTo>
                <a:lnTo>
                  <a:pt x="3563149" y="2742418"/>
                </a:lnTo>
                <a:lnTo>
                  <a:pt x="3560661" y="2751437"/>
                </a:lnTo>
                <a:lnTo>
                  <a:pt x="3563126" y="2758989"/>
                </a:lnTo>
                <a:lnTo>
                  <a:pt x="3562876" y="2762207"/>
                </a:lnTo>
                <a:lnTo>
                  <a:pt x="3561866" y="2770236"/>
                </a:lnTo>
                <a:cubicBezTo>
                  <a:pt x="3561066" y="2774372"/>
                  <a:pt x="3560080" y="2779005"/>
                  <a:pt x="3559378" y="2784138"/>
                </a:cubicBezTo>
                <a:lnTo>
                  <a:pt x="3559178" y="2788436"/>
                </a:lnTo>
                <a:lnTo>
                  <a:pt x="3554648" y="2798068"/>
                </a:lnTo>
                <a:cubicBezTo>
                  <a:pt x="3551209" y="2805087"/>
                  <a:pt x="3548936" y="2810580"/>
                  <a:pt x="3551400" y="2816345"/>
                </a:cubicBezTo>
                <a:cubicBezTo>
                  <a:pt x="3547036" y="2826742"/>
                  <a:pt x="3533490" y="2834711"/>
                  <a:pt x="3538128" y="2849028"/>
                </a:cubicBezTo>
                <a:cubicBezTo>
                  <a:pt x="3531517" y="2845031"/>
                  <a:pt x="3538369" y="2865256"/>
                  <a:pt x="3532013" y="2868126"/>
                </a:cubicBezTo>
                <a:cubicBezTo>
                  <a:pt x="3526842" y="2869601"/>
                  <a:pt x="3527715" y="2876080"/>
                  <a:pt x="3526094" y="2881167"/>
                </a:cubicBezTo>
                <a:cubicBezTo>
                  <a:pt x="3520961" y="2885059"/>
                  <a:pt x="3517628" y="2910333"/>
                  <a:pt x="3518939" y="2918966"/>
                </a:cubicBezTo>
                <a:cubicBezTo>
                  <a:pt x="3525789" y="2943088"/>
                  <a:pt x="3505468" y="2964225"/>
                  <a:pt x="3510391" y="2983548"/>
                </a:cubicBezTo>
                <a:cubicBezTo>
                  <a:pt x="3510204" y="2988707"/>
                  <a:pt x="3509257" y="2993036"/>
                  <a:pt x="3507840" y="2996827"/>
                </a:cubicBezTo>
                <a:lnTo>
                  <a:pt x="3502741" y="3006379"/>
                </a:lnTo>
                <a:lnTo>
                  <a:pt x="3499028" y="3006971"/>
                </a:lnTo>
                <a:lnTo>
                  <a:pt x="3497157" y="3013976"/>
                </a:lnTo>
                <a:lnTo>
                  <a:pt x="3496053" y="3015450"/>
                </a:lnTo>
                <a:cubicBezTo>
                  <a:pt x="3493931" y="3018255"/>
                  <a:pt x="3491925" y="3021106"/>
                  <a:pt x="3490329" y="3024292"/>
                </a:cubicBezTo>
                <a:cubicBezTo>
                  <a:pt x="3504872" y="3031782"/>
                  <a:pt x="3479143" y="3052632"/>
                  <a:pt x="3493186" y="3052840"/>
                </a:cubicBezTo>
                <a:cubicBezTo>
                  <a:pt x="3486942" y="3071654"/>
                  <a:pt x="3501947" y="3066916"/>
                  <a:pt x="3484298" y="3080007"/>
                </a:cubicBezTo>
                <a:cubicBezTo>
                  <a:pt x="3483814" y="3117860"/>
                  <a:pt x="3462683" y="3158406"/>
                  <a:pt x="3469977" y="3195253"/>
                </a:cubicBezTo>
                <a:cubicBezTo>
                  <a:pt x="3464984" y="3186842"/>
                  <a:pt x="3455676" y="3194249"/>
                  <a:pt x="3455490" y="3205255"/>
                </a:cubicBezTo>
                <a:cubicBezTo>
                  <a:pt x="3435461" y="3173385"/>
                  <a:pt x="3464274" y="3257718"/>
                  <a:pt x="3445250" y="3249703"/>
                </a:cubicBezTo>
                <a:cubicBezTo>
                  <a:pt x="3460163" y="3264187"/>
                  <a:pt x="3471377" y="3324835"/>
                  <a:pt x="3452291" y="3330508"/>
                </a:cubicBezTo>
                <a:cubicBezTo>
                  <a:pt x="3445043" y="3359645"/>
                  <a:pt x="3450218" y="3389952"/>
                  <a:pt x="3434486" y="3412864"/>
                </a:cubicBezTo>
                <a:cubicBezTo>
                  <a:pt x="3436166" y="3415609"/>
                  <a:pt x="3437306" y="3418595"/>
                  <a:pt x="3438058" y="3421734"/>
                </a:cubicBezTo>
                <a:lnTo>
                  <a:pt x="3439245" y="3430986"/>
                </a:lnTo>
                <a:lnTo>
                  <a:pt x="3438541" y="3431897"/>
                </a:lnTo>
                <a:cubicBezTo>
                  <a:pt x="3436732" y="3436375"/>
                  <a:pt x="3436677" y="3439488"/>
                  <a:pt x="3437396" y="3441992"/>
                </a:cubicBezTo>
                <a:lnTo>
                  <a:pt x="3438843" y="3444647"/>
                </a:lnTo>
                <a:lnTo>
                  <a:pt x="3438591" y="3451712"/>
                </a:lnTo>
                <a:lnTo>
                  <a:pt x="3439527" y="3466008"/>
                </a:lnTo>
                <a:lnTo>
                  <a:pt x="3438357" y="3468331"/>
                </a:lnTo>
                <a:lnTo>
                  <a:pt x="3437674" y="3489343"/>
                </a:lnTo>
                <a:cubicBezTo>
                  <a:pt x="3437459" y="3489383"/>
                  <a:pt x="3437241" y="3489424"/>
                  <a:pt x="3437026" y="3489465"/>
                </a:cubicBezTo>
                <a:cubicBezTo>
                  <a:pt x="3435558" y="3490219"/>
                  <a:pt x="3434444" y="3491679"/>
                  <a:pt x="3434044" y="3494659"/>
                </a:cubicBezTo>
                <a:cubicBezTo>
                  <a:pt x="3425302" y="3487640"/>
                  <a:pt x="3430211" y="3495561"/>
                  <a:pt x="3429800" y="3504965"/>
                </a:cubicBezTo>
                <a:cubicBezTo>
                  <a:pt x="3416132" y="3496161"/>
                  <a:pt x="3420620" y="3524348"/>
                  <a:pt x="3412115" y="3526661"/>
                </a:cubicBezTo>
                <a:cubicBezTo>
                  <a:pt x="3412121" y="3533765"/>
                  <a:pt x="3411879" y="3541120"/>
                  <a:pt x="3411331" y="3548549"/>
                </a:cubicBezTo>
                <a:lnTo>
                  <a:pt x="3410824" y="3552872"/>
                </a:lnTo>
                <a:cubicBezTo>
                  <a:pt x="3410773" y="3552889"/>
                  <a:pt x="3410721" y="3552908"/>
                  <a:pt x="3410671" y="3552926"/>
                </a:cubicBezTo>
                <a:cubicBezTo>
                  <a:pt x="3410254" y="3553793"/>
                  <a:pt x="3409971" y="3555188"/>
                  <a:pt x="3409849" y="3557419"/>
                </a:cubicBezTo>
                <a:lnTo>
                  <a:pt x="3409902" y="3560756"/>
                </a:lnTo>
                <a:lnTo>
                  <a:pt x="3408918" y="3569144"/>
                </a:lnTo>
                <a:lnTo>
                  <a:pt x="3407623" y="3571810"/>
                </a:lnTo>
                <a:lnTo>
                  <a:pt x="3405729" y="3572549"/>
                </a:lnTo>
                <a:lnTo>
                  <a:pt x="3405835" y="3573359"/>
                </a:lnTo>
                <a:cubicBezTo>
                  <a:pt x="3408214" y="3579757"/>
                  <a:pt x="3412465" y="3582275"/>
                  <a:pt x="3399129" y="3587902"/>
                </a:cubicBezTo>
                <a:cubicBezTo>
                  <a:pt x="3402495" y="3602236"/>
                  <a:pt x="3394605" y="3603730"/>
                  <a:pt x="3389566" y="3621859"/>
                </a:cubicBezTo>
                <a:cubicBezTo>
                  <a:pt x="3393374" y="3630350"/>
                  <a:pt x="3390863" y="3636316"/>
                  <a:pt x="3386307" y="3641820"/>
                </a:cubicBezTo>
                <a:cubicBezTo>
                  <a:pt x="3386232" y="3660214"/>
                  <a:pt x="3378837" y="3675854"/>
                  <a:pt x="3374956" y="3695940"/>
                </a:cubicBezTo>
                <a:cubicBezTo>
                  <a:pt x="3378387" y="3718839"/>
                  <a:pt x="3365817" y="3728358"/>
                  <a:pt x="3361718" y="3749831"/>
                </a:cubicBezTo>
                <a:cubicBezTo>
                  <a:pt x="3370064" y="3770267"/>
                  <a:pt x="3350403" y="3763879"/>
                  <a:pt x="3344768" y="3774338"/>
                </a:cubicBezTo>
                <a:lnTo>
                  <a:pt x="3343985" y="3777418"/>
                </a:lnTo>
                <a:lnTo>
                  <a:pt x="3344520" y="3785849"/>
                </a:lnTo>
                <a:lnTo>
                  <a:pt x="3345162" y="3789023"/>
                </a:lnTo>
                <a:cubicBezTo>
                  <a:pt x="3345441" y="3791209"/>
                  <a:pt x="3345415" y="3792659"/>
                  <a:pt x="3345164" y="3793659"/>
                </a:cubicBezTo>
                <a:lnTo>
                  <a:pt x="3345024" y="3793774"/>
                </a:lnTo>
                <a:lnTo>
                  <a:pt x="3345300" y="3798119"/>
                </a:lnTo>
                <a:cubicBezTo>
                  <a:pt x="3346087" y="3805456"/>
                  <a:pt x="3347157" y="3812596"/>
                  <a:pt x="3348424" y="3819398"/>
                </a:cubicBezTo>
                <a:cubicBezTo>
                  <a:pt x="3340590" y="3825065"/>
                  <a:pt x="3349940" y="3850234"/>
                  <a:pt x="3335133" y="3847354"/>
                </a:cubicBezTo>
                <a:cubicBezTo>
                  <a:pt x="3336403" y="3856524"/>
                  <a:pt x="3342565" y="3862118"/>
                  <a:pt x="3332848" y="3858945"/>
                </a:cubicBezTo>
                <a:cubicBezTo>
                  <a:pt x="3332988" y="3861961"/>
                  <a:pt x="3332168" y="3863811"/>
                  <a:pt x="3330878" y="3865128"/>
                </a:cubicBezTo>
                <a:lnTo>
                  <a:pt x="3330273" y="3865510"/>
                </a:lnTo>
                <a:lnTo>
                  <a:pt x="3333337" y="3885908"/>
                </a:lnTo>
                <a:lnTo>
                  <a:pt x="3332616" y="3888608"/>
                </a:lnTo>
                <a:lnTo>
                  <a:pt x="3336057" y="3901916"/>
                </a:lnTo>
                <a:lnTo>
                  <a:pt x="3337066" y="3908785"/>
                </a:lnTo>
                <a:lnTo>
                  <a:pt x="3338940" y="3910739"/>
                </a:lnTo>
                <a:cubicBezTo>
                  <a:pt x="3340082" y="3912843"/>
                  <a:pt x="3340580" y="3915849"/>
                  <a:pt x="3339621" y="3920873"/>
                </a:cubicBezTo>
                <a:lnTo>
                  <a:pt x="3339102" y="3922032"/>
                </a:lnTo>
                <a:lnTo>
                  <a:pt x="3341891" y="3930408"/>
                </a:lnTo>
                <a:cubicBezTo>
                  <a:pt x="3343178" y="3933107"/>
                  <a:pt x="3344812" y="3935503"/>
                  <a:pt x="3346927" y="3937451"/>
                </a:cubicBezTo>
                <a:cubicBezTo>
                  <a:pt x="3335745" y="3965779"/>
                  <a:pt x="3346136" y="3992699"/>
                  <a:pt x="3344279" y="4023542"/>
                </a:cubicBezTo>
                <a:cubicBezTo>
                  <a:pt x="3347024" y="4058096"/>
                  <a:pt x="3350783" y="4081986"/>
                  <a:pt x="3351926" y="4104769"/>
                </a:cubicBezTo>
                <a:cubicBezTo>
                  <a:pt x="3353695" y="4115384"/>
                  <a:pt x="3359144" y="4193344"/>
                  <a:pt x="3352816" y="4187317"/>
                </a:cubicBezTo>
                <a:cubicBezTo>
                  <a:pt x="3366419" y="4219638"/>
                  <a:pt x="3351446" y="4239971"/>
                  <a:pt x="3357691" y="4276413"/>
                </a:cubicBezTo>
                <a:cubicBezTo>
                  <a:pt x="3342910" y="4296116"/>
                  <a:pt x="3356610" y="4285488"/>
                  <a:pt x="3353895" y="4306037"/>
                </a:cubicBezTo>
                <a:cubicBezTo>
                  <a:pt x="3367541" y="4300534"/>
                  <a:pt x="3346306" y="4330948"/>
                  <a:pt x="3361728" y="4332215"/>
                </a:cubicBezTo>
                <a:cubicBezTo>
                  <a:pt x="3360746" y="4335915"/>
                  <a:pt x="3359307" y="4339458"/>
                  <a:pt x="3357748" y="4343006"/>
                </a:cubicBezTo>
                <a:lnTo>
                  <a:pt x="3356941" y="4344866"/>
                </a:lnTo>
                <a:lnTo>
                  <a:pt x="3356370" y="4352332"/>
                </a:lnTo>
                <a:lnTo>
                  <a:pt x="3352876" y="4354407"/>
                </a:lnTo>
                <a:lnTo>
                  <a:pt x="3352683" y="4444689"/>
                </a:lnTo>
                <a:cubicBezTo>
                  <a:pt x="3355485" y="4452425"/>
                  <a:pt x="3356736" y="4477980"/>
                  <a:pt x="3352455" y="4483791"/>
                </a:cubicBezTo>
                <a:cubicBezTo>
                  <a:pt x="3351784" y="4489320"/>
                  <a:pt x="3353780" y="4495171"/>
                  <a:pt x="3349030" y="4498683"/>
                </a:cubicBezTo>
                <a:cubicBezTo>
                  <a:pt x="3346858" y="4510741"/>
                  <a:pt x="3341860" y="4538358"/>
                  <a:pt x="3339427" y="4556140"/>
                </a:cubicBezTo>
                <a:cubicBezTo>
                  <a:pt x="3342836" y="4560659"/>
                  <a:pt x="3341611" y="4566842"/>
                  <a:pt x="3339521" y="4574959"/>
                </a:cubicBezTo>
                <a:lnTo>
                  <a:pt x="3338246" y="4582576"/>
                </a:lnTo>
                <a:lnTo>
                  <a:pt x="3348539" y="4605460"/>
                </a:lnTo>
                <a:lnTo>
                  <a:pt x="3345760" y="4678575"/>
                </a:lnTo>
                <a:lnTo>
                  <a:pt x="3356250" y="4713574"/>
                </a:lnTo>
                <a:cubicBezTo>
                  <a:pt x="3358600" y="4727943"/>
                  <a:pt x="3359577" y="4741820"/>
                  <a:pt x="3361380" y="4755215"/>
                </a:cubicBezTo>
                <a:cubicBezTo>
                  <a:pt x="3363928" y="4785596"/>
                  <a:pt x="3347531" y="4766123"/>
                  <a:pt x="3361636" y="4803525"/>
                </a:cubicBezTo>
                <a:cubicBezTo>
                  <a:pt x="3356254" y="4807867"/>
                  <a:pt x="3356117" y="4812705"/>
                  <a:pt x="3358957" y="4820729"/>
                </a:cubicBezTo>
                <a:cubicBezTo>
                  <a:pt x="3359783" y="4835507"/>
                  <a:pt x="3345952" y="4834947"/>
                  <a:pt x="3354635" y="4849546"/>
                </a:cubicBezTo>
                <a:cubicBezTo>
                  <a:pt x="3350894" y="4848362"/>
                  <a:pt x="3350351" y="4855411"/>
                  <a:pt x="3349759" y="4861941"/>
                </a:cubicBezTo>
                <a:lnTo>
                  <a:pt x="3347368" y="4866228"/>
                </a:lnTo>
                <a:lnTo>
                  <a:pt x="3358408" y="4889535"/>
                </a:lnTo>
                <a:cubicBezTo>
                  <a:pt x="3373705" y="4931282"/>
                  <a:pt x="3382233" y="4982216"/>
                  <a:pt x="3393319" y="5017998"/>
                </a:cubicBezTo>
                <a:cubicBezTo>
                  <a:pt x="3368256" y="5040241"/>
                  <a:pt x="3392200" y="5029364"/>
                  <a:pt x="3389184" y="5055049"/>
                </a:cubicBezTo>
                <a:cubicBezTo>
                  <a:pt x="3413510" y="5050695"/>
                  <a:pt x="3377700" y="5085342"/>
                  <a:pt x="3405892" y="5089973"/>
                </a:cubicBezTo>
                <a:cubicBezTo>
                  <a:pt x="3404451" y="5094499"/>
                  <a:pt x="3402165" y="5098741"/>
                  <a:pt x="3399662" y="5102960"/>
                </a:cubicBezTo>
                <a:lnTo>
                  <a:pt x="3398363" y="5105176"/>
                </a:lnTo>
                <a:lnTo>
                  <a:pt x="3398026" y="5114590"/>
                </a:lnTo>
                <a:lnTo>
                  <a:pt x="3391859" y="5116550"/>
                </a:lnTo>
                <a:lnTo>
                  <a:pt x="3386999" y="5130226"/>
                </a:lnTo>
                <a:cubicBezTo>
                  <a:pt x="3386119" y="5135455"/>
                  <a:pt x="3386267" y="5141205"/>
                  <a:pt x="3388073" y="5147747"/>
                </a:cubicBezTo>
                <a:cubicBezTo>
                  <a:pt x="3400425" y="5164741"/>
                  <a:pt x="3388688" y="5187675"/>
                  <a:pt x="3391234" y="5209919"/>
                </a:cubicBezTo>
                <a:lnTo>
                  <a:pt x="3395469" y="5220481"/>
                </a:lnTo>
                <a:lnTo>
                  <a:pt x="3392518" y="5250830"/>
                </a:lnTo>
                <a:lnTo>
                  <a:pt x="3393800" y="5252877"/>
                </a:lnTo>
                <a:cubicBezTo>
                  <a:pt x="3393941" y="5258188"/>
                  <a:pt x="3392357" y="5268832"/>
                  <a:pt x="3393361" y="5282697"/>
                </a:cubicBezTo>
                <a:lnTo>
                  <a:pt x="3399825" y="5336059"/>
                </a:lnTo>
                <a:lnTo>
                  <a:pt x="3392824" y="5344884"/>
                </a:lnTo>
                <a:lnTo>
                  <a:pt x="3389277" y="5345998"/>
                </a:lnTo>
                <a:lnTo>
                  <a:pt x="3390946" y="5360636"/>
                </a:lnTo>
                <a:lnTo>
                  <a:pt x="3386366" y="5371486"/>
                </a:lnTo>
                <a:lnTo>
                  <a:pt x="3390662" y="5381496"/>
                </a:lnTo>
                <a:lnTo>
                  <a:pt x="3388199" y="5395290"/>
                </a:lnTo>
                <a:cubicBezTo>
                  <a:pt x="3386677" y="5400263"/>
                  <a:pt x="3384810" y="5405812"/>
                  <a:pt x="3383455" y="5412069"/>
                </a:cubicBezTo>
                <a:lnTo>
                  <a:pt x="3376345" y="5426008"/>
                </a:lnTo>
                <a:lnTo>
                  <a:pt x="3374012" y="5448470"/>
                </a:lnTo>
                <a:cubicBezTo>
                  <a:pt x="3372358" y="5465848"/>
                  <a:pt x="3370199" y="5482458"/>
                  <a:pt x="3365299" y="5498771"/>
                </a:cubicBezTo>
                <a:cubicBezTo>
                  <a:pt x="3368242" y="5512292"/>
                  <a:pt x="3368289" y="5524931"/>
                  <a:pt x="3358774" y="5536815"/>
                </a:cubicBezTo>
                <a:cubicBezTo>
                  <a:pt x="3355554" y="5573082"/>
                  <a:pt x="3364982" y="5582256"/>
                  <a:pt x="3352897" y="5604851"/>
                </a:cubicBezTo>
                <a:cubicBezTo>
                  <a:pt x="3357655" y="5611851"/>
                  <a:pt x="3360065" y="5616619"/>
                  <a:pt x="3360918" y="5620215"/>
                </a:cubicBezTo>
                <a:cubicBezTo>
                  <a:pt x="3363482" y="5631010"/>
                  <a:pt x="3352061" y="5631235"/>
                  <a:pt x="3348145" y="5649365"/>
                </a:cubicBezTo>
                <a:cubicBezTo>
                  <a:pt x="3342329" y="5668683"/>
                  <a:pt x="3336842" y="5635583"/>
                  <a:pt x="3334135" y="5654076"/>
                </a:cubicBezTo>
                <a:cubicBezTo>
                  <a:pt x="3338089" y="5673079"/>
                  <a:pt x="3320876" y="5674673"/>
                  <a:pt x="3326011" y="5694285"/>
                </a:cubicBezTo>
                <a:cubicBezTo>
                  <a:pt x="3339441" y="5687377"/>
                  <a:pt x="3320185" y="5735320"/>
                  <a:pt x="3331448" y="5735077"/>
                </a:cubicBezTo>
                <a:cubicBezTo>
                  <a:pt x="3313758" y="5754960"/>
                  <a:pt x="3333086" y="5760823"/>
                  <a:pt x="3326180" y="5784860"/>
                </a:cubicBezTo>
                <a:cubicBezTo>
                  <a:pt x="3319129" y="5796737"/>
                  <a:pt x="3317432" y="5804806"/>
                  <a:pt x="3323175" y="5814629"/>
                </a:cubicBezTo>
                <a:cubicBezTo>
                  <a:pt x="3289103" y="5869565"/>
                  <a:pt x="3319352" y="5845410"/>
                  <a:pt x="3303983" y="5894405"/>
                </a:cubicBezTo>
                <a:lnTo>
                  <a:pt x="3302615" y="5898375"/>
                </a:lnTo>
                <a:lnTo>
                  <a:pt x="3305988" y="5914019"/>
                </a:lnTo>
                <a:cubicBezTo>
                  <a:pt x="3306566" y="5914416"/>
                  <a:pt x="3307142" y="5914813"/>
                  <a:pt x="3307720" y="5915209"/>
                </a:cubicBezTo>
                <a:lnTo>
                  <a:pt x="3288942" y="5962966"/>
                </a:lnTo>
                <a:lnTo>
                  <a:pt x="3289995" y="5969791"/>
                </a:lnTo>
                <a:lnTo>
                  <a:pt x="3273219" y="6000303"/>
                </a:lnTo>
                <a:lnTo>
                  <a:pt x="3266971" y="6016394"/>
                </a:lnTo>
                <a:lnTo>
                  <a:pt x="3258268" y="6034498"/>
                </a:lnTo>
                <a:lnTo>
                  <a:pt x="3262376" y="6046147"/>
                </a:lnTo>
                <a:cubicBezTo>
                  <a:pt x="3269023" y="6073717"/>
                  <a:pt x="3250846" y="6118951"/>
                  <a:pt x="3274161" y="6127097"/>
                </a:cubicBezTo>
                <a:cubicBezTo>
                  <a:pt x="3261055" y="6140796"/>
                  <a:pt x="3284255" y="6151240"/>
                  <a:pt x="3287116" y="6165061"/>
                </a:cubicBezTo>
                <a:cubicBezTo>
                  <a:pt x="3278972" y="6176795"/>
                  <a:pt x="3286959" y="6181809"/>
                  <a:pt x="3289289" y="6191816"/>
                </a:cubicBezTo>
                <a:cubicBezTo>
                  <a:pt x="3284123" y="6196765"/>
                  <a:pt x="3284941" y="6205311"/>
                  <a:pt x="3291517" y="6207797"/>
                </a:cubicBezTo>
                <a:cubicBezTo>
                  <a:pt x="3306003" y="6202672"/>
                  <a:pt x="3300501" y="6232914"/>
                  <a:pt x="3310808" y="6234442"/>
                </a:cubicBezTo>
                <a:cubicBezTo>
                  <a:pt x="3314005" y="6251566"/>
                  <a:pt x="3305763" y="6327405"/>
                  <a:pt x="3322832" y="6339012"/>
                </a:cubicBezTo>
                <a:cubicBezTo>
                  <a:pt x="3332735" y="6373401"/>
                  <a:pt x="3309981" y="6425589"/>
                  <a:pt x="3311360" y="6440393"/>
                </a:cubicBezTo>
                <a:cubicBezTo>
                  <a:pt x="3282540" y="6457108"/>
                  <a:pt x="3365374" y="6523495"/>
                  <a:pt x="3370963" y="6586374"/>
                </a:cubicBezTo>
                <a:cubicBezTo>
                  <a:pt x="3368621" y="6595055"/>
                  <a:pt x="3368943" y="6599590"/>
                  <a:pt x="3375863" y="6601412"/>
                </a:cubicBezTo>
                <a:cubicBezTo>
                  <a:pt x="3380798" y="6617525"/>
                  <a:pt x="3389212" y="6649404"/>
                  <a:pt x="3400578" y="6683057"/>
                </a:cubicBezTo>
                <a:cubicBezTo>
                  <a:pt x="3408645" y="6705148"/>
                  <a:pt x="3410628" y="6805370"/>
                  <a:pt x="3417831" y="6852700"/>
                </a:cubicBezTo>
                <a:lnTo>
                  <a:pt x="3418926" y="6858000"/>
                </a:lnTo>
                <a:lnTo>
                  <a:pt x="0" y="6858000"/>
                </a:lnTo>
                <a:close/>
              </a:path>
            </a:pathLst>
          </a:custGeom>
          <a:scene3d>
            <a:camera prst="orthographicFront"/>
            <a:lightRig rig="threePt" dir="t"/>
          </a:scene3d>
          <a:sp3d>
            <a:bevelT prst="angle"/>
          </a:sp3d>
        </p:spPr>
      </p:pic>
    </p:spTree>
    <p:extLst>
      <p:ext uri="{BB962C8B-B14F-4D97-AF65-F5344CB8AC3E}">
        <p14:creationId xmlns:p14="http://schemas.microsoft.com/office/powerpoint/2010/main" val="9455192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FA69AAE0-49D5-4C8B-8BA2-55898C00E0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0CD7703-6B1E-DCD6-A286-205734517D27}"/>
              </a:ext>
            </a:extLst>
          </p:cNvPr>
          <p:cNvSpPr/>
          <p:nvPr/>
        </p:nvSpPr>
        <p:spPr>
          <a:xfrm>
            <a:off x="4403324" y="1"/>
            <a:ext cx="7788676" cy="6858000"/>
          </a:xfrm>
          <a:prstGeom prst="rect">
            <a:avLst/>
          </a:prstGeom>
          <a:solidFill>
            <a:schemeClr val="bg1">
              <a:lumMod val="85000"/>
            </a:schemeClr>
          </a:solidFill>
          <a:ln>
            <a:noFill/>
          </a:ln>
          <a:scene3d>
            <a:camera prst="orthographicFront"/>
            <a:lightRig rig="threePt" dir="t"/>
          </a:scene3d>
          <a:sp3d>
            <a:bevelT prst="angle"/>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A tray of food on a table in an airplane&#10;&#10;AI-generated content may be incorrect.">
            <a:extLst>
              <a:ext uri="{FF2B5EF4-FFF2-40B4-BE49-F238E27FC236}">
                <a16:creationId xmlns:a16="http://schemas.microsoft.com/office/drawing/2014/main" id="{82B2B61A-9BB3-997E-FE00-A63424618527}"/>
              </a:ext>
            </a:extLst>
          </p:cNvPr>
          <p:cNvPicPr>
            <a:picLocks noChangeAspect="1"/>
          </p:cNvPicPr>
          <p:nvPr/>
        </p:nvPicPr>
        <p:blipFill>
          <a:blip r:embed="rId2"/>
          <a:srcRect l="17373" r="9290" b="-1"/>
          <a:stretch>
            <a:fillRect/>
          </a:stretch>
        </p:blipFill>
        <p:spPr>
          <a:xfrm>
            <a:off x="-4" y="-4"/>
            <a:ext cx="7534640" cy="6857984"/>
          </a:xfrm>
          <a:custGeom>
            <a:avLst/>
            <a:gdLst/>
            <a:ahLst/>
            <a:cxnLst/>
            <a:rect l="l" t="t" r="r" b="b"/>
            <a:pathLst>
              <a:path w="7534640" h="6857984">
                <a:moveTo>
                  <a:pt x="0" y="0"/>
                </a:moveTo>
                <a:lnTo>
                  <a:pt x="7534640" y="0"/>
                </a:lnTo>
                <a:lnTo>
                  <a:pt x="7534640" y="3832811"/>
                </a:lnTo>
                <a:lnTo>
                  <a:pt x="7344853" y="3826712"/>
                </a:lnTo>
                <a:cubicBezTo>
                  <a:pt x="7344853" y="3826712"/>
                  <a:pt x="7341511" y="3826712"/>
                  <a:pt x="7341511" y="3826712"/>
                </a:cubicBezTo>
                <a:cubicBezTo>
                  <a:pt x="7274667" y="3823370"/>
                  <a:pt x="7211169" y="3823370"/>
                  <a:pt x="7144324" y="3820027"/>
                </a:cubicBezTo>
                <a:cubicBezTo>
                  <a:pt x="6913719" y="3820027"/>
                  <a:pt x="6683113" y="3820027"/>
                  <a:pt x="6455848" y="3820027"/>
                </a:cubicBezTo>
                <a:cubicBezTo>
                  <a:pt x="6231926" y="3910265"/>
                  <a:pt x="5987951" y="3833396"/>
                  <a:pt x="5767372" y="3903581"/>
                </a:cubicBezTo>
                <a:cubicBezTo>
                  <a:pt x="5533423" y="3900239"/>
                  <a:pt x="5312845" y="3970423"/>
                  <a:pt x="5082238" y="4000503"/>
                </a:cubicBezTo>
                <a:cubicBezTo>
                  <a:pt x="4908446" y="4013871"/>
                  <a:pt x="4731314" y="3997160"/>
                  <a:pt x="4570892" y="4067345"/>
                </a:cubicBezTo>
                <a:cubicBezTo>
                  <a:pt x="4447233" y="4124161"/>
                  <a:pt x="4350312" y="4197688"/>
                  <a:pt x="4483996" y="4348083"/>
                </a:cubicBezTo>
                <a:cubicBezTo>
                  <a:pt x="4644419" y="4344742"/>
                  <a:pt x="4627708" y="4598742"/>
                  <a:pt x="4788129" y="4561979"/>
                </a:cubicBezTo>
                <a:cubicBezTo>
                  <a:pt x="4754709" y="4678954"/>
                  <a:pt x="4641076" y="4618795"/>
                  <a:pt x="4600971" y="4705690"/>
                </a:cubicBezTo>
                <a:cubicBezTo>
                  <a:pt x="4684524" y="4779217"/>
                  <a:pt x="4844945" y="4725744"/>
                  <a:pt x="4871683" y="4879480"/>
                </a:cubicBezTo>
                <a:cubicBezTo>
                  <a:pt x="4838262" y="5039902"/>
                  <a:pt x="4945210" y="5019849"/>
                  <a:pt x="5032105" y="5029876"/>
                </a:cubicBezTo>
                <a:cubicBezTo>
                  <a:pt x="5239317" y="5049930"/>
                  <a:pt x="5439843" y="5063297"/>
                  <a:pt x="5643713" y="5096719"/>
                </a:cubicBezTo>
                <a:cubicBezTo>
                  <a:pt x="5693844" y="5106745"/>
                  <a:pt x="5810819" y="5083350"/>
                  <a:pt x="5800794" y="5186956"/>
                </a:cubicBezTo>
                <a:cubicBezTo>
                  <a:pt x="5790767" y="5270508"/>
                  <a:pt x="5700529" y="5240431"/>
                  <a:pt x="5643713" y="5243772"/>
                </a:cubicBezTo>
                <a:cubicBezTo>
                  <a:pt x="5329553" y="5283879"/>
                  <a:pt x="5012052" y="5220378"/>
                  <a:pt x="4701235" y="5223719"/>
                </a:cubicBezTo>
                <a:cubicBezTo>
                  <a:pt x="4664472" y="5223719"/>
                  <a:pt x="4657787" y="5334009"/>
                  <a:pt x="4577576" y="5297246"/>
                </a:cubicBezTo>
                <a:cubicBezTo>
                  <a:pt x="4788129" y="5397510"/>
                  <a:pt x="5767372" y="5424248"/>
                  <a:pt x="6094900" y="5477721"/>
                </a:cubicBezTo>
                <a:cubicBezTo>
                  <a:pt x="5754004" y="5858724"/>
                  <a:pt x="5429817" y="5628117"/>
                  <a:pt x="5159105" y="5842012"/>
                </a:cubicBezTo>
                <a:cubicBezTo>
                  <a:pt x="5159105" y="5842012"/>
                  <a:pt x="5212580" y="5842012"/>
                  <a:pt x="5443187" y="5912197"/>
                </a:cubicBezTo>
                <a:cubicBezTo>
                  <a:pt x="5627002" y="5969012"/>
                  <a:pt x="5536765" y="6049223"/>
                  <a:pt x="6001321" y="6202962"/>
                </a:cubicBezTo>
                <a:cubicBezTo>
                  <a:pt x="5824188" y="6253093"/>
                  <a:pt x="5593581" y="6156172"/>
                  <a:pt x="5506685" y="6416857"/>
                </a:cubicBezTo>
                <a:cubicBezTo>
                  <a:pt x="5643713" y="6463648"/>
                  <a:pt x="5807477" y="6420200"/>
                  <a:pt x="5904398" y="6543858"/>
                </a:cubicBezTo>
                <a:cubicBezTo>
                  <a:pt x="5934478" y="6580622"/>
                  <a:pt x="5964557" y="6604017"/>
                  <a:pt x="6001321" y="6624068"/>
                </a:cubicBezTo>
                <a:cubicBezTo>
                  <a:pt x="5984612" y="6630754"/>
                  <a:pt x="5964557" y="6637437"/>
                  <a:pt x="5951188" y="6644121"/>
                </a:cubicBezTo>
                <a:cubicBezTo>
                  <a:pt x="5977925" y="6667518"/>
                  <a:pt x="6663060" y="6794517"/>
                  <a:pt x="6836850" y="6797860"/>
                </a:cubicBezTo>
                <a:cubicBezTo>
                  <a:pt x="6761652" y="6822926"/>
                  <a:pt x="6636845" y="6844075"/>
                  <a:pt x="6553814" y="6856412"/>
                </a:cubicBezTo>
                <a:lnTo>
                  <a:pt x="6542822" y="6857984"/>
                </a:lnTo>
                <a:lnTo>
                  <a:pt x="0" y="6857984"/>
                </a:lnTo>
                <a:close/>
              </a:path>
            </a:pathLst>
          </a:custGeom>
          <a:scene3d>
            <a:camera prst="orthographicFront"/>
            <a:lightRig rig="threePt" dir="t"/>
          </a:scene3d>
          <a:sp3d>
            <a:bevelT prst="angle"/>
          </a:sp3d>
        </p:spPr>
      </p:pic>
      <p:sp>
        <p:nvSpPr>
          <p:cNvPr id="9" name="TextBox 8">
            <a:extLst>
              <a:ext uri="{FF2B5EF4-FFF2-40B4-BE49-F238E27FC236}">
                <a16:creationId xmlns:a16="http://schemas.microsoft.com/office/drawing/2014/main" id="{4CA32854-D3DB-A6F1-4548-B19AA31A2DEA}"/>
              </a:ext>
            </a:extLst>
          </p:cNvPr>
          <p:cNvSpPr txBox="1"/>
          <p:nvPr/>
        </p:nvSpPr>
        <p:spPr>
          <a:xfrm>
            <a:off x="5845945" y="4690861"/>
            <a:ext cx="6425409" cy="896514"/>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400" b="1" kern="1200">
                <a:ln w="0"/>
                <a:effectLst>
                  <a:reflection blurRad="6350" stA="53000" endA="300" endPos="35500" dir="5400000" sy="-90000" algn="bl" rotWithShape="0"/>
                </a:effectLst>
                <a:latin typeface="Arial" panose="020B0604020202020204" pitchFamily="34" charset="0"/>
                <a:ea typeface="+mj-ea"/>
                <a:cs typeface="Arial" panose="020B0604020202020204" pitchFamily="34" charset="0"/>
              </a:rPr>
              <a:t>- FLIGHT FOODS LTD -</a:t>
            </a:r>
          </a:p>
        </p:txBody>
      </p:sp>
      <p:pic>
        <p:nvPicPr>
          <p:cNvPr id="7" name="Picture 6" descr="A close-up of a plane&#10;&#10;AI-generated content may be incorrect.">
            <a:extLst>
              <a:ext uri="{FF2B5EF4-FFF2-40B4-BE49-F238E27FC236}">
                <a16:creationId xmlns:a16="http://schemas.microsoft.com/office/drawing/2014/main" id="{F1BF0C43-C08B-9E10-F174-83AB6C17C0FF}"/>
              </a:ext>
            </a:extLst>
          </p:cNvPr>
          <p:cNvPicPr>
            <a:picLocks noChangeAspect="1"/>
          </p:cNvPicPr>
          <p:nvPr/>
        </p:nvPicPr>
        <p:blipFill>
          <a:blip r:embed="rId3"/>
          <a:srcRect l="21371" r="22737" b="1"/>
          <a:stretch>
            <a:fillRect/>
          </a:stretch>
        </p:blipFill>
        <p:spPr>
          <a:xfrm>
            <a:off x="7030086" y="439524"/>
            <a:ext cx="4538463" cy="3877247"/>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32920061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ADCEDC0-A06E-CD89-E2E0-BC653CEC6E0E}"/>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60D7B10-735B-A4B2-A593-61F6D4B5CD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3A9EA06-980F-764B-1558-51158FFA6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EEF2CA65-BFB8-C600-8571-8B7AD1FA4CAF}"/>
              </a:ext>
            </a:extLst>
          </p:cNvPr>
          <p:cNvSpPr txBox="1"/>
          <p:nvPr/>
        </p:nvSpPr>
        <p:spPr>
          <a:xfrm>
            <a:off x="3302493" y="2095343"/>
            <a:ext cx="8698047" cy="3308984"/>
          </a:xfrm>
          <a:prstGeom prst="rect">
            <a:avLst/>
          </a:prstGeom>
          <a:effectLst>
            <a:outerShdw blurRad="50800" dist="38100" dir="5400000" algn="t" rotWithShape="0">
              <a:prstClr val="black">
                <a:alpha val="40000"/>
              </a:prstClr>
            </a:outerShdw>
          </a:effectLst>
          <a:scene3d>
            <a:camera prst="orthographicFront"/>
            <a:lightRig rig="threePt" dir="t"/>
          </a:scene3d>
          <a:sp3d>
            <a:bevelT prst="angle"/>
          </a:sp3d>
        </p:spPr>
        <p:txBody>
          <a:bodyPr vert="horz" lIns="91440" tIns="45720" rIns="91440" bIns="45720" rtlCol="0" anchor="b">
            <a:normAutofit/>
          </a:bodyPr>
          <a:lstStyle/>
          <a:p>
            <a:pPr algn="ctr">
              <a:lnSpc>
                <a:spcPct val="150000"/>
              </a:lnSpc>
              <a:spcBef>
                <a:spcPct val="0"/>
              </a:spcBef>
              <a:spcAft>
                <a:spcPts val="600"/>
              </a:spcAft>
            </a:pPr>
            <a:r>
              <a:rPr lang="en-US" sz="5600" b="1" dirty="0">
                <a:solidFill>
                  <a:schemeClr val="tx1">
                    <a:lumMod val="85000"/>
                    <a:lumOff val="15000"/>
                  </a:schemeClr>
                </a:solidFill>
                <a:latin typeface="Arial"/>
                <a:ea typeface="+mj-ea"/>
                <a:cs typeface="Arial"/>
              </a:rPr>
              <a:t>OVERVIEW</a:t>
            </a:r>
          </a:p>
          <a:p>
            <a:pPr algn="ctr">
              <a:lnSpc>
                <a:spcPct val="150000"/>
              </a:lnSpc>
              <a:spcBef>
                <a:spcPct val="0"/>
              </a:spcBef>
              <a:spcAft>
                <a:spcPts val="600"/>
              </a:spcAft>
            </a:pPr>
            <a:endParaRPr lang="en-US" sz="7200" b="1">
              <a:solidFill>
                <a:schemeClr val="tx1">
                  <a:lumMod val="85000"/>
                  <a:lumOff val="15000"/>
                </a:schemeClr>
              </a:solidFill>
              <a:latin typeface="Arial" panose="020B0604020202020204" pitchFamily="34" charset="0"/>
              <a:ea typeface="+mj-ea"/>
              <a:cs typeface="Arial" panose="020B0604020202020204" pitchFamily="34" charset="0"/>
            </a:endParaRPr>
          </a:p>
        </p:txBody>
      </p:sp>
      <p:pic>
        <p:nvPicPr>
          <p:cNvPr id="4" name="Picture 3" descr="Green dialogue boxes">
            <a:extLst>
              <a:ext uri="{FF2B5EF4-FFF2-40B4-BE49-F238E27FC236}">
                <a16:creationId xmlns:a16="http://schemas.microsoft.com/office/drawing/2014/main" id="{1EDAB400-39F5-04A4-9587-F3092D1F7480}"/>
              </a:ext>
            </a:extLst>
          </p:cNvPr>
          <p:cNvPicPr>
            <a:picLocks noChangeAspect="1"/>
          </p:cNvPicPr>
          <p:nvPr/>
        </p:nvPicPr>
        <p:blipFill>
          <a:blip r:embed="rId2">
            <a:duotone>
              <a:prstClr val="black"/>
              <a:schemeClr val="accent4">
                <a:tint val="45000"/>
                <a:satMod val="400000"/>
              </a:schemeClr>
            </a:duotone>
          </a:blip>
          <a:srcRect l="25420" r="31249" b="2"/>
          <a:stretch>
            <a:fillRect/>
          </a:stretch>
        </p:blipFill>
        <p:spPr>
          <a:xfrm>
            <a:off x="-7266" y="10"/>
            <a:ext cx="3569616" cy="6857990"/>
          </a:xfrm>
          <a:custGeom>
            <a:avLst/>
            <a:gdLst/>
            <a:ahLst/>
            <a:cxnLst/>
            <a:rect l="l" t="t" r="r" b="b"/>
            <a:pathLst>
              <a:path w="3569616" h="6858000">
                <a:moveTo>
                  <a:pt x="0" y="0"/>
                </a:moveTo>
                <a:lnTo>
                  <a:pt x="3119345" y="0"/>
                </a:lnTo>
                <a:lnTo>
                  <a:pt x="3123529" y="17226"/>
                </a:lnTo>
                <a:cubicBezTo>
                  <a:pt x="3124924" y="23927"/>
                  <a:pt x="3126075" y="29690"/>
                  <a:pt x="3127926" y="35733"/>
                </a:cubicBezTo>
                <a:cubicBezTo>
                  <a:pt x="3135983" y="55162"/>
                  <a:pt x="3152761" y="75163"/>
                  <a:pt x="3158476" y="86830"/>
                </a:cubicBezTo>
                <a:lnTo>
                  <a:pt x="3162217" y="105744"/>
                </a:lnTo>
                <a:lnTo>
                  <a:pt x="3166997" y="104727"/>
                </a:lnTo>
                <a:lnTo>
                  <a:pt x="3167793" y="111793"/>
                </a:lnTo>
                <a:lnTo>
                  <a:pt x="3168896" y="127609"/>
                </a:lnTo>
                <a:cubicBezTo>
                  <a:pt x="3170241" y="137435"/>
                  <a:pt x="3170795" y="164972"/>
                  <a:pt x="3173185" y="174906"/>
                </a:cubicBezTo>
                <a:cubicBezTo>
                  <a:pt x="3178510" y="177461"/>
                  <a:pt x="3181593" y="181749"/>
                  <a:pt x="3183238" y="187215"/>
                </a:cubicBezTo>
                <a:lnTo>
                  <a:pt x="3184145" y="199435"/>
                </a:lnTo>
                <a:lnTo>
                  <a:pt x="3200957" y="269529"/>
                </a:lnTo>
                <a:lnTo>
                  <a:pt x="3202491" y="279219"/>
                </a:lnTo>
                <a:lnTo>
                  <a:pt x="3206975" y="284221"/>
                </a:lnTo>
                <a:cubicBezTo>
                  <a:pt x="3208056" y="288198"/>
                  <a:pt x="3208241" y="299815"/>
                  <a:pt x="3208979" y="303078"/>
                </a:cubicBezTo>
                <a:cubicBezTo>
                  <a:pt x="3209786" y="303316"/>
                  <a:pt x="3210593" y="303555"/>
                  <a:pt x="3211400" y="303794"/>
                </a:cubicBezTo>
                <a:cubicBezTo>
                  <a:pt x="3215834" y="314048"/>
                  <a:pt x="3230882" y="352723"/>
                  <a:pt x="3235583" y="364595"/>
                </a:cubicBezTo>
                <a:cubicBezTo>
                  <a:pt x="3232098" y="367263"/>
                  <a:pt x="3238178" y="372307"/>
                  <a:pt x="3239601" y="375020"/>
                </a:cubicBezTo>
                <a:cubicBezTo>
                  <a:pt x="3237179" y="375617"/>
                  <a:pt x="3236854" y="382439"/>
                  <a:pt x="3239157" y="384290"/>
                </a:cubicBezTo>
                <a:cubicBezTo>
                  <a:pt x="3254070" y="431093"/>
                  <a:pt x="3227895" y="408920"/>
                  <a:pt x="3245230" y="435044"/>
                </a:cubicBezTo>
                <a:cubicBezTo>
                  <a:pt x="3246565" y="439781"/>
                  <a:pt x="3245820" y="443743"/>
                  <a:pt x="3244204" y="447282"/>
                </a:cubicBezTo>
                <a:lnTo>
                  <a:pt x="3240762" y="452630"/>
                </a:lnTo>
                <a:lnTo>
                  <a:pt x="3249093" y="471880"/>
                </a:lnTo>
                <a:cubicBezTo>
                  <a:pt x="3252174" y="481431"/>
                  <a:pt x="3254453" y="491548"/>
                  <a:pt x="3255857" y="501992"/>
                </a:cubicBezTo>
                <a:cubicBezTo>
                  <a:pt x="3250999" y="504682"/>
                  <a:pt x="3258622" y="512442"/>
                  <a:pt x="3260271" y="516223"/>
                </a:cubicBezTo>
                <a:cubicBezTo>
                  <a:pt x="3257006" y="516482"/>
                  <a:pt x="3255973" y="525173"/>
                  <a:pt x="3258865" y="528038"/>
                </a:cubicBezTo>
                <a:cubicBezTo>
                  <a:pt x="3274535" y="591283"/>
                  <a:pt x="3241762" y="557303"/>
                  <a:pt x="3262462" y="594499"/>
                </a:cubicBezTo>
                <a:cubicBezTo>
                  <a:pt x="3263816" y="600863"/>
                  <a:pt x="3262479" y="605795"/>
                  <a:pt x="3260024" y="610000"/>
                </a:cubicBezTo>
                <a:lnTo>
                  <a:pt x="3253721" y="617692"/>
                </a:lnTo>
                <a:lnTo>
                  <a:pt x="3256482" y="623204"/>
                </a:lnTo>
                <a:cubicBezTo>
                  <a:pt x="3258005" y="644600"/>
                  <a:pt x="3251476" y="651376"/>
                  <a:pt x="3259225" y="663365"/>
                </a:cubicBezTo>
                <a:cubicBezTo>
                  <a:pt x="3245876" y="682744"/>
                  <a:pt x="3258539" y="675670"/>
                  <a:pt x="3261631" y="689522"/>
                </a:cubicBezTo>
                <a:cubicBezTo>
                  <a:pt x="3265207" y="700373"/>
                  <a:pt x="3269507" y="679723"/>
                  <a:pt x="3271002" y="690492"/>
                </a:cubicBezTo>
                <a:cubicBezTo>
                  <a:pt x="3267989" y="702455"/>
                  <a:pt x="3279578" y="701125"/>
                  <a:pt x="3275760" y="713609"/>
                </a:cubicBezTo>
                <a:cubicBezTo>
                  <a:pt x="3266819" y="711239"/>
                  <a:pt x="3278954" y="737528"/>
                  <a:pt x="3271356" y="738880"/>
                </a:cubicBezTo>
                <a:cubicBezTo>
                  <a:pt x="3282938" y="748490"/>
                  <a:pt x="3269788" y="754591"/>
                  <a:pt x="3274016" y="768139"/>
                </a:cubicBezTo>
                <a:cubicBezTo>
                  <a:pt x="3278559" y="774347"/>
                  <a:pt x="3279560" y="778980"/>
                  <a:pt x="3275507" y="785654"/>
                </a:cubicBezTo>
                <a:cubicBezTo>
                  <a:pt x="3297514" y="814181"/>
                  <a:pt x="3277534" y="803670"/>
                  <a:pt x="3287024" y="831111"/>
                </a:cubicBezTo>
                <a:cubicBezTo>
                  <a:pt x="3296672" y="854655"/>
                  <a:pt x="3303659" y="881610"/>
                  <a:pt x="3324562" y="903604"/>
                </a:cubicBezTo>
                <a:cubicBezTo>
                  <a:pt x="3330338" y="907511"/>
                  <a:pt x="3333079" y="917872"/>
                  <a:pt x="3330682" y="926744"/>
                </a:cubicBezTo>
                <a:cubicBezTo>
                  <a:pt x="3330269" y="928269"/>
                  <a:pt x="3329716" y="929694"/>
                  <a:pt x="3329041" y="930971"/>
                </a:cubicBezTo>
                <a:cubicBezTo>
                  <a:pt x="3333270" y="950914"/>
                  <a:pt x="3351150" y="1023696"/>
                  <a:pt x="3356062" y="1046405"/>
                </a:cubicBezTo>
                <a:cubicBezTo>
                  <a:pt x="3349099" y="1048737"/>
                  <a:pt x="3362597" y="1059482"/>
                  <a:pt x="3358521" y="1067217"/>
                </a:cubicBezTo>
                <a:cubicBezTo>
                  <a:pt x="3354869" y="1072807"/>
                  <a:pt x="3358113" y="1077371"/>
                  <a:pt x="3358773" y="1082909"/>
                </a:cubicBezTo>
                <a:cubicBezTo>
                  <a:pt x="3356098" y="1090444"/>
                  <a:pt x="3363241" y="1113953"/>
                  <a:pt x="3367682" y="1119909"/>
                </a:cubicBezTo>
                <a:cubicBezTo>
                  <a:pt x="3382703" y="1133847"/>
                  <a:pt x="3374343" y="1168367"/>
                  <a:pt x="3385911" y="1180009"/>
                </a:cubicBezTo>
                <a:cubicBezTo>
                  <a:pt x="3387774" y="1184389"/>
                  <a:pt x="3388688" y="1188737"/>
                  <a:pt x="3389010" y="1193041"/>
                </a:cubicBezTo>
                <a:lnTo>
                  <a:pt x="3388572" y="1205179"/>
                </a:lnTo>
                <a:lnTo>
                  <a:pt x="3385768" y="1208811"/>
                </a:lnTo>
                <a:lnTo>
                  <a:pt x="3386975" y="1216129"/>
                </a:lnTo>
                <a:lnTo>
                  <a:pt x="3386647" y="1218271"/>
                </a:lnTo>
                <a:cubicBezTo>
                  <a:pt x="3386007" y="1222365"/>
                  <a:pt x="3385480" y="1226399"/>
                  <a:pt x="3385420" y="1230360"/>
                </a:cubicBezTo>
                <a:cubicBezTo>
                  <a:pt x="3400233" y="1224163"/>
                  <a:pt x="3387342" y="1263034"/>
                  <a:pt x="3398902" y="1251303"/>
                </a:cubicBezTo>
                <a:cubicBezTo>
                  <a:pt x="3401143" y="1271991"/>
                  <a:pt x="3411558" y="1255397"/>
                  <a:pt x="3402244" y="1281071"/>
                </a:cubicBezTo>
                <a:cubicBezTo>
                  <a:pt x="3416627" y="1312459"/>
                  <a:pt x="3415183" y="1363554"/>
                  <a:pt x="3435533" y="1387530"/>
                </a:cubicBezTo>
                <a:cubicBezTo>
                  <a:pt x="3428168" y="1384876"/>
                  <a:pt x="3423452" y="1398828"/>
                  <a:pt x="3427595" y="1407995"/>
                </a:cubicBezTo>
                <a:cubicBezTo>
                  <a:pt x="3398778" y="1398886"/>
                  <a:pt x="3455260" y="1443485"/>
                  <a:pt x="3436580" y="1453051"/>
                </a:cubicBezTo>
                <a:cubicBezTo>
                  <a:pt x="3454427" y="1452263"/>
                  <a:pt x="3487273" y="1492392"/>
                  <a:pt x="3473886" y="1513215"/>
                </a:cubicBezTo>
                <a:cubicBezTo>
                  <a:pt x="3479337" y="1543203"/>
                  <a:pt x="3495403" y="1563620"/>
                  <a:pt x="3491486" y="1595707"/>
                </a:cubicBezTo>
                <a:cubicBezTo>
                  <a:pt x="3493932" y="1596530"/>
                  <a:pt x="3496028" y="1598008"/>
                  <a:pt x="3497869" y="1599939"/>
                </a:cubicBezTo>
                <a:lnTo>
                  <a:pt x="3502453" y="1606503"/>
                </a:lnTo>
                <a:lnTo>
                  <a:pt x="3502232" y="1607846"/>
                </a:lnTo>
                <a:cubicBezTo>
                  <a:pt x="3502503" y="1613048"/>
                  <a:pt x="3503673" y="1615641"/>
                  <a:pt x="3505239" y="1617081"/>
                </a:cubicBezTo>
                <a:cubicBezTo>
                  <a:pt x="3505979" y="1617395"/>
                  <a:pt x="3506719" y="1617710"/>
                  <a:pt x="3507459" y="1618024"/>
                </a:cubicBezTo>
                <a:lnTo>
                  <a:pt x="3510011" y="1624022"/>
                </a:lnTo>
                <a:lnTo>
                  <a:pt x="3516358" y="1634929"/>
                </a:lnTo>
                <a:lnTo>
                  <a:pt x="3516308" y="1637821"/>
                </a:lnTo>
                <a:lnTo>
                  <a:pt x="3523955" y="1655598"/>
                </a:lnTo>
                <a:lnTo>
                  <a:pt x="3523473" y="1656247"/>
                </a:lnTo>
                <a:cubicBezTo>
                  <a:pt x="3522567" y="1658107"/>
                  <a:pt x="3522227" y="1660249"/>
                  <a:pt x="3523061" y="1663024"/>
                </a:cubicBezTo>
                <a:cubicBezTo>
                  <a:pt x="3513175" y="1664689"/>
                  <a:pt x="3520280" y="1667013"/>
                  <a:pt x="3523616" y="1675054"/>
                </a:cubicBezTo>
                <a:cubicBezTo>
                  <a:pt x="3509006" y="1679436"/>
                  <a:pt x="3523682" y="1698702"/>
                  <a:pt x="3517630" y="1707801"/>
                </a:cubicBezTo>
                <a:cubicBezTo>
                  <a:pt x="3520410" y="1713612"/>
                  <a:pt x="3523083" y="1719836"/>
                  <a:pt x="3525537" y="1726380"/>
                </a:cubicBezTo>
                <a:lnTo>
                  <a:pt x="3529903" y="1779986"/>
                </a:lnTo>
                <a:lnTo>
                  <a:pt x="3521468" y="1836998"/>
                </a:lnTo>
                <a:cubicBezTo>
                  <a:pt x="3522502" y="1857808"/>
                  <a:pt x="3519191" y="1876110"/>
                  <a:pt x="3523412" y="1893497"/>
                </a:cubicBezTo>
                <a:cubicBezTo>
                  <a:pt x="3520411" y="1900876"/>
                  <a:pt x="3519436" y="1907708"/>
                  <a:pt x="3525004" y="1913894"/>
                </a:cubicBezTo>
                <a:cubicBezTo>
                  <a:pt x="3524490" y="1933413"/>
                  <a:pt x="3517414" y="1938604"/>
                  <a:pt x="3523928" y="1950514"/>
                </a:cubicBezTo>
                <a:cubicBezTo>
                  <a:pt x="3512685" y="1962215"/>
                  <a:pt x="3517275" y="1962555"/>
                  <a:pt x="3521008" y="1967449"/>
                </a:cubicBezTo>
                <a:lnTo>
                  <a:pt x="3521297" y="1968163"/>
                </a:lnTo>
                <a:lnTo>
                  <a:pt x="3519686" y="1969768"/>
                </a:lnTo>
                <a:lnTo>
                  <a:pt x="3519089" y="1972904"/>
                </a:lnTo>
                <a:lnTo>
                  <a:pt x="3520122" y="1981289"/>
                </a:lnTo>
                <a:lnTo>
                  <a:pt x="3520948" y="1984413"/>
                </a:lnTo>
                <a:cubicBezTo>
                  <a:pt x="3521356" y="1986575"/>
                  <a:pt x="3521416" y="1988026"/>
                  <a:pt x="3521226" y="1989046"/>
                </a:cubicBezTo>
                <a:lnTo>
                  <a:pt x="3521092" y="1989171"/>
                </a:lnTo>
                <a:lnTo>
                  <a:pt x="3521624" y="1993492"/>
                </a:lnTo>
                <a:cubicBezTo>
                  <a:pt x="3522844" y="2000762"/>
                  <a:pt x="3524332" y="2007819"/>
                  <a:pt x="3525996" y="2014518"/>
                </a:cubicBezTo>
                <a:cubicBezTo>
                  <a:pt x="3518529" y="2020777"/>
                  <a:pt x="3529333" y="2045218"/>
                  <a:pt x="3514412" y="2043465"/>
                </a:cubicBezTo>
                <a:cubicBezTo>
                  <a:pt x="3516219" y="2052531"/>
                  <a:pt x="3522688" y="2057653"/>
                  <a:pt x="3512822" y="2055222"/>
                </a:cubicBezTo>
                <a:cubicBezTo>
                  <a:pt x="3513140" y="2058224"/>
                  <a:pt x="3512432" y="2060136"/>
                  <a:pt x="3511227" y="2061550"/>
                </a:cubicBezTo>
                <a:lnTo>
                  <a:pt x="3510645" y="2061975"/>
                </a:lnTo>
                <a:lnTo>
                  <a:pt x="3514907" y="2082129"/>
                </a:lnTo>
                <a:lnTo>
                  <a:pt x="3514347" y="2084880"/>
                </a:lnTo>
                <a:lnTo>
                  <a:pt x="3518565" y="2097919"/>
                </a:lnTo>
                <a:lnTo>
                  <a:pt x="3519976" y="2104707"/>
                </a:lnTo>
                <a:lnTo>
                  <a:pt x="3521958" y="2106519"/>
                </a:lnTo>
                <a:cubicBezTo>
                  <a:pt x="3523219" y="2108534"/>
                  <a:pt x="3523895" y="2111498"/>
                  <a:pt x="3523237" y="2116590"/>
                </a:cubicBezTo>
                <a:lnTo>
                  <a:pt x="3522786" y="2117790"/>
                </a:lnTo>
                <a:lnTo>
                  <a:pt x="3526064" y="2125947"/>
                </a:lnTo>
                <a:cubicBezTo>
                  <a:pt x="3527505" y="2128548"/>
                  <a:pt x="3529274" y="2130818"/>
                  <a:pt x="3531495" y="2132603"/>
                </a:cubicBezTo>
                <a:cubicBezTo>
                  <a:pt x="3522034" y="2161762"/>
                  <a:pt x="3533978" y="2187874"/>
                  <a:pt x="3533955" y="2218836"/>
                </a:cubicBezTo>
                <a:cubicBezTo>
                  <a:pt x="3517312" y="2233337"/>
                  <a:pt x="3542024" y="2285180"/>
                  <a:pt x="3559442" y="2291697"/>
                </a:cubicBezTo>
                <a:cubicBezTo>
                  <a:pt x="3544608" y="2292866"/>
                  <a:pt x="3567228" y="2330146"/>
                  <a:pt x="3568373" y="2340076"/>
                </a:cubicBezTo>
                <a:cubicBezTo>
                  <a:pt x="3568755" y="2343387"/>
                  <a:pt x="3566751" y="2343658"/>
                  <a:pt x="3560178" y="2338540"/>
                </a:cubicBezTo>
                <a:cubicBezTo>
                  <a:pt x="3562571" y="2349015"/>
                  <a:pt x="3555536" y="2360463"/>
                  <a:pt x="3548875" y="2354921"/>
                </a:cubicBezTo>
                <a:cubicBezTo>
                  <a:pt x="3564342" y="2386191"/>
                  <a:pt x="3553912" y="2434573"/>
                  <a:pt x="3562290" y="2470516"/>
                </a:cubicBezTo>
                <a:cubicBezTo>
                  <a:pt x="3548732" y="2491328"/>
                  <a:pt x="3561750" y="2479665"/>
                  <a:pt x="3560263" y="2500409"/>
                </a:cubicBezTo>
                <a:cubicBezTo>
                  <a:pt x="3573531" y="2493872"/>
                  <a:pt x="3554177" y="2525877"/>
                  <a:pt x="3569616" y="2525972"/>
                </a:cubicBezTo>
                <a:cubicBezTo>
                  <a:pt x="3568857" y="2529744"/>
                  <a:pt x="3567635" y="2533395"/>
                  <a:pt x="3566291" y="2537057"/>
                </a:cubicBezTo>
                <a:lnTo>
                  <a:pt x="3565595" y="2538979"/>
                </a:lnTo>
                <a:lnTo>
                  <a:pt x="3565471" y="2546483"/>
                </a:lnTo>
                <a:lnTo>
                  <a:pt x="3562111" y="2548822"/>
                </a:lnTo>
                <a:lnTo>
                  <a:pt x="3559542" y="2560277"/>
                </a:lnTo>
                <a:cubicBezTo>
                  <a:pt x="3559093" y="2564534"/>
                  <a:pt x="3559212" y="2569074"/>
                  <a:pt x="3560240" y="2574030"/>
                </a:cubicBezTo>
                <a:cubicBezTo>
                  <a:pt x="3567097" y="2585933"/>
                  <a:pt x="3560828" y="2605604"/>
                  <a:pt x="3562359" y="2622912"/>
                </a:cubicBezTo>
                <a:lnTo>
                  <a:pt x="3564740" y="2630748"/>
                </a:lnTo>
                <a:lnTo>
                  <a:pt x="3563214" y="2656947"/>
                </a:lnTo>
                <a:cubicBezTo>
                  <a:pt x="3563065" y="2664385"/>
                  <a:pt x="3563222" y="2672085"/>
                  <a:pt x="3563949" y="2680153"/>
                </a:cubicBezTo>
                <a:lnTo>
                  <a:pt x="3566383" y="2695058"/>
                </a:lnTo>
                <a:lnTo>
                  <a:pt x="3565385" y="2699075"/>
                </a:lnTo>
                <a:cubicBezTo>
                  <a:pt x="3565951" y="2705917"/>
                  <a:pt x="3570892" y="2714690"/>
                  <a:pt x="3565525" y="2714239"/>
                </a:cubicBezTo>
                <a:lnTo>
                  <a:pt x="3567847" y="2721812"/>
                </a:lnTo>
                <a:lnTo>
                  <a:pt x="3564077" y="2729693"/>
                </a:lnTo>
                <a:cubicBezTo>
                  <a:pt x="3563144" y="2730592"/>
                  <a:pt x="3562134" y="2731288"/>
                  <a:pt x="3561085" y="2731758"/>
                </a:cubicBezTo>
                <a:lnTo>
                  <a:pt x="3563149" y="2742418"/>
                </a:lnTo>
                <a:lnTo>
                  <a:pt x="3560661" y="2751437"/>
                </a:lnTo>
                <a:lnTo>
                  <a:pt x="3563126" y="2758989"/>
                </a:lnTo>
                <a:lnTo>
                  <a:pt x="3562876" y="2762207"/>
                </a:lnTo>
                <a:lnTo>
                  <a:pt x="3561866" y="2770236"/>
                </a:lnTo>
                <a:cubicBezTo>
                  <a:pt x="3561066" y="2774372"/>
                  <a:pt x="3560080" y="2779005"/>
                  <a:pt x="3559378" y="2784138"/>
                </a:cubicBezTo>
                <a:lnTo>
                  <a:pt x="3559178" y="2788436"/>
                </a:lnTo>
                <a:lnTo>
                  <a:pt x="3554648" y="2798068"/>
                </a:lnTo>
                <a:cubicBezTo>
                  <a:pt x="3551209" y="2805087"/>
                  <a:pt x="3548936" y="2810580"/>
                  <a:pt x="3551400" y="2816345"/>
                </a:cubicBezTo>
                <a:cubicBezTo>
                  <a:pt x="3547036" y="2826742"/>
                  <a:pt x="3533490" y="2834711"/>
                  <a:pt x="3538128" y="2849028"/>
                </a:cubicBezTo>
                <a:cubicBezTo>
                  <a:pt x="3531517" y="2845031"/>
                  <a:pt x="3538369" y="2865256"/>
                  <a:pt x="3532013" y="2868126"/>
                </a:cubicBezTo>
                <a:cubicBezTo>
                  <a:pt x="3526842" y="2869601"/>
                  <a:pt x="3527715" y="2876080"/>
                  <a:pt x="3526094" y="2881167"/>
                </a:cubicBezTo>
                <a:cubicBezTo>
                  <a:pt x="3520961" y="2885059"/>
                  <a:pt x="3517628" y="2910333"/>
                  <a:pt x="3518939" y="2918966"/>
                </a:cubicBezTo>
                <a:cubicBezTo>
                  <a:pt x="3525789" y="2943088"/>
                  <a:pt x="3505468" y="2964225"/>
                  <a:pt x="3510391" y="2983548"/>
                </a:cubicBezTo>
                <a:cubicBezTo>
                  <a:pt x="3510204" y="2988707"/>
                  <a:pt x="3509257" y="2993036"/>
                  <a:pt x="3507840" y="2996827"/>
                </a:cubicBezTo>
                <a:lnTo>
                  <a:pt x="3502741" y="3006379"/>
                </a:lnTo>
                <a:lnTo>
                  <a:pt x="3499028" y="3006971"/>
                </a:lnTo>
                <a:lnTo>
                  <a:pt x="3497157" y="3013976"/>
                </a:lnTo>
                <a:lnTo>
                  <a:pt x="3496053" y="3015450"/>
                </a:lnTo>
                <a:cubicBezTo>
                  <a:pt x="3493931" y="3018255"/>
                  <a:pt x="3491925" y="3021106"/>
                  <a:pt x="3490329" y="3024292"/>
                </a:cubicBezTo>
                <a:cubicBezTo>
                  <a:pt x="3504872" y="3031782"/>
                  <a:pt x="3479143" y="3052632"/>
                  <a:pt x="3493186" y="3052840"/>
                </a:cubicBezTo>
                <a:cubicBezTo>
                  <a:pt x="3486942" y="3071654"/>
                  <a:pt x="3501947" y="3066916"/>
                  <a:pt x="3484298" y="3080007"/>
                </a:cubicBezTo>
                <a:cubicBezTo>
                  <a:pt x="3483814" y="3117860"/>
                  <a:pt x="3462683" y="3158406"/>
                  <a:pt x="3469977" y="3195253"/>
                </a:cubicBezTo>
                <a:cubicBezTo>
                  <a:pt x="3464984" y="3186842"/>
                  <a:pt x="3455676" y="3194249"/>
                  <a:pt x="3455490" y="3205255"/>
                </a:cubicBezTo>
                <a:cubicBezTo>
                  <a:pt x="3435461" y="3173385"/>
                  <a:pt x="3464274" y="3257718"/>
                  <a:pt x="3445250" y="3249703"/>
                </a:cubicBezTo>
                <a:cubicBezTo>
                  <a:pt x="3460163" y="3264187"/>
                  <a:pt x="3471377" y="3324835"/>
                  <a:pt x="3452291" y="3330508"/>
                </a:cubicBezTo>
                <a:cubicBezTo>
                  <a:pt x="3445043" y="3359645"/>
                  <a:pt x="3450218" y="3389952"/>
                  <a:pt x="3434486" y="3412864"/>
                </a:cubicBezTo>
                <a:cubicBezTo>
                  <a:pt x="3436166" y="3415609"/>
                  <a:pt x="3437306" y="3418595"/>
                  <a:pt x="3438058" y="3421734"/>
                </a:cubicBezTo>
                <a:lnTo>
                  <a:pt x="3439245" y="3430986"/>
                </a:lnTo>
                <a:lnTo>
                  <a:pt x="3438541" y="3431897"/>
                </a:lnTo>
                <a:cubicBezTo>
                  <a:pt x="3436732" y="3436375"/>
                  <a:pt x="3436677" y="3439488"/>
                  <a:pt x="3437396" y="3441992"/>
                </a:cubicBezTo>
                <a:lnTo>
                  <a:pt x="3438843" y="3444647"/>
                </a:lnTo>
                <a:lnTo>
                  <a:pt x="3438591" y="3451712"/>
                </a:lnTo>
                <a:lnTo>
                  <a:pt x="3439527" y="3466008"/>
                </a:lnTo>
                <a:lnTo>
                  <a:pt x="3438357" y="3468331"/>
                </a:lnTo>
                <a:lnTo>
                  <a:pt x="3437674" y="3489343"/>
                </a:lnTo>
                <a:cubicBezTo>
                  <a:pt x="3437459" y="3489383"/>
                  <a:pt x="3437241" y="3489424"/>
                  <a:pt x="3437026" y="3489465"/>
                </a:cubicBezTo>
                <a:cubicBezTo>
                  <a:pt x="3435558" y="3490219"/>
                  <a:pt x="3434444" y="3491679"/>
                  <a:pt x="3434044" y="3494659"/>
                </a:cubicBezTo>
                <a:cubicBezTo>
                  <a:pt x="3425302" y="3487640"/>
                  <a:pt x="3430211" y="3495561"/>
                  <a:pt x="3429800" y="3504965"/>
                </a:cubicBezTo>
                <a:cubicBezTo>
                  <a:pt x="3416132" y="3496161"/>
                  <a:pt x="3420620" y="3524348"/>
                  <a:pt x="3412115" y="3526661"/>
                </a:cubicBezTo>
                <a:cubicBezTo>
                  <a:pt x="3412121" y="3533765"/>
                  <a:pt x="3411879" y="3541120"/>
                  <a:pt x="3411331" y="3548549"/>
                </a:cubicBezTo>
                <a:lnTo>
                  <a:pt x="3410824" y="3552872"/>
                </a:lnTo>
                <a:cubicBezTo>
                  <a:pt x="3410773" y="3552889"/>
                  <a:pt x="3410721" y="3552908"/>
                  <a:pt x="3410671" y="3552926"/>
                </a:cubicBezTo>
                <a:cubicBezTo>
                  <a:pt x="3410254" y="3553793"/>
                  <a:pt x="3409971" y="3555188"/>
                  <a:pt x="3409849" y="3557419"/>
                </a:cubicBezTo>
                <a:lnTo>
                  <a:pt x="3409902" y="3560756"/>
                </a:lnTo>
                <a:lnTo>
                  <a:pt x="3408918" y="3569144"/>
                </a:lnTo>
                <a:lnTo>
                  <a:pt x="3407623" y="3571810"/>
                </a:lnTo>
                <a:lnTo>
                  <a:pt x="3405729" y="3572549"/>
                </a:lnTo>
                <a:lnTo>
                  <a:pt x="3405835" y="3573359"/>
                </a:lnTo>
                <a:cubicBezTo>
                  <a:pt x="3408214" y="3579757"/>
                  <a:pt x="3412465" y="3582275"/>
                  <a:pt x="3399129" y="3587902"/>
                </a:cubicBezTo>
                <a:cubicBezTo>
                  <a:pt x="3402495" y="3602236"/>
                  <a:pt x="3394605" y="3603730"/>
                  <a:pt x="3389566" y="3621859"/>
                </a:cubicBezTo>
                <a:cubicBezTo>
                  <a:pt x="3393374" y="3630350"/>
                  <a:pt x="3390863" y="3636316"/>
                  <a:pt x="3386307" y="3641820"/>
                </a:cubicBezTo>
                <a:cubicBezTo>
                  <a:pt x="3386232" y="3660214"/>
                  <a:pt x="3378837" y="3675854"/>
                  <a:pt x="3374956" y="3695940"/>
                </a:cubicBezTo>
                <a:cubicBezTo>
                  <a:pt x="3378387" y="3718839"/>
                  <a:pt x="3365817" y="3728358"/>
                  <a:pt x="3361718" y="3749831"/>
                </a:cubicBezTo>
                <a:cubicBezTo>
                  <a:pt x="3370064" y="3770267"/>
                  <a:pt x="3350403" y="3763879"/>
                  <a:pt x="3344768" y="3774338"/>
                </a:cubicBezTo>
                <a:lnTo>
                  <a:pt x="3343985" y="3777418"/>
                </a:lnTo>
                <a:lnTo>
                  <a:pt x="3344520" y="3785849"/>
                </a:lnTo>
                <a:lnTo>
                  <a:pt x="3345162" y="3789023"/>
                </a:lnTo>
                <a:cubicBezTo>
                  <a:pt x="3345441" y="3791209"/>
                  <a:pt x="3345415" y="3792659"/>
                  <a:pt x="3345164" y="3793659"/>
                </a:cubicBezTo>
                <a:lnTo>
                  <a:pt x="3345024" y="3793774"/>
                </a:lnTo>
                <a:lnTo>
                  <a:pt x="3345300" y="3798119"/>
                </a:lnTo>
                <a:cubicBezTo>
                  <a:pt x="3346087" y="3805456"/>
                  <a:pt x="3347157" y="3812596"/>
                  <a:pt x="3348424" y="3819398"/>
                </a:cubicBezTo>
                <a:cubicBezTo>
                  <a:pt x="3340590" y="3825065"/>
                  <a:pt x="3349940" y="3850234"/>
                  <a:pt x="3335133" y="3847354"/>
                </a:cubicBezTo>
                <a:cubicBezTo>
                  <a:pt x="3336403" y="3856524"/>
                  <a:pt x="3342565" y="3862118"/>
                  <a:pt x="3332848" y="3858945"/>
                </a:cubicBezTo>
                <a:cubicBezTo>
                  <a:pt x="3332988" y="3861961"/>
                  <a:pt x="3332168" y="3863811"/>
                  <a:pt x="3330878" y="3865128"/>
                </a:cubicBezTo>
                <a:lnTo>
                  <a:pt x="3330273" y="3865510"/>
                </a:lnTo>
                <a:lnTo>
                  <a:pt x="3333337" y="3885908"/>
                </a:lnTo>
                <a:lnTo>
                  <a:pt x="3332616" y="3888608"/>
                </a:lnTo>
                <a:lnTo>
                  <a:pt x="3336057" y="3901916"/>
                </a:lnTo>
                <a:lnTo>
                  <a:pt x="3337066" y="3908785"/>
                </a:lnTo>
                <a:lnTo>
                  <a:pt x="3338940" y="3910739"/>
                </a:lnTo>
                <a:cubicBezTo>
                  <a:pt x="3340082" y="3912843"/>
                  <a:pt x="3340580" y="3915849"/>
                  <a:pt x="3339621" y="3920873"/>
                </a:cubicBezTo>
                <a:lnTo>
                  <a:pt x="3339102" y="3922032"/>
                </a:lnTo>
                <a:lnTo>
                  <a:pt x="3341891" y="3930408"/>
                </a:lnTo>
                <a:cubicBezTo>
                  <a:pt x="3343178" y="3933107"/>
                  <a:pt x="3344812" y="3935503"/>
                  <a:pt x="3346927" y="3937451"/>
                </a:cubicBezTo>
                <a:cubicBezTo>
                  <a:pt x="3335745" y="3965779"/>
                  <a:pt x="3346136" y="3992699"/>
                  <a:pt x="3344279" y="4023542"/>
                </a:cubicBezTo>
                <a:cubicBezTo>
                  <a:pt x="3347024" y="4058096"/>
                  <a:pt x="3350783" y="4081986"/>
                  <a:pt x="3351926" y="4104769"/>
                </a:cubicBezTo>
                <a:cubicBezTo>
                  <a:pt x="3353695" y="4115384"/>
                  <a:pt x="3359144" y="4193344"/>
                  <a:pt x="3352816" y="4187317"/>
                </a:cubicBezTo>
                <a:cubicBezTo>
                  <a:pt x="3366419" y="4219638"/>
                  <a:pt x="3351446" y="4239971"/>
                  <a:pt x="3357691" y="4276413"/>
                </a:cubicBezTo>
                <a:cubicBezTo>
                  <a:pt x="3342910" y="4296116"/>
                  <a:pt x="3356610" y="4285488"/>
                  <a:pt x="3353895" y="4306037"/>
                </a:cubicBezTo>
                <a:cubicBezTo>
                  <a:pt x="3367541" y="4300534"/>
                  <a:pt x="3346306" y="4330948"/>
                  <a:pt x="3361728" y="4332215"/>
                </a:cubicBezTo>
                <a:cubicBezTo>
                  <a:pt x="3360746" y="4335915"/>
                  <a:pt x="3359307" y="4339458"/>
                  <a:pt x="3357748" y="4343006"/>
                </a:cubicBezTo>
                <a:lnTo>
                  <a:pt x="3356941" y="4344866"/>
                </a:lnTo>
                <a:lnTo>
                  <a:pt x="3356370" y="4352332"/>
                </a:lnTo>
                <a:lnTo>
                  <a:pt x="3352876" y="4354407"/>
                </a:lnTo>
                <a:lnTo>
                  <a:pt x="3352683" y="4444689"/>
                </a:lnTo>
                <a:cubicBezTo>
                  <a:pt x="3355485" y="4452425"/>
                  <a:pt x="3356736" y="4477980"/>
                  <a:pt x="3352455" y="4483791"/>
                </a:cubicBezTo>
                <a:cubicBezTo>
                  <a:pt x="3351784" y="4489320"/>
                  <a:pt x="3353780" y="4495171"/>
                  <a:pt x="3349030" y="4498683"/>
                </a:cubicBezTo>
                <a:cubicBezTo>
                  <a:pt x="3346858" y="4510741"/>
                  <a:pt x="3341860" y="4538358"/>
                  <a:pt x="3339427" y="4556140"/>
                </a:cubicBezTo>
                <a:cubicBezTo>
                  <a:pt x="3342836" y="4560659"/>
                  <a:pt x="3341611" y="4566842"/>
                  <a:pt x="3339521" y="4574959"/>
                </a:cubicBezTo>
                <a:lnTo>
                  <a:pt x="3338246" y="4582576"/>
                </a:lnTo>
                <a:lnTo>
                  <a:pt x="3348539" y="4605460"/>
                </a:lnTo>
                <a:lnTo>
                  <a:pt x="3345760" y="4678575"/>
                </a:lnTo>
                <a:lnTo>
                  <a:pt x="3356250" y="4713574"/>
                </a:lnTo>
                <a:cubicBezTo>
                  <a:pt x="3358600" y="4727943"/>
                  <a:pt x="3359577" y="4741820"/>
                  <a:pt x="3361380" y="4755215"/>
                </a:cubicBezTo>
                <a:cubicBezTo>
                  <a:pt x="3363928" y="4785596"/>
                  <a:pt x="3347531" y="4766123"/>
                  <a:pt x="3361636" y="4803525"/>
                </a:cubicBezTo>
                <a:cubicBezTo>
                  <a:pt x="3356254" y="4807867"/>
                  <a:pt x="3356117" y="4812705"/>
                  <a:pt x="3358957" y="4820729"/>
                </a:cubicBezTo>
                <a:cubicBezTo>
                  <a:pt x="3359783" y="4835507"/>
                  <a:pt x="3345952" y="4834947"/>
                  <a:pt x="3354635" y="4849546"/>
                </a:cubicBezTo>
                <a:cubicBezTo>
                  <a:pt x="3350894" y="4848362"/>
                  <a:pt x="3350351" y="4855411"/>
                  <a:pt x="3349759" y="4861941"/>
                </a:cubicBezTo>
                <a:lnTo>
                  <a:pt x="3347368" y="4866228"/>
                </a:lnTo>
                <a:lnTo>
                  <a:pt x="3358408" y="4889535"/>
                </a:lnTo>
                <a:cubicBezTo>
                  <a:pt x="3373705" y="4931282"/>
                  <a:pt x="3382233" y="4982216"/>
                  <a:pt x="3393319" y="5017998"/>
                </a:cubicBezTo>
                <a:cubicBezTo>
                  <a:pt x="3368256" y="5040241"/>
                  <a:pt x="3392200" y="5029364"/>
                  <a:pt x="3389184" y="5055049"/>
                </a:cubicBezTo>
                <a:cubicBezTo>
                  <a:pt x="3413510" y="5050695"/>
                  <a:pt x="3377700" y="5085342"/>
                  <a:pt x="3405892" y="5089973"/>
                </a:cubicBezTo>
                <a:cubicBezTo>
                  <a:pt x="3404451" y="5094499"/>
                  <a:pt x="3402165" y="5098741"/>
                  <a:pt x="3399662" y="5102960"/>
                </a:cubicBezTo>
                <a:lnTo>
                  <a:pt x="3398363" y="5105176"/>
                </a:lnTo>
                <a:lnTo>
                  <a:pt x="3398026" y="5114590"/>
                </a:lnTo>
                <a:lnTo>
                  <a:pt x="3391859" y="5116550"/>
                </a:lnTo>
                <a:lnTo>
                  <a:pt x="3386999" y="5130226"/>
                </a:lnTo>
                <a:cubicBezTo>
                  <a:pt x="3386119" y="5135455"/>
                  <a:pt x="3386267" y="5141205"/>
                  <a:pt x="3388073" y="5147747"/>
                </a:cubicBezTo>
                <a:cubicBezTo>
                  <a:pt x="3400425" y="5164741"/>
                  <a:pt x="3388688" y="5187675"/>
                  <a:pt x="3391234" y="5209919"/>
                </a:cubicBezTo>
                <a:lnTo>
                  <a:pt x="3395469" y="5220481"/>
                </a:lnTo>
                <a:lnTo>
                  <a:pt x="3392518" y="5250830"/>
                </a:lnTo>
                <a:lnTo>
                  <a:pt x="3393800" y="5252877"/>
                </a:lnTo>
                <a:cubicBezTo>
                  <a:pt x="3393941" y="5258188"/>
                  <a:pt x="3392357" y="5268832"/>
                  <a:pt x="3393361" y="5282697"/>
                </a:cubicBezTo>
                <a:lnTo>
                  <a:pt x="3399825" y="5336059"/>
                </a:lnTo>
                <a:lnTo>
                  <a:pt x="3392824" y="5344884"/>
                </a:lnTo>
                <a:lnTo>
                  <a:pt x="3389277" y="5345998"/>
                </a:lnTo>
                <a:lnTo>
                  <a:pt x="3390946" y="5360636"/>
                </a:lnTo>
                <a:lnTo>
                  <a:pt x="3386366" y="5371486"/>
                </a:lnTo>
                <a:lnTo>
                  <a:pt x="3390662" y="5381496"/>
                </a:lnTo>
                <a:lnTo>
                  <a:pt x="3388199" y="5395290"/>
                </a:lnTo>
                <a:cubicBezTo>
                  <a:pt x="3386677" y="5400263"/>
                  <a:pt x="3384810" y="5405812"/>
                  <a:pt x="3383455" y="5412069"/>
                </a:cubicBezTo>
                <a:lnTo>
                  <a:pt x="3376345" y="5426008"/>
                </a:lnTo>
                <a:lnTo>
                  <a:pt x="3374012" y="5448470"/>
                </a:lnTo>
                <a:cubicBezTo>
                  <a:pt x="3372358" y="5465848"/>
                  <a:pt x="3370199" y="5482458"/>
                  <a:pt x="3365299" y="5498771"/>
                </a:cubicBezTo>
                <a:cubicBezTo>
                  <a:pt x="3368242" y="5512292"/>
                  <a:pt x="3368289" y="5524931"/>
                  <a:pt x="3358774" y="5536815"/>
                </a:cubicBezTo>
                <a:cubicBezTo>
                  <a:pt x="3355554" y="5573082"/>
                  <a:pt x="3364982" y="5582256"/>
                  <a:pt x="3352897" y="5604851"/>
                </a:cubicBezTo>
                <a:cubicBezTo>
                  <a:pt x="3357655" y="5611851"/>
                  <a:pt x="3360065" y="5616619"/>
                  <a:pt x="3360918" y="5620215"/>
                </a:cubicBezTo>
                <a:cubicBezTo>
                  <a:pt x="3363482" y="5631010"/>
                  <a:pt x="3352061" y="5631235"/>
                  <a:pt x="3348145" y="5649365"/>
                </a:cubicBezTo>
                <a:cubicBezTo>
                  <a:pt x="3342329" y="5668683"/>
                  <a:pt x="3336842" y="5635583"/>
                  <a:pt x="3334135" y="5654076"/>
                </a:cubicBezTo>
                <a:cubicBezTo>
                  <a:pt x="3338089" y="5673079"/>
                  <a:pt x="3320876" y="5674673"/>
                  <a:pt x="3326011" y="5694285"/>
                </a:cubicBezTo>
                <a:cubicBezTo>
                  <a:pt x="3339441" y="5687377"/>
                  <a:pt x="3320185" y="5735320"/>
                  <a:pt x="3331448" y="5735077"/>
                </a:cubicBezTo>
                <a:cubicBezTo>
                  <a:pt x="3313758" y="5754960"/>
                  <a:pt x="3333086" y="5760823"/>
                  <a:pt x="3326180" y="5784860"/>
                </a:cubicBezTo>
                <a:cubicBezTo>
                  <a:pt x="3319129" y="5796737"/>
                  <a:pt x="3317432" y="5804806"/>
                  <a:pt x="3323175" y="5814629"/>
                </a:cubicBezTo>
                <a:cubicBezTo>
                  <a:pt x="3289103" y="5869565"/>
                  <a:pt x="3319352" y="5845410"/>
                  <a:pt x="3303983" y="5894405"/>
                </a:cubicBezTo>
                <a:lnTo>
                  <a:pt x="3302615" y="5898375"/>
                </a:lnTo>
                <a:lnTo>
                  <a:pt x="3305988" y="5914019"/>
                </a:lnTo>
                <a:cubicBezTo>
                  <a:pt x="3306566" y="5914416"/>
                  <a:pt x="3307142" y="5914813"/>
                  <a:pt x="3307720" y="5915209"/>
                </a:cubicBezTo>
                <a:lnTo>
                  <a:pt x="3288942" y="5962966"/>
                </a:lnTo>
                <a:lnTo>
                  <a:pt x="3289995" y="5969791"/>
                </a:lnTo>
                <a:lnTo>
                  <a:pt x="3273219" y="6000303"/>
                </a:lnTo>
                <a:lnTo>
                  <a:pt x="3266971" y="6016394"/>
                </a:lnTo>
                <a:lnTo>
                  <a:pt x="3258268" y="6034498"/>
                </a:lnTo>
                <a:lnTo>
                  <a:pt x="3262376" y="6046147"/>
                </a:lnTo>
                <a:cubicBezTo>
                  <a:pt x="3269023" y="6073717"/>
                  <a:pt x="3250846" y="6118951"/>
                  <a:pt x="3274161" y="6127097"/>
                </a:cubicBezTo>
                <a:cubicBezTo>
                  <a:pt x="3261055" y="6140796"/>
                  <a:pt x="3284255" y="6151240"/>
                  <a:pt x="3287116" y="6165061"/>
                </a:cubicBezTo>
                <a:cubicBezTo>
                  <a:pt x="3278972" y="6176795"/>
                  <a:pt x="3286959" y="6181809"/>
                  <a:pt x="3289289" y="6191816"/>
                </a:cubicBezTo>
                <a:cubicBezTo>
                  <a:pt x="3284123" y="6196765"/>
                  <a:pt x="3284941" y="6205311"/>
                  <a:pt x="3291517" y="6207797"/>
                </a:cubicBezTo>
                <a:cubicBezTo>
                  <a:pt x="3306003" y="6202672"/>
                  <a:pt x="3300501" y="6232914"/>
                  <a:pt x="3310808" y="6234442"/>
                </a:cubicBezTo>
                <a:cubicBezTo>
                  <a:pt x="3314005" y="6251566"/>
                  <a:pt x="3305763" y="6327405"/>
                  <a:pt x="3322832" y="6339012"/>
                </a:cubicBezTo>
                <a:cubicBezTo>
                  <a:pt x="3332735" y="6373401"/>
                  <a:pt x="3309981" y="6425589"/>
                  <a:pt x="3311360" y="6440393"/>
                </a:cubicBezTo>
                <a:cubicBezTo>
                  <a:pt x="3282540" y="6457108"/>
                  <a:pt x="3365374" y="6523495"/>
                  <a:pt x="3370963" y="6586374"/>
                </a:cubicBezTo>
                <a:cubicBezTo>
                  <a:pt x="3368621" y="6595055"/>
                  <a:pt x="3368943" y="6599590"/>
                  <a:pt x="3375863" y="6601412"/>
                </a:cubicBezTo>
                <a:cubicBezTo>
                  <a:pt x="3380798" y="6617525"/>
                  <a:pt x="3389212" y="6649404"/>
                  <a:pt x="3400578" y="6683057"/>
                </a:cubicBezTo>
                <a:cubicBezTo>
                  <a:pt x="3408645" y="6705148"/>
                  <a:pt x="3410628" y="6805370"/>
                  <a:pt x="3417831" y="6852700"/>
                </a:cubicBezTo>
                <a:lnTo>
                  <a:pt x="3418926" y="6858000"/>
                </a:lnTo>
                <a:lnTo>
                  <a:pt x="0" y="6858000"/>
                </a:lnTo>
                <a:close/>
              </a:path>
            </a:pathLst>
          </a:custGeom>
          <a:scene3d>
            <a:camera prst="orthographicFront"/>
            <a:lightRig rig="threePt" dir="t"/>
          </a:scene3d>
          <a:sp3d>
            <a:bevelT prst="angle"/>
          </a:sp3d>
        </p:spPr>
      </p:pic>
    </p:spTree>
    <p:extLst>
      <p:ext uri="{BB962C8B-B14F-4D97-AF65-F5344CB8AC3E}">
        <p14:creationId xmlns:p14="http://schemas.microsoft.com/office/powerpoint/2010/main" val="25872460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85F55C16-BC21-49EF-A4FF-C3155BB93B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719DD5F2-F39A-25CF-44D3-7AE4F66BAEF4}"/>
              </a:ext>
            </a:extLst>
          </p:cNvPr>
          <p:cNvSpPr txBox="1"/>
          <p:nvPr/>
        </p:nvSpPr>
        <p:spPr>
          <a:xfrm>
            <a:off x="6116572" y="116898"/>
            <a:ext cx="6303981" cy="2200971"/>
          </a:xfrm>
          <a:prstGeom prst="rect">
            <a:avLst/>
          </a:prstGeom>
          <a:effectLst>
            <a:outerShdw blurRad="50800" dist="38100" dir="5400000" algn="t" rotWithShape="0">
              <a:prstClr val="black">
                <a:alpha val="40000"/>
              </a:prstClr>
            </a:outerShdw>
          </a:effectLst>
          <a:scene3d>
            <a:camera prst="orthographicFront"/>
            <a:lightRig rig="threePt" dir="t"/>
          </a:scene3d>
          <a:sp3d>
            <a:bevelT prst="angle"/>
          </a:sp3d>
        </p:spPr>
        <p:txBody>
          <a:bodyPr vert="horz" lIns="91440" tIns="45720" rIns="91440" bIns="45720" rtlCol="0" anchor="ctr">
            <a:normAutofit/>
          </a:bodyPr>
          <a:lstStyle/>
          <a:p>
            <a:pPr>
              <a:lnSpc>
                <a:spcPct val="90000"/>
              </a:lnSpc>
              <a:spcBef>
                <a:spcPct val="0"/>
              </a:spcBef>
              <a:spcAft>
                <a:spcPts val="600"/>
              </a:spcAft>
            </a:pPr>
            <a:r>
              <a:rPr lang="en-US" sz="4400" b="1" kern="1200">
                <a:solidFill>
                  <a:schemeClr val="tx1"/>
                </a:solidFill>
                <a:latin typeface="Arial" panose="020B0604020202020204" pitchFamily="34" charset="0"/>
                <a:ea typeface="+mj-ea"/>
                <a:cs typeface="Arial" panose="020B0604020202020204" pitchFamily="34" charset="0"/>
              </a:rPr>
              <a:t>FLIGHT FOODS LTD CASE STUDY</a:t>
            </a:r>
          </a:p>
        </p:txBody>
      </p:sp>
      <p:sp>
        <p:nvSpPr>
          <p:cNvPr id="22" name="Freeform: Shape 21">
            <a:extLst>
              <a:ext uri="{FF2B5EF4-FFF2-40B4-BE49-F238E27FC236}">
                <a16:creationId xmlns:a16="http://schemas.microsoft.com/office/drawing/2014/main" id="{0C5F069E-AFE6-4825-8945-46F2918A50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6116569" cy="6858000"/>
          </a:xfrm>
          <a:custGeom>
            <a:avLst/>
            <a:gdLst>
              <a:gd name="connsiteX0" fmla="*/ 0 w 6116569"/>
              <a:gd name="connsiteY0" fmla="*/ 0 h 6879321"/>
              <a:gd name="connsiteX1" fmla="*/ 2935851 w 6116569"/>
              <a:gd name="connsiteY1" fmla="*/ 0 h 6879321"/>
              <a:gd name="connsiteX2" fmla="*/ 3238280 w 6116569"/>
              <a:gd name="connsiteY2" fmla="*/ 31980 h 6879321"/>
              <a:gd name="connsiteX3" fmla="*/ 3660541 w 6116569"/>
              <a:gd name="connsiteY3" fmla="*/ 550772 h 6879321"/>
              <a:gd name="connsiteX4" fmla="*/ 3808902 w 6116569"/>
              <a:gd name="connsiteY4" fmla="*/ 589860 h 6879321"/>
              <a:gd name="connsiteX5" fmla="*/ 4413762 w 6116569"/>
              <a:gd name="connsiteY5" fmla="*/ 625393 h 6879321"/>
              <a:gd name="connsiteX6" fmla="*/ 4567830 w 6116569"/>
              <a:gd name="connsiteY6" fmla="*/ 721333 h 6879321"/>
              <a:gd name="connsiteX7" fmla="*/ 4171247 w 6116569"/>
              <a:gd name="connsiteY7" fmla="*/ 792401 h 6879321"/>
              <a:gd name="connsiteX8" fmla="*/ 4376671 w 6116569"/>
              <a:gd name="connsiteY8" fmla="*/ 842148 h 6879321"/>
              <a:gd name="connsiteX9" fmla="*/ 4527887 w 6116569"/>
              <a:gd name="connsiteY9" fmla="*/ 813722 h 6879321"/>
              <a:gd name="connsiteX10" fmla="*/ 4633452 w 6116569"/>
              <a:gd name="connsiteY10" fmla="*/ 799508 h 6879321"/>
              <a:gd name="connsiteX11" fmla="*/ 4947293 w 6116569"/>
              <a:gd name="connsiteY11" fmla="*/ 870576 h 6879321"/>
              <a:gd name="connsiteX12" fmla="*/ 5263988 w 6116569"/>
              <a:gd name="connsiteY12" fmla="*/ 820828 h 6879321"/>
              <a:gd name="connsiteX13" fmla="*/ 5249723 w 6116569"/>
              <a:gd name="connsiteY13" fmla="*/ 895449 h 6879321"/>
              <a:gd name="connsiteX14" fmla="*/ 4744723 w 6116569"/>
              <a:gd name="connsiteY14" fmla="*/ 1197485 h 6879321"/>
              <a:gd name="connsiteX15" fmla="*/ 4767548 w 6116569"/>
              <a:gd name="connsiteY15" fmla="*/ 1346727 h 6879321"/>
              <a:gd name="connsiteX16" fmla="*/ 4539299 w 6116569"/>
              <a:gd name="connsiteY16" fmla="*/ 1421348 h 6879321"/>
              <a:gd name="connsiteX17" fmla="*/ 4607773 w 6116569"/>
              <a:gd name="connsiteY17" fmla="*/ 1485309 h 6879321"/>
              <a:gd name="connsiteX18" fmla="*/ 4579242 w 6116569"/>
              <a:gd name="connsiteY18" fmla="*/ 1535055 h 6879321"/>
              <a:gd name="connsiteX19" fmla="*/ 5278255 w 6116569"/>
              <a:gd name="connsiteY19" fmla="*/ 1609676 h 6879321"/>
              <a:gd name="connsiteX20" fmla="*/ 5771843 w 6116569"/>
              <a:gd name="connsiteY20" fmla="*/ 1630997 h 6879321"/>
              <a:gd name="connsiteX21" fmla="*/ 6105656 w 6116569"/>
              <a:gd name="connsiteY21" fmla="*/ 1748257 h 6879321"/>
              <a:gd name="connsiteX22" fmla="*/ 5691955 w 6116569"/>
              <a:gd name="connsiteY22" fmla="*/ 2167555 h 6879321"/>
              <a:gd name="connsiteX23" fmla="*/ 5475118 w 6116569"/>
              <a:gd name="connsiteY23" fmla="*/ 2348776 h 6879321"/>
              <a:gd name="connsiteX24" fmla="*/ 5826051 w 6116569"/>
              <a:gd name="connsiteY24" fmla="*/ 2291922 h 6879321"/>
              <a:gd name="connsiteX25" fmla="*/ 5552153 w 6116569"/>
              <a:gd name="connsiteY25" fmla="*/ 2597513 h 6879321"/>
              <a:gd name="connsiteX26" fmla="*/ 5603508 w 6116569"/>
              <a:gd name="connsiteY26" fmla="*/ 2647260 h 6879321"/>
              <a:gd name="connsiteX27" fmla="*/ 5700515 w 6116569"/>
              <a:gd name="connsiteY27" fmla="*/ 2679240 h 6879321"/>
              <a:gd name="connsiteX28" fmla="*/ 5246870 w 6116569"/>
              <a:gd name="connsiteY28" fmla="*/ 2888889 h 6879321"/>
              <a:gd name="connsiteX29" fmla="*/ 4836022 w 6116569"/>
              <a:gd name="connsiteY29" fmla="*/ 3169605 h 6879321"/>
              <a:gd name="connsiteX30" fmla="*/ 4736163 w 6116569"/>
              <a:gd name="connsiteY30" fmla="*/ 3233565 h 6879321"/>
              <a:gd name="connsiteX31" fmla="*/ 4853141 w 6116569"/>
              <a:gd name="connsiteY31" fmla="*/ 3233565 h 6879321"/>
              <a:gd name="connsiteX32" fmla="*/ 4944440 w 6116569"/>
              <a:gd name="connsiteY32" fmla="*/ 3226459 h 6879321"/>
              <a:gd name="connsiteX33" fmla="*/ 5109921 w 6116569"/>
              <a:gd name="connsiteY33" fmla="*/ 3283313 h 6879321"/>
              <a:gd name="connsiteX34" fmla="*/ 5694809 w 6116569"/>
              <a:gd name="connsiteY34" fmla="*/ 3141178 h 6879321"/>
              <a:gd name="connsiteX35" fmla="*/ 5566419 w 6116569"/>
              <a:gd name="connsiteY35" fmla="*/ 3301079 h 6879321"/>
              <a:gd name="connsiteX36" fmla="*/ 5415203 w 6116569"/>
              <a:gd name="connsiteY36" fmla="*/ 3397020 h 6879321"/>
              <a:gd name="connsiteX37" fmla="*/ 5612068 w 6116569"/>
              <a:gd name="connsiteY37" fmla="*/ 3432554 h 6879321"/>
              <a:gd name="connsiteX38" fmla="*/ 5206927 w 6116569"/>
              <a:gd name="connsiteY38" fmla="*/ 3599562 h 6879321"/>
              <a:gd name="connsiteX39" fmla="*/ 5301079 w 6116569"/>
              <a:gd name="connsiteY39" fmla="*/ 3723930 h 6879321"/>
              <a:gd name="connsiteX40" fmla="*/ 4507915 w 6116569"/>
              <a:gd name="connsiteY40" fmla="*/ 4306683 h 6879321"/>
              <a:gd name="connsiteX41" fmla="*/ 3982942 w 6116569"/>
              <a:gd name="connsiteY41" fmla="*/ 4587399 h 6879321"/>
              <a:gd name="connsiteX42" fmla="*/ 4185513 w 6116569"/>
              <a:gd name="connsiteY42" fmla="*/ 4541205 h 6879321"/>
              <a:gd name="connsiteX43" fmla="*/ 5212633 w 6116569"/>
              <a:gd name="connsiteY43" fmla="*/ 4455924 h 6879321"/>
              <a:gd name="connsiteX44" fmla="*/ 5312492 w 6116569"/>
              <a:gd name="connsiteY44" fmla="*/ 4473691 h 6879321"/>
              <a:gd name="connsiteX45" fmla="*/ 4596361 w 6116569"/>
              <a:gd name="connsiteY45" fmla="*/ 4818368 h 6879321"/>
              <a:gd name="connsiteX46" fmla="*/ 4873113 w 6116569"/>
              <a:gd name="connsiteY46" fmla="*/ 4885882 h 6879321"/>
              <a:gd name="connsiteX47" fmla="*/ 4935881 w 6116569"/>
              <a:gd name="connsiteY47" fmla="*/ 4914309 h 6879321"/>
              <a:gd name="connsiteX48" fmla="*/ 4873113 w 6116569"/>
              <a:gd name="connsiteY48" fmla="*/ 5003143 h 6879321"/>
              <a:gd name="connsiteX49" fmla="*/ 4721898 w 6116569"/>
              <a:gd name="connsiteY49" fmla="*/ 5095530 h 6879321"/>
              <a:gd name="connsiteX50" fmla="*/ 5132745 w 6116569"/>
              <a:gd name="connsiteY50" fmla="*/ 4949842 h 6879321"/>
              <a:gd name="connsiteX51" fmla="*/ 5101362 w 6116569"/>
              <a:gd name="connsiteY51" fmla="*/ 5081317 h 6879321"/>
              <a:gd name="connsiteX52" fmla="*/ 5138452 w 6116569"/>
              <a:gd name="connsiteY52" fmla="*/ 5198578 h 6879321"/>
              <a:gd name="connsiteX53" fmla="*/ 4904497 w 6116569"/>
              <a:gd name="connsiteY53" fmla="*/ 5362033 h 6879321"/>
              <a:gd name="connsiteX54" fmla="*/ 4579242 w 6116569"/>
              <a:gd name="connsiteY54" fmla="*/ 5674729 h 6879321"/>
              <a:gd name="connsiteX55" fmla="*/ 4253988 w 6116569"/>
              <a:gd name="connsiteY55" fmla="*/ 5884379 h 6879321"/>
              <a:gd name="connsiteX56" fmla="*/ 3985795 w 6116569"/>
              <a:gd name="connsiteY56" fmla="*/ 6069153 h 6879321"/>
              <a:gd name="connsiteX57" fmla="*/ 4231163 w 6116569"/>
              <a:gd name="connsiteY57" fmla="*/ 6030066 h 6879321"/>
              <a:gd name="connsiteX58" fmla="*/ 3814609 w 6116569"/>
              <a:gd name="connsiteY58" fmla="*/ 6317889 h 6879321"/>
              <a:gd name="connsiteX59" fmla="*/ 3751840 w 6116569"/>
              <a:gd name="connsiteY59" fmla="*/ 6339209 h 6879321"/>
              <a:gd name="connsiteX60" fmla="*/ 3089919 w 6116569"/>
              <a:gd name="connsiteY60" fmla="*/ 6563071 h 6879321"/>
              <a:gd name="connsiteX61" fmla="*/ 2961529 w 6116569"/>
              <a:gd name="connsiteY61" fmla="*/ 6662566 h 6879321"/>
              <a:gd name="connsiteX62" fmla="*/ 3107038 w 6116569"/>
              <a:gd name="connsiteY62" fmla="*/ 6673226 h 6879321"/>
              <a:gd name="connsiteX63" fmla="*/ 3594919 w 6116569"/>
              <a:gd name="connsiteY63" fmla="*/ 6591499 h 6879321"/>
              <a:gd name="connsiteX64" fmla="*/ 3261106 w 6116569"/>
              <a:gd name="connsiteY64" fmla="*/ 6726527 h 6879321"/>
              <a:gd name="connsiteX65" fmla="*/ 3620597 w 6116569"/>
              <a:gd name="connsiteY65" fmla="*/ 6740740 h 6879321"/>
              <a:gd name="connsiteX66" fmla="*/ 3703337 w 6116569"/>
              <a:gd name="connsiteY66" fmla="*/ 6826020 h 6879321"/>
              <a:gd name="connsiteX67" fmla="*/ 3689072 w 6116569"/>
              <a:gd name="connsiteY67" fmla="*/ 6879321 h 6879321"/>
              <a:gd name="connsiteX68" fmla="*/ 0 w 6116569"/>
              <a:gd name="connsiteY68" fmla="*/ 6879321 h 6879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pic>
        <p:nvPicPr>
          <p:cNvPr id="10" name="Graphic 9" descr="Aeroplane">
            <a:extLst>
              <a:ext uri="{FF2B5EF4-FFF2-40B4-BE49-F238E27FC236}">
                <a16:creationId xmlns:a16="http://schemas.microsoft.com/office/drawing/2014/main" id="{DE9FB8D5-AB54-FDA1-C690-A941C11F003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68033" y="116898"/>
            <a:ext cx="3195204" cy="3195204"/>
          </a:xfrm>
          <a:prstGeom prst="rect">
            <a:avLst/>
          </a:prstGeom>
          <a:scene3d>
            <a:camera prst="orthographicFront"/>
            <a:lightRig rig="threePt" dir="t"/>
          </a:scene3d>
          <a:sp3d>
            <a:bevelT prst="angle"/>
          </a:sp3d>
        </p:spPr>
      </p:pic>
      <p:sp>
        <p:nvSpPr>
          <p:cNvPr id="6" name="TextBox 5">
            <a:extLst>
              <a:ext uri="{FF2B5EF4-FFF2-40B4-BE49-F238E27FC236}">
                <a16:creationId xmlns:a16="http://schemas.microsoft.com/office/drawing/2014/main" id="{CB394B18-FC07-C8D4-3B75-A5BB046B1CA8}"/>
              </a:ext>
            </a:extLst>
          </p:cNvPr>
          <p:cNvSpPr txBox="1"/>
          <p:nvPr/>
        </p:nvSpPr>
        <p:spPr>
          <a:xfrm>
            <a:off x="3465898" y="2137304"/>
            <a:ext cx="8480322" cy="5305018"/>
          </a:xfrm>
          <a:prstGeom prst="rect">
            <a:avLst/>
          </a:prstGeom>
        </p:spPr>
        <p:txBody>
          <a:bodyPr vert="horz" lIns="91440" tIns="45720" rIns="91440" bIns="45720" rtlCol="0">
            <a:normAutofit/>
          </a:bodyPr>
          <a:lstStyle/>
          <a:p>
            <a:pPr algn="just">
              <a:lnSpc>
                <a:spcPct val="150000"/>
              </a:lnSpc>
              <a:spcAft>
                <a:spcPts val="600"/>
              </a:spcAft>
            </a:pPr>
            <a:r>
              <a:rPr lang="en-US" sz="1600">
                <a:latin typeface="Arial" panose="020B0604020202020204" pitchFamily="34" charset="0"/>
                <a:cs typeface="Arial" panose="020B0604020202020204" pitchFamily="34" charset="0"/>
              </a:rPr>
              <a:t>Flight Foods Ltd is a medium-sized business which specializes in producing and supplying airlines with ready meals. The company has seen major losses because of airline customers concerns about low quality food standards. Undercooked food, poor packaging, and major problems like meat appearing in vegetarian dishes are some of these issues. The factory itself is quite large and is furnished with outdated equipment. The company has 40 employees ages between 16 to 60, from five different ethnic backgrounds that make up the staff. Language hurdles and a lack of official food hygiene training are two major causes of the widespread communication and training difficulties. Gary, the floor manager must remind the staff to practice good hygiene, he also finds it difficult to successfully handle these problems and must rely on signs and verbal cues to communicate important hygiene procedures </a:t>
            </a:r>
            <a:r>
              <a:rPr lang="en-GB" sz="1600">
                <a:latin typeface="Arial" panose="020B0604020202020204" pitchFamily="34" charset="0"/>
                <a:cs typeface="Arial" panose="020B0604020202020204" pitchFamily="34" charset="0"/>
              </a:rPr>
              <a:t>(Kanwal et al., 2025)</a:t>
            </a:r>
            <a:endParaRPr lang="en-US" sz="160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endParaRPr lang="en-US" sz="1400"/>
          </a:p>
        </p:txBody>
      </p:sp>
      <p:pic>
        <p:nvPicPr>
          <p:cNvPr id="13" name="Content Placeholder 7" descr="Interior of a restaurant kitchen">
            <a:extLst>
              <a:ext uri="{FF2B5EF4-FFF2-40B4-BE49-F238E27FC236}">
                <a16:creationId xmlns:a16="http://schemas.microsoft.com/office/drawing/2014/main" id="{BAEB5BD5-AADF-779D-8B3D-54DD060D8B9F}"/>
              </a:ext>
            </a:extLst>
          </p:cNvPr>
          <p:cNvPicPr>
            <a:picLocks noChangeAspect="1"/>
          </p:cNvPicPr>
          <p:nvPr/>
        </p:nvPicPr>
        <p:blipFill>
          <a:blip r:embed="rId5"/>
          <a:srcRect l="9045" r="24506" b="-2"/>
          <a:stretch>
            <a:fillRect/>
          </a:stretch>
        </p:blipFill>
        <p:spPr>
          <a:xfrm>
            <a:off x="142568" y="3429000"/>
            <a:ext cx="3180765" cy="3195204"/>
          </a:xfrm>
          <a:prstGeom prst="rect">
            <a:avLst/>
          </a:prstGeom>
          <a:noFill/>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38127212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28">
          <a:extLst>
            <a:ext uri="{FF2B5EF4-FFF2-40B4-BE49-F238E27FC236}">
              <a16:creationId xmlns:a16="http://schemas.microsoft.com/office/drawing/2014/main" id="{4A6B6060-6D31-1D62-70B5-B58E18AAA977}"/>
            </a:ext>
          </a:extLst>
        </p:cNvPr>
        <p:cNvGrpSpPr/>
        <p:nvPr/>
      </p:nvGrpSpPr>
      <p:grpSpPr>
        <a:xfrm>
          <a:off x="0" y="0"/>
          <a:ext cx="0" cy="0"/>
          <a:chOff x="0" y="0"/>
          <a:chExt cx="0" cy="0"/>
        </a:xfrm>
      </p:grpSpPr>
      <p:sp>
        <p:nvSpPr>
          <p:cNvPr id="129" name="Google Shape;129;p25">
            <a:extLst>
              <a:ext uri="{FF2B5EF4-FFF2-40B4-BE49-F238E27FC236}">
                <a16:creationId xmlns:a16="http://schemas.microsoft.com/office/drawing/2014/main" id="{C96963B2-DE43-ACA3-7778-95A90C411E66}"/>
              </a:ext>
            </a:extLst>
          </p:cNvPr>
          <p:cNvSpPr txBox="1"/>
          <p:nvPr/>
        </p:nvSpPr>
        <p:spPr>
          <a:xfrm>
            <a:off x="1854286" y="117821"/>
            <a:ext cx="8483429" cy="1107955"/>
          </a:xfrm>
          <a:prstGeom prst="rect">
            <a:avLst/>
          </a:prstGeom>
          <a:noFill/>
          <a:ln>
            <a:noFill/>
          </a:ln>
          <a:effectLst>
            <a:outerShdw blurRad="50800" dist="38100" dir="5400000" algn="t" rotWithShape="0">
              <a:prstClr val="black">
                <a:alpha val="40000"/>
              </a:prstClr>
            </a:outerShdw>
          </a:effectLst>
          <a:scene3d>
            <a:camera prst="orthographicFront"/>
            <a:lightRig rig="threePt" dir="t"/>
          </a:scene3d>
          <a:sp3d>
            <a:bevelT prst="angle"/>
          </a:sp3d>
        </p:spPr>
        <p:txBody>
          <a:bodyPr spcFirstLastPara="1" wrap="square" lIns="91433" tIns="45700" rIns="91433" bIns="45700" anchor="t" anchorCtr="0">
            <a:spAutoFit/>
          </a:bodyPr>
          <a:lstStyle/>
          <a:p>
            <a:pPr algn="ctr">
              <a:lnSpc>
                <a:spcPct val="150000"/>
              </a:lnSpc>
            </a:pPr>
            <a:r>
              <a:rPr lang="en-GB" sz="4400" b="1">
                <a:solidFill>
                  <a:schemeClr val="dk1"/>
                </a:solidFill>
                <a:latin typeface="Arial" panose="020B0604020202020204" pitchFamily="34" charset="0"/>
                <a:ea typeface="Archivo"/>
                <a:cs typeface="Arial" panose="020B0604020202020204" pitchFamily="34" charset="0"/>
                <a:sym typeface="Archivo"/>
              </a:rPr>
              <a:t>WHAT WILL BE PRESENTED</a:t>
            </a:r>
            <a:endParaRPr sz="4400" b="1">
              <a:solidFill>
                <a:schemeClr val="dk1"/>
              </a:solidFill>
              <a:latin typeface="Arial" panose="020B0604020202020204" pitchFamily="34" charset="0"/>
              <a:ea typeface="Archivo"/>
              <a:cs typeface="Arial" panose="020B0604020202020204" pitchFamily="34" charset="0"/>
              <a:sym typeface="Archivo"/>
            </a:endParaRPr>
          </a:p>
        </p:txBody>
      </p:sp>
      <p:grpSp>
        <p:nvGrpSpPr>
          <p:cNvPr id="10" name="Group 9">
            <a:extLst>
              <a:ext uri="{FF2B5EF4-FFF2-40B4-BE49-F238E27FC236}">
                <a16:creationId xmlns:a16="http://schemas.microsoft.com/office/drawing/2014/main" id="{2C991698-39FF-A874-8A0A-795895DACEF2}"/>
              </a:ext>
            </a:extLst>
          </p:cNvPr>
          <p:cNvGrpSpPr/>
          <p:nvPr/>
        </p:nvGrpSpPr>
        <p:grpSpPr>
          <a:xfrm>
            <a:off x="389908" y="1433782"/>
            <a:ext cx="5530083" cy="1568600"/>
            <a:chOff x="432196" y="800897"/>
            <a:chExt cx="5530083" cy="1568600"/>
          </a:xfrm>
        </p:grpSpPr>
        <p:sp>
          <p:nvSpPr>
            <p:cNvPr id="130" name="Google Shape;130;p25">
              <a:extLst>
                <a:ext uri="{FF2B5EF4-FFF2-40B4-BE49-F238E27FC236}">
                  <a16:creationId xmlns:a16="http://schemas.microsoft.com/office/drawing/2014/main" id="{AD0B734E-5701-8C68-6559-C0B8E5DA9F2D}"/>
                </a:ext>
              </a:extLst>
            </p:cNvPr>
            <p:cNvSpPr/>
            <p:nvPr/>
          </p:nvSpPr>
          <p:spPr>
            <a:xfrm>
              <a:off x="635327" y="878555"/>
              <a:ext cx="5326952" cy="1229088"/>
            </a:xfrm>
            <a:custGeom>
              <a:avLst/>
              <a:gdLst/>
              <a:ahLst/>
              <a:cxnLst/>
              <a:rect l="l" t="t" r="r" b="b"/>
              <a:pathLst>
                <a:path w="3373228" h="829056" extrusionOk="0">
                  <a:moveTo>
                    <a:pt x="0" y="0"/>
                  </a:moveTo>
                  <a:lnTo>
                    <a:pt x="3373228" y="0"/>
                  </a:lnTo>
                  <a:lnTo>
                    <a:pt x="3373228" y="829056"/>
                  </a:lnTo>
                  <a:lnTo>
                    <a:pt x="0" y="829056"/>
                  </a:lnTo>
                  <a:close/>
                </a:path>
              </a:pathLst>
            </a:custGeom>
            <a:solidFill>
              <a:srgbClr val="F2F2F2"/>
            </a:solidFill>
            <a:ln>
              <a:noFill/>
            </a:ln>
            <a:effectLst>
              <a:outerShdw blurRad="63500" sx="102000" sy="102000" algn="ctr" rotWithShape="0">
                <a:srgbClr val="000000">
                  <a:alpha val="23921"/>
                </a:srgbClr>
              </a:outerShdw>
            </a:effectLst>
          </p:spPr>
          <p:txBody>
            <a:bodyPr spcFirstLastPara="1" wrap="square" lIns="91433" tIns="45700" rIns="91433" bIns="45700" anchor="ctr" anchorCtr="0">
              <a:noAutofit/>
            </a:bodyPr>
            <a:lstStyle/>
            <a:p>
              <a:endParaRPr sz="1867">
                <a:solidFill>
                  <a:schemeClr val="dk1"/>
                </a:solidFill>
                <a:latin typeface="Calibri"/>
                <a:ea typeface="Calibri"/>
                <a:cs typeface="Calibri"/>
                <a:sym typeface="Calibri"/>
              </a:endParaRPr>
            </a:p>
          </p:txBody>
        </p:sp>
        <p:sp>
          <p:nvSpPr>
            <p:cNvPr id="131" name="Google Shape;131;p25">
              <a:extLst>
                <a:ext uri="{FF2B5EF4-FFF2-40B4-BE49-F238E27FC236}">
                  <a16:creationId xmlns:a16="http://schemas.microsoft.com/office/drawing/2014/main" id="{FC629273-AA75-F7B1-5F79-F566C3D447CC}"/>
                </a:ext>
              </a:extLst>
            </p:cNvPr>
            <p:cNvSpPr/>
            <p:nvPr/>
          </p:nvSpPr>
          <p:spPr>
            <a:xfrm>
              <a:off x="432197" y="1018197"/>
              <a:ext cx="486783" cy="1234039"/>
            </a:xfrm>
            <a:custGeom>
              <a:avLst/>
              <a:gdLst/>
              <a:ahLst/>
              <a:cxnLst/>
              <a:rect l="l" t="t" r="r" b="b"/>
              <a:pathLst>
                <a:path w="747398" h="825223" extrusionOk="0">
                  <a:moveTo>
                    <a:pt x="0" y="630647"/>
                  </a:moveTo>
                  <a:cubicBezTo>
                    <a:pt x="0" y="738102"/>
                    <a:pt x="69779" y="825224"/>
                    <a:pt x="155868" y="825224"/>
                  </a:cubicBezTo>
                  <a:lnTo>
                    <a:pt x="538198" y="825224"/>
                  </a:lnTo>
                  <a:lnTo>
                    <a:pt x="747398" y="462873"/>
                  </a:lnTo>
                  <a:lnTo>
                    <a:pt x="538198" y="100523"/>
                  </a:lnTo>
                  <a:lnTo>
                    <a:pt x="128630" y="100523"/>
                  </a:lnTo>
                  <a:lnTo>
                    <a:pt x="100523" y="100523"/>
                  </a:lnTo>
                  <a:cubicBezTo>
                    <a:pt x="45015" y="100523"/>
                    <a:pt x="0" y="55508"/>
                    <a:pt x="0" y="0"/>
                  </a:cubicBezTo>
                  <a:lnTo>
                    <a:pt x="0" y="630647"/>
                  </a:lnTo>
                  <a:close/>
                </a:path>
              </a:pathLst>
            </a:custGeom>
            <a:solidFill>
              <a:srgbClr val="FC4954"/>
            </a:solidFill>
            <a:ln>
              <a:noFill/>
            </a:ln>
          </p:spPr>
          <p:txBody>
            <a:bodyPr spcFirstLastPara="1" wrap="square" lIns="91433" tIns="45700" rIns="91433" bIns="45700" anchor="ctr" anchorCtr="0">
              <a:noAutofit/>
            </a:bodyPr>
            <a:lstStyle/>
            <a:p>
              <a:r>
                <a:rPr lang="en-GB" sz="2400" b="1">
                  <a:ln w="0"/>
                  <a:effectLst>
                    <a:outerShdw blurRad="38100" dist="19050" dir="2700000" algn="tl" rotWithShape="0">
                      <a:schemeClr val="dk1">
                        <a:alpha val="40000"/>
                      </a:schemeClr>
                    </a:outerShdw>
                  </a:effectLst>
                  <a:latin typeface="Arial" panose="020B0604020202020204" pitchFamily="34" charset="0"/>
                  <a:ea typeface="Calibri"/>
                  <a:cs typeface="Arial" panose="020B0604020202020204" pitchFamily="34" charset="0"/>
                  <a:sym typeface="Calibri"/>
                </a:rPr>
                <a:t>1</a:t>
              </a:r>
              <a:endParaRPr sz="2400" b="1">
                <a:ln w="0"/>
                <a:effectLst>
                  <a:outerShdw blurRad="38100" dist="19050" dir="2700000" algn="tl" rotWithShape="0">
                    <a:schemeClr val="dk1">
                      <a:alpha val="40000"/>
                    </a:schemeClr>
                  </a:outerShdw>
                </a:effectLst>
                <a:latin typeface="Arial" panose="020B0604020202020204" pitchFamily="34" charset="0"/>
                <a:ea typeface="Calibri"/>
                <a:cs typeface="Arial" panose="020B0604020202020204" pitchFamily="34" charset="0"/>
                <a:sym typeface="Calibri"/>
              </a:endParaRPr>
            </a:p>
          </p:txBody>
        </p:sp>
        <p:sp>
          <p:nvSpPr>
            <p:cNvPr id="132" name="Google Shape;132;p25">
              <a:extLst>
                <a:ext uri="{FF2B5EF4-FFF2-40B4-BE49-F238E27FC236}">
                  <a16:creationId xmlns:a16="http://schemas.microsoft.com/office/drawing/2014/main" id="{7BA4BCB0-5939-0CD8-C996-2C41DA0BCBB6}"/>
                </a:ext>
              </a:extLst>
            </p:cNvPr>
            <p:cNvSpPr/>
            <p:nvPr/>
          </p:nvSpPr>
          <p:spPr>
            <a:xfrm>
              <a:off x="432196" y="878556"/>
              <a:ext cx="203088" cy="300643"/>
            </a:xfrm>
            <a:custGeom>
              <a:avLst/>
              <a:gdLst/>
              <a:ahLst/>
              <a:cxnLst/>
              <a:rect l="l" t="t" r="r" b="b"/>
              <a:pathLst>
                <a:path w="128603" h="201045" extrusionOk="0">
                  <a:moveTo>
                    <a:pt x="0" y="100523"/>
                  </a:moveTo>
                  <a:cubicBezTo>
                    <a:pt x="0" y="156031"/>
                    <a:pt x="45015" y="201046"/>
                    <a:pt x="100523" y="201046"/>
                  </a:cubicBezTo>
                  <a:lnTo>
                    <a:pt x="128603" y="201046"/>
                  </a:lnTo>
                  <a:lnTo>
                    <a:pt x="128603" y="0"/>
                  </a:lnTo>
                  <a:lnTo>
                    <a:pt x="100523" y="0"/>
                  </a:lnTo>
                  <a:cubicBezTo>
                    <a:pt x="45015" y="0"/>
                    <a:pt x="0" y="45015"/>
                    <a:pt x="0" y="100523"/>
                  </a:cubicBezTo>
                  <a:close/>
                </a:path>
              </a:pathLst>
            </a:custGeom>
            <a:solidFill>
              <a:srgbClr val="FC6C76"/>
            </a:solidFill>
            <a:ln>
              <a:noFill/>
            </a:ln>
          </p:spPr>
          <p:txBody>
            <a:bodyPr spcFirstLastPara="1" wrap="square" lIns="91433" tIns="45700" rIns="91433" bIns="45700" anchor="ctr" anchorCtr="0">
              <a:noAutofit/>
            </a:bodyPr>
            <a:lstStyle/>
            <a:p>
              <a:endParaRPr sz="1867">
                <a:solidFill>
                  <a:schemeClr val="dk1"/>
                </a:solidFill>
                <a:latin typeface="Calibri"/>
                <a:ea typeface="Calibri"/>
                <a:cs typeface="Calibri"/>
                <a:sym typeface="Calibri"/>
              </a:endParaRPr>
            </a:p>
          </p:txBody>
        </p:sp>
        <p:sp>
          <p:nvSpPr>
            <p:cNvPr id="133" name="Google Shape;133;p25">
              <a:extLst>
                <a:ext uri="{FF2B5EF4-FFF2-40B4-BE49-F238E27FC236}">
                  <a16:creationId xmlns:a16="http://schemas.microsoft.com/office/drawing/2014/main" id="{DA9D63E3-5A94-D4B4-DC9C-75D9FA658D4A}"/>
                </a:ext>
              </a:extLst>
            </p:cNvPr>
            <p:cNvSpPr/>
            <p:nvPr/>
          </p:nvSpPr>
          <p:spPr>
            <a:xfrm>
              <a:off x="5759190" y="867876"/>
              <a:ext cx="203088" cy="1239771"/>
            </a:xfrm>
            <a:custGeom>
              <a:avLst/>
              <a:gdLst/>
              <a:ahLst/>
              <a:cxnLst/>
              <a:rect l="l" t="t" r="r" b="b"/>
              <a:pathLst>
                <a:path w="352645" h="829056" extrusionOk="0">
                  <a:moveTo>
                    <a:pt x="0" y="0"/>
                  </a:moveTo>
                  <a:lnTo>
                    <a:pt x="352646" y="0"/>
                  </a:lnTo>
                  <a:lnTo>
                    <a:pt x="352646" y="829056"/>
                  </a:lnTo>
                  <a:lnTo>
                    <a:pt x="0" y="829056"/>
                  </a:lnTo>
                  <a:close/>
                </a:path>
              </a:pathLst>
            </a:custGeom>
            <a:solidFill>
              <a:srgbClr val="FC4954"/>
            </a:solidFill>
            <a:ln>
              <a:noFill/>
            </a:ln>
          </p:spPr>
          <p:txBody>
            <a:bodyPr spcFirstLastPara="1" wrap="square" lIns="91433" tIns="45700" rIns="91433" bIns="45700" anchor="ctr" anchorCtr="0">
              <a:noAutofit/>
            </a:bodyPr>
            <a:lstStyle/>
            <a:p>
              <a:endParaRPr sz="1867">
                <a:solidFill>
                  <a:schemeClr val="dk1"/>
                </a:solidFill>
                <a:latin typeface="Calibri"/>
                <a:ea typeface="Calibri"/>
                <a:cs typeface="Calibri"/>
                <a:sym typeface="Calibri"/>
              </a:endParaRPr>
            </a:p>
          </p:txBody>
        </p:sp>
        <p:grpSp>
          <p:nvGrpSpPr>
            <p:cNvPr id="137" name="Google Shape;137;p25">
              <a:extLst>
                <a:ext uri="{FF2B5EF4-FFF2-40B4-BE49-F238E27FC236}">
                  <a16:creationId xmlns:a16="http://schemas.microsoft.com/office/drawing/2014/main" id="{9F93E4AA-9316-BA2F-FD6D-AC829F4DBB4D}"/>
                </a:ext>
              </a:extLst>
            </p:cNvPr>
            <p:cNvGrpSpPr/>
            <p:nvPr/>
          </p:nvGrpSpPr>
          <p:grpSpPr>
            <a:xfrm>
              <a:off x="596878" y="800897"/>
              <a:ext cx="5162290" cy="1568600"/>
              <a:chOff x="1697061" y="1656508"/>
              <a:chExt cx="3792695" cy="1230748"/>
            </a:xfrm>
          </p:grpSpPr>
          <p:sp>
            <p:nvSpPr>
              <p:cNvPr id="138" name="Google Shape;138;p25">
                <a:extLst>
                  <a:ext uri="{FF2B5EF4-FFF2-40B4-BE49-F238E27FC236}">
                    <a16:creationId xmlns:a16="http://schemas.microsoft.com/office/drawing/2014/main" id="{C9300425-65E5-B5B5-2A93-877B461D6349}"/>
                  </a:ext>
                </a:extLst>
              </p:cNvPr>
              <p:cNvSpPr txBox="1"/>
              <p:nvPr/>
            </p:nvSpPr>
            <p:spPr>
              <a:xfrm>
                <a:off x="1697061" y="1656508"/>
                <a:ext cx="2122200" cy="249555"/>
              </a:xfrm>
              <a:prstGeom prst="rect">
                <a:avLst/>
              </a:prstGeom>
              <a:noFill/>
              <a:ln>
                <a:noFill/>
              </a:ln>
            </p:spPr>
            <p:txBody>
              <a:bodyPr spcFirstLastPara="1" wrap="square" lIns="91433" tIns="45700" rIns="91433" bIns="45700" anchor="t" anchorCtr="0">
                <a:spAutoFit/>
              </a:bodyPr>
              <a:lstStyle/>
              <a:p>
                <a:r>
                  <a:rPr lang="en-GB" sz="1467" b="1">
                    <a:solidFill>
                      <a:srgbClr val="FC4954"/>
                    </a:solidFill>
                    <a:latin typeface="Calibri"/>
                    <a:ea typeface="Calibri"/>
                    <a:cs typeface="Calibri"/>
                    <a:sym typeface="Calibri"/>
                  </a:rPr>
                  <a:t>EFFECTIVE COMMUNICATION</a:t>
                </a:r>
                <a:endParaRPr sz="1467" b="1">
                  <a:solidFill>
                    <a:srgbClr val="FC4954"/>
                  </a:solidFill>
                  <a:latin typeface="Calibri"/>
                  <a:ea typeface="Calibri"/>
                  <a:cs typeface="Calibri"/>
                  <a:sym typeface="Calibri"/>
                </a:endParaRPr>
              </a:p>
            </p:txBody>
          </p:sp>
          <p:sp>
            <p:nvSpPr>
              <p:cNvPr id="139" name="Google Shape;139;p25">
                <a:extLst>
                  <a:ext uri="{FF2B5EF4-FFF2-40B4-BE49-F238E27FC236}">
                    <a16:creationId xmlns:a16="http://schemas.microsoft.com/office/drawing/2014/main" id="{B8A68CBC-4A21-FB31-F3B5-CAA8E603DA5F}"/>
                  </a:ext>
                </a:extLst>
              </p:cNvPr>
              <p:cNvSpPr txBox="1"/>
              <p:nvPr/>
            </p:nvSpPr>
            <p:spPr>
              <a:xfrm>
                <a:off x="1949536" y="1909268"/>
                <a:ext cx="3540220" cy="977988"/>
              </a:xfrm>
              <a:prstGeom prst="rect">
                <a:avLst/>
              </a:prstGeom>
              <a:noFill/>
              <a:ln>
                <a:noFill/>
              </a:ln>
            </p:spPr>
            <p:txBody>
              <a:bodyPr spcFirstLastPara="1" wrap="square" lIns="91433" tIns="45700" rIns="91433" bIns="45700" anchor="t" anchorCtr="0">
                <a:spAutoFit/>
              </a:bodyPr>
              <a:lstStyle/>
              <a:p>
                <a:pPr algn="just">
                  <a:lnSpc>
                    <a:spcPct val="150000"/>
                  </a:lnSpc>
                </a:pPr>
                <a:r>
                  <a:rPr lang="en-GB" sz="1200">
                    <a:latin typeface="Arial" panose="020B0604020202020204" pitchFamily="34" charset="0"/>
                    <a:cs typeface="Arial" panose="020B0604020202020204" pitchFamily="34" charset="0"/>
                  </a:rPr>
                  <a:t>It involves both speaking and listening, the sharing of ideas and information getting feedback clearly, so the message is understood as intended (Johnson </a:t>
                </a:r>
                <a:r>
                  <a:rPr lang="en-GB" sz="1200" i="1">
                    <a:latin typeface="Arial" panose="020B0604020202020204" pitchFamily="34" charset="0"/>
                    <a:cs typeface="Arial" panose="020B0604020202020204" pitchFamily="34" charset="0"/>
                  </a:rPr>
                  <a:t>et al.</a:t>
                </a:r>
                <a:r>
                  <a:rPr lang="en-GB" sz="1200">
                    <a:latin typeface="Arial" panose="020B0604020202020204" pitchFamily="34" charset="0"/>
                    <a:cs typeface="Arial" panose="020B0604020202020204" pitchFamily="34" charset="0"/>
                  </a:rPr>
                  <a:t>, 2022).</a:t>
                </a:r>
              </a:p>
              <a:p>
                <a:pPr algn="just">
                  <a:lnSpc>
                    <a:spcPct val="150000"/>
                  </a:lnSpc>
                </a:pPr>
                <a:endParaRPr lang="en-US" sz="1200"/>
              </a:p>
            </p:txBody>
          </p:sp>
        </p:grpSp>
      </p:grpSp>
      <p:grpSp>
        <p:nvGrpSpPr>
          <p:cNvPr id="150" name="Google Shape;150;p25">
            <a:extLst>
              <a:ext uri="{FF2B5EF4-FFF2-40B4-BE49-F238E27FC236}">
                <a16:creationId xmlns:a16="http://schemas.microsoft.com/office/drawing/2014/main" id="{072BC5D6-BFBA-672A-48C2-A743D0C1CAA1}"/>
              </a:ext>
            </a:extLst>
          </p:cNvPr>
          <p:cNvGrpSpPr/>
          <p:nvPr/>
        </p:nvGrpSpPr>
        <p:grpSpPr>
          <a:xfrm>
            <a:off x="389907" y="3035677"/>
            <a:ext cx="5530083" cy="1429694"/>
            <a:chOff x="2043566" y="3865195"/>
            <a:chExt cx="3501858" cy="956061"/>
          </a:xfrm>
        </p:grpSpPr>
        <p:sp>
          <p:nvSpPr>
            <p:cNvPr id="151" name="Google Shape;151;p25">
              <a:extLst>
                <a:ext uri="{FF2B5EF4-FFF2-40B4-BE49-F238E27FC236}">
                  <a16:creationId xmlns:a16="http://schemas.microsoft.com/office/drawing/2014/main" id="{9A160CEE-D635-0D69-8AC5-6AC6DAE95B03}"/>
                </a:ext>
              </a:extLst>
            </p:cNvPr>
            <p:cNvSpPr/>
            <p:nvPr/>
          </p:nvSpPr>
          <p:spPr>
            <a:xfrm>
              <a:off x="2172196" y="3899342"/>
              <a:ext cx="3373228" cy="825223"/>
            </a:xfrm>
            <a:custGeom>
              <a:avLst/>
              <a:gdLst/>
              <a:ahLst/>
              <a:cxnLst/>
              <a:rect l="l" t="t" r="r" b="b"/>
              <a:pathLst>
                <a:path w="3373228" h="829056" extrusionOk="0">
                  <a:moveTo>
                    <a:pt x="0" y="0"/>
                  </a:moveTo>
                  <a:lnTo>
                    <a:pt x="3373228" y="0"/>
                  </a:lnTo>
                  <a:lnTo>
                    <a:pt x="3373228" y="829057"/>
                  </a:lnTo>
                  <a:lnTo>
                    <a:pt x="0" y="829057"/>
                  </a:lnTo>
                  <a:close/>
                </a:path>
              </a:pathLst>
            </a:custGeom>
            <a:solidFill>
              <a:srgbClr val="F2F2F2"/>
            </a:solidFill>
            <a:ln>
              <a:noFill/>
            </a:ln>
            <a:effectLst>
              <a:outerShdw blurRad="63500" sx="102000" sy="102000" algn="ctr" rotWithShape="0">
                <a:srgbClr val="000000">
                  <a:alpha val="23921"/>
                </a:srgbClr>
              </a:outerShdw>
            </a:effectLst>
          </p:spPr>
          <p:txBody>
            <a:bodyPr spcFirstLastPara="1" wrap="square" lIns="91433" tIns="45700" rIns="91433" bIns="45700" anchor="ctr" anchorCtr="0">
              <a:noAutofit/>
            </a:bodyPr>
            <a:lstStyle/>
            <a:p>
              <a:endParaRPr sz="1867">
                <a:solidFill>
                  <a:schemeClr val="dk1"/>
                </a:solidFill>
                <a:latin typeface="Calibri"/>
                <a:ea typeface="Calibri"/>
                <a:cs typeface="Calibri"/>
                <a:sym typeface="Calibri"/>
              </a:endParaRPr>
            </a:p>
          </p:txBody>
        </p:sp>
        <p:sp>
          <p:nvSpPr>
            <p:cNvPr id="152" name="Google Shape;152;p25">
              <a:extLst>
                <a:ext uri="{FF2B5EF4-FFF2-40B4-BE49-F238E27FC236}">
                  <a16:creationId xmlns:a16="http://schemas.microsoft.com/office/drawing/2014/main" id="{0B89E93E-0BC6-C3FF-1578-847D44D2AFBC}"/>
                </a:ext>
              </a:extLst>
            </p:cNvPr>
            <p:cNvSpPr/>
            <p:nvPr/>
          </p:nvSpPr>
          <p:spPr>
            <a:xfrm>
              <a:off x="2043566" y="3996033"/>
              <a:ext cx="308722" cy="825223"/>
            </a:xfrm>
            <a:custGeom>
              <a:avLst/>
              <a:gdLst/>
              <a:ahLst/>
              <a:cxnLst/>
              <a:rect l="l" t="t" r="r" b="b"/>
              <a:pathLst>
                <a:path w="747398" h="825223" extrusionOk="0">
                  <a:moveTo>
                    <a:pt x="0" y="630647"/>
                  </a:moveTo>
                  <a:cubicBezTo>
                    <a:pt x="0" y="738102"/>
                    <a:pt x="69779" y="825224"/>
                    <a:pt x="155868" y="825224"/>
                  </a:cubicBezTo>
                  <a:lnTo>
                    <a:pt x="538198" y="825224"/>
                  </a:lnTo>
                  <a:lnTo>
                    <a:pt x="747398" y="462873"/>
                  </a:lnTo>
                  <a:lnTo>
                    <a:pt x="538198" y="100523"/>
                  </a:lnTo>
                  <a:lnTo>
                    <a:pt x="128630" y="100523"/>
                  </a:lnTo>
                  <a:lnTo>
                    <a:pt x="100523" y="100523"/>
                  </a:lnTo>
                  <a:cubicBezTo>
                    <a:pt x="45015" y="100523"/>
                    <a:pt x="0" y="55535"/>
                    <a:pt x="0" y="0"/>
                  </a:cubicBezTo>
                  <a:lnTo>
                    <a:pt x="0" y="630647"/>
                  </a:lnTo>
                  <a:close/>
                </a:path>
              </a:pathLst>
            </a:custGeom>
            <a:solidFill>
              <a:srgbClr val="01BF7F"/>
            </a:solidFill>
            <a:ln>
              <a:noFill/>
            </a:ln>
          </p:spPr>
          <p:txBody>
            <a:bodyPr spcFirstLastPara="1" wrap="square" lIns="91433" tIns="45700" rIns="91433" bIns="45700" anchor="ctr" anchorCtr="0">
              <a:noAutofit/>
            </a:bodyPr>
            <a:lstStyle/>
            <a:p>
              <a:endParaRPr sz="1867">
                <a:solidFill>
                  <a:schemeClr val="dk1"/>
                </a:solidFill>
                <a:latin typeface="Calibri"/>
                <a:ea typeface="Calibri"/>
                <a:cs typeface="Calibri"/>
                <a:sym typeface="Calibri"/>
              </a:endParaRPr>
            </a:p>
          </p:txBody>
        </p:sp>
        <p:sp>
          <p:nvSpPr>
            <p:cNvPr id="153" name="Google Shape;153;p25">
              <a:extLst>
                <a:ext uri="{FF2B5EF4-FFF2-40B4-BE49-F238E27FC236}">
                  <a16:creationId xmlns:a16="http://schemas.microsoft.com/office/drawing/2014/main" id="{FC930453-EDE7-CDD8-0ACC-EFEF553E60B5}"/>
                </a:ext>
              </a:extLst>
            </p:cNvPr>
            <p:cNvSpPr/>
            <p:nvPr/>
          </p:nvSpPr>
          <p:spPr>
            <a:xfrm>
              <a:off x="2043566" y="3900272"/>
              <a:ext cx="128603" cy="201046"/>
            </a:xfrm>
            <a:custGeom>
              <a:avLst/>
              <a:gdLst/>
              <a:ahLst/>
              <a:cxnLst/>
              <a:rect l="l" t="t" r="r" b="b"/>
              <a:pathLst>
                <a:path w="128603" h="201046" extrusionOk="0">
                  <a:moveTo>
                    <a:pt x="0" y="100523"/>
                  </a:moveTo>
                  <a:cubicBezTo>
                    <a:pt x="0" y="156031"/>
                    <a:pt x="45015" y="201046"/>
                    <a:pt x="100523" y="201046"/>
                  </a:cubicBezTo>
                  <a:lnTo>
                    <a:pt x="128603" y="201046"/>
                  </a:lnTo>
                  <a:lnTo>
                    <a:pt x="128603" y="0"/>
                  </a:lnTo>
                  <a:lnTo>
                    <a:pt x="100523" y="0"/>
                  </a:lnTo>
                  <a:cubicBezTo>
                    <a:pt x="45015" y="0"/>
                    <a:pt x="0" y="45015"/>
                    <a:pt x="0" y="100523"/>
                  </a:cubicBezTo>
                  <a:close/>
                </a:path>
              </a:pathLst>
            </a:custGeom>
            <a:solidFill>
              <a:srgbClr val="01D58E"/>
            </a:solidFill>
            <a:ln>
              <a:noFill/>
            </a:ln>
          </p:spPr>
          <p:txBody>
            <a:bodyPr spcFirstLastPara="1" wrap="square" lIns="91433" tIns="45700" rIns="91433" bIns="45700" anchor="ctr" anchorCtr="0">
              <a:noAutofit/>
            </a:bodyPr>
            <a:lstStyle/>
            <a:p>
              <a:endParaRPr sz="1867">
                <a:solidFill>
                  <a:schemeClr val="dk1"/>
                </a:solidFill>
                <a:latin typeface="Calibri"/>
                <a:ea typeface="Calibri"/>
                <a:cs typeface="Calibri"/>
                <a:sym typeface="Calibri"/>
              </a:endParaRPr>
            </a:p>
          </p:txBody>
        </p:sp>
        <p:sp>
          <p:nvSpPr>
            <p:cNvPr id="154" name="Google Shape;154;p25">
              <a:extLst>
                <a:ext uri="{FF2B5EF4-FFF2-40B4-BE49-F238E27FC236}">
                  <a16:creationId xmlns:a16="http://schemas.microsoft.com/office/drawing/2014/main" id="{A225EE28-7689-C97F-BD5D-572EA0C47A04}"/>
                </a:ext>
              </a:extLst>
            </p:cNvPr>
            <p:cNvSpPr/>
            <p:nvPr/>
          </p:nvSpPr>
          <p:spPr>
            <a:xfrm>
              <a:off x="5416791" y="3895510"/>
              <a:ext cx="128632" cy="829056"/>
            </a:xfrm>
            <a:custGeom>
              <a:avLst/>
              <a:gdLst/>
              <a:ahLst/>
              <a:cxnLst/>
              <a:rect l="l" t="t" r="r" b="b"/>
              <a:pathLst>
                <a:path w="352645" h="829056" extrusionOk="0">
                  <a:moveTo>
                    <a:pt x="0" y="0"/>
                  </a:moveTo>
                  <a:lnTo>
                    <a:pt x="352646" y="0"/>
                  </a:lnTo>
                  <a:lnTo>
                    <a:pt x="352646" y="829057"/>
                  </a:lnTo>
                  <a:lnTo>
                    <a:pt x="0" y="829057"/>
                  </a:lnTo>
                  <a:close/>
                </a:path>
              </a:pathLst>
            </a:custGeom>
            <a:solidFill>
              <a:srgbClr val="01BF7F"/>
            </a:solidFill>
            <a:ln>
              <a:noFill/>
            </a:ln>
          </p:spPr>
          <p:txBody>
            <a:bodyPr spcFirstLastPara="1" wrap="square" lIns="91433" tIns="45700" rIns="91433" bIns="45700" anchor="ctr" anchorCtr="0">
              <a:noAutofit/>
            </a:bodyPr>
            <a:lstStyle/>
            <a:p>
              <a:endParaRPr sz="1867">
                <a:solidFill>
                  <a:schemeClr val="dk1"/>
                </a:solidFill>
                <a:latin typeface="Calibri"/>
                <a:ea typeface="Calibri"/>
                <a:cs typeface="Calibri"/>
                <a:sym typeface="Calibri"/>
              </a:endParaRPr>
            </a:p>
          </p:txBody>
        </p:sp>
        <p:sp>
          <p:nvSpPr>
            <p:cNvPr id="158" name="Google Shape;158;p25">
              <a:extLst>
                <a:ext uri="{FF2B5EF4-FFF2-40B4-BE49-F238E27FC236}">
                  <a16:creationId xmlns:a16="http://schemas.microsoft.com/office/drawing/2014/main" id="{CD803DAE-CB84-2E5A-72A0-F55447E6D6E9}"/>
                </a:ext>
              </a:extLst>
            </p:cNvPr>
            <p:cNvSpPr txBox="1"/>
            <p:nvPr/>
          </p:nvSpPr>
          <p:spPr>
            <a:xfrm>
              <a:off x="2154671" y="3865195"/>
              <a:ext cx="1825200" cy="212692"/>
            </a:xfrm>
            <a:prstGeom prst="rect">
              <a:avLst/>
            </a:prstGeom>
            <a:noFill/>
            <a:ln>
              <a:noFill/>
            </a:ln>
          </p:spPr>
          <p:txBody>
            <a:bodyPr spcFirstLastPara="1" wrap="square" lIns="91433" tIns="45700" rIns="91433" bIns="45700" anchor="t" anchorCtr="0">
              <a:spAutoFit/>
            </a:bodyPr>
            <a:lstStyle/>
            <a:p>
              <a:r>
                <a:rPr lang="en-GB" sz="1467" b="1">
                  <a:solidFill>
                    <a:srgbClr val="01BF7F"/>
                  </a:solidFill>
                  <a:latin typeface="Calibri"/>
                  <a:ea typeface="Calibri"/>
                  <a:cs typeface="Calibri"/>
                  <a:sym typeface="Calibri"/>
                </a:rPr>
                <a:t>COMMUNICATION BARRIERS</a:t>
              </a:r>
              <a:endParaRPr sz="1467" b="1">
                <a:solidFill>
                  <a:srgbClr val="01BF7F"/>
                </a:solidFill>
                <a:latin typeface="Calibri"/>
                <a:ea typeface="Calibri"/>
                <a:cs typeface="Calibri"/>
                <a:sym typeface="Calibri"/>
              </a:endParaRPr>
            </a:p>
          </p:txBody>
        </p:sp>
        <p:sp>
          <p:nvSpPr>
            <p:cNvPr id="159" name="Google Shape;159;p25">
              <a:extLst>
                <a:ext uri="{FF2B5EF4-FFF2-40B4-BE49-F238E27FC236}">
                  <a16:creationId xmlns:a16="http://schemas.microsoft.com/office/drawing/2014/main" id="{B3E563A8-D183-6AD3-4EBE-2A71B24B1853}"/>
                </a:ext>
              </a:extLst>
            </p:cNvPr>
            <p:cNvSpPr txBox="1"/>
            <p:nvPr/>
          </p:nvSpPr>
          <p:spPr>
            <a:xfrm>
              <a:off x="2335507" y="3980790"/>
              <a:ext cx="3092787" cy="802653"/>
            </a:xfrm>
            <a:prstGeom prst="rect">
              <a:avLst/>
            </a:prstGeom>
            <a:noFill/>
            <a:ln>
              <a:noFill/>
            </a:ln>
          </p:spPr>
          <p:txBody>
            <a:bodyPr spcFirstLastPara="1" wrap="square" lIns="91433" tIns="45700" rIns="91433" bIns="45700" anchor="t" anchorCtr="0">
              <a:spAutoFit/>
            </a:bodyPr>
            <a:lstStyle/>
            <a:p>
              <a:pPr algn="just">
                <a:lnSpc>
                  <a:spcPct val="150000"/>
                </a:lnSpc>
              </a:pPr>
              <a:r>
                <a:rPr lang="en-US" sz="1200">
                  <a:latin typeface="Arial" panose="020B0604020202020204" pitchFamily="34" charset="0"/>
                  <a:cs typeface="Arial" panose="020B0604020202020204" pitchFamily="34" charset="0"/>
                </a:rPr>
                <a:t>This leads to misunderstandings, operational errors, delays, reduced customer satisfaction</a:t>
              </a:r>
              <a:r>
                <a:rPr lang="en-GB" sz="1200">
                  <a:latin typeface="Arial" panose="020B0604020202020204" pitchFamily="34" charset="0"/>
                  <a:cs typeface="Arial" panose="020B0604020202020204" pitchFamily="34" charset="0"/>
                </a:rPr>
                <a:t>, leading to poor management, hygienic problems, poor product quality, to succeed and uphold standards these issues must be resolved (Markovic, 2023).</a:t>
              </a:r>
              <a:endParaRPr lang="en-US" sz="1200">
                <a:latin typeface="Arial" panose="020B0604020202020204" pitchFamily="34" charset="0"/>
                <a:cs typeface="Arial" panose="020B0604020202020204" pitchFamily="34" charset="0"/>
              </a:endParaRPr>
            </a:p>
          </p:txBody>
        </p:sp>
      </p:grpSp>
      <p:grpSp>
        <p:nvGrpSpPr>
          <p:cNvPr id="160" name="Google Shape;160;p25">
            <a:extLst>
              <a:ext uri="{FF2B5EF4-FFF2-40B4-BE49-F238E27FC236}">
                <a16:creationId xmlns:a16="http://schemas.microsoft.com/office/drawing/2014/main" id="{501D953F-2283-EC7B-A910-25DB06DFA085}"/>
              </a:ext>
            </a:extLst>
          </p:cNvPr>
          <p:cNvGrpSpPr/>
          <p:nvPr/>
        </p:nvGrpSpPr>
        <p:grpSpPr>
          <a:xfrm>
            <a:off x="6271264" y="4530239"/>
            <a:ext cx="5530083" cy="1455544"/>
            <a:chOff x="2043566" y="4855774"/>
            <a:chExt cx="3501858" cy="973347"/>
          </a:xfrm>
        </p:grpSpPr>
        <p:sp>
          <p:nvSpPr>
            <p:cNvPr id="161" name="Google Shape;161;p25">
              <a:extLst>
                <a:ext uri="{FF2B5EF4-FFF2-40B4-BE49-F238E27FC236}">
                  <a16:creationId xmlns:a16="http://schemas.microsoft.com/office/drawing/2014/main" id="{5E56C8CD-EBA6-ED7D-570F-5B6E97F3B167}"/>
                </a:ext>
              </a:extLst>
            </p:cNvPr>
            <p:cNvSpPr/>
            <p:nvPr/>
          </p:nvSpPr>
          <p:spPr>
            <a:xfrm>
              <a:off x="2172196" y="4903377"/>
              <a:ext cx="3373228" cy="829056"/>
            </a:xfrm>
            <a:custGeom>
              <a:avLst/>
              <a:gdLst/>
              <a:ahLst/>
              <a:cxnLst/>
              <a:rect l="l" t="t" r="r" b="b"/>
              <a:pathLst>
                <a:path w="3373228" h="829056" extrusionOk="0">
                  <a:moveTo>
                    <a:pt x="0" y="0"/>
                  </a:moveTo>
                  <a:lnTo>
                    <a:pt x="3373228" y="0"/>
                  </a:lnTo>
                  <a:lnTo>
                    <a:pt x="3373228" y="829057"/>
                  </a:lnTo>
                  <a:lnTo>
                    <a:pt x="0" y="829057"/>
                  </a:lnTo>
                  <a:close/>
                </a:path>
              </a:pathLst>
            </a:custGeom>
            <a:solidFill>
              <a:srgbClr val="F2F2F2"/>
            </a:solidFill>
            <a:ln>
              <a:noFill/>
            </a:ln>
            <a:effectLst>
              <a:outerShdw blurRad="63500" sx="102000" sy="102000" algn="ctr" rotWithShape="0">
                <a:srgbClr val="000000">
                  <a:alpha val="23921"/>
                </a:srgbClr>
              </a:outerShdw>
            </a:effectLst>
          </p:spPr>
          <p:txBody>
            <a:bodyPr spcFirstLastPara="1" wrap="square" lIns="91433" tIns="45700" rIns="91433" bIns="45700" anchor="ctr" anchorCtr="0">
              <a:noAutofit/>
            </a:bodyPr>
            <a:lstStyle/>
            <a:p>
              <a:endParaRPr sz="1867">
                <a:solidFill>
                  <a:schemeClr val="dk1"/>
                </a:solidFill>
                <a:latin typeface="Calibri"/>
                <a:ea typeface="Calibri"/>
                <a:cs typeface="Calibri"/>
                <a:sym typeface="Calibri"/>
              </a:endParaRPr>
            </a:p>
          </p:txBody>
        </p:sp>
        <p:sp>
          <p:nvSpPr>
            <p:cNvPr id="162" name="Google Shape;162;p25">
              <a:extLst>
                <a:ext uri="{FF2B5EF4-FFF2-40B4-BE49-F238E27FC236}">
                  <a16:creationId xmlns:a16="http://schemas.microsoft.com/office/drawing/2014/main" id="{7A87449D-2896-4F92-7AF7-E61F85ED719B}"/>
                </a:ext>
              </a:extLst>
            </p:cNvPr>
            <p:cNvSpPr/>
            <p:nvPr/>
          </p:nvSpPr>
          <p:spPr>
            <a:xfrm>
              <a:off x="2043567" y="5003898"/>
              <a:ext cx="308249" cy="825223"/>
            </a:xfrm>
            <a:custGeom>
              <a:avLst/>
              <a:gdLst/>
              <a:ahLst/>
              <a:cxnLst/>
              <a:rect l="l" t="t" r="r" b="b"/>
              <a:pathLst>
                <a:path w="747398" h="825223" extrusionOk="0">
                  <a:moveTo>
                    <a:pt x="0" y="630647"/>
                  </a:moveTo>
                  <a:cubicBezTo>
                    <a:pt x="0" y="738102"/>
                    <a:pt x="69779" y="825224"/>
                    <a:pt x="155868" y="825224"/>
                  </a:cubicBezTo>
                  <a:lnTo>
                    <a:pt x="538198" y="825224"/>
                  </a:lnTo>
                  <a:lnTo>
                    <a:pt x="747398" y="462873"/>
                  </a:lnTo>
                  <a:lnTo>
                    <a:pt x="538198" y="100523"/>
                  </a:lnTo>
                  <a:lnTo>
                    <a:pt x="128630" y="100523"/>
                  </a:lnTo>
                  <a:lnTo>
                    <a:pt x="100523" y="100523"/>
                  </a:lnTo>
                  <a:cubicBezTo>
                    <a:pt x="45015" y="100523"/>
                    <a:pt x="0" y="55508"/>
                    <a:pt x="0" y="0"/>
                  </a:cubicBezTo>
                  <a:lnTo>
                    <a:pt x="0" y="630647"/>
                  </a:lnTo>
                  <a:close/>
                </a:path>
              </a:pathLst>
            </a:custGeom>
            <a:solidFill>
              <a:srgbClr val="41B5E0"/>
            </a:solidFill>
            <a:ln>
              <a:noFill/>
            </a:ln>
          </p:spPr>
          <p:txBody>
            <a:bodyPr spcFirstLastPara="1" wrap="square" lIns="91433" tIns="45700" rIns="91433" bIns="45700" anchor="ctr" anchorCtr="0">
              <a:noAutofit/>
            </a:bodyPr>
            <a:lstStyle/>
            <a:p>
              <a:endParaRPr sz="1867">
                <a:solidFill>
                  <a:schemeClr val="dk1"/>
                </a:solidFill>
                <a:latin typeface="Calibri"/>
                <a:ea typeface="Calibri"/>
                <a:cs typeface="Calibri"/>
                <a:sym typeface="Calibri"/>
              </a:endParaRPr>
            </a:p>
          </p:txBody>
        </p:sp>
        <p:sp>
          <p:nvSpPr>
            <p:cNvPr id="163" name="Google Shape;163;p25">
              <a:extLst>
                <a:ext uri="{FF2B5EF4-FFF2-40B4-BE49-F238E27FC236}">
                  <a16:creationId xmlns:a16="http://schemas.microsoft.com/office/drawing/2014/main" id="{E1B9D9ED-3A17-7A85-9669-8E8EBC8A10FE}"/>
                </a:ext>
              </a:extLst>
            </p:cNvPr>
            <p:cNvSpPr/>
            <p:nvPr/>
          </p:nvSpPr>
          <p:spPr>
            <a:xfrm>
              <a:off x="2043566" y="4903377"/>
              <a:ext cx="128603" cy="201045"/>
            </a:xfrm>
            <a:custGeom>
              <a:avLst/>
              <a:gdLst/>
              <a:ahLst/>
              <a:cxnLst/>
              <a:rect l="l" t="t" r="r" b="b"/>
              <a:pathLst>
                <a:path w="128603" h="201045" extrusionOk="0">
                  <a:moveTo>
                    <a:pt x="0" y="100523"/>
                  </a:moveTo>
                  <a:cubicBezTo>
                    <a:pt x="0" y="156031"/>
                    <a:pt x="45015" y="201046"/>
                    <a:pt x="100523" y="201046"/>
                  </a:cubicBezTo>
                  <a:lnTo>
                    <a:pt x="128603" y="201046"/>
                  </a:lnTo>
                  <a:lnTo>
                    <a:pt x="128603" y="0"/>
                  </a:lnTo>
                  <a:lnTo>
                    <a:pt x="100523" y="0"/>
                  </a:lnTo>
                  <a:cubicBezTo>
                    <a:pt x="45015" y="0"/>
                    <a:pt x="0" y="45015"/>
                    <a:pt x="0" y="100523"/>
                  </a:cubicBezTo>
                  <a:close/>
                </a:path>
              </a:pathLst>
            </a:custGeom>
            <a:solidFill>
              <a:srgbClr val="64C4E6"/>
            </a:solidFill>
            <a:ln>
              <a:noFill/>
            </a:ln>
          </p:spPr>
          <p:txBody>
            <a:bodyPr spcFirstLastPara="1" wrap="square" lIns="91433" tIns="45700" rIns="91433" bIns="45700" anchor="ctr" anchorCtr="0">
              <a:noAutofit/>
            </a:bodyPr>
            <a:lstStyle/>
            <a:p>
              <a:endParaRPr sz="1867">
                <a:solidFill>
                  <a:schemeClr val="dk1"/>
                </a:solidFill>
                <a:latin typeface="Calibri"/>
                <a:ea typeface="Calibri"/>
                <a:cs typeface="Calibri"/>
                <a:sym typeface="Calibri"/>
              </a:endParaRPr>
            </a:p>
          </p:txBody>
        </p:sp>
        <p:sp>
          <p:nvSpPr>
            <p:cNvPr id="164" name="Google Shape;164;p25">
              <a:extLst>
                <a:ext uri="{FF2B5EF4-FFF2-40B4-BE49-F238E27FC236}">
                  <a16:creationId xmlns:a16="http://schemas.microsoft.com/office/drawing/2014/main" id="{3B250AC3-7C10-B498-FAC7-AA7024221EC4}"/>
                </a:ext>
              </a:extLst>
            </p:cNvPr>
            <p:cNvSpPr/>
            <p:nvPr/>
          </p:nvSpPr>
          <p:spPr>
            <a:xfrm>
              <a:off x="5416791" y="4903377"/>
              <a:ext cx="128633" cy="829056"/>
            </a:xfrm>
            <a:custGeom>
              <a:avLst/>
              <a:gdLst/>
              <a:ahLst/>
              <a:cxnLst/>
              <a:rect l="l" t="t" r="r" b="b"/>
              <a:pathLst>
                <a:path w="352645" h="829056" extrusionOk="0">
                  <a:moveTo>
                    <a:pt x="0" y="0"/>
                  </a:moveTo>
                  <a:lnTo>
                    <a:pt x="352646" y="0"/>
                  </a:lnTo>
                  <a:lnTo>
                    <a:pt x="352646" y="829057"/>
                  </a:lnTo>
                  <a:lnTo>
                    <a:pt x="0" y="829057"/>
                  </a:lnTo>
                  <a:close/>
                </a:path>
              </a:pathLst>
            </a:custGeom>
            <a:solidFill>
              <a:srgbClr val="41B5E0"/>
            </a:solidFill>
            <a:ln>
              <a:noFill/>
            </a:ln>
          </p:spPr>
          <p:txBody>
            <a:bodyPr spcFirstLastPara="1" wrap="square" lIns="91433" tIns="45700" rIns="91433" bIns="45700" anchor="ctr" anchorCtr="0">
              <a:noAutofit/>
            </a:bodyPr>
            <a:lstStyle/>
            <a:p>
              <a:endParaRPr sz="1867">
                <a:solidFill>
                  <a:schemeClr val="dk1"/>
                </a:solidFill>
                <a:latin typeface="Calibri"/>
                <a:ea typeface="Calibri"/>
                <a:cs typeface="Calibri"/>
                <a:sym typeface="Calibri"/>
              </a:endParaRPr>
            </a:p>
          </p:txBody>
        </p:sp>
        <p:sp>
          <p:nvSpPr>
            <p:cNvPr id="168" name="Google Shape;168;p25">
              <a:extLst>
                <a:ext uri="{FF2B5EF4-FFF2-40B4-BE49-F238E27FC236}">
                  <a16:creationId xmlns:a16="http://schemas.microsoft.com/office/drawing/2014/main" id="{10523110-1B0D-F8E9-7425-FCB59212505E}"/>
                </a:ext>
              </a:extLst>
            </p:cNvPr>
            <p:cNvSpPr txBox="1"/>
            <p:nvPr/>
          </p:nvSpPr>
          <p:spPr>
            <a:xfrm>
              <a:off x="2154671" y="4855774"/>
              <a:ext cx="1795500" cy="212692"/>
            </a:xfrm>
            <a:prstGeom prst="rect">
              <a:avLst/>
            </a:prstGeom>
            <a:noFill/>
            <a:ln>
              <a:noFill/>
            </a:ln>
          </p:spPr>
          <p:txBody>
            <a:bodyPr spcFirstLastPara="1" wrap="square" lIns="91433" tIns="45700" rIns="91433" bIns="45700" anchor="t" anchorCtr="0">
              <a:spAutoFit/>
            </a:bodyPr>
            <a:lstStyle/>
            <a:p>
              <a:r>
                <a:rPr lang="en-GB" sz="1467" b="1">
                  <a:solidFill>
                    <a:srgbClr val="41B5E0"/>
                  </a:solidFill>
                  <a:latin typeface="Calibri"/>
                  <a:ea typeface="Calibri"/>
                  <a:cs typeface="Calibri"/>
                  <a:sym typeface="Calibri"/>
                </a:rPr>
                <a:t>REFERENCES</a:t>
              </a:r>
              <a:endParaRPr sz="1467" b="1">
                <a:solidFill>
                  <a:srgbClr val="41B5E0"/>
                </a:solidFill>
                <a:latin typeface="Calibri"/>
                <a:ea typeface="Calibri"/>
                <a:cs typeface="Calibri"/>
                <a:sym typeface="Calibri"/>
              </a:endParaRPr>
            </a:p>
          </p:txBody>
        </p:sp>
        <p:sp>
          <p:nvSpPr>
            <p:cNvPr id="169" name="Google Shape;169;p25">
              <a:extLst>
                <a:ext uri="{FF2B5EF4-FFF2-40B4-BE49-F238E27FC236}">
                  <a16:creationId xmlns:a16="http://schemas.microsoft.com/office/drawing/2014/main" id="{4798393E-3D2F-361A-DC3A-5B3ADA39442A}"/>
                </a:ext>
              </a:extLst>
            </p:cNvPr>
            <p:cNvSpPr txBox="1"/>
            <p:nvPr/>
          </p:nvSpPr>
          <p:spPr>
            <a:xfrm>
              <a:off x="2351816" y="5045248"/>
              <a:ext cx="3087687" cy="432185"/>
            </a:xfrm>
            <a:prstGeom prst="rect">
              <a:avLst/>
            </a:prstGeom>
            <a:noFill/>
            <a:ln>
              <a:noFill/>
            </a:ln>
          </p:spPr>
          <p:txBody>
            <a:bodyPr spcFirstLastPara="1" wrap="square" lIns="91433" tIns="45700" rIns="91433" bIns="45700" anchor="t" anchorCtr="0">
              <a:spAutoFit/>
            </a:bodyPr>
            <a:lstStyle/>
            <a:p>
              <a:pPr>
                <a:lnSpc>
                  <a:spcPct val="150000"/>
                </a:lnSpc>
              </a:pPr>
              <a:r>
                <a:rPr lang="en-US" sz="1200">
                  <a:latin typeface="Arial" panose="020B0604020202020204" pitchFamily="34" charset="0"/>
                  <a:cs typeface="Arial" panose="020B0604020202020204" pitchFamily="34" charset="0"/>
                </a:rPr>
                <a:t>We will conclude with a reference list of academic and industry sources used throughout the analysis.</a:t>
              </a:r>
            </a:p>
          </p:txBody>
        </p:sp>
      </p:grpSp>
      <p:grpSp>
        <p:nvGrpSpPr>
          <p:cNvPr id="4" name="Group 3">
            <a:extLst>
              <a:ext uri="{FF2B5EF4-FFF2-40B4-BE49-F238E27FC236}">
                <a16:creationId xmlns:a16="http://schemas.microsoft.com/office/drawing/2014/main" id="{6AE93568-4567-8507-D880-A8B60F9B057D}"/>
              </a:ext>
            </a:extLst>
          </p:cNvPr>
          <p:cNvGrpSpPr/>
          <p:nvPr/>
        </p:nvGrpSpPr>
        <p:grpSpPr>
          <a:xfrm>
            <a:off x="6272010" y="1417400"/>
            <a:ext cx="5530083" cy="1457819"/>
            <a:chOff x="6415841" y="2227862"/>
            <a:chExt cx="5530083" cy="1457819"/>
          </a:xfrm>
        </p:grpSpPr>
        <p:sp>
          <p:nvSpPr>
            <p:cNvPr id="180" name="Google Shape;180;p25">
              <a:extLst>
                <a:ext uri="{FF2B5EF4-FFF2-40B4-BE49-F238E27FC236}">
                  <a16:creationId xmlns:a16="http://schemas.microsoft.com/office/drawing/2014/main" id="{615BDA2D-B077-DC66-50F6-098856F29D93}"/>
                </a:ext>
              </a:extLst>
            </p:cNvPr>
            <p:cNvSpPr/>
            <p:nvPr/>
          </p:nvSpPr>
          <p:spPr>
            <a:xfrm>
              <a:off x="6618972" y="2301320"/>
              <a:ext cx="5326952" cy="1239771"/>
            </a:xfrm>
            <a:custGeom>
              <a:avLst/>
              <a:gdLst/>
              <a:ahLst/>
              <a:cxnLst/>
              <a:rect l="l" t="t" r="r" b="b"/>
              <a:pathLst>
                <a:path w="3373228" h="829056" extrusionOk="0">
                  <a:moveTo>
                    <a:pt x="0" y="0"/>
                  </a:moveTo>
                  <a:lnTo>
                    <a:pt x="3373228" y="0"/>
                  </a:lnTo>
                  <a:lnTo>
                    <a:pt x="3373228" y="829056"/>
                  </a:lnTo>
                  <a:lnTo>
                    <a:pt x="0" y="829056"/>
                  </a:lnTo>
                  <a:close/>
                </a:path>
              </a:pathLst>
            </a:custGeom>
            <a:solidFill>
              <a:srgbClr val="F2F2F2"/>
            </a:solidFill>
            <a:ln>
              <a:noFill/>
            </a:ln>
            <a:effectLst>
              <a:outerShdw blurRad="63500" sx="102000" sy="102000" algn="ctr" rotWithShape="0">
                <a:srgbClr val="000000">
                  <a:alpha val="23921"/>
                </a:srgbClr>
              </a:outerShdw>
            </a:effectLst>
          </p:spPr>
          <p:txBody>
            <a:bodyPr spcFirstLastPara="1" wrap="square" lIns="91433" tIns="45700" rIns="91433" bIns="45700" anchor="ctr" anchorCtr="0">
              <a:noAutofit/>
            </a:bodyPr>
            <a:lstStyle/>
            <a:p>
              <a:endParaRPr sz="1867">
                <a:solidFill>
                  <a:schemeClr val="dk1"/>
                </a:solidFill>
                <a:latin typeface="Calibri"/>
                <a:ea typeface="Calibri"/>
                <a:cs typeface="Calibri"/>
                <a:sym typeface="Calibri"/>
              </a:endParaRPr>
            </a:p>
          </p:txBody>
        </p:sp>
        <p:sp>
          <p:nvSpPr>
            <p:cNvPr id="181" name="Google Shape;181;p25">
              <a:extLst>
                <a:ext uri="{FF2B5EF4-FFF2-40B4-BE49-F238E27FC236}">
                  <a16:creationId xmlns:a16="http://schemas.microsoft.com/office/drawing/2014/main" id="{C11DFA24-DA83-C14C-6844-D9CDC7559A06}"/>
                </a:ext>
              </a:extLst>
            </p:cNvPr>
            <p:cNvSpPr/>
            <p:nvPr/>
          </p:nvSpPr>
          <p:spPr>
            <a:xfrm>
              <a:off x="6415843" y="2451642"/>
              <a:ext cx="487531" cy="1234039"/>
            </a:xfrm>
            <a:custGeom>
              <a:avLst/>
              <a:gdLst/>
              <a:ahLst/>
              <a:cxnLst/>
              <a:rect l="l" t="t" r="r" b="b"/>
              <a:pathLst>
                <a:path w="747398" h="825223" extrusionOk="0">
                  <a:moveTo>
                    <a:pt x="0" y="630647"/>
                  </a:moveTo>
                  <a:cubicBezTo>
                    <a:pt x="0" y="738102"/>
                    <a:pt x="69779" y="825224"/>
                    <a:pt x="155868" y="825224"/>
                  </a:cubicBezTo>
                  <a:lnTo>
                    <a:pt x="538198" y="825224"/>
                  </a:lnTo>
                  <a:lnTo>
                    <a:pt x="747398" y="462873"/>
                  </a:lnTo>
                  <a:lnTo>
                    <a:pt x="538198" y="100523"/>
                  </a:lnTo>
                  <a:lnTo>
                    <a:pt x="128630" y="100523"/>
                  </a:lnTo>
                  <a:lnTo>
                    <a:pt x="100523" y="100523"/>
                  </a:lnTo>
                  <a:cubicBezTo>
                    <a:pt x="45015" y="100523"/>
                    <a:pt x="0" y="55535"/>
                    <a:pt x="0" y="0"/>
                  </a:cubicBezTo>
                  <a:lnTo>
                    <a:pt x="0" y="630647"/>
                  </a:lnTo>
                  <a:close/>
                </a:path>
              </a:pathLst>
            </a:custGeom>
            <a:solidFill>
              <a:srgbClr val="FCA81C"/>
            </a:solidFill>
            <a:ln>
              <a:noFill/>
            </a:ln>
          </p:spPr>
          <p:txBody>
            <a:bodyPr spcFirstLastPara="1" wrap="square" lIns="91433" tIns="45700" rIns="91433" bIns="45700" anchor="ctr" anchorCtr="0">
              <a:noAutofit/>
            </a:bodyPr>
            <a:lstStyle/>
            <a:p>
              <a:r>
                <a:rPr lang="en-GB" sz="2400" b="1">
                  <a:solidFill>
                    <a:schemeClr val="dk1"/>
                  </a:solidFill>
                  <a:latin typeface="Arial" panose="020B0604020202020204" pitchFamily="34" charset="0"/>
                  <a:ea typeface="Calibri"/>
                  <a:cs typeface="Arial" panose="020B0604020202020204" pitchFamily="34" charset="0"/>
                  <a:sym typeface="Calibri"/>
                </a:rPr>
                <a:t>4</a:t>
              </a:r>
              <a:endParaRPr sz="2400" b="1">
                <a:solidFill>
                  <a:schemeClr val="dk1"/>
                </a:solidFill>
                <a:latin typeface="Arial" panose="020B0604020202020204" pitchFamily="34" charset="0"/>
                <a:ea typeface="Calibri"/>
                <a:cs typeface="Arial" panose="020B0604020202020204" pitchFamily="34" charset="0"/>
                <a:sym typeface="Calibri"/>
              </a:endParaRPr>
            </a:p>
          </p:txBody>
        </p:sp>
        <p:sp>
          <p:nvSpPr>
            <p:cNvPr id="182" name="Google Shape;182;p25">
              <a:extLst>
                <a:ext uri="{FF2B5EF4-FFF2-40B4-BE49-F238E27FC236}">
                  <a16:creationId xmlns:a16="http://schemas.microsoft.com/office/drawing/2014/main" id="{C2578047-334F-8CEC-DC35-946C278D2F87}"/>
                </a:ext>
              </a:extLst>
            </p:cNvPr>
            <p:cNvSpPr/>
            <p:nvPr/>
          </p:nvSpPr>
          <p:spPr>
            <a:xfrm>
              <a:off x="6415841" y="2310817"/>
              <a:ext cx="203088" cy="300644"/>
            </a:xfrm>
            <a:custGeom>
              <a:avLst/>
              <a:gdLst/>
              <a:ahLst/>
              <a:cxnLst/>
              <a:rect l="l" t="t" r="r" b="b"/>
              <a:pathLst>
                <a:path w="128603" h="201046" extrusionOk="0">
                  <a:moveTo>
                    <a:pt x="0" y="100523"/>
                  </a:moveTo>
                  <a:cubicBezTo>
                    <a:pt x="0" y="156031"/>
                    <a:pt x="45015" y="201046"/>
                    <a:pt x="100523" y="201046"/>
                  </a:cubicBezTo>
                  <a:lnTo>
                    <a:pt x="128603" y="201046"/>
                  </a:lnTo>
                  <a:lnTo>
                    <a:pt x="128603" y="0"/>
                  </a:lnTo>
                  <a:lnTo>
                    <a:pt x="100523" y="0"/>
                  </a:lnTo>
                  <a:cubicBezTo>
                    <a:pt x="45015" y="0"/>
                    <a:pt x="0" y="45015"/>
                    <a:pt x="0" y="100523"/>
                  </a:cubicBezTo>
                  <a:close/>
                </a:path>
              </a:pathLst>
            </a:custGeom>
            <a:solidFill>
              <a:srgbClr val="F7C34F"/>
            </a:solidFill>
            <a:ln>
              <a:noFill/>
            </a:ln>
          </p:spPr>
          <p:txBody>
            <a:bodyPr spcFirstLastPara="1" wrap="square" lIns="91433" tIns="45700" rIns="91433" bIns="45700" anchor="ctr" anchorCtr="0">
              <a:noAutofit/>
            </a:bodyPr>
            <a:lstStyle/>
            <a:p>
              <a:endParaRPr sz="1867">
                <a:solidFill>
                  <a:schemeClr val="dk1"/>
                </a:solidFill>
                <a:latin typeface="Calibri"/>
                <a:ea typeface="Calibri"/>
                <a:cs typeface="Calibri"/>
                <a:sym typeface="Calibri"/>
              </a:endParaRPr>
            </a:p>
          </p:txBody>
        </p:sp>
        <p:sp>
          <p:nvSpPr>
            <p:cNvPr id="183" name="Google Shape;183;p25">
              <a:extLst>
                <a:ext uri="{FF2B5EF4-FFF2-40B4-BE49-F238E27FC236}">
                  <a16:creationId xmlns:a16="http://schemas.microsoft.com/office/drawing/2014/main" id="{4B6203AE-3A7B-4012-7496-5B38E2DE991F}"/>
                </a:ext>
              </a:extLst>
            </p:cNvPr>
            <p:cNvSpPr/>
            <p:nvPr/>
          </p:nvSpPr>
          <p:spPr>
            <a:xfrm>
              <a:off x="11743579" y="2294587"/>
              <a:ext cx="201600" cy="1239771"/>
            </a:xfrm>
            <a:custGeom>
              <a:avLst/>
              <a:gdLst/>
              <a:ahLst/>
              <a:cxnLst/>
              <a:rect l="l" t="t" r="r" b="b"/>
              <a:pathLst>
                <a:path w="352645" h="829056" extrusionOk="0">
                  <a:moveTo>
                    <a:pt x="0" y="0"/>
                  </a:moveTo>
                  <a:lnTo>
                    <a:pt x="352646" y="0"/>
                  </a:lnTo>
                  <a:lnTo>
                    <a:pt x="352646" y="829056"/>
                  </a:lnTo>
                  <a:lnTo>
                    <a:pt x="0" y="829056"/>
                  </a:lnTo>
                  <a:close/>
                </a:path>
              </a:pathLst>
            </a:custGeom>
            <a:solidFill>
              <a:srgbClr val="FCA81C"/>
            </a:solidFill>
            <a:ln>
              <a:noFill/>
            </a:ln>
          </p:spPr>
          <p:txBody>
            <a:bodyPr spcFirstLastPara="1" wrap="square" lIns="91433" tIns="45700" rIns="91433" bIns="45700" anchor="ctr" anchorCtr="0">
              <a:noAutofit/>
            </a:bodyPr>
            <a:lstStyle/>
            <a:p>
              <a:endParaRPr sz="1867">
                <a:solidFill>
                  <a:schemeClr val="dk1"/>
                </a:solidFill>
                <a:latin typeface="Calibri"/>
                <a:ea typeface="Calibri"/>
                <a:cs typeface="Calibri"/>
                <a:sym typeface="Calibri"/>
              </a:endParaRPr>
            </a:p>
          </p:txBody>
        </p:sp>
        <p:sp>
          <p:nvSpPr>
            <p:cNvPr id="187" name="Google Shape;187;p25">
              <a:extLst>
                <a:ext uri="{FF2B5EF4-FFF2-40B4-BE49-F238E27FC236}">
                  <a16:creationId xmlns:a16="http://schemas.microsoft.com/office/drawing/2014/main" id="{4A5187AD-2819-AB99-0B1D-028F1DF63FC6}"/>
                </a:ext>
              </a:extLst>
            </p:cNvPr>
            <p:cNvSpPr txBox="1"/>
            <p:nvPr/>
          </p:nvSpPr>
          <p:spPr>
            <a:xfrm>
              <a:off x="6577786" y="2227862"/>
              <a:ext cx="2927637" cy="318060"/>
            </a:xfrm>
            <a:prstGeom prst="rect">
              <a:avLst/>
            </a:prstGeom>
            <a:noFill/>
            <a:ln>
              <a:noFill/>
            </a:ln>
          </p:spPr>
          <p:txBody>
            <a:bodyPr spcFirstLastPara="1" wrap="square" lIns="91433" tIns="45700" rIns="91433" bIns="45700" anchor="t" anchorCtr="0">
              <a:spAutoFit/>
            </a:bodyPr>
            <a:lstStyle/>
            <a:p>
              <a:r>
                <a:rPr lang="en-GB" sz="1467" b="1">
                  <a:solidFill>
                    <a:srgbClr val="FCA81C"/>
                  </a:solidFill>
                  <a:latin typeface="Calibri"/>
                  <a:ea typeface="Calibri"/>
                  <a:cs typeface="Calibri"/>
                  <a:sym typeface="Calibri"/>
                </a:rPr>
                <a:t>THEORETICAL MODELS</a:t>
              </a:r>
              <a:endParaRPr sz="1467" b="1">
                <a:solidFill>
                  <a:srgbClr val="FCA81C"/>
                </a:solidFill>
                <a:latin typeface="Calibri"/>
                <a:ea typeface="Calibri"/>
                <a:cs typeface="Calibri"/>
                <a:sym typeface="Calibri"/>
              </a:endParaRPr>
            </a:p>
          </p:txBody>
        </p:sp>
        <p:sp>
          <p:nvSpPr>
            <p:cNvPr id="188" name="Google Shape;188;p25">
              <a:extLst>
                <a:ext uri="{FF2B5EF4-FFF2-40B4-BE49-F238E27FC236}">
                  <a16:creationId xmlns:a16="http://schemas.microsoft.com/office/drawing/2014/main" id="{C1E07CA1-79DA-8AB0-3014-DDCDD9D97BED}"/>
                </a:ext>
              </a:extLst>
            </p:cNvPr>
            <p:cNvSpPr txBox="1"/>
            <p:nvPr/>
          </p:nvSpPr>
          <p:spPr>
            <a:xfrm>
              <a:off x="6878226" y="2501097"/>
              <a:ext cx="4890501" cy="923289"/>
            </a:xfrm>
            <a:prstGeom prst="rect">
              <a:avLst/>
            </a:prstGeom>
            <a:noFill/>
            <a:ln>
              <a:noFill/>
            </a:ln>
          </p:spPr>
          <p:txBody>
            <a:bodyPr spcFirstLastPara="1" wrap="square" lIns="91433" tIns="45700" rIns="91433" bIns="45700" anchor="t" anchorCtr="0">
              <a:spAutoFit/>
            </a:bodyPr>
            <a:lstStyle/>
            <a:p>
              <a:pPr>
                <a:lnSpc>
                  <a:spcPct val="150000"/>
                </a:lnSpc>
              </a:pPr>
              <a:r>
                <a:rPr lang="en-GB" sz="1200">
                  <a:latin typeface="Arial" panose="020B0604020202020204" pitchFamily="34" charset="0"/>
                  <a:cs typeface="Arial" panose="020B0604020202020204" pitchFamily="34" charset="0"/>
                </a:rPr>
                <a:t>Shannon &amp; Weavers communication model will be used to demonstrate how breakdowns are caused by noise, feedback gaps, and decoding problems (Communication Theory, 2024).</a:t>
              </a:r>
              <a:endParaRPr lang="en-US" sz="1200">
                <a:latin typeface="Arial" panose="020B0604020202020204" pitchFamily="34" charset="0"/>
                <a:cs typeface="Arial" panose="020B0604020202020204" pitchFamily="34" charset="0"/>
              </a:endParaRPr>
            </a:p>
          </p:txBody>
        </p:sp>
      </p:grpSp>
      <p:grpSp>
        <p:nvGrpSpPr>
          <p:cNvPr id="189" name="Google Shape;189;p25">
            <a:extLst>
              <a:ext uri="{FF2B5EF4-FFF2-40B4-BE49-F238E27FC236}">
                <a16:creationId xmlns:a16="http://schemas.microsoft.com/office/drawing/2014/main" id="{66C4CC61-2E7C-0AAA-AD32-C7F74D6B6764}"/>
              </a:ext>
            </a:extLst>
          </p:cNvPr>
          <p:cNvGrpSpPr/>
          <p:nvPr/>
        </p:nvGrpSpPr>
        <p:grpSpPr>
          <a:xfrm>
            <a:off x="6272010" y="3001412"/>
            <a:ext cx="5530083" cy="1441484"/>
            <a:chOff x="6657975" y="3866835"/>
            <a:chExt cx="3501858" cy="963946"/>
          </a:xfrm>
        </p:grpSpPr>
        <p:sp>
          <p:nvSpPr>
            <p:cNvPr id="190" name="Google Shape;190;p25">
              <a:extLst>
                <a:ext uri="{FF2B5EF4-FFF2-40B4-BE49-F238E27FC236}">
                  <a16:creationId xmlns:a16="http://schemas.microsoft.com/office/drawing/2014/main" id="{9D06AC5D-DB29-85A0-66C9-933BB52F4084}"/>
                </a:ext>
              </a:extLst>
            </p:cNvPr>
            <p:cNvSpPr/>
            <p:nvPr/>
          </p:nvSpPr>
          <p:spPr>
            <a:xfrm>
              <a:off x="6786605" y="3905035"/>
              <a:ext cx="3373228" cy="829056"/>
            </a:xfrm>
            <a:custGeom>
              <a:avLst/>
              <a:gdLst/>
              <a:ahLst/>
              <a:cxnLst/>
              <a:rect l="l" t="t" r="r" b="b"/>
              <a:pathLst>
                <a:path w="3373228" h="829056" extrusionOk="0">
                  <a:moveTo>
                    <a:pt x="0" y="0"/>
                  </a:moveTo>
                  <a:lnTo>
                    <a:pt x="3373228" y="0"/>
                  </a:lnTo>
                  <a:lnTo>
                    <a:pt x="3373228" y="829057"/>
                  </a:lnTo>
                  <a:lnTo>
                    <a:pt x="0" y="829057"/>
                  </a:lnTo>
                  <a:close/>
                </a:path>
              </a:pathLst>
            </a:custGeom>
            <a:solidFill>
              <a:srgbClr val="F2F2F2"/>
            </a:solidFill>
            <a:ln>
              <a:noFill/>
            </a:ln>
            <a:effectLst>
              <a:outerShdw blurRad="63500" sx="102000" sy="102000" algn="ctr" rotWithShape="0">
                <a:srgbClr val="000000">
                  <a:alpha val="23921"/>
                </a:srgbClr>
              </a:outerShdw>
            </a:effectLst>
          </p:spPr>
          <p:txBody>
            <a:bodyPr spcFirstLastPara="1" wrap="square" lIns="91433" tIns="45700" rIns="91433" bIns="45700" anchor="ctr" anchorCtr="0">
              <a:noAutofit/>
            </a:bodyPr>
            <a:lstStyle/>
            <a:p>
              <a:endParaRPr sz="1867">
                <a:solidFill>
                  <a:schemeClr val="dk1"/>
                </a:solidFill>
                <a:latin typeface="Calibri"/>
                <a:ea typeface="Calibri"/>
                <a:cs typeface="Calibri"/>
                <a:sym typeface="Calibri"/>
              </a:endParaRPr>
            </a:p>
          </p:txBody>
        </p:sp>
        <p:sp>
          <p:nvSpPr>
            <p:cNvPr id="191" name="Google Shape;191;p25">
              <a:extLst>
                <a:ext uri="{FF2B5EF4-FFF2-40B4-BE49-F238E27FC236}">
                  <a16:creationId xmlns:a16="http://schemas.microsoft.com/office/drawing/2014/main" id="{9F0A6B6B-6B5C-BC0B-C48E-17EECB21A24F}"/>
                </a:ext>
              </a:extLst>
            </p:cNvPr>
            <p:cNvSpPr/>
            <p:nvPr/>
          </p:nvSpPr>
          <p:spPr>
            <a:xfrm>
              <a:off x="6657975" y="4005558"/>
              <a:ext cx="308722" cy="825223"/>
            </a:xfrm>
            <a:custGeom>
              <a:avLst/>
              <a:gdLst/>
              <a:ahLst/>
              <a:cxnLst/>
              <a:rect l="l" t="t" r="r" b="b"/>
              <a:pathLst>
                <a:path w="747398" h="825223" extrusionOk="0">
                  <a:moveTo>
                    <a:pt x="0" y="630647"/>
                  </a:moveTo>
                  <a:cubicBezTo>
                    <a:pt x="0" y="738102"/>
                    <a:pt x="69779" y="825224"/>
                    <a:pt x="155868" y="825224"/>
                  </a:cubicBezTo>
                  <a:lnTo>
                    <a:pt x="538198" y="825224"/>
                  </a:lnTo>
                  <a:lnTo>
                    <a:pt x="747398" y="462873"/>
                  </a:lnTo>
                  <a:lnTo>
                    <a:pt x="538198" y="100523"/>
                  </a:lnTo>
                  <a:lnTo>
                    <a:pt x="128630" y="100523"/>
                  </a:lnTo>
                  <a:lnTo>
                    <a:pt x="100523" y="100523"/>
                  </a:lnTo>
                  <a:cubicBezTo>
                    <a:pt x="45015" y="100523"/>
                    <a:pt x="0" y="55535"/>
                    <a:pt x="0" y="0"/>
                  </a:cubicBezTo>
                  <a:lnTo>
                    <a:pt x="0" y="630647"/>
                  </a:lnTo>
                  <a:close/>
                </a:path>
              </a:pathLst>
            </a:custGeom>
            <a:solidFill>
              <a:srgbClr val="01BF7F"/>
            </a:solidFill>
            <a:ln>
              <a:noFill/>
            </a:ln>
          </p:spPr>
          <p:txBody>
            <a:bodyPr spcFirstLastPara="1" wrap="square" lIns="91433" tIns="45700" rIns="91433" bIns="45700" anchor="ctr" anchorCtr="0">
              <a:noAutofit/>
            </a:bodyPr>
            <a:lstStyle/>
            <a:p>
              <a:endParaRPr sz="1867">
                <a:solidFill>
                  <a:schemeClr val="dk1"/>
                </a:solidFill>
                <a:latin typeface="Calibri"/>
                <a:ea typeface="Calibri"/>
                <a:cs typeface="Calibri"/>
                <a:sym typeface="Calibri"/>
              </a:endParaRPr>
            </a:p>
          </p:txBody>
        </p:sp>
        <p:sp>
          <p:nvSpPr>
            <p:cNvPr id="192" name="Google Shape;192;p25">
              <a:extLst>
                <a:ext uri="{FF2B5EF4-FFF2-40B4-BE49-F238E27FC236}">
                  <a16:creationId xmlns:a16="http://schemas.microsoft.com/office/drawing/2014/main" id="{A6E5987A-F33A-3BE1-0B48-40A6FCF179A9}"/>
                </a:ext>
              </a:extLst>
            </p:cNvPr>
            <p:cNvSpPr/>
            <p:nvPr/>
          </p:nvSpPr>
          <p:spPr>
            <a:xfrm>
              <a:off x="6657975" y="3910591"/>
              <a:ext cx="128603" cy="201046"/>
            </a:xfrm>
            <a:custGeom>
              <a:avLst/>
              <a:gdLst/>
              <a:ahLst/>
              <a:cxnLst/>
              <a:rect l="l" t="t" r="r" b="b"/>
              <a:pathLst>
                <a:path w="128603" h="201046" extrusionOk="0">
                  <a:moveTo>
                    <a:pt x="0" y="100523"/>
                  </a:moveTo>
                  <a:cubicBezTo>
                    <a:pt x="0" y="156031"/>
                    <a:pt x="45015" y="201046"/>
                    <a:pt x="100523" y="201046"/>
                  </a:cubicBezTo>
                  <a:lnTo>
                    <a:pt x="128603" y="201046"/>
                  </a:lnTo>
                  <a:lnTo>
                    <a:pt x="128603" y="0"/>
                  </a:lnTo>
                  <a:lnTo>
                    <a:pt x="100523" y="0"/>
                  </a:lnTo>
                  <a:cubicBezTo>
                    <a:pt x="45015" y="0"/>
                    <a:pt x="0" y="45015"/>
                    <a:pt x="0" y="100523"/>
                  </a:cubicBezTo>
                  <a:close/>
                </a:path>
              </a:pathLst>
            </a:custGeom>
            <a:solidFill>
              <a:srgbClr val="01D58E"/>
            </a:solidFill>
            <a:ln>
              <a:noFill/>
            </a:ln>
          </p:spPr>
          <p:txBody>
            <a:bodyPr spcFirstLastPara="1" wrap="square" lIns="91433" tIns="45700" rIns="91433" bIns="45700" anchor="ctr" anchorCtr="0">
              <a:noAutofit/>
            </a:bodyPr>
            <a:lstStyle/>
            <a:p>
              <a:endParaRPr sz="1867">
                <a:solidFill>
                  <a:schemeClr val="dk1"/>
                </a:solidFill>
                <a:latin typeface="Calibri"/>
                <a:ea typeface="Calibri"/>
                <a:cs typeface="Calibri"/>
                <a:sym typeface="Calibri"/>
              </a:endParaRPr>
            </a:p>
          </p:txBody>
        </p:sp>
        <p:sp>
          <p:nvSpPr>
            <p:cNvPr id="193" name="Google Shape;193;p25">
              <a:extLst>
                <a:ext uri="{FF2B5EF4-FFF2-40B4-BE49-F238E27FC236}">
                  <a16:creationId xmlns:a16="http://schemas.microsoft.com/office/drawing/2014/main" id="{77BDC4D4-BDB8-291C-4455-A4747373330C}"/>
                </a:ext>
              </a:extLst>
            </p:cNvPr>
            <p:cNvSpPr/>
            <p:nvPr/>
          </p:nvSpPr>
          <p:spPr>
            <a:xfrm>
              <a:off x="10031700" y="3896030"/>
              <a:ext cx="127661" cy="829056"/>
            </a:xfrm>
            <a:custGeom>
              <a:avLst/>
              <a:gdLst/>
              <a:ahLst/>
              <a:cxnLst/>
              <a:rect l="l" t="t" r="r" b="b"/>
              <a:pathLst>
                <a:path w="352645" h="829056" extrusionOk="0">
                  <a:moveTo>
                    <a:pt x="0" y="0"/>
                  </a:moveTo>
                  <a:lnTo>
                    <a:pt x="352646" y="0"/>
                  </a:lnTo>
                  <a:lnTo>
                    <a:pt x="352646" y="829057"/>
                  </a:lnTo>
                  <a:lnTo>
                    <a:pt x="0" y="829057"/>
                  </a:lnTo>
                  <a:close/>
                </a:path>
              </a:pathLst>
            </a:custGeom>
            <a:solidFill>
              <a:srgbClr val="01BF7F"/>
            </a:solidFill>
            <a:ln>
              <a:noFill/>
            </a:ln>
          </p:spPr>
          <p:txBody>
            <a:bodyPr spcFirstLastPara="1" wrap="square" lIns="91433" tIns="45700" rIns="91433" bIns="45700" anchor="ctr" anchorCtr="0">
              <a:noAutofit/>
            </a:bodyPr>
            <a:lstStyle/>
            <a:p>
              <a:endParaRPr sz="1867">
                <a:solidFill>
                  <a:schemeClr val="dk1"/>
                </a:solidFill>
                <a:latin typeface="Calibri"/>
                <a:ea typeface="Calibri"/>
                <a:cs typeface="Calibri"/>
                <a:sym typeface="Calibri"/>
              </a:endParaRPr>
            </a:p>
          </p:txBody>
        </p:sp>
        <p:sp>
          <p:nvSpPr>
            <p:cNvPr id="197" name="Google Shape;197;p25">
              <a:extLst>
                <a:ext uri="{FF2B5EF4-FFF2-40B4-BE49-F238E27FC236}">
                  <a16:creationId xmlns:a16="http://schemas.microsoft.com/office/drawing/2014/main" id="{D4F11431-F08D-9F14-7679-5156F7604CBA}"/>
                </a:ext>
              </a:extLst>
            </p:cNvPr>
            <p:cNvSpPr txBox="1"/>
            <p:nvPr/>
          </p:nvSpPr>
          <p:spPr>
            <a:xfrm>
              <a:off x="6760439" y="3866835"/>
              <a:ext cx="1844700" cy="212692"/>
            </a:xfrm>
            <a:prstGeom prst="rect">
              <a:avLst/>
            </a:prstGeom>
            <a:noFill/>
            <a:ln>
              <a:noFill/>
            </a:ln>
          </p:spPr>
          <p:txBody>
            <a:bodyPr spcFirstLastPara="1" wrap="square" lIns="91433" tIns="45700" rIns="91433" bIns="45700" anchor="t" anchorCtr="0">
              <a:spAutoFit/>
            </a:bodyPr>
            <a:lstStyle/>
            <a:p>
              <a:r>
                <a:rPr lang="en-GB" sz="1467" b="1">
                  <a:solidFill>
                    <a:srgbClr val="01BF7F"/>
                  </a:solidFill>
                  <a:latin typeface="Calibri"/>
                  <a:ea typeface="Calibri"/>
                  <a:cs typeface="Calibri"/>
                  <a:sym typeface="Calibri"/>
                </a:rPr>
                <a:t>CONCLUSION</a:t>
              </a:r>
              <a:endParaRPr sz="1467" b="1">
                <a:solidFill>
                  <a:srgbClr val="01BF7F"/>
                </a:solidFill>
                <a:latin typeface="Calibri"/>
                <a:ea typeface="Calibri"/>
                <a:cs typeface="Calibri"/>
                <a:sym typeface="Calibri"/>
              </a:endParaRPr>
            </a:p>
          </p:txBody>
        </p:sp>
        <p:sp>
          <p:nvSpPr>
            <p:cNvPr id="198" name="Google Shape;198;p25">
              <a:extLst>
                <a:ext uri="{FF2B5EF4-FFF2-40B4-BE49-F238E27FC236}">
                  <a16:creationId xmlns:a16="http://schemas.microsoft.com/office/drawing/2014/main" id="{D7CB1F2A-2265-D5B0-75A9-677E158C5C2F}"/>
                </a:ext>
              </a:extLst>
            </p:cNvPr>
            <p:cNvSpPr txBox="1"/>
            <p:nvPr/>
          </p:nvSpPr>
          <p:spPr>
            <a:xfrm>
              <a:off x="6930662" y="4031947"/>
              <a:ext cx="3085115" cy="617420"/>
            </a:xfrm>
            <a:prstGeom prst="rect">
              <a:avLst/>
            </a:prstGeom>
            <a:noFill/>
            <a:ln>
              <a:noFill/>
            </a:ln>
          </p:spPr>
          <p:txBody>
            <a:bodyPr spcFirstLastPara="1" wrap="square" lIns="91433" tIns="45700" rIns="91433" bIns="45700" anchor="t" anchorCtr="0">
              <a:spAutoFit/>
            </a:bodyPr>
            <a:lstStyle/>
            <a:p>
              <a:pPr algn="just">
                <a:lnSpc>
                  <a:spcPct val="150000"/>
                </a:lnSpc>
              </a:pPr>
              <a:r>
                <a:rPr lang="en-GB" sz="1200">
                  <a:latin typeface="Arial" panose="020B0604020202020204" pitchFamily="34" charset="0"/>
                  <a:cs typeface="Arial" panose="020B0604020202020204" pitchFamily="34" charset="0"/>
                </a:rPr>
                <a:t>The presentation will end with a conclusion that will provide practical advice for enhancing efficiency and communication at </a:t>
              </a:r>
            </a:p>
            <a:p>
              <a:pPr algn="just">
                <a:lnSpc>
                  <a:spcPct val="150000"/>
                </a:lnSpc>
              </a:pPr>
              <a:r>
                <a:rPr lang="en-GB" sz="1200">
                  <a:latin typeface="Arial" panose="020B0604020202020204" pitchFamily="34" charset="0"/>
                  <a:cs typeface="Arial" panose="020B0604020202020204" pitchFamily="34" charset="0"/>
                </a:rPr>
                <a:t>Flight Foods Ltd (Alaa, 2025).</a:t>
              </a:r>
              <a:endParaRPr lang="en-US" sz="1200">
                <a:latin typeface="Arial" panose="020B0604020202020204" pitchFamily="34" charset="0"/>
                <a:cs typeface="Arial" panose="020B0604020202020204" pitchFamily="34" charset="0"/>
              </a:endParaRPr>
            </a:p>
          </p:txBody>
        </p:sp>
      </p:grpSp>
      <p:grpSp>
        <p:nvGrpSpPr>
          <p:cNvPr id="31" name="Google Shape;150;p25">
            <a:extLst>
              <a:ext uri="{FF2B5EF4-FFF2-40B4-BE49-F238E27FC236}">
                <a16:creationId xmlns:a16="http://schemas.microsoft.com/office/drawing/2014/main" id="{072BC5D6-BFBA-672A-48C2-A743D0C1CAA1}"/>
              </a:ext>
            </a:extLst>
          </p:cNvPr>
          <p:cNvGrpSpPr/>
          <p:nvPr/>
        </p:nvGrpSpPr>
        <p:grpSpPr>
          <a:xfrm>
            <a:off x="389907" y="3039430"/>
            <a:ext cx="5530083" cy="1429694"/>
            <a:chOff x="2043566" y="3865195"/>
            <a:chExt cx="3501858" cy="956061"/>
          </a:xfrm>
        </p:grpSpPr>
        <p:sp>
          <p:nvSpPr>
            <p:cNvPr id="33" name="Google Shape;151;p25">
              <a:extLst>
                <a:ext uri="{FF2B5EF4-FFF2-40B4-BE49-F238E27FC236}">
                  <a16:creationId xmlns:a16="http://schemas.microsoft.com/office/drawing/2014/main" id="{9A160CEE-D635-0D69-8AC5-6AC6DAE95B03}"/>
                </a:ext>
              </a:extLst>
            </p:cNvPr>
            <p:cNvSpPr/>
            <p:nvPr/>
          </p:nvSpPr>
          <p:spPr>
            <a:xfrm>
              <a:off x="2172196" y="3899342"/>
              <a:ext cx="3373228" cy="825223"/>
            </a:xfrm>
            <a:custGeom>
              <a:avLst/>
              <a:gdLst/>
              <a:ahLst/>
              <a:cxnLst/>
              <a:rect l="l" t="t" r="r" b="b"/>
              <a:pathLst>
                <a:path w="3373228" h="829056" extrusionOk="0">
                  <a:moveTo>
                    <a:pt x="0" y="0"/>
                  </a:moveTo>
                  <a:lnTo>
                    <a:pt x="3373228" y="0"/>
                  </a:lnTo>
                  <a:lnTo>
                    <a:pt x="3373228" y="829057"/>
                  </a:lnTo>
                  <a:lnTo>
                    <a:pt x="0" y="829057"/>
                  </a:lnTo>
                  <a:close/>
                </a:path>
              </a:pathLst>
            </a:custGeom>
            <a:solidFill>
              <a:srgbClr val="F2F2F2"/>
            </a:solidFill>
            <a:ln>
              <a:noFill/>
            </a:ln>
            <a:effectLst>
              <a:outerShdw blurRad="63500" sx="102000" sy="102000" algn="ctr" rotWithShape="0">
                <a:srgbClr val="000000">
                  <a:alpha val="23921"/>
                </a:srgbClr>
              </a:outerShdw>
            </a:effectLst>
          </p:spPr>
          <p:txBody>
            <a:bodyPr spcFirstLastPara="1" wrap="square" lIns="91433" tIns="45700" rIns="91433" bIns="45700" anchor="ctr" anchorCtr="0">
              <a:noAutofit/>
            </a:bodyPr>
            <a:lstStyle/>
            <a:p>
              <a:endParaRPr sz="1867">
                <a:solidFill>
                  <a:schemeClr val="dk1"/>
                </a:solidFill>
                <a:latin typeface="Calibri"/>
                <a:ea typeface="Calibri"/>
                <a:cs typeface="Calibri"/>
                <a:sym typeface="Calibri"/>
              </a:endParaRPr>
            </a:p>
          </p:txBody>
        </p:sp>
        <p:sp>
          <p:nvSpPr>
            <p:cNvPr id="34" name="Google Shape;152;p25">
              <a:extLst>
                <a:ext uri="{FF2B5EF4-FFF2-40B4-BE49-F238E27FC236}">
                  <a16:creationId xmlns:a16="http://schemas.microsoft.com/office/drawing/2014/main" id="{0B89E93E-0BC6-C3FF-1578-847D44D2AFBC}"/>
                </a:ext>
              </a:extLst>
            </p:cNvPr>
            <p:cNvSpPr/>
            <p:nvPr/>
          </p:nvSpPr>
          <p:spPr>
            <a:xfrm>
              <a:off x="2043566" y="3996033"/>
              <a:ext cx="308722" cy="825223"/>
            </a:xfrm>
            <a:custGeom>
              <a:avLst/>
              <a:gdLst/>
              <a:ahLst/>
              <a:cxnLst/>
              <a:rect l="l" t="t" r="r" b="b"/>
              <a:pathLst>
                <a:path w="747398" h="825223" extrusionOk="0">
                  <a:moveTo>
                    <a:pt x="0" y="630647"/>
                  </a:moveTo>
                  <a:cubicBezTo>
                    <a:pt x="0" y="738102"/>
                    <a:pt x="69779" y="825224"/>
                    <a:pt x="155868" y="825224"/>
                  </a:cubicBezTo>
                  <a:lnTo>
                    <a:pt x="538198" y="825224"/>
                  </a:lnTo>
                  <a:lnTo>
                    <a:pt x="747398" y="462873"/>
                  </a:lnTo>
                  <a:lnTo>
                    <a:pt x="538198" y="100523"/>
                  </a:lnTo>
                  <a:lnTo>
                    <a:pt x="128630" y="100523"/>
                  </a:lnTo>
                  <a:lnTo>
                    <a:pt x="100523" y="100523"/>
                  </a:lnTo>
                  <a:cubicBezTo>
                    <a:pt x="45015" y="100523"/>
                    <a:pt x="0" y="55535"/>
                    <a:pt x="0" y="0"/>
                  </a:cubicBezTo>
                  <a:lnTo>
                    <a:pt x="0" y="630647"/>
                  </a:lnTo>
                  <a:close/>
                </a:path>
              </a:pathLst>
            </a:custGeom>
            <a:solidFill>
              <a:srgbClr val="01BF7F"/>
            </a:solidFill>
            <a:ln>
              <a:noFill/>
            </a:ln>
          </p:spPr>
          <p:txBody>
            <a:bodyPr spcFirstLastPara="1" wrap="square" lIns="91433" tIns="45700" rIns="91433" bIns="45700" anchor="ctr" anchorCtr="0">
              <a:noAutofit/>
            </a:bodyPr>
            <a:lstStyle/>
            <a:p>
              <a:r>
                <a:rPr lang="en-GB" sz="2400" b="1">
                  <a:ln w="0"/>
                  <a:solidFill>
                    <a:schemeClr val="dk1"/>
                  </a:solidFill>
                  <a:effectLst>
                    <a:outerShdw blurRad="38100" dist="19050" dir="2700000" algn="tl" rotWithShape="0">
                      <a:schemeClr val="dk1">
                        <a:alpha val="40000"/>
                      </a:schemeClr>
                    </a:outerShdw>
                  </a:effectLst>
                  <a:latin typeface="Arial" panose="020B0604020202020204" pitchFamily="34" charset="0"/>
                  <a:ea typeface="Calibri"/>
                  <a:cs typeface="Arial" panose="020B0604020202020204" pitchFamily="34" charset="0"/>
                  <a:sym typeface="Calibri"/>
                </a:rPr>
                <a:t>2</a:t>
              </a:r>
              <a:endParaRPr lang="en-GB" sz="2800" b="1">
                <a:ln w="0"/>
                <a:effectLst>
                  <a:outerShdw blurRad="38100" dist="19050" dir="2700000" algn="tl" rotWithShape="0">
                    <a:schemeClr val="dk1">
                      <a:alpha val="40000"/>
                    </a:schemeClr>
                  </a:outerShdw>
                </a:effectLst>
                <a:latin typeface="Arial" panose="020B0604020202020204" pitchFamily="34" charset="0"/>
                <a:ea typeface="Calibri"/>
                <a:cs typeface="Arial" panose="020B0604020202020204" pitchFamily="34" charset="0"/>
                <a:sym typeface="Calibri"/>
              </a:endParaRPr>
            </a:p>
          </p:txBody>
        </p:sp>
        <p:sp>
          <p:nvSpPr>
            <p:cNvPr id="35" name="Google Shape;153;p25">
              <a:extLst>
                <a:ext uri="{FF2B5EF4-FFF2-40B4-BE49-F238E27FC236}">
                  <a16:creationId xmlns:a16="http://schemas.microsoft.com/office/drawing/2014/main" id="{FC930453-EDE7-CDD8-0ACC-EFEF553E60B5}"/>
                </a:ext>
              </a:extLst>
            </p:cNvPr>
            <p:cNvSpPr/>
            <p:nvPr/>
          </p:nvSpPr>
          <p:spPr>
            <a:xfrm>
              <a:off x="2043566" y="3900272"/>
              <a:ext cx="128603" cy="201046"/>
            </a:xfrm>
            <a:custGeom>
              <a:avLst/>
              <a:gdLst/>
              <a:ahLst/>
              <a:cxnLst/>
              <a:rect l="l" t="t" r="r" b="b"/>
              <a:pathLst>
                <a:path w="128603" h="201046" extrusionOk="0">
                  <a:moveTo>
                    <a:pt x="0" y="100523"/>
                  </a:moveTo>
                  <a:cubicBezTo>
                    <a:pt x="0" y="156031"/>
                    <a:pt x="45015" y="201046"/>
                    <a:pt x="100523" y="201046"/>
                  </a:cubicBezTo>
                  <a:lnTo>
                    <a:pt x="128603" y="201046"/>
                  </a:lnTo>
                  <a:lnTo>
                    <a:pt x="128603" y="0"/>
                  </a:lnTo>
                  <a:lnTo>
                    <a:pt x="100523" y="0"/>
                  </a:lnTo>
                  <a:cubicBezTo>
                    <a:pt x="45015" y="0"/>
                    <a:pt x="0" y="45015"/>
                    <a:pt x="0" y="100523"/>
                  </a:cubicBezTo>
                  <a:close/>
                </a:path>
              </a:pathLst>
            </a:custGeom>
            <a:solidFill>
              <a:srgbClr val="01D58E"/>
            </a:solidFill>
            <a:ln>
              <a:noFill/>
            </a:ln>
          </p:spPr>
          <p:txBody>
            <a:bodyPr spcFirstLastPara="1" wrap="square" lIns="91433" tIns="45700" rIns="91433" bIns="45700" anchor="ctr" anchorCtr="0">
              <a:noAutofit/>
            </a:bodyPr>
            <a:lstStyle/>
            <a:p>
              <a:endParaRPr sz="1867">
                <a:solidFill>
                  <a:schemeClr val="dk1"/>
                </a:solidFill>
                <a:latin typeface="Calibri"/>
                <a:ea typeface="Calibri"/>
                <a:cs typeface="Calibri"/>
                <a:sym typeface="Calibri"/>
              </a:endParaRPr>
            </a:p>
          </p:txBody>
        </p:sp>
        <p:sp>
          <p:nvSpPr>
            <p:cNvPr id="36" name="Google Shape;154;p25">
              <a:extLst>
                <a:ext uri="{FF2B5EF4-FFF2-40B4-BE49-F238E27FC236}">
                  <a16:creationId xmlns:a16="http://schemas.microsoft.com/office/drawing/2014/main" id="{A225EE28-7689-C97F-BD5D-572EA0C47A04}"/>
                </a:ext>
              </a:extLst>
            </p:cNvPr>
            <p:cNvSpPr/>
            <p:nvPr/>
          </p:nvSpPr>
          <p:spPr>
            <a:xfrm>
              <a:off x="5416791" y="3895510"/>
              <a:ext cx="128632" cy="829056"/>
            </a:xfrm>
            <a:custGeom>
              <a:avLst/>
              <a:gdLst/>
              <a:ahLst/>
              <a:cxnLst/>
              <a:rect l="l" t="t" r="r" b="b"/>
              <a:pathLst>
                <a:path w="352645" h="829056" extrusionOk="0">
                  <a:moveTo>
                    <a:pt x="0" y="0"/>
                  </a:moveTo>
                  <a:lnTo>
                    <a:pt x="352646" y="0"/>
                  </a:lnTo>
                  <a:lnTo>
                    <a:pt x="352646" y="829057"/>
                  </a:lnTo>
                  <a:lnTo>
                    <a:pt x="0" y="829057"/>
                  </a:lnTo>
                  <a:close/>
                </a:path>
              </a:pathLst>
            </a:custGeom>
            <a:solidFill>
              <a:srgbClr val="01BF7F"/>
            </a:solidFill>
            <a:ln>
              <a:noFill/>
            </a:ln>
          </p:spPr>
          <p:txBody>
            <a:bodyPr spcFirstLastPara="1" wrap="square" lIns="91433" tIns="45700" rIns="91433" bIns="45700" anchor="ctr" anchorCtr="0">
              <a:noAutofit/>
            </a:bodyPr>
            <a:lstStyle/>
            <a:p>
              <a:endParaRPr sz="1867">
                <a:solidFill>
                  <a:schemeClr val="dk1"/>
                </a:solidFill>
                <a:latin typeface="Calibri"/>
                <a:ea typeface="Calibri"/>
                <a:cs typeface="Calibri"/>
                <a:sym typeface="Calibri"/>
              </a:endParaRPr>
            </a:p>
          </p:txBody>
        </p:sp>
        <p:sp>
          <p:nvSpPr>
            <p:cNvPr id="39" name="Google Shape;158;p25">
              <a:extLst>
                <a:ext uri="{FF2B5EF4-FFF2-40B4-BE49-F238E27FC236}">
                  <a16:creationId xmlns:a16="http://schemas.microsoft.com/office/drawing/2014/main" id="{CD803DAE-CB84-2E5A-72A0-F55447E6D6E9}"/>
                </a:ext>
              </a:extLst>
            </p:cNvPr>
            <p:cNvSpPr txBox="1"/>
            <p:nvPr/>
          </p:nvSpPr>
          <p:spPr>
            <a:xfrm>
              <a:off x="2154671" y="3865195"/>
              <a:ext cx="1825200" cy="212692"/>
            </a:xfrm>
            <a:prstGeom prst="rect">
              <a:avLst/>
            </a:prstGeom>
            <a:noFill/>
            <a:ln>
              <a:noFill/>
            </a:ln>
          </p:spPr>
          <p:txBody>
            <a:bodyPr spcFirstLastPara="1" wrap="square" lIns="91433" tIns="45700" rIns="91433" bIns="45700" anchor="t" anchorCtr="0">
              <a:spAutoFit/>
            </a:bodyPr>
            <a:lstStyle/>
            <a:p>
              <a:r>
                <a:rPr lang="en-GB" sz="1467" b="1">
                  <a:solidFill>
                    <a:srgbClr val="01BF7F"/>
                  </a:solidFill>
                  <a:latin typeface="Calibri"/>
                  <a:ea typeface="Calibri"/>
                  <a:cs typeface="Calibri"/>
                  <a:sym typeface="Calibri"/>
                </a:rPr>
                <a:t>COMMUNICATION BARRIERS</a:t>
              </a:r>
              <a:endParaRPr sz="1467" b="1">
                <a:solidFill>
                  <a:srgbClr val="01BF7F"/>
                </a:solidFill>
                <a:latin typeface="Calibri"/>
                <a:ea typeface="Calibri"/>
                <a:cs typeface="Calibri"/>
                <a:sym typeface="Calibri"/>
              </a:endParaRPr>
            </a:p>
          </p:txBody>
        </p:sp>
        <p:sp>
          <p:nvSpPr>
            <p:cNvPr id="40" name="Google Shape;159;p25">
              <a:extLst>
                <a:ext uri="{FF2B5EF4-FFF2-40B4-BE49-F238E27FC236}">
                  <a16:creationId xmlns:a16="http://schemas.microsoft.com/office/drawing/2014/main" id="{B3E563A8-D183-6AD3-4EBE-2A71B24B1853}"/>
                </a:ext>
              </a:extLst>
            </p:cNvPr>
            <p:cNvSpPr txBox="1"/>
            <p:nvPr/>
          </p:nvSpPr>
          <p:spPr>
            <a:xfrm>
              <a:off x="2351788" y="4075378"/>
              <a:ext cx="3092787" cy="617419"/>
            </a:xfrm>
            <a:prstGeom prst="rect">
              <a:avLst/>
            </a:prstGeom>
            <a:noFill/>
            <a:ln>
              <a:noFill/>
            </a:ln>
          </p:spPr>
          <p:txBody>
            <a:bodyPr spcFirstLastPara="1" wrap="square" lIns="91433" tIns="45700" rIns="91433" bIns="45700" anchor="t" anchorCtr="0">
              <a:spAutoFit/>
            </a:bodyPr>
            <a:lstStyle/>
            <a:p>
              <a:pPr>
                <a:lnSpc>
                  <a:spcPct val="150000"/>
                </a:lnSpc>
              </a:pPr>
              <a:r>
                <a:rPr lang="en-GB" sz="1200">
                  <a:latin typeface="Arial" panose="020B0604020202020204" pitchFamily="34" charset="0"/>
                  <a:cs typeface="Arial" panose="020B0604020202020204" pitchFamily="34" charset="0"/>
                </a:rPr>
                <a:t>Language differences</a:t>
              </a:r>
              <a:r>
                <a:rPr lang="en-US" sz="1200">
                  <a:latin typeface="Arial" panose="020B0604020202020204" pitchFamily="34" charset="0"/>
                  <a:cs typeface="Arial" panose="020B0604020202020204" pitchFamily="34" charset="0"/>
                </a:rPr>
                <a:t>, </a:t>
              </a:r>
              <a:r>
                <a:rPr lang="en-GB" sz="1200">
                  <a:latin typeface="Arial" panose="020B0604020202020204" pitchFamily="34" charset="0"/>
                  <a:cs typeface="Arial" panose="020B0604020202020204" pitchFamily="34" charset="0"/>
                </a:rPr>
                <a:t>cultural diversity will be recognised as the main obstacles to communication, to succeed and uphold standards these issues must be resolved (Markovic, 2023).</a:t>
              </a:r>
              <a:endParaRPr lang="en-US" sz="1200">
                <a:latin typeface="Arial" panose="020B0604020202020204" pitchFamily="34" charset="0"/>
                <a:cs typeface="Arial" panose="020B0604020202020204" pitchFamily="34" charset="0"/>
              </a:endParaRPr>
            </a:p>
          </p:txBody>
        </p:sp>
      </p:grpSp>
      <p:grpSp>
        <p:nvGrpSpPr>
          <p:cNvPr id="41" name="Google Shape;160;p25">
            <a:extLst>
              <a:ext uri="{FF2B5EF4-FFF2-40B4-BE49-F238E27FC236}">
                <a16:creationId xmlns:a16="http://schemas.microsoft.com/office/drawing/2014/main" id="{501D953F-2283-EC7B-A910-25DB06DFA085}"/>
              </a:ext>
            </a:extLst>
          </p:cNvPr>
          <p:cNvGrpSpPr/>
          <p:nvPr/>
        </p:nvGrpSpPr>
        <p:grpSpPr>
          <a:xfrm>
            <a:off x="6271264" y="4533992"/>
            <a:ext cx="5530083" cy="1455544"/>
            <a:chOff x="2043566" y="4855774"/>
            <a:chExt cx="3501858" cy="973347"/>
          </a:xfrm>
        </p:grpSpPr>
        <p:sp>
          <p:nvSpPr>
            <p:cNvPr id="42" name="Google Shape;161;p25">
              <a:extLst>
                <a:ext uri="{FF2B5EF4-FFF2-40B4-BE49-F238E27FC236}">
                  <a16:creationId xmlns:a16="http://schemas.microsoft.com/office/drawing/2014/main" id="{5E56C8CD-EBA6-ED7D-570F-5B6E97F3B167}"/>
                </a:ext>
              </a:extLst>
            </p:cNvPr>
            <p:cNvSpPr/>
            <p:nvPr/>
          </p:nvSpPr>
          <p:spPr>
            <a:xfrm>
              <a:off x="2172196" y="4903377"/>
              <a:ext cx="3373228" cy="829056"/>
            </a:xfrm>
            <a:custGeom>
              <a:avLst/>
              <a:gdLst/>
              <a:ahLst/>
              <a:cxnLst/>
              <a:rect l="l" t="t" r="r" b="b"/>
              <a:pathLst>
                <a:path w="3373228" h="829056" extrusionOk="0">
                  <a:moveTo>
                    <a:pt x="0" y="0"/>
                  </a:moveTo>
                  <a:lnTo>
                    <a:pt x="3373228" y="0"/>
                  </a:lnTo>
                  <a:lnTo>
                    <a:pt x="3373228" y="829057"/>
                  </a:lnTo>
                  <a:lnTo>
                    <a:pt x="0" y="829057"/>
                  </a:lnTo>
                  <a:close/>
                </a:path>
              </a:pathLst>
            </a:custGeom>
            <a:solidFill>
              <a:srgbClr val="F2F2F2"/>
            </a:solidFill>
            <a:ln>
              <a:noFill/>
            </a:ln>
            <a:effectLst>
              <a:outerShdw blurRad="63500" sx="102000" sy="102000" algn="ctr" rotWithShape="0">
                <a:srgbClr val="000000">
                  <a:alpha val="23921"/>
                </a:srgbClr>
              </a:outerShdw>
            </a:effectLst>
          </p:spPr>
          <p:txBody>
            <a:bodyPr spcFirstLastPara="1" wrap="square" lIns="91433" tIns="45700" rIns="91433" bIns="45700" anchor="ctr" anchorCtr="0">
              <a:noAutofit/>
            </a:bodyPr>
            <a:lstStyle/>
            <a:p>
              <a:endParaRPr sz="1867">
                <a:solidFill>
                  <a:schemeClr val="dk1"/>
                </a:solidFill>
                <a:latin typeface="Calibri"/>
                <a:ea typeface="Calibri"/>
                <a:cs typeface="Calibri"/>
                <a:sym typeface="Calibri"/>
              </a:endParaRPr>
            </a:p>
          </p:txBody>
        </p:sp>
        <p:sp>
          <p:nvSpPr>
            <p:cNvPr id="43" name="Google Shape;162;p25">
              <a:extLst>
                <a:ext uri="{FF2B5EF4-FFF2-40B4-BE49-F238E27FC236}">
                  <a16:creationId xmlns:a16="http://schemas.microsoft.com/office/drawing/2014/main" id="{7A87449D-2896-4F92-7AF7-E61F85ED719B}"/>
                </a:ext>
              </a:extLst>
            </p:cNvPr>
            <p:cNvSpPr/>
            <p:nvPr/>
          </p:nvSpPr>
          <p:spPr>
            <a:xfrm>
              <a:off x="2043567" y="5003898"/>
              <a:ext cx="308249" cy="825223"/>
            </a:xfrm>
            <a:custGeom>
              <a:avLst/>
              <a:gdLst/>
              <a:ahLst/>
              <a:cxnLst/>
              <a:rect l="l" t="t" r="r" b="b"/>
              <a:pathLst>
                <a:path w="747398" h="825223" extrusionOk="0">
                  <a:moveTo>
                    <a:pt x="0" y="630647"/>
                  </a:moveTo>
                  <a:cubicBezTo>
                    <a:pt x="0" y="738102"/>
                    <a:pt x="69779" y="825224"/>
                    <a:pt x="155868" y="825224"/>
                  </a:cubicBezTo>
                  <a:lnTo>
                    <a:pt x="538198" y="825224"/>
                  </a:lnTo>
                  <a:lnTo>
                    <a:pt x="747398" y="462873"/>
                  </a:lnTo>
                  <a:lnTo>
                    <a:pt x="538198" y="100523"/>
                  </a:lnTo>
                  <a:lnTo>
                    <a:pt x="128630" y="100523"/>
                  </a:lnTo>
                  <a:lnTo>
                    <a:pt x="100523" y="100523"/>
                  </a:lnTo>
                  <a:cubicBezTo>
                    <a:pt x="45015" y="100523"/>
                    <a:pt x="0" y="55508"/>
                    <a:pt x="0" y="0"/>
                  </a:cubicBezTo>
                  <a:lnTo>
                    <a:pt x="0" y="630647"/>
                  </a:lnTo>
                  <a:close/>
                </a:path>
              </a:pathLst>
            </a:custGeom>
            <a:solidFill>
              <a:srgbClr val="41B5E0"/>
            </a:solidFill>
            <a:ln>
              <a:noFill/>
            </a:ln>
          </p:spPr>
          <p:txBody>
            <a:bodyPr spcFirstLastPara="1" wrap="square" lIns="91433" tIns="45700" rIns="91433" bIns="45700" anchor="ctr" anchorCtr="0">
              <a:noAutofit/>
            </a:bodyPr>
            <a:lstStyle/>
            <a:p>
              <a:r>
                <a:rPr lang="en-GB" sz="2400" b="1">
                  <a:solidFill>
                    <a:schemeClr val="dk1"/>
                  </a:solidFill>
                  <a:latin typeface="Arial" panose="020B0604020202020204" pitchFamily="34" charset="0"/>
                  <a:ea typeface="Calibri"/>
                  <a:cs typeface="Arial" panose="020B0604020202020204" pitchFamily="34" charset="0"/>
                  <a:sym typeface="Calibri"/>
                </a:rPr>
                <a:t>6</a:t>
              </a:r>
              <a:endParaRPr sz="2400" b="1">
                <a:solidFill>
                  <a:schemeClr val="dk1"/>
                </a:solidFill>
                <a:latin typeface="Arial" panose="020B0604020202020204" pitchFamily="34" charset="0"/>
                <a:ea typeface="Calibri"/>
                <a:cs typeface="Arial" panose="020B0604020202020204" pitchFamily="34" charset="0"/>
                <a:sym typeface="Calibri"/>
              </a:endParaRPr>
            </a:p>
          </p:txBody>
        </p:sp>
        <p:sp>
          <p:nvSpPr>
            <p:cNvPr id="44" name="Google Shape;163;p25">
              <a:extLst>
                <a:ext uri="{FF2B5EF4-FFF2-40B4-BE49-F238E27FC236}">
                  <a16:creationId xmlns:a16="http://schemas.microsoft.com/office/drawing/2014/main" id="{E1B9D9ED-3A17-7A85-9669-8E8EBC8A10FE}"/>
                </a:ext>
              </a:extLst>
            </p:cNvPr>
            <p:cNvSpPr/>
            <p:nvPr/>
          </p:nvSpPr>
          <p:spPr>
            <a:xfrm>
              <a:off x="2043566" y="4903377"/>
              <a:ext cx="128603" cy="201045"/>
            </a:xfrm>
            <a:custGeom>
              <a:avLst/>
              <a:gdLst/>
              <a:ahLst/>
              <a:cxnLst/>
              <a:rect l="l" t="t" r="r" b="b"/>
              <a:pathLst>
                <a:path w="128603" h="201045" extrusionOk="0">
                  <a:moveTo>
                    <a:pt x="0" y="100523"/>
                  </a:moveTo>
                  <a:cubicBezTo>
                    <a:pt x="0" y="156031"/>
                    <a:pt x="45015" y="201046"/>
                    <a:pt x="100523" y="201046"/>
                  </a:cubicBezTo>
                  <a:lnTo>
                    <a:pt x="128603" y="201046"/>
                  </a:lnTo>
                  <a:lnTo>
                    <a:pt x="128603" y="0"/>
                  </a:lnTo>
                  <a:lnTo>
                    <a:pt x="100523" y="0"/>
                  </a:lnTo>
                  <a:cubicBezTo>
                    <a:pt x="45015" y="0"/>
                    <a:pt x="0" y="45015"/>
                    <a:pt x="0" y="100523"/>
                  </a:cubicBezTo>
                  <a:close/>
                </a:path>
              </a:pathLst>
            </a:custGeom>
            <a:solidFill>
              <a:srgbClr val="64C4E6"/>
            </a:solidFill>
            <a:ln>
              <a:noFill/>
            </a:ln>
          </p:spPr>
          <p:txBody>
            <a:bodyPr spcFirstLastPara="1" wrap="square" lIns="91433" tIns="45700" rIns="91433" bIns="45700" anchor="ctr" anchorCtr="0">
              <a:noAutofit/>
            </a:bodyPr>
            <a:lstStyle/>
            <a:p>
              <a:endParaRPr sz="1867">
                <a:solidFill>
                  <a:schemeClr val="dk1"/>
                </a:solidFill>
                <a:latin typeface="Calibri"/>
                <a:ea typeface="Calibri"/>
                <a:cs typeface="Calibri"/>
                <a:sym typeface="Calibri"/>
              </a:endParaRPr>
            </a:p>
          </p:txBody>
        </p:sp>
        <p:sp>
          <p:nvSpPr>
            <p:cNvPr id="45" name="Google Shape;164;p25">
              <a:extLst>
                <a:ext uri="{FF2B5EF4-FFF2-40B4-BE49-F238E27FC236}">
                  <a16:creationId xmlns:a16="http://schemas.microsoft.com/office/drawing/2014/main" id="{3B250AC3-7C10-B498-FAC7-AA7024221EC4}"/>
                </a:ext>
              </a:extLst>
            </p:cNvPr>
            <p:cNvSpPr/>
            <p:nvPr/>
          </p:nvSpPr>
          <p:spPr>
            <a:xfrm>
              <a:off x="5416791" y="4903377"/>
              <a:ext cx="128633" cy="829056"/>
            </a:xfrm>
            <a:custGeom>
              <a:avLst/>
              <a:gdLst/>
              <a:ahLst/>
              <a:cxnLst/>
              <a:rect l="l" t="t" r="r" b="b"/>
              <a:pathLst>
                <a:path w="352645" h="829056" extrusionOk="0">
                  <a:moveTo>
                    <a:pt x="0" y="0"/>
                  </a:moveTo>
                  <a:lnTo>
                    <a:pt x="352646" y="0"/>
                  </a:lnTo>
                  <a:lnTo>
                    <a:pt x="352646" y="829057"/>
                  </a:lnTo>
                  <a:lnTo>
                    <a:pt x="0" y="829057"/>
                  </a:lnTo>
                  <a:close/>
                </a:path>
              </a:pathLst>
            </a:custGeom>
            <a:solidFill>
              <a:srgbClr val="41B5E0"/>
            </a:solidFill>
            <a:ln>
              <a:noFill/>
            </a:ln>
          </p:spPr>
          <p:txBody>
            <a:bodyPr spcFirstLastPara="1" wrap="square" lIns="91433" tIns="45700" rIns="91433" bIns="45700" anchor="ctr" anchorCtr="0">
              <a:noAutofit/>
            </a:bodyPr>
            <a:lstStyle/>
            <a:p>
              <a:endParaRPr sz="1867">
                <a:solidFill>
                  <a:schemeClr val="dk1"/>
                </a:solidFill>
                <a:latin typeface="Calibri"/>
                <a:ea typeface="Calibri"/>
                <a:cs typeface="Calibri"/>
                <a:sym typeface="Calibri"/>
              </a:endParaRPr>
            </a:p>
          </p:txBody>
        </p:sp>
        <p:sp>
          <p:nvSpPr>
            <p:cNvPr id="46" name="Google Shape;168;p25">
              <a:extLst>
                <a:ext uri="{FF2B5EF4-FFF2-40B4-BE49-F238E27FC236}">
                  <a16:creationId xmlns:a16="http://schemas.microsoft.com/office/drawing/2014/main" id="{10523110-1B0D-F8E9-7425-FCB59212505E}"/>
                </a:ext>
              </a:extLst>
            </p:cNvPr>
            <p:cNvSpPr txBox="1"/>
            <p:nvPr/>
          </p:nvSpPr>
          <p:spPr>
            <a:xfrm>
              <a:off x="2154671" y="4855774"/>
              <a:ext cx="1795500" cy="212692"/>
            </a:xfrm>
            <a:prstGeom prst="rect">
              <a:avLst/>
            </a:prstGeom>
            <a:noFill/>
            <a:ln>
              <a:noFill/>
            </a:ln>
          </p:spPr>
          <p:txBody>
            <a:bodyPr spcFirstLastPara="1" wrap="square" lIns="91433" tIns="45700" rIns="91433" bIns="45700" anchor="t" anchorCtr="0">
              <a:spAutoFit/>
            </a:bodyPr>
            <a:lstStyle/>
            <a:p>
              <a:r>
                <a:rPr lang="en-GB" sz="1467" b="1">
                  <a:solidFill>
                    <a:srgbClr val="41B5E0"/>
                  </a:solidFill>
                  <a:latin typeface="Calibri"/>
                  <a:ea typeface="Calibri"/>
                  <a:cs typeface="Calibri"/>
                  <a:sym typeface="Calibri"/>
                </a:rPr>
                <a:t>REFERENCES</a:t>
              </a:r>
              <a:endParaRPr sz="1467" b="1">
                <a:solidFill>
                  <a:srgbClr val="41B5E0"/>
                </a:solidFill>
                <a:latin typeface="Calibri"/>
                <a:ea typeface="Calibri"/>
                <a:cs typeface="Calibri"/>
                <a:sym typeface="Calibri"/>
              </a:endParaRPr>
            </a:p>
          </p:txBody>
        </p:sp>
        <p:sp>
          <p:nvSpPr>
            <p:cNvPr id="47" name="Google Shape;169;p25">
              <a:extLst>
                <a:ext uri="{FF2B5EF4-FFF2-40B4-BE49-F238E27FC236}">
                  <a16:creationId xmlns:a16="http://schemas.microsoft.com/office/drawing/2014/main" id="{4798393E-3D2F-361A-DC3A-5B3ADA39442A}"/>
                </a:ext>
              </a:extLst>
            </p:cNvPr>
            <p:cNvSpPr txBox="1"/>
            <p:nvPr/>
          </p:nvSpPr>
          <p:spPr>
            <a:xfrm>
              <a:off x="2393420" y="5107307"/>
              <a:ext cx="3087687" cy="432185"/>
            </a:xfrm>
            <a:prstGeom prst="rect">
              <a:avLst/>
            </a:prstGeom>
            <a:noFill/>
            <a:ln>
              <a:noFill/>
            </a:ln>
          </p:spPr>
          <p:txBody>
            <a:bodyPr spcFirstLastPara="1" wrap="square" lIns="91433" tIns="45700" rIns="91433" bIns="45700" anchor="t" anchorCtr="0">
              <a:spAutoFit/>
            </a:bodyPr>
            <a:lstStyle/>
            <a:p>
              <a:pPr>
                <a:lnSpc>
                  <a:spcPct val="150000"/>
                </a:lnSpc>
              </a:pPr>
              <a:r>
                <a:rPr lang="en-US" sz="1200">
                  <a:latin typeface="Arial" panose="020B0604020202020204" pitchFamily="34" charset="0"/>
                  <a:cs typeface="Arial" panose="020B0604020202020204" pitchFamily="34" charset="0"/>
                </a:rPr>
                <a:t>We will conclude with a reference list of academic and industry sources used throughout the analysis.</a:t>
              </a:r>
            </a:p>
          </p:txBody>
        </p:sp>
      </p:grpSp>
      <p:grpSp>
        <p:nvGrpSpPr>
          <p:cNvPr id="11" name="Group 10">
            <a:extLst>
              <a:ext uri="{FF2B5EF4-FFF2-40B4-BE49-F238E27FC236}">
                <a16:creationId xmlns:a16="http://schemas.microsoft.com/office/drawing/2014/main" id="{74E8CC59-80DD-1A60-A118-AD25511406F6}"/>
              </a:ext>
            </a:extLst>
          </p:cNvPr>
          <p:cNvGrpSpPr/>
          <p:nvPr/>
        </p:nvGrpSpPr>
        <p:grpSpPr>
          <a:xfrm>
            <a:off x="428065" y="4600728"/>
            <a:ext cx="5530083" cy="1455538"/>
            <a:chOff x="6415841" y="722979"/>
            <a:chExt cx="5530083" cy="1455538"/>
          </a:xfrm>
        </p:grpSpPr>
        <p:sp>
          <p:nvSpPr>
            <p:cNvPr id="48" name="Google Shape;170;p25">
              <a:extLst>
                <a:ext uri="{FF2B5EF4-FFF2-40B4-BE49-F238E27FC236}">
                  <a16:creationId xmlns:a16="http://schemas.microsoft.com/office/drawing/2014/main" id="{757DC7F0-6EC0-7DB5-E8C2-0EF0A42A959B}"/>
                </a:ext>
              </a:extLst>
            </p:cNvPr>
            <p:cNvSpPr/>
            <p:nvPr/>
          </p:nvSpPr>
          <p:spPr>
            <a:xfrm>
              <a:off x="6618972" y="794157"/>
              <a:ext cx="5326952" cy="1239771"/>
            </a:xfrm>
            <a:custGeom>
              <a:avLst/>
              <a:gdLst/>
              <a:ahLst/>
              <a:cxnLst/>
              <a:rect l="l" t="t" r="r" b="b"/>
              <a:pathLst>
                <a:path w="3373228" h="829056" extrusionOk="0">
                  <a:moveTo>
                    <a:pt x="0" y="0"/>
                  </a:moveTo>
                  <a:lnTo>
                    <a:pt x="3373228" y="0"/>
                  </a:lnTo>
                  <a:lnTo>
                    <a:pt x="3373228" y="829056"/>
                  </a:lnTo>
                  <a:lnTo>
                    <a:pt x="0" y="829056"/>
                  </a:lnTo>
                  <a:close/>
                </a:path>
              </a:pathLst>
            </a:custGeom>
            <a:solidFill>
              <a:srgbClr val="F2F2F2"/>
            </a:solidFill>
            <a:ln>
              <a:noFill/>
            </a:ln>
            <a:effectLst>
              <a:outerShdw blurRad="63500" sx="102000" sy="102000" algn="ctr" rotWithShape="0">
                <a:srgbClr val="000000">
                  <a:alpha val="23921"/>
                </a:srgbClr>
              </a:outerShdw>
            </a:effectLst>
          </p:spPr>
          <p:txBody>
            <a:bodyPr spcFirstLastPara="1" wrap="square" lIns="91433" tIns="45700" rIns="91433" bIns="45700" anchor="ctr" anchorCtr="0">
              <a:noAutofit/>
            </a:bodyPr>
            <a:lstStyle/>
            <a:p>
              <a:endParaRPr sz="1867">
                <a:solidFill>
                  <a:schemeClr val="dk1"/>
                </a:solidFill>
                <a:latin typeface="Calibri"/>
                <a:ea typeface="Calibri"/>
                <a:cs typeface="Calibri"/>
                <a:sym typeface="Calibri"/>
              </a:endParaRPr>
            </a:p>
          </p:txBody>
        </p:sp>
        <p:sp>
          <p:nvSpPr>
            <p:cNvPr id="49" name="Google Shape;171;p25">
              <a:extLst>
                <a:ext uri="{FF2B5EF4-FFF2-40B4-BE49-F238E27FC236}">
                  <a16:creationId xmlns:a16="http://schemas.microsoft.com/office/drawing/2014/main" id="{23D919D3-473B-27CE-AB51-534E52626821}"/>
                </a:ext>
              </a:extLst>
            </p:cNvPr>
            <p:cNvSpPr/>
            <p:nvPr/>
          </p:nvSpPr>
          <p:spPr>
            <a:xfrm>
              <a:off x="6415842" y="944478"/>
              <a:ext cx="495401" cy="1234039"/>
            </a:xfrm>
            <a:custGeom>
              <a:avLst/>
              <a:gdLst/>
              <a:ahLst/>
              <a:cxnLst/>
              <a:rect l="l" t="t" r="r" b="b"/>
              <a:pathLst>
                <a:path w="747398" h="825223" extrusionOk="0">
                  <a:moveTo>
                    <a:pt x="0" y="630647"/>
                  </a:moveTo>
                  <a:cubicBezTo>
                    <a:pt x="0" y="738102"/>
                    <a:pt x="69779" y="825224"/>
                    <a:pt x="155868" y="825224"/>
                  </a:cubicBezTo>
                  <a:lnTo>
                    <a:pt x="538198" y="825224"/>
                  </a:lnTo>
                  <a:lnTo>
                    <a:pt x="747398" y="462873"/>
                  </a:lnTo>
                  <a:lnTo>
                    <a:pt x="538198" y="100523"/>
                  </a:lnTo>
                  <a:lnTo>
                    <a:pt x="128630" y="100523"/>
                  </a:lnTo>
                  <a:lnTo>
                    <a:pt x="100523" y="100523"/>
                  </a:lnTo>
                  <a:cubicBezTo>
                    <a:pt x="45015" y="100523"/>
                    <a:pt x="0" y="55508"/>
                    <a:pt x="0" y="0"/>
                  </a:cubicBezTo>
                  <a:lnTo>
                    <a:pt x="0" y="630647"/>
                  </a:lnTo>
                  <a:close/>
                </a:path>
              </a:pathLst>
            </a:custGeom>
            <a:solidFill>
              <a:srgbClr val="FC4954"/>
            </a:solidFill>
            <a:ln>
              <a:noFill/>
            </a:ln>
          </p:spPr>
          <p:txBody>
            <a:bodyPr spcFirstLastPara="1" wrap="square" lIns="91433" tIns="45700" rIns="91433" bIns="45700" anchor="ctr" anchorCtr="0">
              <a:noAutofit/>
            </a:bodyPr>
            <a:lstStyle/>
            <a:p>
              <a:r>
                <a:rPr lang="en-GB" sz="2400" b="1">
                  <a:solidFill>
                    <a:schemeClr val="dk1"/>
                  </a:solidFill>
                  <a:latin typeface="Arial" panose="020B0604020202020204" pitchFamily="34" charset="0"/>
                  <a:ea typeface="Calibri"/>
                  <a:cs typeface="Arial" panose="020B0604020202020204" pitchFamily="34" charset="0"/>
                  <a:sym typeface="Calibri"/>
                </a:rPr>
                <a:t>3</a:t>
              </a:r>
              <a:endParaRPr sz="2400" b="1">
                <a:solidFill>
                  <a:schemeClr val="dk1"/>
                </a:solidFill>
                <a:latin typeface="Arial" panose="020B0604020202020204" pitchFamily="34" charset="0"/>
                <a:ea typeface="Calibri"/>
                <a:cs typeface="Arial" panose="020B0604020202020204" pitchFamily="34" charset="0"/>
                <a:sym typeface="Calibri"/>
              </a:endParaRPr>
            </a:p>
          </p:txBody>
        </p:sp>
        <p:sp>
          <p:nvSpPr>
            <p:cNvPr id="2" name="Google Shape;172;p25">
              <a:extLst>
                <a:ext uri="{FF2B5EF4-FFF2-40B4-BE49-F238E27FC236}">
                  <a16:creationId xmlns:a16="http://schemas.microsoft.com/office/drawing/2014/main" id="{34118EED-3AD7-CD71-1AF9-3DBB5D136F22}"/>
                </a:ext>
              </a:extLst>
            </p:cNvPr>
            <p:cNvSpPr/>
            <p:nvPr/>
          </p:nvSpPr>
          <p:spPr>
            <a:xfrm>
              <a:off x="6415841" y="797717"/>
              <a:ext cx="203088" cy="300643"/>
            </a:xfrm>
            <a:custGeom>
              <a:avLst/>
              <a:gdLst/>
              <a:ahLst/>
              <a:cxnLst/>
              <a:rect l="l" t="t" r="r" b="b"/>
              <a:pathLst>
                <a:path w="128603" h="201045" extrusionOk="0">
                  <a:moveTo>
                    <a:pt x="0" y="100523"/>
                  </a:moveTo>
                  <a:cubicBezTo>
                    <a:pt x="0" y="156031"/>
                    <a:pt x="45015" y="201046"/>
                    <a:pt x="100523" y="201046"/>
                  </a:cubicBezTo>
                  <a:lnTo>
                    <a:pt x="128603" y="201046"/>
                  </a:lnTo>
                  <a:lnTo>
                    <a:pt x="128603" y="0"/>
                  </a:lnTo>
                  <a:lnTo>
                    <a:pt x="100523" y="0"/>
                  </a:lnTo>
                  <a:cubicBezTo>
                    <a:pt x="45015" y="0"/>
                    <a:pt x="0" y="45015"/>
                    <a:pt x="0" y="100523"/>
                  </a:cubicBezTo>
                  <a:close/>
                </a:path>
              </a:pathLst>
            </a:custGeom>
            <a:solidFill>
              <a:srgbClr val="FC6C76"/>
            </a:solidFill>
            <a:ln>
              <a:noFill/>
            </a:ln>
          </p:spPr>
          <p:txBody>
            <a:bodyPr spcFirstLastPara="1" wrap="square" lIns="91433" tIns="45700" rIns="91433" bIns="45700" anchor="ctr" anchorCtr="0">
              <a:noAutofit/>
            </a:bodyPr>
            <a:lstStyle/>
            <a:p>
              <a:endParaRPr sz="1867">
                <a:solidFill>
                  <a:schemeClr val="dk1"/>
                </a:solidFill>
                <a:latin typeface="Calibri"/>
                <a:ea typeface="Calibri"/>
                <a:cs typeface="Calibri"/>
                <a:sym typeface="Calibri"/>
              </a:endParaRPr>
            </a:p>
          </p:txBody>
        </p:sp>
        <p:sp>
          <p:nvSpPr>
            <p:cNvPr id="7" name="Google Shape;173;p25">
              <a:extLst>
                <a:ext uri="{FF2B5EF4-FFF2-40B4-BE49-F238E27FC236}">
                  <a16:creationId xmlns:a16="http://schemas.microsoft.com/office/drawing/2014/main" id="{CBB42F4E-CEDA-FE83-41DD-311EB0C77E6C}"/>
                </a:ext>
              </a:extLst>
            </p:cNvPr>
            <p:cNvSpPr/>
            <p:nvPr/>
          </p:nvSpPr>
          <p:spPr>
            <a:xfrm>
              <a:off x="11743579" y="800891"/>
              <a:ext cx="201600" cy="1239771"/>
            </a:xfrm>
            <a:custGeom>
              <a:avLst/>
              <a:gdLst/>
              <a:ahLst/>
              <a:cxnLst/>
              <a:rect l="l" t="t" r="r" b="b"/>
              <a:pathLst>
                <a:path w="352645" h="829056" extrusionOk="0">
                  <a:moveTo>
                    <a:pt x="0" y="0"/>
                  </a:moveTo>
                  <a:lnTo>
                    <a:pt x="352646" y="0"/>
                  </a:lnTo>
                  <a:lnTo>
                    <a:pt x="352646" y="829056"/>
                  </a:lnTo>
                  <a:lnTo>
                    <a:pt x="0" y="829056"/>
                  </a:lnTo>
                  <a:close/>
                </a:path>
              </a:pathLst>
            </a:custGeom>
            <a:solidFill>
              <a:srgbClr val="FC4954"/>
            </a:solidFill>
            <a:ln>
              <a:noFill/>
            </a:ln>
          </p:spPr>
          <p:txBody>
            <a:bodyPr spcFirstLastPara="1" wrap="square" lIns="91433" tIns="45700" rIns="91433" bIns="45700" anchor="ctr" anchorCtr="0">
              <a:noAutofit/>
            </a:bodyPr>
            <a:lstStyle/>
            <a:p>
              <a:endParaRPr sz="1867">
                <a:solidFill>
                  <a:schemeClr val="dk1"/>
                </a:solidFill>
                <a:latin typeface="Calibri"/>
                <a:ea typeface="Calibri"/>
                <a:cs typeface="Calibri"/>
                <a:sym typeface="Calibri"/>
              </a:endParaRPr>
            </a:p>
          </p:txBody>
        </p:sp>
        <p:grpSp>
          <p:nvGrpSpPr>
            <p:cNvPr id="14" name="Google Shape;177;p25">
              <a:extLst>
                <a:ext uri="{FF2B5EF4-FFF2-40B4-BE49-F238E27FC236}">
                  <a16:creationId xmlns:a16="http://schemas.microsoft.com/office/drawing/2014/main" id="{4B799181-4EA2-5E3C-C166-F64862381881}"/>
                </a:ext>
              </a:extLst>
            </p:cNvPr>
            <p:cNvGrpSpPr/>
            <p:nvPr/>
          </p:nvGrpSpPr>
          <p:grpSpPr>
            <a:xfrm>
              <a:off x="6577651" y="722979"/>
              <a:ext cx="5195257" cy="1248083"/>
              <a:chOff x="6315602" y="1677764"/>
              <a:chExt cx="3860015" cy="979270"/>
            </a:xfrm>
          </p:grpSpPr>
          <p:sp>
            <p:nvSpPr>
              <p:cNvPr id="15" name="Google Shape;178;p25">
                <a:extLst>
                  <a:ext uri="{FF2B5EF4-FFF2-40B4-BE49-F238E27FC236}">
                    <a16:creationId xmlns:a16="http://schemas.microsoft.com/office/drawing/2014/main" id="{3D8F4C09-C590-666A-FEB9-44133F64842D}"/>
                  </a:ext>
                </a:extLst>
              </p:cNvPr>
              <p:cNvSpPr txBox="1"/>
              <p:nvPr/>
            </p:nvSpPr>
            <p:spPr>
              <a:xfrm>
                <a:off x="6315602" y="1677764"/>
                <a:ext cx="2784162" cy="249556"/>
              </a:xfrm>
              <a:prstGeom prst="rect">
                <a:avLst/>
              </a:prstGeom>
              <a:noFill/>
              <a:ln>
                <a:noFill/>
              </a:ln>
            </p:spPr>
            <p:txBody>
              <a:bodyPr spcFirstLastPara="1" wrap="square" lIns="91433" tIns="45700" rIns="91433" bIns="45700" anchor="t" anchorCtr="0">
                <a:spAutoFit/>
              </a:bodyPr>
              <a:lstStyle/>
              <a:p>
                <a:r>
                  <a:rPr lang="en-GB" sz="1467" b="1">
                    <a:solidFill>
                      <a:srgbClr val="FC4954"/>
                    </a:solidFill>
                    <a:latin typeface="Calibri"/>
                    <a:ea typeface="Calibri"/>
                    <a:cs typeface="Calibri"/>
                    <a:sym typeface="Calibri"/>
                  </a:rPr>
                  <a:t>STRATERGIES TO OVERCOME BARRIERS</a:t>
                </a:r>
                <a:endParaRPr sz="1467" b="1">
                  <a:solidFill>
                    <a:srgbClr val="FC4954"/>
                  </a:solidFill>
                  <a:latin typeface="Calibri"/>
                  <a:ea typeface="Calibri"/>
                  <a:cs typeface="Calibri"/>
                  <a:sym typeface="Calibri"/>
                </a:endParaRPr>
              </a:p>
            </p:txBody>
          </p:sp>
          <p:sp>
            <p:nvSpPr>
              <p:cNvPr id="16" name="Google Shape;179;p25">
                <a:extLst>
                  <a:ext uri="{FF2B5EF4-FFF2-40B4-BE49-F238E27FC236}">
                    <a16:creationId xmlns:a16="http://schemas.microsoft.com/office/drawing/2014/main" id="{D81121C5-4795-4827-E83E-5D940C869B2A}"/>
                  </a:ext>
                </a:extLst>
              </p:cNvPr>
              <p:cNvSpPr txBox="1"/>
              <p:nvPr/>
            </p:nvSpPr>
            <p:spPr>
              <a:xfrm>
                <a:off x="6547484" y="1932604"/>
                <a:ext cx="3628133" cy="724430"/>
              </a:xfrm>
              <a:prstGeom prst="rect">
                <a:avLst/>
              </a:prstGeom>
              <a:noFill/>
              <a:ln>
                <a:noFill/>
              </a:ln>
            </p:spPr>
            <p:txBody>
              <a:bodyPr spcFirstLastPara="1" wrap="square" lIns="91433" tIns="45700" rIns="91433" bIns="45700" anchor="t" anchorCtr="0">
                <a:spAutoFit/>
              </a:bodyPr>
              <a:lstStyle/>
              <a:p>
                <a:pPr>
                  <a:lnSpc>
                    <a:spcPct val="150000"/>
                  </a:lnSpc>
                </a:pPr>
                <a:r>
                  <a:rPr lang="en-GB" sz="1200">
                    <a:latin typeface="Arial"/>
                    <a:cs typeface="Arial"/>
                  </a:rPr>
                  <a:t>Avoid using difficult languages, use </a:t>
                </a:r>
                <a:r>
                  <a:rPr lang="en-GB" sz="1200">
                    <a:latin typeface="Arial" panose="020B0604020202020204" pitchFamily="34" charset="0"/>
                    <a:cs typeface="Arial" panose="020B0604020202020204" pitchFamily="34" charset="0"/>
                  </a:rPr>
                  <a:t>workable solutions, </a:t>
                </a:r>
                <a:r>
                  <a:rPr lang="en-GB" sz="1200">
                    <a:latin typeface="Arial"/>
                    <a:cs typeface="Arial"/>
                  </a:rPr>
                  <a:t>use of body language </a:t>
                </a:r>
                <a:r>
                  <a:rPr lang="en-GB" sz="1200">
                    <a:latin typeface="Arial" panose="020B0604020202020204" pitchFamily="34" charset="0"/>
                    <a:cs typeface="Arial" panose="020B0604020202020204" pitchFamily="34" charset="0"/>
                  </a:rPr>
                  <a:t>interpreters, visual aids, multilingual training is important to overcome barriers.</a:t>
                </a:r>
                <a:endParaRPr lang="en-US" sz="1200">
                  <a:latin typeface="Arial" panose="020B0604020202020204" pitchFamily="34" charset="0"/>
                  <a:cs typeface="Arial" panose="020B0604020202020204" pitchFamily="34" charset="0"/>
                </a:endParaRPr>
              </a:p>
            </p:txBody>
          </p:sp>
        </p:grpSp>
      </p:grpSp>
      <p:grpSp>
        <p:nvGrpSpPr>
          <p:cNvPr id="27" name="Google Shape;189;p25">
            <a:extLst>
              <a:ext uri="{FF2B5EF4-FFF2-40B4-BE49-F238E27FC236}">
                <a16:creationId xmlns:a16="http://schemas.microsoft.com/office/drawing/2014/main" id="{66C4CC61-2E7C-0AAA-AD32-C7F74D6B6764}"/>
              </a:ext>
            </a:extLst>
          </p:cNvPr>
          <p:cNvGrpSpPr/>
          <p:nvPr/>
        </p:nvGrpSpPr>
        <p:grpSpPr>
          <a:xfrm>
            <a:off x="6272010" y="3005165"/>
            <a:ext cx="5530083" cy="1441484"/>
            <a:chOff x="6657975" y="3866835"/>
            <a:chExt cx="3501858" cy="963946"/>
          </a:xfrm>
        </p:grpSpPr>
        <p:sp>
          <p:nvSpPr>
            <p:cNvPr id="28" name="Google Shape;190;p25">
              <a:extLst>
                <a:ext uri="{FF2B5EF4-FFF2-40B4-BE49-F238E27FC236}">
                  <a16:creationId xmlns:a16="http://schemas.microsoft.com/office/drawing/2014/main" id="{9D06AC5D-DB29-85A0-66C9-933BB52F4084}"/>
                </a:ext>
              </a:extLst>
            </p:cNvPr>
            <p:cNvSpPr/>
            <p:nvPr/>
          </p:nvSpPr>
          <p:spPr>
            <a:xfrm>
              <a:off x="6786605" y="3905035"/>
              <a:ext cx="3373228" cy="829056"/>
            </a:xfrm>
            <a:custGeom>
              <a:avLst/>
              <a:gdLst/>
              <a:ahLst/>
              <a:cxnLst/>
              <a:rect l="l" t="t" r="r" b="b"/>
              <a:pathLst>
                <a:path w="3373228" h="829056" extrusionOk="0">
                  <a:moveTo>
                    <a:pt x="0" y="0"/>
                  </a:moveTo>
                  <a:lnTo>
                    <a:pt x="3373228" y="0"/>
                  </a:lnTo>
                  <a:lnTo>
                    <a:pt x="3373228" y="829057"/>
                  </a:lnTo>
                  <a:lnTo>
                    <a:pt x="0" y="829057"/>
                  </a:lnTo>
                  <a:close/>
                </a:path>
              </a:pathLst>
            </a:custGeom>
            <a:solidFill>
              <a:srgbClr val="F2F2F2"/>
            </a:solidFill>
            <a:ln>
              <a:noFill/>
            </a:ln>
            <a:effectLst>
              <a:outerShdw blurRad="63500" sx="102000" sy="102000" algn="ctr" rotWithShape="0">
                <a:srgbClr val="000000">
                  <a:alpha val="23921"/>
                </a:srgbClr>
              </a:outerShdw>
            </a:effectLst>
          </p:spPr>
          <p:txBody>
            <a:bodyPr spcFirstLastPara="1" wrap="square" lIns="91433" tIns="45700" rIns="91433" bIns="45700" anchor="ctr" anchorCtr="0">
              <a:noAutofit/>
            </a:bodyPr>
            <a:lstStyle/>
            <a:p>
              <a:endParaRPr sz="1867">
                <a:solidFill>
                  <a:schemeClr val="dk1"/>
                </a:solidFill>
                <a:latin typeface="Calibri"/>
                <a:ea typeface="Calibri"/>
                <a:cs typeface="Calibri"/>
                <a:sym typeface="Calibri"/>
              </a:endParaRPr>
            </a:p>
          </p:txBody>
        </p:sp>
        <p:sp>
          <p:nvSpPr>
            <p:cNvPr id="29" name="Google Shape;191;p25">
              <a:extLst>
                <a:ext uri="{FF2B5EF4-FFF2-40B4-BE49-F238E27FC236}">
                  <a16:creationId xmlns:a16="http://schemas.microsoft.com/office/drawing/2014/main" id="{9F0A6B6B-6B5C-BC0B-C48E-17EECB21A24F}"/>
                </a:ext>
              </a:extLst>
            </p:cNvPr>
            <p:cNvSpPr/>
            <p:nvPr/>
          </p:nvSpPr>
          <p:spPr>
            <a:xfrm>
              <a:off x="6657975" y="4005558"/>
              <a:ext cx="308722" cy="825223"/>
            </a:xfrm>
            <a:custGeom>
              <a:avLst/>
              <a:gdLst/>
              <a:ahLst/>
              <a:cxnLst/>
              <a:rect l="l" t="t" r="r" b="b"/>
              <a:pathLst>
                <a:path w="747398" h="825223" extrusionOk="0">
                  <a:moveTo>
                    <a:pt x="0" y="630647"/>
                  </a:moveTo>
                  <a:cubicBezTo>
                    <a:pt x="0" y="738102"/>
                    <a:pt x="69779" y="825224"/>
                    <a:pt x="155868" y="825224"/>
                  </a:cubicBezTo>
                  <a:lnTo>
                    <a:pt x="538198" y="825224"/>
                  </a:lnTo>
                  <a:lnTo>
                    <a:pt x="747398" y="462873"/>
                  </a:lnTo>
                  <a:lnTo>
                    <a:pt x="538198" y="100523"/>
                  </a:lnTo>
                  <a:lnTo>
                    <a:pt x="128630" y="100523"/>
                  </a:lnTo>
                  <a:lnTo>
                    <a:pt x="100523" y="100523"/>
                  </a:lnTo>
                  <a:cubicBezTo>
                    <a:pt x="45015" y="100523"/>
                    <a:pt x="0" y="55535"/>
                    <a:pt x="0" y="0"/>
                  </a:cubicBezTo>
                  <a:lnTo>
                    <a:pt x="0" y="630647"/>
                  </a:lnTo>
                  <a:close/>
                </a:path>
              </a:pathLst>
            </a:custGeom>
            <a:solidFill>
              <a:srgbClr val="01BF7F"/>
            </a:solidFill>
            <a:ln>
              <a:noFill/>
            </a:ln>
          </p:spPr>
          <p:txBody>
            <a:bodyPr spcFirstLastPara="1" wrap="square" lIns="91433" tIns="45700" rIns="91433" bIns="45700" anchor="ctr" anchorCtr="0">
              <a:noAutofit/>
            </a:bodyPr>
            <a:lstStyle/>
            <a:p>
              <a:r>
                <a:rPr lang="en-GB" sz="2400" b="1">
                  <a:solidFill>
                    <a:schemeClr val="dk1"/>
                  </a:solidFill>
                  <a:latin typeface="Arial" panose="020B0604020202020204" pitchFamily="34" charset="0"/>
                  <a:ea typeface="Calibri"/>
                  <a:cs typeface="Arial" panose="020B0604020202020204" pitchFamily="34" charset="0"/>
                  <a:sym typeface="Calibri"/>
                </a:rPr>
                <a:t>5</a:t>
              </a:r>
              <a:endParaRPr sz="2400" b="1">
                <a:solidFill>
                  <a:schemeClr val="dk1"/>
                </a:solidFill>
                <a:latin typeface="Arial" panose="020B0604020202020204" pitchFamily="34" charset="0"/>
                <a:ea typeface="Calibri"/>
                <a:cs typeface="Arial" panose="020B0604020202020204" pitchFamily="34" charset="0"/>
                <a:sym typeface="Calibri"/>
              </a:endParaRPr>
            </a:p>
          </p:txBody>
        </p:sp>
        <p:sp>
          <p:nvSpPr>
            <p:cNvPr id="30" name="Google Shape;192;p25">
              <a:extLst>
                <a:ext uri="{FF2B5EF4-FFF2-40B4-BE49-F238E27FC236}">
                  <a16:creationId xmlns:a16="http://schemas.microsoft.com/office/drawing/2014/main" id="{A6E5987A-F33A-3BE1-0B48-40A6FCF179A9}"/>
                </a:ext>
              </a:extLst>
            </p:cNvPr>
            <p:cNvSpPr/>
            <p:nvPr/>
          </p:nvSpPr>
          <p:spPr>
            <a:xfrm>
              <a:off x="6657975" y="3910591"/>
              <a:ext cx="128603" cy="201046"/>
            </a:xfrm>
            <a:custGeom>
              <a:avLst/>
              <a:gdLst/>
              <a:ahLst/>
              <a:cxnLst/>
              <a:rect l="l" t="t" r="r" b="b"/>
              <a:pathLst>
                <a:path w="128603" h="201046" extrusionOk="0">
                  <a:moveTo>
                    <a:pt x="0" y="100523"/>
                  </a:moveTo>
                  <a:cubicBezTo>
                    <a:pt x="0" y="156031"/>
                    <a:pt x="45015" y="201046"/>
                    <a:pt x="100523" y="201046"/>
                  </a:cubicBezTo>
                  <a:lnTo>
                    <a:pt x="128603" y="201046"/>
                  </a:lnTo>
                  <a:lnTo>
                    <a:pt x="128603" y="0"/>
                  </a:lnTo>
                  <a:lnTo>
                    <a:pt x="100523" y="0"/>
                  </a:lnTo>
                  <a:cubicBezTo>
                    <a:pt x="45015" y="0"/>
                    <a:pt x="0" y="45015"/>
                    <a:pt x="0" y="100523"/>
                  </a:cubicBezTo>
                  <a:close/>
                </a:path>
              </a:pathLst>
            </a:custGeom>
            <a:solidFill>
              <a:srgbClr val="01D58E"/>
            </a:solidFill>
            <a:ln>
              <a:noFill/>
            </a:ln>
          </p:spPr>
          <p:txBody>
            <a:bodyPr spcFirstLastPara="1" wrap="square" lIns="91433" tIns="45700" rIns="91433" bIns="45700" anchor="ctr" anchorCtr="0">
              <a:noAutofit/>
            </a:bodyPr>
            <a:lstStyle/>
            <a:p>
              <a:endParaRPr sz="1867">
                <a:solidFill>
                  <a:schemeClr val="dk1"/>
                </a:solidFill>
                <a:latin typeface="Calibri"/>
                <a:ea typeface="Calibri"/>
                <a:cs typeface="Calibri"/>
                <a:sym typeface="Calibri"/>
              </a:endParaRPr>
            </a:p>
          </p:txBody>
        </p:sp>
        <p:sp>
          <p:nvSpPr>
            <p:cNvPr id="32" name="Google Shape;193;p25">
              <a:extLst>
                <a:ext uri="{FF2B5EF4-FFF2-40B4-BE49-F238E27FC236}">
                  <a16:creationId xmlns:a16="http://schemas.microsoft.com/office/drawing/2014/main" id="{77BDC4D4-BDB8-291C-4455-A4747373330C}"/>
                </a:ext>
              </a:extLst>
            </p:cNvPr>
            <p:cNvSpPr/>
            <p:nvPr/>
          </p:nvSpPr>
          <p:spPr>
            <a:xfrm>
              <a:off x="10031700" y="3896030"/>
              <a:ext cx="127661" cy="829056"/>
            </a:xfrm>
            <a:custGeom>
              <a:avLst/>
              <a:gdLst/>
              <a:ahLst/>
              <a:cxnLst/>
              <a:rect l="l" t="t" r="r" b="b"/>
              <a:pathLst>
                <a:path w="352645" h="829056" extrusionOk="0">
                  <a:moveTo>
                    <a:pt x="0" y="0"/>
                  </a:moveTo>
                  <a:lnTo>
                    <a:pt x="352646" y="0"/>
                  </a:lnTo>
                  <a:lnTo>
                    <a:pt x="352646" y="829057"/>
                  </a:lnTo>
                  <a:lnTo>
                    <a:pt x="0" y="829057"/>
                  </a:lnTo>
                  <a:close/>
                </a:path>
              </a:pathLst>
            </a:custGeom>
            <a:solidFill>
              <a:srgbClr val="01BF7F"/>
            </a:solidFill>
            <a:ln>
              <a:noFill/>
            </a:ln>
          </p:spPr>
          <p:txBody>
            <a:bodyPr spcFirstLastPara="1" wrap="square" lIns="91433" tIns="45700" rIns="91433" bIns="45700" anchor="ctr" anchorCtr="0">
              <a:noAutofit/>
            </a:bodyPr>
            <a:lstStyle/>
            <a:p>
              <a:endParaRPr sz="1867">
                <a:solidFill>
                  <a:schemeClr val="dk1"/>
                </a:solidFill>
                <a:latin typeface="Calibri"/>
                <a:ea typeface="Calibri"/>
                <a:cs typeface="Calibri"/>
                <a:sym typeface="Calibri"/>
              </a:endParaRPr>
            </a:p>
          </p:txBody>
        </p:sp>
        <p:sp>
          <p:nvSpPr>
            <p:cNvPr id="37" name="Google Shape;197;p25">
              <a:extLst>
                <a:ext uri="{FF2B5EF4-FFF2-40B4-BE49-F238E27FC236}">
                  <a16:creationId xmlns:a16="http://schemas.microsoft.com/office/drawing/2014/main" id="{D4F11431-F08D-9F14-7679-5156F7604CBA}"/>
                </a:ext>
              </a:extLst>
            </p:cNvPr>
            <p:cNvSpPr txBox="1"/>
            <p:nvPr/>
          </p:nvSpPr>
          <p:spPr>
            <a:xfrm>
              <a:off x="6760439" y="3866835"/>
              <a:ext cx="1844700" cy="212692"/>
            </a:xfrm>
            <a:prstGeom prst="rect">
              <a:avLst/>
            </a:prstGeom>
            <a:noFill/>
            <a:ln>
              <a:noFill/>
            </a:ln>
          </p:spPr>
          <p:txBody>
            <a:bodyPr spcFirstLastPara="1" wrap="square" lIns="91433" tIns="45700" rIns="91433" bIns="45700" anchor="t" anchorCtr="0">
              <a:spAutoFit/>
            </a:bodyPr>
            <a:lstStyle/>
            <a:p>
              <a:r>
                <a:rPr lang="en-GB" sz="1467" b="1">
                  <a:solidFill>
                    <a:srgbClr val="01BF7F"/>
                  </a:solidFill>
                  <a:latin typeface="Calibri"/>
                  <a:ea typeface="Calibri"/>
                  <a:cs typeface="Calibri"/>
                  <a:sym typeface="Calibri"/>
                </a:rPr>
                <a:t>CONCLUSION</a:t>
              </a:r>
              <a:endParaRPr sz="1467" b="1">
                <a:solidFill>
                  <a:srgbClr val="01BF7F"/>
                </a:solidFill>
                <a:latin typeface="Calibri"/>
                <a:ea typeface="Calibri"/>
                <a:cs typeface="Calibri"/>
                <a:sym typeface="Calibri"/>
              </a:endParaRPr>
            </a:p>
          </p:txBody>
        </p:sp>
        <p:sp>
          <p:nvSpPr>
            <p:cNvPr id="38" name="Google Shape;198;p25">
              <a:extLst>
                <a:ext uri="{FF2B5EF4-FFF2-40B4-BE49-F238E27FC236}">
                  <a16:creationId xmlns:a16="http://schemas.microsoft.com/office/drawing/2014/main" id="{D7CB1F2A-2265-D5B0-75A9-677E158C5C2F}"/>
                </a:ext>
              </a:extLst>
            </p:cNvPr>
            <p:cNvSpPr txBox="1"/>
            <p:nvPr/>
          </p:nvSpPr>
          <p:spPr>
            <a:xfrm>
              <a:off x="6968324" y="4077017"/>
              <a:ext cx="3085115" cy="617420"/>
            </a:xfrm>
            <a:prstGeom prst="rect">
              <a:avLst/>
            </a:prstGeom>
            <a:noFill/>
            <a:ln>
              <a:noFill/>
            </a:ln>
          </p:spPr>
          <p:txBody>
            <a:bodyPr spcFirstLastPara="1" wrap="square" lIns="91433" tIns="45700" rIns="91433" bIns="45700" anchor="t" anchorCtr="0">
              <a:spAutoFit/>
            </a:bodyPr>
            <a:lstStyle/>
            <a:p>
              <a:pPr algn="just">
                <a:lnSpc>
                  <a:spcPct val="150000"/>
                </a:lnSpc>
              </a:pPr>
              <a:r>
                <a:rPr lang="en-GB" sz="1200">
                  <a:latin typeface="Arial" panose="020B0604020202020204" pitchFamily="34" charset="0"/>
                  <a:cs typeface="Arial" panose="020B0604020202020204" pitchFamily="34" charset="0"/>
                </a:rPr>
                <a:t>The presentation will end with a conclusion that will provide practical advice for enhancing efficiency and communication at </a:t>
              </a:r>
            </a:p>
            <a:p>
              <a:pPr algn="just">
                <a:lnSpc>
                  <a:spcPct val="150000"/>
                </a:lnSpc>
              </a:pPr>
              <a:r>
                <a:rPr lang="en-GB" sz="1200">
                  <a:latin typeface="Arial" panose="020B0604020202020204" pitchFamily="34" charset="0"/>
                  <a:cs typeface="Arial" panose="020B0604020202020204" pitchFamily="34" charset="0"/>
                </a:rPr>
                <a:t>Flight Foods Ltd (Alaa, 2025).</a:t>
              </a:r>
              <a:endParaRPr lang="en-US" sz="1200">
                <a:latin typeface="Arial" panose="020B0604020202020204" pitchFamily="34" charset="0"/>
                <a:cs typeface="Arial" panose="020B0604020202020204" pitchFamily="34" charset="0"/>
              </a:endParaRPr>
            </a:p>
          </p:txBody>
        </p:sp>
      </p:grpSp>
    </p:spTree>
    <p:extLst>
      <p:ext uri="{BB962C8B-B14F-4D97-AF65-F5344CB8AC3E}">
        <p14:creationId xmlns:p14="http://schemas.microsoft.com/office/powerpoint/2010/main" val="30390800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164E110-D438-475A-4A90-DAC41375FF32}"/>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90F65A0-A144-AE55-6B33-F1020F1996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9F325DB-7046-36C8-7577-91614B48E1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165C66E6-05BD-CD30-7FFE-1D79FFD615A2}"/>
              </a:ext>
            </a:extLst>
          </p:cNvPr>
          <p:cNvSpPr txBox="1"/>
          <p:nvPr/>
        </p:nvSpPr>
        <p:spPr>
          <a:xfrm>
            <a:off x="3302493" y="506028"/>
            <a:ext cx="8698047" cy="3308984"/>
          </a:xfrm>
          <a:prstGeom prst="rect">
            <a:avLst/>
          </a:prstGeom>
          <a:effectLst>
            <a:outerShdw blurRad="50800" dist="38100" dir="5400000" algn="t" rotWithShape="0">
              <a:prstClr val="black">
                <a:alpha val="40000"/>
              </a:prstClr>
            </a:outerShdw>
          </a:effectLst>
          <a:scene3d>
            <a:camera prst="orthographicFront"/>
            <a:lightRig rig="threePt" dir="t"/>
          </a:scene3d>
          <a:sp3d>
            <a:bevelT prst="angle"/>
          </a:sp3d>
        </p:spPr>
        <p:txBody>
          <a:bodyPr vert="horz" lIns="91440" tIns="45720" rIns="91440" bIns="45720" rtlCol="0" anchor="b">
            <a:normAutofit/>
          </a:bodyPr>
          <a:lstStyle/>
          <a:p>
            <a:pPr algn="ctr">
              <a:lnSpc>
                <a:spcPct val="150000"/>
              </a:lnSpc>
              <a:spcBef>
                <a:spcPct val="0"/>
              </a:spcBef>
              <a:spcAft>
                <a:spcPts val="600"/>
              </a:spcAft>
            </a:pPr>
            <a:r>
              <a:rPr lang="en-US" sz="5600" b="1" dirty="0">
                <a:solidFill>
                  <a:schemeClr val="tx1">
                    <a:lumMod val="85000"/>
                    <a:lumOff val="15000"/>
                  </a:schemeClr>
                </a:solidFill>
                <a:latin typeface="Arial"/>
                <a:ea typeface="+mj-ea"/>
                <a:cs typeface="Arial"/>
              </a:rPr>
              <a:t>EFFECTIVE COMMUNICATION</a:t>
            </a:r>
          </a:p>
        </p:txBody>
      </p:sp>
      <p:pic>
        <p:nvPicPr>
          <p:cNvPr id="4" name="Picture 3" descr="Green dialogue boxes">
            <a:extLst>
              <a:ext uri="{FF2B5EF4-FFF2-40B4-BE49-F238E27FC236}">
                <a16:creationId xmlns:a16="http://schemas.microsoft.com/office/drawing/2014/main" id="{EECDA812-F7F6-4F2B-75FC-F78E952BB3F6}"/>
              </a:ext>
            </a:extLst>
          </p:cNvPr>
          <p:cNvPicPr>
            <a:picLocks noChangeAspect="1"/>
          </p:cNvPicPr>
          <p:nvPr/>
        </p:nvPicPr>
        <p:blipFill>
          <a:blip r:embed="rId2">
            <a:duotone>
              <a:prstClr val="black"/>
              <a:schemeClr val="accent4">
                <a:tint val="45000"/>
                <a:satMod val="400000"/>
              </a:schemeClr>
            </a:duotone>
          </a:blip>
          <a:srcRect l="25420" r="31249" b="2"/>
          <a:stretch>
            <a:fillRect/>
          </a:stretch>
        </p:blipFill>
        <p:spPr>
          <a:xfrm>
            <a:off x="-7266" y="10"/>
            <a:ext cx="3569616" cy="6857990"/>
          </a:xfrm>
          <a:custGeom>
            <a:avLst/>
            <a:gdLst/>
            <a:ahLst/>
            <a:cxnLst/>
            <a:rect l="l" t="t" r="r" b="b"/>
            <a:pathLst>
              <a:path w="3569616" h="6858000">
                <a:moveTo>
                  <a:pt x="0" y="0"/>
                </a:moveTo>
                <a:lnTo>
                  <a:pt x="3119345" y="0"/>
                </a:lnTo>
                <a:lnTo>
                  <a:pt x="3123529" y="17226"/>
                </a:lnTo>
                <a:cubicBezTo>
                  <a:pt x="3124924" y="23927"/>
                  <a:pt x="3126075" y="29690"/>
                  <a:pt x="3127926" y="35733"/>
                </a:cubicBezTo>
                <a:cubicBezTo>
                  <a:pt x="3135983" y="55162"/>
                  <a:pt x="3152761" y="75163"/>
                  <a:pt x="3158476" y="86830"/>
                </a:cubicBezTo>
                <a:lnTo>
                  <a:pt x="3162217" y="105744"/>
                </a:lnTo>
                <a:lnTo>
                  <a:pt x="3166997" y="104727"/>
                </a:lnTo>
                <a:lnTo>
                  <a:pt x="3167793" y="111793"/>
                </a:lnTo>
                <a:lnTo>
                  <a:pt x="3168896" y="127609"/>
                </a:lnTo>
                <a:cubicBezTo>
                  <a:pt x="3170241" y="137435"/>
                  <a:pt x="3170795" y="164972"/>
                  <a:pt x="3173185" y="174906"/>
                </a:cubicBezTo>
                <a:cubicBezTo>
                  <a:pt x="3178510" y="177461"/>
                  <a:pt x="3181593" y="181749"/>
                  <a:pt x="3183238" y="187215"/>
                </a:cubicBezTo>
                <a:lnTo>
                  <a:pt x="3184145" y="199435"/>
                </a:lnTo>
                <a:lnTo>
                  <a:pt x="3200957" y="269529"/>
                </a:lnTo>
                <a:lnTo>
                  <a:pt x="3202491" y="279219"/>
                </a:lnTo>
                <a:lnTo>
                  <a:pt x="3206975" y="284221"/>
                </a:lnTo>
                <a:cubicBezTo>
                  <a:pt x="3208056" y="288198"/>
                  <a:pt x="3208241" y="299815"/>
                  <a:pt x="3208979" y="303078"/>
                </a:cubicBezTo>
                <a:cubicBezTo>
                  <a:pt x="3209786" y="303316"/>
                  <a:pt x="3210593" y="303555"/>
                  <a:pt x="3211400" y="303794"/>
                </a:cubicBezTo>
                <a:cubicBezTo>
                  <a:pt x="3215834" y="314048"/>
                  <a:pt x="3230882" y="352723"/>
                  <a:pt x="3235583" y="364595"/>
                </a:cubicBezTo>
                <a:cubicBezTo>
                  <a:pt x="3232098" y="367263"/>
                  <a:pt x="3238178" y="372307"/>
                  <a:pt x="3239601" y="375020"/>
                </a:cubicBezTo>
                <a:cubicBezTo>
                  <a:pt x="3237179" y="375617"/>
                  <a:pt x="3236854" y="382439"/>
                  <a:pt x="3239157" y="384290"/>
                </a:cubicBezTo>
                <a:cubicBezTo>
                  <a:pt x="3254070" y="431093"/>
                  <a:pt x="3227895" y="408920"/>
                  <a:pt x="3245230" y="435044"/>
                </a:cubicBezTo>
                <a:cubicBezTo>
                  <a:pt x="3246565" y="439781"/>
                  <a:pt x="3245820" y="443743"/>
                  <a:pt x="3244204" y="447282"/>
                </a:cubicBezTo>
                <a:lnTo>
                  <a:pt x="3240762" y="452630"/>
                </a:lnTo>
                <a:lnTo>
                  <a:pt x="3249093" y="471880"/>
                </a:lnTo>
                <a:cubicBezTo>
                  <a:pt x="3252174" y="481431"/>
                  <a:pt x="3254453" y="491548"/>
                  <a:pt x="3255857" y="501992"/>
                </a:cubicBezTo>
                <a:cubicBezTo>
                  <a:pt x="3250999" y="504682"/>
                  <a:pt x="3258622" y="512442"/>
                  <a:pt x="3260271" y="516223"/>
                </a:cubicBezTo>
                <a:cubicBezTo>
                  <a:pt x="3257006" y="516482"/>
                  <a:pt x="3255973" y="525173"/>
                  <a:pt x="3258865" y="528038"/>
                </a:cubicBezTo>
                <a:cubicBezTo>
                  <a:pt x="3274535" y="591283"/>
                  <a:pt x="3241762" y="557303"/>
                  <a:pt x="3262462" y="594499"/>
                </a:cubicBezTo>
                <a:cubicBezTo>
                  <a:pt x="3263816" y="600863"/>
                  <a:pt x="3262479" y="605795"/>
                  <a:pt x="3260024" y="610000"/>
                </a:cubicBezTo>
                <a:lnTo>
                  <a:pt x="3253721" y="617692"/>
                </a:lnTo>
                <a:lnTo>
                  <a:pt x="3256482" y="623204"/>
                </a:lnTo>
                <a:cubicBezTo>
                  <a:pt x="3258005" y="644600"/>
                  <a:pt x="3251476" y="651376"/>
                  <a:pt x="3259225" y="663365"/>
                </a:cubicBezTo>
                <a:cubicBezTo>
                  <a:pt x="3245876" y="682744"/>
                  <a:pt x="3258539" y="675670"/>
                  <a:pt x="3261631" y="689522"/>
                </a:cubicBezTo>
                <a:cubicBezTo>
                  <a:pt x="3265207" y="700373"/>
                  <a:pt x="3269507" y="679723"/>
                  <a:pt x="3271002" y="690492"/>
                </a:cubicBezTo>
                <a:cubicBezTo>
                  <a:pt x="3267989" y="702455"/>
                  <a:pt x="3279578" y="701125"/>
                  <a:pt x="3275760" y="713609"/>
                </a:cubicBezTo>
                <a:cubicBezTo>
                  <a:pt x="3266819" y="711239"/>
                  <a:pt x="3278954" y="737528"/>
                  <a:pt x="3271356" y="738880"/>
                </a:cubicBezTo>
                <a:cubicBezTo>
                  <a:pt x="3282938" y="748490"/>
                  <a:pt x="3269788" y="754591"/>
                  <a:pt x="3274016" y="768139"/>
                </a:cubicBezTo>
                <a:cubicBezTo>
                  <a:pt x="3278559" y="774347"/>
                  <a:pt x="3279560" y="778980"/>
                  <a:pt x="3275507" y="785654"/>
                </a:cubicBezTo>
                <a:cubicBezTo>
                  <a:pt x="3297514" y="814181"/>
                  <a:pt x="3277534" y="803670"/>
                  <a:pt x="3287024" y="831111"/>
                </a:cubicBezTo>
                <a:cubicBezTo>
                  <a:pt x="3296672" y="854655"/>
                  <a:pt x="3303659" y="881610"/>
                  <a:pt x="3324562" y="903604"/>
                </a:cubicBezTo>
                <a:cubicBezTo>
                  <a:pt x="3330338" y="907511"/>
                  <a:pt x="3333079" y="917872"/>
                  <a:pt x="3330682" y="926744"/>
                </a:cubicBezTo>
                <a:cubicBezTo>
                  <a:pt x="3330269" y="928269"/>
                  <a:pt x="3329716" y="929694"/>
                  <a:pt x="3329041" y="930971"/>
                </a:cubicBezTo>
                <a:cubicBezTo>
                  <a:pt x="3333270" y="950914"/>
                  <a:pt x="3351150" y="1023696"/>
                  <a:pt x="3356062" y="1046405"/>
                </a:cubicBezTo>
                <a:cubicBezTo>
                  <a:pt x="3349099" y="1048737"/>
                  <a:pt x="3362597" y="1059482"/>
                  <a:pt x="3358521" y="1067217"/>
                </a:cubicBezTo>
                <a:cubicBezTo>
                  <a:pt x="3354869" y="1072807"/>
                  <a:pt x="3358113" y="1077371"/>
                  <a:pt x="3358773" y="1082909"/>
                </a:cubicBezTo>
                <a:cubicBezTo>
                  <a:pt x="3356098" y="1090444"/>
                  <a:pt x="3363241" y="1113953"/>
                  <a:pt x="3367682" y="1119909"/>
                </a:cubicBezTo>
                <a:cubicBezTo>
                  <a:pt x="3382703" y="1133847"/>
                  <a:pt x="3374343" y="1168367"/>
                  <a:pt x="3385911" y="1180009"/>
                </a:cubicBezTo>
                <a:cubicBezTo>
                  <a:pt x="3387774" y="1184389"/>
                  <a:pt x="3388688" y="1188737"/>
                  <a:pt x="3389010" y="1193041"/>
                </a:cubicBezTo>
                <a:lnTo>
                  <a:pt x="3388572" y="1205179"/>
                </a:lnTo>
                <a:lnTo>
                  <a:pt x="3385768" y="1208811"/>
                </a:lnTo>
                <a:lnTo>
                  <a:pt x="3386975" y="1216129"/>
                </a:lnTo>
                <a:lnTo>
                  <a:pt x="3386647" y="1218271"/>
                </a:lnTo>
                <a:cubicBezTo>
                  <a:pt x="3386007" y="1222365"/>
                  <a:pt x="3385480" y="1226399"/>
                  <a:pt x="3385420" y="1230360"/>
                </a:cubicBezTo>
                <a:cubicBezTo>
                  <a:pt x="3400233" y="1224163"/>
                  <a:pt x="3387342" y="1263034"/>
                  <a:pt x="3398902" y="1251303"/>
                </a:cubicBezTo>
                <a:cubicBezTo>
                  <a:pt x="3401143" y="1271991"/>
                  <a:pt x="3411558" y="1255397"/>
                  <a:pt x="3402244" y="1281071"/>
                </a:cubicBezTo>
                <a:cubicBezTo>
                  <a:pt x="3416627" y="1312459"/>
                  <a:pt x="3415183" y="1363554"/>
                  <a:pt x="3435533" y="1387530"/>
                </a:cubicBezTo>
                <a:cubicBezTo>
                  <a:pt x="3428168" y="1384876"/>
                  <a:pt x="3423452" y="1398828"/>
                  <a:pt x="3427595" y="1407995"/>
                </a:cubicBezTo>
                <a:cubicBezTo>
                  <a:pt x="3398778" y="1398886"/>
                  <a:pt x="3455260" y="1443485"/>
                  <a:pt x="3436580" y="1453051"/>
                </a:cubicBezTo>
                <a:cubicBezTo>
                  <a:pt x="3454427" y="1452263"/>
                  <a:pt x="3487273" y="1492392"/>
                  <a:pt x="3473886" y="1513215"/>
                </a:cubicBezTo>
                <a:cubicBezTo>
                  <a:pt x="3479337" y="1543203"/>
                  <a:pt x="3495403" y="1563620"/>
                  <a:pt x="3491486" y="1595707"/>
                </a:cubicBezTo>
                <a:cubicBezTo>
                  <a:pt x="3493932" y="1596530"/>
                  <a:pt x="3496028" y="1598008"/>
                  <a:pt x="3497869" y="1599939"/>
                </a:cubicBezTo>
                <a:lnTo>
                  <a:pt x="3502453" y="1606503"/>
                </a:lnTo>
                <a:lnTo>
                  <a:pt x="3502232" y="1607846"/>
                </a:lnTo>
                <a:cubicBezTo>
                  <a:pt x="3502503" y="1613048"/>
                  <a:pt x="3503673" y="1615641"/>
                  <a:pt x="3505239" y="1617081"/>
                </a:cubicBezTo>
                <a:cubicBezTo>
                  <a:pt x="3505979" y="1617395"/>
                  <a:pt x="3506719" y="1617710"/>
                  <a:pt x="3507459" y="1618024"/>
                </a:cubicBezTo>
                <a:lnTo>
                  <a:pt x="3510011" y="1624022"/>
                </a:lnTo>
                <a:lnTo>
                  <a:pt x="3516358" y="1634929"/>
                </a:lnTo>
                <a:lnTo>
                  <a:pt x="3516308" y="1637821"/>
                </a:lnTo>
                <a:lnTo>
                  <a:pt x="3523955" y="1655598"/>
                </a:lnTo>
                <a:lnTo>
                  <a:pt x="3523473" y="1656247"/>
                </a:lnTo>
                <a:cubicBezTo>
                  <a:pt x="3522567" y="1658107"/>
                  <a:pt x="3522227" y="1660249"/>
                  <a:pt x="3523061" y="1663024"/>
                </a:cubicBezTo>
                <a:cubicBezTo>
                  <a:pt x="3513175" y="1664689"/>
                  <a:pt x="3520280" y="1667013"/>
                  <a:pt x="3523616" y="1675054"/>
                </a:cubicBezTo>
                <a:cubicBezTo>
                  <a:pt x="3509006" y="1679436"/>
                  <a:pt x="3523682" y="1698702"/>
                  <a:pt x="3517630" y="1707801"/>
                </a:cubicBezTo>
                <a:cubicBezTo>
                  <a:pt x="3520410" y="1713612"/>
                  <a:pt x="3523083" y="1719836"/>
                  <a:pt x="3525537" y="1726380"/>
                </a:cubicBezTo>
                <a:lnTo>
                  <a:pt x="3529903" y="1779986"/>
                </a:lnTo>
                <a:lnTo>
                  <a:pt x="3521468" y="1836998"/>
                </a:lnTo>
                <a:cubicBezTo>
                  <a:pt x="3522502" y="1857808"/>
                  <a:pt x="3519191" y="1876110"/>
                  <a:pt x="3523412" y="1893497"/>
                </a:cubicBezTo>
                <a:cubicBezTo>
                  <a:pt x="3520411" y="1900876"/>
                  <a:pt x="3519436" y="1907708"/>
                  <a:pt x="3525004" y="1913894"/>
                </a:cubicBezTo>
                <a:cubicBezTo>
                  <a:pt x="3524490" y="1933413"/>
                  <a:pt x="3517414" y="1938604"/>
                  <a:pt x="3523928" y="1950514"/>
                </a:cubicBezTo>
                <a:cubicBezTo>
                  <a:pt x="3512685" y="1962215"/>
                  <a:pt x="3517275" y="1962555"/>
                  <a:pt x="3521008" y="1967449"/>
                </a:cubicBezTo>
                <a:lnTo>
                  <a:pt x="3521297" y="1968163"/>
                </a:lnTo>
                <a:lnTo>
                  <a:pt x="3519686" y="1969768"/>
                </a:lnTo>
                <a:lnTo>
                  <a:pt x="3519089" y="1972904"/>
                </a:lnTo>
                <a:lnTo>
                  <a:pt x="3520122" y="1981289"/>
                </a:lnTo>
                <a:lnTo>
                  <a:pt x="3520948" y="1984413"/>
                </a:lnTo>
                <a:cubicBezTo>
                  <a:pt x="3521356" y="1986575"/>
                  <a:pt x="3521416" y="1988026"/>
                  <a:pt x="3521226" y="1989046"/>
                </a:cubicBezTo>
                <a:lnTo>
                  <a:pt x="3521092" y="1989171"/>
                </a:lnTo>
                <a:lnTo>
                  <a:pt x="3521624" y="1993492"/>
                </a:lnTo>
                <a:cubicBezTo>
                  <a:pt x="3522844" y="2000762"/>
                  <a:pt x="3524332" y="2007819"/>
                  <a:pt x="3525996" y="2014518"/>
                </a:cubicBezTo>
                <a:cubicBezTo>
                  <a:pt x="3518529" y="2020777"/>
                  <a:pt x="3529333" y="2045218"/>
                  <a:pt x="3514412" y="2043465"/>
                </a:cubicBezTo>
                <a:cubicBezTo>
                  <a:pt x="3516219" y="2052531"/>
                  <a:pt x="3522688" y="2057653"/>
                  <a:pt x="3512822" y="2055222"/>
                </a:cubicBezTo>
                <a:cubicBezTo>
                  <a:pt x="3513140" y="2058224"/>
                  <a:pt x="3512432" y="2060136"/>
                  <a:pt x="3511227" y="2061550"/>
                </a:cubicBezTo>
                <a:lnTo>
                  <a:pt x="3510645" y="2061975"/>
                </a:lnTo>
                <a:lnTo>
                  <a:pt x="3514907" y="2082129"/>
                </a:lnTo>
                <a:lnTo>
                  <a:pt x="3514347" y="2084880"/>
                </a:lnTo>
                <a:lnTo>
                  <a:pt x="3518565" y="2097919"/>
                </a:lnTo>
                <a:lnTo>
                  <a:pt x="3519976" y="2104707"/>
                </a:lnTo>
                <a:lnTo>
                  <a:pt x="3521958" y="2106519"/>
                </a:lnTo>
                <a:cubicBezTo>
                  <a:pt x="3523219" y="2108534"/>
                  <a:pt x="3523895" y="2111498"/>
                  <a:pt x="3523237" y="2116590"/>
                </a:cubicBezTo>
                <a:lnTo>
                  <a:pt x="3522786" y="2117790"/>
                </a:lnTo>
                <a:lnTo>
                  <a:pt x="3526064" y="2125947"/>
                </a:lnTo>
                <a:cubicBezTo>
                  <a:pt x="3527505" y="2128548"/>
                  <a:pt x="3529274" y="2130818"/>
                  <a:pt x="3531495" y="2132603"/>
                </a:cubicBezTo>
                <a:cubicBezTo>
                  <a:pt x="3522034" y="2161762"/>
                  <a:pt x="3533978" y="2187874"/>
                  <a:pt x="3533955" y="2218836"/>
                </a:cubicBezTo>
                <a:cubicBezTo>
                  <a:pt x="3517312" y="2233337"/>
                  <a:pt x="3542024" y="2285180"/>
                  <a:pt x="3559442" y="2291697"/>
                </a:cubicBezTo>
                <a:cubicBezTo>
                  <a:pt x="3544608" y="2292866"/>
                  <a:pt x="3567228" y="2330146"/>
                  <a:pt x="3568373" y="2340076"/>
                </a:cubicBezTo>
                <a:cubicBezTo>
                  <a:pt x="3568755" y="2343387"/>
                  <a:pt x="3566751" y="2343658"/>
                  <a:pt x="3560178" y="2338540"/>
                </a:cubicBezTo>
                <a:cubicBezTo>
                  <a:pt x="3562571" y="2349015"/>
                  <a:pt x="3555536" y="2360463"/>
                  <a:pt x="3548875" y="2354921"/>
                </a:cubicBezTo>
                <a:cubicBezTo>
                  <a:pt x="3564342" y="2386191"/>
                  <a:pt x="3553912" y="2434573"/>
                  <a:pt x="3562290" y="2470516"/>
                </a:cubicBezTo>
                <a:cubicBezTo>
                  <a:pt x="3548732" y="2491328"/>
                  <a:pt x="3561750" y="2479665"/>
                  <a:pt x="3560263" y="2500409"/>
                </a:cubicBezTo>
                <a:cubicBezTo>
                  <a:pt x="3573531" y="2493872"/>
                  <a:pt x="3554177" y="2525877"/>
                  <a:pt x="3569616" y="2525972"/>
                </a:cubicBezTo>
                <a:cubicBezTo>
                  <a:pt x="3568857" y="2529744"/>
                  <a:pt x="3567635" y="2533395"/>
                  <a:pt x="3566291" y="2537057"/>
                </a:cubicBezTo>
                <a:lnTo>
                  <a:pt x="3565595" y="2538979"/>
                </a:lnTo>
                <a:lnTo>
                  <a:pt x="3565471" y="2546483"/>
                </a:lnTo>
                <a:lnTo>
                  <a:pt x="3562111" y="2548822"/>
                </a:lnTo>
                <a:lnTo>
                  <a:pt x="3559542" y="2560277"/>
                </a:lnTo>
                <a:cubicBezTo>
                  <a:pt x="3559093" y="2564534"/>
                  <a:pt x="3559212" y="2569074"/>
                  <a:pt x="3560240" y="2574030"/>
                </a:cubicBezTo>
                <a:cubicBezTo>
                  <a:pt x="3567097" y="2585933"/>
                  <a:pt x="3560828" y="2605604"/>
                  <a:pt x="3562359" y="2622912"/>
                </a:cubicBezTo>
                <a:lnTo>
                  <a:pt x="3564740" y="2630748"/>
                </a:lnTo>
                <a:lnTo>
                  <a:pt x="3563214" y="2656947"/>
                </a:lnTo>
                <a:cubicBezTo>
                  <a:pt x="3563065" y="2664385"/>
                  <a:pt x="3563222" y="2672085"/>
                  <a:pt x="3563949" y="2680153"/>
                </a:cubicBezTo>
                <a:lnTo>
                  <a:pt x="3566383" y="2695058"/>
                </a:lnTo>
                <a:lnTo>
                  <a:pt x="3565385" y="2699075"/>
                </a:lnTo>
                <a:cubicBezTo>
                  <a:pt x="3565951" y="2705917"/>
                  <a:pt x="3570892" y="2714690"/>
                  <a:pt x="3565525" y="2714239"/>
                </a:cubicBezTo>
                <a:lnTo>
                  <a:pt x="3567847" y="2721812"/>
                </a:lnTo>
                <a:lnTo>
                  <a:pt x="3564077" y="2729693"/>
                </a:lnTo>
                <a:cubicBezTo>
                  <a:pt x="3563144" y="2730592"/>
                  <a:pt x="3562134" y="2731288"/>
                  <a:pt x="3561085" y="2731758"/>
                </a:cubicBezTo>
                <a:lnTo>
                  <a:pt x="3563149" y="2742418"/>
                </a:lnTo>
                <a:lnTo>
                  <a:pt x="3560661" y="2751437"/>
                </a:lnTo>
                <a:lnTo>
                  <a:pt x="3563126" y="2758989"/>
                </a:lnTo>
                <a:lnTo>
                  <a:pt x="3562876" y="2762207"/>
                </a:lnTo>
                <a:lnTo>
                  <a:pt x="3561866" y="2770236"/>
                </a:lnTo>
                <a:cubicBezTo>
                  <a:pt x="3561066" y="2774372"/>
                  <a:pt x="3560080" y="2779005"/>
                  <a:pt x="3559378" y="2784138"/>
                </a:cubicBezTo>
                <a:lnTo>
                  <a:pt x="3559178" y="2788436"/>
                </a:lnTo>
                <a:lnTo>
                  <a:pt x="3554648" y="2798068"/>
                </a:lnTo>
                <a:cubicBezTo>
                  <a:pt x="3551209" y="2805087"/>
                  <a:pt x="3548936" y="2810580"/>
                  <a:pt x="3551400" y="2816345"/>
                </a:cubicBezTo>
                <a:cubicBezTo>
                  <a:pt x="3547036" y="2826742"/>
                  <a:pt x="3533490" y="2834711"/>
                  <a:pt x="3538128" y="2849028"/>
                </a:cubicBezTo>
                <a:cubicBezTo>
                  <a:pt x="3531517" y="2845031"/>
                  <a:pt x="3538369" y="2865256"/>
                  <a:pt x="3532013" y="2868126"/>
                </a:cubicBezTo>
                <a:cubicBezTo>
                  <a:pt x="3526842" y="2869601"/>
                  <a:pt x="3527715" y="2876080"/>
                  <a:pt x="3526094" y="2881167"/>
                </a:cubicBezTo>
                <a:cubicBezTo>
                  <a:pt x="3520961" y="2885059"/>
                  <a:pt x="3517628" y="2910333"/>
                  <a:pt x="3518939" y="2918966"/>
                </a:cubicBezTo>
                <a:cubicBezTo>
                  <a:pt x="3525789" y="2943088"/>
                  <a:pt x="3505468" y="2964225"/>
                  <a:pt x="3510391" y="2983548"/>
                </a:cubicBezTo>
                <a:cubicBezTo>
                  <a:pt x="3510204" y="2988707"/>
                  <a:pt x="3509257" y="2993036"/>
                  <a:pt x="3507840" y="2996827"/>
                </a:cubicBezTo>
                <a:lnTo>
                  <a:pt x="3502741" y="3006379"/>
                </a:lnTo>
                <a:lnTo>
                  <a:pt x="3499028" y="3006971"/>
                </a:lnTo>
                <a:lnTo>
                  <a:pt x="3497157" y="3013976"/>
                </a:lnTo>
                <a:lnTo>
                  <a:pt x="3496053" y="3015450"/>
                </a:lnTo>
                <a:cubicBezTo>
                  <a:pt x="3493931" y="3018255"/>
                  <a:pt x="3491925" y="3021106"/>
                  <a:pt x="3490329" y="3024292"/>
                </a:cubicBezTo>
                <a:cubicBezTo>
                  <a:pt x="3504872" y="3031782"/>
                  <a:pt x="3479143" y="3052632"/>
                  <a:pt x="3493186" y="3052840"/>
                </a:cubicBezTo>
                <a:cubicBezTo>
                  <a:pt x="3486942" y="3071654"/>
                  <a:pt x="3501947" y="3066916"/>
                  <a:pt x="3484298" y="3080007"/>
                </a:cubicBezTo>
                <a:cubicBezTo>
                  <a:pt x="3483814" y="3117860"/>
                  <a:pt x="3462683" y="3158406"/>
                  <a:pt x="3469977" y="3195253"/>
                </a:cubicBezTo>
                <a:cubicBezTo>
                  <a:pt x="3464984" y="3186842"/>
                  <a:pt x="3455676" y="3194249"/>
                  <a:pt x="3455490" y="3205255"/>
                </a:cubicBezTo>
                <a:cubicBezTo>
                  <a:pt x="3435461" y="3173385"/>
                  <a:pt x="3464274" y="3257718"/>
                  <a:pt x="3445250" y="3249703"/>
                </a:cubicBezTo>
                <a:cubicBezTo>
                  <a:pt x="3460163" y="3264187"/>
                  <a:pt x="3471377" y="3324835"/>
                  <a:pt x="3452291" y="3330508"/>
                </a:cubicBezTo>
                <a:cubicBezTo>
                  <a:pt x="3445043" y="3359645"/>
                  <a:pt x="3450218" y="3389952"/>
                  <a:pt x="3434486" y="3412864"/>
                </a:cubicBezTo>
                <a:cubicBezTo>
                  <a:pt x="3436166" y="3415609"/>
                  <a:pt x="3437306" y="3418595"/>
                  <a:pt x="3438058" y="3421734"/>
                </a:cubicBezTo>
                <a:lnTo>
                  <a:pt x="3439245" y="3430986"/>
                </a:lnTo>
                <a:lnTo>
                  <a:pt x="3438541" y="3431897"/>
                </a:lnTo>
                <a:cubicBezTo>
                  <a:pt x="3436732" y="3436375"/>
                  <a:pt x="3436677" y="3439488"/>
                  <a:pt x="3437396" y="3441992"/>
                </a:cubicBezTo>
                <a:lnTo>
                  <a:pt x="3438843" y="3444647"/>
                </a:lnTo>
                <a:lnTo>
                  <a:pt x="3438591" y="3451712"/>
                </a:lnTo>
                <a:lnTo>
                  <a:pt x="3439527" y="3466008"/>
                </a:lnTo>
                <a:lnTo>
                  <a:pt x="3438357" y="3468331"/>
                </a:lnTo>
                <a:lnTo>
                  <a:pt x="3437674" y="3489343"/>
                </a:lnTo>
                <a:cubicBezTo>
                  <a:pt x="3437459" y="3489383"/>
                  <a:pt x="3437241" y="3489424"/>
                  <a:pt x="3437026" y="3489465"/>
                </a:cubicBezTo>
                <a:cubicBezTo>
                  <a:pt x="3435558" y="3490219"/>
                  <a:pt x="3434444" y="3491679"/>
                  <a:pt x="3434044" y="3494659"/>
                </a:cubicBezTo>
                <a:cubicBezTo>
                  <a:pt x="3425302" y="3487640"/>
                  <a:pt x="3430211" y="3495561"/>
                  <a:pt x="3429800" y="3504965"/>
                </a:cubicBezTo>
                <a:cubicBezTo>
                  <a:pt x="3416132" y="3496161"/>
                  <a:pt x="3420620" y="3524348"/>
                  <a:pt x="3412115" y="3526661"/>
                </a:cubicBezTo>
                <a:cubicBezTo>
                  <a:pt x="3412121" y="3533765"/>
                  <a:pt x="3411879" y="3541120"/>
                  <a:pt x="3411331" y="3548549"/>
                </a:cubicBezTo>
                <a:lnTo>
                  <a:pt x="3410824" y="3552872"/>
                </a:lnTo>
                <a:cubicBezTo>
                  <a:pt x="3410773" y="3552889"/>
                  <a:pt x="3410721" y="3552908"/>
                  <a:pt x="3410671" y="3552926"/>
                </a:cubicBezTo>
                <a:cubicBezTo>
                  <a:pt x="3410254" y="3553793"/>
                  <a:pt x="3409971" y="3555188"/>
                  <a:pt x="3409849" y="3557419"/>
                </a:cubicBezTo>
                <a:lnTo>
                  <a:pt x="3409902" y="3560756"/>
                </a:lnTo>
                <a:lnTo>
                  <a:pt x="3408918" y="3569144"/>
                </a:lnTo>
                <a:lnTo>
                  <a:pt x="3407623" y="3571810"/>
                </a:lnTo>
                <a:lnTo>
                  <a:pt x="3405729" y="3572549"/>
                </a:lnTo>
                <a:lnTo>
                  <a:pt x="3405835" y="3573359"/>
                </a:lnTo>
                <a:cubicBezTo>
                  <a:pt x="3408214" y="3579757"/>
                  <a:pt x="3412465" y="3582275"/>
                  <a:pt x="3399129" y="3587902"/>
                </a:cubicBezTo>
                <a:cubicBezTo>
                  <a:pt x="3402495" y="3602236"/>
                  <a:pt x="3394605" y="3603730"/>
                  <a:pt x="3389566" y="3621859"/>
                </a:cubicBezTo>
                <a:cubicBezTo>
                  <a:pt x="3393374" y="3630350"/>
                  <a:pt x="3390863" y="3636316"/>
                  <a:pt x="3386307" y="3641820"/>
                </a:cubicBezTo>
                <a:cubicBezTo>
                  <a:pt x="3386232" y="3660214"/>
                  <a:pt x="3378837" y="3675854"/>
                  <a:pt x="3374956" y="3695940"/>
                </a:cubicBezTo>
                <a:cubicBezTo>
                  <a:pt x="3378387" y="3718839"/>
                  <a:pt x="3365817" y="3728358"/>
                  <a:pt x="3361718" y="3749831"/>
                </a:cubicBezTo>
                <a:cubicBezTo>
                  <a:pt x="3370064" y="3770267"/>
                  <a:pt x="3350403" y="3763879"/>
                  <a:pt x="3344768" y="3774338"/>
                </a:cubicBezTo>
                <a:lnTo>
                  <a:pt x="3343985" y="3777418"/>
                </a:lnTo>
                <a:lnTo>
                  <a:pt x="3344520" y="3785849"/>
                </a:lnTo>
                <a:lnTo>
                  <a:pt x="3345162" y="3789023"/>
                </a:lnTo>
                <a:cubicBezTo>
                  <a:pt x="3345441" y="3791209"/>
                  <a:pt x="3345415" y="3792659"/>
                  <a:pt x="3345164" y="3793659"/>
                </a:cubicBezTo>
                <a:lnTo>
                  <a:pt x="3345024" y="3793774"/>
                </a:lnTo>
                <a:lnTo>
                  <a:pt x="3345300" y="3798119"/>
                </a:lnTo>
                <a:cubicBezTo>
                  <a:pt x="3346087" y="3805456"/>
                  <a:pt x="3347157" y="3812596"/>
                  <a:pt x="3348424" y="3819398"/>
                </a:cubicBezTo>
                <a:cubicBezTo>
                  <a:pt x="3340590" y="3825065"/>
                  <a:pt x="3349940" y="3850234"/>
                  <a:pt x="3335133" y="3847354"/>
                </a:cubicBezTo>
                <a:cubicBezTo>
                  <a:pt x="3336403" y="3856524"/>
                  <a:pt x="3342565" y="3862118"/>
                  <a:pt x="3332848" y="3858945"/>
                </a:cubicBezTo>
                <a:cubicBezTo>
                  <a:pt x="3332988" y="3861961"/>
                  <a:pt x="3332168" y="3863811"/>
                  <a:pt x="3330878" y="3865128"/>
                </a:cubicBezTo>
                <a:lnTo>
                  <a:pt x="3330273" y="3865510"/>
                </a:lnTo>
                <a:lnTo>
                  <a:pt x="3333337" y="3885908"/>
                </a:lnTo>
                <a:lnTo>
                  <a:pt x="3332616" y="3888608"/>
                </a:lnTo>
                <a:lnTo>
                  <a:pt x="3336057" y="3901916"/>
                </a:lnTo>
                <a:lnTo>
                  <a:pt x="3337066" y="3908785"/>
                </a:lnTo>
                <a:lnTo>
                  <a:pt x="3338940" y="3910739"/>
                </a:lnTo>
                <a:cubicBezTo>
                  <a:pt x="3340082" y="3912843"/>
                  <a:pt x="3340580" y="3915849"/>
                  <a:pt x="3339621" y="3920873"/>
                </a:cubicBezTo>
                <a:lnTo>
                  <a:pt x="3339102" y="3922032"/>
                </a:lnTo>
                <a:lnTo>
                  <a:pt x="3341891" y="3930408"/>
                </a:lnTo>
                <a:cubicBezTo>
                  <a:pt x="3343178" y="3933107"/>
                  <a:pt x="3344812" y="3935503"/>
                  <a:pt x="3346927" y="3937451"/>
                </a:cubicBezTo>
                <a:cubicBezTo>
                  <a:pt x="3335745" y="3965779"/>
                  <a:pt x="3346136" y="3992699"/>
                  <a:pt x="3344279" y="4023542"/>
                </a:cubicBezTo>
                <a:cubicBezTo>
                  <a:pt x="3347024" y="4058096"/>
                  <a:pt x="3350783" y="4081986"/>
                  <a:pt x="3351926" y="4104769"/>
                </a:cubicBezTo>
                <a:cubicBezTo>
                  <a:pt x="3353695" y="4115384"/>
                  <a:pt x="3359144" y="4193344"/>
                  <a:pt x="3352816" y="4187317"/>
                </a:cubicBezTo>
                <a:cubicBezTo>
                  <a:pt x="3366419" y="4219638"/>
                  <a:pt x="3351446" y="4239971"/>
                  <a:pt x="3357691" y="4276413"/>
                </a:cubicBezTo>
                <a:cubicBezTo>
                  <a:pt x="3342910" y="4296116"/>
                  <a:pt x="3356610" y="4285488"/>
                  <a:pt x="3353895" y="4306037"/>
                </a:cubicBezTo>
                <a:cubicBezTo>
                  <a:pt x="3367541" y="4300534"/>
                  <a:pt x="3346306" y="4330948"/>
                  <a:pt x="3361728" y="4332215"/>
                </a:cubicBezTo>
                <a:cubicBezTo>
                  <a:pt x="3360746" y="4335915"/>
                  <a:pt x="3359307" y="4339458"/>
                  <a:pt x="3357748" y="4343006"/>
                </a:cubicBezTo>
                <a:lnTo>
                  <a:pt x="3356941" y="4344866"/>
                </a:lnTo>
                <a:lnTo>
                  <a:pt x="3356370" y="4352332"/>
                </a:lnTo>
                <a:lnTo>
                  <a:pt x="3352876" y="4354407"/>
                </a:lnTo>
                <a:lnTo>
                  <a:pt x="3352683" y="4444689"/>
                </a:lnTo>
                <a:cubicBezTo>
                  <a:pt x="3355485" y="4452425"/>
                  <a:pt x="3356736" y="4477980"/>
                  <a:pt x="3352455" y="4483791"/>
                </a:cubicBezTo>
                <a:cubicBezTo>
                  <a:pt x="3351784" y="4489320"/>
                  <a:pt x="3353780" y="4495171"/>
                  <a:pt x="3349030" y="4498683"/>
                </a:cubicBezTo>
                <a:cubicBezTo>
                  <a:pt x="3346858" y="4510741"/>
                  <a:pt x="3341860" y="4538358"/>
                  <a:pt x="3339427" y="4556140"/>
                </a:cubicBezTo>
                <a:cubicBezTo>
                  <a:pt x="3342836" y="4560659"/>
                  <a:pt x="3341611" y="4566842"/>
                  <a:pt x="3339521" y="4574959"/>
                </a:cubicBezTo>
                <a:lnTo>
                  <a:pt x="3338246" y="4582576"/>
                </a:lnTo>
                <a:lnTo>
                  <a:pt x="3348539" y="4605460"/>
                </a:lnTo>
                <a:lnTo>
                  <a:pt x="3345760" y="4678575"/>
                </a:lnTo>
                <a:lnTo>
                  <a:pt x="3356250" y="4713574"/>
                </a:lnTo>
                <a:cubicBezTo>
                  <a:pt x="3358600" y="4727943"/>
                  <a:pt x="3359577" y="4741820"/>
                  <a:pt x="3361380" y="4755215"/>
                </a:cubicBezTo>
                <a:cubicBezTo>
                  <a:pt x="3363928" y="4785596"/>
                  <a:pt x="3347531" y="4766123"/>
                  <a:pt x="3361636" y="4803525"/>
                </a:cubicBezTo>
                <a:cubicBezTo>
                  <a:pt x="3356254" y="4807867"/>
                  <a:pt x="3356117" y="4812705"/>
                  <a:pt x="3358957" y="4820729"/>
                </a:cubicBezTo>
                <a:cubicBezTo>
                  <a:pt x="3359783" y="4835507"/>
                  <a:pt x="3345952" y="4834947"/>
                  <a:pt x="3354635" y="4849546"/>
                </a:cubicBezTo>
                <a:cubicBezTo>
                  <a:pt x="3350894" y="4848362"/>
                  <a:pt x="3350351" y="4855411"/>
                  <a:pt x="3349759" y="4861941"/>
                </a:cubicBezTo>
                <a:lnTo>
                  <a:pt x="3347368" y="4866228"/>
                </a:lnTo>
                <a:lnTo>
                  <a:pt x="3358408" y="4889535"/>
                </a:lnTo>
                <a:cubicBezTo>
                  <a:pt x="3373705" y="4931282"/>
                  <a:pt x="3382233" y="4982216"/>
                  <a:pt x="3393319" y="5017998"/>
                </a:cubicBezTo>
                <a:cubicBezTo>
                  <a:pt x="3368256" y="5040241"/>
                  <a:pt x="3392200" y="5029364"/>
                  <a:pt x="3389184" y="5055049"/>
                </a:cubicBezTo>
                <a:cubicBezTo>
                  <a:pt x="3413510" y="5050695"/>
                  <a:pt x="3377700" y="5085342"/>
                  <a:pt x="3405892" y="5089973"/>
                </a:cubicBezTo>
                <a:cubicBezTo>
                  <a:pt x="3404451" y="5094499"/>
                  <a:pt x="3402165" y="5098741"/>
                  <a:pt x="3399662" y="5102960"/>
                </a:cubicBezTo>
                <a:lnTo>
                  <a:pt x="3398363" y="5105176"/>
                </a:lnTo>
                <a:lnTo>
                  <a:pt x="3398026" y="5114590"/>
                </a:lnTo>
                <a:lnTo>
                  <a:pt x="3391859" y="5116550"/>
                </a:lnTo>
                <a:lnTo>
                  <a:pt x="3386999" y="5130226"/>
                </a:lnTo>
                <a:cubicBezTo>
                  <a:pt x="3386119" y="5135455"/>
                  <a:pt x="3386267" y="5141205"/>
                  <a:pt x="3388073" y="5147747"/>
                </a:cubicBezTo>
                <a:cubicBezTo>
                  <a:pt x="3400425" y="5164741"/>
                  <a:pt x="3388688" y="5187675"/>
                  <a:pt x="3391234" y="5209919"/>
                </a:cubicBezTo>
                <a:lnTo>
                  <a:pt x="3395469" y="5220481"/>
                </a:lnTo>
                <a:lnTo>
                  <a:pt x="3392518" y="5250830"/>
                </a:lnTo>
                <a:lnTo>
                  <a:pt x="3393800" y="5252877"/>
                </a:lnTo>
                <a:cubicBezTo>
                  <a:pt x="3393941" y="5258188"/>
                  <a:pt x="3392357" y="5268832"/>
                  <a:pt x="3393361" y="5282697"/>
                </a:cubicBezTo>
                <a:lnTo>
                  <a:pt x="3399825" y="5336059"/>
                </a:lnTo>
                <a:lnTo>
                  <a:pt x="3392824" y="5344884"/>
                </a:lnTo>
                <a:lnTo>
                  <a:pt x="3389277" y="5345998"/>
                </a:lnTo>
                <a:lnTo>
                  <a:pt x="3390946" y="5360636"/>
                </a:lnTo>
                <a:lnTo>
                  <a:pt x="3386366" y="5371486"/>
                </a:lnTo>
                <a:lnTo>
                  <a:pt x="3390662" y="5381496"/>
                </a:lnTo>
                <a:lnTo>
                  <a:pt x="3388199" y="5395290"/>
                </a:lnTo>
                <a:cubicBezTo>
                  <a:pt x="3386677" y="5400263"/>
                  <a:pt x="3384810" y="5405812"/>
                  <a:pt x="3383455" y="5412069"/>
                </a:cubicBezTo>
                <a:lnTo>
                  <a:pt x="3376345" y="5426008"/>
                </a:lnTo>
                <a:lnTo>
                  <a:pt x="3374012" y="5448470"/>
                </a:lnTo>
                <a:cubicBezTo>
                  <a:pt x="3372358" y="5465848"/>
                  <a:pt x="3370199" y="5482458"/>
                  <a:pt x="3365299" y="5498771"/>
                </a:cubicBezTo>
                <a:cubicBezTo>
                  <a:pt x="3368242" y="5512292"/>
                  <a:pt x="3368289" y="5524931"/>
                  <a:pt x="3358774" y="5536815"/>
                </a:cubicBezTo>
                <a:cubicBezTo>
                  <a:pt x="3355554" y="5573082"/>
                  <a:pt x="3364982" y="5582256"/>
                  <a:pt x="3352897" y="5604851"/>
                </a:cubicBezTo>
                <a:cubicBezTo>
                  <a:pt x="3357655" y="5611851"/>
                  <a:pt x="3360065" y="5616619"/>
                  <a:pt x="3360918" y="5620215"/>
                </a:cubicBezTo>
                <a:cubicBezTo>
                  <a:pt x="3363482" y="5631010"/>
                  <a:pt x="3352061" y="5631235"/>
                  <a:pt x="3348145" y="5649365"/>
                </a:cubicBezTo>
                <a:cubicBezTo>
                  <a:pt x="3342329" y="5668683"/>
                  <a:pt x="3336842" y="5635583"/>
                  <a:pt x="3334135" y="5654076"/>
                </a:cubicBezTo>
                <a:cubicBezTo>
                  <a:pt x="3338089" y="5673079"/>
                  <a:pt x="3320876" y="5674673"/>
                  <a:pt x="3326011" y="5694285"/>
                </a:cubicBezTo>
                <a:cubicBezTo>
                  <a:pt x="3339441" y="5687377"/>
                  <a:pt x="3320185" y="5735320"/>
                  <a:pt x="3331448" y="5735077"/>
                </a:cubicBezTo>
                <a:cubicBezTo>
                  <a:pt x="3313758" y="5754960"/>
                  <a:pt x="3333086" y="5760823"/>
                  <a:pt x="3326180" y="5784860"/>
                </a:cubicBezTo>
                <a:cubicBezTo>
                  <a:pt x="3319129" y="5796737"/>
                  <a:pt x="3317432" y="5804806"/>
                  <a:pt x="3323175" y="5814629"/>
                </a:cubicBezTo>
                <a:cubicBezTo>
                  <a:pt x="3289103" y="5869565"/>
                  <a:pt x="3319352" y="5845410"/>
                  <a:pt x="3303983" y="5894405"/>
                </a:cubicBezTo>
                <a:lnTo>
                  <a:pt x="3302615" y="5898375"/>
                </a:lnTo>
                <a:lnTo>
                  <a:pt x="3305988" y="5914019"/>
                </a:lnTo>
                <a:cubicBezTo>
                  <a:pt x="3306566" y="5914416"/>
                  <a:pt x="3307142" y="5914813"/>
                  <a:pt x="3307720" y="5915209"/>
                </a:cubicBezTo>
                <a:lnTo>
                  <a:pt x="3288942" y="5962966"/>
                </a:lnTo>
                <a:lnTo>
                  <a:pt x="3289995" y="5969791"/>
                </a:lnTo>
                <a:lnTo>
                  <a:pt x="3273219" y="6000303"/>
                </a:lnTo>
                <a:lnTo>
                  <a:pt x="3266971" y="6016394"/>
                </a:lnTo>
                <a:lnTo>
                  <a:pt x="3258268" y="6034498"/>
                </a:lnTo>
                <a:lnTo>
                  <a:pt x="3262376" y="6046147"/>
                </a:lnTo>
                <a:cubicBezTo>
                  <a:pt x="3269023" y="6073717"/>
                  <a:pt x="3250846" y="6118951"/>
                  <a:pt x="3274161" y="6127097"/>
                </a:cubicBezTo>
                <a:cubicBezTo>
                  <a:pt x="3261055" y="6140796"/>
                  <a:pt x="3284255" y="6151240"/>
                  <a:pt x="3287116" y="6165061"/>
                </a:cubicBezTo>
                <a:cubicBezTo>
                  <a:pt x="3278972" y="6176795"/>
                  <a:pt x="3286959" y="6181809"/>
                  <a:pt x="3289289" y="6191816"/>
                </a:cubicBezTo>
                <a:cubicBezTo>
                  <a:pt x="3284123" y="6196765"/>
                  <a:pt x="3284941" y="6205311"/>
                  <a:pt x="3291517" y="6207797"/>
                </a:cubicBezTo>
                <a:cubicBezTo>
                  <a:pt x="3306003" y="6202672"/>
                  <a:pt x="3300501" y="6232914"/>
                  <a:pt x="3310808" y="6234442"/>
                </a:cubicBezTo>
                <a:cubicBezTo>
                  <a:pt x="3314005" y="6251566"/>
                  <a:pt x="3305763" y="6327405"/>
                  <a:pt x="3322832" y="6339012"/>
                </a:cubicBezTo>
                <a:cubicBezTo>
                  <a:pt x="3332735" y="6373401"/>
                  <a:pt x="3309981" y="6425589"/>
                  <a:pt x="3311360" y="6440393"/>
                </a:cubicBezTo>
                <a:cubicBezTo>
                  <a:pt x="3282540" y="6457108"/>
                  <a:pt x="3365374" y="6523495"/>
                  <a:pt x="3370963" y="6586374"/>
                </a:cubicBezTo>
                <a:cubicBezTo>
                  <a:pt x="3368621" y="6595055"/>
                  <a:pt x="3368943" y="6599590"/>
                  <a:pt x="3375863" y="6601412"/>
                </a:cubicBezTo>
                <a:cubicBezTo>
                  <a:pt x="3380798" y="6617525"/>
                  <a:pt x="3389212" y="6649404"/>
                  <a:pt x="3400578" y="6683057"/>
                </a:cubicBezTo>
                <a:cubicBezTo>
                  <a:pt x="3408645" y="6705148"/>
                  <a:pt x="3410628" y="6805370"/>
                  <a:pt x="3417831" y="6852700"/>
                </a:cubicBezTo>
                <a:lnTo>
                  <a:pt x="3418926" y="6858000"/>
                </a:lnTo>
                <a:lnTo>
                  <a:pt x="0" y="6858000"/>
                </a:lnTo>
                <a:close/>
              </a:path>
            </a:pathLst>
          </a:custGeom>
          <a:scene3d>
            <a:camera prst="orthographicFront"/>
            <a:lightRig rig="threePt" dir="t"/>
          </a:scene3d>
          <a:sp3d>
            <a:bevelT prst="angle"/>
          </a:sp3d>
        </p:spPr>
      </p:pic>
    </p:spTree>
    <p:extLst>
      <p:ext uri="{BB962C8B-B14F-4D97-AF65-F5344CB8AC3E}">
        <p14:creationId xmlns:p14="http://schemas.microsoft.com/office/powerpoint/2010/main" val="40346846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28"/>
        <p:cNvGrpSpPr/>
        <p:nvPr/>
      </p:nvGrpSpPr>
      <p:grpSpPr>
        <a:xfrm>
          <a:off x="0" y="0"/>
          <a:ext cx="0" cy="0"/>
          <a:chOff x="0" y="0"/>
          <a:chExt cx="0" cy="0"/>
        </a:xfrm>
      </p:grpSpPr>
      <p:sp useBgFill="1">
        <p:nvSpPr>
          <p:cNvPr id="157" name="Rectangle 156">
            <a:extLst>
              <a:ext uri="{FF2B5EF4-FFF2-40B4-BE49-F238E27FC236}">
                <a16:creationId xmlns:a16="http://schemas.microsoft.com/office/drawing/2014/main" id="{34790F99-C881-47C9-B3DC-C959D4418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5" name="Freeform: Shape 161">
            <a:extLst>
              <a:ext uri="{FF2B5EF4-FFF2-40B4-BE49-F238E27FC236}">
                <a16:creationId xmlns:a16="http://schemas.microsoft.com/office/drawing/2014/main" id="{EED8D03E-F375-4E67-B932-FF9B007BB4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344152" y="387180"/>
            <a:ext cx="3850317" cy="6538623"/>
          </a:xfrm>
          <a:custGeom>
            <a:avLst/>
            <a:gdLst>
              <a:gd name="connsiteX0" fmla="*/ 0 w 3850317"/>
              <a:gd name="connsiteY0" fmla="*/ 0 h 5978116"/>
              <a:gd name="connsiteX1" fmla="*/ 3850317 w 3850317"/>
              <a:gd name="connsiteY1" fmla="*/ 0 h 5978116"/>
              <a:gd name="connsiteX2" fmla="*/ 3840373 w 3850317"/>
              <a:gd name="connsiteY2" fmla="*/ 258313 h 5978116"/>
              <a:gd name="connsiteX3" fmla="*/ 3755448 w 3850317"/>
              <a:gd name="connsiteY3" fmla="*/ 1537847 h 5978116"/>
              <a:gd name="connsiteX4" fmla="*/ 3150490 w 3850317"/>
              <a:gd name="connsiteY4" fmla="*/ 3989537 h 5978116"/>
              <a:gd name="connsiteX5" fmla="*/ 3089544 w 3850317"/>
              <a:gd name="connsiteY5" fmla="*/ 3606200 h 5978116"/>
              <a:gd name="connsiteX6" fmla="*/ 2922635 w 3850317"/>
              <a:gd name="connsiteY6" fmla="*/ 4519351 h 5978116"/>
              <a:gd name="connsiteX7" fmla="*/ 2904628 w 3850317"/>
              <a:gd name="connsiteY7" fmla="*/ 4466023 h 5978116"/>
              <a:gd name="connsiteX8" fmla="*/ 2825329 w 3850317"/>
              <a:gd name="connsiteY8" fmla="*/ 4562983 h 5978116"/>
              <a:gd name="connsiteX9" fmla="*/ 2695127 w 3850317"/>
              <a:gd name="connsiteY9" fmla="*/ 4973329 h 5978116"/>
              <a:gd name="connsiteX10" fmla="*/ 2501208 w 3850317"/>
              <a:gd name="connsiteY10" fmla="*/ 4457366 h 5978116"/>
              <a:gd name="connsiteX11" fmla="*/ 2209291 w 3850317"/>
              <a:gd name="connsiteY11" fmla="*/ 5028388 h 5978116"/>
              <a:gd name="connsiteX12" fmla="*/ 2135532 w 3850317"/>
              <a:gd name="connsiteY12" fmla="*/ 5321344 h 5978116"/>
              <a:gd name="connsiteX13" fmla="*/ 2009139 w 3850317"/>
              <a:gd name="connsiteY13" fmla="*/ 4714655 h 5978116"/>
              <a:gd name="connsiteX14" fmla="*/ 1918759 w 3850317"/>
              <a:gd name="connsiteY14" fmla="*/ 4486454 h 5978116"/>
              <a:gd name="connsiteX15" fmla="*/ 1800676 w 3850317"/>
              <a:gd name="connsiteY15" fmla="*/ 4608346 h 5978116"/>
              <a:gd name="connsiteX16" fmla="*/ 1614721 w 3850317"/>
              <a:gd name="connsiteY16" fmla="*/ 5319612 h 5978116"/>
              <a:gd name="connsiteX17" fmla="*/ 1530921 w 3850317"/>
              <a:gd name="connsiteY17" fmla="*/ 5433540 h 5978116"/>
              <a:gd name="connsiteX18" fmla="*/ 1569705 w 3850317"/>
              <a:gd name="connsiteY18" fmla="*/ 4803650 h 5978116"/>
              <a:gd name="connsiteX19" fmla="*/ 1517416 w 3850317"/>
              <a:gd name="connsiteY19" fmla="*/ 4640204 h 5978116"/>
              <a:gd name="connsiteX20" fmla="*/ 1425997 w 3850317"/>
              <a:gd name="connsiteY20" fmla="*/ 4800187 h 5978116"/>
              <a:gd name="connsiteX21" fmla="*/ 1348083 w 3850317"/>
              <a:gd name="connsiteY21" fmla="*/ 5363245 h 5978116"/>
              <a:gd name="connsiteX22" fmla="*/ 1200566 w 3850317"/>
              <a:gd name="connsiteY22" fmla="*/ 5526691 h 5978116"/>
              <a:gd name="connsiteX23" fmla="*/ 1027770 w 3850317"/>
              <a:gd name="connsiteY23" fmla="*/ 5803718 h 5978116"/>
              <a:gd name="connsiteX24" fmla="*/ 892373 w 3850317"/>
              <a:gd name="connsiteY24" fmla="*/ 5604950 h 5978116"/>
              <a:gd name="connsiteX25" fmla="*/ 681487 w 3850317"/>
              <a:gd name="connsiteY25" fmla="*/ 5914528 h 5978116"/>
              <a:gd name="connsiteX26" fmla="*/ 414155 w 3850317"/>
              <a:gd name="connsiteY26" fmla="*/ 5817569 h 5978116"/>
              <a:gd name="connsiteX27" fmla="*/ 360135 w 3850317"/>
              <a:gd name="connsiteY27" fmla="*/ 5287062 h 5978116"/>
              <a:gd name="connsiteX28" fmla="*/ 281875 w 3850317"/>
              <a:gd name="connsiteY28" fmla="*/ 4677256 h 5978116"/>
              <a:gd name="connsiteX29" fmla="*/ 237897 w 3850317"/>
              <a:gd name="connsiteY29" fmla="*/ 4207696 h 5978116"/>
              <a:gd name="connsiteX30" fmla="*/ 145093 w 3850317"/>
              <a:gd name="connsiteY30" fmla="*/ 3878379 h 5978116"/>
              <a:gd name="connsiteX31" fmla="*/ 72373 w 3850317"/>
              <a:gd name="connsiteY31" fmla="*/ 2447189 h 5978116"/>
              <a:gd name="connsiteX32" fmla="*/ 0 w 3850317"/>
              <a:gd name="connsiteY32" fmla="*/ 0 h 5978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3850317" h="5978116">
                <a:moveTo>
                  <a:pt x="0" y="0"/>
                </a:moveTo>
                <a:lnTo>
                  <a:pt x="3850317" y="0"/>
                </a:lnTo>
                <a:lnTo>
                  <a:pt x="3840373" y="258313"/>
                </a:lnTo>
                <a:cubicBezTo>
                  <a:pt x="3816350" y="852957"/>
                  <a:pt x="3786959" y="1372106"/>
                  <a:pt x="3755448" y="1537847"/>
                </a:cubicBezTo>
                <a:cubicBezTo>
                  <a:pt x="3300085" y="3936555"/>
                  <a:pt x="3150490" y="3989537"/>
                  <a:pt x="3150490" y="3989537"/>
                </a:cubicBezTo>
                <a:cubicBezTo>
                  <a:pt x="3150490" y="3989537"/>
                  <a:pt x="3124172" y="3732940"/>
                  <a:pt x="3089544" y="3606200"/>
                </a:cubicBezTo>
                <a:cubicBezTo>
                  <a:pt x="3082618" y="3784537"/>
                  <a:pt x="2946529" y="4491302"/>
                  <a:pt x="2922635" y="4519351"/>
                </a:cubicBezTo>
                <a:cubicBezTo>
                  <a:pt x="2916749" y="4502729"/>
                  <a:pt x="2910515" y="4484030"/>
                  <a:pt x="2904628" y="4466023"/>
                </a:cubicBezTo>
                <a:cubicBezTo>
                  <a:pt x="2884890" y="4501344"/>
                  <a:pt x="2859958" y="4534241"/>
                  <a:pt x="2825329" y="4562983"/>
                </a:cubicBezTo>
                <a:cubicBezTo>
                  <a:pt x="2706208" y="4662020"/>
                  <a:pt x="2743260" y="4833430"/>
                  <a:pt x="2695127" y="4973329"/>
                </a:cubicBezTo>
                <a:cubicBezTo>
                  <a:pt x="2446495" y="4877408"/>
                  <a:pt x="2545186" y="4641589"/>
                  <a:pt x="2501208" y="4457366"/>
                </a:cubicBezTo>
                <a:cubicBezTo>
                  <a:pt x="2341225" y="4936277"/>
                  <a:pt x="2267120" y="4837932"/>
                  <a:pt x="2209291" y="5028388"/>
                </a:cubicBezTo>
                <a:cubicBezTo>
                  <a:pt x="2137610" y="5264900"/>
                  <a:pt x="2135532" y="5321344"/>
                  <a:pt x="2135532" y="5321344"/>
                </a:cubicBezTo>
                <a:cubicBezTo>
                  <a:pt x="2004983" y="5137467"/>
                  <a:pt x="2054502" y="4933506"/>
                  <a:pt x="2009139" y="4714655"/>
                </a:cubicBezTo>
                <a:cubicBezTo>
                  <a:pt x="1956503" y="4642281"/>
                  <a:pt x="1932264" y="4565753"/>
                  <a:pt x="1918759" y="4486454"/>
                </a:cubicBezTo>
                <a:cubicBezTo>
                  <a:pt x="1889671" y="4439359"/>
                  <a:pt x="1848463" y="4656479"/>
                  <a:pt x="1800676" y="4608346"/>
                </a:cubicBezTo>
                <a:cubicBezTo>
                  <a:pt x="1760507" y="4832391"/>
                  <a:pt x="1681208" y="5047087"/>
                  <a:pt x="1614721" y="5319612"/>
                </a:cubicBezTo>
                <a:cubicBezTo>
                  <a:pt x="1580786" y="5457780"/>
                  <a:pt x="1530574" y="5446352"/>
                  <a:pt x="1530921" y="5433540"/>
                </a:cubicBezTo>
                <a:cubicBezTo>
                  <a:pt x="1532998" y="5109418"/>
                  <a:pt x="1600177" y="5128464"/>
                  <a:pt x="1569705" y="4803650"/>
                </a:cubicBezTo>
                <a:cubicBezTo>
                  <a:pt x="1566242" y="4746167"/>
                  <a:pt x="1596022" y="4651631"/>
                  <a:pt x="1517416" y="4640204"/>
                </a:cubicBezTo>
                <a:cubicBezTo>
                  <a:pt x="1415608" y="4628430"/>
                  <a:pt x="1436385" y="4747898"/>
                  <a:pt x="1425997" y="4800187"/>
                </a:cubicBezTo>
                <a:cubicBezTo>
                  <a:pt x="1389291" y="5009342"/>
                  <a:pt x="1370938" y="5149241"/>
                  <a:pt x="1348083" y="5363245"/>
                </a:cubicBezTo>
                <a:cubicBezTo>
                  <a:pt x="1336655" y="5453625"/>
                  <a:pt x="1352931" y="5563743"/>
                  <a:pt x="1200566" y="5526691"/>
                </a:cubicBezTo>
                <a:cubicBezTo>
                  <a:pt x="1051664" y="5551623"/>
                  <a:pt x="1099105" y="5719570"/>
                  <a:pt x="1027770" y="5803718"/>
                </a:cubicBezTo>
                <a:cubicBezTo>
                  <a:pt x="945009" y="5758701"/>
                  <a:pt x="1003184" y="5640964"/>
                  <a:pt x="892373" y="5604950"/>
                </a:cubicBezTo>
                <a:cubicBezTo>
                  <a:pt x="925963" y="5772552"/>
                  <a:pt x="680448" y="5747619"/>
                  <a:pt x="681487" y="5914528"/>
                </a:cubicBezTo>
                <a:cubicBezTo>
                  <a:pt x="534662" y="6049233"/>
                  <a:pt x="467137" y="5947425"/>
                  <a:pt x="414155" y="5817569"/>
                </a:cubicBezTo>
                <a:cubicBezTo>
                  <a:pt x="348015" y="5648929"/>
                  <a:pt x="370177" y="5468515"/>
                  <a:pt x="360135" y="5287062"/>
                </a:cubicBezTo>
                <a:cubicBezTo>
                  <a:pt x="338319" y="5059207"/>
                  <a:pt x="278758" y="4907881"/>
                  <a:pt x="281875" y="4677256"/>
                </a:cubicBezTo>
                <a:cubicBezTo>
                  <a:pt x="237204" y="4527316"/>
                  <a:pt x="250017" y="4367332"/>
                  <a:pt x="237897" y="4207696"/>
                </a:cubicBezTo>
                <a:cubicBezTo>
                  <a:pt x="210194" y="3969452"/>
                  <a:pt x="176258" y="4119047"/>
                  <a:pt x="145093" y="3878379"/>
                </a:cubicBezTo>
                <a:cubicBezTo>
                  <a:pt x="114274" y="3641175"/>
                  <a:pt x="72720" y="2448920"/>
                  <a:pt x="72373" y="2447189"/>
                </a:cubicBezTo>
                <a:cubicBezTo>
                  <a:pt x="72720" y="2447189"/>
                  <a:pt x="12120" y="1233809"/>
                  <a:pt x="0" y="0"/>
                </a:cubicBezTo>
                <a:close/>
              </a:path>
            </a:pathLst>
          </a:custGeom>
          <a:solidFill>
            <a:schemeClr val="bg2">
              <a:alpha val="50000"/>
            </a:schemeClr>
          </a:solidFill>
          <a:ln w="32707" cap="flat">
            <a:noFill/>
            <a:prstDash val="solid"/>
            <a:miter/>
          </a:ln>
        </p:spPr>
        <p:txBody>
          <a:bodyPr rtlCol="0" anchor="ctr"/>
          <a:lstStyle/>
          <a:p>
            <a:pPr defTabSz="457200"/>
            <a:endParaRPr lang="en-US"/>
          </a:p>
        </p:txBody>
      </p:sp>
      <p:sp>
        <p:nvSpPr>
          <p:cNvPr id="129" name="Google Shape;129;p25"/>
          <p:cNvSpPr txBox="1"/>
          <p:nvPr/>
        </p:nvSpPr>
        <p:spPr>
          <a:xfrm>
            <a:off x="1709059" y="93655"/>
            <a:ext cx="8773882" cy="1081337"/>
          </a:xfrm>
          <a:prstGeom prst="rect">
            <a:avLst/>
          </a:prstGeom>
          <a:effectLst>
            <a:outerShdw blurRad="50800" dist="38100" dir="5400000" algn="t" rotWithShape="0">
              <a:prstClr val="black">
                <a:alpha val="40000"/>
              </a:prstClr>
            </a:outerShdw>
          </a:effectLst>
          <a:scene3d>
            <a:camera prst="orthographicFront"/>
            <a:lightRig rig="threePt" dir="t"/>
          </a:scene3d>
          <a:sp3d>
            <a:bevelT prst="angle"/>
          </a:sp3d>
        </p:spPr>
        <p:txBody>
          <a:bodyPr spcFirstLastPara="1" vert="horz" lIns="91440" tIns="45720" rIns="91440" bIns="45720" rtlCol="0" anchor="b" anchorCtr="0">
            <a:normAutofit/>
          </a:bodyPr>
          <a:lstStyle/>
          <a:p>
            <a:pPr>
              <a:lnSpc>
                <a:spcPct val="90000"/>
              </a:lnSpc>
              <a:spcBef>
                <a:spcPct val="0"/>
              </a:spcBef>
              <a:spcAft>
                <a:spcPts val="600"/>
              </a:spcAft>
            </a:pPr>
            <a:r>
              <a:rPr lang="en-US" sz="4400" b="1">
                <a:latin typeface="Arial" panose="020B0604020202020204" pitchFamily="34" charset="0"/>
                <a:ea typeface="+mj-ea"/>
                <a:cs typeface="Arial" panose="020B0604020202020204" pitchFamily="34" charset="0"/>
                <a:sym typeface="Archivo"/>
              </a:rPr>
              <a:t>EFFECTIVE COMMUNICATION</a:t>
            </a:r>
          </a:p>
        </p:txBody>
      </p:sp>
      <p:pic>
        <p:nvPicPr>
          <p:cNvPr id="12" name="Picture 11" descr="White and black robot hands">
            <a:extLst>
              <a:ext uri="{FF2B5EF4-FFF2-40B4-BE49-F238E27FC236}">
                <a16:creationId xmlns:a16="http://schemas.microsoft.com/office/drawing/2014/main" id="{85833FC8-7294-6502-A3D9-59A27E162C05}"/>
              </a:ext>
            </a:extLst>
          </p:cNvPr>
          <p:cNvPicPr>
            <a:picLocks noChangeAspect="1"/>
          </p:cNvPicPr>
          <p:nvPr/>
        </p:nvPicPr>
        <p:blipFill>
          <a:blip r:embed="rId3"/>
          <a:stretch>
            <a:fillRect/>
          </a:stretch>
        </p:blipFill>
        <p:spPr>
          <a:xfrm rot="21131865">
            <a:off x="1126399" y="1474963"/>
            <a:ext cx="3221408" cy="1812042"/>
          </a:xfrm>
          <a:prstGeom prst="rect">
            <a:avLst/>
          </a:prstGeom>
          <a:effectLst>
            <a:outerShdw blurRad="50800" dist="38100" dir="5400000" algn="t" rotWithShape="0">
              <a:prstClr val="black">
                <a:alpha val="40000"/>
              </a:prstClr>
            </a:outerShdw>
          </a:effectLst>
        </p:spPr>
      </p:pic>
      <p:pic>
        <p:nvPicPr>
          <p:cNvPr id="14" name="Picture 13" descr="Exchanging ideas in the boardroom">
            <a:extLst>
              <a:ext uri="{FF2B5EF4-FFF2-40B4-BE49-F238E27FC236}">
                <a16:creationId xmlns:a16="http://schemas.microsoft.com/office/drawing/2014/main" id="{521D4CCA-8607-0F18-8D27-8D52C7FAAD7B}"/>
              </a:ext>
            </a:extLst>
          </p:cNvPr>
          <p:cNvPicPr>
            <a:picLocks noChangeAspect="1"/>
          </p:cNvPicPr>
          <p:nvPr/>
        </p:nvPicPr>
        <p:blipFill>
          <a:blip r:embed="rId4"/>
          <a:stretch>
            <a:fillRect/>
          </a:stretch>
        </p:blipFill>
        <p:spPr>
          <a:xfrm rot="526806">
            <a:off x="1292151" y="4052677"/>
            <a:ext cx="3055656" cy="2039651"/>
          </a:xfrm>
          <a:prstGeom prst="rect">
            <a:avLst/>
          </a:prstGeom>
          <a:effectLst>
            <a:outerShdw blurRad="50800" dist="38100" dir="5400000" algn="t" rotWithShape="0">
              <a:prstClr val="black">
                <a:alpha val="40000"/>
              </a:prstClr>
            </a:outerShdw>
          </a:effectLst>
        </p:spPr>
      </p:pic>
      <p:grpSp>
        <p:nvGrpSpPr>
          <p:cNvPr id="140" name="Google Shape;140;p25"/>
          <p:cNvGrpSpPr/>
          <p:nvPr/>
        </p:nvGrpSpPr>
        <p:grpSpPr>
          <a:xfrm>
            <a:off x="5150224" y="1332268"/>
            <a:ext cx="7080322" cy="5764595"/>
            <a:chOff x="2043566" y="2887642"/>
            <a:chExt cx="3958709" cy="3701807"/>
          </a:xfrm>
        </p:grpSpPr>
        <p:sp>
          <p:nvSpPr>
            <p:cNvPr id="141" name="Google Shape;141;p25"/>
            <p:cNvSpPr/>
            <p:nvPr/>
          </p:nvSpPr>
          <p:spPr>
            <a:xfrm>
              <a:off x="2172196" y="2887642"/>
              <a:ext cx="3373228" cy="2692884"/>
            </a:xfrm>
            <a:custGeom>
              <a:avLst/>
              <a:gdLst/>
              <a:ahLst/>
              <a:cxnLst/>
              <a:rect l="l" t="t" r="r" b="b"/>
              <a:pathLst>
                <a:path w="3373228" h="829056" extrusionOk="0">
                  <a:moveTo>
                    <a:pt x="0" y="0"/>
                  </a:moveTo>
                  <a:lnTo>
                    <a:pt x="3373228" y="0"/>
                  </a:lnTo>
                  <a:lnTo>
                    <a:pt x="3373228" y="829056"/>
                  </a:lnTo>
                  <a:lnTo>
                    <a:pt x="0" y="829056"/>
                  </a:lnTo>
                  <a:close/>
                </a:path>
              </a:pathLst>
            </a:custGeom>
            <a:solidFill>
              <a:srgbClr val="F2F2F2"/>
            </a:solidFill>
            <a:ln>
              <a:noFill/>
            </a:ln>
            <a:effectLst>
              <a:outerShdw blurRad="63500" sx="102000" sy="102000" algn="ctr" rotWithShape="0">
                <a:srgbClr val="000000">
                  <a:alpha val="23921"/>
                </a:srgbClr>
              </a:outerShdw>
            </a:effectLst>
          </p:spPr>
          <p:txBody>
            <a:bodyPr spcFirstLastPara="1" wrap="square" lIns="91433" tIns="45700" rIns="91433" bIns="45700" anchor="ctr" anchorCtr="0">
              <a:noAutofit/>
            </a:bodyPr>
            <a:lstStyle/>
            <a:p>
              <a:endParaRPr sz="1867">
                <a:solidFill>
                  <a:schemeClr val="dk1"/>
                </a:solidFill>
                <a:latin typeface="Calibri"/>
                <a:ea typeface="Calibri"/>
                <a:cs typeface="Calibri"/>
                <a:sym typeface="Calibri"/>
              </a:endParaRPr>
            </a:p>
          </p:txBody>
        </p:sp>
        <p:sp>
          <p:nvSpPr>
            <p:cNvPr id="142" name="Google Shape;142;p25"/>
            <p:cNvSpPr/>
            <p:nvPr/>
          </p:nvSpPr>
          <p:spPr>
            <a:xfrm>
              <a:off x="2043566" y="2988166"/>
              <a:ext cx="308722" cy="825223"/>
            </a:xfrm>
            <a:custGeom>
              <a:avLst/>
              <a:gdLst/>
              <a:ahLst/>
              <a:cxnLst/>
              <a:rect l="l" t="t" r="r" b="b"/>
              <a:pathLst>
                <a:path w="747398" h="825223" extrusionOk="0">
                  <a:moveTo>
                    <a:pt x="0" y="630647"/>
                  </a:moveTo>
                  <a:cubicBezTo>
                    <a:pt x="0" y="738102"/>
                    <a:pt x="69779" y="825224"/>
                    <a:pt x="155868" y="825224"/>
                  </a:cubicBezTo>
                  <a:lnTo>
                    <a:pt x="538198" y="825224"/>
                  </a:lnTo>
                  <a:lnTo>
                    <a:pt x="747398" y="462873"/>
                  </a:lnTo>
                  <a:lnTo>
                    <a:pt x="538198" y="100523"/>
                  </a:lnTo>
                  <a:lnTo>
                    <a:pt x="128630" y="100523"/>
                  </a:lnTo>
                  <a:lnTo>
                    <a:pt x="100523" y="100523"/>
                  </a:lnTo>
                  <a:cubicBezTo>
                    <a:pt x="45015" y="100523"/>
                    <a:pt x="0" y="55535"/>
                    <a:pt x="0" y="0"/>
                  </a:cubicBezTo>
                  <a:lnTo>
                    <a:pt x="0" y="630647"/>
                  </a:lnTo>
                  <a:close/>
                </a:path>
              </a:pathLst>
            </a:custGeom>
            <a:solidFill>
              <a:srgbClr val="0070C0"/>
            </a:solidFill>
            <a:ln>
              <a:noFill/>
            </a:ln>
          </p:spPr>
          <p:txBody>
            <a:bodyPr spcFirstLastPara="1" wrap="square" lIns="91433" tIns="45700" rIns="91433" bIns="45700" anchor="ctr" anchorCtr="0">
              <a:noAutofit/>
            </a:bodyPr>
            <a:lstStyle/>
            <a:p>
              <a:endParaRPr sz="1867">
                <a:solidFill>
                  <a:schemeClr val="dk1"/>
                </a:solidFill>
                <a:latin typeface="Calibri"/>
                <a:ea typeface="Calibri"/>
                <a:cs typeface="Calibri"/>
                <a:sym typeface="Calibri"/>
              </a:endParaRPr>
            </a:p>
          </p:txBody>
        </p:sp>
        <p:sp>
          <p:nvSpPr>
            <p:cNvPr id="143" name="Google Shape;143;p25"/>
            <p:cNvSpPr/>
            <p:nvPr/>
          </p:nvSpPr>
          <p:spPr>
            <a:xfrm>
              <a:off x="2043566" y="2890024"/>
              <a:ext cx="128603" cy="201046"/>
            </a:xfrm>
            <a:custGeom>
              <a:avLst/>
              <a:gdLst/>
              <a:ahLst/>
              <a:cxnLst/>
              <a:rect l="l" t="t" r="r" b="b"/>
              <a:pathLst>
                <a:path w="128603" h="201046" extrusionOk="0">
                  <a:moveTo>
                    <a:pt x="0" y="100523"/>
                  </a:moveTo>
                  <a:cubicBezTo>
                    <a:pt x="0" y="156031"/>
                    <a:pt x="45015" y="201046"/>
                    <a:pt x="100523" y="201046"/>
                  </a:cubicBezTo>
                  <a:lnTo>
                    <a:pt x="128603" y="201046"/>
                  </a:lnTo>
                  <a:lnTo>
                    <a:pt x="128603" y="0"/>
                  </a:lnTo>
                  <a:lnTo>
                    <a:pt x="100523" y="0"/>
                  </a:lnTo>
                  <a:cubicBezTo>
                    <a:pt x="45015" y="0"/>
                    <a:pt x="0" y="45015"/>
                    <a:pt x="0" y="100523"/>
                  </a:cubicBezTo>
                  <a:close/>
                </a:path>
              </a:pathLst>
            </a:custGeom>
            <a:solidFill>
              <a:srgbClr val="0070C0"/>
            </a:solidFill>
            <a:ln>
              <a:noFill/>
            </a:ln>
          </p:spPr>
          <p:txBody>
            <a:bodyPr spcFirstLastPara="1" wrap="square" lIns="91433" tIns="45700" rIns="91433" bIns="45700" anchor="ctr" anchorCtr="0">
              <a:noAutofit/>
            </a:bodyPr>
            <a:lstStyle/>
            <a:p>
              <a:endParaRPr sz="1867">
                <a:solidFill>
                  <a:schemeClr val="dk1"/>
                </a:solidFill>
                <a:latin typeface="Calibri"/>
                <a:ea typeface="Calibri"/>
                <a:cs typeface="Calibri"/>
                <a:sym typeface="Calibri"/>
              </a:endParaRPr>
            </a:p>
          </p:txBody>
        </p:sp>
        <p:sp>
          <p:nvSpPr>
            <p:cNvPr id="144" name="Google Shape;144;p25"/>
            <p:cNvSpPr/>
            <p:nvPr/>
          </p:nvSpPr>
          <p:spPr>
            <a:xfrm>
              <a:off x="5416820" y="2887643"/>
              <a:ext cx="128603" cy="829056"/>
            </a:xfrm>
            <a:custGeom>
              <a:avLst/>
              <a:gdLst/>
              <a:ahLst/>
              <a:cxnLst/>
              <a:rect l="l" t="t" r="r" b="b"/>
              <a:pathLst>
                <a:path w="352645" h="829056" extrusionOk="0">
                  <a:moveTo>
                    <a:pt x="0" y="0"/>
                  </a:moveTo>
                  <a:lnTo>
                    <a:pt x="352646" y="0"/>
                  </a:lnTo>
                  <a:lnTo>
                    <a:pt x="352646" y="829056"/>
                  </a:lnTo>
                  <a:lnTo>
                    <a:pt x="0" y="829056"/>
                  </a:lnTo>
                  <a:close/>
                </a:path>
              </a:pathLst>
            </a:custGeom>
            <a:solidFill>
              <a:srgbClr val="0070C0"/>
            </a:solidFill>
            <a:ln>
              <a:noFill/>
            </a:ln>
          </p:spPr>
          <p:txBody>
            <a:bodyPr spcFirstLastPara="1" wrap="square" lIns="91433" tIns="45700" rIns="91433" bIns="45700" anchor="ctr" anchorCtr="0">
              <a:noAutofit/>
            </a:bodyPr>
            <a:lstStyle/>
            <a:p>
              <a:endParaRPr sz="1867">
                <a:solidFill>
                  <a:schemeClr val="dk1"/>
                </a:solidFill>
                <a:latin typeface="Calibri"/>
                <a:ea typeface="Calibri"/>
                <a:cs typeface="Calibri"/>
                <a:sym typeface="Calibri"/>
              </a:endParaRPr>
            </a:p>
          </p:txBody>
        </p:sp>
        <p:sp>
          <p:nvSpPr>
            <p:cNvPr id="148" name="Google Shape;148;p25"/>
            <p:cNvSpPr txBox="1"/>
            <p:nvPr/>
          </p:nvSpPr>
          <p:spPr>
            <a:xfrm>
              <a:off x="2321527" y="2920436"/>
              <a:ext cx="3680748" cy="250321"/>
            </a:xfrm>
            <a:prstGeom prst="rect">
              <a:avLst/>
            </a:prstGeom>
            <a:noFill/>
            <a:ln>
              <a:noFill/>
            </a:ln>
          </p:spPr>
          <p:txBody>
            <a:bodyPr spcFirstLastPara="1" wrap="square" lIns="91433" tIns="45700" rIns="91433" bIns="45700" anchor="t" anchorCtr="0">
              <a:spAutoFit/>
            </a:bodyPr>
            <a:lstStyle/>
            <a:p>
              <a:pPr defTabSz="710489">
                <a:spcAft>
                  <a:spcPts val="444"/>
                </a:spcAft>
              </a:pPr>
              <a:r>
                <a:rPr lang="en-GB" sz="1600" b="1" kern="1200">
                  <a:solidFill>
                    <a:srgbClr val="0070C0"/>
                  </a:solidFill>
                  <a:latin typeface="Arial" panose="020B0604020202020204" pitchFamily="34" charset="0"/>
                  <a:cs typeface="Arial" panose="020B0604020202020204" pitchFamily="34" charset="0"/>
                  <a:sym typeface="Calibri"/>
                </a:rPr>
                <a:t>WHAT IS EFFECTIVE COMMUNICATION IN BUISNESS</a:t>
              </a:r>
              <a:endParaRPr sz="1600" b="1">
                <a:solidFill>
                  <a:srgbClr val="0070C0"/>
                </a:solidFill>
                <a:latin typeface="Arial" panose="020B0604020202020204" pitchFamily="34" charset="0"/>
                <a:ea typeface="Calibri"/>
                <a:cs typeface="Arial" panose="020B0604020202020204" pitchFamily="34" charset="0"/>
                <a:sym typeface="Calibri"/>
              </a:endParaRPr>
            </a:p>
          </p:txBody>
        </p:sp>
        <p:sp>
          <p:nvSpPr>
            <p:cNvPr id="149" name="Google Shape;149;p25"/>
            <p:cNvSpPr txBox="1"/>
            <p:nvPr/>
          </p:nvSpPr>
          <p:spPr>
            <a:xfrm>
              <a:off x="2321554" y="3143906"/>
              <a:ext cx="3095252" cy="3445543"/>
            </a:xfrm>
            <a:prstGeom prst="rect">
              <a:avLst/>
            </a:prstGeom>
            <a:noFill/>
            <a:ln>
              <a:noFill/>
            </a:ln>
          </p:spPr>
          <p:txBody>
            <a:bodyPr spcFirstLastPara="1" wrap="square" lIns="91433" tIns="45700" rIns="91433" bIns="45700" anchor="t" anchorCtr="0">
              <a:spAutoFit/>
            </a:bodyPr>
            <a:lstStyle/>
            <a:p>
              <a:pPr algn="just" defTabSz="710489">
                <a:lnSpc>
                  <a:spcPct val="150000"/>
                </a:lnSpc>
                <a:spcAft>
                  <a:spcPts val="444"/>
                </a:spcAft>
              </a:pPr>
              <a:r>
                <a:rPr lang="en-GB" sz="1400">
                  <a:latin typeface="Arial" panose="020B0604020202020204" pitchFamily="34" charset="0"/>
                  <a:cs typeface="Arial" panose="020B0604020202020204" pitchFamily="34" charset="0"/>
                </a:rPr>
                <a:t>It involves both speaking and listening,</a:t>
              </a:r>
              <a:r>
                <a:rPr lang="en-GB" sz="1400" kern="1200">
                  <a:solidFill>
                    <a:schemeClr val="tx1"/>
                  </a:solidFill>
                  <a:latin typeface="Arial" panose="020B0604020202020204" pitchFamily="34" charset="0"/>
                  <a:cs typeface="Arial" panose="020B0604020202020204" pitchFamily="34" charset="0"/>
                </a:rPr>
                <a:t> the sharing of ideas and information getting</a:t>
              </a:r>
              <a:r>
                <a:rPr lang="en-GB" sz="1400">
                  <a:latin typeface="Arial" panose="020B0604020202020204" pitchFamily="34" charset="0"/>
                  <a:cs typeface="Arial" panose="020B0604020202020204" pitchFamily="34" charset="0"/>
                </a:rPr>
                <a:t> feedback clearly, so the message is understood as intended, </a:t>
              </a:r>
              <a:r>
                <a:rPr lang="en-GB" sz="1400" kern="1200">
                  <a:solidFill>
                    <a:schemeClr val="tx1"/>
                  </a:solidFill>
                  <a:latin typeface="Arial" panose="020B0604020202020204" pitchFamily="34" charset="0"/>
                  <a:ea typeface="+mn-ea"/>
                  <a:cs typeface="Arial" panose="020B0604020202020204" pitchFamily="34" charset="0"/>
                </a:rPr>
                <a:t>which lowers mistakes and boosts productivity. It improves decision-making and raises customer satisfaction leading to overall better performance. Communication can be in various forms, verbal arranging meeting or phone calls, written can be by email or reports, and digital messaging like whats app, text messages, clear and timely communication is essential for collaboration and problem </a:t>
              </a:r>
              <a:r>
                <a:rPr lang="en-GB" sz="1400">
                  <a:latin typeface="Arial" panose="020B0604020202020204" pitchFamily="34" charset="0"/>
                  <a:cs typeface="Arial" panose="020B0604020202020204" pitchFamily="34" charset="0"/>
                </a:rPr>
                <a:t>solving. It is important for the staff to develop the necessary skills to communicate effectively, with efficiency for a better understanding (Johnson </a:t>
              </a:r>
              <a:r>
                <a:rPr lang="en-GB" sz="1400" i="1">
                  <a:latin typeface="Arial" panose="020B0604020202020204" pitchFamily="34" charset="0"/>
                  <a:cs typeface="Arial" panose="020B0604020202020204" pitchFamily="34" charset="0"/>
                </a:rPr>
                <a:t>et al.</a:t>
              </a:r>
              <a:r>
                <a:rPr lang="en-GB" sz="1400">
                  <a:latin typeface="Arial" panose="020B0604020202020204" pitchFamily="34" charset="0"/>
                  <a:cs typeface="Arial" panose="020B0604020202020204" pitchFamily="34" charset="0"/>
                </a:rPr>
                <a:t>, 2022).</a:t>
              </a:r>
            </a:p>
            <a:p>
              <a:pPr algn="just" defTabSz="710489">
                <a:lnSpc>
                  <a:spcPct val="150000"/>
                </a:lnSpc>
                <a:spcAft>
                  <a:spcPts val="444"/>
                </a:spcAft>
              </a:pPr>
              <a:endParaRPr lang="en-US" sz="2800">
                <a:latin typeface="Arial" panose="020B0604020202020204" pitchFamily="34" charset="0"/>
                <a:cs typeface="Arial" panose="020B0604020202020204" pitchFamily="34" charset="0"/>
              </a:endParaRPr>
            </a:p>
          </p:txBody>
        </p:sp>
      </p:gr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60C5267-361E-9086-A7E8-7D8D1392BAC4}"/>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2B25A1D-CF4E-C40C-4685-E3F90C1214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38EA53F-9F25-2ED9-CB28-F7CCCE3EF5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DECD8818-3442-35B4-928B-E091FABF2790}"/>
              </a:ext>
            </a:extLst>
          </p:cNvPr>
          <p:cNvSpPr txBox="1"/>
          <p:nvPr/>
        </p:nvSpPr>
        <p:spPr>
          <a:xfrm>
            <a:off x="3565211" y="1345574"/>
            <a:ext cx="8413340" cy="3028534"/>
          </a:xfrm>
          <a:prstGeom prst="rect">
            <a:avLst/>
          </a:prstGeom>
          <a:effectLst>
            <a:outerShdw blurRad="50800" dist="38100" dir="5400000" algn="t" rotWithShape="0">
              <a:prstClr val="black">
                <a:alpha val="40000"/>
              </a:prstClr>
            </a:outerShdw>
          </a:effectLst>
          <a:scene3d>
            <a:camera prst="orthographicFront"/>
            <a:lightRig rig="threePt" dir="t"/>
          </a:scene3d>
          <a:sp3d>
            <a:bevelT prst="angle"/>
          </a:sp3d>
        </p:spPr>
        <p:txBody>
          <a:bodyPr vert="horz" lIns="91440" tIns="45720" rIns="91440" bIns="45720" rtlCol="0" anchor="b">
            <a:normAutofit/>
          </a:bodyPr>
          <a:lstStyle/>
          <a:p>
            <a:pPr algn="ctr">
              <a:lnSpc>
                <a:spcPct val="150000"/>
              </a:lnSpc>
              <a:spcBef>
                <a:spcPct val="0"/>
              </a:spcBef>
              <a:spcAft>
                <a:spcPts val="600"/>
              </a:spcAft>
            </a:pPr>
            <a:r>
              <a:rPr lang="en-US" sz="5600" b="1" dirty="0">
                <a:solidFill>
                  <a:schemeClr val="tx1">
                    <a:lumMod val="85000"/>
                    <a:lumOff val="15000"/>
                  </a:schemeClr>
                </a:solidFill>
                <a:latin typeface="Arial"/>
                <a:ea typeface="+mj-ea"/>
                <a:cs typeface="Arial"/>
              </a:rPr>
              <a:t>COMMUNICATION BARRIERS</a:t>
            </a:r>
          </a:p>
        </p:txBody>
      </p:sp>
      <p:pic>
        <p:nvPicPr>
          <p:cNvPr id="4" name="Picture 3" descr="Green dialogue boxes">
            <a:extLst>
              <a:ext uri="{FF2B5EF4-FFF2-40B4-BE49-F238E27FC236}">
                <a16:creationId xmlns:a16="http://schemas.microsoft.com/office/drawing/2014/main" id="{055752ED-5712-541B-0F11-4F3B37AE50F9}"/>
              </a:ext>
            </a:extLst>
          </p:cNvPr>
          <p:cNvPicPr>
            <a:picLocks noChangeAspect="1"/>
          </p:cNvPicPr>
          <p:nvPr/>
        </p:nvPicPr>
        <p:blipFill>
          <a:blip r:embed="rId2">
            <a:duotone>
              <a:prstClr val="black"/>
              <a:schemeClr val="accent4">
                <a:tint val="45000"/>
                <a:satMod val="400000"/>
              </a:schemeClr>
            </a:duotone>
          </a:blip>
          <a:srcRect l="25420" r="31249" b="2"/>
          <a:stretch>
            <a:fillRect/>
          </a:stretch>
        </p:blipFill>
        <p:spPr>
          <a:xfrm>
            <a:off x="-7266" y="10"/>
            <a:ext cx="3569616" cy="6857990"/>
          </a:xfrm>
          <a:custGeom>
            <a:avLst/>
            <a:gdLst/>
            <a:ahLst/>
            <a:cxnLst/>
            <a:rect l="l" t="t" r="r" b="b"/>
            <a:pathLst>
              <a:path w="3569616" h="6858000">
                <a:moveTo>
                  <a:pt x="0" y="0"/>
                </a:moveTo>
                <a:lnTo>
                  <a:pt x="3119345" y="0"/>
                </a:lnTo>
                <a:lnTo>
                  <a:pt x="3123529" y="17226"/>
                </a:lnTo>
                <a:cubicBezTo>
                  <a:pt x="3124924" y="23927"/>
                  <a:pt x="3126075" y="29690"/>
                  <a:pt x="3127926" y="35733"/>
                </a:cubicBezTo>
                <a:cubicBezTo>
                  <a:pt x="3135983" y="55162"/>
                  <a:pt x="3152761" y="75163"/>
                  <a:pt x="3158476" y="86830"/>
                </a:cubicBezTo>
                <a:lnTo>
                  <a:pt x="3162217" y="105744"/>
                </a:lnTo>
                <a:lnTo>
                  <a:pt x="3166997" y="104727"/>
                </a:lnTo>
                <a:lnTo>
                  <a:pt x="3167793" y="111793"/>
                </a:lnTo>
                <a:lnTo>
                  <a:pt x="3168896" y="127609"/>
                </a:lnTo>
                <a:cubicBezTo>
                  <a:pt x="3170241" y="137435"/>
                  <a:pt x="3170795" y="164972"/>
                  <a:pt x="3173185" y="174906"/>
                </a:cubicBezTo>
                <a:cubicBezTo>
                  <a:pt x="3178510" y="177461"/>
                  <a:pt x="3181593" y="181749"/>
                  <a:pt x="3183238" y="187215"/>
                </a:cubicBezTo>
                <a:lnTo>
                  <a:pt x="3184145" y="199435"/>
                </a:lnTo>
                <a:lnTo>
                  <a:pt x="3200957" y="269529"/>
                </a:lnTo>
                <a:lnTo>
                  <a:pt x="3202491" y="279219"/>
                </a:lnTo>
                <a:lnTo>
                  <a:pt x="3206975" y="284221"/>
                </a:lnTo>
                <a:cubicBezTo>
                  <a:pt x="3208056" y="288198"/>
                  <a:pt x="3208241" y="299815"/>
                  <a:pt x="3208979" y="303078"/>
                </a:cubicBezTo>
                <a:cubicBezTo>
                  <a:pt x="3209786" y="303316"/>
                  <a:pt x="3210593" y="303555"/>
                  <a:pt x="3211400" y="303794"/>
                </a:cubicBezTo>
                <a:cubicBezTo>
                  <a:pt x="3215834" y="314048"/>
                  <a:pt x="3230882" y="352723"/>
                  <a:pt x="3235583" y="364595"/>
                </a:cubicBezTo>
                <a:cubicBezTo>
                  <a:pt x="3232098" y="367263"/>
                  <a:pt x="3238178" y="372307"/>
                  <a:pt x="3239601" y="375020"/>
                </a:cubicBezTo>
                <a:cubicBezTo>
                  <a:pt x="3237179" y="375617"/>
                  <a:pt x="3236854" y="382439"/>
                  <a:pt x="3239157" y="384290"/>
                </a:cubicBezTo>
                <a:cubicBezTo>
                  <a:pt x="3254070" y="431093"/>
                  <a:pt x="3227895" y="408920"/>
                  <a:pt x="3245230" y="435044"/>
                </a:cubicBezTo>
                <a:cubicBezTo>
                  <a:pt x="3246565" y="439781"/>
                  <a:pt x="3245820" y="443743"/>
                  <a:pt x="3244204" y="447282"/>
                </a:cubicBezTo>
                <a:lnTo>
                  <a:pt x="3240762" y="452630"/>
                </a:lnTo>
                <a:lnTo>
                  <a:pt x="3249093" y="471880"/>
                </a:lnTo>
                <a:cubicBezTo>
                  <a:pt x="3252174" y="481431"/>
                  <a:pt x="3254453" y="491548"/>
                  <a:pt x="3255857" y="501992"/>
                </a:cubicBezTo>
                <a:cubicBezTo>
                  <a:pt x="3250999" y="504682"/>
                  <a:pt x="3258622" y="512442"/>
                  <a:pt x="3260271" y="516223"/>
                </a:cubicBezTo>
                <a:cubicBezTo>
                  <a:pt x="3257006" y="516482"/>
                  <a:pt x="3255973" y="525173"/>
                  <a:pt x="3258865" y="528038"/>
                </a:cubicBezTo>
                <a:cubicBezTo>
                  <a:pt x="3274535" y="591283"/>
                  <a:pt x="3241762" y="557303"/>
                  <a:pt x="3262462" y="594499"/>
                </a:cubicBezTo>
                <a:cubicBezTo>
                  <a:pt x="3263816" y="600863"/>
                  <a:pt x="3262479" y="605795"/>
                  <a:pt x="3260024" y="610000"/>
                </a:cubicBezTo>
                <a:lnTo>
                  <a:pt x="3253721" y="617692"/>
                </a:lnTo>
                <a:lnTo>
                  <a:pt x="3256482" y="623204"/>
                </a:lnTo>
                <a:cubicBezTo>
                  <a:pt x="3258005" y="644600"/>
                  <a:pt x="3251476" y="651376"/>
                  <a:pt x="3259225" y="663365"/>
                </a:cubicBezTo>
                <a:cubicBezTo>
                  <a:pt x="3245876" y="682744"/>
                  <a:pt x="3258539" y="675670"/>
                  <a:pt x="3261631" y="689522"/>
                </a:cubicBezTo>
                <a:cubicBezTo>
                  <a:pt x="3265207" y="700373"/>
                  <a:pt x="3269507" y="679723"/>
                  <a:pt x="3271002" y="690492"/>
                </a:cubicBezTo>
                <a:cubicBezTo>
                  <a:pt x="3267989" y="702455"/>
                  <a:pt x="3279578" y="701125"/>
                  <a:pt x="3275760" y="713609"/>
                </a:cubicBezTo>
                <a:cubicBezTo>
                  <a:pt x="3266819" y="711239"/>
                  <a:pt x="3278954" y="737528"/>
                  <a:pt x="3271356" y="738880"/>
                </a:cubicBezTo>
                <a:cubicBezTo>
                  <a:pt x="3282938" y="748490"/>
                  <a:pt x="3269788" y="754591"/>
                  <a:pt x="3274016" y="768139"/>
                </a:cubicBezTo>
                <a:cubicBezTo>
                  <a:pt x="3278559" y="774347"/>
                  <a:pt x="3279560" y="778980"/>
                  <a:pt x="3275507" y="785654"/>
                </a:cubicBezTo>
                <a:cubicBezTo>
                  <a:pt x="3297514" y="814181"/>
                  <a:pt x="3277534" y="803670"/>
                  <a:pt x="3287024" y="831111"/>
                </a:cubicBezTo>
                <a:cubicBezTo>
                  <a:pt x="3296672" y="854655"/>
                  <a:pt x="3303659" y="881610"/>
                  <a:pt x="3324562" y="903604"/>
                </a:cubicBezTo>
                <a:cubicBezTo>
                  <a:pt x="3330338" y="907511"/>
                  <a:pt x="3333079" y="917872"/>
                  <a:pt x="3330682" y="926744"/>
                </a:cubicBezTo>
                <a:cubicBezTo>
                  <a:pt x="3330269" y="928269"/>
                  <a:pt x="3329716" y="929694"/>
                  <a:pt x="3329041" y="930971"/>
                </a:cubicBezTo>
                <a:cubicBezTo>
                  <a:pt x="3333270" y="950914"/>
                  <a:pt x="3351150" y="1023696"/>
                  <a:pt x="3356062" y="1046405"/>
                </a:cubicBezTo>
                <a:cubicBezTo>
                  <a:pt x="3349099" y="1048737"/>
                  <a:pt x="3362597" y="1059482"/>
                  <a:pt x="3358521" y="1067217"/>
                </a:cubicBezTo>
                <a:cubicBezTo>
                  <a:pt x="3354869" y="1072807"/>
                  <a:pt x="3358113" y="1077371"/>
                  <a:pt x="3358773" y="1082909"/>
                </a:cubicBezTo>
                <a:cubicBezTo>
                  <a:pt x="3356098" y="1090444"/>
                  <a:pt x="3363241" y="1113953"/>
                  <a:pt x="3367682" y="1119909"/>
                </a:cubicBezTo>
                <a:cubicBezTo>
                  <a:pt x="3382703" y="1133847"/>
                  <a:pt x="3374343" y="1168367"/>
                  <a:pt x="3385911" y="1180009"/>
                </a:cubicBezTo>
                <a:cubicBezTo>
                  <a:pt x="3387774" y="1184389"/>
                  <a:pt x="3388688" y="1188737"/>
                  <a:pt x="3389010" y="1193041"/>
                </a:cubicBezTo>
                <a:lnTo>
                  <a:pt x="3388572" y="1205179"/>
                </a:lnTo>
                <a:lnTo>
                  <a:pt x="3385768" y="1208811"/>
                </a:lnTo>
                <a:lnTo>
                  <a:pt x="3386975" y="1216129"/>
                </a:lnTo>
                <a:lnTo>
                  <a:pt x="3386647" y="1218271"/>
                </a:lnTo>
                <a:cubicBezTo>
                  <a:pt x="3386007" y="1222365"/>
                  <a:pt x="3385480" y="1226399"/>
                  <a:pt x="3385420" y="1230360"/>
                </a:cubicBezTo>
                <a:cubicBezTo>
                  <a:pt x="3400233" y="1224163"/>
                  <a:pt x="3387342" y="1263034"/>
                  <a:pt x="3398902" y="1251303"/>
                </a:cubicBezTo>
                <a:cubicBezTo>
                  <a:pt x="3401143" y="1271991"/>
                  <a:pt x="3411558" y="1255397"/>
                  <a:pt x="3402244" y="1281071"/>
                </a:cubicBezTo>
                <a:cubicBezTo>
                  <a:pt x="3416627" y="1312459"/>
                  <a:pt x="3415183" y="1363554"/>
                  <a:pt x="3435533" y="1387530"/>
                </a:cubicBezTo>
                <a:cubicBezTo>
                  <a:pt x="3428168" y="1384876"/>
                  <a:pt x="3423452" y="1398828"/>
                  <a:pt x="3427595" y="1407995"/>
                </a:cubicBezTo>
                <a:cubicBezTo>
                  <a:pt x="3398778" y="1398886"/>
                  <a:pt x="3455260" y="1443485"/>
                  <a:pt x="3436580" y="1453051"/>
                </a:cubicBezTo>
                <a:cubicBezTo>
                  <a:pt x="3454427" y="1452263"/>
                  <a:pt x="3487273" y="1492392"/>
                  <a:pt x="3473886" y="1513215"/>
                </a:cubicBezTo>
                <a:cubicBezTo>
                  <a:pt x="3479337" y="1543203"/>
                  <a:pt x="3495403" y="1563620"/>
                  <a:pt x="3491486" y="1595707"/>
                </a:cubicBezTo>
                <a:cubicBezTo>
                  <a:pt x="3493932" y="1596530"/>
                  <a:pt x="3496028" y="1598008"/>
                  <a:pt x="3497869" y="1599939"/>
                </a:cubicBezTo>
                <a:lnTo>
                  <a:pt x="3502453" y="1606503"/>
                </a:lnTo>
                <a:lnTo>
                  <a:pt x="3502232" y="1607846"/>
                </a:lnTo>
                <a:cubicBezTo>
                  <a:pt x="3502503" y="1613048"/>
                  <a:pt x="3503673" y="1615641"/>
                  <a:pt x="3505239" y="1617081"/>
                </a:cubicBezTo>
                <a:cubicBezTo>
                  <a:pt x="3505979" y="1617395"/>
                  <a:pt x="3506719" y="1617710"/>
                  <a:pt x="3507459" y="1618024"/>
                </a:cubicBezTo>
                <a:lnTo>
                  <a:pt x="3510011" y="1624022"/>
                </a:lnTo>
                <a:lnTo>
                  <a:pt x="3516358" y="1634929"/>
                </a:lnTo>
                <a:lnTo>
                  <a:pt x="3516308" y="1637821"/>
                </a:lnTo>
                <a:lnTo>
                  <a:pt x="3523955" y="1655598"/>
                </a:lnTo>
                <a:lnTo>
                  <a:pt x="3523473" y="1656247"/>
                </a:lnTo>
                <a:cubicBezTo>
                  <a:pt x="3522567" y="1658107"/>
                  <a:pt x="3522227" y="1660249"/>
                  <a:pt x="3523061" y="1663024"/>
                </a:cubicBezTo>
                <a:cubicBezTo>
                  <a:pt x="3513175" y="1664689"/>
                  <a:pt x="3520280" y="1667013"/>
                  <a:pt x="3523616" y="1675054"/>
                </a:cubicBezTo>
                <a:cubicBezTo>
                  <a:pt x="3509006" y="1679436"/>
                  <a:pt x="3523682" y="1698702"/>
                  <a:pt x="3517630" y="1707801"/>
                </a:cubicBezTo>
                <a:cubicBezTo>
                  <a:pt x="3520410" y="1713612"/>
                  <a:pt x="3523083" y="1719836"/>
                  <a:pt x="3525537" y="1726380"/>
                </a:cubicBezTo>
                <a:lnTo>
                  <a:pt x="3529903" y="1779986"/>
                </a:lnTo>
                <a:lnTo>
                  <a:pt x="3521468" y="1836998"/>
                </a:lnTo>
                <a:cubicBezTo>
                  <a:pt x="3522502" y="1857808"/>
                  <a:pt x="3519191" y="1876110"/>
                  <a:pt x="3523412" y="1893497"/>
                </a:cubicBezTo>
                <a:cubicBezTo>
                  <a:pt x="3520411" y="1900876"/>
                  <a:pt x="3519436" y="1907708"/>
                  <a:pt x="3525004" y="1913894"/>
                </a:cubicBezTo>
                <a:cubicBezTo>
                  <a:pt x="3524490" y="1933413"/>
                  <a:pt x="3517414" y="1938604"/>
                  <a:pt x="3523928" y="1950514"/>
                </a:cubicBezTo>
                <a:cubicBezTo>
                  <a:pt x="3512685" y="1962215"/>
                  <a:pt x="3517275" y="1962555"/>
                  <a:pt x="3521008" y="1967449"/>
                </a:cubicBezTo>
                <a:lnTo>
                  <a:pt x="3521297" y="1968163"/>
                </a:lnTo>
                <a:lnTo>
                  <a:pt x="3519686" y="1969768"/>
                </a:lnTo>
                <a:lnTo>
                  <a:pt x="3519089" y="1972904"/>
                </a:lnTo>
                <a:lnTo>
                  <a:pt x="3520122" y="1981289"/>
                </a:lnTo>
                <a:lnTo>
                  <a:pt x="3520948" y="1984413"/>
                </a:lnTo>
                <a:cubicBezTo>
                  <a:pt x="3521356" y="1986575"/>
                  <a:pt x="3521416" y="1988026"/>
                  <a:pt x="3521226" y="1989046"/>
                </a:cubicBezTo>
                <a:lnTo>
                  <a:pt x="3521092" y="1989171"/>
                </a:lnTo>
                <a:lnTo>
                  <a:pt x="3521624" y="1993492"/>
                </a:lnTo>
                <a:cubicBezTo>
                  <a:pt x="3522844" y="2000762"/>
                  <a:pt x="3524332" y="2007819"/>
                  <a:pt x="3525996" y="2014518"/>
                </a:cubicBezTo>
                <a:cubicBezTo>
                  <a:pt x="3518529" y="2020777"/>
                  <a:pt x="3529333" y="2045218"/>
                  <a:pt x="3514412" y="2043465"/>
                </a:cubicBezTo>
                <a:cubicBezTo>
                  <a:pt x="3516219" y="2052531"/>
                  <a:pt x="3522688" y="2057653"/>
                  <a:pt x="3512822" y="2055222"/>
                </a:cubicBezTo>
                <a:cubicBezTo>
                  <a:pt x="3513140" y="2058224"/>
                  <a:pt x="3512432" y="2060136"/>
                  <a:pt x="3511227" y="2061550"/>
                </a:cubicBezTo>
                <a:lnTo>
                  <a:pt x="3510645" y="2061975"/>
                </a:lnTo>
                <a:lnTo>
                  <a:pt x="3514907" y="2082129"/>
                </a:lnTo>
                <a:lnTo>
                  <a:pt x="3514347" y="2084880"/>
                </a:lnTo>
                <a:lnTo>
                  <a:pt x="3518565" y="2097919"/>
                </a:lnTo>
                <a:lnTo>
                  <a:pt x="3519976" y="2104707"/>
                </a:lnTo>
                <a:lnTo>
                  <a:pt x="3521958" y="2106519"/>
                </a:lnTo>
                <a:cubicBezTo>
                  <a:pt x="3523219" y="2108534"/>
                  <a:pt x="3523895" y="2111498"/>
                  <a:pt x="3523237" y="2116590"/>
                </a:cubicBezTo>
                <a:lnTo>
                  <a:pt x="3522786" y="2117790"/>
                </a:lnTo>
                <a:lnTo>
                  <a:pt x="3526064" y="2125947"/>
                </a:lnTo>
                <a:cubicBezTo>
                  <a:pt x="3527505" y="2128548"/>
                  <a:pt x="3529274" y="2130818"/>
                  <a:pt x="3531495" y="2132603"/>
                </a:cubicBezTo>
                <a:cubicBezTo>
                  <a:pt x="3522034" y="2161762"/>
                  <a:pt x="3533978" y="2187874"/>
                  <a:pt x="3533955" y="2218836"/>
                </a:cubicBezTo>
                <a:cubicBezTo>
                  <a:pt x="3517312" y="2233337"/>
                  <a:pt x="3542024" y="2285180"/>
                  <a:pt x="3559442" y="2291697"/>
                </a:cubicBezTo>
                <a:cubicBezTo>
                  <a:pt x="3544608" y="2292866"/>
                  <a:pt x="3567228" y="2330146"/>
                  <a:pt x="3568373" y="2340076"/>
                </a:cubicBezTo>
                <a:cubicBezTo>
                  <a:pt x="3568755" y="2343387"/>
                  <a:pt x="3566751" y="2343658"/>
                  <a:pt x="3560178" y="2338540"/>
                </a:cubicBezTo>
                <a:cubicBezTo>
                  <a:pt x="3562571" y="2349015"/>
                  <a:pt x="3555536" y="2360463"/>
                  <a:pt x="3548875" y="2354921"/>
                </a:cubicBezTo>
                <a:cubicBezTo>
                  <a:pt x="3564342" y="2386191"/>
                  <a:pt x="3553912" y="2434573"/>
                  <a:pt x="3562290" y="2470516"/>
                </a:cubicBezTo>
                <a:cubicBezTo>
                  <a:pt x="3548732" y="2491328"/>
                  <a:pt x="3561750" y="2479665"/>
                  <a:pt x="3560263" y="2500409"/>
                </a:cubicBezTo>
                <a:cubicBezTo>
                  <a:pt x="3573531" y="2493872"/>
                  <a:pt x="3554177" y="2525877"/>
                  <a:pt x="3569616" y="2525972"/>
                </a:cubicBezTo>
                <a:cubicBezTo>
                  <a:pt x="3568857" y="2529744"/>
                  <a:pt x="3567635" y="2533395"/>
                  <a:pt x="3566291" y="2537057"/>
                </a:cubicBezTo>
                <a:lnTo>
                  <a:pt x="3565595" y="2538979"/>
                </a:lnTo>
                <a:lnTo>
                  <a:pt x="3565471" y="2546483"/>
                </a:lnTo>
                <a:lnTo>
                  <a:pt x="3562111" y="2548822"/>
                </a:lnTo>
                <a:lnTo>
                  <a:pt x="3559542" y="2560277"/>
                </a:lnTo>
                <a:cubicBezTo>
                  <a:pt x="3559093" y="2564534"/>
                  <a:pt x="3559212" y="2569074"/>
                  <a:pt x="3560240" y="2574030"/>
                </a:cubicBezTo>
                <a:cubicBezTo>
                  <a:pt x="3567097" y="2585933"/>
                  <a:pt x="3560828" y="2605604"/>
                  <a:pt x="3562359" y="2622912"/>
                </a:cubicBezTo>
                <a:lnTo>
                  <a:pt x="3564740" y="2630748"/>
                </a:lnTo>
                <a:lnTo>
                  <a:pt x="3563214" y="2656947"/>
                </a:lnTo>
                <a:cubicBezTo>
                  <a:pt x="3563065" y="2664385"/>
                  <a:pt x="3563222" y="2672085"/>
                  <a:pt x="3563949" y="2680153"/>
                </a:cubicBezTo>
                <a:lnTo>
                  <a:pt x="3566383" y="2695058"/>
                </a:lnTo>
                <a:lnTo>
                  <a:pt x="3565385" y="2699075"/>
                </a:lnTo>
                <a:cubicBezTo>
                  <a:pt x="3565951" y="2705917"/>
                  <a:pt x="3570892" y="2714690"/>
                  <a:pt x="3565525" y="2714239"/>
                </a:cubicBezTo>
                <a:lnTo>
                  <a:pt x="3567847" y="2721812"/>
                </a:lnTo>
                <a:lnTo>
                  <a:pt x="3564077" y="2729693"/>
                </a:lnTo>
                <a:cubicBezTo>
                  <a:pt x="3563144" y="2730592"/>
                  <a:pt x="3562134" y="2731288"/>
                  <a:pt x="3561085" y="2731758"/>
                </a:cubicBezTo>
                <a:lnTo>
                  <a:pt x="3563149" y="2742418"/>
                </a:lnTo>
                <a:lnTo>
                  <a:pt x="3560661" y="2751437"/>
                </a:lnTo>
                <a:lnTo>
                  <a:pt x="3563126" y="2758989"/>
                </a:lnTo>
                <a:lnTo>
                  <a:pt x="3562876" y="2762207"/>
                </a:lnTo>
                <a:lnTo>
                  <a:pt x="3561866" y="2770236"/>
                </a:lnTo>
                <a:cubicBezTo>
                  <a:pt x="3561066" y="2774372"/>
                  <a:pt x="3560080" y="2779005"/>
                  <a:pt x="3559378" y="2784138"/>
                </a:cubicBezTo>
                <a:lnTo>
                  <a:pt x="3559178" y="2788436"/>
                </a:lnTo>
                <a:lnTo>
                  <a:pt x="3554648" y="2798068"/>
                </a:lnTo>
                <a:cubicBezTo>
                  <a:pt x="3551209" y="2805087"/>
                  <a:pt x="3548936" y="2810580"/>
                  <a:pt x="3551400" y="2816345"/>
                </a:cubicBezTo>
                <a:cubicBezTo>
                  <a:pt x="3547036" y="2826742"/>
                  <a:pt x="3533490" y="2834711"/>
                  <a:pt x="3538128" y="2849028"/>
                </a:cubicBezTo>
                <a:cubicBezTo>
                  <a:pt x="3531517" y="2845031"/>
                  <a:pt x="3538369" y="2865256"/>
                  <a:pt x="3532013" y="2868126"/>
                </a:cubicBezTo>
                <a:cubicBezTo>
                  <a:pt x="3526842" y="2869601"/>
                  <a:pt x="3527715" y="2876080"/>
                  <a:pt x="3526094" y="2881167"/>
                </a:cubicBezTo>
                <a:cubicBezTo>
                  <a:pt x="3520961" y="2885059"/>
                  <a:pt x="3517628" y="2910333"/>
                  <a:pt x="3518939" y="2918966"/>
                </a:cubicBezTo>
                <a:cubicBezTo>
                  <a:pt x="3525789" y="2943088"/>
                  <a:pt x="3505468" y="2964225"/>
                  <a:pt x="3510391" y="2983548"/>
                </a:cubicBezTo>
                <a:cubicBezTo>
                  <a:pt x="3510204" y="2988707"/>
                  <a:pt x="3509257" y="2993036"/>
                  <a:pt x="3507840" y="2996827"/>
                </a:cubicBezTo>
                <a:lnTo>
                  <a:pt x="3502741" y="3006379"/>
                </a:lnTo>
                <a:lnTo>
                  <a:pt x="3499028" y="3006971"/>
                </a:lnTo>
                <a:lnTo>
                  <a:pt x="3497157" y="3013976"/>
                </a:lnTo>
                <a:lnTo>
                  <a:pt x="3496053" y="3015450"/>
                </a:lnTo>
                <a:cubicBezTo>
                  <a:pt x="3493931" y="3018255"/>
                  <a:pt x="3491925" y="3021106"/>
                  <a:pt x="3490329" y="3024292"/>
                </a:cubicBezTo>
                <a:cubicBezTo>
                  <a:pt x="3504872" y="3031782"/>
                  <a:pt x="3479143" y="3052632"/>
                  <a:pt x="3493186" y="3052840"/>
                </a:cubicBezTo>
                <a:cubicBezTo>
                  <a:pt x="3486942" y="3071654"/>
                  <a:pt x="3501947" y="3066916"/>
                  <a:pt x="3484298" y="3080007"/>
                </a:cubicBezTo>
                <a:cubicBezTo>
                  <a:pt x="3483814" y="3117860"/>
                  <a:pt x="3462683" y="3158406"/>
                  <a:pt x="3469977" y="3195253"/>
                </a:cubicBezTo>
                <a:cubicBezTo>
                  <a:pt x="3464984" y="3186842"/>
                  <a:pt x="3455676" y="3194249"/>
                  <a:pt x="3455490" y="3205255"/>
                </a:cubicBezTo>
                <a:cubicBezTo>
                  <a:pt x="3435461" y="3173385"/>
                  <a:pt x="3464274" y="3257718"/>
                  <a:pt x="3445250" y="3249703"/>
                </a:cubicBezTo>
                <a:cubicBezTo>
                  <a:pt x="3460163" y="3264187"/>
                  <a:pt x="3471377" y="3324835"/>
                  <a:pt x="3452291" y="3330508"/>
                </a:cubicBezTo>
                <a:cubicBezTo>
                  <a:pt x="3445043" y="3359645"/>
                  <a:pt x="3450218" y="3389952"/>
                  <a:pt x="3434486" y="3412864"/>
                </a:cubicBezTo>
                <a:cubicBezTo>
                  <a:pt x="3436166" y="3415609"/>
                  <a:pt x="3437306" y="3418595"/>
                  <a:pt x="3438058" y="3421734"/>
                </a:cubicBezTo>
                <a:lnTo>
                  <a:pt x="3439245" y="3430986"/>
                </a:lnTo>
                <a:lnTo>
                  <a:pt x="3438541" y="3431897"/>
                </a:lnTo>
                <a:cubicBezTo>
                  <a:pt x="3436732" y="3436375"/>
                  <a:pt x="3436677" y="3439488"/>
                  <a:pt x="3437396" y="3441992"/>
                </a:cubicBezTo>
                <a:lnTo>
                  <a:pt x="3438843" y="3444647"/>
                </a:lnTo>
                <a:lnTo>
                  <a:pt x="3438591" y="3451712"/>
                </a:lnTo>
                <a:lnTo>
                  <a:pt x="3439527" y="3466008"/>
                </a:lnTo>
                <a:lnTo>
                  <a:pt x="3438357" y="3468331"/>
                </a:lnTo>
                <a:lnTo>
                  <a:pt x="3437674" y="3489343"/>
                </a:lnTo>
                <a:cubicBezTo>
                  <a:pt x="3437459" y="3489383"/>
                  <a:pt x="3437241" y="3489424"/>
                  <a:pt x="3437026" y="3489465"/>
                </a:cubicBezTo>
                <a:cubicBezTo>
                  <a:pt x="3435558" y="3490219"/>
                  <a:pt x="3434444" y="3491679"/>
                  <a:pt x="3434044" y="3494659"/>
                </a:cubicBezTo>
                <a:cubicBezTo>
                  <a:pt x="3425302" y="3487640"/>
                  <a:pt x="3430211" y="3495561"/>
                  <a:pt x="3429800" y="3504965"/>
                </a:cubicBezTo>
                <a:cubicBezTo>
                  <a:pt x="3416132" y="3496161"/>
                  <a:pt x="3420620" y="3524348"/>
                  <a:pt x="3412115" y="3526661"/>
                </a:cubicBezTo>
                <a:cubicBezTo>
                  <a:pt x="3412121" y="3533765"/>
                  <a:pt x="3411879" y="3541120"/>
                  <a:pt x="3411331" y="3548549"/>
                </a:cubicBezTo>
                <a:lnTo>
                  <a:pt x="3410824" y="3552872"/>
                </a:lnTo>
                <a:cubicBezTo>
                  <a:pt x="3410773" y="3552889"/>
                  <a:pt x="3410721" y="3552908"/>
                  <a:pt x="3410671" y="3552926"/>
                </a:cubicBezTo>
                <a:cubicBezTo>
                  <a:pt x="3410254" y="3553793"/>
                  <a:pt x="3409971" y="3555188"/>
                  <a:pt x="3409849" y="3557419"/>
                </a:cubicBezTo>
                <a:lnTo>
                  <a:pt x="3409902" y="3560756"/>
                </a:lnTo>
                <a:lnTo>
                  <a:pt x="3408918" y="3569144"/>
                </a:lnTo>
                <a:lnTo>
                  <a:pt x="3407623" y="3571810"/>
                </a:lnTo>
                <a:lnTo>
                  <a:pt x="3405729" y="3572549"/>
                </a:lnTo>
                <a:lnTo>
                  <a:pt x="3405835" y="3573359"/>
                </a:lnTo>
                <a:cubicBezTo>
                  <a:pt x="3408214" y="3579757"/>
                  <a:pt x="3412465" y="3582275"/>
                  <a:pt x="3399129" y="3587902"/>
                </a:cubicBezTo>
                <a:cubicBezTo>
                  <a:pt x="3402495" y="3602236"/>
                  <a:pt x="3394605" y="3603730"/>
                  <a:pt x="3389566" y="3621859"/>
                </a:cubicBezTo>
                <a:cubicBezTo>
                  <a:pt x="3393374" y="3630350"/>
                  <a:pt x="3390863" y="3636316"/>
                  <a:pt x="3386307" y="3641820"/>
                </a:cubicBezTo>
                <a:cubicBezTo>
                  <a:pt x="3386232" y="3660214"/>
                  <a:pt x="3378837" y="3675854"/>
                  <a:pt x="3374956" y="3695940"/>
                </a:cubicBezTo>
                <a:cubicBezTo>
                  <a:pt x="3378387" y="3718839"/>
                  <a:pt x="3365817" y="3728358"/>
                  <a:pt x="3361718" y="3749831"/>
                </a:cubicBezTo>
                <a:cubicBezTo>
                  <a:pt x="3370064" y="3770267"/>
                  <a:pt x="3350403" y="3763879"/>
                  <a:pt x="3344768" y="3774338"/>
                </a:cubicBezTo>
                <a:lnTo>
                  <a:pt x="3343985" y="3777418"/>
                </a:lnTo>
                <a:lnTo>
                  <a:pt x="3344520" y="3785849"/>
                </a:lnTo>
                <a:lnTo>
                  <a:pt x="3345162" y="3789023"/>
                </a:lnTo>
                <a:cubicBezTo>
                  <a:pt x="3345441" y="3791209"/>
                  <a:pt x="3345415" y="3792659"/>
                  <a:pt x="3345164" y="3793659"/>
                </a:cubicBezTo>
                <a:lnTo>
                  <a:pt x="3345024" y="3793774"/>
                </a:lnTo>
                <a:lnTo>
                  <a:pt x="3345300" y="3798119"/>
                </a:lnTo>
                <a:cubicBezTo>
                  <a:pt x="3346087" y="3805456"/>
                  <a:pt x="3347157" y="3812596"/>
                  <a:pt x="3348424" y="3819398"/>
                </a:cubicBezTo>
                <a:cubicBezTo>
                  <a:pt x="3340590" y="3825065"/>
                  <a:pt x="3349940" y="3850234"/>
                  <a:pt x="3335133" y="3847354"/>
                </a:cubicBezTo>
                <a:cubicBezTo>
                  <a:pt x="3336403" y="3856524"/>
                  <a:pt x="3342565" y="3862118"/>
                  <a:pt x="3332848" y="3858945"/>
                </a:cubicBezTo>
                <a:cubicBezTo>
                  <a:pt x="3332988" y="3861961"/>
                  <a:pt x="3332168" y="3863811"/>
                  <a:pt x="3330878" y="3865128"/>
                </a:cubicBezTo>
                <a:lnTo>
                  <a:pt x="3330273" y="3865510"/>
                </a:lnTo>
                <a:lnTo>
                  <a:pt x="3333337" y="3885908"/>
                </a:lnTo>
                <a:lnTo>
                  <a:pt x="3332616" y="3888608"/>
                </a:lnTo>
                <a:lnTo>
                  <a:pt x="3336057" y="3901916"/>
                </a:lnTo>
                <a:lnTo>
                  <a:pt x="3337066" y="3908785"/>
                </a:lnTo>
                <a:lnTo>
                  <a:pt x="3338940" y="3910739"/>
                </a:lnTo>
                <a:cubicBezTo>
                  <a:pt x="3340082" y="3912843"/>
                  <a:pt x="3340580" y="3915849"/>
                  <a:pt x="3339621" y="3920873"/>
                </a:cubicBezTo>
                <a:lnTo>
                  <a:pt x="3339102" y="3922032"/>
                </a:lnTo>
                <a:lnTo>
                  <a:pt x="3341891" y="3930408"/>
                </a:lnTo>
                <a:cubicBezTo>
                  <a:pt x="3343178" y="3933107"/>
                  <a:pt x="3344812" y="3935503"/>
                  <a:pt x="3346927" y="3937451"/>
                </a:cubicBezTo>
                <a:cubicBezTo>
                  <a:pt x="3335745" y="3965779"/>
                  <a:pt x="3346136" y="3992699"/>
                  <a:pt x="3344279" y="4023542"/>
                </a:cubicBezTo>
                <a:cubicBezTo>
                  <a:pt x="3347024" y="4058096"/>
                  <a:pt x="3350783" y="4081986"/>
                  <a:pt x="3351926" y="4104769"/>
                </a:cubicBezTo>
                <a:cubicBezTo>
                  <a:pt x="3353695" y="4115384"/>
                  <a:pt x="3359144" y="4193344"/>
                  <a:pt x="3352816" y="4187317"/>
                </a:cubicBezTo>
                <a:cubicBezTo>
                  <a:pt x="3366419" y="4219638"/>
                  <a:pt x="3351446" y="4239971"/>
                  <a:pt x="3357691" y="4276413"/>
                </a:cubicBezTo>
                <a:cubicBezTo>
                  <a:pt x="3342910" y="4296116"/>
                  <a:pt x="3356610" y="4285488"/>
                  <a:pt x="3353895" y="4306037"/>
                </a:cubicBezTo>
                <a:cubicBezTo>
                  <a:pt x="3367541" y="4300534"/>
                  <a:pt x="3346306" y="4330948"/>
                  <a:pt x="3361728" y="4332215"/>
                </a:cubicBezTo>
                <a:cubicBezTo>
                  <a:pt x="3360746" y="4335915"/>
                  <a:pt x="3359307" y="4339458"/>
                  <a:pt x="3357748" y="4343006"/>
                </a:cubicBezTo>
                <a:lnTo>
                  <a:pt x="3356941" y="4344866"/>
                </a:lnTo>
                <a:lnTo>
                  <a:pt x="3356370" y="4352332"/>
                </a:lnTo>
                <a:lnTo>
                  <a:pt x="3352876" y="4354407"/>
                </a:lnTo>
                <a:lnTo>
                  <a:pt x="3352683" y="4444689"/>
                </a:lnTo>
                <a:cubicBezTo>
                  <a:pt x="3355485" y="4452425"/>
                  <a:pt x="3356736" y="4477980"/>
                  <a:pt x="3352455" y="4483791"/>
                </a:cubicBezTo>
                <a:cubicBezTo>
                  <a:pt x="3351784" y="4489320"/>
                  <a:pt x="3353780" y="4495171"/>
                  <a:pt x="3349030" y="4498683"/>
                </a:cubicBezTo>
                <a:cubicBezTo>
                  <a:pt x="3346858" y="4510741"/>
                  <a:pt x="3341860" y="4538358"/>
                  <a:pt x="3339427" y="4556140"/>
                </a:cubicBezTo>
                <a:cubicBezTo>
                  <a:pt x="3342836" y="4560659"/>
                  <a:pt x="3341611" y="4566842"/>
                  <a:pt x="3339521" y="4574959"/>
                </a:cubicBezTo>
                <a:lnTo>
                  <a:pt x="3338246" y="4582576"/>
                </a:lnTo>
                <a:lnTo>
                  <a:pt x="3348539" y="4605460"/>
                </a:lnTo>
                <a:lnTo>
                  <a:pt x="3345760" y="4678575"/>
                </a:lnTo>
                <a:lnTo>
                  <a:pt x="3356250" y="4713574"/>
                </a:lnTo>
                <a:cubicBezTo>
                  <a:pt x="3358600" y="4727943"/>
                  <a:pt x="3359577" y="4741820"/>
                  <a:pt x="3361380" y="4755215"/>
                </a:cubicBezTo>
                <a:cubicBezTo>
                  <a:pt x="3363928" y="4785596"/>
                  <a:pt x="3347531" y="4766123"/>
                  <a:pt x="3361636" y="4803525"/>
                </a:cubicBezTo>
                <a:cubicBezTo>
                  <a:pt x="3356254" y="4807867"/>
                  <a:pt x="3356117" y="4812705"/>
                  <a:pt x="3358957" y="4820729"/>
                </a:cubicBezTo>
                <a:cubicBezTo>
                  <a:pt x="3359783" y="4835507"/>
                  <a:pt x="3345952" y="4834947"/>
                  <a:pt x="3354635" y="4849546"/>
                </a:cubicBezTo>
                <a:cubicBezTo>
                  <a:pt x="3350894" y="4848362"/>
                  <a:pt x="3350351" y="4855411"/>
                  <a:pt x="3349759" y="4861941"/>
                </a:cubicBezTo>
                <a:lnTo>
                  <a:pt x="3347368" y="4866228"/>
                </a:lnTo>
                <a:lnTo>
                  <a:pt x="3358408" y="4889535"/>
                </a:lnTo>
                <a:cubicBezTo>
                  <a:pt x="3373705" y="4931282"/>
                  <a:pt x="3382233" y="4982216"/>
                  <a:pt x="3393319" y="5017998"/>
                </a:cubicBezTo>
                <a:cubicBezTo>
                  <a:pt x="3368256" y="5040241"/>
                  <a:pt x="3392200" y="5029364"/>
                  <a:pt x="3389184" y="5055049"/>
                </a:cubicBezTo>
                <a:cubicBezTo>
                  <a:pt x="3413510" y="5050695"/>
                  <a:pt x="3377700" y="5085342"/>
                  <a:pt x="3405892" y="5089973"/>
                </a:cubicBezTo>
                <a:cubicBezTo>
                  <a:pt x="3404451" y="5094499"/>
                  <a:pt x="3402165" y="5098741"/>
                  <a:pt x="3399662" y="5102960"/>
                </a:cubicBezTo>
                <a:lnTo>
                  <a:pt x="3398363" y="5105176"/>
                </a:lnTo>
                <a:lnTo>
                  <a:pt x="3398026" y="5114590"/>
                </a:lnTo>
                <a:lnTo>
                  <a:pt x="3391859" y="5116550"/>
                </a:lnTo>
                <a:lnTo>
                  <a:pt x="3386999" y="5130226"/>
                </a:lnTo>
                <a:cubicBezTo>
                  <a:pt x="3386119" y="5135455"/>
                  <a:pt x="3386267" y="5141205"/>
                  <a:pt x="3388073" y="5147747"/>
                </a:cubicBezTo>
                <a:cubicBezTo>
                  <a:pt x="3400425" y="5164741"/>
                  <a:pt x="3388688" y="5187675"/>
                  <a:pt x="3391234" y="5209919"/>
                </a:cubicBezTo>
                <a:lnTo>
                  <a:pt x="3395469" y="5220481"/>
                </a:lnTo>
                <a:lnTo>
                  <a:pt x="3392518" y="5250830"/>
                </a:lnTo>
                <a:lnTo>
                  <a:pt x="3393800" y="5252877"/>
                </a:lnTo>
                <a:cubicBezTo>
                  <a:pt x="3393941" y="5258188"/>
                  <a:pt x="3392357" y="5268832"/>
                  <a:pt x="3393361" y="5282697"/>
                </a:cubicBezTo>
                <a:lnTo>
                  <a:pt x="3399825" y="5336059"/>
                </a:lnTo>
                <a:lnTo>
                  <a:pt x="3392824" y="5344884"/>
                </a:lnTo>
                <a:lnTo>
                  <a:pt x="3389277" y="5345998"/>
                </a:lnTo>
                <a:lnTo>
                  <a:pt x="3390946" y="5360636"/>
                </a:lnTo>
                <a:lnTo>
                  <a:pt x="3386366" y="5371486"/>
                </a:lnTo>
                <a:lnTo>
                  <a:pt x="3390662" y="5381496"/>
                </a:lnTo>
                <a:lnTo>
                  <a:pt x="3388199" y="5395290"/>
                </a:lnTo>
                <a:cubicBezTo>
                  <a:pt x="3386677" y="5400263"/>
                  <a:pt x="3384810" y="5405812"/>
                  <a:pt x="3383455" y="5412069"/>
                </a:cubicBezTo>
                <a:lnTo>
                  <a:pt x="3376345" y="5426008"/>
                </a:lnTo>
                <a:lnTo>
                  <a:pt x="3374012" y="5448470"/>
                </a:lnTo>
                <a:cubicBezTo>
                  <a:pt x="3372358" y="5465848"/>
                  <a:pt x="3370199" y="5482458"/>
                  <a:pt x="3365299" y="5498771"/>
                </a:cubicBezTo>
                <a:cubicBezTo>
                  <a:pt x="3368242" y="5512292"/>
                  <a:pt x="3368289" y="5524931"/>
                  <a:pt x="3358774" y="5536815"/>
                </a:cubicBezTo>
                <a:cubicBezTo>
                  <a:pt x="3355554" y="5573082"/>
                  <a:pt x="3364982" y="5582256"/>
                  <a:pt x="3352897" y="5604851"/>
                </a:cubicBezTo>
                <a:cubicBezTo>
                  <a:pt x="3357655" y="5611851"/>
                  <a:pt x="3360065" y="5616619"/>
                  <a:pt x="3360918" y="5620215"/>
                </a:cubicBezTo>
                <a:cubicBezTo>
                  <a:pt x="3363482" y="5631010"/>
                  <a:pt x="3352061" y="5631235"/>
                  <a:pt x="3348145" y="5649365"/>
                </a:cubicBezTo>
                <a:cubicBezTo>
                  <a:pt x="3342329" y="5668683"/>
                  <a:pt x="3336842" y="5635583"/>
                  <a:pt x="3334135" y="5654076"/>
                </a:cubicBezTo>
                <a:cubicBezTo>
                  <a:pt x="3338089" y="5673079"/>
                  <a:pt x="3320876" y="5674673"/>
                  <a:pt x="3326011" y="5694285"/>
                </a:cubicBezTo>
                <a:cubicBezTo>
                  <a:pt x="3339441" y="5687377"/>
                  <a:pt x="3320185" y="5735320"/>
                  <a:pt x="3331448" y="5735077"/>
                </a:cubicBezTo>
                <a:cubicBezTo>
                  <a:pt x="3313758" y="5754960"/>
                  <a:pt x="3333086" y="5760823"/>
                  <a:pt x="3326180" y="5784860"/>
                </a:cubicBezTo>
                <a:cubicBezTo>
                  <a:pt x="3319129" y="5796737"/>
                  <a:pt x="3317432" y="5804806"/>
                  <a:pt x="3323175" y="5814629"/>
                </a:cubicBezTo>
                <a:cubicBezTo>
                  <a:pt x="3289103" y="5869565"/>
                  <a:pt x="3319352" y="5845410"/>
                  <a:pt x="3303983" y="5894405"/>
                </a:cubicBezTo>
                <a:lnTo>
                  <a:pt x="3302615" y="5898375"/>
                </a:lnTo>
                <a:lnTo>
                  <a:pt x="3305988" y="5914019"/>
                </a:lnTo>
                <a:cubicBezTo>
                  <a:pt x="3306566" y="5914416"/>
                  <a:pt x="3307142" y="5914813"/>
                  <a:pt x="3307720" y="5915209"/>
                </a:cubicBezTo>
                <a:lnTo>
                  <a:pt x="3288942" y="5962966"/>
                </a:lnTo>
                <a:lnTo>
                  <a:pt x="3289995" y="5969791"/>
                </a:lnTo>
                <a:lnTo>
                  <a:pt x="3273219" y="6000303"/>
                </a:lnTo>
                <a:lnTo>
                  <a:pt x="3266971" y="6016394"/>
                </a:lnTo>
                <a:lnTo>
                  <a:pt x="3258268" y="6034498"/>
                </a:lnTo>
                <a:lnTo>
                  <a:pt x="3262376" y="6046147"/>
                </a:lnTo>
                <a:cubicBezTo>
                  <a:pt x="3269023" y="6073717"/>
                  <a:pt x="3250846" y="6118951"/>
                  <a:pt x="3274161" y="6127097"/>
                </a:cubicBezTo>
                <a:cubicBezTo>
                  <a:pt x="3261055" y="6140796"/>
                  <a:pt x="3284255" y="6151240"/>
                  <a:pt x="3287116" y="6165061"/>
                </a:cubicBezTo>
                <a:cubicBezTo>
                  <a:pt x="3278972" y="6176795"/>
                  <a:pt x="3286959" y="6181809"/>
                  <a:pt x="3289289" y="6191816"/>
                </a:cubicBezTo>
                <a:cubicBezTo>
                  <a:pt x="3284123" y="6196765"/>
                  <a:pt x="3284941" y="6205311"/>
                  <a:pt x="3291517" y="6207797"/>
                </a:cubicBezTo>
                <a:cubicBezTo>
                  <a:pt x="3306003" y="6202672"/>
                  <a:pt x="3300501" y="6232914"/>
                  <a:pt x="3310808" y="6234442"/>
                </a:cubicBezTo>
                <a:cubicBezTo>
                  <a:pt x="3314005" y="6251566"/>
                  <a:pt x="3305763" y="6327405"/>
                  <a:pt x="3322832" y="6339012"/>
                </a:cubicBezTo>
                <a:cubicBezTo>
                  <a:pt x="3332735" y="6373401"/>
                  <a:pt x="3309981" y="6425589"/>
                  <a:pt x="3311360" y="6440393"/>
                </a:cubicBezTo>
                <a:cubicBezTo>
                  <a:pt x="3282540" y="6457108"/>
                  <a:pt x="3365374" y="6523495"/>
                  <a:pt x="3370963" y="6586374"/>
                </a:cubicBezTo>
                <a:cubicBezTo>
                  <a:pt x="3368621" y="6595055"/>
                  <a:pt x="3368943" y="6599590"/>
                  <a:pt x="3375863" y="6601412"/>
                </a:cubicBezTo>
                <a:cubicBezTo>
                  <a:pt x="3380798" y="6617525"/>
                  <a:pt x="3389212" y="6649404"/>
                  <a:pt x="3400578" y="6683057"/>
                </a:cubicBezTo>
                <a:cubicBezTo>
                  <a:pt x="3408645" y="6705148"/>
                  <a:pt x="3410628" y="6805370"/>
                  <a:pt x="3417831" y="6852700"/>
                </a:cubicBezTo>
                <a:lnTo>
                  <a:pt x="3418926" y="6858000"/>
                </a:lnTo>
                <a:lnTo>
                  <a:pt x="0" y="6858000"/>
                </a:lnTo>
                <a:close/>
              </a:path>
            </a:pathLst>
          </a:custGeom>
          <a:scene3d>
            <a:camera prst="orthographicFront"/>
            <a:lightRig rig="threePt" dir="t"/>
          </a:scene3d>
          <a:sp3d>
            <a:bevelT prst="angle"/>
          </a:sp3d>
        </p:spPr>
      </p:pic>
    </p:spTree>
    <p:extLst>
      <p:ext uri="{BB962C8B-B14F-4D97-AF65-F5344CB8AC3E}">
        <p14:creationId xmlns:p14="http://schemas.microsoft.com/office/powerpoint/2010/main" val="34751724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88"/>
        <p:cNvGrpSpPr/>
        <p:nvPr/>
      </p:nvGrpSpPr>
      <p:grpSpPr>
        <a:xfrm>
          <a:off x="0" y="0"/>
          <a:ext cx="0" cy="0"/>
          <a:chOff x="0" y="0"/>
          <a:chExt cx="0" cy="0"/>
        </a:xfrm>
      </p:grpSpPr>
      <p:grpSp>
        <p:nvGrpSpPr>
          <p:cNvPr id="7" name="Group 6">
            <a:extLst>
              <a:ext uri="{FF2B5EF4-FFF2-40B4-BE49-F238E27FC236}">
                <a16:creationId xmlns:a16="http://schemas.microsoft.com/office/drawing/2014/main" id="{39AFCF02-9E86-1945-81CF-43CCFD61552B}"/>
              </a:ext>
            </a:extLst>
          </p:cNvPr>
          <p:cNvGrpSpPr/>
          <p:nvPr/>
        </p:nvGrpSpPr>
        <p:grpSpPr>
          <a:xfrm>
            <a:off x="662631" y="932586"/>
            <a:ext cx="10873882" cy="4178529"/>
            <a:chOff x="662631" y="752120"/>
            <a:chExt cx="10873882" cy="3204115"/>
          </a:xfrm>
        </p:grpSpPr>
        <p:sp>
          <p:nvSpPr>
            <p:cNvPr id="92" name="Google Shape;92;p13"/>
            <p:cNvSpPr/>
            <p:nvPr/>
          </p:nvSpPr>
          <p:spPr>
            <a:xfrm>
              <a:off x="662631" y="1170268"/>
              <a:ext cx="2402871" cy="2785967"/>
            </a:xfrm>
            <a:custGeom>
              <a:avLst/>
              <a:gdLst/>
              <a:ahLst/>
              <a:cxnLst/>
              <a:rect l="l" t="t" r="r" b="b"/>
              <a:pathLst>
                <a:path w="2402871" h="4325683" extrusionOk="0">
                  <a:moveTo>
                    <a:pt x="2402872" y="162211"/>
                  </a:moveTo>
                  <a:lnTo>
                    <a:pt x="2402872" y="4163473"/>
                  </a:lnTo>
                  <a:cubicBezTo>
                    <a:pt x="2402872" y="4253103"/>
                    <a:pt x="2330291" y="4325684"/>
                    <a:pt x="2240661" y="4325684"/>
                  </a:cubicBezTo>
                  <a:lnTo>
                    <a:pt x="162211" y="4325684"/>
                  </a:lnTo>
                  <a:cubicBezTo>
                    <a:pt x="72581" y="4325684"/>
                    <a:pt x="0" y="4253103"/>
                    <a:pt x="0" y="4163473"/>
                  </a:cubicBezTo>
                  <a:lnTo>
                    <a:pt x="0" y="162211"/>
                  </a:lnTo>
                  <a:cubicBezTo>
                    <a:pt x="0" y="72676"/>
                    <a:pt x="72581" y="0"/>
                    <a:pt x="162211" y="0"/>
                  </a:cubicBezTo>
                  <a:lnTo>
                    <a:pt x="2240566" y="0"/>
                  </a:lnTo>
                  <a:cubicBezTo>
                    <a:pt x="2330196" y="0"/>
                    <a:pt x="2402777" y="72676"/>
                    <a:pt x="2402777" y="162211"/>
                  </a:cubicBezTo>
                  <a:close/>
                </a:path>
              </a:pathLst>
            </a:custGeom>
            <a:solidFill>
              <a:srgbClr val="FFFFFF"/>
            </a:solidFill>
            <a:ln w="9525" cap="flat" cmpd="sng">
              <a:solidFill>
                <a:srgbClr val="FF0000"/>
              </a:solidFill>
              <a:prstDash val="solid"/>
              <a:miter lim="8000"/>
              <a:headEnd type="none" w="sm" len="sm"/>
              <a:tailEnd type="none" w="sm" len="sm"/>
            </a:ln>
            <a:effectLst>
              <a:outerShdw blurRad="50800" dist="38100" dir="2700000" algn="tl" rotWithShape="0">
                <a:prstClr val="black">
                  <a:alpha val="40000"/>
                </a:prstClr>
              </a:outerShdw>
            </a:effectLst>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Arial"/>
                <a:ea typeface="Arial"/>
                <a:cs typeface="Arial"/>
                <a:sym typeface="Arial"/>
              </a:endParaRPr>
            </a:p>
          </p:txBody>
        </p:sp>
        <p:sp>
          <p:nvSpPr>
            <p:cNvPr id="93" name="Google Shape;93;p13"/>
            <p:cNvSpPr/>
            <p:nvPr/>
          </p:nvSpPr>
          <p:spPr>
            <a:xfrm>
              <a:off x="876561" y="752120"/>
              <a:ext cx="1965388" cy="1218247"/>
            </a:xfrm>
            <a:custGeom>
              <a:avLst/>
              <a:gdLst/>
              <a:ahLst/>
              <a:cxnLst/>
              <a:rect l="l" t="t" r="r" b="b"/>
              <a:pathLst>
                <a:path w="1965388" h="1218247" extrusionOk="0">
                  <a:moveTo>
                    <a:pt x="1965389" y="300704"/>
                  </a:moveTo>
                  <a:lnTo>
                    <a:pt x="1965389" y="991743"/>
                  </a:lnTo>
                  <a:lnTo>
                    <a:pt x="1406176" y="991743"/>
                  </a:lnTo>
                  <a:lnTo>
                    <a:pt x="1002602" y="1218248"/>
                  </a:lnTo>
                  <a:lnTo>
                    <a:pt x="982790" y="1207199"/>
                  </a:lnTo>
                  <a:lnTo>
                    <a:pt x="598837" y="991743"/>
                  </a:lnTo>
                  <a:lnTo>
                    <a:pt x="0" y="991743"/>
                  </a:lnTo>
                  <a:lnTo>
                    <a:pt x="0" y="300704"/>
                  </a:lnTo>
                  <a:lnTo>
                    <a:pt x="1002602" y="0"/>
                  </a:lnTo>
                  <a:lnTo>
                    <a:pt x="1965389" y="300704"/>
                  </a:lnTo>
                  <a:close/>
                </a:path>
              </a:pathLst>
            </a:custGeom>
            <a:solidFill>
              <a:srgbClr val="FF0000"/>
            </a:solidFill>
            <a:ln w="9525" cap="flat" cmpd="sng">
              <a:solidFill>
                <a:schemeClr val="lt1"/>
              </a:solidFill>
              <a:prstDash val="solid"/>
              <a:miter lim="8000"/>
              <a:headEnd type="none" w="sm" len="sm"/>
              <a:tailEnd type="none" w="sm" len="sm"/>
            </a:ln>
            <a:effectLst>
              <a:outerShdw blurRad="50800" dist="38100" dir="2700000" algn="tl" rotWithShape="0">
                <a:prstClr val="black">
                  <a:alpha val="40000"/>
                </a:prstClr>
              </a:outerShdw>
            </a:effectLst>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Arial"/>
                <a:ea typeface="Arial"/>
                <a:cs typeface="Arial"/>
                <a:sym typeface="Arial"/>
              </a:endParaRPr>
            </a:p>
          </p:txBody>
        </p:sp>
        <p:sp>
          <p:nvSpPr>
            <p:cNvPr id="95" name="Google Shape;95;p13"/>
            <p:cNvSpPr txBox="1"/>
            <p:nvPr/>
          </p:nvSpPr>
          <p:spPr>
            <a:xfrm>
              <a:off x="714666" y="1903027"/>
              <a:ext cx="2289300" cy="2053207"/>
            </a:xfrm>
            <a:prstGeom prst="rect">
              <a:avLst/>
            </a:prstGeom>
            <a:noFill/>
            <a:ln>
              <a:noFill/>
            </a:ln>
            <a:effectLst/>
          </p:spPr>
          <p:txBody>
            <a:bodyPr spcFirstLastPara="1" wrap="square" lIns="91425" tIns="45700" rIns="91425" bIns="45700" anchor="t" anchorCtr="0">
              <a:spAutoFit/>
            </a:bodyPr>
            <a:lstStyle/>
            <a:p>
              <a:pPr>
                <a:lnSpc>
                  <a:spcPct val="150000"/>
                </a:lnSpc>
              </a:pPr>
              <a:r>
                <a:rPr lang="en-GB" sz="1600">
                  <a:latin typeface="Arial" panose="020B0604020202020204" pitchFamily="34" charset="0"/>
                  <a:cs typeface="Arial" panose="020B0604020202020204" pitchFamily="34" charset="0"/>
                </a:rPr>
                <a:t>Staff members have trouble understanding instructions. </a:t>
              </a:r>
            </a:p>
            <a:p>
              <a:pPr>
                <a:lnSpc>
                  <a:spcPct val="150000"/>
                </a:lnSpc>
              </a:pPr>
              <a:r>
                <a:rPr lang="en-GB" sz="1600">
                  <a:latin typeface="Arial" panose="020B0604020202020204" pitchFamily="34" charset="0"/>
                  <a:cs typeface="Arial" panose="020B0604020202020204" pitchFamily="34" charset="0"/>
                </a:rPr>
                <a:t>Multiple languages cause difficulty in communication </a:t>
              </a:r>
            </a:p>
            <a:p>
              <a:pPr>
                <a:lnSpc>
                  <a:spcPct val="150000"/>
                </a:lnSpc>
              </a:pPr>
              <a:r>
                <a:rPr lang="en-GB" sz="1600">
                  <a:latin typeface="Arial" panose="020B0604020202020204" pitchFamily="34" charset="0"/>
                  <a:cs typeface="Arial" panose="020B0604020202020204" pitchFamily="34" charset="0"/>
                </a:rPr>
                <a:t>(Martic, 2023).</a:t>
              </a:r>
            </a:p>
          </p:txBody>
        </p:sp>
        <p:sp>
          <p:nvSpPr>
            <p:cNvPr id="97" name="Google Shape;97;p13"/>
            <p:cNvSpPr txBox="1"/>
            <p:nvPr/>
          </p:nvSpPr>
          <p:spPr>
            <a:xfrm>
              <a:off x="1090182" y="1144988"/>
              <a:ext cx="1530738" cy="495578"/>
            </a:xfrm>
            <a:prstGeom prst="rect">
              <a:avLst/>
            </a:prstGeom>
            <a:noFill/>
            <a:ln>
              <a:noFill/>
            </a:ln>
            <a:effectLst>
              <a:outerShdw blurRad="50800" dist="38100" dir="2700000" algn="tl" rotWithShape="0">
                <a:prstClr val="black">
                  <a:alpha val="40000"/>
                </a:prstClr>
              </a:outerShdw>
            </a:effectLst>
          </p:spPr>
          <p:txBody>
            <a:bodyPr spcFirstLastPara="1" wrap="square" lIns="91425" tIns="45700" rIns="91425" bIns="45700" anchor="t" anchorCtr="0">
              <a:spAutoFit/>
            </a:bodyPr>
            <a:lstStyle/>
            <a:p>
              <a:pPr lvl="0" algn="ctr"/>
              <a:r>
                <a:rPr lang="en-US" sz="1800" b="1">
                  <a:solidFill>
                    <a:schemeClr val="bg1"/>
                  </a:solidFill>
                  <a:latin typeface="Arial" panose="020B0604020202020204" pitchFamily="34" charset="0"/>
                  <a:ea typeface="Archivo"/>
                  <a:cs typeface="Arial" panose="020B0604020202020204" pitchFamily="34" charset="0"/>
                  <a:sym typeface="Archivo"/>
                </a:rPr>
                <a:t>LANGUAGE BARRIERS</a:t>
              </a:r>
            </a:p>
          </p:txBody>
        </p:sp>
        <p:sp>
          <p:nvSpPr>
            <p:cNvPr id="98" name="Google Shape;98;p13"/>
            <p:cNvSpPr/>
            <p:nvPr/>
          </p:nvSpPr>
          <p:spPr>
            <a:xfrm>
              <a:off x="3487095" y="1170268"/>
              <a:ext cx="2402871" cy="2785967"/>
            </a:xfrm>
            <a:custGeom>
              <a:avLst/>
              <a:gdLst/>
              <a:ahLst/>
              <a:cxnLst/>
              <a:rect l="l" t="t" r="r" b="b"/>
              <a:pathLst>
                <a:path w="2402871" h="4325683" extrusionOk="0">
                  <a:moveTo>
                    <a:pt x="2402872" y="162211"/>
                  </a:moveTo>
                  <a:lnTo>
                    <a:pt x="2402872" y="4163473"/>
                  </a:lnTo>
                  <a:cubicBezTo>
                    <a:pt x="2402872" y="4253103"/>
                    <a:pt x="2330291" y="4325684"/>
                    <a:pt x="2240661" y="4325684"/>
                  </a:cubicBezTo>
                  <a:lnTo>
                    <a:pt x="162211" y="4325684"/>
                  </a:lnTo>
                  <a:cubicBezTo>
                    <a:pt x="72581" y="4325684"/>
                    <a:pt x="0" y="4253103"/>
                    <a:pt x="0" y="4163473"/>
                  </a:cubicBezTo>
                  <a:lnTo>
                    <a:pt x="0" y="162211"/>
                  </a:lnTo>
                  <a:cubicBezTo>
                    <a:pt x="0" y="72676"/>
                    <a:pt x="72581" y="0"/>
                    <a:pt x="162211" y="0"/>
                  </a:cubicBezTo>
                  <a:lnTo>
                    <a:pt x="2240566" y="0"/>
                  </a:lnTo>
                  <a:cubicBezTo>
                    <a:pt x="2330196" y="0"/>
                    <a:pt x="2402777" y="72676"/>
                    <a:pt x="2402777" y="162211"/>
                  </a:cubicBezTo>
                  <a:close/>
                </a:path>
              </a:pathLst>
            </a:custGeom>
            <a:solidFill>
              <a:srgbClr val="FFFFFF"/>
            </a:solidFill>
            <a:ln w="9525" cap="flat" cmpd="sng">
              <a:solidFill>
                <a:srgbClr val="FFC000"/>
              </a:solidFill>
              <a:prstDash val="solid"/>
              <a:miter lim="8000"/>
              <a:headEnd type="none" w="sm" len="sm"/>
              <a:tailEnd type="none" w="sm" len="sm"/>
            </a:ln>
            <a:effectLst>
              <a:outerShdw blurRad="50800" dist="38100" dir="2700000" algn="tl" rotWithShape="0">
                <a:prstClr val="black">
                  <a:alpha val="40000"/>
                </a:prstClr>
              </a:outerShdw>
            </a:effectLst>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Arial"/>
                <a:ea typeface="Arial"/>
                <a:cs typeface="Arial"/>
                <a:sym typeface="Arial"/>
              </a:endParaRPr>
            </a:p>
          </p:txBody>
        </p:sp>
        <p:sp>
          <p:nvSpPr>
            <p:cNvPr id="99" name="Google Shape;99;p13"/>
            <p:cNvSpPr/>
            <p:nvPr/>
          </p:nvSpPr>
          <p:spPr>
            <a:xfrm>
              <a:off x="3701025" y="752120"/>
              <a:ext cx="1965388" cy="1218247"/>
            </a:xfrm>
            <a:custGeom>
              <a:avLst/>
              <a:gdLst/>
              <a:ahLst/>
              <a:cxnLst/>
              <a:rect l="l" t="t" r="r" b="b"/>
              <a:pathLst>
                <a:path w="1965388" h="1218247" extrusionOk="0">
                  <a:moveTo>
                    <a:pt x="1965389" y="300704"/>
                  </a:moveTo>
                  <a:lnTo>
                    <a:pt x="1965389" y="991743"/>
                  </a:lnTo>
                  <a:lnTo>
                    <a:pt x="1406176" y="991743"/>
                  </a:lnTo>
                  <a:lnTo>
                    <a:pt x="1002602" y="1218248"/>
                  </a:lnTo>
                  <a:lnTo>
                    <a:pt x="982790" y="1207199"/>
                  </a:lnTo>
                  <a:lnTo>
                    <a:pt x="598837" y="991743"/>
                  </a:lnTo>
                  <a:lnTo>
                    <a:pt x="0" y="991743"/>
                  </a:lnTo>
                  <a:lnTo>
                    <a:pt x="0" y="300704"/>
                  </a:lnTo>
                  <a:lnTo>
                    <a:pt x="1002602" y="0"/>
                  </a:lnTo>
                  <a:lnTo>
                    <a:pt x="1965389" y="300704"/>
                  </a:lnTo>
                  <a:close/>
                </a:path>
              </a:pathLst>
            </a:custGeom>
            <a:solidFill>
              <a:srgbClr val="FFC000"/>
            </a:solidFill>
            <a:ln w="9525" cap="flat" cmpd="sng">
              <a:solidFill>
                <a:schemeClr val="lt1"/>
              </a:solidFill>
              <a:prstDash val="solid"/>
              <a:miter lim="8000"/>
              <a:headEnd type="none" w="sm" len="sm"/>
              <a:tailEnd type="none" w="sm" len="sm"/>
            </a:ln>
            <a:effectLst>
              <a:outerShdw blurRad="50800" dist="38100" dir="2700000" algn="tl" rotWithShape="0">
                <a:prstClr val="black">
                  <a:alpha val="40000"/>
                </a:prstClr>
              </a:outerShdw>
            </a:effectLst>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Arial"/>
                <a:ea typeface="Arial"/>
                <a:cs typeface="Arial"/>
                <a:sym typeface="Arial"/>
              </a:endParaRPr>
            </a:p>
          </p:txBody>
        </p:sp>
        <p:sp>
          <p:nvSpPr>
            <p:cNvPr id="101" name="Google Shape;101;p13"/>
            <p:cNvSpPr txBox="1"/>
            <p:nvPr/>
          </p:nvSpPr>
          <p:spPr>
            <a:xfrm>
              <a:off x="3539130" y="1912766"/>
              <a:ext cx="2289300" cy="1770002"/>
            </a:xfrm>
            <a:prstGeom prst="rect">
              <a:avLst/>
            </a:prstGeom>
            <a:noFill/>
            <a:ln>
              <a:noFill/>
            </a:ln>
            <a:effectLst/>
          </p:spPr>
          <p:txBody>
            <a:bodyPr spcFirstLastPara="1" wrap="square" lIns="91425" tIns="45700" rIns="91425" bIns="45700" anchor="t" anchorCtr="0">
              <a:spAutoFit/>
            </a:bodyPr>
            <a:lstStyle/>
            <a:p>
              <a:pPr>
                <a:lnSpc>
                  <a:spcPct val="150000"/>
                </a:lnSpc>
              </a:pPr>
              <a:r>
                <a:rPr lang="en-GB" sz="1600">
                  <a:latin typeface="Arial" panose="020B0604020202020204" pitchFamily="34" charset="0"/>
                  <a:cs typeface="Arial" panose="020B0604020202020204" pitchFamily="34" charset="0"/>
                </a:rPr>
                <a:t>Perceptions and adherence to cleanliness standards in the workplace are influenced by many cultural norms.</a:t>
              </a:r>
            </a:p>
          </p:txBody>
        </p:sp>
        <p:sp>
          <p:nvSpPr>
            <p:cNvPr id="103" name="Google Shape;103;p13"/>
            <p:cNvSpPr txBox="1"/>
            <p:nvPr/>
          </p:nvSpPr>
          <p:spPr>
            <a:xfrm>
              <a:off x="3945844" y="992656"/>
              <a:ext cx="1524332" cy="707982"/>
            </a:xfrm>
            <a:prstGeom prst="rect">
              <a:avLst/>
            </a:prstGeom>
            <a:noFill/>
            <a:ln>
              <a:noFill/>
            </a:ln>
            <a:effectLst>
              <a:outerShdw blurRad="50800" dist="38100" dir="2700000" algn="tl" rotWithShape="0">
                <a:prstClr val="black">
                  <a:alpha val="40000"/>
                </a:prstClr>
              </a:outerShdw>
            </a:effectLst>
          </p:spPr>
          <p:txBody>
            <a:bodyPr spcFirstLastPara="1" wrap="square" lIns="91425" tIns="45700" rIns="91425" bIns="45700" anchor="t" anchorCtr="0">
              <a:spAutoFit/>
            </a:bodyPr>
            <a:lstStyle/>
            <a:p>
              <a:pPr lvl="0" algn="ctr"/>
              <a:r>
                <a:rPr lang="en-US" sz="1800" b="1">
                  <a:solidFill>
                    <a:schemeClr val="bg1"/>
                  </a:solidFill>
                  <a:latin typeface="Arial" panose="020B0604020202020204" pitchFamily="34" charset="0"/>
                  <a:ea typeface="Archivo"/>
                  <a:cs typeface="Arial" panose="020B0604020202020204" pitchFamily="34" charset="0"/>
                  <a:sym typeface="Archivo"/>
                </a:rPr>
                <a:t>CULTURAL DIVERSITY IMPACT</a:t>
              </a:r>
            </a:p>
          </p:txBody>
        </p:sp>
        <p:sp>
          <p:nvSpPr>
            <p:cNvPr id="104" name="Google Shape;104;p13"/>
            <p:cNvSpPr/>
            <p:nvPr/>
          </p:nvSpPr>
          <p:spPr>
            <a:xfrm>
              <a:off x="6307987" y="1170268"/>
              <a:ext cx="2402871" cy="2785967"/>
            </a:xfrm>
            <a:custGeom>
              <a:avLst/>
              <a:gdLst/>
              <a:ahLst/>
              <a:cxnLst/>
              <a:rect l="l" t="t" r="r" b="b"/>
              <a:pathLst>
                <a:path w="2402871" h="4325683" extrusionOk="0">
                  <a:moveTo>
                    <a:pt x="2402872" y="162211"/>
                  </a:moveTo>
                  <a:lnTo>
                    <a:pt x="2402872" y="4163473"/>
                  </a:lnTo>
                  <a:cubicBezTo>
                    <a:pt x="2402872" y="4253103"/>
                    <a:pt x="2330291" y="4325684"/>
                    <a:pt x="2240661" y="4325684"/>
                  </a:cubicBezTo>
                  <a:lnTo>
                    <a:pt x="162211" y="4325684"/>
                  </a:lnTo>
                  <a:cubicBezTo>
                    <a:pt x="72581" y="4325684"/>
                    <a:pt x="0" y="4253103"/>
                    <a:pt x="0" y="4163473"/>
                  </a:cubicBezTo>
                  <a:lnTo>
                    <a:pt x="0" y="162211"/>
                  </a:lnTo>
                  <a:cubicBezTo>
                    <a:pt x="0" y="72676"/>
                    <a:pt x="72581" y="0"/>
                    <a:pt x="162211" y="0"/>
                  </a:cubicBezTo>
                  <a:lnTo>
                    <a:pt x="2240566" y="0"/>
                  </a:lnTo>
                  <a:cubicBezTo>
                    <a:pt x="2330196" y="0"/>
                    <a:pt x="2402777" y="72676"/>
                    <a:pt x="2402777" y="162211"/>
                  </a:cubicBezTo>
                  <a:close/>
                </a:path>
              </a:pathLst>
            </a:custGeom>
            <a:solidFill>
              <a:srgbClr val="FFFFFF"/>
            </a:solidFill>
            <a:ln w="9525" cap="flat" cmpd="sng">
              <a:solidFill>
                <a:srgbClr val="92D050"/>
              </a:solidFill>
              <a:prstDash val="solid"/>
              <a:miter lim="8000"/>
              <a:headEnd type="none" w="sm" len="sm"/>
              <a:tailEnd type="none" w="sm" len="sm"/>
            </a:ln>
            <a:effectLst>
              <a:outerShdw blurRad="50800" dist="38100" dir="2700000" algn="tl" rotWithShape="0">
                <a:prstClr val="black">
                  <a:alpha val="40000"/>
                </a:prstClr>
              </a:outerShdw>
            </a:effectLst>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Arial"/>
                <a:ea typeface="Arial"/>
                <a:cs typeface="Arial"/>
                <a:sym typeface="Arial"/>
              </a:endParaRPr>
            </a:p>
          </p:txBody>
        </p:sp>
        <p:sp>
          <p:nvSpPr>
            <p:cNvPr id="105" name="Google Shape;105;p13"/>
            <p:cNvSpPr/>
            <p:nvPr/>
          </p:nvSpPr>
          <p:spPr>
            <a:xfrm>
              <a:off x="6525489" y="752120"/>
              <a:ext cx="1965388" cy="1218247"/>
            </a:xfrm>
            <a:custGeom>
              <a:avLst/>
              <a:gdLst/>
              <a:ahLst/>
              <a:cxnLst/>
              <a:rect l="l" t="t" r="r" b="b"/>
              <a:pathLst>
                <a:path w="1965388" h="1218247" extrusionOk="0">
                  <a:moveTo>
                    <a:pt x="1965389" y="300704"/>
                  </a:moveTo>
                  <a:lnTo>
                    <a:pt x="1965389" y="991743"/>
                  </a:lnTo>
                  <a:lnTo>
                    <a:pt x="1406176" y="991743"/>
                  </a:lnTo>
                  <a:lnTo>
                    <a:pt x="1002602" y="1218248"/>
                  </a:lnTo>
                  <a:lnTo>
                    <a:pt x="982790" y="1207199"/>
                  </a:lnTo>
                  <a:lnTo>
                    <a:pt x="598837" y="991743"/>
                  </a:lnTo>
                  <a:lnTo>
                    <a:pt x="0" y="991743"/>
                  </a:lnTo>
                  <a:lnTo>
                    <a:pt x="0" y="300704"/>
                  </a:lnTo>
                  <a:lnTo>
                    <a:pt x="1002602" y="0"/>
                  </a:lnTo>
                  <a:lnTo>
                    <a:pt x="1965389" y="300704"/>
                  </a:lnTo>
                  <a:close/>
                </a:path>
              </a:pathLst>
            </a:custGeom>
            <a:solidFill>
              <a:srgbClr val="92D050"/>
            </a:solidFill>
            <a:ln w="9525" cap="flat" cmpd="sng">
              <a:solidFill>
                <a:schemeClr val="lt1"/>
              </a:solidFill>
              <a:prstDash val="solid"/>
              <a:miter lim="8000"/>
              <a:headEnd type="none" w="sm" len="sm"/>
              <a:tailEnd type="none" w="sm" len="sm"/>
            </a:ln>
            <a:effectLst>
              <a:outerShdw blurRad="50800" dist="38100" dir="2700000" algn="tl" rotWithShape="0">
                <a:prstClr val="black">
                  <a:alpha val="40000"/>
                </a:prstClr>
              </a:outerShdw>
            </a:effectLst>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Arial"/>
                <a:ea typeface="Arial"/>
                <a:cs typeface="Arial"/>
                <a:sym typeface="Arial"/>
              </a:endParaRPr>
            </a:p>
          </p:txBody>
        </p:sp>
        <p:sp>
          <p:nvSpPr>
            <p:cNvPr id="107" name="Google Shape;107;p13"/>
            <p:cNvSpPr txBox="1"/>
            <p:nvPr/>
          </p:nvSpPr>
          <p:spPr>
            <a:xfrm>
              <a:off x="6363594" y="1903027"/>
              <a:ext cx="2289300" cy="1770002"/>
            </a:xfrm>
            <a:prstGeom prst="rect">
              <a:avLst/>
            </a:prstGeom>
            <a:noFill/>
            <a:ln>
              <a:noFill/>
            </a:ln>
            <a:effectLst/>
          </p:spPr>
          <p:txBody>
            <a:bodyPr spcFirstLastPara="1" wrap="square" lIns="91425" tIns="45700" rIns="91425" bIns="45700" anchor="t" anchorCtr="0">
              <a:spAutoFit/>
            </a:bodyPr>
            <a:lstStyle/>
            <a:p>
              <a:pPr>
                <a:lnSpc>
                  <a:spcPct val="150000"/>
                </a:lnSpc>
              </a:pPr>
              <a:r>
                <a:rPr lang="en-GB" sz="1600">
                  <a:latin typeface="Arial" panose="020B0604020202020204" pitchFamily="34" charset="0"/>
                  <a:cs typeface="Arial" panose="020B0604020202020204" pitchFamily="34" charset="0"/>
                </a:rPr>
                <a:t>Workers are not formally trained in food hygiene, which results in their lack of readiness for industry standards.</a:t>
              </a:r>
            </a:p>
          </p:txBody>
        </p:sp>
        <p:sp>
          <p:nvSpPr>
            <p:cNvPr id="109" name="Google Shape;109;p13"/>
            <p:cNvSpPr txBox="1"/>
            <p:nvPr/>
          </p:nvSpPr>
          <p:spPr>
            <a:xfrm>
              <a:off x="6525489" y="992656"/>
              <a:ext cx="1965388" cy="1085589"/>
            </a:xfrm>
            <a:prstGeom prst="rect">
              <a:avLst/>
            </a:prstGeom>
            <a:noFill/>
            <a:ln>
              <a:noFill/>
            </a:ln>
            <a:effectLst>
              <a:outerShdw blurRad="50800" dist="38100" dir="2700000" algn="tl" rotWithShape="0">
                <a:prstClr val="black">
                  <a:alpha val="40000"/>
                </a:prstClr>
              </a:outerShdw>
            </a:effectLst>
          </p:spPr>
          <p:txBody>
            <a:bodyPr spcFirstLastPara="1" wrap="square" lIns="91425" tIns="45700" rIns="91425" bIns="45700" anchor="t" anchorCtr="0">
              <a:spAutoFit/>
            </a:bodyPr>
            <a:lstStyle/>
            <a:p>
              <a:pPr algn="ctr"/>
              <a:r>
                <a:rPr lang="en-US" sz="1800" b="1">
                  <a:solidFill>
                    <a:schemeClr val="bg1"/>
                  </a:solidFill>
                  <a:latin typeface="Arial" panose="020B0604020202020204" pitchFamily="34" charset="0"/>
                  <a:ea typeface="Archivo"/>
                  <a:cs typeface="Arial" panose="020B0604020202020204" pitchFamily="34" charset="0"/>
                  <a:sym typeface="Archivo"/>
                </a:rPr>
                <a:t>LACK OF FORMAL TRAINING</a:t>
              </a:r>
            </a:p>
            <a:p>
              <a:pPr marL="0" marR="0" lvl="0" indent="0" algn="ctr" rtl="0">
                <a:spcBef>
                  <a:spcPts val="0"/>
                </a:spcBef>
                <a:spcAft>
                  <a:spcPts val="0"/>
                </a:spcAft>
                <a:buNone/>
              </a:pPr>
              <a:endParaRPr sz="3200" b="1">
                <a:solidFill>
                  <a:schemeClr val="lt1"/>
                </a:solidFill>
                <a:latin typeface="Archivo"/>
                <a:ea typeface="Archivo"/>
                <a:cs typeface="Archivo"/>
                <a:sym typeface="Archivo"/>
              </a:endParaRPr>
            </a:p>
          </p:txBody>
        </p:sp>
        <p:sp>
          <p:nvSpPr>
            <p:cNvPr id="110" name="Google Shape;110;p13"/>
            <p:cNvSpPr/>
            <p:nvPr/>
          </p:nvSpPr>
          <p:spPr>
            <a:xfrm>
              <a:off x="9133642" y="1170268"/>
              <a:ext cx="2402871" cy="2785967"/>
            </a:xfrm>
            <a:custGeom>
              <a:avLst/>
              <a:gdLst/>
              <a:ahLst/>
              <a:cxnLst/>
              <a:rect l="l" t="t" r="r" b="b"/>
              <a:pathLst>
                <a:path w="2402871" h="4325683" extrusionOk="0">
                  <a:moveTo>
                    <a:pt x="2402872" y="162211"/>
                  </a:moveTo>
                  <a:lnTo>
                    <a:pt x="2402872" y="4163473"/>
                  </a:lnTo>
                  <a:cubicBezTo>
                    <a:pt x="2402872" y="4253103"/>
                    <a:pt x="2330291" y="4325684"/>
                    <a:pt x="2240661" y="4325684"/>
                  </a:cubicBezTo>
                  <a:lnTo>
                    <a:pt x="162211" y="4325684"/>
                  </a:lnTo>
                  <a:cubicBezTo>
                    <a:pt x="72581" y="4325684"/>
                    <a:pt x="0" y="4253103"/>
                    <a:pt x="0" y="4163473"/>
                  </a:cubicBezTo>
                  <a:lnTo>
                    <a:pt x="0" y="162211"/>
                  </a:lnTo>
                  <a:cubicBezTo>
                    <a:pt x="0" y="72676"/>
                    <a:pt x="72581" y="0"/>
                    <a:pt x="162211" y="0"/>
                  </a:cubicBezTo>
                  <a:lnTo>
                    <a:pt x="2240566" y="0"/>
                  </a:lnTo>
                  <a:cubicBezTo>
                    <a:pt x="2330196" y="0"/>
                    <a:pt x="2402777" y="72676"/>
                    <a:pt x="2402777" y="162211"/>
                  </a:cubicBezTo>
                  <a:close/>
                </a:path>
              </a:pathLst>
            </a:custGeom>
            <a:solidFill>
              <a:srgbClr val="FFFFFF"/>
            </a:solidFill>
            <a:ln w="9525" cap="flat" cmpd="sng">
              <a:solidFill>
                <a:srgbClr val="00B0F0"/>
              </a:solidFill>
              <a:prstDash val="solid"/>
              <a:miter lim="8000"/>
              <a:headEnd type="none" w="sm" len="sm"/>
              <a:tailEnd type="none" w="sm" len="sm"/>
            </a:ln>
            <a:effectLst>
              <a:outerShdw blurRad="50800" dist="38100" dir="2700000" algn="tl" rotWithShape="0">
                <a:prstClr val="black">
                  <a:alpha val="40000"/>
                </a:prstClr>
              </a:outerShdw>
            </a:effectLst>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Arial"/>
                <a:ea typeface="Arial"/>
                <a:cs typeface="Arial"/>
                <a:sym typeface="Arial"/>
              </a:endParaRPr>
            </a:p>
          </p:txBody>
        </p:sp>
        <p:sp>
          <p:nvSpPr>
            <p:cNvPr id="111" name="Google Shape;111;p13"/>
            <p:cNvSpPr/>
            <p:nvPr/>
          </p:nvSpPr>
          <p:spPr>
            <a:xfrm>
              <a:off x="9349953" y="752120"/>
              <a:ext cx="1965388" cy="1218247"/>
            </a:xfrm>
            <a:custGeom>
              <a:avLst/>
              <a:gdLst/>
              <a:ahLst/>
              <a:cxnLst/>
              <a:rect l="l" t="t" r="r" b="b"/>
              <a:pathLst>
                <a:path w="1965388" h="1218247" extrusionOk="0">
                  <a:moveTo>
                    <a:pt x="1965389" y="300704"/>
                  </a:moveTo>
                  <a:lnTo>
                    <a:pt x="1965389" y="991743"/>
                  </a:lnTo>
                  <a:lnTo>
                    <a:pt x="1406176" y="991743"/>
                  </a:lnTo>
                  <a:lnTo>
                    <a:pt x="1002602" y="1218248"/>
                  </a:lnTo>
                  <a:lnTo>
                    <a:pt x="982790" y="1207199"/>
                  </a:lnTo>
                  <a:lnTo>
                    <a:pt x="598837" y="991743"/>
                  </a:lnTo>
                  <a:lnTo>
                    <a:pt x="0" y="991743"/>
                  </a:lnTo>
                  <a:lnTo>
                    <a:pt x="0" y="300704"/>
                  </a:lnTo>
                  <a:lnTo>
                    <a:pt x="1002602" y="0"/>
                  </a:lnTo>
                  <a:lnTo>
                    <a:pt x="1965389" y="300704"/>
                  </a:lnTo>
                  <a:close/>
                </a:path>
              </a:pathLst>
            </a:custGeom>
            <a:solidFill>
              <a:srgbClr val="00B0F0"/>
            </a:solidFill>
            <a:ln w="9525" cap="flat" cmpd="sng">
              <a:solidFill>
                <a:schemeClr val="lt1"/>
              </a:solidFill>
              <a:prstDash val="solid"/>
              <a:miter lim="8000"/>
              <a:headEnd type="none" w="sm" len="sm"/>
              <a:tailEnd type="none" w="sm" len="sm"/>
            </a:ln>
            <a:effectLst>
              <a:outerShdw blurRad="50800" dist="38100" dir="2700000" algn="tl" rotWithShape="0">
                <a:prstClr val="black">
                  <a:alpha val="40000"/>
                </a:prstClr>
              </a:outerShdw>
            </a:effectLst>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Arial"/>
                <a:ea typeface="Arial"/>
                <a:cs typeface="Arial"/>
                <a:sym typeface="Arial"/>
              </a:endParaRPr>
            </a:p>
          </p:txBody>
        </p:sp>
        <p:sp>
          <p:nvSpPr>
            <p:cNvPr id="113" name="Google Shape;113;p13"/>
            <p:cNvSpPr txBox="1"/>
            <p:nvPr/>
          </p:nvSpPr>
          <p:spPr>
            <a:xfrm>
              <a:off x="9188058" y="1903027"/>
              <a:ext cx="2289300" cy="2053207"/>
            </a:xfrm>
            <a:prstGeom prst="rect">
              <a:avLst/>
            </a:prstGeom>
            <a:noFill/>
            <a:ln>
              <a:noFill/>
            </a:ln>
            <a:effectLst/>
          </p:spPr>
          <p:txBody>
            <a:bodyPr spcFirstLastPara="1" wrap="square" lIns="91425" tIns="45700" rIns="91425" bIns="45700" anchor="t" anchorCtr="0">
              <a:spAutoFit/>
            </a:bodyPr>
            <a:lstStyle/>
            <a:p>
              <a:pPr>
                <a:lnSpc>
                  <a:spcPct val="150000"/>
                </a:lnSpc>
              </a:pPr>
              <a:r>
                <a:rPr lang="en-GB" sz="1600">
                  <a:latin typeface="Arial" panose="020B0604020202020204" pitchFamily="34" charset="0"/>
                  <a:cs typeface="Arial" panose="020B0604020202020204" pitchFamily="34" charset="0"/>
                </a:rPr>
                <a:t>There is a communication gap because younger staff members are less receptive to instructions than senior staff members.</a:t>
              </a:r>
            </a:p>
          </p:txBody>
        </p:sp>
        <p:sp>
          <p:nvSpPr>
            <p:cNvPr id="115" name="Google Shape;115;p13"/>
            <p:cNvSpPr txBox="1"/>
            <p:nvPr/>
          </p:nvSpPr>
          <p:spPr>
            <a:xfrm>
              <a:off x="9367646" y="1074186"/>
              <a:ext cx="1968959" cy="637181"/>
            </a:xfrm>
            <a:prstGeom prst="rect">
              <a:avLst/>
            </a:prstGeom>
            <a:noFill/>
            <a:ln>
              <a:noFill/>
            </a:ln>
            <a:effectLst>
              <a:outerShdw blurRad="50800" dist="38100" dir="2700000" algn="tl" rotWithShape="0">
                <a:prstClr val="black">
                  <a:alpha val="40000"/>
                </a:prstClr>
              </a:outerShdw>
            </a:effectLst>
          </p:spPr>
          <p:txBody>
            <a:bodyPr spcFirstLastPara="1" wrap="square" lIns="91425" tIns="45700" rIns="91425" bIns="45700" anchor="t" anchorCtr="0">
              <a:spAutoFit/>
            </a:bodyPr>
            <a:lstStyle/>
            <a:p>
              <a:pPr lvl="0" algn="ctr"/>
              <a:r>
                <a:rPr lang="en-US" sz="1600" b="1">
                  <a:solidFill>
                    <a:schemeClr val="bg1"/>
                  </a:solidFill>
                  <a:latin typeface="Arial" panose="020B0604020202020204" pitchFamily="34" charset="0"/>
                  <a:ea typeface="Archivo"/>
                  <a:cs typeface="Arial" panose="020B0604020202020204" pitchFamily="34" charset="0"/>
                  <a:sym typeface="Archivo"/>
                </a:rPr>
                <a:t>GENERATIONAL COMMUNICATION GAP</a:t>
              </a:r>
            </a:p>
          </p:txBody>
        </p:sp>
      </p:grpSp>
      <p:sp>
        <p:nvSpPr>
          <p:cNvPr id="23" name="Rectangle 22">
            <a:extLst>
              <a:ext uri="{FF2B5EF4-FFF2-40B4-BE49-F238E27FC236}">
                <a16:creationId xmlns:a16="http://schemas.microsoft.com/office/drawing/2014/main" id="{8C048F58-7FA0-E047-A418-59C4A8CFC07D}"/>
              </a:ext>
            </a:extLst>
          </p:cNvPr>
          <p:cNvSpPr/>
          <p:nvPr/>
        </p:nvSpPr>
        <p:spPr>
          <a:xfrm>
            <a:off x="1237891" y="-62921"/>
            <a:ext cx="9304150" cy="994247"/>
          </a:xfrm>
          <a:prstGeom prst="rect">
            <a:avLst/>
          </a:prstGeom>
          <a:noFill/>
          <a:ln>
            <a:noFill/>
          </a:ln>
          <a:effectLst>
            <a:outerShdw blurRad="50800" dist="38100" dir="2700000" algn="tl" rotWithShape="0">
              <a:prstClr val="black">
                <a:alpha val="40000"/>
              </a:prstClr>
            </a:outerShdw>
          </a:effectLst>
        </p:spPr>
        <p:txBody>
          <a:bodyPr wrap="none">
            <a:spAutoFit/>
          </a:bodyPr>
          <a:lstStyle/>
          <a:p>
            <a:pPr lvl="0" algn="ctr">
              <a:lnSpc>
                <a:spcPct val="131250"/>
              </a:lnSpc>
            </a:pPr>
            <a:r>
              <a:rPr lang="en-US" sz="5000" b="1">
                <a:solidFill>
                  <a:schemeClr val="tx1"/>
                </a:solidFill>
                <a:latin typeface="Arial" panose="020B0604020202020204" pitchFamily="34" charset="0"/>
                <a:ea typeface="Archivo"/>
                <a:cs typeface="Arial" panose="020B0604020202020204" pitchFamily="34" charset="0"/>
                <a:sym typeface="Archivo"/>
              </a:rPr>
              <a:t>COMMUNICATION BARRIERS</a:t>
            </a:r>
            <a:endParaRPr lang="en-US" sz="5000">
              <a:solidFill>
                <a:schemeClr val="tx1"/>
              </a:solidFill>
              <a:latin typeface="Arial" panose="020B0604020202020204" pitchFamily="34" charset="0"/>
              <a:cs typeface="Arial" panose="020B0604020202020204" pitchFamily="34" charset="0"/>
            </a:endParaRPr>
          </a:p>
        </p:txBody>
      </p:sp>
      <p:sp>
        <p:nvSpPr>
          <p:cNvPr id="24" name="Rounded Rectangle 23">
            <a:extLst>
              <a:ext uri="{FF2B5EF4-FFF2-40B4-BE49-F238E27FC236}">
                <a16:creationId xmlns:a16="http://schemas.microsoft.com/office/drawing/2014/main" id="{B9F8A758-8DB8-BE40-B240-1AC70F46F330}"/>
              </a:ext>
            </a:extLst>
          </p:cNvPr>
          <p:cNvSpPr/>
          <p:nvPr/>
        </p:nvSpPr>
        <p:spPr>
          <a:xfrm>
            <a:off x="662631" y="5335209"/>
            <a:ext cx="10873882" cy="1318730"/>
          </a:xfrm>
          <a:prstGeom prst="roundRect">
            <a:avLst/>
          </a:prstGeom>
          <a:noFill/>
          <a:ln>
            <a:solidFill>
              <a:schemeClr val="tx2"/>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E8FA3F1C-5DF7-9142-BF7F-14C5ECF00F6D}"/>
              </a:ext>
            </a:extLst>
          </p:cNvPr>
          <p:cNvSpPr txBox="1"/>
          <p:nvPr/>
        </p:nvSpPr>
        <p:spPr>
          <a:xfrm>
            <a:off x="662631" y="5394241"/>
            <a:ext cx="10873882" cy="1200329"/>
          </a:xfrm>
          <a:prstGeom prst="rect">
            <a:avLst/>
          </a:prstGeom>
          <a:noFill/>
        </p:spPr>
        <p:txBody>
          <a:bodyPr wrap="square" rtlCol="0">
            <a:spAutoFit/>
          </a:bodyPr>
          <a:lstStyle/>
          <a:p>
            <a:pPr algn="ctr"/>
            <a:r>
              <a:rPr lang="en-GB" sz="1800"/>
              <a:t>Anything that stops people from sending or receiving the right message at the right time is called a </a:t>
            </a:r>
            <a:r>
              <a:rPr lang="en-GB" sz="1800" b="1"/>
              <a:t>communication barrier</a:t>
            </a:r>
            <a:r>
              <a:rPr lang="en-GB" sz="1800"/>
              <a:t>. This can include things like language differences, cultural misunderstandings, lack of proper communication skills or training, and age-related differences in how people communicate </a:t>
            </a:r>
          </a:p>
          <a:p>
            <a:pPr algn="ctr"/>
            <a:r>
              <a:rPr lang="en-GB" sz="1800"/>
              <a:t>(Martic, 2023).</a:t>
            </a:r>
            <a:endParaRPr lang="en-US" sz="180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BA64215-E227-606C-DF32-ACAB68862363}"/>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3992103-F748-BD89-9945-7D388CE650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DD6FB07-6632-B75F-15D7-689FF14E83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452481A0-E3A2-E206-20EB-CE7EEECB0154}"/>
              </a:ext>
            </a:extLst>
          </p:cNvPr>
          <p:cNvSpPr txBox="1"/>
          <p:nvPr/>
        </p:nvSpPr>
        <p:spPr>
          <a:xfrm>
            <a:off x="3653304" y="966776"/>
            <a:ext cx="8413340" cy="2852349"/>
          </a:xfrm>
          <a:prstGeom prst="rect">
            <a:avLst/>
          </a:prstGeom>
          <a:effectLst>
            <a:outerShdw blurRad="50800" dist="38100" dir="5400000" algn="t" rotWithShape="0">
              <a:prstClr val="black">
                <a:alpha val="40000"/>
              </a:prstClr>
            </a:outerShdw>
          </a:effectLst>
          <a:scene3d>
            <a:camera prst="orthographicFront"/>
            <a:lightRig rig="threePt" dir="t"/>
          </a:scene3d>
          <a:sp3d>
            <a:bevelT prst="angle"/>
          </a:sp3d>
        </p:spPr>
        <p:txBody>
          <a:bodyPr vert="horz" lIns="91440" tIns="45720" rIns="91440" bIns="45720" rtlCol="0" anchor="b">
            <a:normAutofit/>
          </a:bodyPr>
          <a:lstStyle/>
          <a:p>
            <a:pPr algn="ctr">
              <a:lnSpc>
                <a:spcPct val="150000"/>
              </a:lnSpc>
              <a:spcBef>
                <a:spcPct val="0"/>
              </a:spcBef>
              <a:spcAft>
                <a:spcPts val="600"/>
              </a:spcAft>
            </a:pPr>
            <a:r>
              <a:rPr lang="en-US" sz="5600" b="1" dirty="0">
                <a:solidFill>
                  <a:schemeClr val="tx1">
                    <a:lumMod val="85000"/>
                    <a:lumOff val="15000"/>
                  </a:schemeClr>
                </a:solidFill>
                <a:latin typeface="Arial"/>
                <a:ea typeface="+mj-ea"/>
                <a:cs typeface="Arial"/>
              </a:rPr>
              <a:t>STRATEGIES TO OVERCOME BARRIERS</a:t>
            </a:r>
          </a:p>
        </p:txBody>
      </p:sp>
      <p:pic>
        <p:nvPicPr>
          <p:cNvPr id="4" name="Picture 3" descr="Green dialogue boxes">
            <a:extLst>
              <a:ext uri="{FF2B5EF4-FFF2-40B4-BE49-F238E27FC236}">
                <a16:creationId xmlns:a16="http://schemas.microsoft.com/office/drawing/2014/main" id="{DF1AD5CD-B486-0EAB-79B6-511DE4C5BB74}"/>
              </a:ext>
            </a:extLst>
          </p:cNvPr>
          <p:cNvPicPr>
            <a:picLocks noChangeAspect="1"/>
          </p:cNvPicPr>
          <p:nvPr/>
        </p:nvPicPr>
        <p:blipFill>
          <a:blip r:embed="rId2">
            <a:duotone>
              <a:prstClr val="black"/>
              <a:schemeClr val="accent4">
                <a:tint val="45000"/>
                <a:satMod val="400000"/>
              </a:schemeClr>
            </a:duotone>
          </a:blip>
          <a:srcRect l="25420" r="31249" b="2"/>
          <a:stretch>
            <a:fillRect/>
          </a:stretch>
        </p:blipFill>
        <p:spPr>
          <a:xfrm>
            <a:off x="-7266" y="10"/>
            <a:ext cx="3569616" cy="6857990"/>
          </a:xfrm>
          <a:custGeom>
            <a:avLst/>
            <a:gdLst/>
            <a:ahLst/>
            <a:cxnLst/>
            <a:rect l="l" t="t" r="r" b="b"/>
            <a:pathLst>
              <a:path w="3569616" h="6858000">
                <a:moveTo>
                  <a:pt x="0" y="0"/>
                </a:moveTo>
                <a:lnTo>
                  <a:pt x="3119345" y="0"/>
                </a:lnTo>
                <a:lnTo>
                  <a:pt x="3123529" y="17226"/>
                </a:lnTo>
                <a:cubicBezTo>
                  <a:pt x="3124924" y="23927"/>
                  <a:pt x="3126075" y="29690"/>
                  <a:pt x="3127926" y="35733"/>
                </a:cubicBezTo>
                <a:cubicBezTo>
                  <a:pt x="3135983" y="55162"/>
                  <a:pt x="3152761" y="75163"/>
                  <a:pt x="3158476" y="86830"/>
                </a:cubicBezTo>
                <a:lnTo>
                  <a:pt x="3162217" y="105744"/>
                </a:lnTo>
                <a:lnTo>
                  <a:pt x="3166997" y="104727"/>
                </a:lnTo>
                <a:lnTo>
                  <a:pt x="3167793" y="111793"/>
                </a:lnTo>
                <a:lnTo>
                  <a:pt x="3168896" y="127609"/>
                </a:lnTo>
                <a:cubicBezTo>
                  <a:pt x="3170241" y="137435"/>
                  <a:pt x="3170795" y="164972"/>
                  <a:pt x="3173185" y="174906"/>
                </a:cubicBezTo>
                <a:cubicBezTo>
                  <a:pt x="3178510" y="177461"/>
                  <a:pt x="3181593" y="181749"/>
                  <a:pt x="3183238" y="187215"/>
                </a:cubicBezTo>
                <a:lnTo>
                  <a:pt x="3184145" y="199435"/>
                </a:lnTo>
                <a:lnTo>
                  <a:pt x="3200957" y="269529"/>
                </a:lnTo>
                <a:lnTo>
                  <a:pt x="3202491" y="279219"/>
                </a:lnTo>
                <a:lnTo>
                  <a:pt x="3206975" y="284221"/>
                </a:lnTo>
                <a:cubicBezTo>
                  <a:pt x="3208056" y="288198"/>
                  <a:pt x="3208241" y="299815"/>
                  <a:pt x="3208979" y="303078"/>
                </a:cubicBezTo>
                <a:cubicBezTo>
                  <a:pt x="3209786" y="303316"/>
                  <a:pt x="3210593" y="303555"/>
                  <a:pt x="3211400" y="303794"/>
                </a:cubicBezTo>
                <a:cubicBezTo>
                  <a:pt x="3215834" y="314048"/>
                  <a:pt x="3230882" y="352723"/>
                  <a:pt x="3235583" y="364595"/>
                </a:cubicBezTo>
                <a:cubicBezTo>
                  <a:pt x="3232098" y="367263"/>
                  <a:pt x="3238178" y="372307"/>
                  <a:pt x="3239601" y="375020"/>
                </a:cubicBezTo>
                <a:cubicBezTo>
                  <a:pt x="3237179" y="375617"/>
                  <a:pt x="3236854" y="382439"/>
                  <a:pt x="3239157" y="384290"/>
                </a:cubicBezTo>
                <a:cubicBezTo>
                  <a:pt x="3254070" y="431093"/>
                  <a:pt x="3227895" y="408920"/>
                  <a:pt x="3245230" y="435044"/>
                </a:cubicBezTo>
                <a:cubicBezTo>
                  <a:pt x="3246565" y="439781"/>
                  <a:pt x="3245820" y="443743"/>
                  <a:pt x="3244204" y="447282"/>
                </a:cubicBezTo>
                <a:lnTo>
                  <a:pt x="3240762" y="452630"/>
                </a:lnTo>
                <a:lnTo>
                  <a:pt x="3249093" y="471880"/>
                </a:lnTo>
                <a:cubicBezTo>
                  <a:pt x="3252174" y="481431"/>
                  <a:pt x="3254453" y="491548"/>
                  <a:pt x="3255857" y="501992"/>
                </a:cubicBezTo>
                <a:cubicBezTo>
                  <a:pt x="3250999" y="504682"/>
                  <a:pt x="3258622" y="512442"/>
                  <a:pt x="3260271" y="516223"/>
                </a:cubicBezTo>
                <a:cubicBezTo>
                  <a:pt x="3257006" y="516482"/>
                  <a:pt x="3255973" y="525173"/>
                  <a:pt x="3258865" y="528038"/>
                </a:cubicBezTo>
                <a:cubicBezTo>
                  <a:pt x="3274535" y="591283"/>
                  <a:pt x="3241762" y="557303"/>
                  <a:pt x="3262462" y="594499"/>
                </a:cubicBezTo>
                <a:cubicBezTo>
                  <a:pt x="3263816" y="600863"/>
                  <a:pt x="3262479" y="605795"/>
                  <a:pt x="3260024" y="610000"/>
                </a:cubicBezTo>
                <a:lnTo>
                  <a:pt x="3253721" y="617692"/>
                </a:lnTo>
                <a:lnTo>
                  <a:pt x="3256482" y="623204"/>
                </a:lnTo>
                <a:cubicBezTo>
                  <a:pt x="3258005" y="644600"/>
                  <a:pt x="3251476" y="651376"/>
                  <a:pt x="3259225" y="663365"/>
                </a:cubicBezTo>
                <a:cubicBezTo>
                  <a:pt x="3245876" y="682744"/>
                  <a:pt x="3258539" y="675670"/>
                  <a:pt x="3261631" y="689522"/>
                </a:cubicBezTo>
                <a:cubicBezTo>
                  <a:pt x="3265207" y="700373"/>
                  <a:pt x="3269507" y="679723"/>
                  <a:pt x="3271002" y="690492"/>
                </a:cubicBezTo>
                <a:cubicBezTo>
                  <a:pt x="3267989" y="702455"/>
                  <a:pt x="3279578" y="701125"/>
                  <a:pt x="3275760" y="713609"/>
                </a:cubicBezTo>
                <a:cubicBezTo>
                  <a:pt x="3266819" y="711239"/>
                  <a:pt x="3278954" y="737528"/>
                  <a:pt x="3271356" y="738880"/>
                </a:cubicBezTo>
                <a:cubicBezTo>
                  <a:pt x="3282938" y="748490"/>
                  <a:pt x="3269788" y="754591"/>
                  <a:pt x="3274016" y="768139"/>
                </a:cubicBezTo>
                <a:cubicBezTo>
                  <a:pt x="3278559" y="774347"/>
                  <a:pt x="3279560" y="778980"/>
                  <a:pt x="3275507" y="785654"/>
                </a:cubicBezTo>
                <a:cubicBezTo>
                  <a:pt x="3297514" y="814181"/>
                  <a:pt x="3277534" y="803670"/>
                  <a:pt x="3287024" y="831111"/>
                </a:cubicBezTo>
                <a:cubicBezTo>
                  <a:pt x="3296672" y="854655"/>
                  <a:pt x="3303659" y="881610"/>
                  <a:pt x="3324562" y="903604"/>
                </a:cubicBezTo>
                <a:cubicBezTo>
                  <a:pt x="3330338" y="907511"/>
                  <a:pt x="3333079" y="917872"/>
                  <a:pt x="3330682" y="926744"/>
                </a:cubicBezTo>
                <a:cubicBezTo>
                  <a:pt x="3330269" y="928269"/>
                  <a:pt x="3329716" y="929694"/>
                  <a:pt x="3329041" y="930971"/>
                </a:cubicBezTo>
                <a:cubicBezTo>
                  <a:pt x="3333270" y="950914"/>
                  <a:pt x="3351150" y="1023696"/>
                  <a:pt x="3356062" y="1046405"/>
                </a:cubicBezTo>
                <a:cubicBezTo>
                  <a:pt x="3349099" y="1048737"/>
                  <a:pt x="3362597" y="1059482"/>
                  <a:pt x="3358521" y="1067217"/>
                </a:cubicBezTo>
                <a:cubicBezTo>
                  <a:pt x="3354869" y="1072807"/>
                  <a:pt x="3358113" y="1077371"/>
                  <a:pt x="3358773" y="1082909"/>
                </a:cubicBezTo>
                <a:cubicBezTo>
                  <a:pt x="3356098" y="1090444"/>
                  <a:pt x="3363241" y="1113953"/>
                  <a:pt x="3367682" y="1119909"/>
                </a:cubicBezTo>
                <a:cubicBezTo>
                  <a:pt x="3382703" y="1133847"/>
                  <a:pt x="3374343" y="1168367"/>
                  <a:pt x="3385911" y="1180009"/>
                </a:cubicBezTo>
                <a:cubicBezTo>
                  <a:pt x="3387774" y="1184389"/>
                  <a:pt x="3388688" y="1188737"/>
                  <a:pt x="3389010" y="1193041"/>
                </a:cubicBezTo>
                <a:lnTo>
                  <a:pt x="3388572" y="1205179"/>
                </a:lnTo>
                <a:lnTo>
                  <a:pt x="3385768" y="1208811"/>
                </a:lnTo>
                <a:lnTo>
                  <a:pt x="3386975" y="1216129"/>
                </a:lnTo>
                <a:lnTo>
                  <a:pt x="3386647" y="1218271"/>
                </a:lnTo>
                <a:cubicBezTo>
                  <a:pt x="3386007" y="1222365"/>
                  <a:pt x="3385480" y="1226399"/>
                  <a:pt x="3385420" y="1230360"/>
                </a:cubicBezTo>
                <a:cubicBezTo>
                  <a:pt x="3400233" y="1224163"/>
                  <a:pt x="3387342" y="1263034"/>
                  <a:pt x="3398902" y="1251303"/>
                </a:cubicBezTo>
                <a:cubicBezTo>
                  <a:pt x="3401143" y="1271991"/>
                  <a:pt x="3411558" y="1255397"/>
                  <a:pt x="3402244" y="1281071"/>
                </a:cubicBezTo>
                <a:cubicBezTo>
                  <a:pt x="3416627" y="1312459"/>
                  <a:pt x="3415183" y="1363554"/>
                  <a:pt x="3435533" y="1387530"/>
                </a:cubicBezTo>
                <a:cubicBezTo>
                  <a:pt x="3428168" y="1384876"/>
                  <a:pt x="3423452" y="1398828"/>
                  <a:pt x="3427595" y="1407995"/>
                </a:cubicBezTo>
                <a:cubicBezTo>
                  <a:pt x="3398778" y="1398886"/>
                  <a:pt x="3455260" y="1443485"/>
                  <a:pt x="3436580" y="1453051"/>
                </a:cubicBezTo>
                <a:cubicBezTo>
                  <a:pt x="3454427" y="1452263"/>
                  <a:pt x="3487273" y="1492392"/>
                  <a:pt x="3473886" y="1513215"/>
                </a:cubicBezTo>
                <a:cubicBezTo>
                  <a:pt x="3479337" y="1543203"/>
                  <a:pt x="3495403" y="1563620"/>
                  <a:pt x="3491486" y="1595707"/>
                </a:cubicBezTo>
                <a:cubicBezTo>
                  <a:pt x="3493932" y="1596530"/>
                  <a:pt x="3496028" y="1598008"/>
                  <a:pt x="3497869" y="1599939"/>
                </a:cubicBezTo>
                <a:lnTo>
                  <a:pt x="3502453" y="1606503"/>
                </a:lnTo>
                <a:lnTo>
                  <a:pt x="3502232" y="1607846"/>
                </a:lnTo>
                <a:cubicBezTo>
                  <a:pt x="3502503" y="1613048"/>
                  <a:pt x="3503673" y="1615641"/>
                  <a:pt x="3505239" y="1617081"/>
                </a:cubicBezTo>
                <a:cubicBezTo>
                  <a:pt x="3505979" y="1617395"/>
                  <a:pt x="3506719" y="1617710"/>
                  <a:pt x="3507459" y="1618024"/>
                </a:cubicBezTo>
                <a:lnTo>
                  <a:pt x="3510011" y="1624022"/>
                </a:lnTo>
                <a:lnTo>
                  <a:pt x="3516358" y="1634929"/>
                </a:lnTo>
                <a:lnTo>
                  <a:pt x="3516308" y="1637821"/>
                </a:lnTo>
                <a:lnTo>
                  <a:pt x="3523955" y="1655598"/>
                </a:lnTo>
                <a:lnTo>
                  <a:pt x="3523473" y="1656247"/>
                </a:lnTo>
                <a:cubicBezTo>
                  <a:pt x="3522567" y="1658107"/>
                  <a:pt x="3522227" y="1660249"/>
                  <a:pt x="3523061" y="1663024"/>
                </a:cubicBezTo>
                <a:cubicBezTo>
                  <a:pt x="3513175" y="1664689"/>
                  <a:pt x="3520280" y="1667013"/>
                  <a:pt x="3523616" y="1675054"/>
                </a:cubicBezTo>
                <a:cubicBezTo>
                  <a:pt x="3509006" y="1679436"/>
                  <a:pt x="3523682" y="1698702"/>
                  <a:pt x="3517630" y="1707801"/>
                </a:cubicBezTo>
                <a:cubicBezTo>
                  <a:pt x="3520410" y="1713612"/>
                  <a:pt x="3523083" y="1719836"/>
                  <a:pt x="3525537" y="1726380"/>
                </a:cubicBezTo>
                <a:lnTo>
                  <a:pt x="3529903" y="1779986"/>
                </a:lnTo>
                <a:lnTo>
                  <a:pt x="3521468" y="1836998"/>
                </a:lnTo>
                <a:cubicBezTo>
                  <a:pt x="3522502" y="1857808"/>
                  <a:pt x="3519191" y="1876110"/>
                  <a:pt x="3523412" y="1893497"/>
                </a:cubicBezTo>
                <a:cubicBezTo>
                  <a:pt x="3520411" y="1900876"/>
                  <a:pt x="3519436" y="1907708"/>
                  <a:pt x="3525004" y="1913894"/>
                </a:cubicBezTo>
                <a:cubicBezTo>
                  <a:pt x="3524490" y="1933413"/>
                  <a:pt x="3517414" y="1938604"/>
                  <a:pt x="3523928" y="1950514"/>
                </a:cubicBezTo>
                <a:cubicBezTo>
                  <a:pt x="3512685" y="1962215"/>
                  <a:pt x="3517275" y="1962555"/>
                  <a:pt x="3521008" y="1967449"/>
                </a:cubicBezTo>
                <a:lnTo>
                  <a:pt x="3521297" y="1968163"/>
                </a:lnTo>
                <a:lnTo>
                  <a:pt x="3519686" y="1969768"/>
                </a:lnTo>
                <a:lnTo>
                  <a:pt x="3519089" y="1972904"/>
                </a:lnTo>
                <a:lnTo>
                  <a:pt x="3520122" y="1981289"/>
                </a:lnTo>
                <a:lnTo>
                  <a:pt x="3520948" y="1984413"/>
                </a:lnTo>
                <a:cubicBezTo>
                  <a:pt x="3521356" y="1986575"/>
                  <a:pt x="3521416" y="1988026"/>
                  <a:pt x="3521226" y="1989046"/>
                </a:cubicBezTo>
                <a:lnTo>
                  <a:pt x="3521092" y="1989171"/>
                </a:lnTo>
                <a:lnTo>
                  <a:pt x="3521624" y="1993492"/>
                </a:lnTo>
                <a:cubicBezTo>
                  <a:pt x="3522844" y="2000762"/>
                  <a:pt x="3524332" y="2007819"/>
                  <a:pt x="3525996" y="2014518"/>
                </a:cubicBezTo>
                <a:cubicBezTo>
                  <a:pt x="3518529" y="2020777"/>
                  <a:pt x="3529333" y="2045218"/>
                  <a:pt x="3514412" y="2043465"/>
                </a:cubicBezTo>
                <a:cubicBezTo>
                  <a:pt x="3516219" y="2052531"/>
                  <a:pt x="3522688" y="2057653"/>
                  <a:pt x="3512822" y="2055222"/>
                </a:cubicBezTo>
                <a:cubicBezTo>
                  <a:pt x="3513140" y="2058224"/>
                  <a:pt x="3512432" y="2060136"/>
                  <a:pt x="3511227" y="2061550"/>
                </a:cubicBezTo>
                <a:lnTo>
                  <a:pt x="3510645" y="2061975"/>
                </a:lnTo>
                <a:lnTo>
                  <a:pt x="3514907" y="2082129"/>
                </a:lnTo>
                <a:lnTo>
                  <a:pt x="3514347" y="2084880"/>
                </a:lnTo>
                <a:lnTo>
                  <a:pt x="3518565" y="2097919"/>
                </a:lnTo>
                <a:lnTo>
                  <a:pt x="3519976" y="2104707"/>
                </a:lnTo>
                <a:lnTo>
                  <a:pt x="3521958" y="2106519"/>
                </a:lnTo>
                <a:cubicBezTo>
                  <a:pt x="3523219" y="2108534"/>
                  <a:pt x="3523895" y="2111498"/>
                  <a:pt x="3523237" y="2116590"/>
                </a:cubicBezTo>
                <a:lnTo>
                  <a:pt x="3522786" y="2117790"/>
                </a:lnTo>
                <a:lnTo>
                  <a:pt x="3526064" y="2125947"/>
                </a:lnTo>
                <a:cubicBezTo>
                  <a:pt x="3527505" y="2128548"/>
                  <a:pt x="3529274" y="2130818"/>
                  <a:pt x="3531495" y="2132603"/>
                </a:cubicBezTo>
                <a:cubicBezTo>
                  <a:pt x="3522034" y="2161762"/>
                  <a:pt x="3533978" y="2187874"/>
                  <a:pt x="3533955" y="2218836"/>
                </a:cubicBezTo>
                <a:cubicBezTo>
                  <a:pt x="3517312" y="2233337"/>
                  <a:pt x="3542024" y="2285180"/>
                  <a:pt x="3559442" y="2291697"/>
                </a:cubicBezTo>
                <a:cubicBezTo>
                  <a:pt x="3544608" y="2292866"/>
                  <a:pt x="3567228" y="2330146"/>
                  <a:pt x="3568373" y="2340076"/>
                </a:cubicBezTo>
                <a:cubicBezTo>
                  <a:pt x="3568755" y="2343387"/>
                  <a:pt x="3566751" y="2343658"/>
                  <a:pt x="3560178" y="2338540"/>
                </a:cubicBezTo>
                <a:cubicBezTo>
                  <a:pt x="3562571" y="2349015"/>
                  <a:pt x="3555536" y="2360463"/>
                  <a:pt x="3548875" y="2354921"/>
                </a:cubicBezTo>
                <a:cubicBezTo>
                  <a:pt x="3564342" y="2386191"/>
                  <a:pt x="3553912" y="2434573"/>
                  <a:pt x="3562290" y="2470516"/>
                </a:cubicBezTo>
                <a:cubicBezTo>
                  <a:pt x="3548732" y="2491328"/>
                  <a:pt x="3561750" y="2479665"/>
                  <a:pt x="3560263" y="2500409"/>
                </a:cubicBezTo>
                <a:cubicBezTo>
                  <a:pt x="3573531" y="2493872"/>
                  <a:pt x="3554177" y="2525877"/>
                  <a:pt x="3569616" y="2525972"/>
                </a:cubicBezTo>
                <a:cubicBezTo>
                  <a:pt x="3568857" y="2529744"/>
                  <a:pt x="3567635" y="2533395"/>
                  <a:pt x="3566291" y="2537057"/>
                </a:cubicBezTo>
                <a:lnTo>
                  <a:pt x="3565595" y="2538979"/>
                </a:lnTo>
                <a:lnTo>
                  <a:pt x="3565471" y="2546483"/>
                </a:lnTo>
                <a:lnTo>
                  <a:pt x="3562111" y="2548822"/>
                </a:lnTo>
                <a:lnTo>
                  <a:pt x="3559542" y="2560277"/>
                </a:lnTo>
                <a:cubicBezTo>
                  <a:pt x="3559093" y="2564534"/>
                  <a:pt x="3559212" y="2569074"/>
                  <a:pt x="3560240" y="2574030"/>
                </a:cubicBezTo>
                <a:cubicBezTo>
                  <a:pt x="3567097" y="2585933"/>
                  <a:pt x="3560828" y="2605604"/>
                  <a:pt x="3562359" y="2622912"/>
                </a:cubicBezTo>
                <a:lnTo>
                  <a:pt x="3564740" y="2630748"/>
                </a:lnTo>
                <a:lnTo>
                  <a:pt x="3563214" y="2656947"/>
                </a:lnTo>
                <a:cubicBezTo>
                  <a:pt x="3563065" y="2664385"/>
                  <a:pt x="3563222" y="2672085"/>
                  <a:pt x="3563949" y="2680153"/>
                </a:cubicBezTo>
                <a:lnTo>
                  <a:pt x="3566383" y="2695058"/>
                </a:lnTo>
                <a:lnTo>
                  <a:pt x="3565385" y="2699075"/>
                </a:lnTo>
                <a:cubicBezTo>
                  <a:pt x="3565951" y="2705917"/>
                  <a:pt x="3570892" y="2714690"/>
                  <a:pt x="3565525" y="2714239"/>
                </a:cubicBezTo>
                <a:lnTo>
                  <a:pt x="3567847" y="2721812"/>
                </a:lnTo>
                <a:lnTo>
                  <a:pt x="3564077" y="2729693"/>
                </a:lnTo>
                <a:cubicBezTo>
                  <a:pt x="3563144" y="2730592"/>
                  <a:pt x="3562134" y="2731288"/>
                  <a:pt x="3561085" y="2731758"/>
                </a:cubicBezTo>
                <a:lnTo>
                  <a:pt x="3563149" y="2742418"/>
                </a:lnTo>
                <a:lnTo>
                  <a:pt x="3560661" y="2751437"/>
                </a:lnTo>
                <a:lnTo>
                  <a:pt x="3563126" y="2758989"/>
                </a:lnTo>
                <a:lnTo>
                  <a:pt x="3562876" y="2762207"/>
                </a:lnTo>
                <a:lnTo>
                  <a:pt x="3561866" y="2770236"/>
                </a:lnTo>
                <a:cubicBezTo>
                  <a:pt x="3561066" y="2774372"/>
                  <a:pt x="3560080" y="2779005"/>
                  <a:pt x="3559378" y="2784138"/>
                </a:cubicBezTo>
                <a:lnTo>
                  <a:pt x="3559178" y="2788436"/>
                </a:lnTo>
                <a:lnTo>
                  <a:pt x="3554648" y="2798068"/>
                </a:lnTo>
                <a:cubicBezTo>
                  <a:pt x="3551209" y="2805087"/>
                  <a:pt x="3548936" y="2810580"/>
                  <a:pt x="3551400" y="2816345"/>
                </a:cubicBezTo>
                <a:cubicBezTo>
                  <a:pt x="3547036" y="2826742"/>
                  <a:pt x="3533490" y="2834711"/>
                  <a:pt x="3538128" y="2849028"/>
                </a:cubicBezTo>
                <a:cubicBezTo>
                  <a:pt x="3531517" y="2845031"/>
                  <a:pt x="3538369" y="2865256"/>
                  <a:pt x="3532013" y="2868126"/>
                </a:cubicBezTo>
                <a:cubicBezTo>
                  <a:pt x="3526842" y="2869601"/>
                  <a:pt x="3527715" y="2876080"/>
                  <a:pt x="3526094" y="2881167"/>
                </a:cubicBezTo>
                <a:cubicBezTo>
                  <a:pt x="3520961" y="2885059"/>
                  <a:pt x="3517628" y="2910333"/>
                  <a:pt x="3518939" y="2918966"/>
                </a:cubicBezTo>
                <a:cubicBezTo>
                  <a:pt x="3525789" y="2943088"/>
                  <a:pt x="3505468" y="2964225"/>
                  <a:pt x="3510391" y="2983548"/>
                </a:cubicBezTo>
                <a:cubicBezTo>
                  <a:pt x="3510204" y="2988707"/>
                  <a:pt x="3509257" y="2993036"/>
                  <a:pt x="3507840" y="2996827"/>
                </a:cubicBezTo>
                <a:lnTo>
                  <a:pt x="3502741" y="3006379"/>
                </a:lnTo>
                <a:lnTo>
                  <a:pt x="3499028" y="3006971"/>
                </a:lnTo>
                <a:lnTo>
                  <a:pt x="3497157" y="3013976"/>
                </a:lnTo>
                <a:lnTo>
                  <a:pt x="3496053" y="3015450"/>
                </a:lnTo>
                <a:cubicBezTo>
                  <a:pt x="3493931" y="3018255"/>
                  <a:pt x="3491925" y="3021106"/>
                  <a:pt x="3490329" y="3024292"/>
                </a:cubicBezTo>
                <a:cubicBezTo>
                  <a:pt x="3504872" y="3031782"/>
                  <a:pt x="3479143" y="3052632"/>
                  <a:pt x="3493186" y="3052840"/>
                </a:cubicBezTo>
                <a:cubicBezTo>
                  <a:pt x="3486942" y="3071654"/>
                  <a:pt x="3501947" y="3066916"/>
                  <a:pt x="3484298" y="3080007"/>
                </a:cubicBezTo>
                <a:cubicBezTo>
                  <a:pt x="3483814" y="3117860"/>
                  <a:pt x="3462683" y="3158406"/>
                  <a:pt x="3469977" y="3195253"/>
                </a:cubicBezTo>
                <a:cubicBezTo>
                  <a:pt x="3464984" y="3186842"/>
                  <a:pt x="3455676" y="3194249"/>
                  <a:pt x="3455490" y="3205255"/>
                </a:cubicBezTo>
                <a:cubicBezTo>
                  <a:pt x="3435461" y="3173385"/>
                  <a:pt x="3464274" y="3257718"/>
                  <a:pt x="3445250" y="3249703"/>
                </a:cubicBezTo>
                <a:cubicBezTo>
                  <a:pt x="3460163" y="3264187"/>
                  <a:pt x="3471377" y="3324835"/>
                  <a:pt x="3452291" y="3330508"/>
                </a:cubicBezTo>
                <a:cubicBezTo>
                  <a:pt x="3445043" y="3359645"/>
                  <a:pt x="3450218" y="3389952"/>
                  <a:pt x="3434486" y="3412864"/>
                </a:cubicBezTo>
                <a:cubicBezTo>
                  <a:pt x="3436166" y="3415609"/>
                  <a:pt x="3437306" y="3418595"/>
                  <a:pt x="3438058" y="3421734"/>
                </a:cubicBezTo>
                <a:lnTo>
                  <a:pt x="3439245" y="3430986"/>
                </a:lnTo>
                <a:lnTo>
                  <a:pt x="3438541" y="3431897"/>
                </a:lnTo>
                <a:cubicBezTo>
                  <a:pt x="3436732" y="3436375"/>
                  <a:pt x="3436677" y="3439488"/>
                  <a:pt x="3437396" y="3441992"/>
                </a:cubicBezTo>
                <a:lnTo>
                  <a:pt x="3438843" y="3444647"/>
                </a:lnTo>
                <a:lnTo>
                  <a:pt x="3438591" y="3451712"/>
                </a:lnTo>
                <a:lnTo>
                  <a:pt x="3439527" y="3466008"/>
                </a:lnTo>
                <a:lnTo>
                  <a:pt x="3438357" y="3468331"/>
                </a:lnTo>
                <a:lnTo>
                  <a:pt x="3437674" y="3489343"/>
                </a:lnTo>
                <a:cubicBezTo>
                  <a:pt x="3437459" y="3489383"/>
                  <a:pt x="3437241" y="3489424"/>
                  <a:pt x="3437026" y="3489465"/>
                </a:cubicBezTo>
                <a:cubicBezTo>
                  <a:pt x="3435558" y="3490219"/>
                  <a:pt x="3434444" y="3491679"/>
                  <a:pt x="3434044" y="3494659"/>
                </a:cubicBezTo>
                <a:cubicBezTo>
                  <a:pt x="3425302" y="3487640"/>
                  <a:pt x="3430211" y="3495561"/>
                  <a:pt x="3429800" y="3504965"/>
                </a:cubicBezTo>
                <a:cubicBezTo>
                  <a:pt x="3416132" y="3496161"/>
                  <a:pt x="3420620" y="3524348"/>
                  <a:pt x="3412115" y="3526661"/>
                </a:cubicBezTo>
                <a:cubicBezTo>
                  <a:pt x="3412121" y="3533765"/>
                  <a:pt x="3411879" y="3541120"/>
                  <a:pt x="3411331" y="3548549"/>
                </a:cubicBezTo>
                <a:lnTo>
                  <a:pt x="3410824" y="3552872"/>
                </a:lnTo>
                <a:cubicBezTo>
                  <a:pt x="3410773" y="3552889"/>
                  <a:pt x="3410721" y="3552908"/>
                  <a:pt x="3410671" y="3552926"/>
                </a:cubicBezTo>
                <a:cubicBezTo>
                  <a:pt x="3410254" y="3553793"/>
                  <a:pt x="3409971" y="3555188"/>
                  <a:pt x="3409849" y="3557419"/>
                </a:cubicBezTo>
                <a:lnTo>
                  <a:pt x="3409902" y="3560756"/>
                </a:lnTo>
                <a:lnTo>
                  <a:pt x="3408918" y="3569144"/>
                </a:lnTo>
                <a:lnTo>
                  <a:pt x="3407623" y="3571810"/>
                </a:lnTo>
                <a:lnTo>
                  <a:pt x="3405729" y="3572549"/>
                </a:lnTo>
                <a:lnTo>
                  <a:pt x="3405835" y="3573359"/>
                </a:lnTo>
                <a:cubicBezTo>
                  <a:pt x="3408214" y="3579757"/>
                  <a:pt x="3412465" y="3582275"/>
                  <a:pt x="3399129" y="3587902"/>
                </a:cubicBezTo>
                <a:cubicBezTo>
                  <a:pt x="3402495" y="3602236"/>
                  <a:pt x="3394605" y="3603730"/>
                  <a:pt x="3389566" y="3621859"/>
                </a:cubicBezTo>
                <a:cubicBezTo>
                  <a:pt x="3393374" y="3630350"/>
                  <a:pt x="3390863" y="3636316"/>
                  <a:pt x="3386307" y="3641820"/>
                </a:cubicBezTo>
                <a:cubicBezTo>
                  <a:pt x="3386232" y="3660214"/>
                  <a:pt x="3378837" y="3675854"/>
                  <a:pt x="3374956" y="3695940"/>
                </a:cubicBezTo>
                <a:cubicBezTo>
                  <a:pt x="3378387" y="3718839"/>
                  <a:pt x="3365817" y="3728358"/>
                  <a:pt x="3361718" y="3749831"/>
                </a:cubicBezTo>
                <a:cubicBezTo>
                  <a:pt x="3370064" y="3770267"/>
                  <a:pt x="3350403" y="3763879"/>
                  <a:pt x="3344768" y="3774338"/>
                </a:cubicBezTo>
                <a:lnTo>
                  <a:pt x="3343985" y="3777418"/>
                </a:lnTo>
                <a:lnTo>
                  <a:pt x="3344520" y="3785849"/>
                </a:lnTo>
                <a:lnTo>
                  <a:pt x="3345162" y="3789023"/>
                </a:lnTo>
                <a:cubicBezTo>
                  <a:pt x="3345441" y="3791209"/>
                  <a:pt x="3345415" y="3792659"/>
                  <a:pt x="3345164" y="3793659"/>
                </a:cubicBezTo>
                <a:lnTo>
                  <a:pt x="3345024" y="3793774"/>
                </a:lnTo>
                <a:lnTo>
                  <a:pt x="3345300" y="3798119"/>
                </a:lnTo>
                <a:cubicBezTo>
                  <a:pt x="3346087" y="3805456"/>
                  <a:pt x="3347157" y="3812596"/>
                  <a:pt x="3348424" y="3819398"/>
                </a:cubicBezTo>
                <a:cubicBezTo>
                  <a:pt x="3340590" y="3825065"/>
                  <a:pt x="3349940" y="3850234"/>
                  <a:pt x="3335133" y="3847354"/>
                </a:cubicBezTo>
                <a:cubicBezTo>
                  <a:pt x="3336403" y="3856524"/>
                  <a:pt x="3342565" y="3862118"/>
                  <a:pt x="3332848" y="3858945"/>
                </a:cubicBezTo>
                <a:cubicBezTo>
                  <a:pt x="3332988" y="3861961"/>
                  <a:pt x="3332168" y="3863811"/>
                  <a:pt x="3330878" y="3865128"/>
                </a:cubicBezTo>
                <a:lnTo>
                  <a:pt x="3330273" y="3865510"/>
                </a:lnTo>
                <a:lnTo>
                  <a:pt x="3333337" y="3885908"/>
                </a:lnTo>
                <a:lnTo>
                  <a:pt x="3332616" y="3888608"/>
                </a:lnTo>
                <a:lnTo>
                  <a:pt x="3336057" y="3901916"/>
                </a:lnTo>
                <a:lnTo>
                  <a:pt x="3337066" y="3908785"/>
                </a:lnTo>
                <a:lnTo>
                  <a:pt x="3338940" y="3910739"/>
                </a:lnTo>
                <a:cubicBezTo>
                  <a:pt x="3340082" y="3912843"/>
                  <a:pt x="3340580" y="3915849"/>
                  <a:pt x="3339621" y="3920873"/>
                </a:cubicBezTo>
                <a:lnTo>
                  <a:pt x="3339102" y="3922032"/>
                </a:lnTo>
                <a:lnTo>
                  <a:pt x="3341891" y="3930408"/>
                </a:lnTo>
                <a:cubicBezTo>
                  <a:pt x="3343178" y="3933107"/>
                  <a:pt x="3344812" y="3935503"/>
                  <a:pt x="3346927" y="3937451"/>
                </a:cubicBezTo>
                <a:cubicBezTo>
                  <a:pt x="3335745" y="3965779"/>
                  <a:pt x="3346136" y="3992699"/>
                  <a:pt x="3344279" y="4023542"/>
                </a:cubicBezTo>
                <a:cubicBezTo>
                  <a:pt x="3347024" y="4058096"/>
                  <a:pt x="3350783" y="4081986"/>
                  <a:pt x="3351926" y="4104769"/>
                </a:cubicBezTo>
                <a:cubicBezTo>
                  <a:pt x="3353695" y="4115384"/>
                  <a:pt x="3359144" y="4193344"/>
                  <a:pt x="3352816" y="4187317"/>
                </a:cubicBezTo>
                <a:cubicBezTo>
                  <a:pt x="3366419" y="4219638"/>
                  <a:pt x="3351446" y="4239971"/>
                  <a:pt x="3357691" y="4276413"/>
                </a:cubicBezTo>
                <a:cubicBezTo>
                  <a:pt x="3342910" y="4296116"/>
                  <a:pt x="3356610" y="4285488"/>
                  <a:pt x="3353895" y="4306037"/>
                </a:cubicBezTo>
                <a:cubicBezTo>
                  <a:pt x="3367541" y="4300534"/>
                  <a:pt x="3346306" y="4330948"/>
                  <a:pt x="3361728" y="4332215"/>
                </a:cubicBezTo>
                <a:cubicBezTo>
                  <a:pt x="3360746" y="4335915"/>
                  <a:pt x="3359307" y="4339458"/>
                  <a:pt x="3357748" y="4343006"/>
                </a:cubicBezTo>
                <a:lnTo>
                  <a:pt x="3356941" y="4344866"/>
                </a:lnTo>
                <a:lnTo>
                  <a:pt x="3356370" y="4352332"/>
                </a:lnTo>
                <a:lnTo>
                  <a:pt x="3352876" y="4354407"/>
                </a:lnTo>
                <a:lnTo>
                  <a:pt x="3352683" y="4444689"/>
                </a:lnTo>
                <a:cubicBezTo>
                  <a:pt x="3355485" y="4452425"/>
                  <a:pt x="3356736" y="4477980"/>
                  <a:pt x="3352455" y="4483791"/>
                </a:cubicBezTo>
                <a:cubicBezTo>
                  <a:pt x="3351784" y="4489320"/>
                  <a:pt x="3353780" y="4495171"/>
                  <a:pt x="3349030" y="4498683"/>
                </a:cubicBezTo>
                <a:cubicBezTo>
                  <a:pt x="3346858" y="4510741"/>
                  <a:pt x="3341860" y="4538358"/>
                  <a:pt x="3339427" y="4556140"/>
                </a:cubicBezTo>
                <a:cubicBezTo>
                  <a:pt x="3342836" y="4560659"/>
                  <a:pt x="3341611" y="4566842"/>
                  <a:pt x="3339521" y="4574959"/>
                </a:cubicBezTo>
                <a:lnTo>
                  <a:pt x="3338246" y="4582576"/>
                </a:lnTo>
                <a:lnTo>
                  <a:pt x="3348539" y="4605460"/>
                </a:lnTo>
                <a:lnTo>
                  <a:pt x="3345760" y="4678575"/>
                </a:lnTo>
                <a:lnTo>
                  <a:pt x="3356250" y="4713574"/>
                </a:lnTo>
                <a:cubicBezTo>
                  <a:pt x="3358600" y="4727943"/>
                  <a:pt x="3359577" y="4741820"/>
                  <a:pt x="3361380" y="4755215"/>
                </a:cubicBezTo>
                <a:cubicBezTo>
                  <a:pt x="3363928" y="4785596"/>
                  <a:pt x="3347531" y="4766123"/>
                  <a:pt x="3361636" y="4803525"/>
                </a:cubicBezTo>
                <a:cubicBezTo>
                  <a:pt x="3356254" y="4807867"/>
                  <a:pt x="3356117" y="4812705"/>
                  <a:pt x="3358957" y="4820729"/>
                </a:cubicBezTo>
                <a:cubicBezTo>
                  <a:pt x="3359783" y="4835507"/>
                  <a:pt x="3345952" y="4834947"/>
                  <a:pt x="3354635" y="4849546"/>
                </a:cubicBezTo>
                <a:cubicBezTo>
                  <a:pt x="3350894" y="4848362"/>
                  <a:pt x="3350351" y="4855411"/>
                  <a:pt x="3349759" y="4861941"/>
                </a:cubicBezTo>
                <a:lnTo>
                  <a:pt x="3347368" y="4866228"/>
                </a:lnTo>
                <a:lnTo>
                  <a:pt x="3358408" y="4889535"/>
                </a:lnTo>
                <a:cubicBezTo>
                  <a:pt x="3373705" y="4931282"/>
                  <a:pt x="3382233" y="4982216"/>
                  <a:pt x="3393319" y="5017998"/>
                </a:cubicBezTo>
                <a:cubicBezTo>
                  <a:pt x="3368256" y="5040241"/>
                  <a:pt x="3392200" y="5029364"/>
                  <a:pt x="3389184" y="5055049"/>
                </a:cubicBezTo>
                <a:cubicBezTo>
                  <a:pt x="3413510" y="5050695"/>
                  <a:pt x="3377700" y="5085342"/>
                  <a:pt x="3405892" y="5089973"/>
                </a:cubicBezTo>
                <a:cubicBezTo>
                  <a:pt x="3404451" y="5094499"/>
                  <a:pt x="3402165" y="5098741"/>
                  <a:pt x="3399662" y="5102960"/>
                </a:cubicBezTo>
                <a:lnTo>
                  <a:pt x="3398363" y="5105176"/>
                </a:lnTo>
                <a:lnTo>
                  <a:pt x="3398026" y="5114590"/>
                </a:lnTo>
                <a:lnTo>
                  <a:pt x="3391859" y="5116550"/>
                </a:lnTo>
                <a:lnTo>
                  <a:pt x="3386999" y="5130226"/>
                </a:lnTo>
                <a:cubicBezTo>
                  <a:pt x="3386119" y="5135455"/>
                  <a:pt x="3386267" y="5141205"/>
                  <a:pt x="3388073" y="5147747"/>
                </a:cubicBezTo>
                <a:cubicBezTo>
                  <a:pt x="3400425" y="5164741"/>
                  <a:pt x="3388688" y="5187675"/>
                  <a:pt x="3391234" y="5209919"/>
                </a:cubicBezTo>
                <a:lnTo>
                  <a:pt x="3395469" y="5220481"/>
                </a:lnTo>
                <a:lnTo>
                  <a:pt x="3392518" y="5250830"/>
                </a:lnTo>
                <a:lnTo>
                  <a:pt x="3393800" y="5252877"/>
                </a:lnTo>
                <a:cubicBezTo>
                  <a:pt x="3393941" y="5258188"/>
                  <a:pt x="3392357" y="5268832"/>
                  <a:pt x="3393361" y="5282697"/>
                </a:cubicBezTo>
                <a:lnTo>
                  <a:pt x="3399825" y="5336059"/>
                </a:lnTo>
                <a:lnTo>
                  <a:pt x="3392824" y="5344884"/>
                </a:lnTo>
                <a:lnTo>
                  <a:pt x="3389277" y="5345998"/>
                </a:lnTo>
                <a:lnTo>
                  <a:pt x="3390946" y="5360636"/>
                </a:lnTo>
                <a:lnTo>
                  <a:pt x="3386366" y="5371486"/>
                </a:lnTo>
                <a:lnTo>
                  <a:pt x="3390662" y="5381496"/>
                </a:lnTo>
                <a:lnTo>
                  <a:pt x="3388199" y="5395290"/>
                </a:lnTo>
                <a:cubicBezTo>
                  <a:pt x="3386677" y="5400263"/>
                  <a:pt x="3384810" y="5405812"/>
                  <a:pt x="3383455" y="5412069"/>
                </a:cubicBezTo>
                <a:lnTo>
                  <a:pt x="3376345" y="5426008"/>
                </a:lnTo>
                <a:lnTo>
                  <a:pt x="3374012" y="5448470"/>
                </a:lnTo>
                <a:cubicBezTo>
                  <a:pt x="3372358" y="5465848"/>
                  <a:pt x="3370199" y="5482458"/>
                  <a:pt x="3365299" y="5498771"/>
                </a:cubicBezTo>
                <a:cubicBezTo>
                  <a:pt x="3368242" y="5512292"/>
                  <a:pt x="3368289" y="5524931"/>
                  <a:pt x="3358774" y="5536815"/>
                </a:cubicBezTo>
                <a:cubicBezTo>
                  <a:pt x="3355554" y="5573082"/>
                  <a:pt x="3364982" y="5582256"/>
                  <a:pt x="3352897" y="5604851"/>
                </a:cubicBezTo>
                <a:cubicBezTo>
                  <a:pt x="3357655" y="5611851"/>
                  <a:pt x="3360065" y="5616619"/>
                  <a:pt x="3360918" y="5620215"/>
                </a:cubicBezTo>
                <a:cubicBezTo>
                  <a:pt x="3363482" y="5631010"/>
                  <a:pt x="3352061" y="5631235"/>
                  <a:pt x="3348145" y="5649365"/>
                </a:cubicBezTo>
                <a:cubicBezTo>
                  <a:pt x="3342329" y="5668683"/>
                  <a:pt x="3336842" y="5635583"/>
                  <a:pt x="3334135" y="5654076"/>
                </a:cubicBezTo>
                <a:cubicBezTo>
                  <a:pt x="3338089" y="5673079"/>
                  <a:pt x="3320876" y="5674673"/>
                  <a:pt x="3326011" y="5694285"/>
                </a:cubicBezTo>
                <a:cubicBezTo>
                  <a:pt x="3339441" y="5687377"/>
                  <a:pt x="3320185" y="5735320"/>
                  <a:pt x="3331448" y="5735077"/>
                </a:cubicBezTo>
                <a:cubicBezTo>
                  <a:pt x="3313758" y="5754960"/>
                  <a:pt x="3333086" y="5760823"/>
                  <a:pt x="3326180" y="5784860"/>
                </a:cubicBezTo>
                <a:cubicBezTo>
                  <a:pt x="3319129" y="5796737"/>
                  <a:pt x="3317432" y="5804806"/>
                  <a:pt x="3323175" y="5814629"/>
                </a:cubicBezTo>
                <a:cubicBezTo>
                  <a:pt x="3289103" y="5869565"/>
                  <a:pt x="3319352" y="5845410"/>
                  <a:pt x="3303983" y="5894405"/>
                </a:cubicBezTo>
                <a:lnTo>
                  <a:pt x="3302615" y="5898375"/>
                </a:lnTo>
                <a:lnTo>
                  <a:pt x="3305988" y="5914019"/>
                </a:lnTo>
                <a:cubicBezTo>
                  <a:pt x="3306566" y="5914416"/>
                  <a:pt x="3307142" y="5914813"/>
                  <a:pt x="3307720" y="5915209"/>
                </a:cubicBezTo>
                <a:lnTo>
                  <a:pt x="3288942" y="5962966"/>
                </a:lnTo>
                <a:lnTo>
                  <a:pt x="3289995" y="5969791"/>
                </a:lnTo>
                <a:lnTo>
                  <a:pt x="3273219" y="6000303"/>
                </a:lnTo>
                <a:lnTo>
                  <a:pt x="3266971" y="6016394"/>
                </a:lnTo>
                <a:lnTo>
                  <a:pt x="3258268" y="6034498"/>
                </a:lnTo>
                <a:lnTo>
                  <a:pt x="3262376" y="6046147"/>
                </a:lnTo>
                <a:cubicBezTo>
                  <a:pt x="3269023" y="6073717"/>
                  <a:pt x="3250846" y="6118951"/>
                  <a:pt x="3274161" y="6127097"/>
                </a:cubicBezTo>
                <a:cubicBezTo>
                  <a:pt x="3261055" y="6140796"/>
                  <a:pt x="3284255" y="6151240"/>
                  <a:pt x="3287116" y="6165061"/>
                </a:cubicBezTo>
                <a:cubicBezTo>
                  <a:pt x="3278972" y="6176795"/>
                  <a:pt x="3286959" y="6181809"/>
                  <a:pt x="3289289" y="6191816"/>
                </a:cubicBezTo>
                <a:cubicBezTo>
                  <a:pt x="3284123" y="6196765"/>
                  <a:pt x="3284941" y="6205311"/>
                  <a:pt x="3291517" y="6207797"/>
                </a:cubicBezTo>
                <a:cubicBezTo>
                  <a:pt x="3306003" y="6202672"/>
                  <a:pt x="3300501" y="6232914"/>
                  <a:pt x="3310808" y="6234442"/>
                </a:cubicBezTo>
                <a:cubicBezTo>
                  <a:pt x="3314005" y="6251566"/>
                  <a:pt x="3305763" y="6327405"/>
                  <a:pt x="3322832" y="6339012"/>
                </a:cubicBezTo>
                <a:cubicBezTo>
                  <a:pt x="3332735" y="6373401"/>
                  <a:pt x="3309981" y="6425589"/>
                  <a:pt x="3311360" y="6440393"/>
                </a:cubicBezTo>
                <a:cubicBezTo>
                  <a:pt x="3282540" y="6457108"/>
                  <a:pt x="3365374" y="6523495"/>
                  <a:pt x="3370963" y="6586374"/>
                </a:cubicBezTo>
                <a:cubicBezTo>
                  <a:pt x="3368621" y="6595055"/>
                  <a:pt x="3368943" y="6599590"/>
                  <a:pt x="3375863" y="6601412"/>
                </a:cubicBezTo>
                <a:cubicBezTo>
                  <a:pt x="3380798" y="6617525"/>
                  <a:pt x="3389212" y="6649404"/>
                  <a:pt x="3400578" y="6683057"/>
                </a:cubicBezTo>
                <a:cubicBezTo>
                  <a:pt x="3408645" y="6705148"/>
                  <a:pt x="3410628" y="6805370"/>
                  <a:pt x="3417831" y="6852700"/>
                </a:cubicBezTo>
                <a:lnTo>
                  <a:pt x="3418926" y="6858000"/>
                </a:lnTo>
                <a:lnTo>
                  <a:pt x="0" y="6858000"/>
                </a:lnTo>
                <a:close/>
              </a:path>
            </a:pathLst>
          </a:custGeom>
          <a:scene3d>
            <a:camera prst="orthographicFront"/>
            <a:lightRig rig="threePt" dir="t"/>
          </a:scene3d>
          <a:sp3d>
            <a:bevelT prst="angle"/>
          </a:sp3d>
        </p:spPr>
      </p:pic>
    </p:spTree>
    <p:extLst>
      <p:ext uri="{BB962C8B-B14F-4D97-AF65-F5344CB8AC3E}">
        <p14:creationId xmlns:p14="http://schemas.microsoft.com/office/powerpoint/2010/main" val="42804107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Box 13">
            <a:extLst>
              <a:ext uri="{FF2B5EF4-FFF2-40B4-BE49-F238E27FC236}">
                <a16:creationId xmlns:a16="http://schemas.microsoft.com/office/drawing/2014/main" id="{FED9764E-4595-8C39-EB96-D3D1FB9C2B0F}"/>
              </a:ext>
            </a:extLst>
          </p:cNvPr>
          <p:cNvSpPr txBox="1"/>
          <p:nvPr/>
        </p:nvSpPr>
        <p:spPr>
          <a:xfrm>
            <a:off x="941497" y="-85521"/>
            <a:ext cx="10309006" cy="901593"/>
          </a:xfrm>
          <a:prstGeom prst="rect">
            <a:avLst/>
          </a:prstGeom>
          <a:noFill/>
          <a:effectLst>
            <a:outerShdw blurRad="50800" dist="38100" dir="5400000" algn="t" rotWithShape="0">
              <a:prstClr val="black">
                <a:alpha val="40000"/>
              </a:prstClr>
            </a:outerShdw>
          </a:effectLst>
          <a:scene3d>
            <a:camera prst="orthographicFront"/>
            <a:lightRig rig="threePt" dir="t"/>
          </a:scene3d>
          <a:sp3d>
            <a:bevelT prst="angle"/>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ct val="150000"/>
              </a:lnSpc>
            </a:pPr>
            <a:r>
              <a:rPr lang="en-GB" sz="4000" b="1">
                <a:latin typeface="Arial" panose="020B0604020202020204" pitchFamily="34" charset="0"/>
                <a:cs typeface="Arial" panose="020B0604020202020204" pitchFamily="34" charset="0"/>
              </a:rPr>
              <a:t>STRATEGIES TO OVERCOME BARRIERS</a:t>
            </a:r>
            <a:endParaRPr lang="en-US" sz="4000" b="1">
              <a:latin typeface="Arial" panose="020B0604020202020204" pitchFamily="34" charset="0"/>
              <a:cs typeface="Arial" panose="020B0604020202020204" pitchFamily="34" charset="0"/>
            </a:endParaRPr>
          </a:p>
        </p:txBody>
      </p:sp>
      <p:grpSp>
        <p:nvGrpSpPr>
          <p:cNvPr id="16" name="Group 15">
            <a:extLst>
              <a:ext uri="{FF2B5EF4-FFF2-40B4-BE49-F238E27FC236}">
                <a16:creationId xmlns:a16="http://schemas.microsoft.com/office/drawing/2014/main" id="{1CD856FB-48E2-676D-BAD8-B6C2F09B87B4}"/>
              </a:ext>
            </a:extLst>
          </p:cNvPr>
          <p:cNvGrpSpPr/>
          <p:nvPr/>
        </p:nvGrpSpPr>
        <p:grpSpPr>
          <a:xfrm>
            <a:off x="383507" y="993912"/>
            <a:ext cx="11500437" cy="5714303"/>
            <a:chOff x="257999" y="621868"/>
            <a:chExt cx="11851025" cy="6116165"/>
          </a:xfrm>
        </p:grpSpPr>
        <p:sp>
          <p:nvSpPr>
            <p:cNvPr id="3" name="Flowchart: Alternative Process 2">
              <a:extLst>
                <a:ext uri="{FF2B5EF4-FFF2-40B4-BE49-F238E27FC236}">
                  <a16:creationId xmlns:a16="http://schemas.microsoft.com/office/drawing/2014/main" id="{F27C4937-B261-C16E-BAE1-8C2D09BC6B1B}"/>
                </a:ext>
              </a:extLst>
            </p:cNvPr>
            <p:cNvSpPr/>
            <p:nvPr/>
          </p:nvSpPr>
          <p:spPr>
            <a:xfrm>
              <a:off x="257999" y="989447"/>
              <a:ext cx="5669599" cy="1916765"/>
            </a:xfrm>
            <a:prstGeom prst="flowChartAlternateProcess">
              <a:avLst/>
            </a:prstGeom>
            <a:ln w="57150">
              <a:solidFill>
                <a:srgbClr val="FF0000"/>
              </a:solidFill>
            </a:ln>
            <a:effectLst>
              <a:outerShdw blurRad="50800" dist="38100" dir="5400000" algn="t" rotWithShape="0">
                <a:prstClr val="black">
                  <a:alpha val="40000"/>
                </a:prstClr>
              </a:outerShdw>
            </a:effectLst>
          </p:spPr>
          <p:style>
            <a:lnRef idx="2">
              <a:schemeClr val="accent4"/>
            </a:lnRef>
            <a:fillRef idx="1">
              <a:schemeClr val="lt1"/>
            </a:fillRef>
            <a:effectRef idx="0">
              <a:schemeClr val="accent4"/>
            </a:effectRef>
            <a:fontRef idx="minor">
              <a:schemeClr val="dk1"/>
            </a:fontRef>
          </p:style>
          <p:txBody>
            <a:bodyPr rtlCol="0" anchor="ctr"/>
            <a:lstStyle/>
            <a:p>
              <a:pPr algn="ctr"/>
              <a:endParaRPr lang="en-GB"/>
            </a:p>
          </p:txBody>
        </p:sp>
        <p:sp>
          <p:nvSpPr>
            <p:cNvPr id="7" name="Flowchart: Alternative Process 6">
              <a:extLst>
                <a:ext uri="{FF2B5EF4-FFF2-40B4-BE49-F238E27FC236}">
                  <a16:creationId xmlns:a16="http://schemas.microsoft.com/office/drawing/2014/main" id="{8B409FA2-2CBA-1B1D-90F1-CFCCB7E8DFD0}"/>
                </a:ext>
              </a:extLst>
            </p:cNvPr>
            <p:cNvSpPr/>
            <p:nvPr/>
          </p:nvSpPr>
          <p:spPr>
            <a:xfrm>
              <a:off x="6355145" y="989447"/>
              <a:ext cx="5676128" cy="1921119"/>
            </a:xfrm>
            <a:prstGeom prst="flowChartAlternateProcess">
              <a:avLst/>
            </a:prstGeom>
            <a:ln w="57150">
              <a:solidFill>
                <a:srgbClr val="FFC000"/>
              </a:solidFill>
            </a:ln>
            <a:effectLst>
              <a:outerShdw blurRad="50800" dist="38100" dir="5400000" algn="t" rotWithShape="0">
                <a:prstClr val="black">
                  <a:alpha val="40000"/>
                </a:prstClr>
              </a:outerShdw>
            </a:effectLst>
          </p:spPr>
          <p:style>
            <a:lnRef idx="2">
              <a:schemeClr val="accent5"/>
            </a:lnRef>
            <a:fillRef idx="1">
              <a:schemeClr val="lt1"/>
            </a:fillRef>
            <a:effectRef idx="0">
              <a:schemeClr val="accent5"/>
            </a:effectRef>
            <a:fontRef idx="minor">
              <a:schemeClr val="dk1"/>
            </a:fontRef>
          </p:style>
          <p:txBody>
            <a:bodyPr rtlCol="0" anchor="ctr"/>
            <a:lstStyle/>
            <a:p>
              <a:pPr algn="ctr"/>
              <a:endParaRPr lang="en-GB"/>
            </a:p>
          </p:txBody>
        </p:sp>
        <p:sp>
          <p:nvSpPr>
            <p:cNvPr id="8" name="Flowchart: Alternative Process 7">
              <a:extLst>
                <a:ext uri="{FF2B5EF4-FFF2-40B4-BE49-F238E27FC236}">
                  <a16:creationId xmlns:a16="http://schemas.microsoft.com/office/drawing/2014/main" id="{18274509-1977-AA34-9531-AEAD7E72C40C}"/>
                </a:ext>
              </a:extLst>
            </p:cNvPr>
            <p:cNvSpPr/>
            <p:nvPr/>
          </p:nvSpPr>
          <p:spPr>
            <a:xfrm>
              <a:off x="257999" y="3429567"/>
              <a:ext cx="5673952" cy="1918941"/>
            </a:xfrm>
            <a:prstGeom prst="flowChartAlternateProcess">
              <a:avLst/>
            </a:prstGeom>
            <a:ln w="57150">
              <a:solidFill>
                <a:srgbClr val="92D050"/>
              </a:solidFill>
            </a:ln>
            <a:effectLst>
              <a:outerShdw blurRad="50800" dist="38100" dir="5400000" algn="t" rotWithShape="0">
                <a:prstClr val="black">
                  <a:alpha val="40000"/>
                </a:prstClr>
              </a:outerShdw>
            </a:effectLst>
          </p:spPr>
          <p:style>
            <a:lnRef idx="2">
              <a:schemeClr val="accent4"/>
            </a:lnRef>
            <a:fillRef idx="1">
              <a:schemeClr val="lt1"/>
            </a:fillRef>
            <a:effectRef idx="0">
              <a:schemeClr val="accent4"/>
            </a:effectRef>
            <a:fontRef idx="minor">
              <a:schemeClr val="dk1"/>
            </a:fontRef>
          </p:style>
          <p:txBody>
            <a:bodyPr rtlCol="0" anchor="ctr"/>
            <a:lstStyle/>
            <a:p>
              <a:pPr algn="ctr"/>
              <a:endParaRPr lang="en-GB"/>
            </a:p>
          </p:txBody>
        </p:sp>
        <p:sp>
          <p:nvSpPr>
            <p:cNvPr id="9" name="Flowchart: Alternative Process 8">
              <a:extLst>
                <a:ext uri="{FF2B5EF4-FFF2-40B4-BE49-F238E27FC236}">
                  <a16:creationId xmlns:a16="http://schemas.microsoft.com/office/drawing/2014/main" id="{F181DD30-8780-D324-3ED1-A22F35B3942B}"/>
                </a:ext>
              </a:extLst>
            </p:cNvPr>
            <p:cNvSpPr/>
            <p:nvPr/>
          </p:nvSpPr>
          <p:spPr>
            <a:xfrm>
              <a:off x="6355145" y="3429565"/>
              <a:ext cx="5673950" cy="1918943"/>
            </a:xfrm>
            <a:prstGeom prst="flowChartAlternateProcess">
              <a:avLst/>
            </a:prstGeom>
            <a:ln w="57150">
              <a:solidFill>
                <a:srgbClr val="06B0F0"/>
              </a:solidFill>
            </a:ln>
            <a:effectLst>
              <a:outerShdw blurRad="50800" dist="38100" dir="5400000" algn="t" rotWithShape="0">
                <a:prstClr val="black">
                  <a:alpha val="40000"/>
                </a:prstClr>
              </a:outerShdw>
            </a:effectLst>
          </p:spPr>
          <p:style>
            <a:lnRef idx="2">
              <a:schemeClr val="accent4"/>
            </a:lnRef>
            <a:fillRef idx="1">
              <a:schemeClr val="lt1"/>
            </a:fillRef>
            <a:effectRef idx="0">
              <a:schemeClr val="accent4"/>
            </a:effectRef>
            <a:fontRef idx="minor">
              <a:schemeClr val="dk1"/>
            </a:fontRef>
          </p:style>
          <p:txBody>
            <a:bodyPr rtlCol="0" anchor="ctr"/>
            <a:lstStyle/>
            <a:p>
              <a:pPr algn="ctr"/>
              <a:endParaRPr lang="en-GB"/>
            </a:p>
          </p:txBody>
        </p:sp>
        <p:sp>
          <p:nvSpPr>
            <p:cNvPr id="10" name="Flowchart: Off-page Connector 9">
              <a:extLst>
                <a:ext uri="{FF2B5EF4-FFF2-40B4-BE49-F238E27FC236}">
                  <a16:creationId xmlns:a16="http://schemas.microsoft.com/office/drawing/2014/main" id="{934FA354-68FE-3644-F3F4-A26E506FA647}"/>
                </a:ext>
              </a:extLst>
            </p:cNvPr>
            <p:cNvSpPr/>
            <p:nvPr/>
          </p:nvSpPr>
          <p:spPr>
            <a:xfrm>
              <a:off x="544453" y="621869"/>
              <a:ext cx="802544" cy="735666"/>
            </a:xfrm>
            <a:prstGeom prst="flowChartOffpageConnector">
              <a:avLst/>
            </a:prstGeom>
            <a:solidFill>
              <a:srgbClr val="FF0000"/>
            </a:solidFill>
            <a:ln w="28575">
              <a:solidFill>
                <a:srgbClr val="FF0000"/>
              </a:solidFill>
            </a:ln>
            <a:scene3d>
              <a:camera prst="orthographicFront"/>
              <a:lightRig rig="threePt" dir="t"/>
            </a:scene3d>
            <a:sp3d>
              <a:bevelT prst="angle"/>
            </a:sp3d>
          </p:spPr>
          <p:style>
            <a:lnRef idx="2">
              <a:schemeClr val="accent5"/>
            </a:lnRef>
            <a:fillRef idx="1">
              <a:schemeClr val="lt1"/>
            </a:fillRef>
            <a:effectRef idx="0">
              <a:schemeClr val="accent5"/>
            </a:effectRef>
            <a:fontRef idx="minor">
              <a:schemeClr val="dk1"/>
            </a:fontRef>
          </p:style>
          <p:txBody>
            <a:bodyPr rtlCol="0" anchor="ctr"/>
            <a:lstStyle/>
            <a:p>
              <a:pPr algn="ctr"/>
              <a:endParaRPr lang="en-GB"/>
            </a:p>
          </p:txBody>
        </p:sp>
        <p:sp>
          <p:nvSpPr>
            <p:cNvPr id="11" name="Flowchart: Off-page Connector 10">
              <a:extLst>
                <a:ext uri="{FF2B5EF4-FFF2-40B4-BE49-F238E27FC236}">
                  <a16:creationId xmlns:a16="http://schemas.microsoft.com/office/drawing/2014/main" id="{7788F087-59CC-3537-B62A-68EABFFD7F9E}"/>
                </a:ext>
              </a:extLst>
            </p:cNvPr>
            <p:cNvSpPr/>
            <p:nvPr/>
          </p:nvSpPr>
          <p:spPr>
            <a:xfrm>
              <a:off x="6619827" y="621868"/>
              <a:ext cx="802544" cy="735666"/>
            </a:xfrm>
            <a:prstGeom prst="flowChartOffpageConnector">
              <a:avLst/>
            </a:prstGeom>
            <a:solidFill>
              <a:srgbClr val="FFC000"/>
            </a:solidFill>
            <a:ln w="28575">
              <a:solidFill>
                <a:srgbClr val="FFC000"/>
              </a:solidFill>
            </a:ln>
            <a:scene3d>
              <a:camera prst="orthographicFront"/>
              <a:lightRig rig="threePt" dir="t"/>
            </a:scene3d>
            <a:sp3d>
              <a:bevelT prst="angle"/>
            </a:sp3d>
          </p:spPr>
          <p:style>
            <a:lnRef idx="2">
              <a:schemeClr val="accent5"/>
            </a:lnRef>
            <a:fillRef idx="1">
              <a:schemeClr val="lt1"/>
            </a:fillRef>
            <a:effectRef idx="0">
              <a:schemeClr val="accent5"/>
            </a:effectRef>
            <a:fontRef idx="minor">
              <a:schemeClr val="dk1"/>
            </a:fontRef>
          </p:style>
          <p:txBody>
            <a:bodyPr rtlCol="0" anchor="ctr"/>
            <a:lstStyle/>
            <a:p>
              <a:pPr algn="ctr"/>
              <a:endParaRPr lang="en-GB"/>
            </a:p>
          </p:txBody>
        </p:sp>
        <p:sp>
          <p:nvSpPr>
            <p:cNvPr id="12" name="Flowchart: Off-page Connector 11">
              <a:extLst>
                <a:ext uri="{FF2B5EF4-FFF2-40B4-BE49-F238E27FC236}">
                  <a16:creationId xmlns:a16="http://schemas.microsoft.com/office/drawing/2014/main" id="{BD5892CA-8A87-CE67-6096-D1A48888CD4E}"/>
                </a:ext>
              </a:extLst>
            </p:cNvPr>
            <p:cNvSpPr/>
            <p:nvPr/>
          </p:nvSpPr>
          <p:spPr>
            <a:xfrm>
              <a:off x="544453" y="3059505"/>
              <a:ext cx="802544" cy="735666"/>
            </a:xfrm>
            <a:prstGeom prst="flowChartOffpageConnector">
              <a:avLst/>
            </a:prstGeom>
            <a:solidFill>
              <a:srgbClr val="92D050"/>
            </a:solidFill>
            <a:ln w="28575">
              <a:solidFill>
                <a:srgbClr val="92D050"/>
              </a:solidFill>
            </a:ln>
            <a:scene3d>
              <a:camera prst="orthographicFront"/>
              <a:lightRig rig="threePt" dir="t"/>
            </a:scene3d>
            <a:sp3d>
              <a:bevelT prst="angle"/>
            </a:sp3d>
          </p:spPr>
          <p:style>
            <a:lnRef idx="2">
              <a:schemeClr val="accent4"/>
            </a:lnRef>
            <a:fillRef idx="1">
              <a:schemeClr val="lt1"/>
            </a:fillRef>
            <a:effectRef idx="0">
              <a:schemeClr val="accent4"/>
            </a:effectRef>
            <a:fontRef idx="minor">
              <a:schemeClr val="dk1"/>
            </a:fontRef>
          </p:style>
          <p:txBody>
            <a:bodyPr rtlCol="0" anchor="ctr"/>
            <a:lstStyle/>
            <a:p>
              <a:pPr algn="ctr"/>
              <a:endParaRPr lang="en-GB"/>
            </a:p>
          </p:txBody>
        </p:sp>
        <p:sp>
          <p:nvSpPr>
            <p:cNvPr id="13" name="Flowchart: Off-page Connector 12">
              <a:extLst>
                <a:ext uri="{FF2B5EF4-FFF2-40B4-BE49-F238E27FC236}">
                  <a16:creationId xmlns:a16="http://schemas.microsoft.com/office/drawing/2014/main" id="{8AA60839-04EE-F817-C3BE-9954F1EFB8F2}"/>
                </a:ext>
              </a:extLst>
            </p:cNvPr>
            <p:cNvSpPr/>
            <p:nvPr/>
          </p:nvSpPr>
          <p:spPr>
            <a:xfrm>
              <a:off x="6554513" y="3059504"/>
              <a:ext cx="802544" cy="735666"/>
            </a:xfrm>
            <a:prstGeom prst="flowChartOffpageConnector">
              <a:avLst/>
            </a:prstGeom>
            <a:solidFill>
              <a:srgbClr val="06B0F0"/>
            </a:solidFill>
            <a:ln w="28575">
              <a:solidFill>
                <a:srgbClr val="06B0F0"/>
              </a:solidFill>
            </a:ln>
            <a:scene3d>
              <a:camera prst="orthographicFront"/>
              <a:lightRig rig="threePt" dir="t"/>
            </a:scene3d>
            <a:sp3d>
              <a:bevelT prst="angle"/>
            </a:sp3d>
          </p:spPr>
          <p:style>
            <a:lnRef idx="2">
              <a:schemeClr val="accent5"/>
            </a:lnRef>
            <a:fillRef idx="1">
              <a:schemeClr val="lt1"/>
            </a:fillRef>
            <a:effectRef idx="0">
              <a:schemeClr val="accent5"/>
            </a:effectRef>
            <a:fontRef idx="minor">
              <a:schemeClr val="dk1"/>
            </a:fontRef>
          </p:style>
          <p:txBody>
            <a:bodyPr rtlCol="0" anchor="ctr"/>
            <a:lstStyle/>
            <a:p>
              <a:pPr algn="ctr"/>
              <a:endParaRPr lang="en-GB"/>
            </a:p>
          </p:txBody>
        </p:sp>
        <p:sp>
          <p:nvSpPr>
            <p:cNvPr id="2" name="TextBox 1">
              <a:extLst>
                <a:ext uri="{FF2B5EF4-FFF2-40B4-BE49-F238E27FC236}">
                  <a16:creationId xmlns:a16="http://schemas.microsoft.com/office/drawing/2014/main" id="{4F16F44E-A79B-8A34-77F8-78DF11BBABF9}"/>
                </a:ext>
              </a:extLst>
            </p:cNvPr>
            <p:cNvSpPr txBox="1"/>
            <p:nvPr/>
          </p:nvSpPr>
          <p:spPr>
            <a:xfrm>
              <a:off x="6435074" y="3767835"/>
              <a:ext cx="5673950" cy="1498866"/>
            </a:xfrm>
            <a:prstGeom prst="rect">
              <a:avLst/>
            </a:prstGeom>
            <a:noFill/>
          </p:spPr>
          <p:txBody>
            <a:bodyPr wrap="square" lIns="91440" tIns="45720" rIns="91440" bIns="45720" rtlCol="0" anchor="t">
              <a:spAutoFit/>
            </a:bodyPr>
            <a:lstStyle/>
            <a:p>
              <a:r>
                <a:rPr lang="en-GB" sz="1700">
                  <a:latin typeface="Arial"/>
                  <a:cs typeface="Arial"/>
                </a:rPr>
                <a:t>Encourage open communication and respect by grouping younger workers with experienced employees to transfer their knowledge and responsibility. Training should be adapted to suit different age groups to make sure all employees can understand the information. </a:t>
              </a:r>
              <a:endParaRPr lang="en-US" sz="1700">
                <a:latin typeface="Arial"/>
                <a:cs typeface="Arial"/>
              </a:endParaRPr>
            </a:p>
          </p:txBody>
        </p:sp>
        <p:sp>
          <p:nvSpPr>
            <p:cNvPr id="4" name="TextBox 3">
              <a:extLst>
                <a:ext uri="{FF2B5EF4-FFF2-40B4-BE49-F238E27FC236}">
                  <a16:creationId xmlns:a16="http://schemas.microsoft.com/office/drawing/2014/main" id="{1E290F54-562F-D467-F9CB-EFECECD85C35}"/>
                </a:ext>
              </a:extLst>
            </p:cNvPr>
            <p:cNvSpPr txBox="1"/>
            <p:nvPr/>
          </p:nvSpPr>
          <p:spPr>
            <a:xfrm>
              <a:off x="377744" y="1131401"/>
              <a:ext cx="5573803" cy="1415772"/>
            </a:xfrm>
            <a:prstGeom prst="rect">
              <a:avLst/>
            </a:prstGeom>
            <a:noFill/>
          </p:spPr>
          <p:txBody>
            <a:bodyPr wrap="square" lIns="91440" tIns="45720" rIns="91440" bIns="45720" rtlCol="0" anchor="t">
              <a:spAutoFit/>
            </a:bodyPr>
            <a:lstStyle/>
            <a:p>
              <a:pPr algn="l"/>
              <a:endParaRPr lang="en-GB"/>
            </a:p>
            <a:p>
              <a:r>
                <a:rPr lang="en-GB" sz="1700">
                  <a:latin typeface="Arial"/>
                  <a:cs typeface="Arial"/>
                </a:rPr>
                <a:t>Avoid using difficult language, keep sentences short, simple and speak slowly. Use of body language, gestures and visual aids can help to transmit the message. </a:t>
              </a:r>
            </a:p>
          </p:txBody>
        </p:sp>
        <p:sp>
          <p:nvSpPr>
            <p:cNvPr id="5" name="TextBox 4">
              <a:extLst>
                <a:ext uri="{FF2B5EF4-FFF2-40B4-BE49-F238E27FC236}">
                  <a16:creationId xmlns:a16="http://schemas.microsoft.com/office/drawing/2014/main" id="{4643559E-9CB9-D0CE-AC12-2E8BAC476D31}"/>
                </a:ext>
              </a:extLst>
            </p:cNvPr>
            <p:cNvSpPr txBox="1"/>
            <p:nvPr/>
          </p:nvSpPr>
          <p:spPr>
            <a:xfrm>
              <a:off x="6507076" y="1130672"/>
              <a:ext cx="5269004" cy="1154162"/>
            </a:xfrm>
            <a:prstGeom prst="rect">
              <a:avLst/>
            </a:prstGeom>
            <a:noFill/>
          </p:spPr>
          <p:txBody>
            <a:bodyPr wrap="square" lIns="91440" tIns="45720" rIns="91440" bIns="45720" rtlCol="0" anchor="t">
              <a:spAutoFit/>
            </a:bodyPr>
            <a:lstStyle/>
            <a:p>
              <a:pPr algn="l"/>
              <a:endParaRPr lang="en-GB"/>
            </a:p>
            <a:p>
              <a:pPr algn="l"/>
              <a:r>
                <a:rPr lang="en-GB" sz="1700">
                  <a:latin typeface="Arial"/>
                  <a:cs typeface="Arial"/>
                </a:rPr>
                <a:t>Educate the team members on different cultural backgrounds and importance of accepting diversity by encouraging cross-cultural collaborations. </a:t>
              </a:r>
              <a:endParaRPr lang="en-US" sz="1700">
                <a:latin typeface="Arial"/>
                <a:cs typeface="Arial"/>
              </a:endParaRPr>
            </a:p>
          </p:txBody>
        </p:sp>
        <p:sp>
          <p:nvSpPr>
            <p:cNvPr id="6" name="TextBox 5">
              <a:extLst>
                <a:ext uri="{FF2B5EF4-FFF2-40B4-BE49-F238E27FC236}">
                  <a16:creationId xmlns:a16="http://schemas.microsoft.com/office/drawing/2014/main" id="{2D115951-85B2-E243-C26C-295EE9282701}"/>
                </a:ext>
              </a:extLst>
            </p:cNvPr>
            <p:cNvSpPr txBox="1"/>
            <p:nvPr/>
          </p:nvSpPr>
          <p:spPr>
            <a:xfrm>
              <a:off x="372689" y="3787191"/>
              <a:ext cx="5557087" cy="1400383"/>
            </a:xfrm>
            <a:prstGeom prst="rect">
              <a:avLst/>
            </a:prstGeom>
            <a:noFill/>
          </p:spPr>
          <p:txBody>
            <a:bodyPr wrap="square" lIns="91440" tIns="45720" rIns="91440" bIns="45720" rtlCol="0" anchor="t">
              <a:spAutoFit/>
            </a:bodyPr>
            <a:lstStyle/>
            <a:p>
              <a:pPr algn="l"/>
              <a:r>
                <a:rPr lang="en-GB" sz="1700">
                  <a:latin typeface="Arial"/>
                  <a:cs typeface="Arial"/>
                </a:rPr>
                <a:t>Introduce multilingual training and visual aids to ensure everyone understands hygiene protocols.</a:t>
              </a:r>
            </a:p>
            <a:p>
              <a:r>
                <a:rPr lang="en-GB" sz="1700">
                  <a:latin typeface="Arial"/>
                  <a:cs typeface="Arial"/>
                </a:rPr>
                <a:t>Implement mandatory induction programs and regular refreshment courses to update staff on new regulations </a:t>
              </a:r>
              <a:r>
                <a:rPr lang="en-GB" sz="1700">
                  <a:latin typeface="Arial"/>
                  <a:ea typeface="+mn-lt"/>
                  <a:cs typeface="+mn-lt"/>
                </a:rPr>
                <a:t>(Uddin &amp; Ahmed, 2024).</a:t>
              </a:r>
            </a:p>
          </p:txBody>
        </p:sp>
        <p:sp>
          <p:nvSpPr>
            <p:cNvPr id="18" name="Rounded Rectangle 17">
              <a:extLst>
                <a:ext uri="{FF2B5EF4-FFF2-40B4-BE49-F238E27FC236}">
                  <a16:creationId xmlns:a16="http://schemas.microsoft.com/office/drawing/2014/main" id="{433F51D8-4CD9-9FED-78B5-F95494BF66CA}"/>
                </a:ext>
              </a:extLst>
            </p:cNvPr>
            <p:cNvSpPr/>
            <p:nvPr/>
          </p:nvSpPr>
          <p:spPr>
            <a:xfrm>
              <a:off x="704215" y="5601095"/>
              <a:ext cx="10752549" cy="1136938"/>
            </a:xfrm>
            <a:prstGeom prst="roundRect">
              <a:avLst/>
            </a:prstGeom>
            <a:ln w="28575">
              <a:solidFill>
                <a:srgbClr val="0070C0"/>
              </a:solidFill>
            </a:ln>
            <a:effectLst>
              <a:outerShdw blurRad="50800" dist="38100" dir="5400000" algn="t" rotWithShape="0">
                <a:prstClr val="black">
                  <a:alpha val="40000"/>
                </a:prstClr>
              </a:outerShdw>
            </a:effectLst>
          </p:spPr>
          <p:style>
            <a:lnRef idx="2">
              <a:schemeClr val="accent5"/>
            </a:lnRef>
            <a:fillRef idx="1">
              <a:schemeClr val="lt1"/>
            </a:fillRef>
            <a:effectRef idx="0">
              <a:schemeClr val="accent5"/>
            </a:effectRef>
            <a:fontRef idx="minor">
              <a:schemeClr val="dk1"/>
            </a:fontRef>
          </p:style>
          <p:txBody>
            <a:bodyPr rtlCol="0" anchor="ctr"/>
            <a:lstStyle/>
            <a:p>
              <a:pPr algn="ctr"/>
              <a:r>
                <a:rPr lang="en-GB" sz="1700">
                  <a:latin typeface="Arial"/>
                  <a:ea typeface="+mn-lt"/>
                  <a:cs typeface="+mn-lt"/>
                </a:rPr>
                <a:t>Overcoming barriers at work helps improve communication, teamwork, and productivity by reducing misunderstandings and conflicts. It allows employees to work more effectively and share ideas </a:t>
              </a:r>
            </a:p>
            <a:p>
              <a:pPr algn="ctr"/>
              <a:r>
                <a:rPr lang="en-GB" sz="1700">
                  <a:latin typeface="Arial"/>
                  <a:ea typeface="+mn-lt"/>
                  <a:cs typeface="+mn-lt"/>
                </a:rPr>
                <a:t>(Department for Transport, 2013).</a:t>
              </a:r>
              <a:endParaRPr lang="en-US" sz="1700">
                <a:latin typeface="Arial"/>
                <a:cs typeface="Arial"/>
              </a:endParaRPr>
            </a:p>
          </p:txBody>
        </p:sp>
      </p:grpSp>
    </p:spTree>
    <p:extLst>
      <p:ext uri="{BB962C8B-B14F-4D97-AF65-F5344CB8AC3E}">
        <p14:creationId xmlns:p14="http://schemas.microsoft.com/office/powerpoint/2010/main" val="16529649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9945FEE-F852-F2C7-5319-DD42EED2DA25}"/>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C17D5E3-C6EF-A40D-E5AD-56022341CA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AF84073-463A-15EE-203C-2CEF074E4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8F38CB96-0F59-81D9-2E70-7BCE18A29F0D}"/>
              </a:ext>
            </a:extLst>
          </p:cNvPr>
          <p:cNvSpPr txBox="1"/>
          <p:nvPr/>
        </p:nvSpPr>
        <p:spPr>
          <a:xfrm>
            <a:off x="3569616" y="96883"/>
            <a:ext cx="8413340" cy="4332302"/>
          </a:xfrm>
          <a:prstGeom prst="rect">
            <a:avLst/>
          </a:prstGeom>
          <a:effectLst>
            <a:outerShdw blurRad="50800" dist="38100" dir="5400000" algn="t" rotWithShape="0">
              <a:prstClr val="black">
                <a:alpha val="40000"/>
              </a:prstClr>
            </a:outerShdw>
          </a:effectLst>
          <a:scene3d>
            <a:camera prst="orthographicFront"/>
            <a:lightRig rig="threePt" dir="t"/>
          </a:scene3d>
          <a:sp3d>
            <a:bevelT prst="angle"/>
          </a:sp3d>
        </p:spPr>
        <p:txBody>
          <a:bodyPr vert="horz" lIns="91440" tIns="45720" rIns="91440" bIns="45720" rtlCol="0" anchor="b">
            <a:normAutofit fontScale="77500" lnSpcReduction="20000"/>
          </a:bodyPr>
          <a:lstStyle/>
          <a:p>
            <a:pPr algn="ctr">
              <a:lnSpc>
                <a:spcPct val="150000"/>
              </a:lnSpc>
              <a:spcBef>
                <a:spcPct val="0"/>
              </a:spcBef>
              <a:spcAft>
                <a:spcPts val="600"/>
              </a:spcAft>
            </a:pPr>
            <a:r>
              <a:rPr lang="en-US" sz="7200" b="1">
                <a:solidFill>
                  <a:schemeClr val="tx1">
                    <a:lumMod val="85000"/>
                    <a:lumOff val="15000"/>
                  </a:schemeClr>
                </a:solidFill>
                <a:latin typeface="Arial"/>
                <a:ea typeface="+mj-ea"/>
                <a:cs typeface="Arial"/>
              </a:rPr>
              <a:t>SHANNON &amp; WEAVER COMMUNICATION MODEL</a:t>
            </a:r>
            <a:endParaRPr lang="en-US" sz="7200" b="1">
              <a:solidFill>
                <a:schemeClr val="tx1">
                  <a:lumMod val="85000"/>
                  <a:lumOff val="15000"/>
                </a:schemeClr>
              </a:solidFill>
              <a:latin typeface="Arial" panose="020B0604020202020204" pitchFamily="34" charset="0"/>
              <a:ea typeface="+mj-ea"/>
              <a:cs typeface="Arial" panose="020B0604020202020204" pitchFamily="34" charset="0"/>
            </a:endParaRPr>
          </a:p>
        </p:txBody>
      </p:sp>
      <p:pic>
        <p:nvPicPr>
          <p:cNvPr id="4" name="Picture 3" descr="Green dialogue boxes">
            <a:extLst>
              <a:ext uri="{FF2B5EF4-FFF2-40B4-BE49-F238E27FC236}">
                <a16:creationId xmlns:a16="http://schemas.microsoft.com/office/drawing/2014/main" id="{D955AFD7-6451-D4C3-73D4-F10F1D0D475F}"/>
              </a:ext>
            </a:extLst>
          </p:cNvPr>
          <p:cNvPicPr>
            <a:picLocks noChangeAspect="1"/>
          </p:cNvPicPr>
          <p:nvPr/>
        </p:nvPicPr>
        <p:blipFill>
          <a:blip r:embed="rId2">
            <a:duotone>
              <a:prstClr val="black"/>
              <a:schemeClr val="accent4">
                <a:tint val="45000"/>
                <a:satMod val="400000"/>
              </a:schemeClr>
            </a:duotone>
          </a:blip>
          <a:srcRect l="25420" r="31249" b="2"/>
          <a:stretch>
            <a:fillRect/>
          </a:stretch>
        </p:blipFill>
        <p:spPr>
          <a:xfrm>
            <a:off x="-7266" y="10"/>
            <a:ext cx="3569616" cy="6857990"/>
          </a:xfrm>
          <a:custGeom>
            <a:avLst/>
            <a:gdLst/>
            <a:ahLst/>
            <a:cxnLst/>
            <a:rect l="l" t="t" r="r" b="b"/>
            <a:pathLst>
              <a:path w="3569616" h="6858000">
                <a:moveTo>
                  <a:pt x="0" y="0"/>
                </a:moveTo>
                <a:lnTo>
                  <a:pt x="3119345" y="0"/>
                </a:lnTo>
                <a:lnTo>
                  <a:pt x="3123529" y="17226"/>
                </a:lnTo>
                <a:cubicBezTo>
                  <a:pt x="3124924" y="23927"/>
                  <a:pt x="3126075" y="29690"/>
                  <a:pt x="3127926" y="35733"/>
                </a:cubicBezTo>
                <a:cubicBezTo>
                  <a:pt x="3135983" y="55162"/>
                  <a:pt x="3152761" y="75163"/>
                  <a:pt x="3158476" y="86830"/>
                </a:cubicBezTo>
                <a:lnTo>
                  <a:pt x="3162217" y="105744"/>
                </a:lnTo>
                <a:lnTo>
                  <a:pt x="3166997" y="104727"/>
                </a:lnTo>
                <a:lnTo>
                  <a:pt x="3167793" y="111793"/>
                </a:lnTo>
                <a:lnTo>
                  <a:pt x="3168896" y="127609"/>
                </a:lnTo>
                <a:cubicBezTo>
                  <a:pt x="3170241" y="137435"/>
                  <a:pt x="3170795" y="164972"/>
                  <a:pt x="3173185" y="174906"/>
                </a:cubicBezTo>
                <a:cubicBezTo>
                  <a:pt x="3178510" y="177461"/>
                  <a:pt x="3181593" y="181749"/>
                  <a:pt x="3183238" y="187215"/>
                </a:cubicBezTo>
                <a:lnTo>
                  <a:pt x="3184145" y="199435"/>
                </a:lnTo>
                <a:lnTo>
                  <a:pt x="3200957" y="269529"/>
                </a:lnTo>
                <a:lnTo>
                  <a:pt x="3202491" y="279219"/>
                </a:lnTo>
                <a:lnTo>
                  <a:pt x="3206975" y="284221"/>
                </a:lnTo>
                <a:cubicBezTo>
                  <a:pt x="3208056" y="288198"/>
                  <a:pt x="3208241" y="299815"/>
                  <a:pt x="3208979" y="303078"/>
                </a:cubicBezTo>
                <a:cubicBezTo>
                  <a:pt x="3209786" y="303316"/>
                  <a:pt x="3210593" y="303555"/>
                  <a:pt x="3211400" y="303794"/>
                </a:cubicBezTo>
                <a:cubicBezTo>
                  <a:pt x="3215834" y="314048"/>
                  <a:pt x="3230882" y="352723"/>
                  <a:pt x="3235583" y="364595"/>
                </a:cubicBezTo>
                <a:cubicBezTo>
                  <a:pt x="3232098" y="367263"/>
                  <a:pt x="3238178" y="372307"/>
                  <a:pt x="3239601" y="375020"/>
                </a:cubicBezTo>
                <a:cubicBezTo>
                  <a:pt x="3237179" y="375617"/>
                  <a:pt x="3236854" y="382439"/>
                  <a:pt x="3239157" y="384290"/>
                </a:cubicBezTo>
                <a:cubicBezTo>
                  <a:pt x="3254070" y="431093"/>
                  <a:pt x="3227895" y="408920"/>
                  <a:pt x="3245230" y="435044"/>
                </a:cubicBezTo>
                <a:cubicBezTo>
                  <a:pt x="3246565" y="439781"/>
                  <a:pt x="3245820" y="443743"/>
                  <a:pt x="3244204" y="447282"/>
                </a:cubicBezTo>
                <a:lnTo>
                  <a:pt x="3240762" y="452630"/>
                </a:lnTo>
                <a:lnTo>
                  <a:pt x="3249093" y="471880"/>
                </a:lnTo>
                <a:cubicBezTo>
                  <a:pt x="3252174" y="481431"/>
                  <a:pt x="3254453" y="491548"/>
                  <a:pt x="3255857" y="501992"/>
                </a:cubicBezTo>
                <a:cubicBezTo>
                  <a:pt x="3250999" y="504682"/>
                  <a:pt x="3258622" y="512442"/>
                  <a:pt x="3260271" y="516223"/>
                </a:cubicBezTo>
                <a:cubicBezTo>
                  <a:pt x="3257006" y="516482"/>
                  <a:pt x="3255973" y="525173"/>
                  <a:pt x="3258865" y="528038"/>
                </a:cubicBezTo>
                <a:cubicBezTo>
                  <a:pt x="3274535" y="591283"/>
                  <a:pt x="3241762" y="557303"/>
                  <a:pt x="3262462" y="594499"/>
                </a:cubicBezTo>
                <a:cubicBezTo>
                  <a:pt x="3263816" y="600863"/>
                  <a:pt x="3262479" y="605795"/>
                  <a:pt x="3260024" y="610000"/>
                </a:cubicBezTo>
                <a:lnTo>
                  <a:pt x="3253721" y="617692"/>
                </a:lnTo>
                <a:lnTo>
                  <a:pt x="3256482" y="623204"/>
                </a:lnTo>
                <a:cubicBezTo>
                  <a:pt x="3258005" y="644600"/>
                  <a:pt x="3251476" y="651376"/>
                  <a:pt x="3259225" y="663365"/>
                </a:cubicBezTo>
                <a:cubicBezTo>
                  <a:pt x="3245876" y="682744"/>
                  <a:pt x="3258539" y="675670"/>
                  <a:pt x="3261631" y="689522"/>
                </a:cubicBezTo>
                <a:cubicBezTo>
                  <a:pt x="3265207" y="700373"/>
                  <a:pt x="3269507" y="679723"/>
                  <a:pt x="3271002" y="690492"/>
                </a:cubicBezTo>
                <a:cubicBezTo>
                  <a:pt x="3267989" y="702455"/>
                  <a:pt x="3279578" y="701125"/>
                  <a:pt x="3275760" y="713609"/>
                </a:cubicBezTo>
                <a:cubicBezTo>
                  <a:pt x="3266819" y="711239"/>
                  <a:pt x="3278954" y="737528"/>
                  <a:pt x="3271356" y="738880"/>
                </a:cubicBezTo>
                <a:cubicBezTo>
                  <a:pt x="3282938" y="748490"/>
                  <a:pt x="3269788" y="754591"/>
                  <a:pt x="3274016" y="768139"/>
                </a:cubicBezTo>
                <a:cubicBezTo>
                  <a:pt x="3278559" y="774347"/>
                  <a:pt x="3279560" y="778980"/>
                  <a:pt x="3275507" y="785654"/>
                </a:cubicBezTo>
                <a:cubicBezTo>
                  <a:pt x="3297514" y="814181"/>
                  <a:pt x="3277534" y="803670"/>
                  <a:pt x="3287024" y="831111"/>
                </a:cubicBezTo>
                <a:cubicBezTo>
                  <a:pt x="3296672" y="854655"/>
                  <a:pt x="3303659" y="881610"/>
                  <a:pt x="3324562" y="903604"/>
                </a:cubicBezTo>
                <a:cubicBezTo>
                  <a:pt x="3330338" y="907511"/>
                  <a:pt x="3333079" y="917872"/>
                  <a:pt x="3330682" y="926744"/>
                </a:cubicBezTo>
                <a:cubicBezTo>
                  <a:pt x="3330269" y="928269"/>
                  <a:pt x="3329716" y="929694"/>
                  <a:pt x="3329041" y="930971"/>
                </a:cubicBezTo>
                <a:cubicBezTo>
                  <a:pt x="3333270" y="950914"/>
                  <a:pt x="3351150" y="1023696"/>
                  <a:pt x="3356062" y="1046405"/>
                </a:cubicBezTo>
                <a:cubicBezTo>
                  <a:pt x="3349099" y="1048737"/>
                  <a:pt x="3362597" y="1059482"/>
                  <a:pt x="3358521" y="1067217"/>
                </a:cubicBezTo>
                <a:cubicBezTo>
                  <a:pt x="3354869" y="1072807"/>
                  <a:pt x="3358113" y="1077371"/>
                  <a:pt x="3358773" y="1082909"/>
                </a:cubicBezTo>
                <a:cubicBezTo>
                  <a:pt x="3356098" y="1090444"/>
                  <a:pt x="3363241" y="1113953"/>
                  <a:pt x="3367682" y="1119909"/>
                </a:cubicBezTo>
                <a:cubicBezTo>
                  <a:pt x="3382703" y="1133847"/>
                  <a:pt x="3374343" y="1168367"/>
                  <a:pt x="3385911" y="1180009"/>
                </a:cubicBezTo>
                <a:cubicBezTo>
                  <a:pt x="3387774" y="1184389"/>
                  <a:pt x="3388688" y="1188737"/>
                  <a:pt x="3389010" y="1193041"/>
                </a:cubicBezTo>
                <a:lnTo>
                  <a:pt x="3388572" y="1205179"/>
                </a:lnTo>
                <a:lnTo>
                  <a:pt x="3385768" y="1208811"/>
                </a:lnTo>
                <a:lnTo>
                  <a:pt x="3386975" y="1216129"/>
                </a:lnTo>
                <a:lnTo>
                  <a:pt x="3386647" y="1218271"/>
                </a:lnTo>
                <a:cubicBezTo>
                  <a:pt x="3386007" y="1222365"/>
                  <a:pt x="3385480" y="1226399"/>
                  <a:pt x="3385420" y="1230360"/>
                </a:cubicBezTo>
                <a:cubicBezTo>
                  <a:pt x="3400233" y="1224163"/>
                  <a:pt x="3387342" y="1263034"/>
                  <a:pt x="3398902" y="1251303"/>
                </a:cubicBezTo>
                <a:cubicBezTo>
                  <a:pt x="3401143" y="1271991"/>
                  <a:pt x="3411558" y="1255397"/>
                  <a:pt x="3402244" y="1281071"/>
                </a:cubicBezTo>
                <a:cubicBezTo>
                  <a:pt x="3416627" y="1312459"/>
                  <a:pt x="3415183" y="1363554"/>
                  <a:pt x="3435533" y="1387530"/>
                </a:cubicBezTo>
                <a:cubicBezTo>
                  <a:pt x="3428168" y="1384876"/>
                  <a:pt x="3423452" y="1398828"/>
                  <a:pt x="3427595" y="1407995"/>
                </a:cubicBezTo>
                <a:cubicBezTo>
                  <a:pt x="3398778" y="1398886"/>
                  <a:pt x="3455260" y="1443485"/>
                  <a:pt x="3436580" y="1453051"/>
                </a:cubicBezTo>
                <a:cubicBezTo>
                  <a:pt x="3454427" y="1452263"/>
                  <a:pt x="3487273" y="1492392"/>
                  <a:pt x="3473886" y="1513215"/>
                </a:cubicBezTo>
                <a:cubicBezTo>
                  <a:pt x="3479337" y="1543203"/>
                  <a:pt x="3495403" y="1563620"/>
                  <a:pt x="3491486" y="1595707"/>
                </a:cubicBezTo>
                <a:cubicBezTo>
                  <a:pt x="3493932" y="1596530"/>
                  <a:pt x="3496028" y="1598008"/>
                  <a:pt x="3497869" y="1599939"/>
                </a:cubicBezTo>
                <a:lnTo>
                  <a:pt x="3502453" y="1606503"/>
                </a:lnTo>
                <a:lnTo>
                  <a:pt x="3502232" y="1607846"/>
                </a:lnTo>
                <a:cubicBezTo>
                  <a:pt x="3502503" y="1613048"/>
                  <a:pt x="3503673" y="1615641"/>
                  <a:pt x="3505239" y="1617081"/>
                </a:cubicBezTo>
                <a:cubicBezTo>
                  <a:pt x="3505979" y="1617395"/>
                  <a:pt x="3506719" y="1617710"/>
                  <a:pt x="3507459" y="1618024"/>
                </a:cubicBezTo>
                <a:lnTo>
                  <a:pt x="3510011" y="1624022"/>
                </a:lnTo>
                <a:lnTo>
                  <a:pt x="3516358" y="1634929"/>
                </a:lnTo>
                <a:lnTo>
                  <a:pt x="3516308" y="1637821"/>
                </a:lnTo>
                <a:lnTo>
                  <a:pt x="3523955" y="1655598"/>
                </a:lnTo>
                <a:lnTo>
                  <a:pt x="3523473" y="1656247"/>
                </a:lnTo>
                <a:cubicBezTo>
                  <a:pt x="3522567" y="1658107"/>
                  <a:pt x="3522227" y="1660249"/>
                  <a:pt x="3523061" y="1663024"/>
                </a:cubicBezTo>
                <a:cubicBezTo>
                  <a:pt x="3513175" y="1664689"/>
                  <a:pt x="3520280" y="1667013"/>
                  <a:pt x="3523616" y="1675054"/>
                </a:cubicBezTo>
                <a:cubicBezTo>
                  <a:pt x="3509006" y="1679436"/>
                  <a:pt x="3523682" y="1698702"/>
                  <a:pt x="3517630" y="1707801"/>
                </a:cubicBezTo>
                <a:cubicBezTo>
                  <a:pt x="3520410" y="1713612"/>
                  <a:pt x="3523083" y="1719836"/>
                  <a:pt x="3525537" y="1726380"/>
                </a:cubicBezTo>
                <a:lnTo>
                  <a:pt x="3529903" y="1779986"/>
                </a:lnTo>
                <a:lnTo>
                  <a:pt x="3521468" y="1836998"/>
                </a:lnTo>
                <a:cubicBezTo>
                  <a:pt x="3522502" y="1857808"/>
                  <a:pt x="3519191" y="1876110"/>
                  <a:pt x="3523412" y="1893497"/>
                </a:cubicBezTo>
                <a:cubicBezTo>
                  <a:pt x="3520411" y="1900876"/>
                  <a:pt x="3519436" y="1907708"/>
                  <a:pt x="3525004" y="1913894"/>
                </a:cubicBezTo>
                <a:cubicBezTo>
                  <a:pt x="3524490" y="1933413"/>
                  <a:pt x="3517414" y="1938604"/>
                  <a:pt x="3523928" y="1950514"/>
                </a:cubicBezTo>
                <a:cubicBezTo>
                  <a:pt x="3512685" y="1962215"/>
                  <a:pt x="3517275" y="1962555"/>
                  <a:pt x="3521008" y="1967449"/>
                </a:cubicBezTo>
                <a:lnTo>
                  <a:pt x="3521297" y="1968163"/>
                </a:lnTo>
                <a:lnTo>
                  <a:pt x="3519686" y="1969768"/>
                </a:lnTo>
                <a:lnTo>
                  <a:pt x="3519089" y="1972904"/>
                </a:lnTo>
                <a:lnTo>
                  <a:pt x="3520122" y="1981289"/>
                </a:lnTo>
                <a:lnTo>
                  <a:pt x="3520948" y="1984413"/>
                </a:lnTo>
                <a:cubicBezTo>
                  <a:pt x="3521356" y="1986575"/>
                  <a:pt x="3521416" y="1988026"/>
                  <a:pt x="3521226" y="1989046"/>
                </a:cubicBezTo>
                <a:lnTo>
                  <a:pt x="3521092" y="1989171"/>
                </a:lnTo>
                <a:lnTo>
                  <a:pt x="3521624" y="1993492"/>
                </a:lnTo>
                <a:cubicBezTo>
                  <a:pt x="3522844" y="2000762"/>
                  <a:pt x="3524332" y="2007819"/>
                  <a:pt x="3525996" y="2014518"/>
                </a:cubicBezTo>
                <a:cubicBezTo>
                  <a:pt x="3518529" y="2020777"/>
                  <a:pt x="3529333" y="2045218"/>
                  <a:pt x="3514412" y="2043465"/>
                </a:cubicBezTo>
                <a:cubicBezTo>
                  <a:pt x="3516219" y="2052531"/>
                  <a:pt x="3522688" y="2057653"/>
                  <a:pt x="3512822" y="2055222"/>
                </a:cubicBezTo>
                <a:cubicBezTo>
                  <a:pt x="3513140" y="2058224"/>
                  <a:pt x="3512432" y="2060136"/>
                  <a:pt x="3511227" y="2061550"/>
                </a:cubicBezTo>
                <a:lnTo>
                  <a:pt x="3510645" y="2061975"/>
                </a:lnTo>
                <a:lnTo>
                  <a:pt x="3514907" y="2082129"/>
                </a:lnTo>
                <a:lnTo>
                  <a:pt x="3514347" y="2084880"/>
                </a:lnTo>
                <a:lnTo>
                  <a:pt x="3518565" y="2097919"/>
                </a:lnTo>
                <a:lnTo>
                  <a:pt x="3519976" y="2104707"/>
                </a:lnTo>
                <a:lnTo>
                  <a:pt x="3521958" y="2106519"/>
                </a:lnTo>
                <a:cubicBezTo>
                  <a:pt x="3523219" y="2108534"/>
                  <a:pt x="3523895" y="2111498"/>
                  <a:pt x="3523237" y="2116590"/>
                </a:cubicBezTo>
                <a:lnTo>
                  <a:pt x="3522786" y="2117790"/>
                </a:lnTo>
                <a:lnTo>
                  <a:pt x="3526064" y="2125947"/>
                </a:lnTo>
                <a:cubicBezTo>
                  <a:pt x="3527505" y="2128548"/>
                  <a:pt x="3529274" y="2130818"/>
                  <a:pt x="3531495" y="2132603"/>
                </a:cubicBezTo>
                <a:cubicBezTo>
                  <a:pt x="3522034" y="2161762"/>
                  <a:pt x="3533978" y="2187874"/>
                  <a:pt x="3533955" y="2218836"/>
                </a:cubicBezTo>
                <a:cubicBezTo>
                  <a:pt x="3517312" y="2233337"/>
                  <a:pt x="3542024" y="2285180"/>
                  <a:pt x="3559442" y="2291697"/>
                </a:cubicBezTo>
                <a:cubicBezTo>
                  <a:pt x="3544608" y="2292866"/>
                  <a:pt x="3567228" y="2330146"/>
                  <a:pt x="3568373" y="2340076"/>
                </a:cubicBezTo>
                <a:cubicBezTo>
                  <a:pt x="3568755" y="2343387"/>
                  <a:pt x="3566751" y="2343658"/>
                  <a:pt x="3560178" y="2338540"/>
                </a:cubicBezTo>
                <a:cubicBezTo>
                  <a:pt x="3562571" y="2349015"/>
                  <a:pt x="3555536" y="2360463"/>
                  <a:pt x="3548875" y="2354921"/>
                </a:cubicBezTo>
                <a:cubicBezTo>
                  <a:pt x="3564342" y="2386191"/>
                  <a:pt x="3553912" y="2434573"/>
                  <a:pt x="3562290" y="2470516"/>
                </a:cubicBezTo>
                <a:cubicBezTo>
                  <a:pt x="3548732" y="2491328"/>
                  <a:pt x="3561750" y="2479665"/>
                  <a:pt x="3560263" y="2500409"/>
                </a:cubicBezTo>
                <a:cubicBezTo>
                  <a:pt x="3573531" y="2493872"/>
                  <a:pt x="3554177" y="2525877"/>
                  <a:pt x="3569616" y="2525972"/>
                </a:cubicBezTo>
                <a:cubicBezTo>
                  <a:pt x="3568857" y="2529744"/>
                  <a:pt x="3567635" y="2533395"/>
                  <a:pt x="3566291" y="2537057"/>
                </a:cubicBezTo>
                <a:lnTo>
                  <a:pt x="3565595" y="2538979"/>
                </a:lnTo>
                <a:lnTo>
                  <a:pt x="3565471" y="2546483"/>
                </a:lnTo>
                <a:lnTo>
                  <a:pt x="3562111" y="2548822"/>
                </a:lnTo>
                <a:lnTo>
                  <a:pt x="3559542" y="2560277"/>
                </a:lnTo>
                <a:cubicBezTo>
                  <a:pt x="3559093" y="2564534"/>
                  <a:pt x="3559212" y="2569074"/>
                  <a:pt x="3560240" y="2574030"/>
                </a:cubicBezTo>
                <a:cubicBezTo>
                  <a:pt x="3567097" y="2585933"/>
                  <a:pt x="3560828" y="2605604"/>
                  <a:pt x="3562359" y="2622912"/>
                </a:cubicBezTo>
                <a:lnTo>
                  <a:pt x="3564740" y="2630748"/>
                </a:lnTo>
                <a:lnTo>
                  <a:pt x="3563214" y="2656947"/>
                </a:lnTo>
                <a:cubicBezTo>
                  <a:pt x="3563065" y="2664385"/>
                  <a:pt x="3563222" y="2672085"/>
                  <a:pt x="3563949" y="2680153"/>
                </a:cubicBezTo>
                <a:lnTo>
                  <a:pt x="3566383" y="2695058"/>
                </a:lnTo>
                <a:lnTo>
                  <a:pt x="3565385" y="2699075"/>
                </a:lnTo>
                <a:cubicBezTo>
                  <a:pt x="3565951" y="2705917"/>
                  <a:pt x="3570892" y="2714690"/>
                  <a:pt x="3565525" y="2714239"/>
                </a:cubicBezTo>
                <a:lnTo>
                  <a:pt x="3567847" y="2721812"/>
                </a:lnTo>
                <a:lnTo>
                  <a:pt x="3564077" y="2729693"/>
                </a:lnTo>
                <a:cubicBezTo>
                  <a:pt x="3563144" y="2730592"/>
                  <a:pt x="3562134" y="2731288"/>
                  <a:pt x="3561085" y="2731758"/>
                </a:cubicBezTo>
                <a:lnTo>
                  <a:pt x="3563149" y="2742418"/>
                </a:lnTo>
                <a:lnTo>
                  <a:pt x="3560661" y="2751437"/>
                </a:lnTo>
                <a:lnTo>
                  <a:pt x="3563126" y="2758989"/>
                </a:lnTo>
                <a:lnTo>
                  <a:pt x="3562876" y="2762207"/>
                </a:lnTo>
                <a:lnTo>
                  <a:pt x="3561866" y="2770236"/>
                </a:lnTo>
                <a:cubicBezTo>
                  <a:pt x="3561066" y="2774372"/>
                  <a:pt x="3560080" y="2779005"/>
                  <a:pt x="3559378" y="2784138"/>
                </a:cubicBezTo>
                <a:lnTo>
                  <a:pt x="3559178" y="2788436"/>
                </a:lnTo>
                <a:lnTo>
                  <a:pt x="3554648" y="2798068"/>
                </a:lnTo>
                <a:cubicBezTo>
                  <a:pt x="3551209" y="2805087"/>
                  <a:pt x="3548936" y="2810580"/>
                  <a:pt x="3551400" y="2816345"/>
                </a:cubicBezTo>
                <a:cubicBezTo>
                  <a:pt x="3547036" y="2826742"/>
                  <a:pt x="3533490" y="2834711"/>
                  <a:pt x="3538128" y="2849028"/>
                </a:cubicBezTo>
                <a:cubicBezTo>
                  <a:pt x="3531517" y="2845031"/>
                  <a:pt x="3538369" y="2865256"/>
                  <a:pt x="3532013" y="2868126"/>
                </a:cubicBezTo>
                <a:cubicBezTo>
                  <a:pt x="3526842" y="2869601"/>
                  <a:pt x="3527715" y="2876080"/>
                  <a:pt x="3526094" y="2881167"/>
                </a:cubicBezTo>
                <a:cubicBezTo>
                  <a:pt x="3520961" y="2885059"/>
                  <a:pt x="3517628" y="2910333"/>
                  <a:pt x="3518939" y="2918966"/>
                </a:cubicBezTo>
                <a:cubicBezTo>
                  <a:pt x="3525789" y="2943088"/>
                  <a:pt x="3505468" y="2964225"/>
                  <a:pt x="3510391" y="2983548"/>
                </a:cubicBezTo>
                <a:cubicBezTo>
                  <a:pt x="3510204" y="2988707"/>
                  <a:pt x="3509257" y="2993036"/>
                  <a:pt x="3507840" y="2996827"/>
                </a:cubicBezTo>
                <a:lnTo>
                  <a:pt x="3502741" y="3006379"/>
                </a:lnTo>
                <a:lnTo>
                  <a:pt x="3499028" y="3006971"/>
                </a:lnTo>
                <a:lnTo>
                  <a:pt x="3497157" y="3013976"/>
                </a:lnTo>
                <a:lnTo>
                  <a:pt x="3496053" y="3015450"/>
                </a:lnTo>
                <a:cubicBezTo>
                  <a:pt x="3493931" y="3018255"/>
                  <a:pt x="3491925" y="3021106"/>
                  <a:pt x="3490329" y="3024292"/>
                </a:cubicBezTo>
                <a:cubicBezTo>
                  <a:pt x="3504872" y="3031782"/>
                  <a:pt x="3479143" y="3052632"/>
                  <a:pt x="3493186" y="3052840"/>
                </a:cubicBezTo>
                <a:cubicBezTo>
                  <a:pt x="3486942" y="3071654"/>
                  <a:pt x="3501947" y="3066916"/>
                  <a:pt x="3484298" y="3080007"/>
                </a:cubicBezTo>
                <a:cubicBezTo>
                  <a:pt x="3483814" y="3117860"/>
                  <a:pt x="3462683" y="3158406"/>
                  <a:pt x="3469977" y="3195253"/>
                </a:cubicBezTo>
                <a:cubicBezTo>
                  <a:pt x="3464984" y="3186842"/>
                  <a:pt x="3455676" y="3194249"/>
                  <a:pt x="3455490" y="3205255"/>
                </a:cubicBezTo>
                <a:cubicBezTo>
                  <a:pt x="3435461" y="3173385"/>
                  <a:pt x="3464274" y="3257718"/>
                  <a:pt x="3445250" y="3249703"/>
                </a:cubicBezTo>
                <a:cubicBezTo>
                  <a:pt x="3460163" y="3264187"/>
                  <a:pt x="3471377" y="3324835"/>
                  <a:pt x="3452291" y="3330508"/>
                </a:cubicBezTo>
                <a:cubicBezTo>
                  <a:pt x="3445043" y="3359645"/>
                  <a:pt x="3450218" y="3389952"/>
                  <a:pt x="3434486" y="3412864"/>
                </a:cubicBezTo>
                <a:cubicBezTo>
                  <a:pt x="3436166" y="3415609"/>
                  <a:pt x="3437306" y="3418595"/>
                  <a:pt x="3438058" y="3421734"/>
                </a:cubicBezTo>
                <a:lnTo>
                  <a:pt x="3439245" y="3430986"/>
                </a:lnTo>
                <a:lnTo>
                  <a:pt x="3438541" y="3431897"/>
                </a:lnTo>
                <a:cubicBezTo>
                  <a:pt x="3436732" y="3436375"/>
                  <a:pt x="3436677" y="3439488"/>
                  <a:pt x="3437396" y="3441992"/>
                </a:cubicBezTo>
                <a:lnTo>
                  <a:pt x="3438843" y="3444647"/>
                </a:lnTo>
                <a:lnTo>
                  <a:pt x="3438591" y="3451712"/>
                </a:lnTo>
                <a:lnTo>
                  <a:pt x="3439527" y="3466008"/>
                </a:lnTo>
                <a:lnTo>
                  <a:pt x="3438357" y="3468331"/>
                </a:lnTo>
                <a:lnTo>
                  <a:pt x="3437674" y="3489343"/>
                </a:lnTo>
                <a:cubicBezTo>
                  <a:pt x="3437459" y="3489383"/>
                  <a:pt x="3437241" y="3489424"/>
                  <a:pt x="3437026" y="3489465"/>
                </a:cubicBezTo>
                <a:cubicBezTo>
                  <a:pt x="3435558" y="3490219"/>
                  <a:pt x="3434444" y="3491679"/>
                  <a:pt x="3434044" y="3494659"/>
                </a:cubicBezTo>
                <a:cubicBezTo>
                  <a:pt x="3425302" y="3487640"/>
                  <a:pt x="3430211" y="3495561"/>
                  <a:pt x="3429800" y="3504965"/>
                </a:cubicBezTo>
                <a:cubicBezTo>
                  <a:pt x="3416132" y="3496161"/>
                  <a:pt x="3420620" y="3524348"/>
                  <a:pt x="3412115" y="3526661"/>
                </a:cubicBezTo>
                <a:cubicBezTo>
                  <a:pt x="3412121" y="3533765"/>
                  <a:pt x="3411879" y="3541120"/>
                  <a:pt x="3411331" y="3548549"/>
                </a:cubicBezTo>
                <a:lnTo>
                  <a:pt x="3410824" y="3552872"/>
                </a:lnTo>
                <a:cubicBezTo>
                  <a:pt x="3410773" y="3552889"/>
                  <a:pt x="3410721" y="3552908"/>
                  <a:pt x="3410671" y="3552926"/>
                </a:cubicBezTo>
                <a:cubicBezTo>
                  <a:pt x="3410254" y="3553793"/>
                  <a:pt x="3409971" y="3555188"/>
                  <a:pt x="3409849" y="3557419"/>
                </a:cubicBezTo>
                <a:lnTo>
                  <a:pt x="3409902" y="3560756"/>
                </a:lnTo>
                <a:lnTo>
                  <a:pt x="3408918" y="3569144"/>
                </a:lnTo>
                <a:lnTo>
                  <a:pt x="3407623" y="3571810"/>
                </a:lnTo>
                <a:lnTo>
                  <a:pt x="3405729" y="3572549"/>
                </a:lnTo>
                <a:lnTo>
                  <a:pt x="3405835" y="3573359"/>
                </a:lnTo>
                <a:cubicBezTo>
                  <a:pt x="3408214" y="3579757"/>
                  <a:pt x="3412465" y="3582275"/>
                  <a:pt x="3399129" y="3587902"/>
                </a:cubicBezTo>
                <a:cubicBezTo>
                  <a:pt x="3402495" y="3602236"/>
                  <a:pt x="3394605" y="3603730"/>
                  <a:pt x="3389566" y="3621859"/>
                </a:cubicBezTo>
                <a:cubicBezTo>
                  <a:pt x="3393374" y="3630350"/>
                  <a:pt x="3390863" y="3636316"/>
                  <a:pt x="3386307" y="3641820"/>
                </a:cubicBezTo>
                <a:cubicBezTo>
                  <a:pt x="3386232" y="3660214"/>
                  <a:pt x="3378837" y="3675854"/>
                  <a:pt x="3374956" y="3695940"/>
                </a:cubicBezTo>
                <a:cubicBezTo>
                  <a:pt x="3378387" y="3718839"/>
                  <a:pt x="3365817" y="3728358"/>
                  <a:pt x="3361718" y="3749831"/>
                </a:cubicBezTo>
                <a:cubicBezTo>
                  <a:pt x="3370064" y="3770267"/>
                  <a:pt x="3350403" y="3763879"/>
                  <a:pt x="3344768" y="3774338"/>
                </a:cubicBezTo>
                <a:lnTo>
                  <a:pt x="3343985" y="3777418"/>
                </a:lnTo>
                <a:lnTo>
                  <a:pt x="3344520" y="3785849"/>
                </a:lnTo>
                <a:lnTo>
                  <a:pt x="3345162" y="3789023"/>
                </a:lnTo>
                <a:cubicBezTo>
                  <a:pt x="3345441" y="3791209"/>
                  <a:pt x="3345415" y="3792659"/>
                  <a:pt x="3345164" y="3793659"/>
                </a:cubicBezTo>
                <a:lnTo>
                  <a:pt x="3345024" y="3793774"/>
                </a:lnTo>
                <a:lnTo>
                  <a:pt x="3345300" y="3798119"/>
                </a:lnTo>
                <a:cubicBezTo>
                  <a:pt x="3346087" y="3805456"/>
                  <a:pt x="3347157" y="3812596"/>
                  <a:pt x="3348424" y="3819398"/>
                </a:cubicBezTo>
                <a:cubicBezTo>
                  <a:pt x="3340590" y="3825065"/>
                  <a:pt x="3349940" y="3850234"/>
                  <a:pt x="3335133" y="3847354"/>
                </a:cubicBezTo>
                <a:cubicBezTo>
                  <a:pt x="3336403" y="3856524"/>
                  <a:pt x="3342565" y="3862118"/>
                  <a:pt x="3332848" y="3858945"/>
                </a:cubicBezTo>
                <a:cubicBezTo>
                  <a:pt x="3332988" y="3861961"/>
                  <a:pt x="3332168" y="3863811"/>
                  <a:pt x="3330878" y="3865128"/>
                </a:cubicBezTo>
                <a:lnTo>
                  <a:pt x="3330273" y="3865510"/>
                </a:lnTo>
                <a:lnTo>
                  <a:pt x="3333337" y="3885908"/>
                </a:lnTo>
                <a:lnTo>
                  <a:pt x="3332616" y="3888608"/>
                </a:lnTo>
                <a:lnTo>
                  <a:pt x="3336057" y="3901916"/>
                </a:lnTo>
                <a:lnTo>
                  <a:pt x="3337066" y="3908785"/>
                </a:lnTo>
                <a:lnTo>
                  <a:pt x="3338940" y="3910739"/>
                </a:lnTo>
                <a:cubicBezTo>
                  <a:pt x="3340082" y="3912843"/>
                  <a:pt x="3340580" y="3915849"/>
                  <a:pt x="3339621" y="3920873"/>
                </a:cubicBezTo>
                <a:lnTo>
                  <a:pt x="3339102" y="3922032"/>
                </a:lnTo>
                <a:lnTo>
                  <a:pt x="3341891" y="3930408"/>
                </a:lnTo>
                <a:cubicBezTo>
                  <a:pt x="3343178" y="3933107"/>
                  <a:pt x="3344812" y="3935503"/>
                  <a:pt x="3346927" y="3937451"/>
                </a:cubicBezTo>
                <a:cubicBezTo>
                  <a:pt x="3335745" y="3965779"/>
                  <a:pt x="3346136" y="3992699"/>
                  <a:pt x="3344279" y="4023542"/>
                </a:cubicBezTo>
                <a:cubicBezTo>
                  <a:pt x="3347024" y="4058096"/>
                  <a:pt x="3350783" y="4081986"/>
                  <a:pt x="3351926" y="4104769"/>
                </a:cubicBezTo>
                <a:cubicBezTo>
                  <a:pt x="3353695" y="4115384"/>
                  <a:pt x="3359144" y="4193344"/>
                  <a:pt x="3352816" y="4187317"/>
                </a:cubicBezTo>
                <a:cubicBezTo>
                  <a:pt x="3366419" y="4219638"/>
                  <a:pt x="3351446" y="4239971"/>
                  <a:pt x="3357691" y="4276413"/>
                </a:cubicBezTo>
                <a:cubicBezTo>
                  <a:pt x="3342910" y="4296116"/>
                  <a:pt x="3356610" y="4285488"/>
                  <a:pt x="3353895" y="4306037"/>
                </a:cubicBezTo>
                <a:cubicBezTo>
                  <a:pt x="3367541" y="4300534"/>
                  <a:pt x="3346306" y="4330948"/>
                  <a:pt x="3361728" y="4332215"/>
                </a:cubicBezTo>
                <a:cubicBezTo>
                  <a:pt x="3360746" y="4335915"/>
                  <a:pt x="3359307" y="4339458"/>
                  <a:pt x="3357748" y="4343006"/>
                </a:cubicBezTo>
                <a:lnTo>
                  <a:pt x="3356941" y="4344866"/>
                </a:lnTo>
                <a:lnTo>
                  <a:pt x="3356370" y="4352332"/>
                </a:lnTo>
                <a:lnTo>
                  <a:pt x="3352876" y="4354407"/>
                </a:lnTo>
                <a:lnTo>
                  <a:pt x="3352683" y="4444689"/>
                </a:lnTo>
                <a:cubicBezTo>
                  <a:pt x="3355485" y="4452425"/>
                  <a:pt x="3356736" y="4477980"/>
                  <a:pt x="3352455" y="4483791"/>
                </a:cubicBezTo>
                <a:cubicBezTo>
                  <a:pt x="3351784" y="4489320"/>
                  <a:pt x="3353780" y="4495171"/>
                  <a:pt x="3349030" y="4498683"/>
                </a:cubicBezTo>
                <a:cubicBezTo>
                  <a:pt x="3346858" y="4510741"/>
                  <a:pt x="3341860" y="4538358"/>
                  <a:pt x="3339427" y="4556140"/>
                </a:cubicBezTo>
                <a:cubicBezTo>
                  <a:pt x="3342836" y="4560659"/>
                  <a:pt x="3341611" y="4566842"/>
                  <a:pt x="3339521" y="4574959"/>
                </a:cubicBezTo>
                <a:lnTo>
                  <a:pt x="3338246" y="4582576"/>
                </a:lnTo>
                <a:lnTo>
                  <a:pt x="3348539" y="4605460"/>
                </a:lnTo>
                <a:lnTo>
                  <a:pt x="3345760" y="4678575"/>
                </a:lnTo>
                <a:lnTo>
                  <a:pt x="3356250" y="4713574"/>
                </a:lnTo>
                <a:cubicBezTo>
                  <a:pt x="3358600" y="4727943"/>
                  <a:pt x="3359577" y="4741820"/>
                  <a:pt x="3361380" y="4755215"/>
                </a:cubicBezTo>
                <a:cubicBezTo>
                  <a:pt x="3363928" y="4785596"/>
                  <a:pt x="3347531" y="4766123"/>
                  <a:pt x="3361636" y="4803525"/>
                </a:cubicBezTo>
                <a:cubicBezTo>
                  <a:pt x="3356254" y="4807867"/>
                  <a:pt x="3356117" y="4812705"/>
                  <a:pt x="3358957" y="4820729"/>
                </a:cubicBezTo>
                <a:cubicBezTo>
                  <a:pt x="3359783" y="4835507"/>
                  <a:pt x="3345952" y="4834947"/>
                  <a:pt x="3354635" y="4849546"/>
                </a:cubicBezTo>
                <a:cubicBezTo>
                  <a:pt x="3350894" y="4848362"/>
                  <a:pt x="3350351" y="4855411"/>
                  <a:pt x="3349759" y="4861941"/>
                </a:cubicBezTo>
                <a:lnTo>
                  <a:pt x="3347368" y="4866228"/>
                </a:lnTo>
                <a:lnTo>
                  <a:pt x="3358408" y="4889535"/>
                </a:lnTo>
                <a:cubicBezTo>
                  <a:pt x="3373705" y="4931282"/>
                  <a:pt x="3382233" y="4982216"/>
                  <a:pt x="3393319" y="5017998"/>
                </a:cubicBezTo>
                <a:cubicBezTo>
                  <a:pt x="3368256" y="5040241"/>
                  <a:pt x="3392200" y="5029364"/>
                  <a:pt x="3389184" y="5055049"/>
                </a:cubicBezTo>
                <a:cubicBezTo>
                  <a:pt x="3413510" y="5050695"/>
                  <a:pt x="3377700" y="5085342"/>
                  <a:pt x="3405892" y="5089973"/>
                </a:cubicBezTo>
                <a:cubicBezTo>
                  <a:pt x="3404451" y="5094499"/>
                  <a:pt x="3402165" y="5098741"/>
                  <a:pt x="3399662" y="5102960"/>
                </a:cubicBezTo>
                <a:lnTo>
                  <a:pt x="3398363" y="5105176"/>
                </a:lnTo>
                <a:lnTo>
                  <a:pt x="3398026" y="5114590"/>
                </a:lnTo>
                <a:lnTo>
                  <a:pt x="3391859" y="5116550"/>
                </a:lnTo>
                <a:lnTo>
                  <a:pt x="3386999" y="5130226"/>
                </a:lnTo>
                <a:cubicBezTo>
                  <a:pt x="3386119" y="5135455"/>
                  <a:pt x="3386267" y="5141205"/>
                  <a:pt x="3388073" y="5147747"/>
                </a:cubicBezTo>
                <a:cubicBezTo>
                  <a:pt x="3400425" y="5164741"/>
                  <a:pt x="3388688" y="5187675"/>
                  <a:pt x="3391234" y="5209919"/>
                </a:cubicBezTo>
                <a:lnTo>
                  <a:pt x="3395469" y="5220481"/>
                </a:lnTo>
                <a:lnTo>
                  <a:pt x="3392518" y="5250830"/>
                </a:lnTo>
                <a:lnTo>
                  <a:pt x="3393800" y="5252877"/>
                </a:lnTo>
                <a:cubicBezTo>
                  <a:pt x="3393941" y="5258188"/>
                  <a:pt x="3392357" y="5268832"/>
                  <a:pt x="3393361" y="5282697"/>
                </a:cubicBezTo>
                <a:lnTo>
                  <a:pt x="3399825" y="5336059"/>
                </a:lnTo>
                <a:lnTo>
                  <a:pt x="3392824" y="5344884"/>
                </a:lnTo>
                <a:lnTo>
                  <a:pt x="3389277" y="5345998"/>
                </a:lnTo>
                <a:lnTo>
                  <a:pt x="3390946" y="5360636"/>
                </a:lnTo>
                <a:lnTo>
                  <a:pt x="3386366" y="5371486"/>
                </a:lnTo>
                <a:lnTo>
                  <a:pt x="3390662" y="5381496"/>
                </a:lnTo>
                <a:lnTo>
                  <a:pt x="3388199" y="5395290"/>
                </a:lnTo>
                <a:cubicBezTo>
                  <a:pt x="3386677" y="5400263"/>
                  <a:pt x="3384810" y="5405812"/>
                  <a:pt x="3383455" y="5412069"/>
                </a:cubicBezTo>
                <a:lnTo>
                  <a:pt x="3376345" y="5426008"/>
                </a:lnTo>
                <a:lnTo>
                  <a:pt x="3374012" y="5448470"/>
                </a:lnTo>
                <a:cubicBezTo>
                  <a:pt x="3372358" y="5465848"/>
                  <a:pt x="3370199" y="5482458"/>
                  <a:pt x="3365299" y="5498771"/>
                </a:cubicBezTo>
                <a:cubicBezTo>
                  <a:pt x="3368242" y="5512292"/>
                  <a:pt x="3368289" y="5524931"/>
                  <a:pt x="3358774" y="5536815"/>
                </a:cubicBezTo>
                <a:cubicBezTo>
                  <a:pt x="3355554" y="5573082"/>
                  <a:pt x="3364982" y="5582256"/>
                  <a:pt x="3352897" y="5604851"/>
                </a:cubicBezTo>
                <a:cubicBezTo>
                  <a:pt x="3357655" y="5611851"/>
                  <a:pt x="3360065" y="5616619"/>
                  <a:pt x="3360918" y="5620215"/>
                </a:cubicBezTo>
                <a:cubicBezTo>
                  <a:pt x="3363482" y="5631010"/>
                  <a:pt x="3352061" y="5631235"/>
                  <a:pt x="3348145" y="5649365"/>
                </a:cubicBezTo>
                <a:cubicBezTo>
                  <a:pt x="3342329" y="5668683"/>
                  <a:pt x="3336842" y="5635583"/>
                  <a:pt x="3334135" y="5654076"/>
                </a:cubicBezTo>
                <a:cubicBezTo>
                  <a:pt x="3338089" y="5673079"/>
                  <a:pt x="3320876" y="5674673"/>
                  <a:pt x="3326011" y="5694285"/>
                </a:cubicBezTo>
                <a:cubicBezTo>
                  <a:pt x="3339441" y="5687377"/>
                  <a:pt x="3320185" y="5735320"/>
                  <a:pt x="3331448" y="5735077"/>
                </a:cubicBezTo>
                <a:cubicBezTo>
                  <a:pt x="3313758" y="5754960"/>
                  <a:pt x="3333086" y="5760823"/>
                  <a:pt x="3326180" y="5784860"/>
                </a:cubicBezTo>
                <a:cubicBezTo>
                  <a:pt x="3319129" y="5796737"/>
                  <a:pt x="3317432" y="5804806"/>
                  <a:pt x="3323175" y="5814629"/>
                </a:cubicBezTo>
                <a:cubicBezTo>
                  <a:pt x="3289103" y="5869565"/>
                  <a:pt x="3319352" y="5845410"/>
                  <a:pt x="3303983" y="5894405"/>
                </a:cubicBezTo>
                <a:lnTo>
                  <a:pt x="3302615" y="5898375"/>
                </a:lnTo>
                <a:lnTo>
                  <a:pt x="3305988" y="5914019"/>
                </a:lnTo>
                <a:cubicBezTo>
                  <a:pt x="3306566" y="5914416"/>
                  <a:pt x="3307142" y="5914813"/>
                  <a:pt x="3307720" y="5915209"/>
                </a:cubicBezTo>
                <a:lnTo>
                  <a:pt x="3288942" y="5962966"/>
                </a:lnTo>
                <a:lnTo>
                  <a:pt x="3289995" y="5969791"/>
                </a:lnTo>
                <a:lnTo>
                  <a:pt x="3273219" y="6000303"/>
                </a:lnTo>
                <a:lnTo>
                  <a:pt x="3266971" y="6016394"/>
                </a:lnTo>
                <a:lnTo>
                  <a:pt x="3258268" y="6034498"/>
                </a:lnTo>
                <a:lnTo>
                  <a:pt x="3262376" y="6046147"/>
                </a:lnTo>
                <a:cubicBezTo>
                  <a:pt x="3269023" y="6073717"/>
                  <a:pt x="3250846" y="6118951"/>
                  <a:pt x="3274161" y="6127097"/>
                </a:cubicBezTo>
                <a:cubicBezTo>
                  <a:pt x="3261055" y="6140796"/>
                  <a:pt x="3284255" y="6151240"/>
                  <a:pt x="3287116" y="6165061"/>
                </a:cubicBezTo>
                <a:cubicBezTo>
                  <a:pt x="3278972" y="6176795"/>
                  <a:pt x="3286959" y="6181809"/>
                  <a:pt x="3289289" y="6191816"/>
                </a:cubicBezTo>
                <a:cubicBezTo>
                  <a:pt x="3284123" y="6196765"/>
                  <a:pt x="3284941" y="6205311"/>
                  <a:pt x="3291517" y="6207797"/>
                </a:cubicBezTo>
                <a:cubicBezTo>
                  <a:pt x="3306003" y="6202672"/>
                  <a:pt x="3300501" y="6232914"/>
                  <a:pt x="3310808" y="6234442"/>
                </a:cubicBezTo>
                <a:cubicBezTo>
                  <a:pt x="3314005" y="6251566"/>
                  <a:pt x="3305763" y="6327405"/>
                  <a:pt x="3322832" y="6339012"/>
                </a:cubicBezTo>
                <a:cubicBezTo>
                  <a:pt x="3332735" y="6373401"/>
                  <a:pt x="3309981" y="6425589"/>
                  <a:pt x="3311360" y="6440393"/>
                </a:cubicBezTo>
                <a:cubicBezTo>
                  <a:pt x="3282540" y="6457108"/>
                  <a:pt x="3365374" y="6523495"/>
                  <a:pt x="3370963" y="6586374"/>
                </a:cubicBezTo>
                <a:cubicBezTo>
                  <a:pt x="3368621" y="6595055"/>
                  <a:pt x="3368943" y="6599590"/>
                  <a:pt x="3375863" y="6601412"/>
                </a:cubicBezTo>
                <a:cubicBezTo>
                  <a:pt x="3380798" y="6617525"/>
                  <a:pt x="3389212" y="6649404"/>
                  <a:pt x="3400578" y="6683057"/>
                </a:cubicBezTo>
                <a:cubicBezTo>
                  <a:pt x="3408645" y="6705148"/>
                  <a:pt x="3410628" y="6805370"/>
                  <a:pt x="3417831" y="6852700"/>
                </a:cubicBezTo>
                <a:lnTo>
                  <a:pt x="3418926" y="6858000"/>
                </a:lnTo>
                <a:lnTo>
                  <a:pt x="0" y="6858000"/>
                </a:lnTo>
                <a:close/>
              </a:path>
            </a:pathLst>
          </a:custGeom>
          <a:scene3d>
            <a:camera prst="orthographicFront"/>
            <a:lightRig rig="threePt" dir="t"/>
          </a:scene3d>
          <a:sp3d>
            <a:bevelT prst="angle"/>
          </a:sp3d>
        </p:spPr>
      </p:pic>
    </p:spTree>
    <p:extLst>
      <p:ext uri="{BB962C8B-B14F-4D97-AF65-F5344CB8AC3E}">
        <p14:creationId xmlns:p14="http://schemas.microsoft.com/office/powerpoint/2010/main" val="495565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 name="Google Shape;89;p13">
            <a:extLst>
              <a:ext uri="{FF2B5EF4-FFF2-40B4-BE49-F238E27FC236}">
                <a16:creationId xmlns:a16="http://schemas.microsoft.com/office/drawing/2014/main" id="{AA1F5500-521D-3940-BB0F-3059B11999C0}"/>
              </a:ext>
            </a:extLst>
          </p:cNvPr>
          <p:cNvSpPr txBox="1"/>
          <p:nvPr/>
        </p:nvSpPr>
        <p:spPr>
          <a:xfrm>
            <a:off x="1421156" y="-9724"/>
            <a:ext cx="9349689" cy="830956"/>
          </a:xfrm>
          <a:prstGeom prst="rect">
            <a:avLst/>
          </a:prstGeom>
          <a:noFill/>
          <a:ln>
            <a:noFill/>
          </a:ln>
          <a:effectLst>
            <a:outerShdw blurRad="50800" dist="38100" dir="2700000" algn="tl" rotWithShape="0">
              <a:prstClr val="black">
                <a:alpha val="40000"/>
              </a:prstClr>
            </a:outerShdw>
          </a:effectLst>
        </p:spPr>
        <p:txBody>
          <a:bodyPr spcFirstLastPara="1" wrap="square" lIns="91425" tIns="45700" rIns="91425" bIns="45700" anchor="t" anchorCtr="0">
            <a:spAutoFit/>
          </a:bodyPr>
          <a:lstStyle/>
          <a:p>
            <a:pPr algn="ctr">
              <a:lnSpc>
                <a:spcPct val="150000"/>
              </a:lnSpc>
            </a:pPr>
            <a:r>
              <a:rPr lang="en-US" sz="3200" b="1"/>
              <a:t>SHANNON &amp; WEAVER COMMUNICATION MODEL </a:t>
            </a:r>
          </a:p>
        </p:txBody>
      </p:sp>
      <p:grpSp>
        <p:nvGrpSpPr>
          <p:cNvPr id="7" name="Group 6">
            <a:extLst>
              <a:ext uri="{FF2B5EF4-FFF2-40B4-BE49-F238E27FC236}">
                <a16:creationId xmlns:a16="http://schemas.microsoft.com/office/drawing/2014/main" id="{A70267D7-078A-2D3C-28D5-AD7352AA3D66}"/>
              </a:ext>
            </a:extLst>
          </p:cNvPr>
          <p:cNvGrpSpPr/>
          <p:nvPr/>
        </p:nvGrpSpPr>
        <p:grpSpPr>
          <a:xfrm>
            <a:off x="335991" y="864704"/>
            <a:ext cx="11520017" cy="5816648"/>
            <a:chOff x="199274" y="675534"/>
            <a:chExt cx="11817700" cy="5985940"/>
          </a:xfrm>
        </p:grpSpPr>
        <p:sp>
          <p:nvSpPr>
            <p:cNvPr id="57" name="Google Shape;92;p13">
              <a:extLst>
                <a:ext uri="{FF2B5EF4-FFF2-40B4-BE49-F238E27FC236}">
                  <a16:creationId xmlns:a16="http://schemas.microsoft.com/office/drawing/2014/main" id="{2847953C-B1A0-9E44-AB89-863F1BB427A8}"/>
                </a:ext>
              </a:extLst>
            </p:cNvPr>
            <p:cNvSpPr/>
            <p:nvPr/>
          </p:nvSpPr>
          <p:spPr>
            <a:xfrm>
              <a:off x="199274" y="936619"/>
              <a:ext cx="2073537" cy="2590759"/>
            </a:xfrm>
            <a:custGeom>
              <a:avLst/>
              <a:gdLst/>
              <a:ahLst/>
              <a:cxnLst/>
              <a:rect l="l" t="t" r="r" b="b"/>
              <a:pathLst>
                <a:path w="2402871" h="4325683" extrusionOk="0">
                  <a:moveTo>
                    <a:pt x="2402872" y="162211"/>
                  </a:moveTo>
                  <a:lnTo>
                    <a:pt x="2402872" y="4163473"/>
                  </a:lnTo>
                  <a:cubicBezTo>
                    <a:pt x="2402872" y="4253103"/>
                    <a:pt x="2330291" y="4325684"/>
                    <a:pt x="2240661" y="4325684"/>
                  </a:cubicBezTo>
                  <a:lnTo>
                    <a:pt x="162211" y="4325684"/>
                  </a:lnTo>
                  <a:cubicBezTo>
                    <a:pt x="72581" y="4325684"/>
                    <a:pt x="0" y="4253103"/>
                    <a:pt x="0" y="4163473"/>
                  </a:cubicBezTo>
                  <a:lnTo>
                    <a:pt x="0" y="162211"/>
                  </a:lnTo>
                  <a:cubicBezTo>
                    <a:pt x="0" y="72676"/>
                    <a:pt x="72581" y="0"/>
                    <a:pt x="162211" y="0"/>
                  </a:cubicBezTo>
                  <a:lnTo>
                    <a:pt x="2240566" y="0"/>
                  </a:lnTo>
                  <a:cubicBezTo>
                    <a:pt x="2330196" y="0"/>
                    <a:pt x="2402777" y="72676"/>
                    <a:pt x="2402777" y="162211"/>
                  </a:cubicBezTo>
                  <a:close/>
                </a:path>
              </a:pathLst>
            </a:custGeom>
            <a:solidFill>
              <a:srgbClr val="FFFFFF"/>
            </a:solidFill>
            <a:ln w="9525" cap="flat" cmpd="sng">
              <a:solidFill>
                <a:srgbClr val="FF0000"/>
              </a:solidFill>
              <a:prstDash val="solid"/>
              <a:miter lim="8000"/>
              <a:headEnd type="none" w="sm" len="sm"/>
              <a:tailEnd type="none" w="sm" len="sm"/>
            </a:ln>
            <a:effectLst>
              <a:outerShdw blurRad="50800" dist="38100" dir="2700000" algn="tl" rotWithShape="0">
                <a:prstClr val="black">
                  <a:alpha val="40000"/>
                </a:prstClr>
              </a:outerShdw>
            </a:effectLst>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Arial"/>
                <a:ea typeface="Arial"/>
                <a:cs typeface="Arial"/>
                <a:sym typeface="Arial"/>
              </a:endParaRPr>
            </a:p>
          </p:txBody>
        </p:sp>
        <p:sp>
          <p:nvSpPr>
            <p:cNvPr id="58" name="Google Shape;93;p13">
              <a:extLst>
                <a:ext uri="{FF2B5EF4-FFF2-40B4-BE49-F238E27FC236}">
                  <a16:creationId xmlns:a16="http://schemas.microsoft.com/office/drawing/2014/main" id="{B81F6141-001C-F04B-8C9B-CB326D297BF9}"/>
                </a:ext>
              </a:extLst>
            </p:cNvPr>
            <p:cNvSpPr/>
            <p:nvPr/>
          </p:nvSpPr>
          <p:spPr>
            <a:xfrm>
              <a:off x="383883" y="675534"/>
              <a:ext cx="1696014" cy="1137224"/>
            </a:xfrm>
            <a:custGeom>
              <a:avLst/>
              <a:gdLst/>
              <a:ahLst/>
              <a:cxnLst/>
              <a:rect l="l" t="t" r="r" b="b"/>
              <a:pathLst>
                <a:path w="1965388" h="1218247" extrusionOk="0">
                  <a:moveTo>
                    <a:pt x="1965389" y="300704"/>
                  </a:moveTo>
                  <a:lnTo>
                    <a:pt x="1965389" y="991743"/>
                  </a:lnTo>
                  <a:lnTo>
                    <a:pt x="1406176" y="991743"/>
                  </a:lnTo>
                  <a:lnTo>
                    <a:pt x="1002602" y="1218248"/>
                  </a:lnTo>
                  <a:lnTo>
                    <a:pt x="982790" y="1207199"/>
                  </a:lnTo>
                  <a:lnTo>
                    <a:pt x="598837" y="991743"/>
                  </a:lnTo>
                  <a:lnTo>
                    <a:pt x="0" y="991743"/>
                  </a:lnTo>
                  <a:lnTo>
                    <a:pt x="0" y="300704"/>
                  </a:lnTo>
                  <a:lnTo>
                    <a:pt x="1002602" y="0"/>
                  </a:lnTo>
                  <a:lnTo>
                    <a:pt x="1965389" y="300704"/>
                  </a:lnTo>
                  <a:close/>
                </a:path>
              </a:pathLst>
            </a:custGeom>
            <a:solidFill>
              <a:srgbClr val="FF0000"/>
            </a:solidFill>
            <a:ln w="9525" cap="flat" cmpd="sng">
              <a:solidFill>
                <a:schemeClr val="lt1"/>
              </a:solidFill>
              <a:prstDash val="solid"/>
              <a:miter lim="8000"/>
              <a:headEnd type="none" w="sm" len="sm"/>
              <a:tailEnd type="none" w="sm" len="sm"/>
            </a:ln>
            <a:effectLst>
              <a:outerShdw blurRad="50800" dist="38100" dir="2700000" algn="tl" rotWithShape="0">
                <a:prstClr val="black">
                  <a:alpha val="40000"/>
                </a:prstClr>
              </a:outerShdw>
            </a:effectLst>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Arial"/>
                <a:ea typeface="Arial"/>
                <a:cs typeface="Arial"/>
                <a:sym typeface="Arial"/>
              </a:endParaRPr>
            </a:p>
          </p:txBody>
        </p:sp>
        <p:sp>
          <p:nvSpPr>
            <p:cNvPr id="60" name="Google Shape;95;p13">
              <a:extLst>
                <a:ext uri="{FF2B5EF4-FFF2-40B4-BE49-F238E27FC236}">
                  <a16:creationId xmlns:a16="http://schemas.microsoft.com/office/drawing/2014/main" id="{1A4F29F5-B87D-134E-9114-43426FC1C375}"/>
                </a:ext>
              </a:extLst>
            </p:cNvPr>
            <p:cNvSpPr txBox="1"/>
            <p:nvPr/>
          </p:nvSpPr>
          <p:spPr>
            <a:xfrm>
              <a:off x="263198" y="1406994"/>
              <a:ext cx="1975531" cy="2123618"/>
            </a:xfrm>
            <a:prstGeom prst="rect">
              <a:avLst/>
            </a:prstGeom>
            <a:noFill/>
            <a:ln>
              <a:noFill/>
            </a:ln>
            <a:effectLst/>
          </p:spPr>
          <p:txBody>
            <a:bodyPr spcFirstLastPara="1" wrap="square" lIns="91425" tIns="45700" rIns="91425" bIns="45700" anchor="t" anchorCtr="0">
              <a:spAutoFit/>
            </a:bodyPr>
            <a:lstStyle/>
            <a:p>
              <a:endParaRPr lang="en-GB" sz="1200">
                <a:latin typeface="Arial" panose="020B0604020202020204" pitchFamily="34" charset="0"/>
                <a:cs typeface="Arial" panose="020B0604020202020204" pitchFamily="34" charset="0"/>
              </a:endParaRPr>
            </a:p>
            <a:p>
              <a:endParaRPr lang="en-GB" sz="1200">
                <a:latin typeface="Arial" panose="020B0604020202020204" pitchFamily="34" charset="0"/>
                <a:cs typeface="Arial" panose="020B0604020202020204" pitchFamily="34" charset="0"/>
              </a:endParaRPr>
            </a:p>
            <a:p>
              <a:pPr algn="ctr"/>
              <a:r>
                <a:rPr lang="en-GB" sz="1200" b="1"/>
                <a:t>Gary</a:t>
              </a:r>
              <a:r>
                <a:rPr lang="en-GB" sz="1200"/>
                <a:t>, the floor manager. He has the information and thoughts he wishes to provide, primarily regarding food safety regulations, food cleanliness, and appropriate factory practices.</a:t>
              </a:r>
              <a:endParaRPr lang="en-GB" sz="1200">
                <a:latin typeface="Arial" panose="020B0604020202020204" pitchFamily="34" charset="0"/>
                <a:cs typeface="Arial" panose="020B0604020202020204" pitchFamily="34" charset="0"/>
              </a:endParaRPr>
            </a:p>
          </p:txBody>
        </p:sp>
        <p:sp>
          <p:nvSpPr>
            <p:cNvPr id="62" name="Google Shape;97;p13">
              <a:extLst>
                <a:ext uri="{FF2B5EF4-FFF2-40B4-BE49-F238E27FC236}">
                  <a16:creationId xmlns:a16="http://schemas.microsoft.com/office/drawing/2014/main" id="{8029A77A-431E-7F41-8546-6D9C01A892B3}"/>
                </a:ext>
              </a:extLst>
            </p:cNvPr>
            <p:cNvSpPr txBox="1"/>
            <p:nvPr/>
          </p:nvSpPr>
          <p:spPr>
            <a:xfrm>
              <a:off x="383883" y="973424"/>
              <a:ext cx="1696013" cy="584735"/>
            </a:xfrm>
            <a:prstGeom prst="rect">
              <a:avLst/>
            </a:prstGeom>
            <a:noFill/>
            <a:ln>
              <a:noFill/>
            </a:ln>
            <a:effectLst>
              <a:outerShdw blurRad="50800" dist="38100" dir="2700000" algn="tl" rotWithShape="0">
                <a:prstClr val="black">
                  <a:alpha val="40000"/>
                </a:prstClr>
              </a:outerShdw>
            </a:effectLst>
          </p:spPr>
          <p:txBody>
            <a:bodyPr spcFirstLastPara="1" wrap="square" lIns="91425" tIns="45700" rIns="91425" bIns="45700" anchor="t" anchorCtr="0">
              <a:spAutoFit/>
            </a:bodyPr>
            <a:lstStyle/>
            <a:p>
              <a:pPr lvl="0" algn="ctr"/>
              <a:r>
                <a:rPr lang="en-US" sz="1600" b="1">
                  <a:solidFill>
                    <a:schemeClr val="bg1"/>
                  </a:solidFill>
                  <a:latin typeface="Arial" panose="020B0604020202020204" pitchFamily="34" charset="0"/>
                  <a:ea typeface="Archivo"/>
                  <a:cs typeface="Arial" panose="020B0604020202020204" pitchFamily="34" charset="0"/>
                  <a:sym typeface="Archivo"/>
                </a:rPr>
                <a:t>INFORMATION SOURCE</a:t>
              </a:r>
            </a:p>
          </p:txBody>
        </p:sp>
        <p:sp>
          <p:nvSpPr>
            <p:cNvPr id="63" name="Google Shape;98;p13">
              <a:extLst>
                <a:ext uri="{FF2B5EF4-FFF2-40B4-BE49-F238E27FC236}">
                  <a16:creationId xmlns:a16="http://schemas.microsoft.com/office/drawing/2014/main" id="{871A2C43-80CA-D749-B91D-5BAE379EF87D}"/>
                </a:ext>
              </a:extLst>
            </p:cNvPr>
            <p:cNvSpPr/>
            <p:nvPr/>
          </p:nvSpPr>
          <p:spPr>
            <a:xfrm>
              <a:off x="2636620" y="936619"/>
              <a:ext cx="2073537" cy="2590759"/>
            </a:xfrm>
            <a:custGeom>
              <a:avLst/>
              <a:gdLst/>
              <a:ahLst/>
              <a:cxnLst/>
              <a:rect l="l" t="t" r="r" b="b"/>
              <a:pathLst>
                <a:path w="2402871" h="4325683" extrusionOk="0">
                  <a:moveTo>
                    <a:pt x="2402872" y="162211"/>
                  </a:moveTo>
                  <a:lnTo>
                    <a:pt x="2402872" y="4163473"/>
                  </a:lnTo>
                  <a:cubicBezTo>
                    <a:pt x="2402872" y="4253103"/>
                    <a:pt x="2330291" y="4325684"/>
                    <a:pt x="2240661" y="4325684"/>
                  </a:cubicBezTo>
                  <a:lnTo>
                    <a:pt x="162211" y="4325684"/>
                  </a:lnTo>
                  <a:cubicBezTo>
                    <a:pt x="72581" y="4325684"/>
                    <a:pt x="0" y="4253103"/>
                    <a:pt x="0" y="4163473"/>
                  </a:cubicBezTo>
                  <a:lnTo>
                    <a:pt x="0" y="162211"/>
                  </a:lnTo>
                  <a:cubicBezTo>
                    <a:pt x="0" y="72676"/>
                    <a:pt x="72581" y="0"/>
                    <a:pt x="162211" y="0"/>
                  </a:cubicBezTo>
                  <a:lnTo>
                    <a:pt x="2240566" y="0"/>
                  </a:lnTo>
                  <a:cubicBezTo>
                    <a:pt x="2330196" y="0"/>
                    <a:pt x="2402777" y="72676"/>
                    <a:pt x="2402777" y="162211"/>
                  </a:cubicBezTo>
                  <a:close/>
                </a:path>
              </a:pathLst>
            </a:custGeom>
            <a:solidFill>
              <a:srgbClr val="FFFFFF"/>
            </a:solidFill>
            <a:ln w="9525" cap="flat" cmpd="sng">
              <a:solidFill>
                <a:srgbClr val="FFC000"/>
              </a:solidFill>
              <a:prstDash val="solid"/>
              <a:miter lim="8000"/>
              <a:headEnd type="none" w="sm" len="sm"/>
              <a:tailEnd type="none" w="sm" len="sm"/>
            </a:ln>
            <a:effectLst>
              <a:outerShdw blurRad="50800" dist="38100" dir="2700000" algn="tl" rotWithShape="0">
                <a:prstClr val="black">
                  <a:alpha val="40000"/>
                </a:prstClr>
              </a:outerShdw>
            </a:effectLst>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Arial"/>
                <a:ea typeface="Arial"/>
                <a:cs typeface="Arial"/>
                <a:sym typeface="Arial"/>
              </a:endParaRPr>
            </a:p>
          </p:txBody>
        </p:sp>
        <p:sp>
          <p:nvSpPr>
            <p:cNvPr id="64" name="Google Shape;99;p13">
              <a:extLst>
                <a:ext uri="{FF2B5EF4-FFF2-40B4-BE49-F238E27FC236}">
                  <a16:creationId xmlns:a16="http://schemas.microsoft.com/office/drawing/2014/main" id="{B6A9B2AD-5035-DC48-8B13-EDCD54B3F5A7}"/>
                </a:ext>
              </a:extLst>
            </p:cNvPr>
            <p:cNvSpPr/>
            <p:nvPr/>
          </p:nvSpPr>
          <p:spPr>
            <a:xfrm>
              <a:off x="2821229" y="675534"/>
              <a:ext cx="1696014" cy="1137224"/>
            </a:xfrm>
            <a:custGeom>
              <a:avLst/>
              <a:gdLst/>
              <a:ahLst/>
              <a:cxnLst/>
              <a:rect l="l" t="t" r="r" b="b"/>
              <a:pathLst>
                <a:path w="1965388" h="1218247" extrusionOk="0">
                  <a:moveTo>
                    <a:pt x="1965389" y="300704"/>
                  </a:moveTo>
                  <a:lnTo>
                    <a:pt x="1965389" y="991743"/>
                  </a:lnTo>
                  <a:lnTo>
                    <a:pt x="1406176" y="991743"/>
                  </a:lnTo>
                  <a:lnTo>
                    <a:pt x="1002602" y="1218248"/>
                  </a:lnTo>
                  <a:lnTo>
                    <a:pt x="982790" y="1207199"/>
                  </a:lnTo>
                  <a:lnTo>
                    <a:pt x="598837" y="991743"/>
                  </a:lnTo>
                  <a:lnTo>
                    <a:pt x="0" y="991743"/>
                  </a:lnTo>
                  <a:lnTo>
                    <a:pt x="0" y="300704"/>
                  </a:lnTo>
                  <a:lnTo>
                    <a:pt x="1002602" y="0"/>
                  </a:lnTo>
                  <a:lnTo>
                    <a:pt x="1965389" y="300704"/>
                  </a:lnTo>
                  <a:close/>
                </a:path>
              </a:pathLst>
            </a:custGeom>
            <a:solidFill>
              <a:srgbClr val="FFC000"/>
            </a:solidFill>
            <a:ln w="9525" cap="flat" cmpd="sng">
              <a:solidFill>
                <a:schemeClr val="lt1"/>
              </a:solidFill>
              <a:prstDash val="solid"/>
              <a:miter lim="8000"/>
              <a:headEnd type="none" w="sm" len="sm"/>
              <a:tailEnd type="none" w="sm" len="sm"/>
            </a:ln>
            <a:effectLst>
              <a:outerShdw blurRad="50800" dist="38100" dir="2700000" algn="tl" rotWithShape="0">
                <a:prstClr val="black">
                  <a:alpha val="40000"/>
                </a:prstClr>
              </a:outerShdw>
            </a:effectLst>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Arial"/>
                <a:ea typeface="Arial"/>
                <a:cs typeface="Arial"/>
                <a:sym typeface="Arial"/>
              </a:endParaRPr>
            </a:p>
          </p:txBody>
        </p:sp>
        <p:sp>
          <p:nvSpPr>
            <p:cNvPr id="66" name="Google Shape;101;p13">
              <a:extLst>
                <a:ext uri="{FF2B5EF4-FFF2-40B4-BE49-F238E27FC236}">
                  <a16:creationId xmlns:a16="http://schemas.microsoft.com/office/drawing/2014/main" id="{C56E1B71-0104-9040-91C1-62AC5FFCA6F2}"/>
                </a:ext>
              </a:extLst>
            </p:cNvPr>
            <p:cNvSpPr txBox="1"/>
            <p:nvPr/>
          </p:nvSpPr>
          <p:spPr>
            <a:xfrm>
              <a:off x="2683611" y="1577730"/>
              <a:ext cx="1975531" cy="1938952"/>
            </a:xfrm>
            <a:prstGeom prst="rect">
              <a:avLst/>
            </a:prstGeom>
            <a:noFill/>
            <a:ln>
              <a:noFill/>
            </a:ln>
            <a:effectLst/>
          </p:spPr>
          <p:txBody>
            <a:bodyPr spcFirstLastPara="1" wrap="square" lIns="91425" tIns="45700" rIns="91425" bIns="45700" anchor="t" anchorCtr="0">
              <a:spAutoFit/>
            </a:bodyPr>
            <a:lstStyle/>
            <a:p>
              <a:endParaRPr lang="en-GB" sz="1200">
                <a:latin typeface="Arial" panose="020B0604020202020204" pitchFamily="34" charset="0"/>
                <a:cs typeface="Arial" panose="020B0604020202020204" pitchFamily="34" charset="0"/>
              </a:endParaRPr>
            </a:p>
            <a:p>
              <a:pPr algn="ctr"/>
              <a:r>
                <a:rPr lang="en-GB" sz="1200" b="1"/>
                <a:t>Gary's</a:t>
              </a:r>
              <a:r>
                <a:rPr lang="en-GB" sz="1200"/>
                <a:t> voice serve as the transmitter. He conveys his ideas through wall-mounted posters &amp; spoken English; He uses this method to translate his ideas into messages that other people can comprehend.</a:t>
              </a:r>
              <a:endParaRPr lang="en-GB" sz="1200">
                <a:latin typeface="Arial" panose="020B0604020202020204" pitchFamily="34" charset="0"/>
                <a:cs typeface="Arial" panose="020B0604020202020204" pitchFamily="34" charset="0"/>
              </a:endParaRPr>
            </a:p>
          </p:txBody>
        </p:sp>
        <p:sp>
          <p:nvSpPr>
            <p:cNvPr id="68" name="Google Shape;103;p13">
              <a:extLst>
                <a:ext uri="{FF2B5EF4-FFF2-40B4-BE49-F238E27FC236}">
                  <a16:creationId xmlns:a16="http://schemas.microsoft.com/office/drawing/2014/main" id="{A71AD003-D02C-6C45-B382-C54C6C50E64E}"/>
                </a:ext>
              </a:extLst>
            </p:cNvPr>
            <p:cNvSpPr txBox="1"/>
            <p:nvPr/>
          </p:nvSpPr>
          <p:spPr>
            <a:xfrm>
              <a:off x="2797229" y="1074888"/>
              <a:ext cx="1721182" cy="348366"/>
            </a:xfrm>
            <a:prstGeom prst="rect">
              <a:avLst/>
            </a:prstGeom>
            <a:noFill/>
            <a:ln>
              <a:noFill/>
            </a:ln>
            <a:effectLst>
              <a:outerShdw blurRad="50800" dist="38100" dir="2700000" algn="tl" rotWithShape="0">
                <a:prstClr val="black">
                  <a:alpha val="40000"/>
                </a:prstClr>
              </a:outerShdw>
            </a:effectLst>
          </p:spPr>
          <p:txBody>
            <a:bodyPr spcFirstLastPara="1" wrap="square" lIns="91425" tIns="45700" rIns="91425" bIns="45700" anchor="t" anchorCtr="0">
              <a:spAutoFit/>
            </a:bodyPr>
            <a:lstStyle/>
            <a:p>
              <a:pPr marL="0" marR="0" lvl="0" indent="0" algn="ctr" rtl="0">
                <a:spcBef>
                  <a:spcPts val="0"/>
                </a:spcBef>
                <a:spcAft>
                  <a:spcPts val="0"/>
                </a:spcAft>
                <a:buNone/>
              </a:pPr>
              <a:r>
                <a:rPr lang="en-US" sz="1600" b="1">
                  <a:solidFill>
                    <a:schemeClr val="lt1"/>
                  </a:solidFill>
                  <a:latin typeface="Arial" panose="020B0604020202020204" pitchFamily="34" charset="0"/>
                  <a:ea typeface="Archivo"/>
                  <a:cs typeface="Arial" panose="020B0604020202020204" pitchFamily="34" charset="0"/>
                  <a:sym typeface="Archivo"/>
                </a:rPr>
                <a:t>TRANSMITTER</a:t>
              </a:r>
              <a:endParaRPr sz="1600" b="1">
                <a:solidFill>
                  <a:schemeClr val="lt1"/>
                </a:solidFill>
                <a:latin typeface="Arial" panose="020B0604020202020204" pitchFamily="34" charset="0"/>
                <a:ea typeface="Archivo"/>
                <a:cs typeface="Arial" panose="020B0604020202020204" pitchFamily="34" charset="0"/>
                <a:sym typeface="Archivo"/>
              </a:endParaRPr>
            </a:p>
          </p:txBody>
        </p:sp>
        <p:sp>
          <p:nvSpPr>
            <p:cNvPr id="69" name="Google Shape;104;p13">
              <a:extLst>
                <a:ext uri="{FF2B5EF4-FFF2-40B4-BE49-F238E27FC236}">
                  <a16:creationId xmlns:a16="http://schemas.microsoft.com/office/drawing/2014/main" id="{F169ADF5-67C9-3248-87D2-39E55F18D46F}"/>
                </a:ext>
              </a:extLst>
            </p:cNvPr>
            <p:cNvSpPr/>
            <p:nvPr/>
          </p:nvSpPr>
          <p:spPr>
            <a:xfrm>
              <a:off x="5070884" y="936619"/>
              <a:ext cx="2073537" cy="2590759"/>
            </a:xfrm>
            <a:custGeom>
              <a:avLst/>
              <a:gdLst/>
              <a:ahLst/>
              <a:cxnLst/>
              <a:rect l="l" t="t" r="r" b="b"/>
              <a:pathLst>
                <a:path w="2402871" h="4325683" extrusionOk="0">
                  <a:moveTo>
                    <a:pt x="2402872" y="162211"/>
                  </a:moveTo>
                  <a:lnTo>
                    <a:pt x="2402872" y="4163473"/>
                  </a:lnTo>
                  <a:cubicBezTo>
                    <a:pt x="2402872" y="4253103"/>
                    <a:pt x="2330291" y="4325684"/>
                    <a:pt x="2240661" y="4325684"/>
                  </a:cubicBezTo>
                  <a:lnTo>
                    <a:pt x="162211" y="4325684"/>
                  </a:lnTo>
                  <a:cubicBezTo>
                    <a:pt x="72581" y="4325684"/>
                    <a:pt x="0" y="4253103"/>
                    <a:pt x="0" y="4163473"/>
                  </a:cubicBezTo>
                  <a:lnTo>
                    <a:pt x="0" y="162211"/>
                  </a:lnTo>
                  <a:cubicBezTo>
                    <a:pt x="0" y="72676"/>
                    <a:pt x="72581" y="0"/>
                    <a:pt x="162211" y="0"/>
                  </a:cubicBezTo>
                  <a:lnTo>
                    <a:pt x="2240566" y="0"/>
                  </a:lnTo>
                  <a:cubicBezTo>
                    <a:pt x="2330196" y="0"/>
                    <a:pt x="2402777" y="72676"/>
                    <a:pt x="2402777" y="162211"/>
                  </a:cubicBezTo>
                  <a:close/>
                </a:path>
              </a:pathLst>
            </a:custGeom>
            <a:solidFill>
              <a:srgbClr val="FFFFFF"/>
            </a:solidFill>
            <a:ln w="9525" cap="flat" cmpd="sng">
              <a:solidFill>
                <a:srgbClr val="92D050"/>
              </a:solidFill>
              <a:prstDash val="solid"/>
              <a:miter lim="8000"/>
              <a:headEnd type="none" w="sm" len="sm"/>
              <a:tailEnd type="none" w="sm" len="sm"/>
            </a:ln>
            <a:effectLst>
              <a:outerShdw blurRad="50800" dist="38100" dir="2700000" algn="tl" rotWithShape="0">
                <a:prstClr val="black">
                  <a:alpha val="40000"/>
                </a:prstClr>
              </a:outerShdw>
            </a:effectLst>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Arial"/>
                <a:ea typeface="Arial"/>
                <a:cs typeface="Arial"/>
                <a:sym typeface="Arial"/>
              </a:endParaRPr>
            </a:p>
          </p:txBody>
        </p:sp>
        <p:sp>
          <p:nvSpPr>
            <p:cNvPr id="70" name="Google Shape;105;p13">
              <a:extLst>
                <a:ext uri="{FF2B5EF4-FFF2-40B4-BE49-F238E27FC236}">
                  <a16:creationId xmlns:a16="http://schemas.microsoft.com/office/drawing/2014/main" id="{C8FA4275-F62F-F542-B36A-4494BF722E13}"/>
                </a:ext>
              </a:extLst>
            </p:cNvPr>
            <p:cNvSpPr/>
            <p:nvPr/>
          </p:nvSpPr>
          <p:spPr>
            <a:xfrm>
              <a:off x="5258576" y="675534"/>
              <a:ext cx="1696014" cy="1137223"/>
            </a:xfrm>
            <a:custGeom>
              <a:avLst/>
              <a:gdLst/>
              <a:ahLst/>
              <a:cxnLst/>
              <a:rect l="l" t="t" r="r" b="b"/>
              <a:pathLst>
                <a:path w="1965388" h="1218247" extrusionOk="0">
                  <a:moveTo>
                    <a:pt x="1965389" y="300704"/>
                  </a:moveTo>
                  <a:lnTo>
                    <a:pt x="1965389" y="991743"/>
                  </a:lnTo>
                  <a:lnTo>
                    <a:pt x="1406176" y="991743"/>
                  </a:lnTo>
                  <a:lnTo>
                    <a:pt x="1002602" y="1218248"/>
                  </a:lnTo>
                  <a:lnTo>
                    <a:pt x="982790" y="1207199"/>
                  </a:lnTo>
                  <a:lnTo>
                    <a:pt x="598837" y="991743"/>
                  </a:lnTo>
                  <a:lnTo>
                    <a:pt x="0" y="991743"/>
                  </a:lnTo>
                  <a:lnTo>
                    <a:pt x="0" y="300704"/>
                  </a:lnTo>
                  <a:lnTo>
                    <a:pt x="1002602" y="0"/>
                  </a:lnTo>
                  <a:lnTo>
                    <a:pt x="1965389" y="300704"/>
                  </a:lnTo>
                  <a:close/>
                </a:path>
              </a:pathLst>
            </a:custGeom>
            <a:solidFill>
              <a:srgbClr val="92D050"/>
            </a:solidFill>
            <a:ln w="9525" cap="flat" cmpd="sng">
              <a:solidFill>
                <a:schemeClr val="lt1"/>
              </a:solidFill>
              <a:prstDash val="solid"/>
              <a:miter lim="8000"/>
              <a:headEnd type="none" w="sm" len="sm"/>
              <a:tailEnd type="none" w="sm" len="sm"/>
            </a:ln>
            <a:effectLst>
              <a:outerShdw blurRad="50800" dist="38100" dir="2700000" algn="tl" rotWithShape="0">
                <a:prstClr val="black">
                  <a:alpha val="40000"/>
                </a:prstClr>
              </a:outerShdw>
            </a:effectLst>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Arial"/>
                <a:ea typeface="Arial"/>
                <a:cs typeface="Arial"/>
                <a:sym typeface="Arial"/>
              </a:endParaRPr>
            </a:p>
          </p:txBody>
        </p:sp>
        <p:sp>
          <p:nvSpPr>
            <p:cNvPr id="72" name="Google Shape;107;p13">
              <a:extLst>
                <a:ext uri="{FF2B5EF4-FFF2-40B4-BE49-F238E27FC236}">
                  <a16:creationId xmlns:a16="http://schemas.microsoft.com/office/drawing/2014/main" id="{EF43334A-EA00-2243-8426-10318F229BB5}"/>
                </a:ext>
              </a:extLst>
            </p:cNvPr>
            <p:cNvSpPr txBox="1"/>
            <p:nvPr/>
          </p:nvSpPr>
          <p:spPr>
            <a:xfrm>
              <a:off x="5118817" y="1434850"/>
              <a:ext cx="1975531" cy="2308284"/>
            </a:xfrm>
            <a:prstGeom prst="rect">
              <a:avLst/>
            </a:prstGeom>
            <a:noFill/>
            <a:ln>
              <a:noFill/>
            </a:ln>
            <a:effectLst/>
          </p:spPr>
          <p:txBody>
            <a:bodyPr spcFirstLastPara="1" wrap="square" lIns="91425" tIns="45700" rIns="91425" bIns="45700" anchor="t" anchorCtr="0">
              <a:spAutoFit/>
            </a:bodyPr>
            <a:lstStyle/>
            <a:p>
              <a:endParaRPr lang="en-GB" sz="1200">
                <a:latin typeface="Arial" panose="020B0604020202020204" pitchFamily="34" charset="0"/>
                <a:cs typeface="Arial" panose="020B0604020202020204" pitchFamily="34" charset="0"/>
              </a:endParaRPr>
            </a:p>
            <a:p>
              <a:endParaRPr lang="en-GB" sz="1200">
                <a:latin typeface="Arial" panose="020B0604020202020204" pitchFamily="34" charset="0"/>
                <a:cs typeface="Arial" panose="020B0604020202020204" pitchFamily="34" charset="0"/>
              </a:endParaRPr>
            </a:p>
            <a:p>
              <a:pPr algn="ctr"/>
              <a:r>
                <a:rPr lang="en-GB" sz="1200" b="1"/>
                <a:t>Gary</a:t>
              </a:r>
              <a:r>
                <a:rPr lang="en-GB" sz="1200"/>
                <a:t> communicates </a:t>
              </a:r>
              <a:r>
                <a:rPr lang="en-GB" sz="1200" b="1"/>
                <a:t>verbally</a:t>
              </a:r>
              <a:r>
                <a:rPr lang="en-GB" sz="1200"/>
                <a:t> with the employees. </a:t>
              </a:r>
              <a:r>
                <a:rPr lang="en-GB" sz="1200" b="1"/>
                <a:t>Written communication</a:t>
              </a:r>
              <a:r>
                <a:rPr lang="en-GB" sz="1200"/>
                <a:t>—via signs and posters. His body language, tone, and gestures are examples of </a:t>
              </a:r>
              <a:r>
                <a:rPr lang="en-GB" sz="1200" b="1"/>
                <a:t>nonverbal communication</a:t>
              </a:r>
              <a:r>
                <a:rPr lang="en-GB" sz="1200"/>
                <a:t>.</a:t>
              </a:r>
              <a:br>
                <a:rPr lang="en-GB" sz="1200"/>
              </a:br>
              <a:r>
                <a:rPr lang="en-GB" sz="1200"/>
                <a:t>.</a:t>
              </a:r>
              <a:endParaRPr lang="en-GB" sz="1200">
                <a:latin typeface="Arial" panose="020B0604020202020204" pitchFamily="34" charset="0"/>
                <a:cs typeface="Arial" panose="020B0604020202020204" pitchFamily="34" charset="0"/>
              </a:endParaRPr>
            </a:p>
          </p:txBody>
        </p:sp>
        <p:sp>
          <p:nvSpPr>
            <p:cNvPr id="74" name="Google Shape;109;p13">
              <a:extLst>
                <a:ext uri="{FF2B5EF4-FFF2-40B4-BE49-F238E27FC236}">
                  <a16:creationId xmlns:a16="http://schemas.microsoft.com/office/drawing/2014/main" id="{DD928CF6-6F35-3848-9939-36FC7A0C6B75}"/>
                </a:ext>
              </a:extLst>
            </p:cNvPr>
            <p:cNvSpPr txBox="1"/>
            <p:nvPr/>
          </p:nvSpPr>
          <p:spPr>
            <a:xfrm>
              <a:off x="5187436" y="973423"/>
              <a:ext cx="1841377" cy="553957"/>
            </a:xfrm>
            <a:prstGeom prst="rect">
              <a:avLst/>
            </a:prstGeom>
            <a:noFill/>
            <a:ln>
              <a:noFill/>
            </a:ln>
            <a:effectLst>
              <a:outerShdw blurRad="50800" dist="38100" dir="2700000" algn="tl" rotWithShape="0">
                <a:prstClr val="black">
                  <a:alpha val="40000"/>
                </a:prstClr>
              </a:outerShdw>
            </a:effectLst>
          </p:spPr>
          <p:txBody>
            <a:bodyPr spcFirstLastPara="1" wrap="square" lIns="91425" tIns="45700" rIns="91425" bIns="45700" anchor="t" anchorCtr="0">
              <a:spAutoFit/>
            </a:bodyPr>
            <a:lstStyle/>
            <a:p>
              <a:pPr marL="0" marR="0" lvl="0" indent="0" algn="ctr" rtl="0">
                <a:spcBef>
                  <a:spcPts val="0"/>
                </a:spcBef>
                <a:spcAft>
                  <a:spcPts val="0"/>
                </a:spcAft>
                <a:buNone/>
              </a:pPr>
              <a:r>
                <a:rPr lang="en-GB" sz="1400" b="1">
                  <a:solidFill>
                    <a:schemeClr val="lt1"/>
                  </a:solidFill>
                  <a:latin typeface="Arial" panose="020B0604020202020204" pitchFamily="34" charset="0"/>
                  <a:ea typeface="Archivo"/>
                  <a:cs typeface="Arial" panose="020B0604020202020204" pitchFamily="34" charset="0"/>
                  <a:sym typeface="Archivo"/>
                </a:rPr>
                <a:t>COMMUNICATION</a:t>
              </a:r>
              <a:r>
                <a:rPr lang="en-GB" sz="1600" b="1">
                  <a:solidFill>
                    <a:schemeClr val="lt1"/>
                  </a:solidFill>
                  <a:latin typeface="Arial" panose="020B0604020202020204" pitchFamily="34" charset="0"/>
                  <a:ea typeface="Archivo"/>
                  <a:cs typeface="Arial" panose="020B0604020202020204" pitchFamily="34" charset="0"/>
                  <a:sym typeface="Archivo"/>
                </a:rPr>
                <a:t> </a:t>
              </a:r>
              <a:r>
                <a:rPr lang="en-GB" sz="1400" b="1">
                  <a:solidFill>
                    <a:schemeClr val="lt1"/>
                  </a:solidFill>
                  <a:latin typeface="Arial" panose="020B0604020202020204" pitchFamily="34" charset="0"/>
                  <a:ea typeface="Archivo"/>
                  <a:cs typeface="Arial" panose="020B0604020202020204" pitchFamily="34" charset="0"/>
                  <a:sym typeface="Archivo"/>
                </a:rPr>
                <a:t>CHANNEL</a:t>
              </a:r>
              <a:endParaRPr lang="en-GB" sz="1600" b="1">
                <a:solidFill>
                  <a:schemeClr val="lt1"/>
                </a:solidFill>
                <a:latin typeface="Arial" panose="020B0604020202020204" pitchFamily="34" charset="0"/>
                <a:ea typeface="Archivo"/>
                <a:cs typeface="Arial" panose="020B0604020202020204" pitchFamily="34" charset="0"/>
                <a:sym typeface="Archivo"/>
              </a:endParaRPr>
            </a:p>
          </p:txBody>
        </p:sp>
        <p:sp>
          <p:nvSpPr>
            <p:cNvPr id="75" name="Google Shape;110;p13">
              <a:extLst>
                <a:ext uri="{FF2B5EF4-FFF2-40B4-BE49-F238E27FC236}">
                  <a16:creationId xmlns:a16="http://schemas.microsoft.com/office/drawing/2014/main" id="{7073706F-EAE5-3349-A5B2-556FE7BD4651}"/>
                </a:ext>
              </a:extLst>
            </p:cNvPr>
            <p:cNvSpPr/>
            <p:nvPr/>
          </p:nvSpPr>
          <p:spPr>
            <a:xfrm>
              <a:off x="7509259" y="936619"/>
              <a:ext cx="2073537" cy="2590759"/>
            </a:xfrm>
            <a:custGeom>
              <a:avLst/>
              <a:gdLst/>
              <a:ahLst/>
              <a:cxnLst/>
              <a:rect l="l" t="t" r="r" b="b"/>
              <a:pathLst>
                <a:path w="2402871" h="4325683" extrusionOk="0">
                  <a:moveTo>
                    <a:pt x="2402872" y="162211"/>
                  </a:moveTo>
                  <a:lnTo>
                    <a:pt x="2402872" y="4163473"/>
                  </a:lnTo>
                  <a:cubicBezTo>
                    <a:pt x="2402872" y="4253103"/>
                    <a:pt x="2330291" y="4325684"/>
                    <a:pt x="2240661" y="4325684"/>
                  </a:cubicBezTo>
                  <a:lnTo>
                    <a:pt x="162211" y="4325684"/>
                  </a:lnTo>
                  <a:cubicBezTo>
                    <a:pt x="72581" y="4325684"/>
                    <a:pt x="0" y="4253103"/>
                    <a:pt x="0" y="4163473"/>
                  </a:cubicBezTo>
                  <a:lnTo>
                    <a:pt x="0" y="162211"/>
                  </a:lnTo>
                  <a:cubicBezTo>
                    <a:pt x="0" y="72676"/>
                    <a:pt x="72581" y="0"/>
                    <a:pt x="162211" y="0"/>
                  </a:cubicBezTo>
                  <a:lnTo>
                    <a:pt x="2240566" y="0"/>
                  </a:lnTo>
                  <a:cubicBezTo>
                    <a:pt x="2330196" y="0"/>
                    <a:pt x="2402777" y="72676"/>
                    <a:pt x="2402777" y="162211"/>
                  </a:cubicBezTo>
                  <a:close/>
                </a:path>
              </a:pathLst>
            </a:custGeom>
            <a:solidFill>
              <a:srgbClr val="FFFFFF"/>
            </a:solidFill>
            <a:ln w="9525" cap="flat" cmpd="sng">
              <a:solidFill>
                <a:srgbClr val="00B0F0"/>
              </a:solidFill>
              <a:prstDash val="solid"/>
              <a:miter lim="8000"/>
              <a:headEnd type="none" w="sm" len="sm"/>
              <a:tailEnd type="none" w="sm" len="sm"/>
            </a:ln>
            <a:effectLst>
              <a:outerShdw blurRad="50800" dist="38100" dir="2700000" algn="tl" rotWithShape="0">
                <a:prstClr val="black">
                  <a:alpha val="40000"/>
                </a:prstClr>
              </a:outerShdw>
            </a:effectLst>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Arial"/>
                <a:ea typeface="Arial"/>
                <a:cs typeface="Arial"/>
                <a:sym typeface="Arial"/>
              </a:endParaRPr>
            </a:p>
          </p:txBody>
        </p:sp>
        <p:sp>
          <p:nvSpPr>
            <p:cNvPr id="76" name="Google Shape;111;p13">
              <a:extLst>
                <a:ext uri="{FF2B5EF4-FFF2-40B4-BE49-F238E27FC236}">
                  <a16:creationId xmlns:a16="http://schemas.microsoft.com/office/drawing/2014/main" id="{07AD9175-7024-F74B-8F73-D336B87DF85E}"/>
                </a:ext>
              </a:extLst>
            </p:cNvPr>
            <p:cNvSpPr/>
            <p:nvPr/>
          </p:nvSpPr>
          <p:spPr>
            <a:xfrm>
              <a:off x="7695922" y="675534"/>
              <a:ext cx="1696014" cy="1137224"/>
            </a:xfrm>
            <a:custGeom>
              <a:avLst/>
              <a:gdLst/>
              <a:ahLst/>
              <a:cxnLst/>
              <a:rect l="l" t="t" r="r" b="b"/>
              <a:pathLst>
                <a:path w="1965388" h="1218247" extrusionOk="0">
                  <a:moveTo>
                    <a:pt x="1965389" y="300704"/>
                  </a:moveTo>
                  <a:lnTo>
                    <a:pt x="1965389" y="991743"/>
                  </a:lnTo>
                  <a:lnTo>
                    <a:pt x="1406176" y="991743"/>
                  </a:lnTo>
                  <a:lnTo>
                    <a:pt x="1002602" y="1218248"/>
                  </a:lnTo>
                  <a:lnTo>
                    <a:pt x="982790" y="1207199"/>
                  </a:lnTo>
                  <a:lnTo>
                    <a:pt x="598837" y="991743"/>
                  </a:lnTo>
                  <a:lnTo>
                    <a:pt x="0" y="991743"/>
                  </a:lnTo>
                  <a:lnTo>
                    <a:pt x="0" y="300704"/>
                  </a:lnTo>
                  <a:lnTo>
                    <a:pt x="1002602" y="0"/>
                  </a:lnTo>
                  <a:lnTo>
                    <a:pt x="1965389" y="300704"/>
                  </a:lnTo>
                  <a:close/>
                </a:path>
              </a:pathLst>
            </a:custGeom>
            <a:solidFill>
              <a:srgbClr val="00B0F0"/>
            </a:solidFill>
            <a:ln w="9525" cap="flat" cmpd="sng">
              <a:solidFill>
                <a:schemeClr val="lt1"/>
              </a:solidFill>
              <a:prstDash val="solid"/>
              <a:miter lim="8000"/>
              <a:headEnd type="none" w="sm" len="sm"/>
              <a:tailEnd type="none" w="sm" len="sm"/>
            </a:ln>
            <a:effectLst>
              <a:outerShdw blurRad="50800" dist="38100" dir="2700000" algn="tl" rotWithShape="0">
                <a:prstClr val="black">
                  <a:alpha val="40000"/>
                </a:prstClr>
              </a:outerShdw>
            </a:effectLst>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Arial"/>
                <a:ea typeface="Arial"/>
                <a:cs typeface="Arial"/>
                <a:sym typeface="Arial"/>
              </a:endParaRPr>
            </a:p>
          </p:txBody>
        </p:sp>
        <p:sp>
          <p:nvSpPr>
            <p:cNvPr id="78" name="Google Shape;113;p13">
              <a:extLst>
                <a:ext uri="{FF2B5EF4-FFF2-40B4-BE49-F238E27FC236}">
                  <a16:creationId xmlns:a16="http://schemas.microsoft.com/office/drawing/2014/main" id="{83EDBE13-E59C-FB48-BDC6-05D452463B69}"/>
                </a:ext>
              </a:extLst>
            </p:cNvPr>
            <p:cNvSpPr txBox="1"/>
            <p:nvPr/>
          </p:nvSpPr>
          <p:spPr>
            <a:xfrm>
              <a:off x="7556164" y="1418601"/>
              <a:ext cx="1975531" cy="2123618"/>
            </a:xfrm>
            <a:prstGeom prst="rect">
              <a:avLst/>
            </a:prstGeom>
            <a:noFill/>
            <a:ln>
              <a:noFill/>
            </a:ln>
            <a:effectLst/>
          </p:spPr>
          <p:txBody>
            <a:bodyPr spcFirstLastPara="1" wrap="square" lIns="91425" tIns="45700" rIns="91425" bIns="45700" anchor="t" anchorCtr="0">
              <a:spAutoFit/>
            </a:bodyPr>
            <a:lstStyle/>
            <a:p>
              <a:endParaRPr lang="en-GB" sz="1200">
                <a:latin typeface="Arial" panose="020B0604020202020204" pitchFamily="34" charset="0"/>
                <a:cs typeface="Arial" panose="020B0604020202020204" pitchFamily="34" charset="0"/>
              </a:endParaRPr>
            </a:p>
            <a:p>
              <a:endParaRPr lang="en-GB" sz="1200">
                <a:latin typeface="Arial" panose="020B0604020202020204" pitchFamily="34" charset="0"/>
                <a:cs typeface="Arial" panose="020B0604020202020204" pitchFamily="34" charset="0"/>
              </a:endParaRPr>
            </a:p>
            <a:p>
              <a:pPr algn="ctr"/>
              <a:r>
                <a:rPr lang="en-GB" sz="1200" b="1"/>
                <a:t>The factory workers.</a:t>
              </a:r>
              <a:br>
                <a:rPr lang="en-GB" sz="1200" b="1"/>
              </a:br>
              <a:r>
                <a:rPr lang="en-GB" sz="1200"/>
                <a:t>Although they read Gary's signs or hear his comments, many of them have trouble understanding English, so their interpretation of the message differs from Gary's original intent.</a:t>
              </a:r>
              <a:endParaRPr lang="en-GB" sz="1200">
                <a:latin typeface="Arial" panose="020B0604020202020204" pitchFamily="34" charset="0"/>
                <a:cs typeface="Arial" panose="020B0604020202020204" pitchFamily="34" charset="0"/>
              </a:endParaRPr>
            </a:p>
          </p:txBody>
        </p:sp>
        <p:sp>
          <p:nvSpPr>
            <p:cNvPr id="80" name="Google Shape;115;p13">
              <a:extLst>
                <a:ext uri="{FF2B5EF4-FFF2-40B4-BE49-F238E27FC236}">
                  <a16:creationId xmlns:a16="http://schemas.microsoft.com/office/drawing/2014/main" id="{E45C38D5-F51E-754A-9609-51E63743E858}"/>
                </a:ext>
              </a:extLst>
            </p:cNvPr>
            <p:cNvSpPr txBox="1"/>
            <p:nvPr/>
          </p:nvSpPr>
          <p:spPr>
            <a:xfrm>
              <a:off x="7712912" y="1096533"/>
              <a:ext cx="1662035" cy="338514"/>
            </a:xfrm>
            <a:prstGeom prst="rect">
              <a:avLst/>
            </a:prstGeom>
            <a:noFill/>
            <a:ln>
              <a:noFill/>
            </a:ln>
            <a:effectLst>
              <a:outerShdw blurRad="50800" dist="38100" dir="2700000" algn="tl" rotWithShape="0">
                <a:prstClr val="black">
                  <a:alpha val="40000"/>
                </a:prstClr>
              </a:outerShdw>
            </a:effectLst>
          </p:spPr>
          <p:txBody>
            <a:bodyPr spcFirstLastPara="1" wrap="square" lIns="91425" tIns="45700" rIns="91425" bIns="45700" anchor="t" anchorCtr="0">
              <a:spAutoFit/>
            </a:bodyPr>
            <a:lstStyle/>
            <a:p>
              <a:pPr marL="0" marR="0" lvl="0" indent="0" algn="ctr" rtl="0">
                <a:spcBef>
                  <a:spcPts val="0"/>
                </a:spcBef>
                <a:spcAft>
                  <a:spcPts val="0"/>
                </a:spcAft>
                <a:buNone/>
              </a:pPr>
              <a:r>
                <a:rPr lang="en-US" sz="1600" b="1">
                  <a:solidFill>
                    <a:schemeClr val="lt1"/>
                  </a:solidFill>
                  <a:latin typeface="Arial" panose="020B0604020202020204" pitchFamily="34" charset="0"/>
                  <a:ea typeface="Archivo"/>
                  <a:cs typeface="Arial" panose="020B0604020202020204" pitchFamily="34" charset="0"/>
                  <a:sym typeface="Archivo"/>
                </a:rPr>
                <a:t>RECEIVER</a:t>
              </a:r>
              <a:endParaRPr sz="1600" b="1">
                <a:solidFill>
                  <a:schemeClr val="lt1"/>
                </a:solidFill>
                <a:latin typeface="Arial" panose="020B0604020202020204" pitchFamily="34" charset="0"/>
                <a:ea typeface="Archivo"/>
                <a:cs typeface="Arial" panose="020B0604020202020204" pitchFamily="34" charset="0"/>
                <a:sym typeface="Archivo"/>
              </a:endParaRPr>
            </a:p>
          </p:txBody>
        </p:sp>
        <p:sp>
          <p:nvSpPr>
            <p:cNvPr id="86" name="Google Shape;110;p13">
              <a:extLst>
                <a:ext uri="{FF2B5EF4-FFF2-40B4-BE49-F238E27FC236}">
                  <a16:creationId xmlns:a16="http://schemas.microsoft.com/office/drawing/2014/main" id="{EDC69ECE-0D1F-8D42-9852-696ED5E1615B}"/>
                </a:ext>
              </a:extLst>
            </p:cNvPr>
            <p:cNvSpPr/>
            <p:nvPr/>
          </p:nvSpPr>
          <p:spPr>
            <a:xfrm>
              <a:off x="9943437" y="941973"/>
              <a:ext cx="2073537" cy="2590759"/>
            </a:xfrm>
            <a:custGeom>
              <a:avLst/>
              <a:gdLst/>
              <a:ahLst/>
              <a:cxnLst/>
              <a:rect l="l" t="t" r="r" b="b"/>
              <a:pathLst>
                <a:path w="2402871" h="4325683" extrusionOk="0">
                  <a:moveTo>
                    <a:pt x="2402872" y="162211"/>
                  </a:moveTo>
                  <a:lnTo>
                    <a:pt x="2402872" y="4163473"/>
                  </a:lnTo>
                  <a:cubicBezTo>
                    <a:pt x="2402872" y="4253103"/>
                    <a:pt x="2330291" y="4325684"/>
                    <a:pt x="2240661" y="4325684"/>
                  </a:cubicBezTo>
                  <a:lnTo>
                    <a:pt x="162211" y="4325684"/>
                  </a:lnTo>
                  <a:cubicBezTo>
                    <a:pt x="72581" y="4325684"/>
                    <a:pt x="0" y="4253103"/>
                    <a:pt x="0" y="4163473"/>
                  </a:cubicBezTo>
                  <a:lnTo>
                    <a:pt x="0" y="162211"/>
                  </a:lnTo>
                  <a:cubicBezTo>
                    <a:pt x="0" y="72676"/>
                    <a:pt x="72581" y="0"/>
                    <a:pt x="162211" y="0"/>
                  </a:cubicBezTo>
                  <a:lnTo>
                    <a:pt x="2240566" y="0"/>
                  </a:lnTo>
                  <a:cubicBezTo>
                    <a:pt x="2330196" y="0"/>
                    <a:pt x="2402777" y="72676"/>
                    <a:pt x="2402777" y="162211"/>
                  </a:cubicBezTo>
                  <a:close/>
                </a:path>
              </a:pathLst>
            </a:custGeom>
            <a:solidFill>
              <a:srgbClr val="FFFFFF"/>
            </a:solidFill>
            <a:ln w="9525" cap="flat" cmpd="sng">
              <a:solidFill>
                <a:srgbClr val="7030A0"/>
              </a:solidFill>
              <a:prstDash val="solid"/>
              <a:miter lim="8000"/>
              <a:headEnd type="none" w="sm" len="sm"/>
              <a:tailEnd type="none" w="sm" len="sm"/>
            </a:ln>
            <a:effectLst>
              <a:outerShdw blurRad="50800" dist="38100" dir="2700000" algn="tl" rotWithShape="0">
                <a:prstClr val="black">
                  <a:alpha val="40000"/>
                </a:prstClr>
              </a:outerShdw>
            </a:effectLst>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Arial"/>
                <a:ea typeface="Arial"/>
                <a:cs typeface="Arial"/>
                <a:sym typeface="Arial"/>
              </a:endParaRPr>
            </a:p>
          </p:txBody>
        </p:sp>
        <p:sp>
          <p:nvSpPr>
            <p:cNvPr id="87" name="Google Shape;111;p13">
              <a:extLst>
                <a:ext uri="{FF2B5EF4-FFF2-40B4-BE49-F238E27FC236}">
                  <a16:creationId xmlns:a16="http://schemas.microsoft.com/office/drawing/2014/main" id="{3359B131-4465-254A-A184-9A7F8BCD833C}"/>
                </a:ext>
              </a:extLst>
            </p:cNvPr>
            <p:cNvSpPr/>
            <p:nvPr/>
          </p:nvSpPr>
          <p:spPr>
            <a:xfrm>
              <a:off x="10130100" y="680886"/>
              <a:ext cx="1696014" cy="1131871"/>
            </a:xfrm>
            <a:custGeom>
              <a:avLst/>
              <a:gdLst/>
              <a:ahLst/>
              <a:cxnLst/>
              <a:rect l="l" t="t" r="r" b="b"/>
              <a:pathLst>
                <a:path w="1965388" h="1218247" extrusionOk="0">
                  <a:moveTo>
                    <a:pt x="1965389" y="300704"/>
                  </a:moveTo>
                  <a:lnTo>
                    <a:pt x="1965389" y="991743"/>
                  </a:lnTo>
                  <a:lnTo>
                    <a:pt x="1406176" y="991743"/>
                  </a:lnTo>
                  <a:lnTo>
                    <a:pt x="1002602" y="1218248"/>
                  </a:lnTo>
                  <a:lnTo>
                    <a:pt x="982790" y="1207199"/>
                  </a:lnTo>
                  <a:lnTo>
                    <a:pt x="598837" y="991743"/>
                  </a:lnTo>
                  <a:lnTo>
                    <a:pt x="0" y="991743"/>
                  </a:lnTo>
                  <a:lnTo>
                    <a:pt x="0" y="300704"/>
                  </a:lnTo>
                  <a:lnTo>
                    <a:pt x="1002602" y="0"/>
                  </a:lnTo>
                  <a:lnTo>
                    <a:pt x="1965389" y="300704"/>
                  </a:lnTo>
                  <a:close/>
                </a:path>
              </a:pathLst>
            </a:custGeom>
            <a:solidFill>
              <a:srgbClr val="7030A0"/>
            </a:solidFill>
            <a:ln w="9525" cap="flat" cmpd="sng">
              <a:solidFill>
                <a:schemeClr val="lt1"/>
              </a:solidFill>
              <a:prstDash val="solid"/>
              <a:miter lim="8000"/>
              <a:headEnd type="none" w="sm" len="sm"/>
              <a:tailEnd type="none" w="sm" len="sm"/>
            </a:ln>
            <a:effectLst>
              <a:outerShdw blurRad="50800" dist="38100" dir="2700000" algn="tl" rotWithShape="0">
                <a:prstClr val="black">
                  <a:alpha val="40000"/>
                </a:prstClr>
              </a:outerShdw>
            </a:effectLst>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Arial"/>
                <a:ea typeface="Arial"/>
                <a:cs typeface="Arial"/>
                <a:sym typeface="Arial"/>
              </a:endParaRPr>
            </a:p>
          </p:txBody>
        </p:sp>
        <p:sp>
          <p:nvSpPr>
            <p:cNvPr id="89" name="Google Shape;113;p13">
              <a:extLst>
                <a:ext uri="{FF2B5EF4-FFF2-40B4-BE49-F238E27FC236}">
                  <a16:creationId xmlns:a16="http://schemas.microsoft.com/office/drawing/2014/main" id="{AB36CCAE-BF3D-574F-9548-156F1ED04B26}"/>
                </a:ext>
              </a:extLst>
            </p:cNvPr>
            <p:cNvSpPr txBox="1"/>
            <p:nvPr/>
          </p:nvSpPr>
          <p:spPr>
            <a:xfrm>
              <a:off x="9989331" y="1432889"/>
              <a:ext cx="1975531" cy="1754286"/>
            </a:xfrm>
            <a:prstGeom prst="rect">
              <a:avLst/>
            </a:prstGeom>
            <a:noFill/>
            <a:ln>
              <a:noFill/>
            </a:ln>
            <a:effectLst/>
          </p:spPr>
          <p:txBody>
            <a:bodyPr spcFirstLastPara="1" wrap="square" lIns="91425" tIns="45700" rIns="91425" bIns="45700" anchor="t" anchorCtr="0">
              <a:spAutoFit/>
            </a:bodyPr>
            <a:lstStyle/>
            <a:p>
              <a:endParaRPr lang="en-GB" sz="1200">
                <a:latin typeface="Arial" panose="020B0604020202020204" pitchFamily="34" charset="0"/>
                <a:cs typeface="Arial" panose="020B0604020202020204" pitchFamily="34" charset="0"/>
              </a:endParaRPr>
            </a:p>
            <a:p>
              <a:endParaRPr lang="en-GB" sz="1200">
                <a:latin typeface="Arial" panose="020B0604020202020204" pitchFamily="34" charset="0"/>
                <a:cs typeface="Arial" panose="020B0604020202020204" pitchFamily="34" charset="0"/>
              </a:endParaRPr>
            </a:p>
            <a:p>
              <a:pPr algn="ctr"/>
              <a:r>
                <a:rPr lang="en-GB" sz="1200" b="1"/>
                <a:t>Gary's</a:t>
              </a:r>
              <a:r>
                <a:rPr lang="en-GB" sz="1200"/>
                <a:t> goal is for the employees to adhere to proper food safety and cleanliness procedures so that the food prepared satisfies airline requirements. </a:t>
              </a:r>
              <a:endParaRPr lang="en-GB" sz="1200">
                <a:latin typeface="Arial" panose="020B0604020202020204" pitchFamily="34" charset="0"/>
                <a:cs typeface="Arial" panose="020B0604020202020204" pitchFamily="34" charset="0"/>
              </a:endParaRPr>
            </a:p>
          </p:txBody>
        </p:sp>
        <p:sp>
          <p:nvSpPr>
            <p:cNvPr id="91" name="Google Shape;115;p13">
              <a:extLst>
                <a:ext uri="{FF2B5EF4-FFF2-40B4-BE49-F238E27FC236}">
                  <a16:creationId xmlns:a16="http://schemas.microsoft.com/office/drawing/2014/main" id="{31D349C3-39C8-464E-949F-40621E6C928E}"/>
                </a:ext>
              </a:extLst>
            </p:cNvPr>
            <p:cNvSpPr txBox="1"/>
            <p:nvPr/>
          </p:nvSpPr>
          <p:spPr>
            <a:xfrm>
              <a:off x="10113111" y="1096533"/>
              <a:ext cx="1696014" cy="338514"/>
            </a:xfrm>
            <a:prstGeom prst="rect">
              <a:avLst/>
            </a:prstGeom>
            <a:noFill/>
            <a:ln>
              <a:noFill/>
            </a:ln>
            <a:effectLst>
              <a:outerShdw blurRad="50800" dist="38100" dir="2700000" algn="tl" rotWithShape="0">
                <a:prstClr val="black">
                  <a:alpha val="40000"/>
                </a:prstClr>
              </a:outerShdw>
            </a:effectLst>
          </p:spPr>
          <p:txBody>
            <a:bodyPr spcFirstLastPara="1" wrap="square" lIns="91425" tIns="45700" rIns="91425" bIns="45700" anchor="t" anchorCtr="0">
              <a:spAutoFit/>
            </a:bodyPr>
            <a:lstStyle/>
            <a:p>
              <a:pPr marL="0" marR="0" lvl="0" indent="0" algn="ctr" rtl="0">
                <a:spcBef>
                  <a:spcPts val="0"/>
                </a:spcBef>
                <a:spcAft>
                  <a:spcPts val="0"/>
                </a:spcAft>
                <a:buNone/>
              </a:pPr>
              <a:r>
                <a:rPr lang="en-US" sz="1600" b="1">
                  <a:solidFill>
                    <a:schemeClr val="lt1"/>
                  </a:solidFill>
                  <a:latin typeface="Arial" panose="020B0604020202020204" pitchFamily="34" charset="0"/>
                  <a:ea typeface="Archivo"/>
                  <a:cs typeface="Arial" panose="020B0604020202020204" pitchFamily="34" charset="0"/>
                  <a:sym typeface="Archivo"/>
                </a:rPr>
                <a:t>DESTINATION</a:t>
              </a:r>
              <a:endParaRPr sz="1600" b="1">
                <a:solidFill>
                  <a:schemeClr val="lt1"/>
                </a:solidFill>
                <a:latin typeface="Arial" panose="020B0604020202020204" pitchFamily="34" charset="0"/>
                <a:ea typeface="Archivo"/>
                <a:cs typeface="Arial" panose="020B0604020202020204" pitchFamily="34" charset="0"/>
                <a:sym typeface="Archivo"/>
              </a:endParaRPr>
            </a:p>
          </p:txBody>
        </p:sp>
        <p:sp>
          <p:nvSpPr>
            <p:cNvPr id="111" name="Google Shape;110;p13">
              <a:extLst>
                <a:ext uri="{FF2B5EF4-FFF2-40B4-BE49-F238E27FC236}">
                  <a16:creationId xmlns:a16="http://schemas.microsoft.com/office/drawing/2014/main" id="{A551C839-B249-B640-A633-EEF8C435A88C}"/>
                </a:ext>
              </a:extLst>
            </p:cNvPr>
            <p:cNvSpPr/>
            <p:nvPr/>
          </p:nvSpPr>
          <p:spPr>
            <a:xfrm>
              <a:off x="5057445" y="4070715"/>
              <a:ext cx="2073537" cy="2590759"/>
            </a:xfrm>
            <a:custGeom>
              <a:avLst/>
              <a:gdLst/>
              <a:ahLst/>
              <a:cxnLst/>
              <a:rect l="l" t="t" r="r" b="b"/>
              <a:pathLst>
                <a:path w="2402871" h="4325683" extrusionOk="0">
                  <a:moveTo>
                    <a:pt x="2402872" y="162211"/>
                  </a:moveTo>
                  <a:lnTo>
                    <a:pt x="2402872" y="4163473"/>
                  </a:lnTo>
                  <a:cubicBezTo>
                    <a:pt x="2402872" y="4253103"/>
                    <a:pt x="2330291" y="4325684"/>
                    <a:pt x="2240661" y="4325684"/>
                  </a:cubicBezTo>
                  <a:lnTo>
                    <a:pt x="162211" y="4325684"/>
                  </a:lnTo>
                  <a:cubicBezTo>
                    <a:pt x="72581" y="4325684"/>
                    <a:pt x="0" y="4253103"/>
                    <a:pt x="0" y="4163473"/>
                  </a:cubicBezTo>
                  <a:lnTo>
                    <a:pt x="0" y="162211"/>
                  </a:lnTo>
                  <a:cubicBezTo>
                    <a:pt x="0" y="72676"/>
                    <a:pt x="72581" y="0"/>
                    <a:pt x="162211" y="0"/>
                  </a:cubicBezTo>
                  <a:lnTo>
                    <a:pt x="2240566" y="0"/>
                  </a:lnTo>
                  <a:cubicBezTo>
                    <a:pt x="2330196" y="0"/>
                    <a:pt x="2402777" y="72676"/>
                    <a:pt x="2402777" y="162211"/>
                  </a:cubicBezTo>
                  <a:close/>
                </a:path>
              </a:pathLst>
            </a:custGeom>
            <a:solidFill>
              <a:srgbClr val="FFFFFF"/>
            </a:solidFill>
            <a:ln w="9525" cap="flat" cmpd="sng">
              <a:solidFill>
                <a:srgbClr val="00B050"/>
              </a:solidFill>
              <a:prstDash val="solid"/>
              <a:miter lim="8000"/>
              <a:headEnd type="none" w="sm" len="sm"/>
              <a:tailEnd type="none" w="sm" len="sm"/>
            </a:ln>
            <a:effectLst>
              <a:outerShdw blurRad="50800" dist="38100" dir="2700000" algn="tl" rotWithShape="0">
                <a:prstClr val="black">
                  <a:alpha val="40000"/>
                </a:prstClr>
              </a:outerShdw>
            </a:effectLst>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Arial"/>
                <a:ea typeface="Arial"/>
                <a:cs typeface="Arial"/>
                <a:sym typeface="Arial"/>
              </a:endParaRPr>
            </a:p>
          </p:txBody>
        </p:sp>
        <p:sp>
          <p:nvSpPr>
            <p:cNvPr id="112" name="Google Shape;111;p13">
              <a:extLst>
                <a:ext uri="{FF2B5EF4-FFF2-40B4-BE49-F238E27FC236}">
                  <a16:creationId xmlns:a16="http://schemas.microsoft.com/office/drawing/2014/main" id="{6CF31E3E-9292-8E40-BC49-C0F6C60ADC29}"/>
                </a:ext>
              </a:extLst>
            </p:cNvPr>
            <p:cNvSpPr/>
            <p:nvPr/>
          </p:nvSpPr>
          <p:spPr>
            <a:xfrm>
              <a:off x="5244108" y="3809628"/>
              <a:ext cx="1696014" cy="1131340"/>
            </a:xfrm>
            <a:custGeom>
              <a:avLst/>
              <a:gdLst/>
              <a:ahLst/>
              <a:cxnLst/>
              <a:rect l="l" t="t" r="r" b="b"/>
              <a:pathLst>
                <a:path w="1965388" h="1218247" extrusionOk="0">
                  <a:moveTo>
                    <a:pt x="1965389" y="300704"/>
                  </a:moveTo>
                  <a:lnTo>
                    <a:pt x="1965389" y="991743"/>
                  </a:lnTo>
                  <a:lnTo>
                    <a:pt x="1406176" y="991743"/>
                  </a:lnTo>
                  <a:lnTo>
                    <a:pt x="1002602" y="1218248"/>
                  </a:lnTo>
                  <a:lnTo>
                    <a:pt x="982790" y="1207199"/>
                  </a:lnTo>
                  <a:lnTo>
                    <a:pt x="598837" y="991743"/>
                  </a:lnTo>
                  <a:lnTo>
                    <a:pt x="0" y="991743"/>
                  </a:lnTo>
                  <a:lnTo>
                    <a:pt x="0" y="300704"/>
                  </a:lnTo>
                  <a:lnTo>
                    <a:pt x="1002602" y="0"/>
                  </a:lnTo>
                  <a:lnTo>
                    <a:pt x="1965389" y="300704"/>
                  </a:lnTo>
                  <a:close/>
                </a:path>
              </a:pathLst>
            </a:custGeom>
            <a:solidFill>
              <a:srgbClr val="00B050"/>
            </a:solidFill>
            <a:ln w="9525" cap="flat" cmpd="sng">
              <a:solidFill>
                <a:schemeClr val="lt1"/>
              </a:solidFill>
              <a:prstDash val="solid"/>
              <a:miter lim="8000"/>
              <a:headEnd type="none" w="sm" len="sm"/>
              <a:tailEnd type="none" w="sm" len="sm"/>
            </a:ln>
            <a:effectLst>
              <a:outerShdw blurRad="50800" dist="38100" dir="2700000" algn="tl" rotWithShape="0">
                <a:prstClr val="black">
                  <a:alpha val="40000"/>
                </a:prstClr>
              </a:outerShdw>
            </a:effectLst>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Arial"/>
                <a:ea typeface="Arial"/>
                <a:cs typeface="Arial"/>
                <a:sym typeface="Arial"/>
              </a:endParaRPr>
            </a:p>
          </p:txBody>
        </p:sp>
        <p:sp>
          <p:nvSpPr>
            <p:cNvPr id="114" name="Google Shape;113;p13">
              <a:extLst>
                <a:ext uri="{FF2B5EF4-FFF2-40B4-BE49-F238E27FC236}">
                  <a16:creationId xmlns:a16="http://schemas.microsoft.com/office/drawing/2014/main" id="{5004DD60-D73E-004B-A3E4-A04106209570}"/>
                </a:ext>
              </a:extLst>
            </p:cNvPr>
            <p:cNvSpPr txBox="1"/>
            <p:nvPr/>
          </p:nvSpPr>
          <p:spPr>
            <a:xfrm>
              <a:off x="5104349" y="4561498"/>
              <a:ext cx="1975531" cy="1938952"/>
            </a:xfrm>
            <a:prstGeom prst="rect">
              <a:avLst/>
            </a:prstGeom>
            <a:noFill/>
            <a:ln>
              <a:noFill/>
            </a:ln>
            <a:effectLst/>
          </p:spPr>
          <p:txBody>
            <a:bodyPr spcFirstLastPara="1" wrap="square" lIns="91425" tIns="45700" rIns="91425" bIns="45700" anchor="t" anchorCtr="0">
              <a:spAutoFit/>
            </a:bodyPr>
            <a:lstStyle/>
            <a:p>
              <a:endParaRPr lang="en-GB" sz="1200">
                <a:latin typeface="Arial" panose="020B0604020202020204" pitchFamily="34" charset="0"/>
                <a:cs typeface="Arial" panose="020B0604020202020204" pitchFamily="34" charset="0"/>
              </a:endParaRPr>
            </a:p>
            <a:p>
              <a:endParaRPr lang="en-GB" sz="1200">
                <a:latin typeface="Arial" panose="020B0604020202020204" pitchFamily="34" charset="0"/>
                <a:cs typeface="Arial" panose="020B0604020202020204" pitchFamily="34" charset="0"/>
              </a:endParaRPr>
            </a:p>
            <a:p>
              <a:pPr algn="ctr"/>
              <a:r>
                <a:rPr lang="en-GB" sz="1200"/>
                <a:t>Anything that obstructs the clear understanding of the message is considered noise.</a:t>
              </a:r>
              <a:br>
                <a:rPr lang="en-GB" sz="1200"/>
              </a:br>
              <a:r>
                <a:rPr lang="en-GB" sz="1200" b="1"/>
                <a:t>“Physical noise”</a:t>
              </a:r>
              <a:br>
                <a:rPr lang="en-GB" sz="1200" b="1"/>
              </a:br>
              <a:r>
                <a:rPr lang="en-GB" sz="1200" b="1"/>
                <a:t>“Language barriers”</a:t>
              </a:r>
            </a:p>
            <a:p>
              <a:pPr algn="ctr"/>
              <a:r>
                <a:rPr lang="en-GB" sz="1200" b="1"/>
                <a:t>“Cultural differences”</a:t>
              </a:r>
              <a:br>
                <a:rPr lang="en-GB" sz="1200" b="1"/>
              </a:br>
              <a:r>
                <a:rPr lang="en-GB" sz="1200" b="1"/>
                <a:t>“Psychological noise”</a:t>
              </a:r>
              <a:endParaRPr lang="en-GB" sz="1200" b="1">
                <a:latin typeface="Arial" panose="020B0604020202020204" pitchFamily="34" charset="0"/>
                <a:cs typeface="Arial" panose="020B0604020202020204" pitchFamily="34" charset="0"/>
              </a:endParaRPr>
            </a:p>
          </p:txBody>
        </p:sp>
        <p:sp>
          <p:nvSpPr>
            <p:cNvPr id="116" name="Google Shape;115;p13">
              <a:extLst>
                <a:ext uri="{FF2B5EF4-FFF2-40B4-BE49-F238E27FC236}">
                  <a16:creationId xmlns:a16="http://schemas.microsoft.com/office/drawing/2014/main" id="{610FAC73-390D-2341-86AB-4E62992A72F9}"/>
                </a:ext>
              </a:extLst>
            </p:cNvPr>
            <p:cNvSpPr txBox="1"/>
            <p:nvPr/>
          </p:nvSpPr>
          <p:spPr>
            <a:xfrm>
              <a:off x="5598560" y="4203902"/>
              <a:ext cx="1016044" cy="338514"/>
            </a:xfrm>
            <a:prstGeom prst="rect">
              <a:avLst/>
            </a:prstGeom>
            <a:noFill/>
            <a:ln>
              <a:noFill/>
            </a:ln>
            <a:effectLst>
              <a:outerShdw blurRad="50800" dist="38100" dir="2700000" algn="tl" rotWithShape="0">
                <a:prstClr val="black">
                  <a:alpha val="40000"/>
                </a:prstClr>
              </a:outerShdw>
            </a:effectLst>
          </p:spPr>
          <p:txBody>
            <a:bodyPr spcFirstLastPara="1" wrap="square" lIns="91425" tIns="45700" rIns="91425" bIns="45700" anchor="t" anchorCtr="0">
              <a:spAutoFit/>
            </a:bodyPr>
            <a:lstStyle/>
            <a:p>
              <a:pPr marL="0" marR="0" lvl="0" indent="0" algn="ctr" rtl="0">
                <a:spcBef>
                  <a:spcPts val="0"/>
                </a:spcBef>
                <a:spcAft>
                  <a:spcPts val="0"/>
                </a:spcAft>
                <a:buNone/>
              </a:pPr>
              <a:r>
                <a:rPr lang="en-US" sz="1600" b="1">
                  <a:solidFill>
                    <a:schemeClr val="lt1"/>
                  </a:solidFill>
                  <a:latin typeface="Arial" panose="020B0604020202020204" pitchFamily="34" charset="0"/>
                  <a:ea typeface="Archivo"/>
                  <a:cs typeface="Arial" panose="020B0604020202020204" pitchFamily="34" charset="0"/>
                  <a:sym typeface="Archivo"/>
                </a:rPr>
                <a:t>NOISE</a:t>
              </a:r>
              <a:endParaRPr sz="1600" b="1">
                <a:solidFill>
                  <a:schemeClr val="lt1"/>
                </a:solidFill>
                <a:latin typeface="Arial" panose="020B0604020202020204" pitchFamily="34" charset="0"/>
                <a:ea typeface="Archivo"/>
                <a:cs typeface="Arial" panose="020B0604020202020204" pitchFamily="34" charset="0"/>
                <a:sym typeface="Archivo"/>
              </a:endParaRPr>
            </a:p>
          </p:txBody>
        </p:sp>
        <p:sp>
          <p:nvSpPr>
            <p:cNvPr id="27" name="Rounded Rectangle 26">
              <a:extLst>
                <a:ext uri="{FF2B5EF4-FFF2-40B4-BE49-F238E27FC236}">
                  <a16:creationId xmlns:a16="http://schemas.microsoft.com/office/drawing/2014/main" id="{7E7BE983-B4F8-E046-B59D-D60F9193B6C6}"/>
                </a:ext>
              </a:extLst>
            </p:cNvPr>
            <p:cNvSpPr/>
            <p:nvPr/>
          </p:nvSpPr>
          <p:spPr>
            <a:xfrm>
              <a:off x="199274" y="3692646"/>
              <a:ext cx="4504632" cy="2968828"/>
            </a:xfrm>
            <a:prstGeom prst="roundRect">
              <a:avLst/>
            </a:prstGeom>
            <a:noFill/>
            <a:ln>
              <a:solidFill>
                <a:schemeClr val="tx2"/>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ounded Rectangle 27">
              <a:extLst>
                <a:ext uri="{FF2B5EF4-FFF2-40B4-BE49-F238E27FC236}">
                  <a16:creationId xmlns:a16="http://schemas.microsoft.com/office/drawing/2014/main" id="{0AC2AA06-9098-404D-A508-17D212D5F1FA}"/>
                </a:ext>
              </a:extLst>
            </p:cNvPr>
            <p:cNvSpPr/>
            <p:nvPr/>
          </p:nvSpPr>
          <p:spPr>
            <a:xfrm>
              <a:off x="7512342" y="3692646"/>
              <a:ext cx="4504632" cy="2968828"/>
            </a:xfrm>
            <a:prstGeom prst="roundRect">
              <a:avLst/>
            </a:prstGeom>
            <a:noFill/>
            <a:ln>
              <a:solidFill>
                <a:schemeClr val="tx2"/>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6A3A79DF-2A57-FE43-8BCF-C97C195D5A04}"/>
                </a:ext>
              </a:extLst>
            </p:cNvPr>
            <p:cNvSpPr txBox="1"/>
            <p:nvPr/>
          </p:nvSpPr>
          <p:spPr>
            <a:xfrm>
              <a:off x="400816" y="3961761"/>
              <a:ext cx="4271071" cy="2455865"/>
            </a:xfrm>
            <a:prstGeom prst="rect">
              <a:avLst/>
            </a:prstGeom>
            <a:noFill/>
          </p:spPr>
          <p:txBody>
            <a:bodyPr wrap="square" lIns="91440" tIns="45720" rIns="91440" bIns="45720" rtlCol="0" anchor="t">
              <a:spAutoFit/>
            </a:bodyPr>
            <a:lstStyle/>
            <a:p>
              <a:pPr>
                <a:lnSpc>
                  <a:spcPct val="150000"/>
                </a:lnSpc>
              </a:pPr>
              <a:r>
                <a:rPr lang="en-GB" sz="1300"/>
                <a:t>The Shannon and Weaver Model, also called the mathematical theory of communication (</a:t>
              </a:r>
              <a:r>
                <a:rPr lang="en-US" sz="1200">
                  <a:solidFill>
                    <a:srgbClr val="222222"/>
                  </a:solidFill>
                  <a:latin typeface="Arial"/>
                  <a:cs typeface="Arial"/>
                </a:rPr>
                <a:t>Maiwada</a:t>
              </a:r>
              <a:r>
                <a:rPr lang="en-GB" sz="1300"/>
                <a:t>, 2025). The Model explains that communication has six main parts: the </a:t>
              </a:r>
              <a:r>
                <a:rPr lang="en-GB" sz="1300" b="1"/>
                <a:t>information source</a:t>
              </a:r>
              <a:r>
                <a:rPr lang="en-GB" sz="1300"/>
                <a:t> (where the message starts), the </a:t>
              </a:r>
              <a:r>
                <a:rPr lang="en-GB" sz="1300" b="1"/>
                <a:t>transmitter</a:t>
              </a:r>
              <a:r>
                <a:rPr lang="en-GB" sz="1300"/>
                <a:t> (who sends it), the </a:t>
              </a:r>
              <a:r>
                <a:rPr lang="en-GB" sz="1300" b="1"/>
                <a:t>channel</a:t>
              </a:r>
              <a:r>
                <a:rPr lang="en-GB" sz="1300"/>
                <a:t> (how it’s sent), the </a:t>
              </a:r>
              <a:r>
                <a:rPr lang="en-GB" sz="1300" b="1"/>
                <a:t>receiver</a:t>
              </a:r>
              <a:r>
                <a:rPr lang="en-GB" sz="1300"/>
                <a:t> (who gets it), the </a:t>
              </a:r>
              <a:r>
                <a:rPr lang="en-GB" sz="1300" b="1"/>
                <a:t>destination</a:t>
              </a:r>
              <a:r>
                <a:rPr lang="en-GB" sz="1300"/>
                <a:t> (who it’s meant for), and </a:t>
              </a:r>
              <a:r>
                <a:rPr lang="en-GB" sz="1300" b="1"/>
                <a:t>noise</a:t>
              </a:r>
              <a:r>
                <a:rPr lang="en-GB" sz="1300"/>
                <a:t> (anything that causes confusion or interruption) (Drew, 2023).</a:t>
              </a:r>
              <a:endParaRPr lang="en-US" sz="1300"/>
            </a:p>
          </p:txBody>
        </p:sp>
        <p:sp>
          <p:nvSpPr>
            <p:cNvPr id="3" name="Rectangle 2">
              <a:extLst>
                <a:ext uri="{FF2B5EF4-FFF2-40B4-BE49-F238E27FC236}">
                  <a16:creationId xmlns:a16="http://schemas.microsoft.com/office/drawing/2014/main" id="{924AAE0A-F634-C240-B6EC-9FDC6E452BD8}"/>
                </a:ext>
              </a:extLst>
            </p:cNvPr>
            <p:cNvSpPr/>
            <p:nvPr/>
          </p:nvSpPr>
          <p:spPr>
            <a:xfrm>
              <a:off x="7712912" y="3809085"/>
              <a:ext cx="4174014" cy="2755947"/>
            </a:xfrm>
            <a:prstGeom prst="rect">
              <a:avLst/>
            </a:prstGeom>
          </p:spPr>
          <p:txBody>
            <a:bodyPr wrap="square" lIns="91440" tIns="45720" rIns="91440" bIns="45720" anchor="t">
              <a:spAutoFit/>
            </a:bodyPr>
            <a:lstStyle/>
            <a:p>
              <a:pPr>
                <a:lnSpc>
                  <a:spcPct val="150000"/>
                </a:lnSpc>
              </a:pPr>
              <a:r>
                <a:rPr lang="en-GB" sz="1300"/>
                <a:t>This model is very famous and is often called the "mother of all models (</a:t>
              </a:r>
              <a:r>
                <a:rPr lang="en-US" sz="1200">
                  <a:solidFill>
                    <a:srgbClr val="222222"/>
                  </a:solidFill>
                  <a:latin typeface="Arial"/>
                  <a:cs typeface="Arial"/>
                </a:rPr>
                <a:t>Prusty, 2022)</a:t>
              </a:r>
              <a:r>
                <a:rPr lang="en-GB" sz="1300"/>
                <a:t>." It’s also known as "information theory" or the "Shannon theory" because it was mainly created by Claude Shannon.</a:t>
              </a:r>
              <a:br>
                <a:rPr lang="en-GB" sz="1300"/>
              </a:br>
              <a:r>
                <a:rPr lang="en-GB" sz="1300"/>
                <a:t>The main benefit of this model is that it helps explain how messages can get mixed up or misunderstood when people communicate. It shows how information can be changed, lost, or taken the wrong way as it moves from one person to another (Drew, 2023).</a:t>
              </a:r>
              <a:endParaRPr lang="en-US" sz="1300"/>
            </a:p>
          </p:txBody>
        </p:sp>
        <p:sp>
          <p:nvSpPr>
            <p:cNvPr id="6" name="Right Arrow 5">
              <a:extLst>
                <a:ext uri="{FF2B5EF4-FFF2-40B4-BE49-F238E27FC236}">
                  <a16:creationId xmlns:a16="http://schemas.microsoft.com/office/drawing/2014/main" id="{9047B064-1A2D-5C2A-1738-3D1C6D765F14}"/>
                </a:ext>
              </a:extLst>
            </p:cNvPr>
            <p:cNvSpPr/>
            <p:nvPr/>
          </p:nvSpPr>
          <p:spPr>
            <a:xfrm>
              <a:off x="2272811" y="2351314"/>
              <a:ext cx="363809" cy="45719"/>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ight Arrow 3">
              <a:extLst>
                <a:ext uri="{FF2B5EF4-FFF2-40B4-BE49-F238E27FC236}">
                  <a16:creationId xmlns:a16="http://schemas.microsoft.com/office/drawing/2014/main" id="{5FBD4855-5AA1-015B-7EB2-562EE8D88850}"/>
                </a:ext>
              </a:extLst>
            </p:cNvPr>
            <p:cNvSpPr/>
            <p:nvPr/>
          </p:nvSpPr>
          <p:spPr>
            <a:xfrm>
              <a:off x="4720926" y="2434691"/>
              <a:ext cx="363809" cy="45719"/>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ight Arrow 7">
              <a:extLst>
                <a:ext uri="{FF2B5EF4-FFF2-40B4-BE49-F238E27FC236}">
                  <a16:creationId xmlns:a16="http://schemas.microsoft.com/office/drawing/2014/main" id="{6B4D87AD-8AE7-C7FC-6620-C2B03DED8CFD}"/>
                </a:ext>
              </a:extLst>
            </p:cNvPr>
            <p:cNvSpPr/>
            <p:nvPr/>
          </p:nvSpPr>
          <p:spPr>
            <a:xfrm>
              <a:off x="7155349" y="2461853"/>
              <a:ext cx="363809" cy="45719"/>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ight Arrow 8">
              <a:extLst>
                <a:ext uri="{FF2B5EF4-FFF2-40B4-BE49-F238E27FC236}">
                  <a16:creationId xmlns:a16="http://schemas.microsoft.com/office/drawing/2014/main" id="{A1C96377-7865-A1AF-30F3-6F4E9BBC7B53}"/>
                </a:ext>
              </a:extLst>
            </p:cNvPr>
            <p:cNvSpPr/>
            <p:nvPr/>
          </p:nvSpPr>
          <p:spPr>
            <a:xfrm>
              <a:off x="9618014" y="2445943"/>
              <a:ext cx="363809" cy="45719"/>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Up Arrow 4">
              <a:extLst>
                <a:ext uri="{FF2B5EF4-FFF2-40B4-BE49-F238E27FC236}">
                  <a16:creationId xmlns:a16="http://schemas.microsoft.com/office/drawing/2014/main" id="{C6147F26-1890-F8E8-5033-48BE4F9023F9}"/>
                </a:ext>
              </a:extLst>
            </p:cNvPr>
            <p:cNvSpPr/>
            <p:nvPr/>
          </p:nvSpPr>
          <p:spPr>
            <a:xfrm>
              <a:off x="6083722" y="3575466"/>
              <a:ext cx="45719" cy="200915"/>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6825911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8635B8D-6E5D-D1EE-B89D-7C9AD0C92C55}"/>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502A758-2ADE-47BF-F094-D5DDC331D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5CBF38-6328-C7E3-970A-B03ED3350A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E5905670-0D5E-5CC1-591F-BA59CCA2D44D}"/>
              </a:ext>
            </a:extLst>
          </p:cNvPr>
          <p:cNvSpPr txBox="1"/>
          <p:nvPr/>
        </p:nvSpPr>
        <p:spPr>
          <a:xfrm>
            <a:off x="3566755" y="1716606"/>
            <a:ext cx="8413340" cy="1298359"/>
          </a:xfrm>
          <a:prstGeom prst="rect">
            <a:avLst/>
          </a:prstGeom>
          <a:effectLst>
            <a:outerShdw blurRad="50800" dist="38100" dir="5400000" algn="t" rotWithShape="0">
              <a:prstClr val="black">
                <a:alpha val="40000"/>
              </a:prstClr>
            </a:outerShdw>
          </a:effectLst>
          <a:scene3d>
            <a:camera prst="orthographicFront"/>
            <a:lightRig rig="threePt" dir="t"/>
          </a:scene3d>
          <a:sp3d>
            <a:bevelT prst="angle"/>
          </a:sp3d>
        </p:spPr>
        <p:txBody>
          <a:bodyPr vert="horz" lIns="91440" tIns="45720" rIns="91440" bIns="45720" rtlCol="0" anchor="b">
            <a:normAutofit/>
          </a:bodyPr>
          <a:lstStyle/>
          <a:p>
            <a:pPr algn="ctr">
              <a:lnSpc>
                <a:spcPct val="150000"/>
              </a:lnSpc>
              <a:spcBef>
                <a:spcPct val="0"/>
              </a:spcBef>
              <a:spcAft>
                <a:spcPts val="600"/>
              </a:spcAft>
            </a:pPr>
            <a:r>
              <a:rPr lang="en-US" sz="5600" b="1" dirty="0">
                <a:solidFill>
                  <a:schemeClr val="tx1">
                    <a:lumMod val="85000"/>
                    <a:lumOff val="15000"/>
                  </a:schemeClr>
                </a:solidFill>
                <a:latin typeface="Arial"/>
                <a:ea typeface="+mj-ea"/>
                <a:cs typeface="Arial"/>
              </a:rPr>
              <a:t>CONCLUSION</a:t>
            </a:r>
          </a:p>
        </p:txBody>
      </p:sp>
      <p:pic>
        <p:nvPicPr>
          <p:cNvPr id="4" name="Picture 3" descr="Green dialogue boxes">
            <a:extLst>
              <a:ext uri="{FF2B5EF4-FFF2-40B4-BE49-F238E27FC236}">
                <a16:creationId xmlns:a16="http://schemas.microsoft.com/office/drawing/2014/main" id="{40666AEC-C055-9834-2909-222309FF08F1}"/>
              </a:ext>
            </a:extLst>
          </p:cNvPr>
          <p:cNvPicPr>
            <a:picLocks noChangeAspect="1"/>
          </p:cNvPicPr>
          <p:nvPr/>
        </p:nvPicPr>
        <p:blipFill>
          <a:blip r:embed="rId2">
            <a:duotone>
              <a:prstClr val="black"/>
              <a:schemeClr val="accent4">
                <a:tint val="45000"/>
                <a:satMod val="400000"/>
              </a:schemeClr>
            </a:duotone>
          </a:blip>
          <a:srcRect l="25420" r="31249" b="2"/>
          <a:stretch>
            <a:fillRect/>
          </a:stretch>
        </p:blipFill>
        <p:spPr>
          <a:xfrm>
            <a:off x="-7266" y="10"/>
            <a:ext cx="3569616" cy="6857990"/>
          </a:xfrm>
          <a:custGeom>
            <a:avLst/>
            <a:gdLst/>
            <a:ahLst/>
            <a:cxnLst/>
            <a:rect l="l" t="t" r="r" b="b"/>
            <a:pathLst>
              <a:path w="3569616" h="6858000">
                <a:moveTo>
                  <a:pt x="0" y="0"/>
                </a:moveTo>
                <a:lnTo>
                  <a:pt x="3119345" y="0"/>
                </a:lnTo>
                <a:lnTo>
                  <a:pt x="3123529" y="17226"/>
                </a:lnTo>
                <a:cubicBezTo>
                  <a:pt x="3124924" y="23927"/>
                  <a:pt x="3126075" y="29690"/>
                  <a:pt x="3127926" y="35733"/>
                </a:cubicBezTo>
                <a:cubicBezTo>
                  <a:pt x="3135983" y="55162"/>
                  <a:pt x="3152761" y="75163"/>
                  <a:pt x="3158476" y="86830"/>
                </a:cubicBezTo>
                <a:lnTo>
                  <a:pt x="3162217" y="105744"/>
                </a:lnTo>
                <a:lnTo>
                  <a:pt x="3166997" y="104727"/>
                </a:lnTo>
                <a:lnTo>
                  <a:pt x="3167793" y="111793"/>
                </a:lnTo>
                <a:lnTo>
                  <a:pt x="3168896" y="127609"/>
                </a:lnTo>
                <a:cubicBezTo>
                  <a:pt x="3170241" y="137435"/>
                  <a:pt x="3170795" y="164972"/>
                  <a:pt x="3173185" y="174906"/>
                </a:cubicBezTo>
                <a:cubicBezTo>
                  <a:pt x="3178510" y="177461"/>
                  <a:pt x="3181593" y="181749"/>
                  <a:pt x="3183238" y="187215"/>
                </a:cubicBezTo>
                <a:lnTo>
                  <a:pt x="3184145" y="199435"/>
                </a:lnTo>
                <a:lnTo>
                  <a:pt x="3200957" y="269529"/>
                </a:lnTo>
                <a:lnTo>
                  <a:pt x="3202491" y="279219"/>
                </a:lnTo>
                <a:lnTo>
                  <a:pt x="3206975" y="284221"/>
                </a:lnTo>
                <a:cubicBezTo>
                  <a:pt x="3208056" y="288198"/>
                  <a:pt x="3208241" y="299815"/>
                  <a:pt x="3208979" y="303078"/>
                </a:cubicBezTo>
                <a:cubicBezTo>
                  <a:pt x="3209786" y="303316"/>
                  <a:pt x="3210593" y="303555"/>
                  <a:pt x="3211400" y="303794"/>
                </a:cubicBezTo>
                <a:cubicBezTo>
                  <a:pt x="3215834" y="314048"/>
                  <a:pt x="3230882" y="352723"/>
                  <a:pt x="3235583" y="364595"/>
                </a:cubicBezTo>
                <a:cubicBezTo>
                  <a:pt x="3232098" y="367263"/>
                  <a:pt x="3238178" y="372307"/>
                  <a:pt x="3239601" y="375020"/>
                </a:cubicBezTo>
                <a:cubicBezTo>
                  <a:pt x="3237179" y="375617"/>
                  <a:pt x="3236854" y="382439"/>
                  <a:pt x="3239157" y="384290"/>
                </a:cubicBezTo>
                <a:cubicBezTo>
                  <a:pt x="3254070" y="431093"/>
                  <a:pt x="3227895" y="408920"/>
                  <a:pt x="3245230" y="435044"/>
                </a:cubicBezTo>
                <a:cubicBezTo>
                  <a:pt x="3246565" y="439781"/>
                  <a:pt x="3245820" y="443743"/>
                  <a:pt x="3244204" y="447282"/>
                </a:cubicBezTo>
                <a:lnTo>
                  <a:pt x="3240762" y="452630"/>
                </a:lnTo>
                <a:lnTo>
                  <a:pt x="3249093" y="471880"/>
                </a:lnTo>
                <a:cubicBezTo>
                  <a:pt x="3252174" y="481431"/>
                  <a:pt x="3254453" y="491548"/>
                  <a:pt x="3255857" y="501992"/>
                </a:cubicBezTo>
                <a:cubicBezTo>
                  <a:pt x="3250999" y="504682"/>
                  <a:pt x="3258622" y="512442"/>
                  <a:pt x="3260271" y="516223"/>
                </a:cubicBezTo>
                <a:cubicBezTo>
                  <a:pt x="3257006" y="516482"/>
                  <a:pt x="3255973" y="525173"/>
                  <a:pt x="3258865" y="528038"/>
                </a:cubicBezTo>
                <a:cubicBezTo>
                  <a:pt x="3274535" y="591283"/>
                  <a:pt x="3241762" y="557303"/>
                  <a:pt x="3262462" y="594499"/>
                </a:cubicBezTo>
                <a:cubicBezTo>
                  <a:pt x="3263816" y="600863"/>
                  <a:pt x="3262479" y="605795"/>
                  <a:pt x="3260024" y="610000"/>
                </a:cubicBezTo>
                <a:lnTo>
                  <a:pt x="3253721" y="617692"/>
                </a:lnTo>
                <a:lnTo>
                  <a:pt x="3256482" y="623204"/>
                </a:lnTo>
                <a:cubicBezTo>
                  <a:pt x="3258005" y="644600"/>
                  <a:pt x="3251476" y="651376"/>
                  <a:pt x="3259225" y="663365"/>
                </a:cubicBezTo>
                <a:cubicBezTo>
                  <a:pt x="3245876" y="682744"/>
                  <a:pt x="3258539" y="675670"/>
                  <a:pt x="3261631" y="689522"/>
                </a:cubicBezTo>
                <a:cubicBezTo>
                  <a:pt x="3265207" y="700373"/>
                  <a:pt x="3269507" y="679723"/>
                  <a:pt x="3271002" y="690492"/>
                </a:cubicBezTo>
                <a:cubicBezTo>
                  <a:pt x="3267989" y="702455"/>
                  <a:pt x="3279578" y="701125"/>
                  <a:pt x="3275760" y="713609"/>
                </a:cubicBezTo>
                <a:cubicBezTo>
                  <a:pt x="3266819" y="711239"/>
                  <a:pt x="3278954" y="737528"/>
                  <a:pt x="3271356" y="738880"/>
                </a:cubicBezTo>
                <a:cubicBezTo>
                  <a:pt x="3282938" y="748490"/>
                  <a:pt x="3269788" y="754591"/>
                  <a:pt x="3274016" y="768139"/>
                </a:cubicBezTo>
                <a:cubicBezTo>
                  <a:pt x="3278559" y="774347"/>
                  <a:pt x="3279560" y="778980"/>
                  <a:pt x="3275507" y="785654"/>
                </a:cubicBezTo>
                <a:cubicBezTo>
                  <a:pt x="3297514" y="814181"/>
                  <a:pt x="3277534" y="803670"/>
                  <a:pt x="3287024" y="831111"/>
                </a:cubicBezTo>
                <a:cubicBezTo>
                  <a:pt x="3296672" y="854655"/>
                  <a:pt x="3303659" y="881610"/>
                  <a:pt x="3324562" y="903604"/>
                </a:cubicBezTo>
                <a:cubicBezTo>
                  <a:pt x="3330338" y="907511"/>
                  <a:pt x="3333079" y="917872"/>
                  <a:pt x="3330682" y="926744"/>
                </a:cubicBezTo>
                <a:cubicBezTo>
                  <a:pt x="3330269" y="928269"/>
                  <a:pt x="3329716" y="929694"/>
                  <a:pt x="3329041" y="930971"/>
                </a:cubicBezTo>
                <a:cubicBezTo>
                  <a:pt x="3333270" y="950914"/>
                  <a:pt x="3351150" y="1023696"/>
                  <a:pt x="3356062" y="1046405"/>
                </a:cubicBezTo>
                <a:cubicBezTo>
                  <a:pt x="3349099" y="1048737"/>
                  <a:pt x="3362597" y="1059482"/>
                  <a:pt x="3358521" y="1067217"/>
                </a:cubicBezTo>
                <a:cubicBezTo>
                  <a:pt x="3354869" y="1072807"/>
                  <a:pt x="3358113" y="1077371"/>
                  <a:pt x="3358773" y="1082909"/>
                </a:cubicBezTo>
                <a:cubicBezTo>
                  <a:pt x="3356098" y="1090444"/>
                  <a:pt x="3363241" y="1113953"/>
                  <a:pt x="3367682" y="1119909"/>
                </a:cubicBezTo>
                <a:cubicBezTo>
                  <a:pt x="3382703" y="1133847"/>
                  <a:pt x="3374343" y="1168367"/>
                  <a:pt x="3385911" y="1180009"/>
                </a:cubicBezTo>
                <a:cubicBezTo>
                  <a:pt x="3387774" y="1184389"/>
                  <a:pt x="3388688" y="1188737"/>
                  <a:pt x="3389010" y="1193041"/>
                </a:cubicBezTo>
                <a:lnTo>
                  <a:pt x="3388572" y="1205179"/>
                </a:lnTo>
                <a:lnTo>
                  <a:pt x="3385768" y="1208811"/>
                </a:lnTo>
                <a:lnTo>
                  <a:pt x="3386975" y="1216129"/>
                </a:lnTo>
                <a:lnTo>
                  <a:pt x="3386647" y="1218271"/>
                </a:lnTo>
                <a:cubicBezTo>
                  <a:pt x="3386007" y="1222365"/>
                  <a:pt x="3385480" y="1226399"/>
                  <a:pt x="3385420" y="1230360"/>
                </a:cubicBezTo>
                <a:cubicBezTo>
                  <a:pt x="3400233" y="1224163"/>
                  <a:pt x="3387342" y="1263034"/>
                  <a:pt x="3398902" y="1251303"/>
                </a:cubicBezTo>
                <a:cubicBezTo>
                  <a:pt x="3401143" y="1271991"/>
                  <a:pt x="3411558" y="1255397"/>
                  <a:pt x="3402244" y="1281071"/>
                </a:cubicBezTo>
                <a:cubicBezTo>
                  <a:pt x="3416627" y="1312459"/>
                  <a:pt x="3415183" y="1363554"/>
                  <a:pt x="3435533" y="1387530"/>
                </a:cubicBezTo>
                <a:cubicBezTo>
                  <a:pt x="3428168" y="1384876"/>
                  <a:pt x="3423452" y="1398828"/>
                  <a:pt x="3427595" y="1407995"/>
                </a:cubicBezTo>
                <a:cubicBezTo>
                  <a:pt x="3398778" y="1398886"/>
                  <a:pt x="3455260" y="1443485"/>
                  <a:pt x="3436580" y="1453051"/>
                </a:cubicBezTo>
                <a:cubicBezTo>
                  <a:pt x="3454427" y="1452263"/>
                  <a:pt x="3487273" y="1492392"/>
                  <a:pt x="3473886" y="1513215"/>
                </a:cubicBezTo>
                <a:cubicBezTo>
                  <a:pt x="3479337" y="1543203"/>
                  <a:pt x="3495403" y="1563620"/>
                  <a:pt x="3491486" y="1595707"/>
                </a:cubicBezTo>
                <a:cubicBezTo>
                  <a:pt x="3493932" y="1596530"/>
                  <a:pt x="3496028" y="1598008"/>
                  <a:pt x="3497869" y="1599939"/>
                </a:cubicBezTo>
                <a:lnTo>
                  <a:pt x="3502453" y="1606503"/>
                </a:lnTo>
                <a:lnTo>
                  <a:pt x="3502232" y="1607846"/>
                </a:lnTo>
                <a:cubicBezTo>
                  <a:pt x="3502503" y="1613048"/>
                  <a:pt x="3503673" y="1615641"/>
                  <a:pt x="3505239" y="1617081"/>
                </a:cubicBezTo>
                <a:cubicBezTo>
                  <a:pt x="3505979" y="1617395"/>
                  <a:pt x="3506719" y="1617710"/>
                  <a:pt x="3507459" y="1618024"/>
                </a:cubicBezTo>
                <a:lnTo>
                  <a:pt x="3510011" y="1624022"/>
                </a:lnTo>
                <a:lnTo>
                  <a:pt x="3516358" y="1634929"/>
                </a:lnTo>
                <a:lnTo>
                  <a:pt x="3516308" y="1637821"/>
                </a:lnTo>
                <a:lnTo>
                  <a:pt x="3523955" y="1655598"/>
                </a:lnTo>
                <a:lnTo>
                  <a:pt x="3523473" y="1656247"/>
                </a:lnTo>
                <a:cubicBezTo>
                  <a:pt x="3522567" y="1658107"/>
                  <a:pt x="3522227" y="1660249"/>
                  <a:pt x="3523061" y="1663024"/>
                </a:cubicBezTo>
                <a:cubicBezTo>
                  <a:pt x="3513175" y="1664689"/>
                  <a:pt x="3520280" y="1667013"/>
                  <a:pt x="3523616" y="1675054"/>
                </a:cubicBezTo>
                <a:cubicBezTo>
                  <a:pt x="3509006" y="1679436"/>
                  <a:pt x="3523682" y="1698702"/>
                  <a:pt x="3517630" y="1707801"/>
                </a:cubicBezTo>
                <a:cubicBezTo>
                  <a:pt x="3520410" y="1713612"/>
                  <a:pt x="3523083" y="1719836"/>
                  <a:pt x="3525537" y="1726380"/>
                </a:cubicBezTo>
                <a:lnTo>
                  <a:pt x="3529903" y="1779986"/>
                </a:lnTo>
                <a:lnTo>
                  <a:pt x="3521468" y="1836998"/>
                </a:lnTo>
                <a:cubicBezTo>
                  <a:pt x="3522502" y="1857808"/>
                  <a:pt x="3519191" y="1876110"/>
                  <a:pt x="3523412" y="1893497"/>
                </a:cubicBezTo>
                <a:cubicBezTo>
                  <a:pt x="3520411" y="1900876"/>
                  <a:pt x="3519436" y="1907708"/>
                  <a:pt x="3525004" y="1913894"/>
                </a:cubicBezTo>
                <a:cubicBezTo>
                  <a:pt x="3524490" y="1933413"/>
                  <a:pt x="3517414" y="1938604"/>
                  <a:pt x="3523928" y="1950514"/>
                </a:cubicBezTo>
                <a:cubicBezTo>
                  <a:pt x="3512685" y="1962215"/>
                  <a:pt x="3517275" y="1962555"/>
                  <a:pt x="3521008" y="1967449"/>
                </a:cubicBezTo>
                <a:lnTo>
                  <a:pt x="3521297" y="1968163"/>
                </a:lnTo>
                <a:lnTo>
                  <a:pt x="3519686" y="1969768"/>
                </a:lnTo>
                <a:lnTo>
                  <a:pt x="3519089" y="1972904"/>
                </a:lnTo>
                <a:lnTo>
                  <a:pt x="3520122" y="1981289"/>
                </a:lnTo>
                <a:lnTo>
                  <a:pt x="3520948" y="1984413"/>
                </a:lnTo>
                <a:cubicBezTo>
                  <a:pt x="3521356" y="1986575"/>
                  <a:pt x="3521416" y="1988026"/>
                  <a:pt x="3521226" y="1989046"/>
                </a:cubicBezTo>
                <a:lnTo>
                  <a:pt x="3521092" y="1989171"/>
                </a:lnTo>
                <a:lnTo>
                  <a:pt x="3521624" y="1993492"/>
                </a:lnTo>
                <a:cubicBezTo>
                  <a:pt x="3522844" y="2000762"/>
                  <a:pt x="3524332" y="2007819"/>
                  <a:pt x="3525996" y="2014518"/>
                </a:cubicBezTo>
                <a:cubicBezTo>
                  <a:pt x="3518529" y="2020777"/>
                  <a:pt x="3529333" y="2045218"/>
                  <a:pt x="3514412" y="2043465"/>
                </a:cubicBezTo>
                <a:cubicBezTo>
                  <a:pt x="3516219" y="2052531"/>
                  <a:pt x="3522688" y="2057653"/>
                  <a:pt x="3512822" y="2055222"/>
                </a:cubicBezTo>
                <a:cubicBezTo>
                  <a:pt x="3513140" y="2058224"/>
                  <a:pt x="3512432" y="2060136"/>
                  <a:pt x="3511227" y="2061550"/>
                </a:cubicBezTo>
                <a:lnTo>
                  <a:pt x="3510645" y="2061975"/>
                </a:lnTo>
                <a:lnTo>
                  <a:pt x="3514907" y="2082129"/>
                </a:lnTo>
                <a:lnTo>
                  <a:pt x="3514347" y="2084880"/>
                </a:lnTo>
                <a:lnTo>
                  <a:pt x="3518565" y="2097919"/>
                </a:lnTo>
                <a:lnTo>
                  <a:pt x="3519976" y="2104707"/>
                </a:lnTo>
                <a:lnTo>
                  <a:pt x="3521958" y="2106519"/>
                </a:lnTo>
                <a:cubicBezTo>
                  <a:pt x="3523219" y="2108534"/>
                  <a:pt x="3523895" y="2111498"/>
                  <a:pt x="3523237" y="2116590"/>
                </a:cubicBezTo>
                <a:lnTo>
                  <a:pt x="3522786" y="2117790"/>
                </a:lnTo>
                <a:lnTo>
                  <a:pt x="3526064" y="2125947"/>
                </a:lnTo>
                <a:cubicBezTo>
                  <a:pt x="3527505" y="2128548"/>
                  <a:pt x="3529274" y="2130818"/>
                  <a:pt x="3531495" y="2132603"/>
                </a:cubicBezTo>
                <a:cubicBezTo>
                  <a:pt x="3522034" y="2161762"/>
                  <a:pt x="3533978" y="2187874"/>
                  <a:pt x="3533955" y="2218836"/>
                </a:cubicBezTo>
                <a:cubicBezTo>
                  <a:pt x="3517312" y="2233337"/>
                  <a:pt x="3542024" y="2285180"/>
                  <a:pt x="3559442" y="2291697"/>
                </a:cubicBezTo>
                <a:cubicBezTo>
                  <a:pt x="3544608" y="2292866"/>
                  <a:pt x="3567228" y="2330146"/>
                  <a:pt x="3568373" y="2340076"/>
                </a:cubicBezTo>
                <a:cubicBezTo>
                  <a:pt x="3568755" y="2343387"/>
                  <a:pt x="3566751" y="2343658"/>
                  <a:pt x="3560178" y="2338540"/>
                </a:cubicBezTo>
                <a:cubicBezTo>
                  <a:pt x="3562571" y="2349015"/>
                  <a:pt x="3555536" y="2360463"/>
                  <a:pt x="3548875" y="2354921"/>
                </a:cubicBezTo>
                <a:cubicBezTo>
                  <a:pt x="3564342" y="2386191"/>
                  <a:pt x="3553912" y="2434573"/>
                  <a:pt x="3562290" y="2470516"/>
                </a:cubicBezTo>
                <a:cubicBezTo>
                  <a:pt x="3548732" y="2491328"/>
                  <a:pt x="3561750" y="2479665"/>
                  <a:pt x="3560263" y="2500409"/>
                </a:cubicBezTo>
                <a:cubicBezTo>
                  <a:pt x="3573531" y="2493872"/>
                  <a:pt x="3554177" y="2525877"/>
                  <a:pt x="3569616" y="2525972"/>
                </a:cubicBezTo>
                <a:cubicBezTo>
                  <a:pt x="3568857" y="2529744"/>
                  <a:pt x="3567635" y="2533395"/>
                  <a:pt x="3566291" y="2537057"/>
                </a:cubicBezTo>
                <a:lnTo>
                  <a:pt x="3565595" y="2538979"/>
                </a:lnTo>
                <a:lnTo>
                  <a:pt x="3565471" y="2546483"/>
                </a:lnTo>
                <a:lnTo>
                  <a:pt x="3562111" y="2548822"/>
                </a:lnTo>
                <a:lnTo>
                  <a:pt x="3559542" y="2560277"/>
                </a:lnTo>
                <a:cubicBezTo>
                  <a:pt x="3559093" y="2564534"/>
                  <a:pt x="3559212" y="2569074"/>
                  <a:pt x="3560240" y="2574030"/>
                </a:cubicBezTo>
                <a:cubicBezTo>
                  <a:pt x="3567097" y="2585933"/>
                  <a:pt x="3560828" y="2605604"/>
                  <a:pt x="3562359" y="2622912"/>
                </a:cubicBezTo>
                <a:lnTo>
                  <a:pt x="3564740" y="2630748"/>
                </a:lnTo>
                <a:lnTo>
                  <a:pt x="3563214" y="2656947"/>
                </a:lnTo>
                <a:cubicBezTo>
                  <a:pt x="3563065" y="2664385"/>
                  <a:pt x="3563222" y="2672085"/>
                  <a:pt x="3563949" y="2680153"/>
                </a:cubicBezTo>
                <a:lnTo>
                  <a:pt x="3566383" y="2695058"/>
                </a:lnTo>
                <a:lnTo>
                  <a:pt x="3565385" y="2699075"/>
                </a:lnTo>
                <a:cubicBezTo>
                  <a:pt x="3565951" y="2705917"/>
                  <a:pt x="3570892" y="2714690"/>
                  <a:pt x="3565525" y="2714239"/>
                </a:cubicBezTo>
                <a:lnTo>
                  <a:pt x="3567847" y="2721812"/>
                </a:lnTo>
                <a:lnTo>
                  <a:pt x="3564077" y="2729693"/>
                </a:lnTo>
                <a:cubicBezTo>
                  <a:pt x="3563144" y="2730592"/>
                  <a:pt x="3562134" y="2731288"/>
                  <a:pt x="3561085" y="2731758"/>
                </a:cubicBezTo>
                <a:lnTo>
                  <a:pt x="3563149" y="2742418"/>
                </a:lnTo>
                <a:lnTo>
                  <a:pt x="3560661" y="2751437"/>
                </a:lnTo>
                <a:lnTo>
                  <a:pt x="3563126" y="2758989"/>
                </a:lnTo>
                <a:lnTo>
                  <a:pt x="3562876" y="2762207"/>
                </a:lnTo>
                <a:lnTo>
                  <a:pt x="3561866" y="2770236"/>
                </a:lnTo>
                <a:cubicBezTo>
                  <a:pt x="3561066" y="2774372"/>
                  <a:pt x="3560080" y="2779005"/>
                  <a:pt x="3559378" y="2784138"/>
                </a:cubicBezTo>
                <a:lnTo>
                  <a:pt x="3559178" y="2788436"/>
                </a:lnTo>
                <a:lnTo>
                  <a:pt x="3554648" y="2798068"/>
                </a:lnTo>
                <a:cubicBezTo>
                  <a:pt x="3551209" y="2805087"/>
                  <a:pt x="3548936" y="2810580"/>
                  <a:pt x="3551400" y="2816345"/>
                </a:cubicBezTo>
                <a:cubicBezTo>
                  <a:pt x="3547036" y="2826742"/>
                  <a:pt x="3533490" y="2834711"/>
                  <a:pt x="3538128" y="2849028"/>
                </a:cubicBezTo>
                <a:cubicBezTo>
                  <a:pt x="3531517" y="2845031"/>
                  <a:pt x="3538369" y="2865256"/>
                  <a:pt x="3532013" y="2868126"/>
                </a:cubicBezTo>
                <a:cubicBezTo>
                  <a:pt x="3526842" y="2869601"/>
                  <a:pt x="3527715" y="2876080"/>
                  <a:pt x="3526094" y="2881167"/>
                </a:cubicBezTo>
                <a:cubicBezTo>
                  <a:pt x="3520961" y="2885059"/>
                  <a:pt x="3517628" y="2910333"/>
                  <a:pt x="3518939" y="2918966"/>
                </a:cubicBezTo>
                <a:cubicBezTo>
                  <a:pt x="3525789" y="2943088"/>
                  <a:pt x="3505468" y="2964225"/>
                  <a:pt x="3510391" y="2983548"/>
                </a:cubicBezTo>
                <a:cubicBezTo>
                  <a:pt x="3510204" y="2988707"/>
                  <a:pt x="3509257" y="2993036"/>
                  <a:pt x="3507840" y="2996827"/>
                </a:cubicBezTo>
                <a:lnTo>
                  <a:pt x="3502741" y="3006379"/>
                </a:lnTo>
                <a:lnTo>
                  <a:pt x="3499028" y="3006971"/>
                </a:lnTo>
                <a:lnTo>
                  <a:pt x="3497157" y="3013976"/>
                </a:lnTo>
                <a:lnTo>
                  <a:pt x="3496053" y="3015450"/>
                </a:lnTo>
                <a:cubicBezTo>
                  <a:pt x="3493931" y="3018255"/>
                  <a:pt x="3491925" y="3021106"/>
                  <a:pt x="3490329" y="3024292"/>
                </a:cubicBezTo>
                <a:cubicBezTo>
                  <a:pt x="3504872" y="3031782"/>
                  <a:pt x="3479143" y="3052632"/>
                  <a:pt x="3493186" y="3052840"/>
                </a:cubicBezTo>
                <a:cubicBezTo>
                  <a:pt x="3486942" y="3071654"/>
                  <a:pt x="3501947" y="3066916"/>
                  <a:pt x="3484298" y="3080007"/>
                </a:cubicBezTo>
                <a:cubicBezTo>
                  <a:pt x="3483814" y="3117860"/>
                  <a:pt x="3462683" y="3158406"/>
                  <a:pt x="3469977" y="3195253"/>
                </a:cubicBezTo>
                <a:cubicBezTo>
                  <a:pt x="3464984" y="3186842"/>
                  <a:pt x="3455676" y="3194249"/>
                  <a:pt x="3455490" y="3205255"/>
                </a:cubicBezTo>
                <a:cubicBezTo>
                  <a:pt x="3435461" y="3173385"/>
                  <a:pt x="3464274" y="3257718"/>
                  <a:pt x="3445250" y="3249703"/>
                </a:cubicBezTo>
                <a:cubicBezTo>
                  <a:pt x="3460163" y="3264187"/>
                  <a:pt x="3471377" y="3324835"/>
                  <a:pt x="3452291" y="3330508"/>
                </a:cubicBezTo>
                <a:cubicBezTo>
                  <a:pt x="3445043" y="3359645"/>
                  <a:pt x="3450218" y="3389952"/>
                  <a:pt x="3434486" y="3412864"/>
                </a:cubicBezTo>
                <a:cubicBezTo>
                  <a:pt x="3436166" y="3415609"/>
                  <a:pt x="3437306" y="3418595"/>
                  <a:pt x="3438058" y="3421734"/>
                </a:cubicBezTo>
                <a:lnTo>
                  <a:pt x="3439245" y="3430986"/>
                </a:lnTo>
                <a:lnTo>
                  <a:pt x="3438541" y="3431897"/>
                </a:lnTo>
                <a:cubicBezTo>
                  <a:pt x="3436732" y="3436375"/>
                  <a:pt x="3436677" y="3439488"/>
                  <a:pt x="3437396" y="3441992"/>
                </a:cubicBezTo>
                <a:lnTo>
                  <a:pt x="3438843" y="3444647"/>
                </a:lnTo>
                <a:lnTo>
                  <a:pt x="3438591" y="3451712"/>
                </a:lnTo>
                <a:lnTo>
                  <a:pt x="3439527" y="3466008"/>
                </a:lnTo>
                <a:lnTo>
                  <a:pt x="3438357" y="3468331"/>
                </a:lnTo>
                <a:lnTo>
                  <a:pt x="3437674" y="3489343"/>
                </a:lnTo>
                <a:cubicBezTo>
                  <a:pt x="3437459" y="3489383"/>
                  <a:pt x="3437241" y="3489424"/>
                  <a:pt x="3437026" y="3489465"/>
                </a:cubicBezTo>
                <a:cubicBezTo>
                  <a:pt x="3435558" y="3490219"/>
                  <a:pt x="3434444" y="3491679"/>
                  <a:pt x="3434044" y="3494659"/>
                </a:cubicBezTo>
                <a:cubicBezTo>
                  <a:pt x="3425302" y="3487640"/>
                  <a:pt x="3430211" y="3495561"/>
                  <a:pt x="3429800" y="3504965"/>
                </a:cubicBezTo>
                <a:cubicBezTo>
                  <a:pt x="3416132" y="3496161"/>
                  <a:pt x="3420620" y="3524348"/>
                  <a:pt x="3412115" y="3526661"/>
                </a:cubicBezTo>
                <a:cubicBezTo>
                  <a:pt x="3412121" y="3533765"/>
                  <a:pt x="3411879" y="3541120"/>
                  <a:pt x="3411331" y="3548549"/>
                </a:cubicBezTo>
                <a:lnTo>
                  <a:pt x="3410824" y="3552872"/>
                </a:lnTo>
                <a:cubicBezTo>
                  <a:pt x="3410773" y="3552889"/>
                  <a:pt x="3410721" y="3552908"/>
                  <a:pt x="3410671" y="3552926"/>
                </a:cubicBezTo>
                <a:cubicBezTo>
                  <a:pt x="3410254" y="3553793"/>
                  <a:pt x="3409971" y="3555188"/>
                  <a:pt x="3409849" y="3557419"/>
                </a:cubicBezTo>
                <a:lnTo>
                  <a:pt x="3409902" y="3560756"/>
                </a:lnTo>
                <a:lnTo>
                  <a:pt x="3408918" y="3569144"/>
                </a:lnTo>
                <a:lnTo>
                  <a:pt x="3407623" y="3571810"/>
                </a:lnTo>
                <a:lnTo>
                  <a:pt x="3405729" y="3572549"/>
                </a:lnTo>
                <a:lnTo>
                  <a:pt x="3405835" y="3573359"/>
                </a:lnTo>
                <a:cubicBezTo>
                  <a:pt x="3408214" y="3579757"/>
                  <a:pt x="3412465" y="3582275"/>
                  <a:pt x="3399129" y="3587902"/>
                </a:cubicBezTo>
                <a:cubicBezTo>
                  <a:pt x="3402495" y="3602236"/>
                  <a:pt x="3394605" y="3603730"/>
                  <a:pt x="3389566" y="3621859"/>
                </a:cubicBezTo>
                <a:cubicBezTo>
                  <a:pt x="3393374" y="3630350"/>
                  <a:pt x="3390863" y="3636316"/>
                  <a:pt x="3386307" y="3641820"/>
                </a:cubicBezTo>
                <a:cubicBezTo>
                  <a:pt x="3386232" y="3660214"/>
                  <a:pt x="3378837" y="3675854"/>
                  <a:pt x="3374956" y="3695940"/>
                </a:cubicBezTo>
                <a:cubicBezTo>
                  <a:pt x="3378387" y="3718839"/>
                  <a:pt x="3365817" y="3728358"/>
                  <a:pt x="3361718" y="3749831"/>
                </a:cubicBezTo>
                <a:cubicBezTo>
                  <a:pt x="3370064" y="3770267"/>
                  <a:pt x="3350403" y="3763879"/>
                  <a:pt x="3344768" y="3774338"/>
                </a:cubicBezTo>
                <a:lnTo>
                  <a:pt x="3343985" y="3777418"/>
                </a:lnTo>
                <a:lnTo>
                  <a:pt x="3344520" y="3785849"/>
                </a:lnTo>
                <a:lnTo>
                  <a:pt x="3345162" y="3789023"/>
                </a:lnTo>
                <a:cubicBezTo>
                  <a:pt x="3345441" y="3791209"/>
                  <a:pt x="3345415" y="3792659"/>
                  <a:pt x="3345164" y="3793659"/>
                </a:cubicBezTo>
                <a:lnTo>
                  <a:pt x="3345024" y="3793774"/>
                </a:lnTo>
                <a:lnTo>
                  <a:pt x="3345300" y="3798119"/>
                </a:lnTo>
                <a:cubicBezTo>
                  <a:pt x="3346087" y="3805456"/>
                  <a:pt x="3347157" y="3812596"/>
                  <a:pt x="3348424" y="3819398"/>
                </a:cubicBezTo>
                <a:cubicBezTo>
                  <a:pt x="3340590" y="3825065"/>
                  <a:pt x="3349940" y="3850234"/>
                  <a:pt x="3335133" y="3847354"/>
                </a:cubicBezTo>
                <a:cubicBezTo>
                  <a:pt x="3336403" y="3856524"/>
                  <a:pt x="3342565" y="3862118"/>
                  <a:pt x="3332848" y="3858945"/>
                </a:cubicBezTo>
                <a:cubicBezTo>
                  <a:pt x="3332988" y="3861961"/>
                  <a:pt x="3332168" y="3863811"/>
                  <a:pt x="3330878" y="3865128"/>
                </a:cubicBezTo>
                <a:lnTo>
                  <a:pt x="3330273" y="3865510"/>
                </a:lnTo>
                <a:lnTo>
                  <a:pt x="3333337" y="3885908"/>
                </a:lnTo>
                <a:lnTo>
                  <a:pt x="3332616" y="3888608"/>
                </a:lnTo>
                <a:lnTo>
                  <a:pt x="3336057" y="3901916"/>
                </a:lnTo>
                <a:lnTo>
                  <a:pt x="3337066" y="3908785"/>
                </a:lnTo>
                <a:lnTo>
                  <a:pt x="3338940" y="3910739"/>
                </a:lnTo>
                <a:cubicBezTo>
                  <a:pt x="3340082" y="3912843"/>
                  <a:pt x="3340580" y="3915849"/>
                  <a:pt x="3339621" y="3920873"/>
                </a:cubicBezTo>
                <a:lnTo>
                  <a:pt x="3339102" y="3922032"/>
                </a:lnTo>
                <a:lnTo>
                  <a:pt x="3341891" y="3930408"/>
                </a:lnTo>
                <a:cubicBezTo>
                  <a:pt x="3343178" y="3933107"/>
                  <a:pt x="3344812" y="3935503"/>
                  <a:pt x="3346927" y="3937451"/>
                </a:cubicBezTo>
                <a:cubicBezTo>
                  <a:pt x="3335745" y="3965779"/>
                  <a:pt x="3346136" y="3992699"/>
                  <a:pt x="3344279" y="4023542"/>
                </a:cubicBezTo>
                <a:cubicBezTo>
                  <a:pt x="3347024" y="4058096"/>
                  <a:pt x="3350783" y="4081986"/>
                  <a:pt x="3351926" y="4104769"/>
                </a:cubicBezTo>
                <a:cubicBezTo>
                  <a:pt x="3353695" y="4115384"/>
                  <a:pt x="3359144" y="4193344"/>
                  <a:pt x="3352816" y="4187317"/>
                </a:cubicBezTo>
                <a:cubicBezTo>
                  <a:pt x="3366419" y="4219638"/>
                  <a:pt x="3351446" y="4239971"/>
                  <a:pt x="3357691" y="4276413"/>
                </a:cubicBezTo>
                <a:cubicBezTo>
                  <a:pt x="3342910" y="4296116"/>
                  <a:pt x="3356610" y="4285488"/>
                  <a:pt x="3353895" y="4306037"/>
                </a:cubicBezTo>
                <a:cubicBezTo>
                  <a:pt x="3367541" y="4300534"/>
                  <a:pt x="3346306" y="4330948"/>
                  <a:pt x="3361728" y="4332215"/>
                </a:cubicBezTo>
                <a:cubicBezTo>
                  <a:pt x="3360746" y="4335915"/>
                  <a:pt x="3359307" y="4339458"/>
                  <a:pt x="3357748" y="4343006"/>
                </a:cubicBezTo>
                <a:lnTo>
                  <a:pt x="3356941" y="4344866"/>
                </a:lnTo>
                <a:lnTo>
                  <a:pt x="3356370" y="4352332"/>
                </a:lnTo>
                <a:lnTo>
                  <a:pt x="3352876" y="4354407"/>
                </a:lnTo>
                <a:lnTo>
                  <a:pt x="3352683" y="4444689"/>
                </a:lnTo>
                <a:cubicBezTo>
                  <a:pt x="3355485" y="4452425"/>
                  <a:pt x="3356736" y="4477980"/>
                  <a:pt x="3352455" y="4483791"/>
                </a:cubicBezTo>
                <a:cubicBezTo>
                  <a:pt x="3351784" y="4489320"/>
                  <a:pt x="3353780" y="4495171"/>
                  <a:pt x="3349030" y="4498683"/>
                </a:cubicBezTo>
                <a:cubicBezTo>
                  <a:pt x="3346858" y="4510741"/>
                  <a:pt x="3341860" y="4538358"/>
                  <a:pt x="3339427" y="4556140"/>
                </a:cubicBezTo>
                <a:cubicBezTo>
                  <a:pt x="3342836" y="4560659"/>
                  <a:pt x="3341611" y="4566842"/>
                  <a:pt x="3339521" y="4574959"/>
                </a:cubicBezTo>
                <a:lnTo>
                  <a:pt x="3338246" y="4582576"/>
                </a:lnTo>
                <a:lnTo>
                  <a:pt x="3348539" y="4605460"/>
                </a:lnTo>
                <a:lnTo>
                  <a:pt x="3345760" y="4678575"/>
                </a:lnTo>
                <a:lnTo>
                  <a:pt x="3356250" y="4713574"/>
                </a:lnTo>
                <a:cubicBezTo>
                  <a:pt x="3358600" y="4727943"/>
                  <a:pt x="3359577" y="4741820"/>
                  <a:pt x="3361380" y="4755215"/>
                </a:cubicBezTo>
                <a:cubicBezTo>
                  <a:pt x="3363928" y="4785596"/>
                  <a:pt x="3347531" y="4766123"/>
                  <a:pt x="3361636" y="4803525"/>
                </a:cubicBezTo>
                <a:cubicBezTo>
                  <a:pt x="3356254" y="4807867"/>
                  <a:pt x="3356117" y="4812705"/>
                  <a:pt x="3358957" y="4820729"/>
                </a:cubicBezTo>
                <a:cubicBezTo>
                  <a:pt x="3359783" y="4835507"/>
                  <a:pt x="3345952" y="4834947"/>
                  <a:pt x="3354635" y="4849546"/>
                </a:cubicBezTo>
                <a:cubicBezTo>
                  <a:pt x="3350894" y="4848362"/>
                  <a:pt x="3350351" y="4855411"/>
                  <a:pt x="3349759" y="4861941"/>
                </a:cubicBezTo>
                <a:lnTo>
                  <a:pt x="3347368" y="4866228"/>
                </a:lnTo>
                <a:lnTo>
                  <a:pt x="3358408" y="4889535"/>
                </a:lnTo>
                <a:cubicBezTo>
                  <a:pt x="3373705" y="4931282"/>
                  <a:pt x="3382233" y="4982216"/>
                  <a:pt x="3393319" y="5017998"/>
                </a:cubicBezTo>
                <a:cubicBezTo>
                  <a:pt x="3368256" y="5040241"/>
                  <a:pt x="3392200" y="5029364"/>
                  <a:pt x="3389184" y="5055049"/>
                </a:cubicBezTo>
                <a:cubicBezTo>
                  <a:pt x="3413510" y="5050695"/>
                  <a:pt x="3377700" y="5085342"/>
                  <a:pt x="3405892" y="5089973"/>
                </a:cubicBezTo>
                <a:cubicBezTo>
                  <a:pt x="3404451" y="5094499"/>
                  <a:pt x="3402165" y="5098741"/>
                  <a:pt x="3399662" y="5102960"/>
                </a:cubicBezTo>
                <a:lnTo>
                  <a:pt x="3398363" y="5105176"/>
                </a:lnTo>
                <a:lnTo>
                  <a:pt x="3398026" y="5114590"/>
                </a:lnTo>
                <a:lnTo>
                  <a:pt x="3391859" y="5116550"/>
                </a:lnTo>
                <a:lnTo>
                  <a:pt x="3386999" y="5130226"/>
                </a:lnTo>
                <a:cubicBezTo>
                  <a:pt x="3386119" y="5135455"/>
                  <a:pt x="3386267" y="5141205"/>
                  <a:pt x="3388073" y="5147747"/>
                </a:cubicBezTo>
                <a:cubicBezTo>
                  <a:pt x="3400425" y="5164741"/>
                  <a:pt x="3388688" y="5187675"/>
                  <a:pt x="3391234" y="5209919"/>
                </a:cubicBezTo>
                <a:lnTo>
                  <a:pt x="3395469" y="5220481"/>
                </a:lnTo>
                <a:lnTo>
                  <a:pt x="3392518" y="5250830"/>
                </a:lnTo>
                <a:lnTo>
                  <a:pt x="3393800" y="5252877"/>
                </a:lnTo>
                <a:cubicBezTo>
                  <a:pt x="3393941" y="5258188"/>
                  <a:pt x="3392357" y="5268832"/>
                  <a:pt x="3393361" y="5282697"/>
                </a:cubicBezTo>
                <a:lnTo>
                  <a:pt x="3399825" y="5336059"/>
                </a:lnTo>
                <a:lnTo>
                  <a:pt x="3392824" y="5344884"/>
                </a:lnTo>
                <a:lnTo>
                  <a:pt x="3389277" y="5345998"/>
                </a:lnTo>
                <a:lnTo>
                  <a:pt x="3390946" y="5360636"/>
                </a:lnTo>
                <a:lnTo>
                  <a:pt x="3386366" y="5371486"/>
                </a:lnTo>
                <a:lnTo>
                  <a:pt x="3390662" y="5381496"/>
                </a:lnTo>
                <a:lnTo>
                  <a:pt x="3388199" y="5395290"/>
                </a:lnTo>
                <a:cubicBezTo>
                  <a:pt x="3386677" y="5400263"/>
                  <a:pt x="3384810" y="5405812"/>
                  <a:pt x="3383455" y="5412069"/>
                </a:cubicBezTo>
                <a:lnTo>
                  <a:pt x="3376345" y="5426008"/>
                </a:lnTo>
                <a:lnTo>
                  <a:pt x="3374012" y="5448470"/>
                </a:lnTo>
                <a:cubicBezTo>
                  <a:pt x="3372358" y="5465848"/>
                  <a:pt x="3370199" y="5482458"/>
                  <a:pt x="3365299" y="5498771"/>
                </a:cubicBezTo>
                <a:cubicBezTo>
                  <a:pt x="3368242" y="5512292"/>
                  <a:pt x="3368289" y="5524931"/>
                  <a:pt x="3358774" y="5536815"/>
                </a:cubicBezTo>
                <a:cubicBezTo>
                  <a:pt x="3355554" y="5573082"/>
                  <a:pt x="3364982" y="5582256"/>
                  <a:pt x="3352897" y="5604851"/>
                </a:cubicBezTo>
                <a:cubicBezTo>
                  <a:pt x="3357655" y="5611851"/>
                  <a:pt x="3360065" y="5616619"/>
                  <a:pt x="3360918" y="5620215"/>
                </a:cubicBezTo>
                <a:cubicBezTo>
                  <a:pt x="3363482" y="5631010"/>
                  <a:pt x="3352061" y="5631235"/>
                  <a:pt x="3348145" y="5649365"/>
                </a:cubicBezTo>
                <a:cubicBezTo>
                  <a:pt x="3342329" y="5668683"/>
                  <a:pt x="3336842" y="5635583"/>
                  <a:pt x="3334135" y="5654076"/>
                </a:cubicBezTo>
                <a:cubicBezTo>
                  <a:pt x="3338089" y="5673079"/>
                  <a:pt x="3320876" y="5674673"/>
                  <a:pt x="3326011" y="5694285"/>
                </a:cubicBezTo>
                <a:cubicBezTo>
                  <a:pt x="3339441" y="5687377"/>
                  <a:pt x="3320185" y="5735320"/>
                  <a:pt x="3331448" y="5735077"/>
                </a:cubicBezTo>
                <a:cubicBezTo>
                  <a:pt x="3313758" y="5754960"/>
                  <a:pt x="3333086" y="5760823"/>
                  <a:pt x="3326180" y="5784860"/>
                </a:cubicBezTo>
                <a:cubicBezTo>
                  <a:pt x="3319129" y="5796737"/>
                  <a:pt x="3317432" y="5804806"/>
                  <a:pt x="3323175" y="5814629"/>
                </a:cubicBezTo>
                <a:cubicBezTo>
                  <a:pt x="3289103" y="5869565"/>
                  <a:pt x="3319352" y="5845410"/>
                  <a:pt x="3303983" y="5894405"/>
                </a:cubicBezTo>
                <a:lnTo>
                  <a:pt x="3302615" y="5898375"/>
                </a:lnTo>
                <a:lnTo>
                  <a:pt x="3305988" y="5914019"/>
                </a:lnTo>
                <a:cubicBezTo>
                  <a:pt x="3306566" y="5914416"/>
                  <a:pt x="3307142" y="5914813"/>
                  <a:pt x="3307720" y="5915209"/>
                </a:cubicBezTo>
                <a:lnTo>
                  <a:pt x="3288942" y="5962966"/>
                </a:lnTo>
                <a:lnTo>
                  <a:pt x="3289995" y="5969791"/>
                </a:lnTo>
                <a:lnTo>
                  <a:pt x="3273219" y="6000303"/>
                </a:lnTo>
                <a:lnTo>
                  <a:pt x="3266971" y="6016394"/>
                </a:lnTo>
                <a:lnTo>
                  <a:pt x="3258268" y="6034498"/>
                </a:lnTo>
                <a:lnTo>
                  <a:pt x="3262376" y="6046147"/>
                </a:lnTo>
                <a:cubicBezTo>
                  <a:pt x="3269023" y="6073717"/>
                  <a:pt x="3250846" y="6118951"/>
                  <a:pt x="3274161" y="6127097"/>
                </a:cubicBezTo>
                <a:cubicBezTo>
                  <a:pt x="3261055" y="6140796"/>
                  <a:pt x="3284255" y="6151240"/>
                  <a:pt x="3287116" y="6165061"/>
                </a:cubicBezTo>
                <a:cubicBezTo>
                  <a:pt x="3278972" y="6176795"/>
                  <a:pt x="3286959" y="6181809"/>
                  <a:pt x="3289289" y="6191816"/>
                </a:cubicBezTo>
                <a:cubicBezTo>
                  <a:pt x="3284123" y="6196765"/>
                  <a:pt x="3284941" y="6205311"/>
                  <a:pt x="3291517" y="6207797"/>
                </a:cubicBezTo>
                <a:cubicBezTo>
                  <a:pt x="3306003" y="6202672"/>
                  <a:pt x="3300501" y="6232914"/>
                  <a:pt x="3310808" y="6234442"/>
                </a:cubicBezTo>
                <a:cubicBezTo>
                  <a:pt x="3314005" y="6251566"/>
                  <a:pt x="3305763" y="6327405"/>
                  <a:pt x="3322832" y="6339012"/>
                </a:cubicBezTo>
                <a:cubicBezTo>
                  <a:pt x="3332735" y="6373401"/>
                  <a:pt x="3309981" y="6425589"/>
                  <a:pt x="3311360" y="6440393"/>
                </a:cubicBezTo>
                <a:cubicBezTo>
                  <a:pt x="3282540" y="6457108"/>
                  <a:pt x="3365374" y="6523495"/>
                  <a:pt x="3370963" y="6586374"/>
                </a:cubicBezTo>
                <a:cubicBezTo>
                  <a:pt x="3368621" y="6595055"/>
                  <a:pt x="3368943" y="6599590"/>
                  <a:pt x="3375863" y="6601412"/>
                </a:cubicBezTo>
                <a:cubicBezTo>
                  <a:pt x="3380798" y="6617525"/>
                  <a:pt x="3389212" y="6649404"/>
                  <a:pt x="3400578" y="6683057"/>
                </a:cubicBezTo>
                <a:cubicBezTo>
                  <a:pt x="3408645" y="6705148"/>
                  <a:pt x="3410628" y="6805370"/>
                  <a:pt x="3417831" y="6852700"/>
                </a:cubicBezTo>
                <a:lnTo>
                  <a:pt x="3418926" y="6858000"/>
                </a:lnTo>
                <a:lnTo>
                  <a:pt x="0" y="6858000"/>
                </a:lnTo>
                <a:close/>
              </a:path>
            </a:pathLst>
          </a:custGeom>
          <a:scene3d>
            <a:camera prst="orthographicFront"/>
            <a:lightRig rig="threePt" dir="t"/>
          </a:scene3d>
          <a:sp3d>
            <a:bevelT prst="angle"/>
          </a:sp3d>
        </p:spPr>
      </p:pic>
    </p:spTree>
    <p:extLst>
      <p:ext uri="{BB962C8B-B14F-4D97-AF65-F5344CB8AC3E}">
        <p14:creationId xmlns:p14="http://schemas.microsoft.com/office/powerpoint/2010/main" val="42065079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94E4D846-3AFC-4F86-8C35-24B0542A26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n airplane wing over the ocean&#10;&#10;AI-generated content may be incorrect.">
            <a:extLst>
              <a:ext uri="{FF2B5EF4-FFF2-40B4-BE49-F238E27FC236}">
                <a16:creationId xmlns:a16="http://schemas.microsoft.com/office/drawing/2014/main" id="{8E6E433E-6757-C4E1-556F-AD99693308AC}"/>
              </a:ext>
            </a:extLst>
          </p:cNvPr>
          <p:cNvPicPr>
            <a:picLocks noChangeAspect="1"/>
          </p:cNvPicPr>
          <p:nvPr/>
        </p:nvPicPr>
        <p:blipFill>
          <a:blip r:embed="rId2"/>
          <a:srcRect l="13818" t="9091"/>
          <a:stretch>
            <a:fillRect/>
          </a:stretch>
        </p:blipFill>
        <p:spPr>
          <a:xfrm>
            <a:off x="20" y="10"/>
            <a:ext cx="8668492" cy="6857990"/>
          </a:xfrm>
          <a:prstGeom prst="rect">
            <a:avLst/>
          </a:prstGeom>
        </p:spPr>
      </p:pic>
      <p:sp>
        <p:nvSpPr>
          <p:cNvPr id="16" name="Rectangle 15">
            <a:extLst>
              <a:ext uri="{FF2B5EF4-FFF2-40B4-BE49-F238E27FC236}">
                <a16:creationId xmlns:a16="http://schemas.microsoft.com/office/drawing/2014/main" id="{284781B9-12CB-45C3-907A-9ED93FF72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435399" y="0"/>
            <a:ext cx="9756601" cy="6858000"/>
          </a:xfrm>
          <a:prstGeom prst="rect">
            <a:avLst/>
          </a:prstGeom>
          <a:gradFill>
            <a:gsLst>
              <a:gs pos="53000">
                <a:schemeClr val="bg1"/>
              </a:gs>
              <a:gs pos="35000">
                <a:schemeClr val="bg1">
                  <a:alpha val="76000"/>
                </a:schemeClr>
              </a:gs>
              <a:gs pos="19000">
                <a:schemeClr val="bg1">
                  <a:alpha val="40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AEABADF4-A5D7-9B80-44F9-F4350814E79F}"/>
              </a:ext>
            </a:extLst>
          </p:cNvPr>
          <p:cNvSpPr txBox="1"/>
          <p:nvPr/>
        </p:nvSpPr>
        <p:spPr>
          <a:xfrm>
            <a:off x="7313699" y="896834"/>
            <a:ext cx="4716720" cy="578633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92500" lnSpcReduction="10000"/>
          </a:bodyPr>
          <a:lstStyle/>
          <a:p>
            <a:pPr indent="-228600">
              <a:lnSpc>
                <a:spcPct val="90000"/>
              </a:lnSpc>
              <a:spcAft>
                <a:spcPts val="600"/>
              </a:spcAft>
              <a:buFont typeface="Arial" panose="020B0604020202020204" pitchFamily="34" charset="0"/>
              <a:buChar char="•"/>
            </a:pPr>
            <a:r>
              <a:rPr lang="en-US" sz="2000" b="1">
                <a:latin typeface="Arial"/>
                <a:cs typeface="Arial"/>
              </a:rPr>
              <a:t>Challenges in communication</a:t>
            </a:r>
          </a:p>
          <a:p>
            <a:pPr>
              <a:lnSpc>
                <a:spcPct val="150000"/>
              </a:lnSpc>
              <a:spcAft>
                <a:spcPts val="600"/>
              </a:spcAft>
            </a:pPr>
            <a:r>
              <a:rPr lang="en-US" sz="2000">
                <a:latin typeface="Arial"/>
                <a:cs typeface="Arial"/>
              </a:rPr>
              <a:t>Flight Foods struggles with language, culture, and training gaps that are impacting the business.</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b="1">
                <a:latin typeface="Arial"/>
                <a:cs typeface="Arial"/>
              </a:rPr>
              <a:t>Proposed solutions</a:t>
            </a:r>
          </a:p>
          <a:p>
            <a:pPr>
              <a:lnSpc>
                <a:spcPct val="150000"/>
              </a:lnSpc>
              <a:spcAft>
                <a:spcPts val="600"/>
              </a:spcAft>
            </a:pPr>
            <a:r>
              <a:rPr lang="en-US" sz="2000">
                <a:latin typeface="Arial"/>
                <a:cs typeface="Arial"/>
              </a:rPr>
              <a:t>By implementing bilingual training, visual aids and cultural sensitivity  Flight foods can overcome these barriers. </a:t>
            </a:r>
            <a:endParaRPr lang="en-US"/>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b="1">
                <a:latin typeface="Arial"/>
                <a:cs typeface="Arial"/>
              </a:rPr>
              <a:t>Expected outcome</a:t>
            </a:r>
          </a:p>
          <a:p>
            <a:pPr>
              <a:lnSpc>
                <a:spcPct val="150000"/>
              </a:lnSpc>
              <a:spcAft>
                <a:spcPts val="600"/>
              </a:spcAft>
            </a:pPr>
            <a:r>
              <a:rPr lang="en-US" sz="2000">
                <a:latin typeface="Arial"/>
                <a:cs typeface="Arial"/>
              </a:rPr>
              <a:t>This improvement can rise food standards and restore customers confidence in the services provided.</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endParaRPr lang="en-US" sz="1300"/>
          </a:p>
        </p:txBody>
      </p:sp>
      <p:sp>
        <p:nvSpPr>
          <p:cNvPr id="2" name="TextBox 1">
            <a:extLst>
              <a:ext uri="{FF2B5EF4-FFF2-40B4-BE49-F238E27FC236}">
                <a16:creationId xmlns:a16="http://schemas.microsoft.com/office/drawing/2014/main" id="{6D216EBE-7401-12DC-1788-753321FB5487}"/>
              </a:ext>
            </a:extLst>
          </p:cNvPr>
          <p:cNvSpPr txBox="1"/>
          <p:nvPr/>
        </p:nvSpPr>
        <p:spPr>
          <a:xfrm>
            <a:off x="7313699" y="125252"/>
            <a:ext cx="3288080" cy="646331"/>
          </a:xfrm>
          <a:prstGeom prst="rect">
            <a:avLst/>
          </a:prstGeom>
          <a:noFill/>
          <a:effectLst>
            <a:outerShdw blurRad="50800" dist="38100" dir="5400000" algn="t" rotWithShape="0">
              <a:prstClr val="black">
                <a:alpha val="40000"/>
              </a:prstClr>
            </a:outerShdw>
          </a:effectLst>
          <a:scene3d>
            <a:camera prst="orthographicFront"/>
            <a:lightRig rig="threePt" dir="t"/>
          </a:scene3d>
          <a:sp3d>
            <a:bevelT prst="angle"/>
          </a:sp3d>
        </p:spPr>
        <p:txBody>
          <a:bodyPr wrap="none" rtlCol="0">
            <a:spAutoFit/>
          </a:bodyPr>
          <a:lstStyle/>
          <a:p>
            <a:r>
              <a:rPr lang="en-US" sz="3600" b="1">
                <a:latin typeface="Arial" panose="020B0604020202020204" pitchFamily="34" charset="0"/>
                <a:cs typeface="Arial" panose="020B0604020202020204" pitchFamily="34" charset="0"/>
              </a:rPr>
              <a:t>CONCLUSION</a:t>
            </a:r>
          </a:p>
        </p:txBody>
      </p:sp>
    </p:spTree>
    <p:extLst>
      <p:ext uri="{BB962C8B-B14F-4D97-AF65-F5344CB8AC3E}">
        <p14:creationId xmlns:p14="http://schemas.microsoft.com/office/powerpoint/2010/main" val="3737137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6E563C9-5259-AB38-D37D-60553642FA46}"/>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6DDB247-8472-D7C9-C1E4-EB87EEC1F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29B2556-2C80-4409-99E1-429CD08AEF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785B2A6E-070B-AF82-24BF-B94A8AEFA31F}"/>
              </a:ext>
            </a:extLst>
          </p:cNvPr>
          <p:cNvSpPr txBox="1"/>
          <p:nvPr/>
        </p:nvSpPr>
        <p:spPr>
          <a:xfrm>
            <a:off x="3569616" y="2136913"/>
            <a:ext cx="8413340" cy="1497142"/>
          </a:xfrm>
          <a:prstGeom prst="rect">
            <a:avLst/>
          </a:prstGeom>
          <a:effectLst>
            <a:outerShdw blurRad="50800" dist="38100" dir="5400000" algn="t" rotWithShape="0">
              <a:prstClr val="black">
                <a:alpha val="40000"/>
              </a:prstClr>
            </a:outerShdw>
          </a:effectLst>
          <a:scene3d>
            <a:camera prst="orthographicFront"/>
            <a:lightRig rig="threePt" dir="t"/>
          </a:scene3d>
          <a:sp3d>
            <a:bevelT prst="angle"/>
          </a:sp3d>
        </p:spPr>
        <p:txBody>
          <a:bodyPr vert="horz" lIns="91440" tIns="45720" rIns="91440" bIns="45720" rtlCol="0" anchor="b">
            <a:normAutofit/>
          </a:bodyPr>
          <a:lstStyle/>
          <a:p>
            <a:pPr algn="ctr">
              <a:lnSpc>
                <a:spcPct val="150000"/>
              </a:lnSpc>
              <a:spcBef>
                <a:spcPct val="0"/>
              </a:spcBef>
              <a:spcAft>
                <a:spcPts val="600"/>
              </a:spcAft>
            </a:pPr>
            <a:r>
              <a:rPr lang="en-US" sz="5600" b="1" dirty="0">
                <a:solidFill>
                  <a:schemeClr val="tx1">
                    <a:lumMod val="85000"/>
                    <a:lumOff val="15000"/>
                  </a:schemeClr>
                </a:solidFill>
                <a:latin typeface="Arial"/>
                <a:ea typeface="+mj-ea"/>
                <a:cs typeface="Arial"/>
              </a:rPr>
              <a:t>REFERENCES</a:t>
            </a:r>
          </a:p>
        </p:txBody>
      </p:sp>
      <p:pic>
        <p:nvPicPr>
          <p:cNvPr id="4" name="Picture 3" descr="Green dialogue boxes">
            <a:extLst>
              <a:ext uri="{FF2B5EF4-FFF2-40B4-BE49-F238E27FC236}">
                <a16:creationId xmlns:a16="http://schemas.microsoft.com/office/drawing/2014/main" id="{2C0B3C2E-497B-06BA-B1A7-E864B08E4DB4}"/>
              </a:ext>
            </a:extLst>
          </p:cNvPr>
          <p:cNvPicPr>
            <a:picLocks noChangeAspect="1"/>
          </p:cNvPicPr>
          <p:nvPr/>
        </p:nvPicPr>
        <p:blipFill>
          <a:blip r:embed="rId2">
            <a:duotone>
              <a:prstClr val="black"/>
              <a:schemeClr val="accent4">
                <a:tint val="45000"/>
                <a:satMod val="400000"/>
              </a:schemeClr>
            </a:duotone>
          </a:blip>
          <a:srcRect l="25420" r="31249" b="2"/>
          <a:stretch>
            <a:fillRect/>
          </a:stretch>
        </p:blipFill>
        <p:spPr>
          <a:xfrm>
            <a:off x="-7266" y="10"/>
            <a:ext cx="3569616" cy="6857990"/>
          </a:xfrm>
          <a:custGeom>
            <a:avLst/>
            <a:gdLst/>
            <a:ahLst/>
            <a:cxnLst/>
            <a:rect l="l" t="t" r="r" b="b"/>
            <a:pathLst>
              <a:path w="3569616" h="6858000">
                <a:moveTo>
                  <a:pt x="0" y="0"/>
                </a:moveTo>
                <a:lnTo>
                  <a:pt x="3119345" y="0"/>
                </a:lnTo>
                <a:lnTo>
                  <a:pt x="3123529" y="17226"/>
                </a:lnTo>
                <a:cubicBezTo>
                  <a:pt x="3124924" y="23927"/>
                  <a:pt x="3126075" y="29690"/>
                  <a:pt x="3127926" y="35733"/>
                </a:cubicBezTo>
                <a:cubicBezTo>
                  <a:pt x="3135983" y="55162"/>
                  <a:pt x="3152761" y="75163"/>
                  <a:pt x="3158476" y="86830"/>
                </a:cubicBezTo>
                <a:lnTo>
                  <a:pt x="3162217" y="105744"/>
                </a:lnTo>
                <a:lnTo>
                  <a:pt x="3166997" y="104727"/>
                </a:lnTo>
                <a:lnTo>
                  <a:pt x="3167793" y="111793"/>
                </a:lnTo>
                <a:lnTo>
                  <a:pt x="3168896" y="127609"/>
                </a:lnTo>
                <a:cubicBezTo>
                  <a:pt x="3170241" y="137435"/>
                  <a:pt x="3170795" y="164972"/>
                  <a:pt x="3173185" y="174906"/>
                </a:cubicBezTo>
                <a:cubicBezTo>
                  <a:pt x="3178510" y="177461"/>
                  <a:pt x="3181593" y="181749"/>
                  <a:pt x="3183238" y="187215"/>
                </a:cubicBezTo>
                <a:lnTo>
                  <a:pt x="3184145" y="199435"/>
                </a:lnTo>
                <a:lnTo>
                  <a:pt x="3200957" y="269529"/>
                </a:lnTo>
                <a:lnTo>
                  <a:pt x="3202491" y="279219"/>
                </a:lnTo>
                <a:lnTo>
                  <a:pt x="3206975" y="284221"/>
                </a:lnTo>
                <a:cubicBezTo>
                  <a:pt x="3208056" y="288198"/>
                  <a:pt x="3208241" y="299815"/>
                  <a:pt x="3208979" y="303078"/>
                </a:cubicBezTo>
                <a:cubicBezTo>
                  <a:pt x="3209786" y="303316"/>
                  <a:pt x="3210593" y="303555"/>
                  <a:pt x="3211400" y="303794"/>
                </a:cubicBezTo>
                <a:cubicBezTo>
                  <a:pt x="3215834" y="314048"/>
                  <a:pt x="3230882" y="352723"/>
                  <a:pt x="3235583" y="364595"/>
                </a:cubicBezTo>
                <a:cubicBezTo>
                  <a:pt x="3232098" y="367263"/>
                  <a:pt x="3238178" y="372307"/>
                  <a:pt x="3239601" y="375020"/>
                </a:cubicBezTo>
                <a:cubicBezTo>
                  <a:pt x="3237179" y="375617"/>
                  <a:pt x="3236854" y="382439"/>
                  <a:pt x="3239157" y="384290"/>
                </a:cubicBezTo>
                <a:cubicBezTo>
                  <a:pt x="3254070" y="431093"/>
                  <a:pt x="3227895" y="408920"/>
                  <a:pt x="3245230" y="435044"/>
                </a:cubicBezTo>
                <a:cubicBezTo>
                  <a:pt x="3246565" y="439781"/>
                  <a:pt x="3245820" y="443743"/>
                  <a:pt x="3244204" y="447282"/>
                </a:cubicBezTo>
                <a:lnTo>
                  <a:pt x="3240762" y="452630"/>
                </a:lnTo>
                <a:lnTo>
                  <a:pt x="3249093" y="471880"/>
                </a:lnTo>
                <a:cubicBezTo>
                  <a:pt x="3252174" y="481431"/>
                  <a:pt x="3254453" y="491548"/>
                  <a:pt x="3255857" y="501992"/>
                </a:cubicBezTo>
                <a:cubicBezTo>
                  <a:pt x="3250999" y="504682"/>
                  <a:pt x="3258622" y="512442"/>
                  <a:pt x="3260271" y="516223"/>
                </a:cubicBezTo>
                <a:cubicBezTo>
                  <a:pt x="3257006" y="516482"/>
                  <a:pt x="3255973" y="525173"/>
                  <a:pt x="3258865" y="528038"/>
                </a:cubicBezTo>
                <a:cubicBezTo>
                  <a:pt x="3274535" y="591283"/>
                  <a:pt x="3241762" y="557303"/>
                  <a:pt x="3262462" y="594499"/>
                </a:cubicBezTo>
                <a:cubicBezTo>
                  <a:pt x="3263816" y="600863"/>
                  <a:pt x="3262479" y="605795"/>
                  <a:pt x="3260024" y="610000"/>
                </a:cubicBezTo>
                <a:lnTo>
                  <a:pt x="3253721" y="617692"/>
                </a:lnTo>
                <a:lnTo>
                  <a:pt x="3256482" y="623204"/>
                </a:lnTo>
                <a:cubicBezTo>
                  <a:pt x="3258005" y="644600"/>
                  <a:pt x="3251476" y="651376"/>
                  <a:pt x="3259225" y="663365"/>
                </a:cubicBezTo>
                <a:cubicBezTo>
                  <a:pt x="3245876" y="682744"/>
                  <a:pt x="3258539" y="675670"/>
                  <a:pt x="3261631" y="689522"/>
                </a:cubicBezTo>
                <a:cubicBezTo>
                  <a:pt x="3265207" y="700373"/>
                  <a:pt x="3269507" y="679723"/>
                  <a:pt x="3271002" y="690492"/>
                </a:cubicBezTo>
                <a:cubicBezTo>
                  <a:pt x="3267989" y="702455"/>
                  <a:pt x="3279578" y="701125"/>
                  <a:pt x="3275760" y="713609"/>
                </a:cubicBezTo>
                <a:cubicBezTo>
                  <a:pt x="3266819" y="711239"/>
                  <a:pt x="3278954" y="737528"/>
                  <a:pt x="3271356" y="738880"/>
                </a:cubicBezTo>
                <a:cubicBezTo>
                  <a:pt x="3282938" y="748490"/>
                  <a:pt x="3269788" y="754591"/>
                  <a:pt x="3274016" y="768139"/>
                </a:cubicBezTo>
                <a:cubicBezTo>
                  <a:pt x="3278559" y="774347"/>
                  <a:pt x="3279560" y="778980"/>
                  <a:pt x="3275507" y="785654"/>
                </a:cubicBezTo>
                <a:cubicBezTo>
                  <a:pt x="3297514" y="814181"/>
                  <a:pt x="3277534" y="803670"/>
                  <a:pt x="3287024" y="831111"/>
                </a:cubicBezTo>
                <a:cubicBezTo>
                  <a:pt x="3296672" y="854655"/>
                  <a:pt x="3303659" y="881610"/>
                  <a:pt x="3324562" y="903604"/>
                </a:cubicBezTo>
                <a:cubicBezTo>
                  <a:pt x="3330338" y="907511"/>
                  <a:pt x="3333079" y="917872"/>
                  <a:pt x="3330682" y="926744"/>
                </a:cubicBezTo>
                <a:cubicBezTo>
                  <a:pt x="3330269" y="928269"/>
                  <a:pt x="3329716" y="929694"/>
                  <a:pt x="3329041" y="930971"/>
                </a:cubicBezTo>
                <a:cubicBezTo>
                  <a:pt x="3333270" y="950914"/>
                  <a:pt x="3351150" y="1023696"/>
                  <a:pt x="3356062" y="1046405"/>
                </a:cubicBezTo>
                <a:cubicBezTo>
                  <a:pt x="3349099" y="1048737"/>
                  <a:pt x="3362597" y="1059482"/>
                  <a:pt x="3358521" y="1067217"/>
                </a:cubicBezTo>
                <a:cubicBezTo>
                  <a:pt x="3354869" y="1072807"/>
                  <a:pt x="3358113" y="1077371"/>
                  <a:pt x="3358773" y="1082909"/>
                </a:cubicBezTo>
                <a:cubicBezTo>
                  <a:pt x="3356098" y="1090444"/>
                  <a:pt x="3363241" y="1113953"/>
                  <a:pt x="3367682" y="1119909"/>
                </a:cubicBezTo>
                <a:cubicBezTo>
                  <a:pt x="3382703" y="1133847"/>
                  <a:pt x="3374343" y="1168367"/>
                  <a:pt x="3385911" y="1180009"/>
                </a:cubicBezTo>
                <a:cubicBezTo>
                  <a:pt x="3387774" y="1184389"/>
                  <a:pt x="3388688" y="1188737"/>
                  <a:pt x="3389010" y="1193041"/>
                </a:cubicBezTo>
                <a:lnTo>
                  <a:pt x="3388572" y="1205179"/>
                </a:lnTo>
                <a:lnTo>
                  <a:pt x="3385768" y="1208811"/>
                </a:lnTo>
                <a:lnTo>
                  <a:pt x="3386975" y="1216129"/>
                </a:lnTo>
                <a:lnTo>
                  <a:pt x="3386647" y="1218271"/>
                </a:lnTo>
                <a:cubicBezTo>
                  <a:pt x="3386007" y="1222365"/>
                  <a:pt x="3385480" y="1226399"/>
                  <a:pt x="3385420" y="1230360"/>
                </a:cubicBezTo>
                <a:cubicBezTo>
                  <a:pt x="3400233" y="1224163"/>
                  <a:pt x="3387342" y="1263034"/>
                  <a:pt x="3398902" y="1251303"/>
                </a:cubicBezTo>
                <a:cubicBezTo>
                  <a:pt x="3401143" y="1271991"/>
                  <a:pt x="3411558" y="1255397"/>
                  <a:pt x="3402244" y="1281071"/>
                </a:cubicBezTo>
                <a:cubicBezTo>
                  <a:pt x="3416627" y="1312459"/>
                  <a:pt x="3415183" y="1363554"/>
                  <a:pt x="3435533" y="1387530"/>
                </a:cubicBezTo>
                <a:cubicBezTo>
                  <a:pt x="3428168" y="1384876"/>
                  <a:pt x="3423452" y="1398828"/>
                  <a:pt x="3427595" y="1407995"/>
                </a:cubicBezTo>
                <a:cubicBezTo>
                  <a:pt x="3398778" y="1398886"/>
                  <a:pt x="3455260" y="1443485"/>
                  <a:pt x="3436580" y="1453051"/>
                </a:cubicBezTo>
                <a:cubicBezTo>
                  <a:pt x="3454427" y="1452263"/>
                  <a:pt x="3487273" y="1492392"/>
                  <a:pt x="3473886" y="1513215"/>
                </a:cubicBezTo>
                <a:cubicBezTo>
                  <a:pt x="3479337" y="1543203"/>
                  <a:pt x="3495403" y="1563620"/>
                  <a:pt x="3491486" y="1595707"/>
                </a:cubicBezTo>
                <a:cubicBezTo>
                  <a:pt x="3493932" y="1596530"/>
                  <a:pt x="3496028" y="1598008"/>
                  <a:pt x="3497869" y="1599939"/>
                </a:cubicBezTo>
                <a:lnTo>
                  <a:pt x="3502453" y="1606503"/>
                </a:lnTo>
                <a:lnTo>
                  <a:pt x="3502232" y="1607846"/>
                </a:lnTo>
                <a:cubicBezTo>
                  <a:pt x="3502503" y="1613048"/>
                  <a:pt x="3503673" y="1615641"/>
                  <a:pt x="3505239" y="1617081"/>
                </a:cubicBezTo>
                <a:cubicBezTo>
                  <a:pt x="3505979" y="1617395"/>
                  <a:pt x="3506719" y="1617710"/>
                  <a:pt x="3507459" y="1618024"/>
                </a:cubicBezTo>
                <a:lnTo>
                  <a:pt x="3510011" y="1624022"/>
                </a:lnTo>
                <a:lnTo>
                  <a:pt x="3516358" y="1634929"/>
                </a:lnTo>
                <a:lnTo>
                  <a:pt x="3516308" y="1637821"/>
                </a:lnTo>
                <a:lnTo>
                  <a:pt x="3523955" y="1655598"/>
                </a:lnTo>
                <a:lnTo>
                  <a:pt x="3523473" y="1656247"/>
                </a:lnTo>
                <a:cubicBezTo>
                  <a:pt x="3522567" y="1658107"/>
                  <a:pt x="3522227" y="1660249"/>
                  <a:pt x="3523061" y="1663024"/>
                </a:cubicBezTo>
                <a:cubicBezTo>
                  <a:pt x="3513175" y="1664689"/>
                  <a:pt x="3520280" y="1667013"/>
                  <a:pt x="3523616" y="1675054"/>
                </a:cubicBezTo>
                <a:cubicBezTo>
                  <a:pt x="3509006" y="1679436"/>
                  <a:pt x="3523682" y="1698702"/>
                  <a:pt x="3517630" y="1707801"/>
                </a:cubicBezTo>
                <a:cubicBezTo>
                  <a:pt x="3520410" y="1713612"/>
                  <a:pt x="3523083" y="1719836"/>
                  <a:pt x="3525537" y="1726380"/>
                </a:cubicBezTo>
                <a:lnTo>
                  <a:pt x="3529903" y="1779986"/>
                </a:lnTo>
                <a:lnTo>
                  <a:pt x="3521468" y="1836998"/>
                </a:lnTo>
                <a:cubicBezTo>
                  <a:pt x="3522502" y="1857808"/>
                  <a:pt x="3519191" y="1876110"/>
                  <a:pt x="3523412" y="1893497"/>
                </a:cubicBezTo>
                <a:cubicBezTo>
                  <a:pt x="3520411" y="1900876"/>
                  <a:pt x="3519436" y="1907708"/>
                  <a:pt x="3525004" y="1913894"/>
                </a:cubicBezTo>
                <a:cubicBezTo>
                  <a:pt x="3524490" y="1933413"/>
                  <a:pt x="3517414" y="1938604"/>
                  <a:pt x="3523928" y="1950514"/>
                </a:cubicBezTo>
                <a:cubicBezTo>
                  <a:pt x="3512685" y="1962215"/>
                  <a:pt x="3517275" y="1962555"/>
                  <a:pt x="3521008" y="1967449"/>
                </a:cubicBezTo>
                <a:lnTo>
                  <a:pt x="3521297" y="1968163"/>
                </a:lnTo>
                <a:lnTo>
                  <a:pt x="3519686" y="1969768"/>
                </a:lnTo>
                <a:lnTo>
                  <a:pt x="3519089" y="1972904"/>
                </a:lnTo>
                <a:lnTo>
                  <a:pt x="3520122" y="1981289"/>
                </a:lnTo>
                <a:lnTo>
                  <a:pt x="3520948" y="1984413"/>
                </a:lnTo>
                <a:cubicBezTo>
                  <a:pt x="3521356" y="1986575"/>
                  <a:pt x="3521416" y="1988026"/>
                  <a:pt x="3521226" y="1989046"/>
                </a:cubicBezTo>
                <a:lnTo>
                  <a:pt x="3521092" y="1989171"/>
                </a:lnTo>
                <a:lnTo>
                  <a:pt x="3521624" y="1993492"/>
                </a:lnTo>
                <a:cubicBezTo>
                  <a:pt x="3522844" y="2000762"/>
                  <a:pt x="3524332" y="2007819"/>
                  <a:pt x="3525996" y="2014518"/>
                </a:cubicBezTo>
                <a:cubicBezTo>
                  <a:pt x="3518529" y="2020777"/>
                  <a:pt x="3529333" y="2045218"/>
                  <a:pt x="3514412" y="2043465"/>
                </a:cubicBezTo>
                <a:cubicBezTo>
                  <a:pt x="3516219" y="2052531"/>
                  <a:pt x="3522688" y="2057653"/>
                  <a:pt x="3512822" y="2055222"/>
                </a:cubicBezTo>
                <a:cubicBezTo>
                  <a:pt x="3513140" y="2058224"/>
                  <a:pt x="3512432" y="2060136"/>
                  <a:pt x="3511227" y="2061550"/>
                </a:cubicBezTo>
                <a:lnTo>
                  <a:pt x="3510645" y="2061975"/>
                </a:lnTo>
                <a:lnTo>
                  <a:pt x="3514907" y="2082129"/>
                </a:lnTo>
                <a:lnTo>
                  <a:pt x="3514347" y="2084880"/>
                </a:lnTo>
                <a:lnTo>
                  <a:pt x="3518565" y="2097919"/>
                </a:lnTo>
                <a:lnTo>
                  <a:pt x="3519976" y="2104707"/>
                </a:lnTo>
                <a:lnTo>
                  <a:pt x="3521958" y="2106519"/>
                </a:lnTo>
                <a:cubicBezTo>
                  <a:pt x="3523219" y="2108534"/>
                  <a:pt x="3523895" y="2111498"/>
                  <a:pt x="3523237" y="2116590"/>
                </a:cubicBezTo>
                <a:lnTo>
                  <a:pt x="3522786" y="2117790"/>
                </a:lnTo>
                <a:lnTo>
                  <a:pt x="3526064" y="2125947"/>
                </a:lnTo>
                <a:cubicBezTo>
                  <a:pt x="3527505" y="2128548"/>
                  <a:pt x="3529274" y="2130818"/>
                  <a:pt x="3531495" y="2132603"/>
                </a:cubicBezTo>
                <a:cubicBezTo>
                  <a:pt x="3522034" y="2161762"/>
                  <a:pt x="3533978" y="2187874"/>
                  <a:pt x="3533955" y="2218836"/>
                </a:cubicBezTo>
                <a:cubicBezTo>
                  <a:pt x="3517312" y="2233337"/>
                  <a:pt x="3542024" y="2285180"/>
                  <a:pt x="3559442" y="2291697"/>
                </a:cubicBezTo>
                <a:cubicBezTo>
                  <a:pt x="3544608" y="2292866"/>
                  <a:pt x="3567228" y="2330146"/>
                  <a:pt x="3568373" y="2340076"/>
                </a:cubicBezTo>
                <a:cubicBezTo>
                  <a:pt x="3568755" y="2343387"/>
                  <a:pt x="3566751" y="2343658"/>
                  <a:pt x="3560178" y="2338540"/>
                </a:cubicBezTo>
                <a:cubicBezTo>
                  <a:pt x="3562571" y="2349015"/>
                  <a:pt x="3555536" y="2360463"/>
                  <a:pt x="3548875" y="2354921"/>
                </a:cubicBezTo>
                <a:cubicBezTo>
                  <a:pt x="3564342" y="2386191"/>
                  <a:pt x="3553912" y="2434573"/>
                  <a:pt x="3562290" y="2470516"/>
                </a:cubicBezTo>
                <a:cubicBezTo>
                  <a:pt x="3548732" y="2491328"/>
                  <a:pt x="3561750" y="2479665"/>
                  <a:pt x="3560263" y="2500409"/>
                </a:cubicBezTo>
                <a:cubicBezTo>
                  <a:pt x="3573531" y="2493872"/>
                  <a:pt x="3554177" y="2525877"/>
                  <a:pt x="3569616" y="2525972"/>
                </a:cubicBezTo>
                <a:cubicBezTo>
                  <a:pt x="3568857" y="2529744"/>
                  <a:pt x="3567635" y="2533395"/>
                  <a:pt x="3566291" y="2537057"/>
                </a:cubicBezTo>
                <a:lnTo>
                  <a:pt x="3565595" y="2538979"/>
                </a:lnTo>
                <a:lnTo>
                  <a:pt x="3565471" y="2546483"/>
                </a:lnTo>
                <a:lnTo>
                  <a:pt x="3562111" y="2548822"/>
                </a:lnTo>
                <a:lnTo>
                  <a:pt x="3559542" y="2560277"/>
                </a:lnTo>
                <a:cubicBezTo>
                  <a:pt x="3559093" y="2564534"/>
                  <a:pt x="3559212" y="2569074"/>
                  <a:pt x="3560240" y="2574030"/>
                </a:cubicBezTo>
                <a:cubicBezTo>
                  <a:pt x="3567097" y="2585933"/>
                  <a:pt x="3560828" y="2605604"/>
                  <a:pt x="3562359" y="2622912"/>
                </a:cubicBezTo>
                <a:lnTo>
                  <a:pt x="3564740" y="2630748"/>
                </a:lnTo>
                <a:lnTo>
                  <a:pt x="3563214" y="2656947"/>
                </a:lnTo>
                <a:cubicBezTo>
                  <a:pt x="3563065" y="2664385"/>
                  <a:pt x="3563222" y="2672085"/>
                  <a:pt x="3563949" y="2680153"/>
                </a:cubicBezTo>
                <a:lnTo>
                  <a:pt x="3566383" y="2695058"/>
                </a:lnTo>
                <a:lnTo>
                  <a:pt x="3565385" y="2699075"/>
                </a:lnTo>
                <a:cubicBezTo>
                  <a:pt x="3565951" y="2705917"/>
                  <a:pt x="3570892" y="2714690"/>
                  <a:pt x="3565525" y="2714239"/>
                </a:cubicBezTo>
                <a:lnTo>
                  <a:pt x="3567847" y="2721812"/>
                </a:lnTo>
                <a:lnTo>
                  <a:pt x="3564077" y="2729693"/>
                </a:lnTo>
                <a:cubicBezTo>
                  <a:pt x="3563144" y="2730592"/>
                  <a:pt x="3562134" y="2731288"/>
                  <a:pt x="3561085" y="2731758"/>
                </a:cubicBezTo>
                <a:lnTo>
                  <a:pt x="3563149" y="2742418"/>
                </a:lnTo>
                <a:lnTo>
                  <a:pt x="3560661" y="2751437"/>
                </a:lnTo>
                <a:lnTo>
                  <a:pt x="3563126" y="2758989"/>
                </a:lnTo>
                <a:lnTo>
                  <a:pt x="3562876" y="2762207"/>
                </a:lnTo>
                <a:lnTo>
                  <a:pt x="3561866" y="2770236"/>
                </a:lnTo>
                <a:cubicBezTo>
                  <a:pt x="3561066" y="2774372"/>
                  <a:pt x="3560080" y="2779005"/>
                  <a:pt x="3559378" y="2784138"/>
                </a:cubicBezTo>
                <a:lnTo>
                  <a:pt x="3559178" y="2788436"/>
                </a:lnTo>
                <a:lnTo>
                  <a:pt x="3554648" y="2798068"/>
                </a:lnTo>
                <a:cubicBezTo>
                  <a:pt x="3551209" y="2805087"/>
                  <a:pt x="3548936" y="2810580"/>
                  <a:pt x="3551400" y="2816345"/>
                </a:cubicBezTo>
                <a:cubicBezTo>
                  <a:pt x="3547036" y="2826742"/>
                  <a:pt x="3533490" y="2834711"/>
                  <a:pt x="3538128" y="2849028"/>
                </a:cubicBezTo>
                <a:cubicBezTo>
                  <a:pt x="3531517" y="2845031"/>
                  <a:pt x="3538369" y="2865256"/>
                  <a:pt x="3532013" y="2868126"/>
                </a:cubicBezTo>
                <a:cubicBezTo>
                  <a:pt x="3526842" y="2869601"/>
                  <a:pt x="3527715" y="2876080"/>
                  <a:pt x="3526094" y="2881167"/>
                </a:cubicBezTo>
                <a:cubicBezTo>
                  <a:pt x="3520961" y="2885059"/>
                  <a:pt x="3517628" y="2910333"/>
                  <a:pt x="3518939" y="2918966"/>
                </a:cubicBezTo>
                <a:cubicBezTo>
                  <a:pt x="3525789" y="2943088"/>
                  <a:pt x="3505468" y="2964225"/>
                  <a:pt x="3510391" y="2983548"/>
                </a:cubicBezTo>
                <a:cubicBezTo>
                  <a:pt x="3510204" y="2988707"/>
                  <a:pt x="3509257" y="2993036"/>
                  <a:pt x="3507840" y="2996827"/>
                </a:cubicBezTo>
                <a:lnTo>
                  <a:pt x="3502741" y="3006379"/>
                </a:lnTo>
                <a:lnTo>
                  <a:pt x="3499028" y="3006971"/>
                </a:lnTo>
                <a:lnTo>
                  <a:pt x="3497157" y="3013976"/>
                </a:lnTo>
                <a:lnTo>
                  <a:pt x="3496053" y="3015450"/>
                </a:lnTo>
                <a:cubicBezTo>
                  <a:pt x="3493931" y="3018255"/>
                  <a:pt x="3491925" y="3021106"/>
                  <a:pt x="3490329" y="3024292"/>
                </a:cubicBezTo>
                <a:cubicBezTo>
                  <a:pt x="3504872" y="3031782"/>
                  <a:pt x="3479143" y="3052632"/>
                  <a:pt x="3493186" y="3052840"/>
                </a:cubicBezTo>
                <a:cubicBezTo>
                  <a:pt x="3486942" y="3071654"/>
                  <a:pt x="3501947" y="3066916"/>
                  <a:pt x="3484298" y="3080007"/>
                </a:cubicBezTo>
                <a:cubicBezTo>
                  <a:pt x="3483814" y="3117860"/>
                  <a:pt x="3462683" y="3158406"/>
                  <a:pt x="3469977" y="3195253"/>
                </a:cubicBezTo>
                <a:cubicBezTo>
                  <a:pt x="3464984" y="3186842"/>
                  <a:pt x="3455676" y="3194249"/>
                  <a:pt x="3455490" y="3205255"/>
                </a:cubicBezTo>
                <a:cubicBezTo>
                  <a:pt x="3435461" y="3173385"/>
                  <a:pt x="3464274" y="3257718"/>
                  <a:pt x="3445250" y="3249703"/>
                </a:cubicBezTo>
                <a:cubicBezTo>
                  <a:pt x="3460163" y="3264187"/>
                  <a:pt x="3471377" y="3324835"/>
                  <a:pt x="3452291" y="3330508"/>
                </a:cubicBezTo>
                <a:cubicBezTo>
                  <a:pt x="3445043" y="3359645"/>
                  <a:pt x="3450218" y="3389952"/>
                  <a:pt x="3434486" y="3412864"/>
                </a:cubicBezTo>
                <a:cubicBezTo>
                  <a:pt x="3436166" y="3415609"/>
                  <a:pt x="3437306" y="3418595"/>
                  <a:pt x="3438058" y="3421734"/>
                </a:cubicBezTo>
                <a:lnTo>
                  <a:pt x="3439245" y="3430986"/>
                </a:lnTo>
                <a:lnTo>
                  <a:pt x="3438541" y="3431897"/>
                </a:lnTo>
                <a:cubicBezTo>
                  <a:pt x="3436732" y="3436375"/>
                  <a:pt x="3436677" y="3439488"/>
                  <a:pt x="3437396" y="3441992"/>
                </a:cubicBezTo>
                <a:lnTo>
                  <a:pt x="3438843" y="3444647"/>
                </a:lnTo>
                <a:lnTo>
                  <a:pt x="3438591" y="3451712"/>
                </a:lnTo>
                <a:lnTo>
                  <a:pt x="3439527" y="3466008"/>
                </a:lnTo>
                <a:lnTo>
                  <a:pt x="3438357" y="3468331"/>
                </a:lnTo>
                <a:lnTo>
                  <a:pt x="3437674" y="3489343"/>
                </a:lnTo>
                <a:cubicBezTo>
                  <a:pt x="3437459" y="3489383"/>
                  <a:pt x="3437241" y="3489424"/>
                  <a:pt x="3437026" y="3489465"/>
                </a:cubicBezTo>
                <a:cubicBezTo>
                  <a:pt x="3435558" y="3490219"/>
                  <a:pt x="3434444" y="3491679"/>
                  <a:pt x="3434044" y="3494659"/>
                </a:cubicBezTo>
                <a:cubicBezTo>
                  <a:pt x="3425302" y="3487640"/>
                  <a:pt x="3430211" y="3495561"/>
                  <a:pt x="3429800" y="3504965"/>
                </a:cubicBezTo>
                <a:cubicBezTo>
                  <a:pt x="3416132" y="3496161"/>
                  <a:pt x="3420620" y="3524348"/>
                  <a:pt x="3412115" y="3526661"/>
                </a:cubicBezTo>
                <a:cubicBezTo>
                  <a:pt x="3412121" y="3533765"/>
                  <a:pt x="3411879" y="3541120"/>
                  <a:pt x="3411331" y="3548549"/>
                </a:cubicBezTo>
                <a:lnTo>
                  <a:pt x="3410824" y="3552872"/>
                </a:lnTo>
                <a:cubicBezTo>
                  <a:pt x="3410773" y="3552889"/>
                  <a:pt x="3410721" y="3552908"/>
                  <a:pt x="3410671" y="3552926"/>
                </a:cubicBezTo>
                <a:cubicBezTo>
                  <a:pt x="3410254" y="3553793"/>
                  <a:pt x="3409971" y="3555188"/>
                  <a:pt x="3409849" y="3557419"/>
                </a:cubicBezTo>
                <a:lnTo>
                  <a:pt x="3409902" y="3560756"/>
                </a:lnTo>
                <a:lnTo>
                  <a:pt x="3408918" y="3569144"/>
                </a:lnTo>
                <a:lnTo>
                  <a:pt x="3407623" y="3571810"/>
                </a:lnTo>
                <a:lnTo>
                  <a:pt x="3405729" y="3572549"/>
                </a:lnTo>
                <a:lnTo>
                  <a:pt x="3405835" y="3573359"/>
                </a:lnTo>
                <a:cubicBezTo>
                  <a:pt x="3408214" y="3579757"/>
                  <a:pt x="3412465" y="3582275"/>
                  <a:pt x="3399129" y="3587902"/>
                </a:cubicBezTo>
                <a:cubicBezTo>
                  <a:pt x="3402495" y="3602236"/>
                  <a:pt x="3394605" y="3603730"/>
                  <a:pt x="3389566" y="3621859"/>
                </a:cubicBezTo>
                <a:cubicBezTo>
                  <a:pt x="3393374" y="3630350"/>
                  <a:pt x="3390863" y="3636316"/>
                  <a:pt x="3386307" y="3641820"/>
                </a:cubicBezTo>
                <a:cubicBezTo>
                  <a:pt x="3386232" y="3660214"/>
                  <a:pt x="3378837" y="3675854"/>
                  <a:pt x="3374956" y="3695940"/>
                </a:cubicBezTo>
                <a:cubicBezTo>
                  <a:pt x="3378387" y="3718839"/>
                  <a:pt x="3365817" y="3728358"/>
                  <a:pt x="3361718" y="3749831"/>
                </a:cubicBezTo>
                <a:cubicBezTo>
                  <a:pt x="3370064" y="3770267"/>
                  <a:pt x="3350403" y="3763879"/>
                  <a:pt x="3344768" y="3774338"/>
                </a:cubicBezTo>
                <a:lnTo>
                  <a:pt x="3343985" y="3777418"/>
                </a:lnTo>
                <a:lnTo>
                  <a:pt x="3344520" y="3785849"/>
                </a:lnTo>
                <a:lnTo>
                  <a:pt x="3345162" y="3789023"/>
                </a:lnTo>
                <a:cubicBezTo>
                  <a:pt x="3345441" y="3791209"/>
                  <a:pt x="3345415" y="3792659"/>
                  <a:pt x="3345164" y="3793659"/>
                </a:cubicBezTo>
                <a:lnTo>
                  <a:pt x="3345024" y="3793774"/>
                </a:lnTo>
                <a:lnTo>
                  <a:pt x="3345300" y="3798119"/>
                </a:lnTo>
                <a:cubicBezTo>
                  <a:pt x="3346087" y="3805456"/>
                  <a:pt x="3347157" y="3812596"/>
                  <a:pt x="3348424" y="3819398"/>
                </a:cubicBezTo>
                <a:cubicBezTo>
                  <a:pt x="3340590" y="3825065"/>
                  <a:pt x="3349940" y="3850234"/>
                  <a:pt x="3335133" y="3847354"/>
                </a:cubicBezTo>
                <a:cubicBezTo>
                  <a:pt x="3336403" y="3856524"/>
                  <a:pt x="3342565" y="3862118"/>
                  <a:pt x="3332848" y="3858945"/>
                </a:cubicBezTo>
                <a:cubicBezTo>
                  <a:pt x="3332988" y="3861961"/>
                  <a:pt x="3332168" y="3863811"/>
                  <a:pt x="3330878" y="3865128"/>
                </a:cubicBezTo>
                <a:lnTo>
                  <a:pt x="3330273" y="3865510"/>
                </a:lnTo>
                <a:lnTo>
                  <a:pt x="3333337" y="3885908"/>
                </a:lnTo>
                <a:lnTo>
                  <a:pt x="3332616" y="3888608"/>
                </a:lnTo>
                <a:lnTo>
                  <a:pt x="3336057" y="3901916"/>
                </a:lnTo>
                <a:lnTo>
                  <a:pt x="3337066" y="3908785"/>
                </a:lnTo>
                <a:lnTo>
                  <a:pt x="3338940" y="3910739"/>
                </a:lnTo>
                <a:cubicBezTo>
                  <a:pt x="3340082" y="3912843"/>
                  <a:pt x="3340580" y="3915849"/>
                  <a:pt x="3339621" y="3920873"/>
                </a:cubicBezTo>
                <a:lnTo>
                  <a:pt x="3339102" y="3922032"/>
                </a:lnTo>
                <a:lnTo>
                  <a:pt x="3341891" y="3930408"/>
                </a:lnTo>
                <a:cubicBezTo>
                  <a:pt x="3343178" y="3933107"/>
                  <a:pt x="3344812" y="3935503"/>
                  <a:pt x="3346927" y="3937451"/>
                </a:cubicBezTo>
                <a:cubicBezTo>
                  <a:pt x="3335745" y="3965779"/>
                  <a:pt x="3346136" y="3992699"/>
                  <a:pt x="3344279" y="4023542"/>
                </a:cubicBezTo>
                <a:cubicBezTo>
                  <a:pt x="3347024" y="4058096"/>
                  <a:pt x="3350783" y="4081986"/>
                  <a:pt x="3351926" y="4104769"/>
                </a:cubicBezTo>
                <a:cubicBezTo>
                  <a:pt x="3353695" y="4115384"/>
                  <a:pt x="3359144" y="4193344"/>
                  <a:pt x="3352816" y="4187317"/>
                </a:cubicBezTo>
                <a:cubicBezTo>
                  <a:pt x="3366419" y="4219638"/>
                  <a:pt x="3351446" y="4239971"/>
                  <a:pt x="3357691" y="4276413"/>
                </a:cubicBezTo>
                <a:cubicBezTo>
                  <a:pt x="3342910" y="4296116"/>
                  <a:pt x="3356610" y="4285488"/>
                  <a:pt x="3353895" y="4306037"/>
                </a:cubicBezTo>
                <a:cubicBezTo>
                  <a:pt x="3367541" y="4300534"/>
                  <a:pt x="3346306" y="4330948"/>
                  <a:pt x="3361728" y="4332215"/>
                </a:cubicBezTo>
                <a:cubicBezTo>
                  <a:pt x="3360746" y="4335915"/>
                  <a:pt x="3359307" y="4339458"/>
                  <a:pt x="3357748" y="4343006"/>
                </a:cubicBezTo>
                <a:lnTo>
                  <a:pt x="3356941" y="4344866"/>
                </a:lnTo>
                <a:lnTo>
                  <a:pt x="3356370" y="4352332"/>
                </a:lnTo>
                <a:lnTo>
                  <a:pt x="3352876" y="4354407"/>
                </a:lnTo>
                <a:lnTo>
                  <a:pt x="3352683" y="4444689"/>
                </a:lnTo>
                <a:cubicBezTo>
                  <a:pt x="3355485" y="4452425"/>
                  <a:pt x="3356736" y="4477980"/>
                  <a:pt x="3352455" y="4483791"/>
                </a:cubicBezTo>
                <a:cubicBezTo>
                  <a:pt x="3351784" y="4489320"/>
                  <a:pt x="3353780" y="4495171"/>
                  <a:pt x="3349030" y="4498683"/>
                </a:cubicBezTo>
                <a:cubicBezTo>
                  <a:pt x="3346858" y="4510741"/>
                  <a:pt x="3341860" y="4538358"/>
                  <a:pt x="3339427" y="4556140"/>
                </a:cubicBezTo>
                <a:cubicBezTo>
                  <a:pt x="3342836" y="4560659"/>
                  <a:pt x="3341611" y="4566842"/>
                  <a:pt x="3339521" y="4574959"/>
                </a:cubicBezTo>
                <a:lnTo>
                  <a:pt x="3338246" y="4582576"/>
                </a:lnTo>
                <a:lnTo>
                  <a:pt x="3348539" y="4605460"/>
                </a:lnTo>
                <a:lnTo>
                  <a:pt x="3345760" y="4678575"/>
                </a:lnTo>
                <a:lnTo>
                  <a:pt x="3356250" y="4713574"/>
                </a:lnTo>
                <a:cubicBezTo>
                  <a:pt x="3358600" y="4727943"/>
                  <a:pt x="3359577" y="4741820"/>
                  <a:pt x="3361380" y="4755215"/>
                </a:cubicBezTo>
                <a:cubicBezTo>
                  <a:pt x="3363928" y="4785596"/>
                  <a:pt x="3347531" y="4766123"/>
                  <a:pt x="3361636" y="4803525"/>
                </a:cubicBezTo>
                <a:cubicBezTo>
                  <a:pt x="3356254" y="4807867"/>
                  <a:pt x="3356117" y="4812705"/>
                  <a:pt x="3358957" y="4820729"/>
                </a:cubicBezTo>
                <a:cubicBezTo>
                  <a:pt x="3359783" y="4835507"/>
                  <a:pt x="3345952" y="4834947"/>
                  <a:pt x="3354635" y="4849546"/>
                </a:cubicBezTo>
                <a:cubicBezTo>
                  <a:pt x="3350894" y="4848362"/>
                  <a:pt x="3350351" y="4855411"/>
                  <a:pt x="3349759" y="4861941"/>
                </a:cubicBezTo>
                <a:lnTo>
                  <a:pt x="3347368" y="4866228"/>
                </a:lnTo>
                <a:lnTo>
                  <a:pt x="3358408" y="4889535"/>
                </a:lnTo>
                <a:cubicBezTo>
                  <a:pt x="3373705" y="4931282"/>
                  <a:pt x="3382233" y="4982216"/>
                  <a:pt x="3393319" y="5017998"/>
                </a:cubicBezTo>
                <a:cubicBezTo>
                  <a:pt x="3368256" y="5040241"/>
                  <a:pt x="3392200" y="5029364"/>
                  <a:pt x="3389184" y="5055049"/>
                </a:cubicBezTo>
                <a:cubicBezTo>
                  <a:pt x="3413510" y="5050695"/>
                  <a:pt x="3377700" y="5085342"/>
                  <a:pt x="3405892" y="5089973"/>
                </a:cubicBezTo>
                <a:cubicBezTo>
                  <a:pt x="3404451" y="5094499"/>
                  <a:pt x="3402165" y="5098741"/>
                  <a:pt x="3399662" y="5102960"/>
                </a:cubicBezTo>
                <a:lnTo>
                  <a:pt x="3398363" y="5105176"/>
                </a:lnTo>
                <a:lnTo>
                  <a:pt x="3398026" y="5114590"/>
                </a:lnTo>
                <a:lnTo>
                  <a:pt x="3391859" y="5116550"/>
                </a:lnTo>
                <a:lnTo>
                  <a:pt x="3386999" y="5130226"/>
                </a:lnTo>
                <a:cubicBezTo>
                  <a:pt x="3386119" y="5135455"/>
                  <a:pt x="3386267" y="5141205"/>
                  <a:pt x="3388073" y="5147747"/>
                </a:cubicBezTo>
                <a:cubicBezTo>
                  <a:pt x="3400425" y="5164741"/>
                  <a:pt x="3388688" y="5187675"/>
                  <a:pt x="3391234" y="5209919"/>
                </a:cubicBezTo>
                <a:lnTo>
                  <a:pt x="3395469" y="5220481"/>
                </a:lnTo>
                <a:lnTo>
                  <a:pt x="3392518" y="5250830"/>
                </a:lnTo>
                <a:lnTo>
                  <a:pt x="3393800" y="5252877"/>
                </a:lnTo>
                <a:cubicBezTo>
                  <a:pt x="3393941" y="5258188"/>
                  <a:pt x="3392357" y="5268832"/>
                  <a:pt x="3393361" y="5282697"/>
                </a:cubicBezTo>
                <a:lnTo>
                  <a:pt x="3399825" y="5336059"/>
                </a:lnTo>
                <a:lnTo>
                  <a:pt x="3392824" y="5344884"/>
                </a:lnTo>
                <a:lnTo>
                  <a:pt x="3389277" y="5345998"/>
                </a:lnTo>
                <a:lnTo>
                  <a:pt x="3390946" y="5360636"/>
                </a:lnTo>
                <a:lnTo>
                  <a:pt x="3386366" y="5371486"/>
                </a:lnTo>
                <a:lnTo>
                  <a:pt x="3390662" y="5381496"/>
                </a:lnTo>
                <a:lnTo>
                  <a:pt x="3388199" y="5395290"/>
                </a:lnTo>
                <a:cubicBezTo>
                  <a:pt x="3386677" y="5400263"/>
                  <a:pt x="3384810" y="5405812"/>
                  <a:pt x="3383455" y="5412069"/>
                </a:cubicBezTo>
                <a:lnTo>
                  <a:pt x="3376345" y="5426008"/>
                </a:lnTo>
                <a:lnTo>
                  <a:pt x="3374012" y="5448470"/>
                </a:lnTo>
                <a:cubicBezTo>
                  <a:pt x="3372358" y="5465848"/>
                  <a:pt x="3370199" y="5482458"/>
                  <a:pt x="3365299" y="5498771"/>
                </a:cubicBezTo>
                <a:cubicBezTo>
                  <a:pt x="3368242" y="5512292"/>
                  <a:pt x="3368289" y="5524931"/>
                  <a:pt x="3358774" y="5536815"/>
                </a:cubicBezTo>
                <a:cubicBezTo>
                  <a:pt x="3355554" y="5573082"/>
                  <a:pt x="3364982" y="5582256"/>
                  <a:pt x="3352897" y="5604851"/>
                </a:cubicBezTo>
                <a:cubicBezTo>
                  <a:pt x="3357655" y="5611851"/>
                  <a:pt x="3360065" y="5616619"/>
                  <a:pt x="3360918" y="5620215"/>
                </a:cubicBezTo>
                <a:cubicBezTo>
                  <a:pt x="3363482" y="5631010"/>
                  <a:pt x="3352061" y="5631235"/>
                  <a:pt x="3348145" y="5649365"/>
                </a:cubicBezTo>
                <a:cubicBezTo>
                  <a:pt x="3342329" y="5668683"/>
                  <a:pt x="3336842" y="5635583"/>
                  <a:pt x="3334135" y="5654076"/>
                </a:cubicBezTo>
                <a:cubicBezTo>
                  <a:pt x="3338089" y="5673079"/>
                  <a:pt x="3320876" y="5674673"/>
                  <a:pt x="3326011" y="5694285"/>
                </a:cubicBezTo>
                <a:cubicBezTo>
                  <a:pt x="3339441" y="5687377"/>
                  <a:pt x="3320185" y="5735320"/>
                  <a:pt x="3331448" y="5735077"/>
                </a:cubicBezTo>
                <a:cubicBezTo>
                  <a:pt x="3313758" y="5754960"/>
                  <a:pt x="3333086" y="5760823"/>
                  <a:pt x="3326180" y="5784860"/>
                </a:cubicBezTo>
                <a:cubicBezTo>
                  <a:pt x="3319129" y="5796737"/>
                  <a:pt x="3317432" y="5804806"/>
                  <a:pt x="3323175" y="5814629"/>
                </a:cubicBezTo>
                <a:cubicBezTo>
                  <a:pt x="3289103" y="5869565"/>
                  <a:pt x="3319352" y="5845410"/>
                  <a:pt x="3303983" y="5894405"/>
                </a:cubicBezTo>
                <a:lnTo>
                  <a:pt x="3302615" y="5898375"/>
                </a:lnTo>
                <a:lnTo>
                  <a:pt x="3305988" y="5914019"/>
                </a:lnTo>
                <a:cubicBezTo>
                  <a:pt x="3306566" y="5914416"/>
                  <a:pt x="3307142" y="5914813"/>
                  <a:pt x="3307720" y="5915209"/>
                </a:cubicBezTo>
                <a:lnTo>
                  <a:pt x="3288942" y="5962966"/>
                </a:lnTo>
                <a:lnTo>
                  <a:pt x="3289995" y="5969791"/>
                </a:lnTo>
                <a:lnTo>
                  <a:pt x="3273219" y="6000303"/>
                </a:lnTo>
                <a:lnTo>
                  <a:pt x="3266971" y="6016394"/>
                </a:lnTo>
                <a:lnTo>
                  <a:pt x="3258268" y="6034498"/>
                </a:lnTo>
                <a:lnTo>
                  <a:pt x="3262376" y="6046147"/>
                </a:lnTo>
                <a:cubicBezTo>
                  <a:pt x="3269023" y="6073717"/>
                  <a:pt x="3250846" y="6118951"/>
                  <a:pt x="3274161" y="6127097"/>
                </a:cubicBezTo>
                <a:cubicBezTo>
                  <a:pt x="3261055" y="6140796"/>
                  <a:pt x="3284255" y="6151240"/>
                  <a:pt x="3287116" y="6165061"/>
                </a:cubicBezTo>
                <a:cubicBezTo>
                  <a:pt x="3278972" y="6176795"/>
                  <a:pt x="3286959" y="6181809"/>
                  <a:pt x="3289289" y="6191816"/>
                </a:cubicBezTo>
                <a:cubicBezTo>
                  <a:pt x="3284123" y="6196765"/>
                  <a:pt x="3284941" y="6205311"/>
                  <a:pt x="3291517" y="6207797"/>
                </a:cubicBezTo>
                <a:cubicBezTo>
                  <a:pt x="3306003" y="6202672"/>
                  <a:pt x="3300501" y="6232914"/>
                  <a:pt x="3310808" y="6234442"/>
                </a:cubicBezTo>
                <a:cubicBezTo>
                  <a:pt x="3314005" y="6251566"/>
                  <a:pt x="3305763" y="6327405"/>
                  <a:pt x="3322832" y="6339012"/>
                </a:cubicBezTo>
                <a:cubicBezTo>
                  <a:pt x="3332735" y="6373401"/>
                  <a:pt x="3309981" y="6425589"/>
                  <a:pt x="3311360" y="6440393"/>
                </a:cubicBezTo>
                <a:cubicBezTo>
                  <a:pt x="3282540" y="6457108"/>
                  <a:pt x="3365374" y="6523495"/>
                  <a:pt x="3370963" y="6586374"/>
                </a:cubicBezTo>
                <a:cubicBezTo>
                  <a:pt x="3368621" y="6595055"/>
                  <a:pt x="3368943" y="6599590"/>
                  <a:pt x="3375863" y="6601412"/>
                </a:cubicBezTo>
                <a:cubicBezTo>
                  <a:pt x="3380798" y="6617525"/>
                  <a:pt x="3389212" y="6649404"/>
                  <a:pt x="3400578" y="6683057"/>
                </a:cubicBezTo>
                <a:cubicBezTo>
                  <a:pt x="3408645" y="6705148"/>
                  <a:pt x="3410628" y="6805370"/>
                  <a:pt x="3417831" y="6852700"/>
                </a:cubicBezTo>
                <a:lnTo>
                  <a:pt x="3418926" y="6858000"/>
                </a:lnTo>
                <a:lnTo>
                  <a:pt x="0" y="6858000"/>
                </a:lnTo>
                <a:close/>
              </a:path>
            </a:pathLst>
          </a:custGeom>
          <a:scene3d>
            <a:camera prst="orthographicFront"/>
            <a:lightRig rig="threePt" dir="t"/>
          </a:scene3d>
          <a:sp3d>
            <a:bevelT prst="angle"/>
          </a:sp3d>
        </p:spPr>
      </p:pic>
    </p:spTree>
    <p:extLst>
      <p:ext uri="{BB962C8B-B14F-4D97-AF65-F5344CB8AC3E}">
        <p14:creationId xmlns:p14="http://schemas.microsoft.com/office/powerpoint/2010/main" val="37865138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9E36F9BE-C64B-1472-4B47-6ED2A85E9EE9}"/>
              </a:ext>
            </a:extLst>
          </p:cNvPr>
          <p:cNvSpPr txBox="1"/>
          <p:nvPr/>
        </p:nvSpPr>
        <p:spPr>
          <a:xfrm>
            <a:off x="459346" y="1597431"/>
            <a:ext cx="9724031" cy="5027655"/>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endParaRPr lang="en-US" sz="2000"/>
          </a:p>
        </p:txBody>
      </p:sp>
      <p:sp>
        <p:nvSpPr>
          <p:cNvPr id="4" name="TextBox 3">
            <a:extLst>
              <a:ext uri="{FF2B5EF4-FFF2-40B4-BE49-F238E27FC236}">
                <a16:creationId xmlns:a16="http://schemas.microsoft.com/office/drawing/2014/main" id="{6581FD81-EDD0-F64F-29AB-A772CFC6A2A2}"/>
              </a:ext>
            </a:extLst>
          </p:cNvPr>
          <p:cNvSpPr txBox="1"/>
          <p:nvPr/>
        </p:nvSpPr>
        <p:spPr>
          <a:xfrm>
            <a:off x="459346" y="232913"/>
            <a:ext cx="4160113" cy="820674"/>
          </a:xfrm>
          <a:prstGeom prst="rect">
            <a:avLst/>
          </a:prstGeom>
          <a:noFill/>
        </p:spPr>
        <p:txBody>
          <a:bodyPr wrap="none" rtlCol="0">
            <a:spAutoFit/>
          </a:bodyPr>
          <a:lstStyle/>
          <a:p>
            <a:pPr>
              <a:lnSpc>
                <a:spcPct val="150000"/>
              </a:lnSpc>
              <a:spcAft>
                <a:spcPts val="600"/>
              </a:spcAft>
            </a:pPr>
            <a:r>
              <a:rPr lang="en-US" sz="3600" b="1">
                <a:solidFill>
                  <a:schemeClr val="bg1"/>
                </a:solidFill>
                <a:latin typeface="Arial" panose="020B0604020202020204" pitchFamily="34" charset="0"/>
                <a:cs typeface="Arial" panose="020B0604020202020204" pitchFamily="34" charset="0"/>
              </a:rPr>
              <a:t>REFERENCE LIST</a:t>
            </a:r>
          </a:p>
        </p:txBody>
      </p:sp>
      <p:sp>
        <p:nvSpPr>
          <p:cNvPr id="7" name="TextBox 6">
            <a:extLst>
              <a:ext uri="{FF2B5EF4-FFF2-40B4-BE49-F238E27FC236}">
                <a16:creationId xmlns:a16="http://schemas.microsoft.com/office/drawing/2014/main" id="{85BE3948-32FD-66A7-BB7E-C41AB8C703A1}"/>
              </a:ext>
            </a:extLst>
          </p:cNvPr>
          <p:cNvSpPr txBox="1"/>
          <p:nvPr/>
        </p:nvSpPr>
        <p:spPr>
          <a:xfrm>
            <a:off x="199837" y="1635915"/>
            <a:ext cx="11411794" cy="5105628"/>
          </a:xfrm>
          <a:prstGeom prst="rect">
            <a:avLst/>
          </a:prstGeom>
          <a:noFill/>
        </p:spPr>
        <p:txBody>
          <a:bodyPr wrap="square" lIns="91440" tIns="45720" rIns="91440" bIns="45720" anchor="t">
            <a:spAutoFit/>
          </a:bodyPr>
          <a:lstStyle/>
          <a:p>
            <a:pPr>
              <a:lnSpc>
                <a:spcPct val="150000"/>
              </a:lnSpc>
              <a:spcAft>
                <a:spcPts val="600"/>
              </a:spcAft>
            </a:pPr>
            <a:r>
              <a:rPr lang="en-GB" sz="1200">
                <a:latin typeface="Arial"/>
                <a:cs typeface="Arial"/>
              </a:rPr>
              <a:t>Alaa, </a:t>
            </a:r>
            <a:r>
              <a:rPr lang="en-GB" sz="1200" err="1">
                <a:latin typeface="Arial"/>
                <a:cs typeface="Arial"/>
              </a:rPr>
              <a:t>Dr.B</a:t>
            </a:r>
            <a:r>
              <a:rPr lang="en-GB" sz="1200">
                <a:latin typeface="Arial"/>
                <a:cs typeface="Arial"/>
              </a:rPr>
              <a:t>. (2025) </a:t>
            </a:r>
            <a:r>
              <a:rPr lang="en-GB" sz="1200" i="1">
                <a:latin typeface="Arial"/>
                <a:cs typeface="Arial"/>
              </a:rPr>
              <a:t>Food safety management in Airline Catering</a:t>
            </a:r>
            <a:r>
              <a:rPr lang="en-GB" sz="1200">
                <a:latin typeface="Arial"/>
                <a:cs typeface="Arial"/>
              </a:rPr>
              <a:t>. Available at: </a:t>
            </a:r>
            <a:r>
              <a:rPr lang="en-GB" sz="1200">
                <a:latin typeface="Arial"/>
                <a:cs typeface="Arial"/>
                <a:hlinkClick r:id="rId2">
                  <a:extLst>
                    <a:ext uri="{A12FA001-AC4F-418D-AE19-62706E023703}">
                      <ahyp:hlinkClr xmlns:ahyp="http://schemas.microsoft.com/office/drawing/2018/hyperlinkcolor" val="tx"/>
                    </a:ext>
                  </a:extLst>
                </a:hlinkClick>
              </a:rPr>
              <a:t>https://www.cleanmiddleeast.ae/egypt/food-safety-management-in-airline-catering</a:t>
            </a:r>
            <a:r>
              <a:rPr lang="en-GB" sz="1200">
                <a:latin typeface="Arial"/>
                <a:cs typeface="Arial"/>
              </a:rPr>
              <a:t>  (Accessed 19 October 2025).</a:t>
            </a:r>
          </a:p>
          <a:p>
            <a:pPr>
              <a:lnSpc>
                <a:spcPct val="150000"/>
              </a:lnSpc>
              <a:spcAft>
                <a:spcPts val="600"/>
              </a:spcAft>
            </a:pPr>
            <a:endParaRPr lang="en-US" sz="1200">
              <a:latin typeface="Arial"/>
              <a:cs typeface="Arial"/>
            </a:endParaRPr>
          </a:p>
          <a:p>
            <a:pPr>
              <a:lnSpc>
                <a:spcPct val="150000"/>
              </a:lnSpc>
              <a:spcAft>
                <a:spcPts val="600"/>
              </a:spcAft>
            </a:pPr>
            <a:r>
              <a:rPr lang="en-GB" sz="1200">
                <a:latin typeface="Arial"/>
                <a:cs typeface="Arial"/>
              </a:rPr>
              <a:t>Communication Theory (2024) </a:t>
            </a:r>
            <a:r>
              <a:rPr lang="en-GB" sz="1200" i="1">
                <a:latin typeface="Arial"/>
                <a:cs typeface="Arial"/>
              </a:rPr>
              <a:t>Shannon and Weaver Model of Communication</a:t>
            </a:r>
            <a:r>
              <a:rPr lang="en-GB" sz="1200">
                <a:latin typeface="Arial"/>
                <a:cs typeface="Arial"/>
              </a:rPr>
              <a:t>. Available at: </a:t>
            </a:r>
            <a:r>
              <a:rPr lang="en-GB" sz="1200">
                <a:latin typeface="Arial"/>
                <a:cs typeface="Arial"/>
                <a:hlinkClick r:id="rId3">
                  <a:extLst>
                    <a:ext uri="{A12FA001-AC4F-418D-AE19-62706E023703}">
                      <ahyp:hlinkClr xmlns:ahyp="http://schemas.microsoft.com/office/drawing/2018/hyperlinkcolor" val="tx"/>
                    </a:ext>
                  </a:extLst>
                </a:hlinkClick>
              </a:rPr>
              <a:t>https://www.communicationtheory.org/shannon-and-weaver-model-of-communication/</a:t>
            </a:r>
            <a:r>
              <a:rPr lang="en-GB" sz="1200">
                <a:latin typeface="Arial"/>
                <a:cs typeface="Arial"/>
              </a:rPr>
              <a:t>  (Accessed 26 October 2025).</a:t>
            </a:r>
          </a:p>
          <a:p>
            <a:pPr>
              <a:lnSpc>
                <a:spcPct val="150000"/>
              </a:lnSpc>
              <a:spcAft>
                <a:spcPts val="600"/>
              </a:spcAft>
            </a:pPr>
            <a:endParaRPr lang="en-GB" sz="1200">
              <a:latin typeface="Arial" panose="020B0604020202020204" pitchFamily="34" charset="0"/>
              <a:cs typeface="Arial" panose="020B0604020202020204" pitchFamily="34" charset="0"/>
            </a:endParaRPr>
          </a:p>
          <a:p>
            <a:pPr>
              <a:lnSpc>
                <a:spcPct val="150000"/>
              </a:lnSpc>
              <a:spcAft>
                <a:spcPts val="600"/>
              </a:spcAft>
            </a:pPr>
            <a:r>
              <a:rPr lang="en-GB" sz="1200">
                <a:latin typeface="Arial"/>
                <a:cs typeface="Arial"/>
              </a:rPr>
              <a:t>Drew, C. (2023) </a:t>
            </a:r>
            <a:r>
              <a:rPr lang="en-GB" sz="1200" i="1">
                <a:latin typeface="Arial"/>
                <a:cs typeface="Arial"/>
              </a:rPr>
              <a:t>7 Key Concepts | the Shannon-Weaver Model of Communication</a:t>
            </a:r>
            <a:r>
              <a:rPr lang="en-GB" sz="1200">
                <a:latin typeface="Arial"/>
                <a:cs typeface="Arial"/>
              </a:rPr>
              <a:t>. The Helpful Professor. Available at: </a:t>
            </a:r>
            <a:r>
              <a:rPr lang="en-GB" sz="1200">
                <a:latin typeface="Arial"/>
                <a:cs typeface="Arial"/>
                <a:hlinkClick r:id="rId4">
                  <a:extLst>
                    <a:ext uri="{A12FA001-AC4F-418D-AE19-62706E023703}">
                      <ahyp:hlinkClr xmlns:ahyp="http://schemas.microsoft.com/office/drawing/2018/hyperlinkcolor" val="tx"/>
                    </a:ext>
                  </a:extLst>
                </a:hlinkClick>
              </a:rPr>
              <a:t>https://helpfulprofessor.com/shannon-weaver-model/</a:t>
            </a:r>
            <a:r>
              <a:rPr lang="en-GB" sz="1200">
                <a:latin typeface="Arial"/>
                <a:cs typeface="Arial"/>
              </a:rPr>
              <a:t>  (Accessed 30 October 2025).</a:t>
            </a:r>
          </a:p>
          <a:p>
            <a:pPr>
              <a:lnSpc>
                <a:spcPct val="150000"/>
              </a:lnSpc>
              <a:spcAft>
                <a:spcPts val="600"/>
              </a:spcAft>
            </a:pPr>
            <a:endParaRPr lang="en-GB" sz="1200">
              <a:latin typeface="Arial"/>
              <a:ea typeface="+mn-lt"/>
              <a:cs typeface="Arial"/>
            </a:endParaRPr>
          </a:p>
          <a:p>
            <a:pPr>
              <a:lnSpc>
                <a:spcPct val="150000"/>
              </a:lnSpc>
            </a:pPr>
            <a:r>
              <a:rPr lang="en-GB" sz="1200">
                <a:latin typeface="Arial"/>
                <a:ea typeface="+mn-lt"/>
                <a:cs typeface="+mn-lt"/>
              </a:rPr>
              <a:t>Department for Transport (DfT) (2013) </a:t>
            </a:r>
            <a:r>
              <a:rPr lang="en-GB" sz="1200" i="1">
                <a:latin typeface="Arial"/>
                <a:ea typeface="+mn-lt"/>
                <a:cs typeface="+mn-lt"/>
              </a:rPr>
              <a:t>Barriers to entry and expansion in the in-flight catering services industry.</a:t>
            </a:r>
            <a:r>
              <a:rPr lang="en-GB" sz="1200">
                <a:latin typeface="Arial"/>
                <a:ea typeface="+mn-lt"/>
                <a:cs typeface="+mn-lt"/>
              </a:rPr>
              <a:t> London: Department for Transport. Available at: </a:t>
            </a:r>
            <a:r>
              <a:rPr lang="en-GB" sz="1200" u="sng">
                <a:latin typeface="Arial"/>
                <a:ea typeface="+mn-lt"/>
                <a:cs typeface="+mn-lt"/>
              </a:rPr>
              <a:t>https://</a:t>
            </a:r>
            <a:r>
              <a:rPr lang="en-GB" sz="1200" u="sng" err="1">
                <a:latin typeface="Arial"/>
                <a:ea typeface="+mn-lt"/>
                <a:cs typeface="+mn-lt"/>
              </a:rPr>
              <a:t>assets.publishing.service.gov.uk</a:t>
            </a:r>
            <a:r>
              <a:rPr lang="en-GB" sz="1200" u="sng">
                <a:latin typeface="Arial"/>
                <a:ea typeface="+mn-lt"/>
                <a:cs typeface="+mn-lt"/>
              </a:rPr>
              <a:t>/media/55194dd8e5274a142b000486/</a:t>
            </a:r>
            <a:r>
              <a:rPr lang="en-GB" sz="1200" u="sng" err="1">
                <a:latin typeface="Arial"/>
                <a:ea typeface="+mn-lt"/>
                <a:cs typeface="+mn-lt"/>
              </a:rPr>
              <a:t>final_report_excised.pdf</a:t>
            </a:r>
            <a:endParaRPr lang="en-GB" sz="1200" u="sng">
              <a:latin typeface="Arial"/>
              <a:cs typeface="Arial"/>
            </a:endParaRPr>
          </a:p>
          <a:p>
            <a:pPr>
              <a:lnSpc>
                <a:spcPct val="150000"/>
              </a:lnSpc>
              <a:spcAft>
                <a:spcPts val="600"/>
              </a:spcAft>
            </a:pPr>
            <a:r>
              <a:rPr lang="en-GB" sz="1200">
                <a:latin typeface="Arial"/>
                <a:ea typeface="+mn-lt"/>
                <a:cs typeface="+mn-lt"/>
              </a:rPr>
              <a:t>(Accessed: 2 November 2025).</a:t>
            </a:r>
          </a:p>
          <a:p>
            <a:pPr>
              <a:lnSpc>
                <a:spcPct val="150000"/>
              </a:lnSpc>
              <a:spcAft>
                <a:spcPts val="600"/>
              </a:spcAft>
            </a:pPr>
            <a:endParaRPr lang="en-GB" sz="1200">
              <a:latin typeface="Arial"/>
              <a:cs typeface="Arial"/>
            </a:endParaRPr>
          </a:p>
          <a:p>
            <a:pPr>
              <a:lnSpc>
                <a:spcPct val="150000"/>
              </a:lnSpc>
              <a:spcAft>
                <a:spcPts val="600"/>
              </a:spcAft>
            </a:pPr>
            <a:r>
              <a:rPr lang="en-GB" sz="1200">
                <a:latin typeface="Arial"/>
                <a:cs typeface="Arial"/>
              </a:rPr>
              <a:t>Johnson, D.G.H., Batson, M.C.S. and Graus, M.E.G (2022) </a:t>
            </a:r>
            <a:r>
              <a:rPr lang="en-GB" sz="1200" i="1">
                <a:latin typeface="Arial"/>
                <a:cs typeface="Arial"/>
              </a:rPr>
              <a:t>Insights on Teacher’s Lesson Plans for Enhancing Effective Communication Skills: Cases in English Language Teacher Training, Development and Practicum</a:t>
            </a:r>
            <a:r>
              <a:rPr lang="en-GB" sz="1200">
                <a:latin typeface="Arial"/>
                <a:cs typeface="Arial"/>
              </a:rPr>
              <a:t>. Editorial Tecnocientífica Americana. Available at: </a:t>
            </a:r>
            <a:r>
              <a:rPr lang="en-GB" sz="1200">
                <a:latin typeface="Arial"/>
                <a:cs typeface="Arial"/>
                <a:hlinkClick r:id="rId5">
                  <a:extLst>
                    <a:ext uri="{A12FA001-AC4F-418D-AE19-62706E023703}">
                      <ahyp:hlinkClr xmlns:ahyp="http://schemas.microsoft.com/office/drawing/2018/hyperlinkcolor" val="tx"/>
                    </a:ext>
                  </a:extLst>
                </a:hlinkClick>
              </a:rPr>
              <a:t>https://research-ebsco-com.ezproxy.uwtsd.ac.uk/linkprocessor/plink?id=aa0a2a3a-08c5-3fc5-9eed-5a8d3c30d2da</a:t>
            </a:r>
            <a:r>
              <a:rPr lang="en-GB" sz="1200">
                <a:latin typeface="Arial"/>
                <a:cs typeface="Arial"/>
              </a:rPr>
              <a:t> (Accessed: 2 November 2025).</a:t>
            </a:r>
          </a:p>
        </p:txBody>
      </p:sp>
    </p:spTree>
    <p:extLst>
      <p:ext uri="{BB962C8B-B14F-4D97-AF65-F5344CB8AC3E}">
        <p14:creationId xmlns:p14="http://schemas.microsoft.com/office/powerpoint/2010/main" val="5848005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0D6C209-0828-F233-2376-BD37B23FBF94}"/>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596A324-B9C1-D07E-0800-76F227972A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DFAC5CF-7DC3-7912-F27B-A15B29316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4BDEA3C-0ABD-2FBB-1D78-C102184486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9E987BB-7685-08E2-B556-D87005D2DB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649FE401-1A8E-8AE0-7E65-B3838A2D4B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8C766FC6-D6E3-A1D3-502D-7BDBD11D51C4}"/>
              </a:ext>
            </a:extLst>
          </p:cNvPr>
          <p:cNvSpPr txBox="1"/>
          <p:nvPr/>
        </p:nvSpPr>
        <p:spPr>
          <a:xfrm>
            <a:off x="459346" y="1597431"/>
            <a:ext cx="9724031" cy="5027655"/>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endParaRPr lang="en-US" sz="2000"/>
          </a:p>
        </p:txBody>
      </p:sp>
      <p:sp>
        <p:nvSpPr>
          <p:cNvPr id="4" name="TextBox 3">
            <a:extLst>
              <a:ext uri="{FF2B5EF4-FFF2-40B4-BE49-F238E27FC236}">
                <a16:creationId xmlns:a16="http://schemas.microsoft.com/office/drawing/2014/main" id="{32006170-83D0-B970-E8EA-80AC0E06E4A5}"/>
              </a:ext>
            </a:extLst>
          </p:cNvPr>
          <p:cNvSpPr txBox="1"/>
          <p:nvPr/>
        </p:nvSpPr>
        <p:spPr>
          <a:xfrm>
            <a:off x="459346" y="232913"/>
            <a:ext cx="4160113" cy="820674"/>
          </a:xfrm>
          <a:prstGeom prst="rect">
            <a:avLst/>
          </a:prstGeom>
          <a:noFill/>
        </p:spPr>
        <p:txBody>
          <a:bodyPr wrap="none" rtlCol="0">
            <a:spAutoFit/>
          </a:bodyPr>
          <a:lstStyle/>
          <a:p>
            <a:pPr>
              <a:lnSpc>
                <a:spcPct val="150000"/>
              </a:lnSpc>
              <a:spcAft>
                <a:spcPts val="600"/>
              </a:spcAft>
            </a:pPr>
            <a:r>
              <a:rPr lang="en-US" sz="3600" b="1">
                <a:solidFill>
                  <a:schemeClr val="bg1"/>
                </a:solidFill>
                <a:latin typeface="Arial" panose="020B0604020202020204" pitchFamily="34" charset="0"/>
                <a:cs typeface="Arial" panose="020B0604020202020204" pitchFamily="34" charset="0"/>
              </a:rPr>
              <a:t>REFERENCE LIST</a:t>
            </a:r>
          </a:p>
        </p:txBody>
      </p:sp>
      <p:sp>
        <p:nvSpPr>
          <p:cNvPr id="7" name="TextBox 6">
            <a:extLst>
              <a:ext uri="{FF2B5EF4-FFF2-40B4-BE49-F238E27FC236}">
                <a16:creationId xmlns:a16="http://schemas.microsoft.com/office/drawing/2014/main" id="{CA6563B0-8D69-057C-9746-B9AE32098FFD}"/>
              </a:ext>
            </a:extLst>
          </p:cNvPr>
          <p:cNvSpPr txBox="1"/>
          <p:nvPr/>
        </p:nvSpPr>
        <p:spPr>
          <a:xfrm>
            <a:off x="199349" y="1590741"/>
            <a:ext cx="11411794" cy="5647700"/>
          </a:xfrm>
          <a:prstGeom prst="rect">
            <a:avLst/>
          </a:prstGeom>
          <a:noFill/>
        </p:spPr>
        <p:txBody>
          <a:bodyPr wrap="square" lIns="91440" tIns="45720" rIns="91440" bIns="45720" anchor="t">
            <a:spAutoFit/>
          </a:bodyPr>
          <a:lstStyle/>
          <a:p>
            <a:pPr>
              <a:lnSpc>
                <a:spcPct val="150000"/>
              </a:lnSpc>
              <a:spcAft>
                <a:spcPts val="600"/>
              </a:spcAft>
            </a:pPr>
            <a:r>
              <a:rPr lang="en-GB" sz="1200">
                <a:latin typeface="Arial"/>
                <a:cs typeface="Arial"/>
              </a:rPr>
              <a:t>Kanwal, N., Zhang, M., Zeb, M., Hussain, M. and Wang, D. (2025) ‘Revolutionizing Food Safety in the Airline industry: AI-powered Smart Solutions’, </a:t>
            </a:r>
            <a:r>
              <a:rPr lang="en-GB" sz="1200" i="1">
                <a:latin typeface="Arial"/>
                <a:cs typeface="Arial"/>
              </a:rPr>
              <a:t>Trends in Food Science &amp; Technology, </a:t>
            </a:r>
            <a:r>
              <a:rPr lang="en-GB" sz="1200">
                <a:latin typeface="Arial"/>
                <a:cs typeface="Arial"/>
              </a:rPr>
              <a:t>159, p.104970</a:t>
            </a:r>
            <a:endParaRPr lang="en-US" sz="1200">
              <a:solidFill>
                <a:srgbClr val="222222"/>
              </a:solidFill>
              <a:latin typeface="Arial" panose="020B0604020202020204" pitchFamily="34" charset="0"/>
              <a:cs typeface="Arial" panose="020B0604020202020204" pitchFamily="34" charset="0"/>
            </a:endParaRPr>
          </a:p>
          <a:p>
            <a:pPr>
              <a:lnSpc>
                <a:spcPct val="150000"/>
              </a:lnSpc>
              <a:spcAft>
                <a:spcPts val="600"/>
              </a:spcAft>
            </a:pPr>
            <a:endParaRPr lang="en-US" sz="1200">
              <a:solidFill>
                <a:srgbClr val="222222"/>
              </a:solidFill>
              <a:latin typeface="Arial" panose="020B0604020202020204" pitchFamily="34" charset="0"/>
              <a:cs typeface="Arial" panose="020B0604020202020204" pitchFamily="34" charset="0"/>
            </a:endParaRPr>
          </a:p>
          <a:p>
            <a:pPr>
              <a:lnSpc>
                <a:spcPct val="150000"/>
              </a:lnSpc>
              <a:spcAft>
                <a:spcPts val="600"/>
              </a:spcAft>
            </a:pPr>
            <a:r>
              <a:rPr lang="en-US" sz="1200">
                <a:solidFill>
                  <a:srgbClr val="222222"/>
                </a:solidFill>
                <a:latin typeface="Arial" panose="020B0604020202020204" pitchFamily="34" charset="0"/>
                <a:cs typeface="Arial" panose="020B0604020202020204" pitchFamily="34" charset="0"/>
              </a:rPr>
              <a:t>Maiwada, A.A. (2025) 'Role of Effective Communication Strategy as A Veritable Tool to Deepen Trade Facilitation', </a:t>
            </a:r>
            <a:r>
              <a:rPr lang="en-US" sz="1200" i="1">
                <a:solidFill>
                  <a:srgbClr val="222222"/>
                </a:solidFill>
                <a:latin typeface="Arial" panose="020B0604020202020204" pitchFamily="34" charset="0"/>
                <a:cs typeface="Arial" panose="020B0604020202020204" pitchFamily="34" charset="0"/>
              </a:rPr>
              <a:t>Economic Journal: Scientific Journal of Accountancy, Management and Finance</a:t>
            </a:r>
            <a:r>
              <a:rPr lang="en-US" sz="1200">
                <a:solidFill>
                  <a:srgbClr val="222222"/>
                </a:solidFill>
                <a:latin typeface="Arial" panose="020B0604020202020204" pitchFamily="34" charset="0"/>
                <a:cs typeface="Arial" panose="020B0604020202020204" pitchFamily="34" charset="0"/>
              </a:rPr>
              <a:t>, 5(2), pp.111-124.</a:t>
            </a:r>
          </a:p>
          <a:p>
            <a:pPr>
              <a:lnSpc>
                <a:spcPct val="150000"/>
              </a:lnSpc>
              <a:spcAft>
                <a:spcPts val="600"/>
              </a:spcAft>
            </a:pPr>
            <a:endParaRPr lang="en-US" sz="1200">
              <a:latin typeface="Arial" panose="020B0604020202020204" pitchFamily="34" charset="0"/>
              <a:cs typeface="Arial" panose="020B0604020202020204" pitchFamily="34" charset="0"/>
            </a:endParaRPr>
          </a:p>
          <a:p>
            <a:pPr>
              <a:lnSpc>
                <a:spcPct val="150000"/>
              </a:lnSpc>
              <a:spcAft>
                <a:spcPts val="600"/>
              </a:spcAft>
            </a:pPr>
            <a:r>
              <a:rPr lang="en-US" sz="1200">
                <a:latin typeface="Arial" panose="020B0604020202020204" pitchFamily="34" charset="0"/>
                <a:cs typeface="Arial" panose="020B0604020202020204" pitchFamily="34" charset="0"/>
              </a:rPr>
              <a:t>Markovic, M.R. (2023) </a:t>
            </a:r>
            <a:r>
              <a:rPr lang="en-US" sz="1200" i="1">
                <a:latin typeface="Arial" panose="020B0604020202020204" pitchFamily="34" charset="0"/>
                <a:cs typeface="Arial" panose="020B0604020202020204" pitchFamily="34" charset="0"/>
              </a:rPr>
              <a:t>The Importance Of Communication In Business Management</a:t>
            </a:r>
            <a:r>
              <a:rPr lang="en-US" sz="1200">
                <a:latin typeface="Arial" panose="020B0604020202020204" pitchFamily="34" charset="0"/>
                <a:cs typeface="Arial" panose="020B0604020202020204" pitchFamily="34" charset="0"/>
              </a:rPr>
              <a:t>. Available at: </a:t>
            </a:r>
            <a:r>
              <a:rPr lang="en-US" sz="120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https://www.researchgate.net/publication/376170318_THE_IMPORTANCE_OF_COMMUNICATION_IN_BUSINESS_MANAGEMENT</a:t>
            </a:r>
            <a:r>
              <a:rPr lang="en-US" sz="1200">
                <a:latin typeface="Arial" panose="020B0604020202020204" pitchFamily="34" charset="0"/>
                <a:cs typeface="Arial" panose="020B0604020202020204" pitchFamily="34" charset="0"/>
              </a:rPr>
              <a:t>  (Accessed 19 October 2025).</a:t>
            </a:r>
          </a:p>
          <a:p>
            <a:pPr>
              <a:lnSpc>
                <a:spcPct val="150000"/>
              </a:lnSpc>
              <a:spcAft>
                <a:spcPts val="600"/>
              </a:spcAft>
            </a:pPr>
            <a:endParaRPr lang="en-GB" sz="1200">
              <a:solidFill>
                <a:schemeClr val="dk1"/>
              </a:solidFill>
              <a:latin typeface="Arial" panose="020B0604020202020204" pitchFamily="34" charset="0"/>
              <a:cs typeface="Arial" panose="020B0604020202020204" pitchFamily="34" charset="0"/>
            </a:endParaRPr>
          </a:p>
          <a:p>
            <a:pPr>
              <a:lnSpc>
                <a:spcPct val="150000"/>
              </a:lnSpc>
              <a:spcAft>
                <a:spcPts val="600"/>
              </a:spcAft>
            </a:pPr>
            <a:r>
              <a:rPr lang="en-GB" sz="1200">
                <a:solidFill>
                  <a:schemeClr val="dk1"/>
                </a:solidFill>
                <a:latin typeface="Arial" panose="020B0604020202020204" pitchFamily="34" charset="0"/>
                <a:cs typeface="Arial" panose="020B0604020202020204" pitchFamily="34" charset="0"/>
              </a:rPr>
              <a:t>Martic, K. (2023) </a:t>
            </a:r>
            <a:r>
              <a:rPr lang="en-GB" sz="1200" i="1">
                <a:solidFill>
                  <a:schemeClr val="dk1"/>
                </a:solidFill>
                <a:latin typeface="Arial" panose="020B0604020202020204" pitchFamily="34" charset="0"/>
                <a:cs typeface="Arial" panose="020B0604020202020204" pitchFamily="34" charset="0"/>
              </a:rPr>
              <a:t>Top 13 Communication Barriers and How to Tackle Them</a:t>
            </a:r>
            <a:r>
              <a:rPr lang="en-GB" sz="1200">
                <a:solidFill>
                  <a:schemeClr val="dk1"/>
                </a:solidFill>
                <a:latin typeface="Arial" panose="020B0604020202020204" pitchFamily="34" charset="0"/>
                <a:cs typeface="Arial" panose="020B0604020202020204" pitchFamily="34" charset="0"/>
              </a:rPr>
              <a:t>. Available </a:t>
            </a:r>
            <a:r>
              <a:rPr lang="en-GB" sz="1200">
                <a:latin typeface="Arial" panose="020B0604020202020204" pitchFamily="34" charset="0"/>
                <a:cs typeface="Arial" panose="020B0604020202020204" pitchFamily="34" charset="0"/>
              </a:rPr>
              <a:t>at: </a:t>
            </a:r>
            <a:r>
              <a:rPr lang="en-GB" sz="120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https://blog.haiilo.com/blog/communication-barriers/</a:t>
            </a:r>
            <a:r>
              <a:rPr lang="en-GB" sz="1200">
                <a:latin typeface="Arial" panose="020B0604020202020204" pitchFamily="34" charset="0"/>
                <a:cs typeface="Arial" panose="020B0604020202020204" pitchFamily="34" charset="0"/>
              </a:rPr>
              <a:t>  (Accessed 1 November</a:t>
            </a:r>
            <a:r>
              <a:rPr lang="en-GB" sz="1200">
                <a:solidFill>
                  <a:schemeClr val="dk1"/>
                </a:solidFill>
                <a:latin typeface="Arial" panose="020B0604020202020204" pitchFamily="34" charset="0"/>
                <a:cs typeface="Arial" panose="020B0604020202020204" pitchFamily="34" charset="0"/>
              </a:rPr>
              <a:t> 2025).</a:t>
            </a:r>
            <a:endParaRPr lang="en-US" sz="1200">
              <a:solidFill>
                <a:schemeClr val="dk1"/>
              </a:solidFill>
              <a:latin typeface="Arial" panose="020B0604020202020204" pitchFamily="34" charset="0"/>
              <a:cs typeface="Arial" panose="020B0604020202020204" pitchFamily="34" charset="0"/>
            </a:endParaRPr>
          </a:p>
          <a:p>
            <a:pPr>
              <a:lnSpc>
                <a:spcPct val="150000"/>
              </a:lnSpc>
              <a:spcAft>
                <a:spcPts val="600"/>
              </a:spcAft>
            </a:pPr>
            <a:endParaRPr lang="en-US" sz="1200">
              <a:solidFill>
                <a:srgbClr val="222222"/>
              </a:solidFill>
              <a:latin typeface="Arial"/>
              <a:cs typeface="Arial"/>
            </a:endParaRPr>
          </a:p>
          <a:p>
            <a:pPr>
              <a:lnSpc>
                <a:spcPct val="150000"/>
              </a:lnSpc>
              <a:spcAft>
                <a:spcPts val="600"/>
              </a:spcAft>
            </a:pPr>
            <a:r>
              <a:rPr lang="en-US" sz="1200">
                <a:solidFill>
                  <a:srgbClr val="222222"/>
                </a:solidFill>
                <a:latin typeface="Arial"/>
                <a:cs typeface="Arial"/>
              </a:rPr>
              <a:t>Prusty, S., Kumar, M. and Dhole, R. (2022) 'Extension Communication Models and Strategies', </a:t>
            </a:r>
            <a:r>
              <a:rPr lang="en-US" sz="1200" i="1">
                <a:solidFill>
                  <a:srgbClr val="222222"/>
                </a:solidFill>
                <a:latin typeface="Arial"/>
                <a:cs typeface="Arial"/>
              </a:rPr>
              <a:t>Emerging Trends in Agricultural Extension</a:t>
            </a:r>
            <a:r>
              <a:rPr lang="en-US" sz="1200">
                <a:solidFill>
                  <a:srgbClr val="222222"/>
                </a:solidFill>
                <a:latin typeface="Arial"/>
                <a:cs typeface="Arial"/>
              </a:rPr>
              <a:t>, 1, pp.35-54.</a:t>
            </a:r>
          </a:p>
          <a:p>
            <a:pPr>
              <a:lnSpc>
                <a:spcPct val="150000"/>
              </a:lnSpc>
              <a:spcAft>
                <a:spcPts val="600"/>
              </a:spcAft>
            </a:pPr>
            <a:endParaRPr lang="en-US" sz="1200">
              <a:solidFill>
                <a:srgbClr val="222222"/>
              </a:solidFill>
              <a:latin typeface="Arial"/>
              <a:ea typeface="+mn-lt"/>
              <a:cs typeface="Arial"/>
            </a:endParaRPr>
          </a:p>
          <a:p>
            <a:pPr>
              <a:lnSpc>
                <a:spcPct val="150000"/>
              </a:lnSpc>
              <a:spcAft>
                <a:spcPts val="600"/>
              </a:spcAft>
            </a:pPr>
            <a:r>
              <a:rPr lang="en-US" sz="1200">
                <a:latin typeface="Arial"/>
                <a:ea typeface="+mn-lt"/>
                <a:cs typeface="+mn-lt"/>
              </a:rPr>
              <a:t>Uddin, S.F. &amp; Ahmed, B. (2024) ‘</a:t>
            </a:r>
            <a:r>
              <a:rPr lang="en-US" sz="1200" i="1">
                <a:latin typeface="Arial"/>
                <a:ea typeface="+mn-lt"/>
                <a:cs typeface="+mn-lt"/>
              </a:rPr>
              <a:t>Exploring the importance of employee training and development in achieving Sustainable Development Goals’,</a:t>
            </a:r>
            <a:r>
              <a:rPr lang="en-US" sz="1200">
                <a:latin typeface="Arial"/>
                <a:ea typeface="+mn-lt"/>
                <a:cs typeface="+mn-lt"/>
              </a:rPr>
              <a:t> International Journal of Research in Human Resource Management, 6 (1), pp. 145-148.</a:t>
            </a:r>
            <a:endParaRPr lang="en-US" sz="1200">
              <a:latin typeface="Arial"/>
              <a:cs typeface="Arial"/>
            </a:endParaRPr>
          </a:p>
          <a:p>
            <a:pPr indent="-228600">
              <a:lnSpc>
                <a:spcPct val="90000"/>
              </a:lnSpc>
              <a:spcAft>
                <a:spcPts val="600"/>
              </a:spcAft>
              <a:buFont typeface="Arial" panose="020B0604020202020204" pitchFamily="34" charset="0"/>
              <a:buChar char="•"/>
            </a:pPr>
            <a:endParaRPr lang="en-US" sz="2000">
              <a:latin typeface="Arial"/>
              <a:cs typeface="Arial"/>
            </a:endParaRPr>
          </a:p>
        </p:txBody>
      </p:sp>
    </p:spTree>
    <p:extLst>
      <p:ext uri="{BB962C8B-B14F-4D97-AF65-F5344CB8AC3E}">
        <p14:creationId xmlns:p14="http://schemas.microsoft.com/office/powerpoint/2010/main" val="9069065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9AFD2E6-FE2E-3F38-2D33-27C00686E45E}"/>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4E0028D-400D-0722-D265-0AD344B29A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3BE875D-3488-537E-6BB0-E66B231881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FD7EE061-8F1A-4C57-7FD9-98E691572326}"/>
              </a:ext>
            </a:extLst>
          </p:cNvPr>
          <p:cNvSpPr txBox="1"/>
          <p:nvPr/>
        </p:nvSpPr>
        <p:spPr>
          <a:xfrm>
            <a:off x="3463093" y="685800"/>
            <a:ext cx="8728907" cy="3985591"/>
          </a:xfrm>
          <a:prstGeom prst="rect">
            <a:avLst/>
          </a:prstGeom>
          <a:effectLst>
            <a:outerShdw blurRad="50800" dist="38100" dir="5400000" algn="t" rotWithShape="0">
              <a:prstClr val="black">
                <a:alpha val="40000"/>
              </a:prstClr>
            </a:outerShdw>
          </a:effectLst>
          <a:scene3d>
            <a:camera prst="orthographicFront"/>
            <a:lightRig rig="threePt" dir="t"/>
          </a:scene3d>
          <a:sp3d>
            <a:bevelT prst="angle"/>
          </a:sp3d>
        </p:spPr>
        <p:txBody>
          <a:bodyPr vert="horz" lIns="91440" tIns="45720" rIns="91440" bIns="45720" rtlCol="0" anchor="b">
            <a:normAutofit fontScale="92500"/>
          </a:bodyPr>
          <a:lstStyle/>
          <a:p>
            <a:pPr algn="ctr">
              <a:lnSpc>
                <a:spcPct val="150000"/>
              </a:lnSpc>
              <a:spcBef>
                <a:spcPct val="0"/>
              </a:spcBef>
              <a:spcAft>
                <a:spcPts val="600"/>
              </a:spcAft>
            </a:pPr>
            <a:r>
              <a:rPr lang="en-US" sz="6000" b="1">
                <a:solidFill>
                  <a:schemeClr val="tx1">
                    <a:lumMod val="85000"/>
                    <a:lumOff val="15000"/>
                  </a:schemeClr>
                </a:solidFill>
                <a:latin typeface="Arial" panose="020B0604020202020204" pitchFamily="34" charset="0"/>
                <a:ea typeface="+mj-ea"/>
                <a:cs typeface="Arial" panose="020B0604020202020204" pitchFamily="34" charset="0"/>
              </a:rPr>
              <a:t>THANK YOU FOR WATCHING &amp; LISTINING TO OUR PRESANTATION</a:t>
            </a:r>
          </a:p>
        </p:txBody>
      </p:sp>
      <p:pic>
        <p:nvPicPr>
          <p:cNvPr id="4" name="Picture 3" descr="Green dialogue boxes">
            <a:extLst>
              <a:ext uri="{FF2B5EF4-FFF2-40B4-BE49-F238E27FC236}">
                <a16:creationId xmlns:a16="http://schemas.microsoft.com/office/drawing/2014/main" id="{CD7D5FD5-E92C-75C5-B02F-B2DAFC277375}"/>
              </a:ext>
            </a:extLst>
          </p:cNvPr>
          <p:cNvPicPr>
            <a:picLocks noChangeAspect="1"/>
          </p:cNvPicPr>
          <p:nvPr/>
        </p:nvPicPr>
        <p:blipFill>
          <a:blip r:embed="rId2">
            <a:duotone>
              <a:prstClr val="black"/>
              <a:schemeClr val="accent4">
                <a:tint val="45000"/>
                <a:satMod val="400000"/>
              </a:schemeClr>
            </a:duotone>
          </a:blip>
          <a:srcRect l="25420" r="31249" b="2"/>
          <a:stretch>
            <a:fillRect/>
          </a:stretch>
        </p:blipFill>
        <p:spPr>
          <a:xfrm>
            <a:off x="-7266" y="10"/>
            <a:ext cx="3569616" cy="6857990"/>
          </a:xfrm>
          <a:custGeom>
            <a:avLst/>
            <a:gdLst/>
            <a:ahLst/>
            <a:cxnLst/>
            <a:rect l="l" t="t" r="r" b="b"/>
            <a:pathLst>
              <a:path w="3569616" h="6858000">
                <a:moveTo>
                  <a:pt x="0" y="0"/>
                </a:moveTo>
                <a:lnTo>
                  <a:pt x="3119345" y="0"/>
                </a:lnTo>
                <a:lnTo>
                  <a:pt x="3123529" y="17226"/>
                </a:lnTo>
                <a:cubicBezTo>
                  <a:pt x="3124924" y="23927"/>
                  <a:pt x="3126075" y="29690"/>
                  <a:pt x="3127926" y="35733"/>
                </a:cubicBezTo>
                <a:cubicBezTo>
                  <a:pt x="3135983" y="55162"/>
                  <a:pt x="3152761" y="75163"/>
                  <a:pt x="3158476" y="86830"/>
                </a:cubicBezTo>
                <a:lnTo>
                  <a:pt x="3162217" y="105744"/>
                </a:lnTo>
                <a:lnTo>
                  <a:pt x="3166997" y="104727"/>
                </a:lnTo>
                <a:lnTo>
                  <a:pt x="3167793" y="111793"/>
                </a:lnTo>
                <a:lnTo>
                  <a:pt x="3168896" y="127609"/>
                </a:lnTo>
                <a:cubicBezTo>
                  <a:pt x="3170241" y="137435"/>
                  <a:pt x="3170795" y="164972"/>
                  <a:pt x="3173185" y="174906"/>
                </a:cubicBezTo>
                <a:cubicBezTo>
                  <a:pt x="3178510" y="177461"/>
                  <a:pt x="3181593" y="181749"/>
                  <a:pt x="3183238" y="187215"/>
                </a:cubicBezTo>
                <a:lnTo>
                  <a:pt x="3184145" y="199435"/>
                </a:lnTo>
                <a:lnTo>
                  <a:pt x="3200957" y="269529"/>
                </a:lnTo>
                <a:lnTo>
                  <a:pt x="3202491" y="279219"/>
                </a:lnTo>
                <a:lnTo>
                  <a:pt x="3206975" y="284221"/>
                </a:lnTo>
                <a:cubicBezTo>
                  <a:pt x="3208056" y="288198"/>
                  <a:pt x="3208241" y="299815"/>
                  <a:pt x="3208979" y="303078"/>
                </a:cubicBezTo>
                <a:cubicBezTo>
                  <a:pt x="3209786" y="303316"/>
                  <a:pt x="3210593" y="303555"/>
                  <a:pt x="3211400" y="303794"/>
                </a:cubicBezTo>
                <a:cubicBezTo>
                  <a:pt x="3215834" y="314048"/>
                  <a:pt x="3230882" y="352723"/>
                  <a:pt x="3235583" y="364595"/>
                </a:cubicBezTo>
                <a:cubicBezTo>
                  <a:pt x="3232098" y="367263"/>
                  <a:pt x="3238178" y="372307"/>
                  <a:pt x="3239601" y="375020"/>
                </a:cubicBezTo>
                <a:cubicBezTo>
                  <a:pt x="3237179" y="375617"/>
                  <a:pt x="3236854" y="382439"/>
                  <a:pt x="3239157" y="384290"/>
                </a:cubicBezTo>
                <a:cubicBezTo>
                  <a:pt x="3254070" y="431093"/>
                  <a:pt x="3227895" y="408920"/>
                  <a:pt x="3245230" y="435044"/>
                </a:cubicBezTo>
                <a:cubicBezTo>
                  <a:pt x="3246565" y="439781"/>
                  <a:pt x="3245820" y="443743"/>
                  <a:pt x="3244204" y="447282"/>
                </a:cubicBezTo>
                <a:lnTo>
                  <a:pt x="3240762" y="452630"/>
                </a:lnTo>
                <a:lnTo>
                  <a:pt x="3249093" y="471880"/>
                </a:lnTo>
                <a:cubicBezTo>
                  <a:pt x="3252174" y="481431"/>
                  <a:pt x="3254453" y="491548"/>
                  <a:pt x="3255857" y="501992"/>
                </a:cubicBezTo>
                <a:cubicBezTo>
                  <a:pt x="3250999" y="504682"/>
                  <a:pt x="3258622" y="512442"/>
                  <a:pt x="3260271" y="516223"/>
                </a:cubicBezTo>
                <a:cubicBezTo>
                  <a:pt x="3257006" y="516482"/>
                  <a:pt x="3255973" y="525173"/>
                  <a:pt x="3258865" y="528038"/>
                </a:cubicBezTo>
                <a:cubicBezTo>
                  <a:pt x="3274535" y="591283"/>
                  <a:pt x="3241762" y="557303"/>
                  <a:pt x="3262462" y="594499"/>
                </a:cubicBezTo>
                <a:cubicBezTo>
                  <a:pt x="3263816" y="600863"/>
                  <a:pt x="3262479" y="605795"/>
                  <a:pt x="3260024" y="610000"/>
                </a:cubicBezTo>
                <a:lnTo>
                  <a:pt x="3253721" y="617692"/>
                </a:lnTo>
                <a:lnTo>
                  <a:pt x="3256482" y="623204"/>
                </a:lnTo>
                <a:cubicBezTo>
                  <a:pt x="3258005" y="644600"/>
                  <a:pt x="3251476" y="651376"/>
                  <a:pt x="3259225" y="663365"/>
                </a:cubicBezTo>
                <a:cubicBezTo>
                  <a:pt x="3245876" y="682744"/>
                  <a:pt x="3258539" y="675670"/>
                  <a:pt x="3261631" y="689522"/>
                </a:cubicBezTo>
                <a:cubicBezTo>
                  <a:pt x="3265207" y="700373"/>
                  <a:pt x="3269507" y="679723"/>
                  <a:pt x="3271002" y="690492"/>
                </a:cubicBezTo>
                <a:cubicBezTo>
                  <a:pt x="3267989" y="702455"/>
                  <a:pt x="3279578" y="701125"/>
                  <a:pt x="3275760" y="713609"/>
                </a:cubicBezTo>
                <a:cubicBezTo>
                  <a:pt x="3266819" y="711239"/>
                  <a:pt x="3278954" y="737528"/>
                  <a:pt x="3271356" y="738880"/>
                </a:cubicBezTo>
                <a:cubicBezTo>
                  <a:pt x="3282938" y="748490"/>
                  <a:pt x="3269788" y="754591"/>
                  <a:pt x="3274016" y="768139"/>
                </a:cubicBezTo>
                <a:cubicBezTo>
                  <a:pt x="3278559" y="774347"/>
                  <a:pt x="3279560" y="778980"/>
                  <a:pt x="3275507" y="785654"/>
                </a:cubicBezTo>
                <a:cubicBezTo>
                  <a:pt x="3297514" y="814181"/>
                  <a:pt x="3277534" y="803670"/>
                  <a:pt x="3287024" y="831111"/>
                </a:cubicBezTo>
                <a:cubicBezTo>
                  <a:pt x="3296672" y="854655"/>
                  <a:pt x="3303659" y="881610"/>
                  <a:pt x="3324562" y="903604"/>
                </a:cubicBezTo>
                <a:cubicBezTo>
                  <a:pt x="3330338" y="907511"/>
                  <a:pt x="3333079" y="917872"/>
                  <a:pt x="3330682" y="926744"/>
                </a:cubicBezTo>
                <a:cubicBezTo>
                  <a:pt x="3330269" y="928269"/>
                  <a:pt x="3329716" y="929694"/>
                  <a:pt x="3329041" y="930971"/>
                </a:cubicBezTo>
                <a:cubicBezTo>
                  <a:pt x="3333270" y="950914"/>
                  <a:pt x="3351150" y="1023696"/>
                  <a:pt x="3356062" y="1046405"/>
                </a:cubicBezTo>
                <a:cubicBezTo>
                  <a:pt x="3349099" y="1048737"/>
                  <a:pt x="3362597" y="1059482"/>
                  <a:pt x="3358521" y="1067217"/>
                </a:cubicBezTo>
                <a:cubicBezTo>
                  <a:pt x="3354869" y="1072807"/>
                  <a:pt x="3358113" y="1077371"/>
                  <a:pt x="3358773" y="1082909"/>
                </a:cubicBezTo>
                <a:cubicBezTo>
                  <a:pt x="3356098" y="1090444"/>
                  <a:pt x="3363241" y="1113953"/>
                  <a:pt x="3367682" y="1119909"/>
                </a:cubicBezTo>
                <a:cubicBezTo>
                  <a:pt x="3382703" y="1133847"/>
                  <a:pt x="3374343" y="1168367"/>
                  <a:pt x="3385911" y="1180009"/>
                </a:cubicBezTo>
                <a:cubicBezTo>
                  <a:pt x="3387774" y="1184389"/>
                  <a:pt x="3388688" y="1188737"/>
                  <a:pt x="3389010" y="1193041"/>
                </a:cubicBezTo>
                <a:lnTo>
                  <a:pt x="3388572" y="1205179"/>
                </a:lnTo>
                <a:lnTo>
                  <a:pt x="3385768" y="1208811"/>
                </a:lnTo>
                <a:lnTo>
                  <a:pt x="3386975" y="1216129"/>
                </a:lnTo>
                <a:lnTo>
                  <a:pt x="3386647" y="1218271"/>
                </a:lnTo>
                <a:cubicBezTo>
                  <a:pt x="3386007" y="1222365"/>
                  <a:pt x="3385480" y="1226399"/>
                  <a:pt x="3385420" y="1230360"/>
                </a:cubicBezTo>
                <a:cubicBezTo>
                  <a:pt x="3400233" y="1224163"/>
                  <a:pt x="3387342" y="1263034"/>
                  <a:pt x="3398902" y="1251303"/>
                </a:cubicBezTo>
                <a:cubicBezTo>
                  <a:pt x="3401143" y="1271991"/>
                  <a:pt x="3411558" y="1255397"/>
                  <a:pt x="3402244" y="1281071"/>
                </a:cubicBezTo>
                <a:cubicBezTo>
                  <a:pt x="3416627" y="1312459"/>
                  <a:pt x="3415183" y="1363554"/>
                  <a:pt x="3435533" y="1387530"/>
                </a:cubicBezTo>
                <a:cubicBezTo>
                  <a:pt x="3428168" y="1384876"/>
                  <a:pt x="3423452" y="1398828"/>
                  <a:pt x="3427595" y="1407995"/>
                </a:cubicBezTo>
                <a:cubicBezTo>
                  <a:pt x="3398778" y="1398886"/>
                  <a:pt x="3455260" y="1443485"/>
                  <a:pt x="3436580" y="1453051"/>
                </a:cubicBezTo>
                <a:cubicBezTo>
                  <a:pt x="3454427" y="1452263"/>
                  <a:pt x="3487273" y="1492392"/>
                  <a:pt x="3473886" y="1513215"/>
                </a:cubicBezTo>
                <a:cubicBezTo>
                  <a:pt x="3479337" y="1543203"/>
                  <a:pt x="3495403" y="1563620"/>
                  <a:pt x="3491486" y="1595707"/>
                </a:cubicBezTo>
                <a:cubicBezTo>
                  <a:pt x="3493932" y="1596530"/>
                  <a:pt x="3496028" y="1598008"/>
                  <a:pt x="3497869" y="1599939"/>
                </a:cubicBezTo>
                <a:lnTo>
                  <a:pt x="3502453" y="1606503"/>
                </a:lnTo>
                <a:lnTo>
                  <a:pt x="3502232" y="1607846"/>
                </a:lnTo>
                <a:cubicBezTo>
                  <a:pt x="3502503" y="1613048"/>
                  <a:pt x="3503673" y="1615641"/>
                  <a:pt x="3505239" y="1617081"/>
                </a:cubicBezTo>
                <a:cubicBezTo>
                  <a:pt x="3505979" y="1617395"/>
                  <a:pt x="3506719" y="1617710"/>
                  <a:pt x="3507459" y="1618024"/>
                </a:cubicBezTo>
                <a:lnTo>
                  <a:pt x="3510011" y="1624022"/>
                </a:lnTo>
                <a:lnTo>
                  <a:pt x="3516358" y="1634929"/>
                </a:lnTo>
                <a:lnTo>
                  <a:pt x="3516308" y="1637821"/>
                </a:lnTo>
                <a:lnTo>
                  <a:pt x="3523955" y="1655598"/>
                </a:lnTo>
                <a:lnTo>
                  <a:pt x="3523473" y="1656247"/>
                </a:lnTo>
                <a:cubicBezTo>
                  <a:pt x="3522567" y="1658107"/>
                  <a:pt x="3522227" y="1660249"/>
                  <a:pt x="3523061" y="1663024"/>
                </a:cubicBezTo>
                <a:cubicBezTo>
                  <a:pt x="3513175" y="1664689"/>
                  <a:pt x="3520280" y="1667013"/>
                  <a:pt x="3523616" y="1675054"/>
                </a:cubicBezTo>
                <a:cubicBezTo>
                  <a:pt x="3509006" y="1679436"/>
                  <a:pt x="3523682" y="1698702"/>
                  <a:pt x="3517630" y="1707801"/>
                </a:cubicBezTo>
                <a:cubicBezTo>
                  <a:pt x="3520410" y="1713612"/>
                  <a:pt x="3523083" y="1719836"/>
                  <a:pt x="3525537" y="1726380"/>
                </a:cubicBezTo>
                <a:lnTo>
                  <a:pt x="3529903" y="1779986"/>
                </a:lnTo>
                <a:lnTo>
                  <a:pt x="3521468" y="1836998"/>
                </a:lnTo>
                <a:cubicBezTo>
                  <a:pt x="3522502" y="1857808"/>
                  <a:pt x="3519191" y="1876110"/>
                  <a:pt x="3523412" y="1893497"/>
                </a:cubicBezTo>
                <a:cubicBezTo>
                  <a:pt x="3520411" y="1900876"/>
                  <a:pt x="3519436" y="1907708"/>
                  <a:pt x="3525004" y="1913894"/>
                </a:cubicBezTo>
                <a:cubicBezTo>
                  <a:pt x="3524490" y="1933413"/>
                  <a:pt x="3517414" y="1938604"/>
                  <a:pt x="3523928" y="1950514"/>
                </a:cubicBezTo>
                <a:cubicBezTo>
                  <a:pt x="3512685" y="1962215"/>
                  <a:pt x="3517275" y="1962555"/>
                  <a:pt x="3521008" y="1967449"/>
                </a:cubicBezTo>
                <a:lnTo>
                  <a:pt x="3521297" y="1968163"/>
                </a:lnTo>
                <a:lnTo>
                  <a:pt x="3519686" y="1969768"/>
                </a:lnTo>
                <a:lnTo>
                  <a:pt x="3519089" y="1972904"/>
                </a:lnTo>
                <a:lnTo>
                  <a:pt x="3520122" y="1981289"/>
                </a:lnTo>
                <a:lnTo>
                  <a:pt x="3520948" y="1984413"/>
                </a:lnTo>
                <a:cubicBezTo>
                  <a:pt x="3521356" y="1986575"/>
                  <a:pt x="3521416" y="1988026"/>
                  <a:pt x="3521226" y="1989046"/>
                </a:cubicBezTo>
                <a:lnTo>
                  <a:pt x="3521092" y="1989171"/>
                </a:lnTo>
                <a:lnTo>
                  <a:pt x="3521624" y="1993492"/>
                </a:lnTo>
                <a:cubicBezTo>
                  <a:pt x="3522844" y="2000762"/>
                  <a:pt x="3524332" y="2007819"/>
                  <a:pt x="3525996" y="2014518"/>
                </a:cubicBezTo>
                <a:cubicBezTo>
                  <a:pt x="3518529" y="2020777"/>
                  <a:pt x="3529333" y="2045218"/>
                  <a:pt x="3514412" y="2043465"/>
                </a:cubicBezTo>
                <a:cubicBezTo>
                  <a:pt x="3516219" y="2052531"/>
                  <a:pt x="3522688" y="2057653"/>
                  <a:pt x="3512822" y="2055222"/>
                </a:cubicBezTo>
                <a:cubicBezTo>
                  <a:pt x="3513140" y="2058224"/>
                  <a:pt x="3512432" y="2060136"/>
                  <a:pt x="3511227" y="2061550"/>
                </a:cubicBezTo>
                <a:lnTo>
                  <a:pt x="3510645" y="2061975"/>
                </a:lnTo>
                <a:lnTo>
                  <a:pt x="3514907" y="2082129"/>
                </a:lnTo>
                <a:lnTo>
                  <a:pt x="3514347" y="2084880"/>
                </a:lnTo>
                <a:lnTo>
                  <a:pt x="3518565" y="2097919"/>
                </a:lnTo>
                <a:lnTo>
                  <a:pt x="3519976" y="2104707"/>
                </a:lnTo>
                <a:lnTo>
                  <a:pt x="3521958" y="2106519"/>
                </a:lnTo>
                <a:cubicBezTo>
                  <a:pt x="3523219" y="2108534"/>
                  <a:pt x="3523895" y="2111498"/>
                  <a:pt x="3523237" y="2116590"/>
                </a:cubicBezTo>
                <a:lnTo>
                  <a:pt x="3522786" y="2117790"/>
                </a:lnTo>
                <a:lnTo>
                  <a:pt x="3526064" y="2125947"/>
                </a:lnTo>
                <a:cubicBezTo>
                  <a:pt x="3527505" y="2128548"/>
                  <a:pt x="3529274" y="2130818"/>
                  <a:pt x="3531495" y="2132603"/>
                </a:cubicBezTo>
                <a:cubicBezTo>
                  <a:pt x="3522034" y="2161762"/>
                  <a:pt x="3533978" y="2187874"/>
                  <a:pt x="3533955" y="2218836"/>
                </a:cubicBezTo>
                <a:cubicBezTo>
                  <a:pt x="3517312" y="2233337"/>
                  <a:pt x="3542024" y="2285180"/>
                  <a:pt x="3559442" y="2291697"/>
                </a:cubicBezTo>
                <a:cubicBezTo>
                  <a:pt x="3544608" y="2292866"/>
                  <a:pt x="3567228" y="2330146"/>
                  <a:pt x="3568373" y="2340076"/>
                </a:cubicBezTo>
                <a:cubicBezTo>
                  <a:pt x="3568755" y="2343387"/>
                  <a:pt x="3566751" y="2343658"/>
                  <a:pt x="3560178" y="2338540"/>
                </a:cubicBezTo>
                <a:cubicBezTo>
                  <a:pt x="3562571" y="2349015"/>
                  <a:pt x="3555536" y="2360463"/>
                  <a:pt x="3548875" y="2354921"/>
                </a:cubicBezTo>
                <a:cubicBezTo>
                  <a:pt x="3564342" y="2386191"/>
                  <a:pt x="3553912" y="2434573"/>
                  <a:pt x="3562290" y="2470516"/>
                </a:cubicBezTo>
                <a:cubicBezTo>
                  <a:pt x="3548732" y="2491328"/>
                  <a:pt x="3561750" y="2479665"/>
                  <a:pt x="3560263" y="2500409"/>
                </a:cubicBezTo>
                <a:cubicBezTo>
                  <a:pt x="3573531" y="2493872"/>
                  <a:pt x="3554177" y="2525877"/>
                  <a:pt x="3569616" y="2525972"/>
                </a:cubicBezTo>
                <a:cubicBezTo>
                  <a:pt x="3568857" y="2529744"/>
                  <a:pt x="3567635" y="2533395"/>
                  <a:pt x="3566291" y="2537057"/>
                </a:cubicBezTo>
                <a:lnTo>
                  <a:pt x="3565595" y="2538979"/>
                </a:lnTo>
                <a:lnTo>
                  <a:pt x="3565471" y="2546483"/>
                </a:lnTo>
                <a:lnTo>
                  <a:pt x="3562111" y="2548822"/>
                </a:lnTo>
                <a:lnTo>
                  <a:pt x="3559542" y="2560277"/>
                </a:lnTo>
                <a:cubicBezTo>
                  <a:pt x="3559093" y="2564534"/>
                  <a:pt x="3559212" y="2569074"/>
                  <a:pt x="3560240" y="2574030"/>
                </a:cubicBezTo>
                <a:cubicBezTo>
                  <a:pt x="3567097" y="2585933"/>
                  <a:pt x="3560828" y="2605604"/>
                  <a:pt x="3562359" y="2622912"/>
                </a:cubicBezTo>
                <a:lnTo>
                  <a:pt x="3564740" y="2630748"/>
                </a:lnTo>
                <a:lnTo>
                  <a:pt x="3563214" y="2656947"/>
                </a:lnTo>
                <a:cubicBezTo>
                  <a:pt x="3563065" y="2664385"/>
                  <a:pt x="3563222" y="2672085"/>
                  <a:pt x="3563949" y="2680153"/>
                </a:cubicBezTo>
                <a:lnTo>
                  <a:pt x="3566383" y="2695058"/>
                </a:lnTo>
                <a:lnTo>
                  <a:pt x="3565385" y="2699075"/>
                </a:lnTo>
                <a:cubicBezTo>
                  <a:pt x="3565951" y="2705917"/>
                  <a:pt x="3570892" y="2714690"/>
                  <a:pt x="3565525" y="2714239"/>
                </a:cubicBezTo>
                <a:lnTo>
                  <a:pt x="3567847" y="2721812"/>
                </a:lnTo>
                <a:lnTo>
                  <a:pt x="3564077" y="2729693"/>
                </a:lnTo>
                <a:cubicBezTo>
                  <a:pt x="3563144" y="2730592"/>
                  <a:pt x="3562134" y="2731288"/>
                  <a:pt x="3561085" y="2731758"/>
                </a:cubicBezTo>
                <a:lnTo>
                  <a:pt x="3563149" y="2742418"/>
                </a:lnTo>
                <a:lnTo>
                  <a:pt x="3560661" y="2751437"/>
                </a:lnTo>
                <a:lnTo>
                  <a:pt x="3563126" y="2758989"/>
                </a:lnTo>
                <a:lnTo>
                  <a:pt x="3562876" y="2762207"/>
                </a:lnTo>
                <a:lnTo>
                  <a:pt x="3561866" y="2770236"/>
                </a:lnTo>
                <a:cubicBezTo>
                  <a:pt x="3561066" y="2774372"/>
                  <a:pt x="3560080" y="2779005"/>
                  <a:pt x="3559378" y="2784138"/>
                </a:cubicBezTo>
                <a:lnTo>
                  <a:pt x="3559178" y="2788436"/>
                </a:lnTo>
                <a:lnTo>
                  <a:pt x="3554648" y="2798068"/>
                </a:lnTo>
                <a:cubicBezTo>
                  <a:pt x="3551209" y="2805087"/>
                  <a:pt x="3548936" y="2810580"/>
                  <a:pt x="3551400" y="2816345"/>
                </a:cubicBezTo>
                <a:cubicBezTo>
                  <a:pt x="3547036" y="2826742"/>
                  <a:pt x="3533490" y="2834711"/>
                  <a:pt x="3538128" y="2849028"/>
                </a:cubicBezTo>
                <a:cubicBezTo>
                  <a:pt x="3531517" y="2845031"/>
                  <a:pt x="3538369" y="2865256"/>
                  <a:pt x="3532013" y="2868126"/>
                </a:cubicBezTo>
                <a:cubicBezTo>
                  <a:pt x="3526842" y="2869601"/>
                  <a:pt x="3527715" y="2876080"/>
                  <a:pt x="3526094" y="2881167"/>
                </a:cubicBezTo>
                <a:cubicBezTo>
                  <a:pt x="3520961" y="2885059"/>
                  <a:pt x="3517628" y="2910333"/>
                  <a:pt x="3518939" y="2918966"/>
                </a:cubicBezTo>
                <a:cubicBezTo>
                  <a:pt x="3525789" y="2943088"/>
                  <a:pt x="3505468" y="2964225"/>
                  <a:pt x="3510391" y="2983548"/>
                </a:cubicBezTo>
                <a:cubicBezTo>
                  <a:pt x="3510204" y="2988707"/>
                  <a:pt x="3509257" y="2993036"/>
                  <a:pt x="3507840" y="2996827"/>
                </a:cubicBezTo>
                <a:lnTo>
                  <a:pt x="3502741" y="3006379"/>
                </a:lnTo>
                <a:lnTo>
                  <a:pt x="3499028" y="3006971"/>
                </a:lnTo>
                <a:lnTo>
                  <a:pt x="3497157" y="3013976"/>
                </a:lnTo>
                <a:lnTo>
                  <a:pt x="3496053" y="3015450"/>
                </a:lnTo>
                <a:cubicBezTo>
                  <a:pt x="3493931" y="3018255"/>
                  <a:pt x="3491925" y="3021106"/>
                  <a:pt x="3490329" y="3024292"/>
                </a:cubicBezTo>
                <a:cubicBezTo>
                  <a:pt x="3504872" y="3031782"/>
                  <a:pt x="3479143" y="3052632"/>
                  <a:pt x="3493186" y="3052840"/>
                </a:cubicBezTo>
                <a:cubicBezTo>
                  <a:pt x="3486942" y="3071654"/>
                  <a:pt x="3501947" y="3066916"/>
                  <a:pt x="3484298" y="3080007"/>
                </a:cubicBezTo>
                <a:cubicBezTo>
                  <a:pt x="3483814" y="3117860"/>
                  <a:pt x="3462683" y="3158406"/>
                  <a:pt x="3469977" y="3195253"/>
                </a:cubicBezTo>
                <a:cubicBezTo>
                  <a:pt x="3464984" y="3186842"/>
                  <a:pt x="3455676" y="3194249"/>
                  <a:pt x="3455490" y="3205255"/>
                </a:cubicBezTo>
                <a:cubicBezTo>
                  <a:pt x="3435461" y="3173385"/>
                  <a:pt x="3464274" y="3257718"/>
                  <a:pt x="3445250" y="3249703"/>
                </a:cubicBezTo>
                <a:cubicBezTo>
                  <a:pt x="3460163" y="3264187"/>
                  <a:pt x="3471377" y="3324835"/>
                  <a:pt x="3452291" y="3330508"/>
                </a:cubicBezTo>
                <a:cubicBezTo>
                  <a:pt x="3445043" y="3359645"/>
                  <a:pt x="3450218" y="3389952"/>
                  <a:pt x="3434486" y="3412864"/>
                </a:cubicBezTo>
                <a:cubicBezTo>
                  <a:pt x="3436166" y="3415609"/>
                  <a:pt x="3437306" y="3418595"/>
                  <a:pt x="3438058" y="3421734"/>
                </a:cubicBezTo>
                <a:lnTo>
                  <a:pt x="3439245" y="3430986"/>
                </a:lnTo>
                <a:lnTo>
                  <a:pt x="3438541" y="3431897"/>
                </a:lnTo>
                <a:cubicBezTo>
                  <a:pt x="3436732" y="3436375"/>
                  <a:pt x="3436677" y="3439488"/>
                  <a:pt x="3437396" y="3441992"/>
                </a:cubicBezTo>
                <a:lnTo>
                  <a:pt x="3438843" y="3444647"/>
                </a:lnTo>
                <a:lnTo>
                  <a:pt x="3438591" y="3451712"/>
                </a:lnTo>
                <a:lnTo>
                  <a:pt x="3439527" y="3466008"/>
                </a:lnTo>
                <a:lnTo>
                  <a:pt x="3438357" y="3468331"/>
                </a:lnTo>
                <a:lnTo>
                  <a:pt x="3437674" y="3489343"/>
                </a:lnTo>
                <a:cubicBezTo>
                  <a:pt x="3437459" y="3489383"/>
                  <a:pt x="3437241" y="3489424"/>
                  <a:pt x="3437026" y="3489465"/>
                </a:cubicBezTo>
                <a:cubicBezTo>
                  <a:pt x="3435558" y="3490219"/>
                  <a:pt x="3434444" y="3491679"/>
                  <a:pt x="3434044" y="3494659"/>
                </a:cubicBezTo>
                <a:cubicBezTo>
                  <a:pt x="3425302" y="3487640"/>
                  <a:pt x="3430211" y="3495561"/>
                  <a:pt x="3429800" y="3504965"/>
                </a:cubicBezTo>
                <a:cubicBezTo>
                  <a:pt x="3416132" y="3496161"/>
                  <a:pt x="3420620" y="3524348"/>
                  <a:pt x="3412115" y="3526661"/>
                </a:cubicBezTo>
                <a:cubicBezTo>
                  <a:pt x="3412121" y="3533765"/>
                  <a:pt x="3411879" y="3541120"/>
                  <a:pt x="3411331" y="3548549"/>
                </a:cubicBezTo>
                <a:lnTo>
                  <a:pt x="3410824" y="3552872"/>
                </a:lnTo>
                <a:cubicBezTo>
                  <a:pt x="3410773" y="3552889"/>
                  <a:pt x="3410721" y="3552908"/>
                  <a:pt x="3410671" y="3552926"/>
                </a:cubicBezTo>
                <a:cubicBezTo>
                  <a:pt x="3410254" y="3553793"/>
                  <a:pt x="3409971" y="3555188"/>
                  <a:pt x="3409849" y="3557419"/>
                </a:cubicBezTo>
                <a:lnTo>
                  <a:pt x="3409902" y="3560756"/>
                </a:lnTo>
                <a:lnTo>
                  <a:pt x="3408918" y="3569144"/>
                </a:lnTo>
                <a:lnTo>
                  <a:pt x="3407623" y="3571810"/>
                </a:lnTo>
                <a:lnTo>
                  <a:pt x="3405729" y="3572549"/>
                </a:lnTo>
                <a:lnTo>
                  <a:pt x="3405835" y="3573359"/>
                </a:lnTo>
                <a:cubicBezTo>
                  <a:pt x="3408214" y="3579757"/>
                  <a:pt x="3412465" y="3582275"/>
                  <a:pt x="3399129" y="3587902"/>
                </a:cubicBezTo>
                <a:cubicBezTo>
                  <a:pt x="3402495" y="3602236"/>
                  <a:pt x="3394605" y="3603730"/>
                  <a:pt x="3389566" y="3621859"/>
                </a:cubicBezTo>
                <a:cubicBezTo>
                  <a:pt x="3393374" y="3630350"/>
                  <a:pt x="3390863" y="3636316"/>
                  <a:pt x="3386307" y="3641820"/>
                </a:cubicBezTo>
                <a:cubicBezTo>
                  <a:pt x="3386232" y="3660214"/>
                  <a:pt x="3378837" y="3675854"/>
                  <a:pt x="3374956" y="3695940"/>
                </a:cubicBezTo>
                <a:cubicBezTo>
                  <a:pt x="3378387" y="3718839"/>
                  <a:pt x="3365817" y="3728358"/>
                  <a:pt x="3361718" y="3749831"/>
                </a:cubicBezTo>
                <a:cubicBezTo>
                  <a:pt x="3370064" y="3770267"/>
                  <a:pt x="3350403" y="3763879"/>
                  <a:pt x="3344768" y="3774338"/>
                </a:cubicBezTo>
                <a:lnTo>
                  <a:pt x="3343985" y="3777418"/>
                </a:lnTo>
                <a:lnTo>
                  <a:pt x="3344520" y="3785849"/>
                </a:lnTo>
                <a:lnTo>
                  <a:pt x="3345162" y="3789023"/>
                </a:lnTo>
                <a:cubicBezTo>
                  <a:pt x="3345441" y="3791209"/>
                  <a:pt x="3345415" y="3792659"/>
                  <a:pt x="3345164" y="3793659"/>
                </a:cubicBezTo>
                <a:lnTo>
                  <a:pt x="3345024" y="3793774"/>
                </a:lnTo>
                <a:lnTo>
                  <a:pt x="3345300" y="3798119"/>
                </a:lnTo>
                <a:cubicBezTo>
                  <a:pt x="3346087" y="3805456"/>
                  <a:pt x="3347157" y="3812596"/>
                  <a:pt x="3348424" y="3819398"/>
                </a:cubicBezTo>
                <a:cubicBezTo>
                  <a:pt x="3340590" y="3825065"/>
                  <a:pt x="3349940" y="3850234"/>
                  <a:pt x="3335133" y="3847354"/>
                </a:cubicBezTo>
                <a:cubicBezTo>
                  <a:pt x="3336403" y="3856524"/>
                  <a:pt x="3342565" y="3862118"/>
                  <a:pt x="3332848" y="3858945"/>
                </a:cubicBezTo>
                <a:cubicBezTo>
                  <a:pt x="3332988" y="3861961"/>
                  <a:pt x="3332168" y="3863811"/>
                  <a:pt x="3330878" y="3865128"/>
                </a:cubicBezTo>
                <a:lnTo>
                  <a:pt x="3330273" y="3865510"/>
                </a:lnTo>
                <a:lnTo>
                  <a:pt x="3333337" y="3885908"/>
                </a:lnTo>
                <a:lnTo>
                  <a:pt x="3332616" y="3888608"/>
                </a:lnTo>
                <a:lnTo>
                  <a:pt x="3336057" y="3901916"/>
                </a:lnTo>
                <a:lnTo>
                  <a:pt x="3337066" y="3908785"/>
                </a:lnTo>
                <a:lnTo>
                  <a:pt x="3338940" y="3910739"/>
                </a:lnTo>
                <a:cubicBezTo>
                  <a:pt x="3340082" y="3912843"/>
                  <a:pt x="3340580" y="3915849"/>
                  <a:pt x="3339621" y="3920873"/>
                </a:cubicBezTo>
                <a:lnTo>
                  <a:pt x="3339102" y="3922032"/>
                </a:lnTo>
                <a:lnTo>
                  <a:pt x="3341891" y="3930408"/>
                </a:lnTo>
                <a:cubicBezTo>
                  <a:pt x="3343178" y="3933107"/>
                  <a:pt x="3344812" y="3935503"/>
                  <a:pt x="3346927" y="3937451"/>
                </a:cubicBezTo>
                <a:cubicBezTo>
                  <a:pt x="3335745" y="3965779"/>
                  <a:pt x="3346136" y="3992699"/>
                  <a:pt x="3344279" y="4023542"/>
                </a:cubicBezTo>
                <a:cubicBezTo>
                  <a:pt x="3347024" y="4058096"/>
                  <a:pt x="3350783" y="4081986"/>
                  <a:pt x="3351926" y="4104769"/>
                </a:cubicBezTo>
                <a:cubicBezTo>
                  <a:pt x="3353695" y="4115384"/>
                  <a:pt x="3359144" y="4193344"/>
                  <a:pt x="3352816" y="4187317"/>
                </a:cubicBezTo>
                <a:cubicBezTo>
                  <a:pt x="3366419" y="4219638"/>
                  <a:pt x="3351446" y="4239971"/>
                  <a:pt x="3357691" y="4276413"/>
                </a:cubicBezTo>
                <a:cubicBezTo>
                  <a:pt x="3342910" y="4296116"/>
                  <a:pt x="3356610" y="4285488"/>
                  <a:pt x="3353895" y="4306037"/>
                </a:cubicBezTo>
                <a:cubicBezTo>
                  <a:pt x="3367541" y="4300534"/>
                  <a:pt x="3346306" y="4330948"/>
                  <a:pt x="3361728" y="4332215"/>
                </a:cubicBezTo>
                <a:cubicBezTo>
                  <a:pt x="3360746" y="4335915"/>
                  <a:pt x="3359307" y="4339458"/>
                  <a:pt x="3357748" y="4343006"/>
                </a:cubicBezTo>
                <a:lnTo>
                  <a:pt x="3356941" y="4344866"/>
                </a:lnTo>
                <a:lnTo>
                  <a:pt x="3356370" y="4352332"/>
                </a:lnTo>
                <a:lnTo>
                  <a:pt x="3352876" y="4354407"/>
                </a:lnTo>
                <a:lnTo>
                  <a:pt x="3352683" y="4444689"/>
                </a:lnTo>
                <a:cubicBezTo>
                  <a:pt x="3355485" y="4452425"/>
                  <a:pt x="3356736" y="4477980"/>
                  <a:pt x="3352455" y="4483791"/>
                </a:cubicBezTo>
                <a:cubicBezTo>
                  <a:pt x="3351784" y="4489320"/>
                  <a:pt x="3353780" y="4495171"/>
                  <a:pt x="3349030" y="4498683"/>
                </a:cubicBezTo>
                <a:cubicBezTo>
                  <a:pt x="3346858" y="4510741"/>
                  <a:pt x="3341860" y="4538358"/>
                  <a:pt x="3339427" y="4556140"/>
                </a:cubicBezTo>
                <a:cubicBezTo>
                  <a:pt x="3342836" y="4560659"/>
                  <a:pt x="3341611" y="4566842"/>
                  <a:pt x="3339521" y="4574959"/>
                </a:cubicBezTo>
                <a:lnTo>
                  <a:pt x="3338246" y="4582576"/>
                </a:lnTo>
                <a:lnTo>
                  <a:pt x="3348539" y="4605460"/>
                </a:lnTo>
                <a:lnTo>
                  <a:pt x="3345760" y="4678575"/>
                </a:lnTo>
                <a:lnTo>
                  <a:pt x="3356250" y="4713574"/>
                </a:lnTo>
                <a:cubicBezTo>
                  <a:pt x="3358600" y="4727943"/>
                  <a:pt x="3359577" y="4741820"/>
                  <a:pt x="3361380" y="4755215"/>
                </a:cubicBezTo>
                <a:cubicBezTo>
                  <a:pt x="3363928" y="4785596"/>
                  <a:pt x="3347531" y="4766123"/>
                  <a:pt x="3361636" y="4803525"/>
                </a:cubicBezTo>
                <a:cubicBezTo>
                  <a:pt x="3356254" y="4807867"/>
                  <a:pt x="3356117" y="4812705"/>
                  <a:pt x="3358957" y="4820729"/>
                </a:cubicBezTo>
                <a:cubicBezTo>
                  <a:pt x="3359783" y="4835507"/>
                  <a:pt x="3345952" y="4834947"/>
                  <a:pt x="3354635" y="4849546"/>
                </a:cubicBezTo>
                <a:cubicBezTo>
                  <a:pt x="3350894" y="4848362"/>
                  <a:pt x="3350351" y="4855411"/>
                  <a:pt x="3349759" y="4861941"/>
                </a:cubicBezTo>
                <a:lnTo>
                  <a:pt x="3347368" y="4866228"/>
                </a:lnTo>
                <a:lnTo>
                  <a:pt x="3358408" y="4889535"/>
                </a:lnTo>
                <a:cubicBezTo>
                  <a:pt x="3373705" y="4931282"/>
                  <a:pt x="3382233" y="4982216"/>
                  <a:pt x="3393319" y="5017998"/>
                </a:cubicBezTo>
                <a:cubicBezTo>
                  <a:pt x="3368256" y="5040241"/>
                  <a:pt x="3392200" y="5029364"/>
                  <a:pt x="3389184" y="5055049"/>
                </a:cubicBezTo>
                <a:cubicBezTo>
                  <a:pt x="3413510" y="5050695"/>
                  <a:pt x="3377700" y="5085342"/>
                  <a:pt x="3405892" y="5089973"/>
                </a:cubicBezTo>
                <a:cubicBezTo>
                  <a:pt x="3404451" y="5094499"/>
                  <a:pt x="3402165" y="5098741"/>
                  <a:pt x="3399662" y="5102960"/>
                </a:cubicBezTo>
                <a:lnTo>
                  <a:pt x="3398363" y="5105176"/>
                </a:lnTo>
                <a:lnTo>
                  <a:pt x="3398026" y="5114590"/>
                </a:lnTo>
                <a:lnTo>
                  <a:pt x="3391859" y="5116550"/>
                </a:lnTo>
                <a:lnTo>
                  <a:pt x="3386999" y="5130226"/>
                </a:lnTo>
                <a:cubicBezTo>
                  <a:pt x="3386119" y="5135455"/>
                  <a:pt x="3386267" y="5141205"/>
                  <a:pt x="3388073" y="5147747"/>
                </a:cubicBezTo>
                <a:cubicBezTo>
                  <a:pt x="3400425" y="5164741"/>
                  <a:pt x="3388688" y="5187675"/>
                  <a:pt x="3391234" y="5209919"/>
                </a:cubicBezTo>
                <a:lnTo>
                  <a:pt x="3395469" y="5220481"/>
                </a:lnTo>
                <a:lnTo>
                  <a:pt x="3392518" y="5250830"/>
                </a:lnTo>
                <a:lnTo>
                  <a:pt x="3393800" y="5252877"/>
                </a:lnTo>
                <a:cubicBezTo>
                  <a:pt x="3393941" y="5258188"/>
                  <a:pt x="3392357" y="5268832"/>
                  <a:pt x="3393361" y="5282697"/>
                </a:cubicBezTo>
                <a:lnTo>
                  <a:pt x="3399825" y="5336059"/>
                </a:lnTo>
                <a:lnTo>
                  <a:pt x="3392824" y="5344884"/>
                </a:lnTo>
                <a:lnTo>
                  <a:pt x="3389277" y="5345998"/>
                </a:lnTo>
                <a:lnTo>
                  <a:pt x="3390946" y="5360636"/>
                </a:lnTo>
                <a:lnTo>
                  <a:pt x="3386366" y="5371486"/>
                </a:lnTo>
                <a:lnTo>
                  <a:pt x="3390662" y="5381496"/>
                </a:lnTo>
                <a:lnTo>
                  <a:pt x="3388199" y="5395290"/>
                </a:lnTo>
                <a:cubicBezTo>
                  <a:pt x="3386677" y="5400263"/>
                  <a:pt x="3384810" y="5405812"/>
                  <a:pt x="3383455" y="5412069"/>
                </a:cubicBezTo>
                <a:lnTo>
                  <a:pt x="3376345" y="5426008"/>
                </a:lnTo>
                <a:lnTo>
                  <a:pt x="3374012" y="5448470"/>
                </a:lnTo>
                <a:cubicBezTo>
                  <a:pt x="3372358" y="5465848"/>
                  <a:pt x="3370199" y="5482458"/>
                  <a:pt x="3365299" y="5498771"/>
                </a:cubicBezTo>
                <a:cubicBezTo>
                  <a:pt x="3368242" y="5512292"/>
                  <a:pt x="3368289" y="5524931"/>
                  <a:pt x="3358774" y="5536815"/>
                </a:cubicBezTo>
                <a:cubicBezTo>
                  <a:pt x="3355554" y="5573082"/>
                  <a:pt x="3364982" y="5582256"/>
                  <a:pt x="3352897" y="5604851"/>
                </a:cubicBezTo>
                <a:cubicBezTo>
                  <a:pt x="3357655" y="5611851"/>
                  <a:pt x="3360065" y="5616619"/>
                  <a:pt x="3360918" y="5620215"/>
                </a:cubicBezTo>
                <a:cubicBezTo>
                  <a:pt x="3363482" y="5631010"/>
                  <a:pt x="3352061" y="5631235"/>
                  <a:pt x="3348145" y="5649365"/>
                </a:cubicBezTo>
                <a:cubicBezTo>
                  <a:pt x="3342329" y="5668683"/>
                  <a:pt x="3336842" y="5635583"/>
                  <a:pt x="3334135" y="5654076"/>
                </a:cubicBezTo>
                <a:cubicBezTo>
                  <a:pt x="3338089" y="5673079"/>
                  <a:pt x="3320876" y="5674673"/>
                  <a:pt x="3326011" y="5694285"/>
                </a:cubicBezTo>
                <a:cubicBezTo>
                  <a:pt x="3339441" y="5687377"/>
                  <a:pt x="3320185" y="5735320"/>
                  <a:pt x="3331448" y="5735077"/>
                </a:cubicBezTo>
                <a:cubicBezTo>
                  <a:pt x="3313758" y="5754960"/>
                  <a:pt x="3333086" y="5760823"/>
                  <a:pt x="3326180" y="5784860"/>
                </a:cubicBezTo>
                <a:cubicBezTo>
                  <a:pt x="3319129" y="5796737"/>
                  <a:pt x="3317432" y="5804806"/>
                  <a:pt x="3323175" y="5814629"/>
                </a:cubicBezTo>
                <a:cubicBezTo>
                  <a:pt x="3289103" y="5869565"/>
                  <a:pt x="3319352" y="5845410"/>
                  <a:pt x="3303983" y="5894405"/>
                </a:cubicBezTo>
                <a:lnTo>
                  <a:pt x="3302615" y="5898375"/>
                </a:lnTo>
                <a:lnTo>
                  <a:pt x="3305988" y="5914019"/>
                </a:lnTo>
                <a:cubicBezTo>
                  <a:pt x="3306566" y="5914416"/>
                  <a:pt x="3307142" y="5914813"/>
                  <a:pt x="3307720" y="5915209"/>
                </a:cubicBezTo>
                <a:lnTo>
                  <a:pt x="3288942" y="5962966"/>
                </a:lnTo>
                <a:lnTo>
                  <a:pt x="3289995" y="5969791"/>
                </a:lnTo>
                <a:lnTo>
                  <a:pt x="3273219" y="6000303"/>
                </a:lnTo>
                <a:lnTo>
                  <a:pt x="3266971" y="6016394"/>
                </a:lnTo>
                <a:lnTo>
                  <a:pt x="3258268" y="6034498"/>
                </a:lnTo>
                <a:lnTo>
                  <a:pt x="3262376" y="6046147"/>
                </a:lnTo>
                <a:cubicBezTo>
                  <a:pt x="3269023" y="6073717"/>
                  <a:pt x="3250846" y="6118951"/>
                  <a:pt x="3274161" y="6127097"/>
                </a:cubicBezTo>
                <a:cubicBezTo>
                  <a:pt x="3261055" y="6140796"/>
                  <a:pt x="3284255" y="6151240"/>
                  <a:pt x="3287116" y="6165061"/>
                </a:cubicBezTo>
                <a:cubicBezTo>
                  <a:pt x="3278972" y="6176795"/>
                  <a:pt x="3286959" y="6181809"/>
                  <a:pt x="3289289" y="6191816"/>
                </a:cubicBezTo>
                <a:cubicBezTo>
                  <a:pt x="3284123" y="6196765"/>
                  <a:pt x="3284941" y="6205311"/>
                  <a:pt x="3291517" y="6207797"/>
                </a:cubicBezTo>
                <a:cubicBezTo>
                  <a:pt x="3306003" y="6202672"/>
                  <a:pt x="3300501" y="6232914"/>
                  <a:pt x="3310808" y="6234442"/>
                </a:cubicBezTo>
                <a:cubicBezTo>
                  <a:pt x="3314005" y="6251566"/>
                  <a:pt x="3305763" y="6327405"/>
                  <a:pt x="3322832" y="6339012"/>
                </a:cubicBezTo>
                <a:cubicBezTo>
                  <a:pt x="3332735" y="6373401"/>
                  <a:pt x="3309981" y="6425589"/>
                  <a:pt x="3311360" y="6440393"/>
                </a:cubicBezTo>
                <a:cubicBezTo>
                  <a:pt x="3282540" y="6457108"/>
                  <a:pt x="3365374" y="6523495"/>
                  <a:pt x="3370963" y="6586374"/>
                </a:cubicBezTo>
                <a:cubicBezTo>
                  <a:pt x="3368621" y="6595055"/>
                  <a:pt x="3368943" y="6599590"/>
                  <a:pt x="3375863" y="6601412"/>
                </a:cubicBezTo>
                <a:cubicBezTo>
                  <a:pt x="3380798" y="6617525"/>
                  <a:pt x="3389212" y="6649404"/>
                  <a:pt x="3400578" y="6683057"/>
                </a:cubicBezTo>
                <a:cubicBezTo>
                  <a:pt x="3408645" y="6705148"/>
                  <a:pt x="3410628" y="6805370"/>
                  <a:pt x="3417831" y="6852700"/>
                </a:cubicBezTo>
                <a:lnTo>
                  <a:pt x="3418926" y="6858000"/>
                </a:lnTo>
                <a:lnTo>
                  <a:pt x="0" y="6858000"/>
                </a:lnTo>
                <a:close/>
              </a:path>
            </a:pathLst>
          </a:custGeom>
          <a:scene3d>
            <a:camera prst="orthographicFront"/>
            <a:lightRig rig="threePt" dir="t"/>
          </a:scene3d>
          <a:sp3d>
            <a:bevelT prst="angle"/>
          </a:sp3d>
        </p:spPr>
      </p:pic>
    </p:spTree>
    <p:extLst>
      <p:ext uri="{BB962C8B-B14F-4D97-AF65-F5344CB8AC3E}">
        <p14:creationId xmlns:p14="http://schemas.microsoft.com/office/powerpoint/2010/main" val="297045877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advTm="0">
        <p15:prstTrans prst="airplane"/>
      </p:transition>
    </mc:Choice>
    <mc:Fallback xmlns="">
      <p:transition spd="slow" advTm="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6" presetClass="entr" presetSubtype="0" fill="hold" nodeType="clickEffect">
                                  <p:stCondLst>
                                    <p:cond delay="0"/>
                                  </p:stCondLst>
                                  <p:iterate type="lt">
                                    <p:tmPct val="10000"/>
                                  </p:iterate>
                                  <p:childTnLst>
                                    <p:set>
                                      <p:cBhvr>
                                        <p:cTn id="6" dur="1" fill="hold">
                                          <p:stCondLst>
                                            <p:cond delay="0"/>
                                          </p:stCondLst>
                                        </p:cTn>
                                        <p:tgtEl>
                                          <p:spTgt spid="2">
                                            <p:txEl>
                                              <p:pRg st="0" end="0"/>
                                            </p:txEl>
                                          </p:spTgt>
                                        </p:tgtEl>
                                        <p:attrNameLst>
                                          <p:attrName>style.visibility</p:attrName>
                                        </p:attrNameLst>
                                      </p:cBhvr>
                                      <p:to>
                                        <p:strVal val="visible"/>
                                      </p:to>
                                    </p:set>
                                    <p:anim by="(-#ppt_w*2)" calcmode="lin" valueType="num">
                                      <p:cBhvr rctx="PPT">
                                        <p:cTn id="7" dur="500" autoRev="1" fill="hold">
                                          <p:stCondLst>
                                            <p:cond delay="0"/>
                                          </p:stCondLst>
                                        </p:cTn>
                                        <p:tgtEl>
                                          <p:spTgt spid="2">
                                            <p:txEl>
                                              <p:pRg st="0" end="0"/>
                                            </p:txEl>
                                          </p:spTgt>
                                        </p:tgtEl>
                                        <p:attrNameLst>
                                          <p:attrName>ppt_w</p:attrName>
                                        </p:attrNameLst>
                                      </p:cBhvr>
                                    </p:anim>
                                    <p:anim by="(#ppt_w*0.50)" calcmode="lin" valueType="num">
                                      <p:cBhvr>
                                        <p:cTn id="8" dur="500" decel="50000" autoRev="1" fill="hold">
                                          <p:stCondLst>
                                            <p:cond delay="0"/>
                                          </p:stCondLst>
                                        </p:cTn>
                                        <p:tgtEl>
                                          <p:spTgt spid="2">
                                            <p:txEl>
                                              <p:pRg st="0" end="0"/>
                                            </p:txEl>
                                          </p:spTgt>
                                        </p:tgtEl>
                                        <p:attrNameLst>
                                          <p:attrName>ppt_x</p:attrName>
                                        </p:attrNameLst>
                                      </p:cBhvr>
                                    </p:anim>
                                    <p:anim from="(-#ppt_h/2)" to="(#ppt_y)" calcmode="lin" valueType="num">
                                      <p:cBhvr>
                                        <p:cTn id="9" dur="1000" fill="hold">
                                          <p:stCondLst>
                                            <p:cond delay="0"/>
                                          </p:stCondLst>
                                        </p:cTn>
                                        <p:tgtEl>
                                          <p:spTgt spid="2">
                                            <p:txEl>
                                              <p:pRg st="0" end="0"/>
                                            </p:txEl>
                                          </p:spTgt>
                                        </p:tgtEl>
                                        <p:attrNameLst>
                                          <p:attrName>ppt_y</p:attrName>
                                        </p:attrNameLst>
                                      </p:cBhvr>
                                    </p:anim>
                                    <p:animRot by="21600000">
                                      <p:cBhvr>
                                        <p:cTn id="10" dur="1000" fill="hold">
                                          <p:stCondLst>
                                            <p:cond delay="0"/>
                                          </p:stCondLst>
                                        </p:cTn>
                                        <p:tgtEl>
                                          <p:spTgt spid="2">
                                            <p:txEl>
                                              <p:pRg st="0" end="0"/>
                                            </p:txEl>
                                          </p:spTgt>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21</Slides>
  <Notes>5</Notes>
  <HiddenSlides>0</HiddenSlide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Zaire Arif (2432765)</dc:creator>
  <cp:revision>13</cp:revision>
  <dcterms:created xsi:type="dcterms:W3CDTF">2025-10-19T08:10:43Z</dcterms:created>
  <dcterms:modified xsi:type="dcterms:W3CDTF">2025-11-09T10:42:58Z</dcterms:modified>
</cp:coreProperties>
</file>