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4C3AEC-9B94-D5E9-2204-F0A299F2AE73}" v="1179" dt="2023-03-07T10:57:02.6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28900" y="3668713"/>
            <a:ext cx="8039100" cy="15890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Zhaleh Mohammad </a:t>
            </a:r>
            <a:endParaRPr lang="en-US" dirty="0"/>
          </a:p>
          <a:p>
            <a:r>
              <a:rPr lang="en-GB" dirty="0"/>
              <a:t>2221501</a:t>
            </a:r>
          </a:p>
          <a:p>
            <a:r>
              <a:rPr lang="en-GB" dirty="0">
                <a:ea typeface="Calibri"/>
                <a:cs typeface="Calibri"/>
              </a:rPr>
              <a:t>Week 10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9852519"/>
              </p:ext>
            </p:extLst>
          </p:nvPr>
        </p:nvGraphicFramePr>
        <p:xfrm>
          <a:off x="286623" y="283439"/>
          <a:ext cx="11618754" cy="49479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Goal is (certhid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)computing skills for workplace level 4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Good attending 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Time management 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Team work 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Writing and thinking about the skills [1] </a:t>
                      </a:r>
                    </a:p>
                    <a:p>
                      <a:pPr lvl="0">
                        <a:buNone/>
                      </a:pPr>
                      <a:endParaRPr lang="en-GB" sz="1200" dirty="0"/>
                    </a:p>
                    <a:p>
                      <a:pPr lvl="0">
                        <a:buNone/>
                      </a:pPr>
                      <a:endParaRPr lang="en-GB" sz="1200" dirty="0"/>
                    </a:p>
                    <a:p>
                      <a:pPr lvl="0">
                        <a:buNone/>
                      </a:pPr>
                      <a:endParaRPr lang="en-GB" sz="1200" dirty="0"/>
                    </a:p>
                    <a:p>
                      <a:pPr lvl="0">
                        <a:buNone/>
                      </a:pPr>
                      <a:endParaRPr lang="en-GB" sz="1200" dirty="0"/>
                    </a:p>
                    <a:p>
                      <a:pPr lvl="0">
                        <a:buNone/>
                      </a:pPr>
                      <a:endParaRPr lang="en-GB" sz="1200" dirty="0"/>
                    </a:p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Writing skills,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time management,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Practical skills,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Very good team work [2-3]</a:t>
                      </a:r>
                    </a:p>
                    <a:p>
                      <a:pPr lvl="0">
                        <a:buNone/>
                      </a:pPr>
                      <a:endParaRPr lang="en-GB" sz="1200" dirty="0"/>
                    </a:p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 and submit all my assignment on time and reading about essential skills assignment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3/4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 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show my ability 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Flexibility 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Concertation and my skills  [1]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Demonstrate the best as possible. Good attending typing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Developing and focus 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Try to do the enhance job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Improving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4/8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 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 very hard and approve my best as possible job [1]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be applying for job and digital skills [4]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be applying to find a job in the school in digital skills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9/12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ea typeface="Calibri"/>
                <a:cs typeface="Calibri"/>
              </a:rPr>
              <a:t>[1] Computing Skills for the Workplace (</a:t>
            </a:r>
            <a:r>
              <a:rPr lang="en-GB" sz="1400" dirty="0" err="1">
                <a:ea typeface="Calibri"/>
                <a:cs typeface="Calibri"/>
              </a:rPr>
              <a:t>CertHE</a:t>
            </a:r>
            <a:r>
              <a:rPr lang="en-GB" sz="1400" dirty="0">
                <a:ea typeface="Calibri"/>
                <a:cs typeface="Calibri"/>
              </a:rPr>
              <a:t>), UWTSD, Available at &lt;https://www.uwtsd.ac.uk/birmingham/certhe-computing-skills-for-the-workplace/#:~:text=You%20could%20develop%20your%20skills,your%20skills%20into%20the%20workplace.&gt; accessed on 7 March 2023</a:t>
            </a:r>
          </a:p>
          <a:p>
            <a:r>
              <a:rPr lang="en-GB" sz="1400" dirty="0">
                <a:ea typeface="Calibri"/>
                <a:cs typeface="Calibri"/>
              </a:rPr>
              <a:t>[2] </a:t>
            </a:r>
            <a:r>
              <a:rPr lang="en-GB" sz="1400" dirty="0">
                <a:ea typeface="+mn-lt"/>
                <a:cs typeface="+mn-lt"/>
              </a:rPr>
              <a:t>Kuipers, B.S. and De Witte, M.C., 2005. Teamwork: a case study on development and performance. </a:t>
            </a:r>
            <a:r>
              <a:rPr lang="en-GB" sz="1400" i="1" dirty="0">
                <a:ea typeface="+mn-lt"/>
                <a:cs typeface="+mn-lt"/>
              </a:rPr>
              <a:t>The International Journal of Human Resource Management</a:t>
            </a:r>
            <a:r>
              <a:rPr lang="en-GB" sz="1400" dirty="0">
                <a:ea typeface="+mn-lt"/>
                <a:cs typeface="+mn-lt"/>
              </a:rPr>
              <a:t>, </a:t>
            </a:r>
            <a:r>
              <a:rPr lang="en-GB" sz="1400" i="1" dirty="0">
                <a:ea typeface="+mn-lt"/>
                <a:cs typeface="+mn-lt"/>
              </a:rPr>
              <a:t>16</a:t>
            </a:r>
            <a:r>
              <a:rPr lang="en-GB" sz="1400" dirty="0">
                <a:ea typeface="+mn-lt"/>
                <a:cs typeface="+mn-lt"/>
              </a:rPr>
              <a:t>(2), pp.185-201.</a:t>
            </a:r>
          </a:p>
          <a:p>
            <a:r>
              <a:rPr lang="en-GB" sz="1400" dirty="0">
                <a:ea typeface="Calibri"/>
                <a:cs typeface="Calibri"/>
              </a:rPr>
              <a:t>[3] </a:t>
            </a:r>
            <a:r>
              <a:rPr lang="en-GB" sz="1400" dirty="0">
                <a:ea typeface="+mn-lt"/>
                <a:cs typeface="+mn-lt"/>
              </a:rPr>
              <a:t>Ariyanti, A., 2016. Shaping students’ writing skills: The study of fundamental aspects in mastering academic writing. </a:t>
            </a:r>
            <a:r>
              <a:rPr lang="en-GB" sz="1400" i="1" dirty="0">
                <a:ea typeface="+mn-lt"/>
                <a:cs typeface="+mn-lt"/>
              </a:rPr>
              <a:t>Indonesian Journal of EFL and Linguistics</a:t>
            </a:r>
            <a:r>
              <a:rPr lang="en-GB" sz="1400" dirty="0">
                <a:ea typeface="+mn-lt"/>
                <a:cs typeface="+mn-lt"/>
              </a:rPr>
              <a:t>, </a:t>
            </a:r>
            <a:r>
              <a:rPr lang="en-GB" sz="1400" i="1" dirty="0">
                <a:ea typeface="+mn-lt"/>
                <a:cs typeface="+mn-lt"/>
              </a:rPr>
              <a:t>1</a:t>
            </a:r>
            <a:r>
              <a:rPr lang="en-GB" sz="1400" dirty="0">
                <a:ea typeface="+mn-lt"/>
                <a:cs typeface="+mn-lt"/>
              </a:rPr>
              <a:t>(1), pp.63-77.</a:t>
            </a:r>
          </a:p>
          <a:p>
            <a:r>
              <a:rPr lang="en-GB" sz="1400" dirty="0">
                <a:ea typeface="Calibri"/>
                <a:cs typeface="Calibri"/>
              </a:rPr>
              <a:t>[4] </a:t>
            </a:r>
            <a:r>
              <a:rPr lang="en-GB" sz="1400" dirty="0">
                <a:ea typeface="+mn-lt"/>
                <a:cs typeface="+mn-lt"/>
              </a:rPr>
              <a:t>Van Deursen, A.J., Helsper, E.J. and Eynon, R., 2014. Measuring digital skills. From digital skills to tangible outcomes project report.</a:t>
            </a:r>
          </a:p>
          <a:p>
            <a:endParaRPr lang="en-GB" sz="1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73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Aliyu Sambo</cp:lastModifiedBy>
  <cp:revision>161</cp:revision>
  <dcterms:created xsi:type="dcterms:W3CDTF">2022-07-21T09:53:39Z</dcterms:created>
  <dcterms:modified xsi:type="dcterms:W3CDTF">2023-03-07T10:59:13Z</dcterms:modified>
</cp:coreProperties>
</file>