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3.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4.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2" r:id="rId1"/>
    <p:sldMasterId id="2147483699" r:id="rId2"/>
  </p:sldMasterIdLst>
  <p:notesMasterIdLst>
    <p:notesMasterId r:id="rId20"/>
  </p:notesMasterIdLst>
  <p:sldIdLst>
    <p:sldId id="256" r:id="rId3"/>
    <p:sldId id="259" r:id="rId4"/>
    <p:sldId id="258" r:id="rId5"/>
    <p:sldId id="257" r:id="rId6"/>
    <p:sldId id="260" r:id="rId7"/>
    <p:sldId id="264" r:id="rId8"/>
    <p:sldId id="265" r:id="rId9"/>
    <p:sldId id="266" r:id="rId10"/>
    <p:sldId id="267" r:id="rId11"/>
    <p:sldId id="262" r:id="rId12"/>
    <p:sldId id="269" r:id="rId13"/>
    <p:sldId id="268" r:id="rId14"/>
    <p:sldId id="270" r:id="rId15"/>
    <p:sldId id="271" r:id="rId16"/>
    <p:sldId id="272" r:id="rId17"/>
    <p:sldId id="273" r:id="rId18"/>
    <p:sldId id="261" r:id="rId19"/>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4DB718B-D22F-8A80-6C97-733289361B42}" v="1" dt="2022-03-19T15:34:16.023"/>
    <p1510:client id="{144D0F98-A018-3DA5-846E-9E09093955EF}" v="291" dt="2022-03-25T13:13:50.538"/>
    <p1510:client id="{2DA184BA-EDE7-8DF9-4319-7C2DA85A2B36}" v="4" dt="2022-03-18T12:24:42.200"/>
    <p1510:client id="{35F70FBB-ABBE-ABF3-58C2-18F3C52FCEFA}" v="110" dt="2022-03-25T12:27:28.007"/>
    <p1510:client id="{3ADC5C64-D650-03BC-DF41-7E7CA3F9647F}" v="5" dt="2022-03-25T13:42:48.579"/>
    <p1510:client id="{51587490-7BA2-7410-167A-A85C448260C9}" v="68" dt="2022-03-18T12:51:38.510"/>
    <p1510:client id="{621AE784-6B29-E595-C828-855C1BF2175F}" v="32" dt="2022-03-25T14:25:41.350"/>
    <p1510:client id="{63F6B36C-DC80-C690-C4D6-CE4F8174F2BE}" v="394" dt="2022-03-25T10:13:47.258"/>
    <p1510:client id="{6B8F935F-11B0-E651-53BD-F4980660189A}" v="140" dt="2022-03-25T13:23:31.131"/>
    <p1510:client id="{82A19AD2-8E51-9ADD-6A95-7428EBAAF291}" v="67" dt="2022-03-18T11:18:38.875"/>
    <p1510:client id="{93179507-296E-C60F-C444-9CFC9CE94BA8}" v="181" dt="2022-03-18T12:19:54.007"/>
    <p1510:client id="{AA68B62D-E7D9-00F8-124A-F31E8D81A8FC}" v="41" dt="2022-03-25T13:04:02.680"/>
    <p1510:client id="{AE2986ED-93EA-8D01-DE1C-57D6FAFCCB75}" v="166" dt="2022-03-18T12:37:31.266"/>
    <p1510:client id="{C5F65765-81E9-A3FC-6B85-231DFEA2D5F5}" v="7" dt="2022-03-18T12:40:50.752"/>
    <p1510:client id="{F041ADC9-AE8D-4D89-9E71-2A242D265FD4}" v="576" dt="2022-03-18T10:35:58.754"/>
    <p1510:client id="{FD26662D-643E-9A60-06AD-633983FE8C17}" v="26" dt="2022-03-18T13:12:37.92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microsoft.com/office/2015/10/relationships/revisionInfo" Target="revisionInfo.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66613C7-32AA-404D-A7A5-BF8DCA5602C6}" type="doc">
      <dgm:prSet loTypeId="urn:microsoft.com/office/officeart/2005/8/layout/default" loCatId="list" qsTypeId="urn:microsoft.com/office/officeart/2005/8/quickstyle/simple4" qsCatId="simple" csTypeId="urn:microsoft.com/office/officeart/2005/8/colors/colorful2" csCatId="colorful" phldr="1"/>
      <dgm:spPr/>
      <dgm:t>
        <a:bodyPr/>
        <a:lstStyle/>
        <a:p>
          <a:endParaRPr lang="en-US"/>
        </a:p>
      </dgm:t>
    </dgm:pt>
    <dgm:pt modelId="{86371307-A2E8-4DEF-A8BA-6B562E04D4F9}">
      <dgm:prSet/>
      <dgm:spPr/>
      <dgm:t>
        <a:bodyPr/>
        <a:lstStyle/>
        <a:p>
          <a:pPr rtl="0"/>
          <a:r>
            <a:rPr lang="en-GB">
              <a:latin typeface="Calibri Light" panose="020F0302020204030204"/>
            </a:rPr>
            <a:t>Holcombe hypnotherapy and coaching </a:t>
          </a:r>
          <a:endParaRPr lang="en-US">
            <a:latin typeface="Calibri Light" panose="020F0302020204030204"/>
          </a:endParaRPr>
        </a:p>
      </dgm:t>
    </dgm:pt>
    <dgm:pt modelId="{48BA295B-69AF-4AAC-941A-1E65EE1E64D1}" type="parTrans" cxnId="{F4E9C043-DAAA-492F-ABF8-9CAA48F588E1}">
      <dgm:prSet/>
      <dgm:spPr/>
      <dgm:t>
        <a:bodyPr/>
        <a:lstStyle/>
        <a:p>
          <a:endParaRPr lang="en-US"/>
        </a:p>
      </dgm:t>
    </dgm:pt>
    <dgm:pt modelId="{557D2A1A-7A7A-4B07-95A7-FA236FEFBC07}" type="sibTrans" cxnId="{F4E9C043-DAAA-492F-ABF8-9CAA48F588E1}">
      <dgm:prSet/>
      <dgm:spPr/>
      <dgm:t>
        <a:bodyPr/>
        <a:lstStyle/>
        <a:p>
          <a:endParaRPr lang="en-US"/>
        </a:p>
      </dgm:t>
    </dgm:pt>
    <dgm:pt modelId="{E71B9208-7FF4-4A5D-8A37-9B067173BA11}">
      <dgm:prSet/>
      <dgm:spPr/>
      <dgm:t>
        <a:bodyPr/>
        <a:lstStyle/>
        <a:p>
          <a:r>
            <a:rPr lang="en-GB"/>
            <a:t>Chevonne Richards 1814098</a:t>
          </a:r>
          <a:endParaRPr lang="en-US"/>
        </a:p>
      </dgm:t>
    </dgm:pt>
    <dgm:pt modelId="{5861E14A-046F-4BE2-BE56-314885C115EC}" type="parTrans" cxnId="{047E8E2E-09CB-47E0-A499-FF1CCAFED940}">
      <dgm:prSet/>
      <dgm:spPr/>
      <dgm:t>
        <a:bodyPr/>
        <a:lstStyle/>
        <a:p>
          <a:endParaRPr lang="en-US"/>
        </a:p>
      </dgm:t>
    </dgm:pt>
    <dgm:pt modelId="{E00ABB1A-DAFA-427B-9889-7DAB23211D31}" type="sibTrans" cxnId="{047E8E2E-09CB-47E0-A499-FF1CCAFED940}">
      <dgm:prSet/>
      <dgm:spPr/>
      <dgm:t>
        <a:bodyPr/>
        <a:lstStyle/>
        <a:p>
          <a:endParaRPr lang="en-US"/>
        </a:p>
      </dgm:t>
    </dgm:pt>
    <dgm:pt modelId="{C45C4EB9-75DA-43C7-8A48-5598CF28477D}">
      <dgm:prSet/>
      <dgm:spPr/>
      <dgm:t>
        <a:bodyPr/>
        <a:lstStyle/>
        <a:p>
          <a:r>
            <a:rPr lang="en-GB"/>
            <a:t>Cowin Kelly 2027494</a:t>
          </a:r>
          <a:endParaRPr lang="en-US"/>
        </a:p>
      </dgm:t>
    </dgm:pt>
    <dgm:pt modelId="{AB20160A-595E-4403-BFC7-6166F1738CC1}" type="parTrans" cxnId="{7F16302D-8713-4577-BA29-A086AB173AD5}">
      <dgm:prSet/>
      <dgm:spPr/>
      <dgm:t>
        <a:bodyPr/>
        <a:lstStyle/>
        <a:p>
          <a:endParaRPr lang="en-US"/>
        </a:p>
      </dgm:t>
    </dgm:pt>
    <dgm:pt modelId="{C6F4FB76-AE8C-4F62-A635-054A9FD31BBC}" type="sibTrans" cxnId="{7F16302D-8713-4577-BA29-A086AB173AD5}">
      <dgm:prSet/>
      <dgm:spPr/>
      <dgm:t>
        <a:bodyPr/>
        <a:lstStyle/>
        <a:p>
          <a:endParaRPr lang="en-US"/>
        </a:p>
      </dgm:t>
    </dgm:pt>
    <dgm:pt modelId="{54E82C8F-147C-49D4-A45F-E3341DFDB941}">
      <dgm:prSet/>
      <dgm:spPr/>
      <dgm:t>
        <a:bodyPr/>
        <a:lstStyle/>
        <a:p>
          <a:r>
            <a:rPr lang="en-GB"/>
            <a:t>Victoria Holcombe 202807</a:t>
          </a:r>
          <a:endParaRPr lang="en-US"/>
        </a:p>
      </dgm:t>
    </dgm:pt>
    <dgm:pt modelId="{4A60CCDE-8A92-4419-8CCC-92967F7B8C2A}" type="parTrans" cxnId="{BD94EABB-C131-471E-B271-82D3AEF79223}">
      <dgm:prSet/>
      <dgm:spPr/>
      <dgm:t>
        <a:bodyPr/>
        <a:lstStyle/>
        <a:p>
          <a:endParaRPr lang="en-US"/>
        </a:p>
      </dgm:t>
    </dgm:pt>
    <dgm:pt modelId="{6AC6E169-D552-40C4-896C-C1A58E409280}" type="sibTrans" cxnId="{BD94EABB-C131-471E-B271-82D3AEF79223}">
      <dgm:prSet/>
      <dgm:spPr/>
      <dgm:t>
        <a:bodyPr/>
        <a:lstStyle/>
        <a:p>
          <a:endParaRPr lang="en-US"/>
        </a:p>
      </dgm:t>
    </dgm:pt>
    <dgm:pt modelId="{65407A1C-836D-4E1D-9941-273248638E88}">
      <dgm:prSet/>
      <dgm:spPr/>
      <dgm:t>
        <a:bodyPr/>
        <a:lstStyle/>
        <a:p>
          <a:r>
            <a:rPr lang="en-GB"/>
            <a:t>Obinna Nkwocha </a:t>
          </a:r>
          <a:endParaRPr lang="en-US"/>
        </a:p>
      </dgm:t>
    </dgm:pt>
    <dgm:pt modelId="{7844D35F-88B2-49F3-8A45-C1BB75E86A92}" type="parTrans" cxnId="{615FC4CD-B937-4584-B967-97E45D79E742}">
      <dgm:prSet/>
      <dgm:spPr/>
      <dgm:t>
        <a:bodyPr/>
        <a:lstStyle/>
        <a:p>
          <a:endParaRPr lang="en-US"/>
        </a:p>
      </dgm:t>
    </dgm:pt>
    <dgm:pt modelId="{1731D701-3194-48F7-B595-3F1B8C85FC1D}" type="sibTrans" cxnId="{615FC4CD-B937-4584-B967-97E45D79E742}">
      <dgm:prSet/>
      <dgm:spPr/>
      <dgm:t>
        <a:bodyPr/>
        <a:lstStyle/>
        <a:p>
          <a:endParaRPr lang="en-US"/>
        </a:p>
      </dgm:t>
    </dgm:pt>
    <dgm:pt modelId="{58EB0965-6497-432C-BEB4-F6950A29EA17}">
      <dgm:prSet phldr="0"/>
      <dgm:spPr/>
      <dgm:t>
        <a:bodyPr/>
        <a:lstStyle/>
        <a:p>
          <a:pPr rtl="0"/>
          <a:r>
            <a:rPr lang="en-GB">
              <a:latin typeface="Calibri Light" panose="020F0302020204030204"/>
            </a:rPr>
            <a:t>Group 2 </a:t>
          </a:r>
        </a:p>
      </dgm:t>
    </dgm:pt>
    <dgm:pt modelId="{4BFAC0DA-C6F2-4929-A236-B397D42EFD0D}" type="parTrans" cxnId="{A13C9E38-AA24-4106-8E54-1D5761F5E82F}">
      <dgm:prSet/>
      <dgm:spPr/>
    </dgm:pt>
    <dgm:pt modelId="{B63FA1B5-AA6F-4C60-B584-076718083AFE}" type="sibTrans" cxnId="{A13C9E38-AA24-4106-8E54-1D5761F5E82F}">
      <dgm:prSet/>
      <dgm:spPr/>
      <dgm:t>
        <a:bodyPr/>
        <a:lstStyle/>
        <a:p>
          <a:endParaRPr lang="en-US"/>
        </a:p>
      </dgm:t>
    </dgm:pt>
    <dgm:pt modelId="{1EB9760C-561B-43E0-BD8D-F3E9A5C6C90A}">
      <dgm:prSet phldr="0"/>
      <dgm:spPr/>
      <dgm:t>
        <a:bodyPr/>
        <a:lstStyle/>
        <a:p>
          <a:r>
            <a:rPr lang="en-GB">
              <a:latin typeface="Calibri Light" panose="020F0302020204030204"/>
            </a:rPr>
            <a:t>Emmanuel</a:t>
          </a:r>
          <a:r>
            <a:rPr lang="en-GB"/>
            <a:t> le-Maire 2027297</a:t>
          </a:r>
        </a:p>
      </dgm:t>
    </dgm:pt>
    <dgm:pt modelId="{B1DD185A-0AA7-48E0-8DDD-71A0F9D23C61}" type="parTrans" cxnId="{63932FD5-5811-47BF-A319-EC03B4A98944}">
      <dgm:prSet/>
      <dgm:spPr/>
    </dgm:pt>
    <dgm:pt modelId="{D61440CB-3C9A-47C0-8C17-4A02F1837BAD}" type="sibTrans" cxnId="{63932FD5-5811-47BF-A319-EC03B4A98944}">
      <dgm:prSet/>
      <dgm:spPr/>
      <dgm:t>
        <a:bodyPr/>
        <a:lstStyle/>
        <a:p>
          <a:endParaRPr lang="en-US"/>
        </a:p>
      </dgm:t>
    </dgm:pt>
    <dgm:pt modelId="{90E70CE4-BDD3-40DC-BAAD-015920EB0293}" type="pres">
      <dgm:prSet presAssocID="{A66613C7-32AA-404D-A7A5-BF8DCA5602C6}" presName="diagram" presStyleCnt="0">
        <dgm:presLayoutVars>
          <dgm:dir/>
          <dgm:resizeHandles val="exact"/>
        </dgm:presLayoutVars>
      </dgm:prSet>
      <dgm:spPr/>
    </dgm:pt>
    <dgm:pt modelId="{5638EE8E-53F0-4C39-B858-905940FFE7CC}" type="pres">
      <dgm:prSet presAssocID="{86371307-A2E8-4DEF-A8BA-6B562E04D4F9}" presName="node" presStyleLbl="node1" presStyleIdx="0" presStyleCnt="7">
        <dgm:presLayoutVars>
          <dgm:bulletEnabled val="1"/>
        </dgm:presLayoutVars>
      </dgm:prSet>
      <dgm:spPr/>
    </dgm:pt>
    <dgm:pt modelId="{65C16C8A-2B7A-4B58-B570-19ECA1828C49}" type="pres">
      <dgm:prSet presAssocID="{557D2A1A-7A7A-4B07-95A7-FA236FEFBC07}" presName="sibTrans" presStyleCnt="0"/>
      <dgm:spPr/>
    </dgm:pt>
    <dgm:pt modelId="{4E229833-60AB-4FB1-B848-30250A044399}" type="pres">
      <dgm:prSet presAssocID="{1EB9760C-561B-43E0-BD8D-F3E9A5C6C90A}" presName="node" presStyleLbl="node1" presStyleIdx="1" presStyleCnt="7">
        <dgm:presLayoutVars>
          <dgm:bulletEnabled val="1"/>
        </dgm:presLayoutVars>
      </dgm:prSet>
      <dgm:spPr/>
    </dgm:pt>
    <dgm:pt modelId="{2CB232FC-2D23-4087-B75F-FDE0E160798A}" type="pres">
      <dgm:prSet presAssocID="{D61440CB-3C9A-47C0-8C17-4A02F1837BAD}" presName="sibTrans" presStyleCnt="0"/>
      <dgm:spPr/>
    </dgm:pt>
    <dgm:pt modelId="{9763311D-A270-4BE3-BBC8-72A10F18C8C1}" type="pres">
      <dgm:prSet presAssocID="{E71B9208-7FF4-4A5D-8A37-9B067173BA11}" presName="node" presStyleLbl="node1" presStyleIdx="2" presStyleCnt="7">
        <dgm:presLayoutVars>
          <dgm:bulletEnabled val="1"/>
        </dgm:presLayoutVars>
      </dgm:prSet>
      <dgm:spPr/>
    </dgm:pt>
    <dgm:pt modelId="{FCC1D501-B175-47F0-A3AE-EB7A4CC8720B}" type="pres">
      <dgm:prSet presAssocID="{E00ABB1A-DAFA-427B-9889-7DAB23211D31}" presName="sibTrans" presStyleCnt="0"/>
      <dgm:spPr/>
    </dgm:pt>
    <dgm:pt modelId="{47D0A453-A56B-45A2-B71C-4CCD2389224D}" type="pres">
      <dgm:prSet presAssocID="{C45C4EB9-75DA-43C7-8A48-5598CF28477D}" presName="node" presStyleLbl="node1" presStyleIdx="3" presStyleCnt="7">
        <dgm:presLayoutVars>
          <dgm:bulletEnabled val="1"/>
        </dgm:presLayoutVars>
      </dgm:prSet>
      <dgm:spPr/>
    </dgm:pt>
    <dgm:pt modelId="{00F9CC61-46EC-48E9-87E8-40C4A74F2FE8}" type="pres">
      <dgm:prSet presAssocID="{C6F4FB76-AE8C-4F62-A635-054A9FD31BBC}" presName="sibTrans" presStyleCnt="0"/>
      <dgm:spPr/>
    </dgm:pt>
    <dgm:pt modelId="{FECA4772-468B-4F96-99DF-BC776BD2C5FB}" type="pres">
      <dgm:prSet presAssocID="{54E82C8F-147C-49D4-A45F-E3341DFDB941}" presName="node" presStyleLbl="node1" presStyleIdx="4" presStyleCnt="7">
        <dgm:presLayoutVars>
          <dgm:bulletEnabled val="1"/>
        </dgm:presLayoutVars>
      </dgm:prSet>
      <dgm:spPr/>
    </dgm:pt>
    <dgm:pt modelId="{A7BA8134-19CB-4B87-BA72-33740FADF4BA}" type="pres">
      <dgm:prSet presAssocID="{6AC6E169-D552-40C4-896C-C1A58E409280}" presName="sibTrans" presStyleCnt="0"/>
      <dgm:spPr/>
    </dgm:pt>
    <dgm:pt modelId="{5F2BF21E-AB2C-4A69-B0DF-42D9CAE406F8}" type="pres">
      <dgm:prSet presAssocID="{65407A1C-836D-4E1D-9941-273248638E88}" presName="node" presStyleLbl="node1" presStyleIdx="5" presStyleCnt="7">
        <dgm:presLayoutVars>
          <dgm:bulletEnabled val="1"/>
        </dgm:presLayoutVars>
      </dgm:prSet>
      <dgm:spPr/>
    </dgm:pt>
    <dgm:pt modelId="{40DA381E-0ED1-43FD-B00B-939EEB85969C}" type="pres">
      <dgm:prSet presAssocID="{1731D701-3194-48F7-B595-3F1B8C85FC1D}" presName="sibTrans" presStyleCnt="0"/>
      <dgm:spPr/>
    </dgm:pt>
    <dgm:pt modelId="{8C667E2D-94D5-4468-914D-45C260C926FB}" type="pres">
      <dgm:prSet presAssocID="{58EB0965-6497-432C-BEB4-F6950A29EA17}" presName="node" presStyleLbl="node1" presStyleIdx="6" presStyleCnt="7">
        <dgm:presLayoutVars>
          <dgm:bulletEnabled val="1"/>
        </dgm:presLayoutVars>
      </dgm:prSet>
      <dgm:spPr/>
    </dgm:pt>
  </dgm:ptLst>
  <dgm:cxnLst>
    <dgm:cxn modelId="{38CB7501-7E82-4300-A73E-25ABEA17A70F}" type="presOf" srcId="{E71B9208-7FF4-4A5D-8A37-9B067173BA11}" destId="{9763311D-A270-4BE3-BBC8-72A10F18C8C1}" srcOrd="0" destOrd="0" presId="urn:microsoft.com/office/officeart/2005/8/layout/default"/>
    <dgm:cxn modelId="{7F16302D-8713-4577-BA29-A086AB173AD5}" srcId="{A66613C7-32AA-404D-A7A5-BF8DCA5602C6}" destId="{C45C4EB9-75DA-43C7-8A48-5598CF28477D}" srcOrd="3" destOrd="0" parTransId="{AB20160A-595E-4403-BFC7-6166F1738CC1}" sibTransId="{C6F4FB76-AE8C-4F62-A635-054A9FD31BBC}"/>
    <dgm:cxn modelId="{047E8E2E-09CB-47E0-A499-FF1CCAFED940}" srcId="{A66613C7-32AA-404D-A7A5-BF8DCA5602C6}" destId="{E71B9208-7FF4-4A5D-8A37-9B067173BA11}" srcOrd="2" destOrd="0" parTransId="{5861E14A-046F-4BE2-BE56-314885C115EC}" sibTransId="{E00ABB1A-DAFA-427B-9889-7DAB23211D31}"/>
    <dgm:cxn modelId="{A13C9E38-AA24-4106-8E54-1D5761F5E82F}" srcId="{A66613C7-32AA-404D-A7A5-BF8DCA5602C6}" destId="{58EB0965-6497-432C-BEB4-F6950A29EA17}" srcOrd="6" destOrd="0" parTransId="{4BFAC0DA-C6F2-4929-A236-B397D42EFD0D}" sibTransId="{B63FA1B5-AA6F-4C60-B584-076718083AFE}"/>
    <dgm:cxn modelId="{F4E9C043-DAAA-492F-ABF8-9CAA48F588E1}" srcId="{A66613C7-32AA-404D-A7A5-BF8DCA5602C6}" destId="{86371307-A2E8-4DEF-A8BA-6B562E04D4F9}" srcOrd="0" destOrd="0" parTransId="{48BA295B-69AF-4AAC-941A-1E65EE1E64D1}" sibTransId="{557D2A1A-7A7A-4B07-95A7-FA236FEFBC07}"/>
    <dgm:cxn modelId="{D906AA65-7538-4602-9731-B2CD5E0BABDA}" type="presOf" srcId="{65407A1C-836D-4E1D-9941-273248638E88}" destId="{5F2BF21E-AB2C-4A69-B0DF-42D9CAE406F8}" srcOrd="0" destOrd="0" presId="urn:microsoft.com/office/officeart/2005/8/layout/default"/>
    <dgm:cxn modelId="{405F416C-D1FA-48E6-AC01-421BA245C36F}" type="presOf" srcId="{C45C4EB9-75DA-43C7-8A48-5598CF28477D}" destId="{47D0A453-A56B-45A2-B71C-4CCD2389224D}" srcOrd="0" destOrd="0" presId="urn:microsoft.com/office/officeart/2005/8/layout/default"/>
    <dgm:cxn modelId="{F3A22690-0123-4994-97D4-DEB09BA76DB3}" type="presOf" srcId="{A66613C7-32AA-404D-A7A5-BF8DCA5602C6}" destId="{90E70CE4-BDD3-40DC-BAAD-015920EB0293}" srcOrd="0" destOrd="0" presId="urn:microsoft.com/office/officeart/2005/8/layout/default"/>
    <dgm:cxn modelId="{909078A8-CBB3-4814-8D68-1EBE73793481}" type="presOf" srcId="{86371307-A2E8-4DEF-A8BA-6B562E04D4F9}" destId="{5638EE8E-53F0-4C39-B858-905940FFE7CC}" srcOrd="0" destOrd="0" presId="urn:microsoft.com/office/officeart/2005/8/layout/default"/>
    <dgm:cxn modelId="{BD94EABB-C131-471E-B271-82D3AEF79223}" srcId="{A66613C7-32AA-404D-A7A5-BF8DCA5602C6}" destId="{54E82C8F-147C-49D4-A45F-E3341DFDB941}" srcOrd="4" destOrd="0" parTransId="{4A60CCDE-8A92-4419-8CCC-92967F7B8C2A}" sibTransId="{6AC6E169-D552-40C4-896C-C1A58E409280}"/>
    <dgm:cxn modelId="{615FC4CD-B937-4584-B967-97E45D79E742}" srcId="{A66613C7-32AA-404D-A7A5-BF8DCA5602C6}" destId="{65407A1C-836D-4E1D-9941-273248638E88}" srcOrd="5" destOrd="0" parTransId="{7844D35F-88B2-49F3-8A45-C1BB75E86A92}" sibTransId="{1731D701-3194-48F7-B595-3F1B8C85FC1D}"/>
    <dgm:cxn modelId="{63932FD5-5811-47BF-A319-EC03B4A98944}" srcId="{A66613C7-32AA-404D-A7A5-BF8DCA5602C6}" destId="{1EB9760C-561B-43E0-BD8D-F3E9A5C6C90A}" srcOrd="1" destOrd="0" parTransId="{B1DD185A-0AA7-48E0-8DDD-71A0F9D23C61}" sibTransId="{D61440CB-3C9A-47C0-8C17-4A02F1837BAD}"/>
    <dgm:cxn modelId="{90CA9EE3-4B9A-49CE-B39A-0ABA670225EF}" type="presOf" srcId="{58EB0965-6497-432C-BEB4-F6950A29EA17}" destId="{8C667E2D-94D5-4468-914D-45C260C926FB}" srcOrd="0" destOrd="0" presId="urn:microsoft.com/office/officeart/2005/8/layout/default"/>
    <dgm:cxn modelId="{E8DFA9E5-A977-4726-B7C3-095BE0838510}" type="presOf" srcId="{54E82C8F-147C-49D4-A45F-E3341DFDB941}" destId="{FECA4772-468B-4F96-99DF-BC776BD2C5FB}" srcOrd="0" destOrd="0" presId="urn:microsoft.com/office/officeart/2005/8/layout/default"/>
    <dgm:cxn modelId="{783C8BFB-DD06-49AB-9043-52DA1BEEA02A}" type="presOf" srcId="{1EB9760C-561B-43E0-BD8D-F3E9A5C6C90A}" destId="{4E229833-60AB-4FB1-B848-30250A044399}" srcOrd="0" destOrd="0" presId="urn:microsoft.com/office/officeart/2005/8/layout/default"/>
    <dgm:cxn modelId="{8F0E25E6-D8F0-4B6C-B4CD-EB38467DFE8D}" type="presParOf" srcId="{90E70CE4-BDD3-40DC-BAAD-015920EB0293}" destId="{5638EE8E-53F0-4C39-B858-905940FFE7CC}" srcOrd="0" destOrd="0" presId="urn:microsoft.com/office/officeart/2005/8/layout/default"/>
    <dgm:cxn modelId="{25393AAA-B3F2-4D7E-A9E8-758F6CEFC198}" type="presParOf" srcId="{90E70CE4-BDD3-40DC-BAAD-015920EB0293}" destId="{65C16C8A-2B7A-4B58-B570-19ECA1828C49}" srcOrd="1" destOrd="0" presId="urn:microsoft.com/office/officeart/2005/8/layout/default"/>
    <dgm:cxn modelId="{87490DCA-1DC7-4DC0-AE62-405E17D75748}" type="presParOf" srcId="{90E70CE4-BDD3-40DC-BAAD-015920EB0293}" destId="{4E229833-60AB-4FB1-B848-30250A044399}" srcOrd="2" destOrd="0" presId="urn:microsoft.com/office/officeart/2005/8/layout/default"/>
    <dgm:cxn modelId="{5230CD6D-F544-4E79-8B62-93144AA8705A}" type="presParOf" srcId="{90E70CE4-BDD3-40DC-BAAD-015920EB0293}" destId="{2CB232FC-2D23-4087-B75F-FDE0E160798A}" srcOrd="3" destOrd="0" presId="urn:microsoft.com/office/officeart/2005/8/layout/default"/>
    <dgm:cxn modelId="{AF279DCB-ACC0-4969-8BFB-5D3079A4988A}" type="presParOf" srcId="{90E70CE4-BDD3-40DC-BAAD-015920EB0293}" destId="{9763311D-A270-4BE3-BBC8-72A10F18C8C1}" srcOrd="4" destOrd="0" presId="urn:microsoft.com/office/officeart/2005/8/layout/default"/>
    <dgm:cxn modelId="{7C06D518-7E49-4F28-8C92-F3075F5DDF6F}" type="presParOf" srcId="{90E70CE4-BDD3-40DC-BAAD-015920EB0293}" destId="{FCC1D501-B175-47F0-A3AE-EB7A4CC8720B}" srcOrd="5" destOrd="0" presId="urn:microsoft.com/office/officeart/2005/8/layout/default"/>
    <dgm:cxn modelId="{B902D1A4-F679-4BF9-AA26-8A36A4D649FA}" type="presParOf" srcId="{90E70CE4-BDD3-40DC-BAAD-015920EB0293}" destId="{47D0A453-A56B-45A2-B71C-4CCD2389224D}" srcOrd="6" destOrd="0" presId="urn:microsoft.com/office/officeart/2005/8/layout/default"/>
    <dgm:cxn modelId="{EF22F10B-D156-4646-AA8C-42C697106F93}" type="presParOf" srcId="{90E70CE4-BDD3-40DC-BAAD-015920EB0293}" destId="{00F9CC61-46EC-48E9-87E8-40C4A74F2FE8}" srcOrd="7" destOrd="0" presId="urn:microsoft.com/office/officeart/2005/8/layout/default"/>
    <dgm:cxn modelId="{86E388C6-B4DB-4F3D-AFE3-C2B77D87374E}" type="presParOf" srcId="{90E70CE4-BDD3-40DC-BAAD-015920EB0293}" destId="{FECA4772-468B-4F96-99DF-BC776BD2C5FB}" srcOrd="8" destOrd="0" presId="urn:microsoft.com/office/officeart/2005/8/layout/default"/>
    <dgm:cxn modelId="{1D10CA0F-814B-4B5B-9B90-9D0C9BAF9F04}" type="presParOf" srcId="{90E70CE4-BDD3-40DC-BAAD-015920EB0293}" destId="{A7BA8134-19CB-4B87-BA72-33740FADF4BA}" srcOrd="9" destOrd="0" presId="urn:microsoft.com/office/officeart/2005/8/layout/default"/>
    <dgm:cxn modelId="{08E49597-1743-441D-9FB2-524B91677662}" type="presParOf" srcId="{90E70CE4-BDD3-40DC-BAAD-015920EB0293}" destId="{5F2BF21E-AB2C-4A69-B0DF-42D9CAE406F8}" srcOrd="10" destOrd="0" presId="urn:microsoft.com/office/officeart/2005/8/layout/default"/>
    <dgm:cxn modelId="{421478A0-5B12-44C7-84D8-249B048731A4}" type="presParOf" srcId="{90E70CE4-BDD3-40DC-BAAD-015920EB0293}" destId="{40DA381E-0ED1-43FD-B00B-939EEB85969C}" srcOrd="11" destOrd="0" presId="urn:microsoft.com/office/officeart/2005/8/layout/default"/>
    <dgm:cxn modelId="{B4D46BEF-97C5-4F65-B914-8CDD0C99D24C}" type="presParOf" srcId="{90E70CE4-BDD3-40DC-BAAD-015920EB0293}" destId="{8C667E2D-94D5-4468-914D-45C260C926FB}" srcOrd="12"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6D896F2-FD3B-471A-9D88-20776A6861DC}" type="doc">
      <dgm:prSet loTypeId="urn:microsoft.com/office/officeart/2016/7/layout/RepeatingBendingProcessNew" loCatId="process" qsTypeId="urn:microsoft.com/office/officeart/2005/8/quickstyle/simple2" qsCatId="simple" csTypeId="urn:microsoft.com/office/officeart/2005/8/colors/colorful2" csCatId="colorful"/>
      <dgm:spPr/>
      <dgm:t>
        <a:bodyPr/>
        <a:lstStyle/>
        <a:p>
          <a:endParaRPr lang="en-US"/>
        </a:p>
      </dgm:t>
    </dgm:pt>
    <dgm:pt modelId="{5EA1E711-6523-4E71-9859-09169979C04F}">
      <dgm:prSet/>
      <dgm:spPr/>
      <dgm:t>
        <a:bodyPr/>
        <a:lstStyle/>
        <a:p>
          <a:r>
            <a:rPr lang="en-GB"/>
            <a:t>Hypnotherapy</a:t>
          </a:r>
          <a:endParaRPr lang="en-US"/>
        </a:p>
      </dgm:t>
    </dgm:pt>
    <dgm:pt modelId="{20380E48-897E-48CC-A350-788DDCF68E78}" type="parTrans" cxnId="{00A670C5-69DB-4451-B7BA-4D9571212850}">
      <dgm:prSet/>
      <dgm:spPr/>
      <dgm:t>
        <a:bodyPr/>
        <a:lstStyle/>
        <a:p>
          <a:endParaRPr lang="en-US"/>
        </a:p>
      </dgm:t>
    </dgm:pt>
    <dgm:pt modelId="{FABADF92-6B45-4C4B-A51C-963B744DA145}" type="sibTrans" cxnId="{00A670C5-69DB-4451-B7BA-4D9571212850}">
      <dgm:prSet/>
      <dgm:spPr/>
      <dgm:t>
        <a:bodyPr/>
        <a:lstStyle/>
        <a:p>
          <a:endParaRPr lang="en-US"/>
        </a:p>
      </dgm:t>
    </dgm:pt>
    <dgm:pt modelId="{E3BDB02D-F51F-470B-AB41-FC22AF019D87}">
      <dgm:prSet/>
      <dgm:spPr/>
      <dgm:t>
        <a:bodyPr/>
        <a:lstStyle/>
        <a:p>
          <a:pPr rtl="0"/>
          <a:r>
            <a:rPr lang="en-GB"/>
            <a:t>life coaching</a:t>
          </a:r>
          <a:r>
            <a:rPr lang="en-GB">
              <a:latin typeface="Calibri Light" panose="020F0302020204030204"/>
            </a:rPr>
            <a:t> </a:t>
          </a:r>
          <a:endParaRPr lang="en-US"/>
        </a:p>
      </dgm:t>
    </dgm:pt>
    <dgm:pt modelId="{9B58C227-5773-4B31-87B6-31D7761CB3AA}" type="parTrans" cxnId="{F340BF50-D3BE-4746-B0ED-2E0F44AD473D}">
      <dgm:prSet/>
      <dgm:spPr/>
      <dgm:t>
        <a:bodyPr/>
        <a:lstStyle/>
        <a:p>
          <a:endParaRPr lang="en-US"/>
        </a:p>
      </dgm:t>
    </dgm:pt>
    <dgm:pt modelId="{D1213762-2E62-4DA5-BDDA-09C3DC1C4CF3}" type="sibTrans" cxnId="{F340BF50-D3BE-4746-B0ED-2E0F44AD473D}">
      <dgm:prSet/>
      <dgm:spPr/>
      <dgm:t>
        <a:bodyPr/>
        <a:lstStyle/>
        <a:p>
          <a:endParaRPr lang="en-US"/>
        </a:p>
      </dgm:t>
    </dgm:pt>
    <dgm:pt modelId="{BC00BC41-B93E-49CC-9FBD-DADD950914A2}">
      <dgm:prSet/>
      <dgm:spPr/>
      <dgm:t>
        <a:bodyPr/>
        <a:lstStyle/>
        <a:p>
          <a:r>
            <a:rPr lang="en-GB"/>
            <a:t>personal training </a:t>
          </a:r>
          <a:endParaRPr lang="en-US"/>
        </a:p>
      </dgm:t>
    </dgm:pt>
    <dgm:pt modelId="{2B737E6C-A673-4C73-B2A6-6197733AA3AA}" type="parTrans" cxnId="{0A0C1CC8-2DC2-4FFA-AD83-451F7E9AD67F}">
      <dgm:prSet/>
      <dgm:spPr/>
      <dgm:t>
        <a:bodyPr/>
        <a:lstStyle/>
        <a:p>
          <a:endParaRPr lang="en-US"/>
        </a:p>
      </dgm:t>
    </dgm:pt>
    <dgm:pt modelId="{3D383BCC-8253-4395-870B-4A4437346069}" type="sibTrans" cxnId="{0A0C1CC8-2DC2-4FFA-AD83-451F7E9AD67F}">
      <dgm:prSet/>
      <dgm:spPr/>
      <dgm:t>
        <a:bodyPr/>
        <a:lstStyle/>
        <a:p>
          <a:endParaRPr lang="en-US"/>
        </a:p>
      </dgm:t>
    </dgm:pt>
    <dgm:pt modelId="{5DF8B98C-1A2C-4869-B286-E49647E01088}">
      <dgm:prSet/>
      <dgm:spPr/>
      <dgm:t>
        <a:bodyPr/>
        <a:lstStyle/>
        <a:p>
          <a:r>
            <a:rPr lang="en-GB"/>
            <a:t>affordable tv style advertising for Sosial media channels </a:t>
          </a:r>
          <a:endParaRPr lang="en-US"/>
        </a:p>
      </dgm:t>
    </dgm:pt>
    <dgm:pt modelId="{97312AE1-924B-4F72-B7F0-C5A297DC8F07}" type="parTrans" cxnId="{66C0499B-9BDB-4B2A-8855-FA76062EEE4A}">
      <dgm:prSet/>
      <dgm:spPr/>
      <dgm:t>
        <a:bodyPr/>
        <a:lstStyle/>
        <a:p>
          <a:endParaRPr lang="en-US"/>
        </a:p>
      </dgm:t>
    </dgm:pt>
    <dgm:pt modelId="{58119F74-48B3-44BC-AF31-51F6AAB36625}" type="sibTrans" cxnId="{66C0499B-9BDB-4B2A-8855-FA76062EEE4A}">
      <dgm:prSet/>
      <dgm:spPr/>
      <dgm:t>
        <a:bodyPr/>
        <a:lstStyle/>
        <a:p>
          <a:endParaRPr lang="en-US"/>
        </a:p>
      </dgm:t>
    </dgm:pt>
    <dgm:pt modelId="{6A099F5E-17AE-4214-A573-564625484812}">
      <dgm:prSet/>
      <dgm:spPr/>
      <dgm:t>
        <a:bodyPr/>
        <a:lstStyle/>
        <a:p>
          <a:r>
            <a:rPr lang="en-GB"/>
            <a:t>Subscription service payments same price every month </a:t>
          </a:r>
          <a:endParaRPr lang="en-US"/>
        </a:p>
      </dgm:t>
    </dgm:pt>
    <dgm:pt modelId="{FA4844B6-2308-48A9-8D2F-A662CA7760A8}" type="parTrans" cxnId="{46A64E0E-5ECA-4ECC-9066-673862D381E4}">
      <dgm:prSet/>
      <dgm:spPr/>
      <dgm:t>
        <a:bodyPr/>
        <a:lstStyle/>
        <a:p>
          <a:endParaRPr lang="en-US"/>
        </a:p>
      </dgm:t>
    </dgm:pt>
    <dgm:pt modelId="{426D4198-5922-4830-ADFD-A3574094E67B}" type="sibTrans" cxnId="{46A64E0E-5ECA-4ECC-9066-673862D381E4}">
      <dgm:prSet/>
      <dgm:spPr/>
      <dgm:t>
        <a:bodyPr/>
        <a:lstStyle/>
        <a:p>
          <a:endParaRPr lang="en-US"/>
        </a:p>
      </dgm:t>
    </dgm:pt>
    <dgm:pt modelId="{E996C6DE-F1F6-4145-A482-AC5AEA238AA9}">
      <dgm:prSet/>
      <dgm:spPr/>
      <dgm:t>
        <a:bodyPr/>
        <a:lstStyle/>
        <a:p>
          <a:r>
            <a:rPr lang="en-GB"/>
            <a:t>Interpersonal service no online interaction </a:t>
          </a:r>
          <a:endParaRPr lang="en-US"/>
        </a:p>
      </dgm:t>
    </dgm:pt>
    <dgm:pt modelId="{5EE87EC3-BFBE-4739-8168-E2121C41E2A5}" type="parTrans" cxnId="{4D2B9D8C-7CBB-4FB8-9BD7-77CB596D18CF}">
      <dgm:prSet/>
      <dgm:spPr/>
      <dgm:t>
        <a:bodyPr/>
        <a:lstStyle/>
        <a:p>
          <a:endParaRPr lang="en-US"/>
        </a:p>
      </dgm:t>
    </dgm:pt>
    <dgm:pt modelId="{B76C45DE-D845-4BE1-8F17-D4A2A6E336F8}" type="sibTrans" cxnId="{4D2B9D8C-7CBB-4FB8-9BD7-77CB596D18CF}">
      <dgm:prSet/>
      <dgm:spPr/>
      <dgm:t>
        <a:bodyPr/>
        <a:lstStyle/>
        <a:p>
          <a:endParaRPr lang="en-US"/>
        </a:p>
      </dgm:t>
    </dgm:pt>
    <dgm:pt modelId="{D3906407-B71D-4E6C-BBB1-5D83B142F24E}">
      <dgm:prSet/>
      <dgm:spPr/>
      <dgm:t>
        <a:bodyPr/>
        <a:lstStyle/>
        <a:p>
          <a:pPr rtl="0"/>
          <a:r>
            <a:rPr lang="en-GB">
              <a:latin typeface="Calibri Light" panose="020F0302020204030204"/>
            </a:rPr>
            <a:t>Practitioners get</a:t>
          </a:r>
          <a:r>
            <a:rPr lang="en-GB"/>
            <a:t> the full fee they earn in a session </a:t>
          </a:r>
          <a:endParaRPr lang="en-US"/>
        </a:p>
      </dgm:t>
    </dgm:pt>
    <dgm:pt modelId="{C52343D0-9C1F-464F-A22A-319EE31B77A5}" type="parTrans" cxnId="{051B48B6-45A6-493B-8FB8-D6943FAC6E8B}">
      <dgm:prSet/>
      <dgm:spPr/>
      <dgm:t>
        <a:bodyPr/>
        <a:lstStyle/>
        <a:p>
          <a:endParaRPr lang="en-US"/>
        </a:p>
      </dgm:t>
    </dgm:pt>
    <dgm:pt modelId="{14616883-0616-4E8D-8AF5-3A52BCC0E8F9}" type="sibTrans" cxnId="{051B48B6-45A6-493B-8FB8-D6943FAC6E8B}">
      <dgm:prSet/>
      <dgm:spPr/>
      <dgm:t>
        <a:bodyPr/>
        <a:lstStyle/>
        <a:p>
          <a:endParaRPr lang="en-US"/>
        </a:p>
      </dgm:t>
    </dgm:pt>
    <dgm:pt modelId="{285CBB44-6363-47BF-8B4D-BD059D20CE44}" type="pres">
      <dgm:prSet presAssocID="{86D896F2-FD3B-471A-9D88-20776A6861DC}" presName="Name0" presStyleCnt="0">
        <dgm:presLayoutVars>
          <dgm:dir/>
          <dgm:resizeHandles val="exact"/>
        </dgm:presLayoutVars>
      </dgm:prSet>
      <dgm:spPr/>
    </dgm:pt>
    <dgm:pt modelId="{9FDC54DC-4389-455D-BB45-377E95FD238F}" type="pres">
      <dgm:prSet presAssocID="{5EA1E711-6523-4E71-9859-09169979C04F}" presName="node" presStyleLbl="node1" presStyleIdx="0" presStyleCnt="7">
        <dgm:presLayoutVars>
          <dgm:bulletEnabled val="1"/>
        </dgm:presLayoutVars>
      </dgm:prSet>
      <dgm:spPr/>
    </dgm:pt>
    <dgm:pt modelId="{696C72EA-86A0-4514-BA83-8515789ED7A2}" type="pres">
      <dgm:prSet presAssocID="{FABADF92-6B45-4C4B-A51C-963B744DA145}" presName="sibTrans" presStyleLbl="sibTrans1D1" presStyleIdx="0" presStyleCnt="6"/>
      <dgm:spPr/>
    </dgm:pt>
    <dgm:pt modelId="{78038C33-04F8-49BA-88A2-54091BB9D0C9}" type="pres">
      <dgm:prSet presAssocID="{FABADF92-6B45-4C4B-A51C-963B744DA145}" presName="connectorText" presStyleLbl="sibTrans1D1" presStyleIdx="0" presStyleCnt="6"/>
      <dgm:spPr/>
    </dgm:pt>
    <dgm:pt modelId="{6D9F1865-5BE1-42CA-81EB-FBE0C5015958}" type="pres">
      <dgm:prSet presAssocID="{E3BDB02D-F51F-470B-AB41-FC22AF019D87}" presName="node" presStyleLbl="node1" presStyleIdx="1" presStyleCnt="7">
        <dgm:presLayoutVars>
          <dgm:bulletEnabled val="1"/>
        </dgm:presLayoutVars>
      </dgm:prSet>
      <dgm:spPr/>
    </dgm:pt>
    <dgm:pt modelId="{F0F4CB0A-1AC9-46CD-8D62-F625569EFAF1}" type="pres">
      <dgm:prSet presAssocID="{D1213762-2E62-4DA5-BDDA-09C3DC1C4CF3}" presName="sibTrans" presStyleLbl="sibTrans1D1" presStyleIdx="1" presStyleCnt="6"/>
      <dgm:spPr/>
    </dgm:pt>
    <dgm:pt modelId="{02AF6931-6E0A-401E-8939-A76AA98F1B26}" type="pres">
      <dgm:prSet presAssocID="{D1213762-2E62-4DA5-BDDA-09C3DC1C4CF3}" presName="connectorText" presStyleLbl="sibTrans1D1" presStyleIdx="1" presStyleCnt="6"/>
      <dgm:spPr/>
    </dgm:pt>
    <dgm:pt modelId="{78E5DF63-818C-4A61-9F8F-BD8D6099FF83}" type="pres">
      <dgm:prSet presAssocID="{BC00BC41-B93E-49CC-9FBD-DADD950914A2}" presName="node" presStyleLbl="node1" presStyleIdx="2" presStyleCnt="7">
        <dgm:presLayoutVars>
          <dgm:bulletEnabled val="1"/>
        </dgm:presLayoutVars>
      </dgm:prSet>
      <dgm:spPr/>
    </dgm:pt>
    <dgm:pt modelId="{B0439650-9D67-4F76-829E-BD4CB2E02D55}" type="pres">
      <dgm:prSet presAssocID="{3D383BCC-8253-4395-870B-4A4437346069}" presName="sibTrans" presStyleLbl="sibTrans1D1" presStyleIdx="2" presStyleCnt="6"/>
      <dgm:spPr/>
    </dgm:pt>
    <dgm:pt modelId="{3BB23DC3-2B2B-48C3-85DA-FD0FEB1437BE}" type="pres">
      <dgm:prSet presAssocID="{3D383BCC-8253-4395-870B-4A4437346069}" presName="connectorText" presStyleLbl="sibTrans1D1" presStyleIdx="2" presStyleCnt="6"/>
      <dgm:spPr/>
    </dgm:pt>
    <dgm:pt modelId="{D9A5ABF6-CDB5-4166-859D-8C9FF7DCCEEA}" type="pres">
      <dgm:prSet presAssocID="{5DF8B98C-1A2C-4869-B286-E49647E01088}" presName="node" presStyleLbl="node1" presStyleIdx="3" presStyleCnt="7">
        <dgm:presLayoutVars>
          <dgm:bulletEnabled val="1"/>
        </dgm:presLayoutVars>
      </dgm:prSet>
      <dgm:spPr/>
    </dgm:pt>
    <dgm:pt modelId="{3DE03B45-1BBC-4796-8F8A-72E5138D5A41}" type="pres">
      <dgm:prSet presAssocID="{58119F74-48B3-44BC-AF31-51F6AAB36625}" presName="sibTrans" presStyleLbl="sibTrans1D1" presStyleIdx="3" presStyleCnt="6"/>
      <dgm:spPr/>
    </dgm:pt>
    <dgm:pt modelId="{0A55853E-8CC8-4B6A-98BB-288D9526A633}" type="pres">
      <dgm:prSet presAssocID="{58119F74-48B3-44BC-AF31-51F6AAB36625}" presName="connectorText" presStyleLbl="sibTrans1D1" presStyleIdx="3" presStyleCnt="6"/>
      <dgm:spPr/>
    </dgm:pt>
    <dgm:pt modelId="{D865C691-C584-4921-B9EE-E59A07D223BC}" type="pres">
      <dgm:prSet presAssocID="{6A099F5E-17AE-4214-A573-564625484812}" presName="node" presStyleLbl="node1" presStyleIdx="4" presStyleCnt="7">
        <dgm:presLayoutVars>
          <dgm:bulletEnabled val="1"/>
        </dgm:presLayoutVars>
      </dgm:prSet>
      <dgm:spPr/>
    </dgm:pt>
    <dgm:pt modelId="{41AB3B0D-2367-45F8-B987-4294E939C391}" type="pres">
      <dgm:prSet presAssocID="{426D4198-5922-4830-ADFD-A3574094E67B}" presName="sibTrans" presStyleLbl="sibTrans1D1" presStyleIdx="4" presStyleCnt="6"/>
      <dgm:spPr/>
    </dgm:pt>
    <dgm:pt modelId="{67252B80-9E75-4867-9AA9-D4685FF19602}" type="pres">
      <dgm:prSet presAssocID="{426D4198-5922-4830-ADFD-A3574094E67B}" presName="connectorText" presStyleLbl="sibTrans1D1" presStyleIdx="4" presStyleCnt="6"/>
      <dgm:spPr/>
    </dgm:pt>
    <dgm:pt modelId="{2442B9D3-4AA2-42B8-A64C-14362AAB9F5A}" type="pres">
      <dgm:prSet presAssocID="{E996C6DE-F1F6-4145-A482-AC5AEA238AA9}" presName="node" presStyleLbl="node1" presStyleIdx="5" presStyleCnt="7">
        <dgm:presLayoutVars>
          <dgm:bulletEnabled val="1"/>
        </dgm:presLayoutVars>
      </dgm:prSet>
      <dgm:spPr/>
    </dgm:pt>
    <dgm:pt modelId="{7D2612B7-7700-46C3-9A36-21EC065F3514}" type="pres">
      <dgm:prSet presAssocID="{B76C45DE-D845-4BE1-8F17-D4A2A6E336F8}" presName="sibTrans" presStyleLbl="sibTrans1D1" presStyleIdx="5" presStyleCnt="6"/>
      <dgm:spPr/>
    </dgm:pt>
    <dgm:pt modelId="{7632CE9B-ABE8-4B3C-8140-D5C20EF2C02F}" type="pres">
      <dgm:prSet presAssocID="{B76C45DE-D845-4BE1-8F17-D4A2A6E336F8}" presName="connectorText" presStyleLbl="sibTrans1D1" presStyleIdx="5" presStyleCnt="6"/>
      <dgm:spPr/>
    </dgm:pt>
    <dgm:pt modelId="{C5573F8F-7B70-430D-A2CE-D58F4F927968}" type="pres">
      <dgm:prSet presAssocID="{D3906407-B71D-4E6C-BBB1-5D83B142F24E}" presName="node" presStyleLbl="node1" presStyleIdx="6" presStyleCnt="7">
        <dgm:presLayoutVars>
          <dgm:bulletEnabled val="1"/>
        </dgm:presLayoutVars>
      </dgm:prSet>
      <dgm:spPr/>
    </dgm:pt>
  </dgm:ptLst>
  <dgm:cxnLst>
    <dgm:cxn modelId="{46A64E0E-5ECA-4ECC-9066-673862D381E4}" srcId="{86D896F2-FD3B-471A-9D88-20776A6861DC}" destId="{6A099F5E-17AE-4214-A573-564625484812}" srcOrd="4" destOrd="0" parTransId="{FA4844B6-2308-48A9-8D2F-A662CA7760A8}" sibTransId="{426D4198-5922-4830-ADFD-A3574094E67B}"/>
    <dgm:cxn modelId="{D195350F-73CD-4188-8357-992E3AE6E932}" type="presOf" srcId="{3D383BCC-8253-4395-870B-4A4437346069}" destId="{B0439650-9D67-4F76-829E-BD4CB2E02D55}" srcOrd="0" destOrd="0" presId="urn:microsoft.com/office/officeart/2016/7/layout/RepeatingBendingProcessNew"/>
    <dgm:cxn modelId="{501DFE1E-0CDF-460B-881A-4405F1750AB1}" type="presOf" srcId="{5EA1E711-6523-4E71-9859-09169979C04F}" destId="{9FDC54DC-4389-455D-BB45-377E95FD238F}" srcOrd="0" destOrd="0" presId="urn:microsoft.com/office/officeart/2016/7/layout/RepeatingBendingProcessNew"/>
    <dgm:cxn modelId="{AC03781F-360F-46BC-B0DE-1D4C42CC6DF9}" type="presOf" srcId="{86D896F2-FD3B-471A-9D88-20776A6861DC}" destId="{285CBB44-6363-47BF-8B4D-BD059D20CE44}" srcOrd="0" destOrd="0" presId="urn:microsoft.com/office/officeart/2016/7/layout/RepeatingBendingProcessNew"/>
    <dgm:cxn modelId="{AFB6DA1F-7A5D-4BA3-B437-1494AB49682E}" type="presOf" srcId="{58119F74-48B3-44BC-AF31-51F6AAB36625}" destId="{0A55853E-8CC8-4B6A-98BB-288D9526A633}" srcOrd="1" destOrd="0" presId="urn:microsoft.com/office/officeart/2016/7/layout/RepeatingBendingProcessNew"/>
    <dgm:cxn modelId="{7AA51C2C-3DCB-485E-A9CE-01ABBCDD7C05}" type="presOf" srcId="{D3906407-B71D-4E6C-BBB1-5D83B142F24E}" destId="{C5573F8F-7B70-430D-A2CE-D58F4F927968}" srcOrd="0" destOrd="0" presId="urn:microsoft.com/office/officeart/2016/7/layout/RepeatingBendingProcessNew"/>
    <dgm:cxn modelId="{EDFC4038-45C2-4663-8C38-27B7BC284E65}" type="presOf" srcId="{E3BDB02D-F51F-470B-AB41-FC22AF019D87}" destId="{6D9F1865-5BE1-42CA-81EB-FBE0C5015958}" srcOrd="0" destOrd="0" presId="urn:microsoft.com/office/officeart/2016/7/layout/RepeatingBendingProcessNew"/>
    <dgm:cxn modelId="{42AA9F5B-D56F-49B1-B7C5-185589814C58}" type="presOf" srcId="{FABADF92-6B45-4C4B-A51C-963B744DA145}" destId="{78038C33-04F8-49BA-88A2-54091BB9D0C9}" srcOrd="1" destOrd="0" presId="urn:microsoft.com/office/officeart/2016/7/layout/RepeatingBendingProcessNew"/>
    <dgm:cxn modelId="{1C88B047-DF3B-49E9-B198-A2168D476476}" type="presOf" srcId="{B76C45DE-D845-4BE1-8F17-D4A2A6E336F8}" destId="{7632CE9B-ABE8-4B3C-8140-D5C20EF2C02F}" srcOrd="1" destOrd="0" presId="urn:microsoft.com/office/officeart/2016/7/layout/RepeatingBendingProcessNew"/>
    <dgm:cxn modelId="{53263449-9B0A-4C9D-8904-B2FA4D631720}" type="presOf" srcId="{58119F74-48B3-44BC-AF31-51F6AAB36625}" destId="{3DE03B45-1BBC-4796-8F8A-72E5138D5A41}" srcOrd="0" destOrd="0" presId="urn:microsoft.com/office/officeart/2016/7/layout/RepeatingBendingProcessNew"/>
    <dgm:cxn modelId="{F340BF50-D3BE-4746-B0ED-2E0F44AD473D}" srcId="{86D896F2-FD3B-471A-9D88-20776A6861DC}" destId="{E3BDB02D-F51F-470B-AB41-FC22AF019D87}" srcOrd="1" destOrd="0" parTransId="{9B58C227-5773-4B31-87B6-31D7761CB3AA}" sibTransId="{D1213762-2E62-4DA5-BDDA-09C3DC1C4CF3}"/>
    <dgm:cxn modelId="{AEB5D672-ADF8-42B6-973B-C6921871D94B}" type="presOf" srcId="{FABADF92-6B45-4C4B-A51C-963B744DA145}" destId="{696C72EA-86A0-4514-BA83-8515789ED7A2}" srcOrd="0" destOrd="0" presId="urn:microsoft.com/office/officeart/2016/7/layout/RepeatingBendingProcessNew"/>
    <dgm:cxn modelId="{3A911579-2075-4E1B-8983-A823B865309C}" type="presOf" srcId="{3D383BCC-8253-4395-870B-4A4437346069}" destId="{3BB23DC3-2B2B-48C3-85DA-FD0FEB1437BE}" srcOrd="1" destOrd="0" presId="urn:microsoft.com/office/officeart/2016/7/layout/RepeatingBendingProcessNew"/>
    <dgm:cxn modelId="{279C047F-A80E-4170-B3B9-35DABECBB9CE}" type="presOf" srcId="{426D4198-5922-4830-ADFD-A3574094E67B}" destId="{41AB3B0D-2367-45F8-B987-4294E939C391}" srcOrd="0" destOrd="0" presId="urn:microsoft.com/office/officeart/2016/7/layout/RepeatingBendingProcessNew"/>
    <dgm:cxn modelId="{5922C386-4729-4BDF-8D09-A194D93878A3}" type="presOf" srcId="{426D4198-5922-4830-ADFD-A3574094E67B}" destId="{67252B80-9E75-4867-9AA9-D4685FF19602}" srcOrd="1" destOrd="0" presId="urn:microsoft.com/office/officeart/2016/7/layout/RepeatingBendingProcessNew"/>
    <dgm:cxn modelId="{0E6A3B89-1C7B-4EAD-BA90-1372EB413004}" type="presOf" srcId="{D1213762-2E62-4DA5-BDDA-09C3DC1C4CF3}" destId="{02AF6931-6E0A-401E-8939-A76AA98F1B26}" srcOrd="1" destOrd="0" presId="urn:microsoft.com/office/officeart/2016/7/layout/RepeatingBendingProcessNew"/>
    <dgm:cxn modelId="{4D2B9D8C-7CBB-4FB8-9BD7-77CB596D18CF}" srcId="{86D896F2-FD3B-471A-9D88-20776A6861DC}" destId="{E996C6DE-F1F6-4145-A482-AC5AEA238AA9}" srcOrd="5" destOrd="0" parTransId="{5EE87EC3-BFBE-4739-8168-E2121C41E2A5}" sibTransId="{B76C45DE-D845-4BE1-8F17-D4A2A6E336F8}"/>
    <dgm:cxn modelId="{66C0499B-9BDB-4B2A-8855-FA76062EEE4A}" srcId="{86D896F2-FD3B-471A-9D88-20776A6861DC}" destId="{5DF8B98C-1A2C-4869-B286-E49647E01088}" srcOrd="3" destOrd="0" parTransId="{97312AE1-924B-4F72-B7F0-C5A297DC8F07}" sibTransId="{58119F74-48B3-44BC-AF31-51F6AAB36625}"/>
    <dgm:cxn modelId="{540411A6-AF7D-4F01-AA00-2DCC48BEE9F5}" type="presOf" srcId="{5DF8B98C-1A2C-4869-B286-E49647E01088}" destId="{D9A5ABF6-CDB5-4166-859D-8C9FF7DCCEEA}" srcOrd="0" destOrd="0" presId="urn:microsoft.com/office/officeart/2016/7/layout/RepeatingBendingProcessNew"/>
    <dgm:cxn modelId="{ABBD59B2-6666-4CE2-80A0-4416BBE4010C}" type="presOf" srcId="{6A099F5E-17AE-4214-A573-564625484812}" destId="{D865C691-C584-4921-B9EE-E59A07D223BC}" srcOrd="0" destOrd="0" presId="urn:microsoft.com/office/officeart/2016/7/layout/RepeatingBendingProcessNew"/>
    <dgm:cxn modelId="{051B48B6-45A6-493B-8FB8-D6943FAC6E8B}" srcId="{86D896F2-FD3B-471A-9D88-20776A6861DC}" destId="{D3906407-B71D-4E6C-BBB1-5D83B142F24E}" srcOrd="6" destOrd="0" parTransId="{C52343D0-9C1F-464F-A22A-319EE31B77A5}" sibTransId="{14616883-0616-4E8D-8AF5-3A52BCC0E8F9}"/>
    <dgm:cxn modelId="{00A670C5-69DB-4451-B7BA-4D9571212850}" srcId="{86D896F2-FD3B-471A-9D88-20776A6861DC}" destId="{5EA1E711-6523-4E71-9859-09169979C04F}" srcOrd="0" destOrd="0" parTransId="{20380E48-897E-48CC-A350-788DDCF68E78}" sibTransId="{FABADF92-6B45-4C4B-A51C-963B744DA145}"/>
    <dgm:cxn modelId="{3395E1C6-A673-4326-BC7D-01BB7953C5BB}" type="presOf" srcId="{D1213762-2E62-4DA5-BDDA-09C3DC1C4CF3}" destId="{F0F4CB0A-1AC9-46CD-8D62-F625569EFAF1}" srcOrd="0" destOrd="0" presId="urn:microsoft.com/office/officeart/2016/7/layout/RepeatingBendingProcessNew"/>
    <dgm:cxn modelId="{0A0C1CC8-2DC2-4FFA-AD83-451F7E9AD67F}" srcId="{86D896F2-FD3B-471A-9D88-20776A6861DC}" destId="{BC00BC41-B93E-49CC-9FBD-DADD950914A2}" srcOrd="2" destOrd="0" parTransId="{2B737E6C-A673-4C73-B2A6-6197733AA3AA}" sibTransId="{3D383BCC-8253-4395-870B-4A4437346069}"/>
    <dgm:cxn modelId="{6B1E5BC8-A07F-4D23-8ACB-D019DBB57BA6}" type="presOf" srcId="{B76C45DE-D845-4BE1-8F17-D4A2A6E336F8}" destId="{7D2612B7-7700-46C3-9A36-21EC065F3514}" srcOrd="0" destOrd="0" presId="urn:microsoft.com/office/officeart/2016/7/layout/RepeatingBendingProcessNew"/>
    <dgm:cxn modelId="{61448CD3-7ABE-4C28-B91F-78BBA1A92E32}" type="presOf" srcId="{BC00BC41-B93E-49CC-9FBD-DADD950914A2}" destId="{78E5DF63-818C-4A61-9F8F-BD8D6099FF83}" srcOrd="0" destOrd="0" presId="urn:microsoft.com/office/officeart/2016/7/layout/RepeatingBendingProcessNew"/>
    <dgm:cxn modelId="{31C619DA-A774-445A-A72C-D88BF1DBF66C}" type="presOf" srcId="{E996C6DE-F1F6-4145-A482-AC5AEA238AA9}" destId="{2442B9D3-4AA2-42B8-A64C-14362AAB9F5A}" srcOrd="0" destOrd="0" presId="urn:microsoft.com/office/officeart/2016/7/layout/RepeatingBendingProcessNew"/>
    <dgm:cxn modelId="{B2379F98-0F81-413E-9E6F-A8DA9263872F}" type="presParOf" srcId="{285CBB44-6363-47BF-8B4D-BD059D20CE44}" destId="{9FDC54DC-4389-455D-BB45-377E95FD238F}" srcOrd="0" destOrd="0" presId="urn:microsoft.com/office/officeart/2016/7/layout/RepeatingBendingProcessNew"/>
    <dgm:cxn modelId="{C613538A-6E6C-4B71-B118-CDFB795A3C31}" type="presParOf" srcId="{285CBB44-6363-47BF-8B4D-BD059D20CE44}" destId="{696C72EA-86A0-4514-BA83-8515789ED7A2}" srcOrd="1" destOrd="0" presId="urn:microsoft.com/office/officeart/2016/7/layout/RepeatingBendingProcessNew"/>
    <dgm:cxn modelId="{A98E2D37-20E3-41C0-A0EE-FBF3E656217A}" type="presParOf" srcId="{696C72EA-86A0-4514-BA83-8515789ED7A2}" destId="{78038C33-04F8-49BA-88A2-54091BB9D0C9}" srcOrd="0" destOrd="0" presId="urn:microsoft.com/office/officeart/2016/7/layout/RepeatingBendingProcessNew"/>
    <dgm:cxn modelId="{EFEE1518-1973-4FBA-834D-E49DEC662ECC}" type="presParOf" srcId="{285CBB44-6363-47BF-8B4D-BD059D20CE44}" destId="{6D9F1865-5BE1-42CA-81EB-FBE0C5015958}" srcOrd="2" destOrd="0" presId="urn:microsoft.com/office/officeart/2016/7/layout/RepeatingBendingProcessNew"/>
    <dgm:cxn modelId="{E79AB19F-5466-48C1-BA69-3BB1B4CBC6F3}" type="presParOf" srcId="{285CBB44-6363-47BF-8B4D-BD059D20CE44}" destId="{F0F4CB0A-1AC9-46CD-8D62-F625569EFAF1}" srcOrd="3" destOrd="0" presId="urn:microsoft.com/office/officeart/2016/7/layout/RepeatingBendingProcessNew"/>
    <dgm:cxn modelId="{3F0BC75B-DAF1-4DC0-B55B-140310C183C7}" type="presParOf" srcId="{F0F4CB0A-1AC9-46CD-8D62-F625569EFAF1}" destId="{02AF6931-6E0A-401E-8939-A76AA98F1B26}" srcOrd="0" destOrd="0" presId="urn:microsoft.com/office/officeart/2016/7/layout/RepeatingBendingProcessNew"/>
    <dgm:cxn modelId="{5CE174FC-A0C0-48E6-AF72-E0F967E3C4DF}" type="presParOf" srcId="{285CBB44-6363-47BF-8B4D-BD059D20CE44}" destId="{78E5DF63-818C-4A61-9F8F-BD8D6099FF83}" srcOrd="4" destOrd="0" presId="urn:microsoft.com/office/officeart/2016/7/layout/RepeatingBendingProcessNew"/>
    <dgm:cxn modelId="{228D3D8F-33DD-4DDA-9351-0CB82821AE0F}" type="presParOf" srcId="{285CBB44-6363-47BF-8B4D-BD059D20CE44}" destId="{B0439650-9D67-4F76-829E-BD4CB2E02D55}" srcOrd="5" destOrd="0" presId="urn:microsoft.com/office/officeart/2016/7/layout/RepeatingBendingProcessNew"/>
    <dgm:cxn modelId="{4BF74CAF-EDB0-40E1-A3F1-EC126100B22A}" type="presParOf" srcId="{B0439650-9D67-4F76-829E-BD4CB2E02D55}" destId="{3BB23DC3-2B2B-48C3-85DA-FD0FEB1437BE}" srcOrd="0" destOrd="0" presId="urn:microsoft.com/office/officeart/2016/7/layout/RepeatingBendingProcessNew"/>
    <dgm:cxn modelId="{87FF6F1C-BDCA-4E37-BB9E-194ECD6E0C91}" type="presParOf" srcId="{285CBB44-6363-47BF-8B4D-BD059D20CE44}" destId="{D9A5ABF6-CDB5-4166-859D-8C9FF7DCCEEA}" srcOrd="6" destOrd="0" presId="urn:microsoft.com/office/officeart/2016/7/layout/RepeatingBendingProcessNew"/>
    <dgm:cxn modelId="{24BC4407-5E4A-45EB-BCC2-7FDA73C1ED60}" type="presParOf" srcId="{285CBB44-6363-47BF-8B4D-BD059D20CE44}" destId="{3DE03B45-1BBC-4796-8F8A-72E5138D5A41}" srcOrd="7" destOrd="0" presId="urn:microsoft.com/office/officeart/2016/7/layout/RepeatingBendingProcessNew"/>
    <dgm:cxn modelId="{C4B18AEB-CEEB-4DEB-A34A-2FA6A48FFC2B}" type="presParOf" srcId="{3DE03B45-1BBC-4796-8F8A-72E5138D5A41}" destId="{0A55853E-8CC8-4B6A-98BB-288D9526A633}" srcOrd="0" destOrd="0" presId="urn:microsoft.com/office/officeart/2016/7/layout/RepeatingBendingProcessNew"/>
    <dgm:cxn modelId="{4A7F51BC-6321-4AB3-9C0C-E3861FF6D7E1}" type="presParOf" srcId="{285CBB44-6363-47BF-8B4D-BD059D20CE44}" destId="{D865C691-C584-4921-B9EE-E59A07D223BC}" srcOrd="8" destOrd="0" presId="urn:microsoft.com/office/officeart/2016/7/layout/RepeatingBendingProcessNew"/>
    <dgm:cxn modelId="{C4D0E746-0D3F-4FBA-AE68-80C9285EB1A4}" type="presParOf" srcId="{285CBB44-6363-47BF-8B4D-BD059D20CE44}" destId="{41AB3B0D-2367-45F8-B987-4294E939C391}" srcOrd="9" destOrd="0" presId="urn:microsoft.com/office/officeart/2016/7/layout/RepeatingBendingProcessNew"/>
    <dgm:cxn modelId="{61E11BAC-78C3-4EE8-9D07-DA4FE244D2F9}" type="presParOf" srcId="{41AB3B0D-2367-45F8-B987-4294E939C391}" destId="{67252B80-9E75-4867-9AA9-D4685FF19602}" srcOrd="0" destOrd="0" presId="urn:microsoft.com/office/officeart/2016/7/layout/RepeatingBendingProcessNew"/>
    <dgm:cxn modelId="{05864306-0267-4F8D-B007-1643CA073EAF}" type="presParOf" srcId="{285CBB44-6363-47BF-8B4D-BD059D20CE44}" destId="{2442B9D3-4AA2-42B8-A64C-14362AAB9F5A}" srcOrd="10" destOrd="0" presId="urn:microsoft.com/office/officeart/2016/7/layout/RepeatingBendingProcessNew"/>
    <dgm:cxn modelId="{6C8D9046-B889-4CDE-8078-516B09C4DF34}" type="presParOf" srcId="{285CBB44-6363-47BF-8B4D-BD059D20CE44}" destId="{7D2612B7-7700-46C3-9A36-21EC065F3514}" srcOrd="11" destOrd="0" presId="urn:microsoft.com/office/officeart/2016/7/layout/RepeatingBendingProcessNew"/>
    <dgm:cxn modelId="{E04B3F04-EAE8-4176-98CF-ED8D5B077873}" type="presParOf" srcId="{7D2612B7-7700-46C3-9A36-21EC065F3514}" destId="{7632CE9B-ABE8-4B3C-8140-D5C20EF2C02F}" srcOrd="0" destOrd="0" presId="urn:microsoft.com/office/officeart/2016/7/layout/RepeatingBendingProcessNew"/>
    <dgm:cxn modelId="{81729DA5-3E1E-49A7-BCEC-7A37E61C29CB}" type="presParOf" srcId="{285CBB44-6363-47BF-8B4D-BD059D20CE44}" destId="{C5573F8F-7B70-430D-A2CE-D58F4F927968}" srcOrd="12" destOrd="0" presId="urn:microsoft.com/office/officeart/2016/7/layout/RepeatingBendingProcessNew"/>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5F580B7-F738-441A-B091-746F4C0BD6FB}" type="doc">
      <dgm:prSet loTypeId="urn:microsoft.com/office/officeart/2005/8/layout/hList1" loCatId="list" qsTypeId="urn:microsoft.com/office/officeart/2005/8/quickstyle/simple1" qsCatId="simple" csTypeId="urn:microsoft.com/office/officeart/2005/8/colors/colorful1" csCatId="colorful" phldr="1"/>
      <dgm:spPr/>
      <dgm:t>
        <a:bodyPr/>
        <a:lstStyle/>
        <a:p>
          <a:endParaRPr lang="en-US"/>
        </a:p>
      </dgm:t>
    </dgm:pt>
    <dgm:pt modelId="{6388DEB3-8ACB-409D-BACE-20BC599F56E9}">
      <dgm:prSet/>
      <dgm:spPr/>
      <dgm:t>
        <a:bodyPr/>
        <a:lstStyle/>
        <a:p>
          <a:r>
            <a:rPr lang="en-GB"/>
            <a:t>Instagram</a:t>
          </a:r>
          <a:endParaRPr lang="en-US"/>
        </a:p>
      </dgm:t>
    </dgm:pt>
    <dgm:pt modelId="{B27F2B9F-BFC5-4B78-9F4B-7CD534A7F422}" type="parTrans" cxnId="{1C5331FA-A7C5-4BD4-8F01-23C3D3B96AEF}">
      <dgm:prSet/>
      <dgm:spPr/>
      <dgm:t>
        <a:bodyPr/>
        <a:lstStyle/>
        <a:p>
          <a:endParaRPr lang="en-US"/>
        </a:p>
      </dgm:t>
    </dgm:pt>
    <dgm:pt modelId="{1D37E4D5-7412-4F9D-91C2-282C237183D8}" type="sibTrans" cxnId="{1C5331FA-A7C5-4BD4-8F01-23C3D3B96AEF}">
      <dgm:prSet/>
      <dgm:spPr/>
      <dgm:t>
        <a:bodyPr/>
        <a:lstStyle/>
        <a:p>
          <a:endParaRPr lang="en-US"/>
        </a:p>
      </dgm:t>
    </dgm:pt>
    <dgm:pt modelId="{B04E1F25-B376-4AC2-9227-5DF4BEE0AADA}">
      <dgm:prSet/>
      <dgm:spPr/>
      <dgm:t>
        <a:bodyPr/>
        <a:lstStyle/>
        <a:p>
          <a:r>
            <a:rPr lang="en-GB"/>
            <a:t>Using influencers</a:t>
          </a:r>
          <a:endParaRPr lang="en-US"/>
        </a:p>
      </dgm:t>
    </dgm:pt>
    <dgm:pt modelId="{247B9C6E-D167-4C65-8C25-4C92824D0C17}" type="parTrans" cxnId="{A2E21D79-FF14-4826-8619-34F9A81E57B3}">
      <dgm:prSet/>
      <dgm:spPr/>
      <dgm:t>
        <a:bodyPr/>
        <a:lstStyle/>
        <a:p>
          <a:endParaRPr lang="en-US"/>
        </a:p>
      </dgm:t>
    </dgm:pt>
    <dgm:pt modelId="{7AD94A9A-8B62-4EA3-B882-E85D73DEB703}" type="sibTrans" cxnId="{A2E21D79-FF14-4826-8619-34F9A81E57B3}">
      <dgm:prSet/>
      <dgm:spPr/>
      <dgm:t>
        <a:bodyPr/>
        <a:lstStyle/>
        <a:p>
          <a:endParaRPr lang="en-US"/>
        </a:p>
      </dgm:t>
    </dgm:pt>
    <dgm:pt modelId="{F7017E10-348C-4771-B97E-C7F2C33FD5B1}">
      <dgm:prSet/>
      <dgm:spPr/>
      <dgm:t>
        <a:bodyPr/>
        <a:lstStyle/>
        <a:p>
          <a:r>
            <a:rPr lang="en-GB"/>
            <a:t>Colaborations</a:t>
          </a:r>
          <a:endParaRPr lang="en-US"/>
        </a:p>
      </dgm:t>
    </dgm:pt>
    <dgm:pt modelId="{E91DC2D4-82EF-49F7-A768-4203B22CDF30}" type="parTrans" cxnId="{61A0991D-3EBE-4386-9FF3-DDAC9A7B23D9}">
      <dgm:prSet/>
      <dgm:spPr/>
      <dgm:t>
        <a:bodyPr/>
        <a:lstStyle/>
        <a:p>
          <a:endParaRPr lang="en-US"/>
        </a:p>
      </dgm:t>
    </dgm:pt>
    <dgm:pt modelId="{32DAB362-E37D-422D-8DB1-D759ED1D25ED}" type="sibTrans" cxnId="{61A0991D-3EBE-4386-9FF3-DDAC9A7B23D9}">
      <dgm:prSet/>
      <dgm:spPr/>
      <dgm:t>
        <a:bodyPr/>
        <a:lstStyle/>
        <a:p>
          <a:endParaRPr lang="en-US"/>
        </a:p>
      </dgm:t>
    </dgm:pt>
    <dgm:pt modelId="{60907F3A-234C-4EEA-9FD6-52E089E46168}">
      <dgm:prSet/>
      <dgm:spPr/>
      <dgm:t>
        <a:bodyPr/>
        <a:lstStyle/>
        <a:p>
          <a:r>
            <a:rPr lang="en-GB"/>
            <a:t>Sponsored post</a:t>
          </a:r>
          <a:endParaRPr lang="en-US"/>
        </a:p>
      </dgm:t>
    </dgm:pt>
    <dgm:pt modelId="{D5054BE5-962D-4E1C-9490-02F4F665093A}" type="parTrans" cxnId="{E413940E-D5E9-4F3B-B5AF-6E897B7ED3E4}">
      <dgm:prSet/>
      <dgm:spPr/>
      <dgm:t>
        <a:bodyPr/>
        <a:lstStyle/>
        <a:p>
          <a:endParaRPr lang="en-US"/>
        </a:p>
      </dgm:t>
    </dgm:pt>
    <dgm:pt modelId="{5E91927A-B4CB-4558-AA48-088259A5FC3B}" type="sibTrans" cxnId="{E413940E-D5E9-4F3B-B5AF-6E897B7ED3E4}">
      <dgm:prSet/>
      <dgm:spPr/>
      <dgm:t>
        <a:bodyPr/>
        <a:lstStyle/>
        <a:p>
          <a:endParaRPr lang="en-US"/>
        </a:p>
      </dgm:t>
    </dgm:pt>
    <dgm:pt modelId="{B61F463B-6BF6-4011-A846-98AFF6253FC2}">
      <dgm:prSet/>
      <dgm:spPr/>
      <dgm:t>
        <a:bodyPr/>
        <a:lstStyle/>
        <a:p>
          <a:r>
            <a:rPr lang="en-GB"/>
            <a:t>Facebook   </a:t>
          </a:r>
          <a:endParaRPr lang="en-US"/>
        </a:p>
      </dgm:t>
    </dgm:pt>
    <dgm:pt modelId="{DE2C1D76-B5DF-4E18-B29D-FF5B94D0F429}" type="parTrans" cxnId="{9A22C24C-5D19-4BDA-8984-18081EB2BB42}">
      <dgm:prSet/>
      <dgm:spPr/>
      <dgm:t>
        <a:bodyPr/>
        <a:lstStyle/>
        <a:p>
          <a:endParaRPr lang="en-US"/>
        </a:p>
      </dgm:t>
    </dgm:pt>
    <dgm:pt modelId="{D78F5F06-0AC8-4990-B0E9-B741324D01FF}" type="sibTrans" cxnId="{9A22C24C-5D19-4BDA-8984-18081EB2BB42}">
      <dgm:prSet/>
      <dgm:spPr/>
      <dgm:t>
        <a:bodyPr/>
        <a:lstStyle/>
        <a:p>
          <a:endParaRPr lang="en-US"/>
        </a:p>
      </dgm:t>
    </dgm:pt>
    <dgm:pt modelId="{E4C9CD60-87B4-46BA-9A63-D521A2208C0A}">
      <dgm:prSet/>
      <dgm:spPr/>
      <dgm:t>
        <a:bodyPr/>
        <a:lstStyle/>
        <a:p>
          <a:r>
            <a:rPr lang="en-GB"/>
            <a:t>Facebook adverts</a:t>
          </a:r>
          <a:endParaRPr lang="en-US"/>
        </a:p>
      </dgm:t>
    </dgm:pt>
    <dgm:pt modelId="{7F8CC1D1-6CA5-42E1-8570-A55E998DE5FF}" type="parTrans" cxnId="{23D4E8E9-3E26-44DC-9A56-85E292012F66}">
      <dgm:prSet/>
      <dgm:spPr/>
      <dgm:t>
        <a:bodyPr/>
        <a:lstStyle/>
        <a:p>
          <a:endParaRPr lang="en-US"/>
        </a:p>
      </dgm:t>
    </dgm:pt>
    <dgm:pt modelId="{CBBDA010-2636-438B-858D-7E6BC127CB50}" type="sibTrans" cxnId="{23D4E8E9-3E26-44DC-9A56-85E292012F66}">
      <dgm:prSet/>
      <dgm:spPr/>
      <dgm:t>
        <a:bodyPr/>
        <a:lstStyle/>
        <a:p>
          <a:endParaRPr lang="en-US"/>
        </a:p>
      </dgm:t>
    </dgm:pt>
    <dgm:pt modelId="{56E77ECC-6F84-4023-96DB-1A4987C0A348}">
      <dgm:prSet/>
      <dgm:spPr/>
      <dgm:t>
        <a:bodyPr/>
        <a:lstStyle/>
        <a:p>
          <a:r>
            <a:rPr lang="en-GB"/>
            <a:t>Business page</a:t>
          </a:r>
          <a:endParaRPr lang="en-US"/>
        </a:p>
      </dgm:t>
    </dgm:pt>
    <dgm:pt modelId="{532C291A-71F8-4DA2-99CF-F2F141D439FA}" type="parTrans" cxnId="{70183C6B-F900-4D59-873D-C6450FD571D7}">
      <dgm:prSet/>
      <dgm:spPr/>
      <dgm:t>
        <a:bodyPr/>
        <a:lstStyle/>
        <a:p>
          <a:endParaRPr lang="en-US"/>
        </a:p>
      </dgm:t>
    </dgm:pt>
    <dgm:pt modelId="{484E61C2-FBEE-4249-8AE0-73CF4DA28D1F}" type="sibTrans" cxnId="{70183C6B-F900-4D59-873D-C6450FD571D7}">
      <dgm:prSet/>
      <dgm:spPr/>
      <dgm:t>
        <a:bodyPr/>
        <a:lstStyle/>
        <a:p>
          <a:endParaRPr lang="en-US"/>
        </a:p>
      </dgm:t>
    </dgm:pt>
    <dgm:pt modelId="{2FC158AD-2DCD-48E5-91A7-14E058897B42}">
      <dgm:prSet/>
      <dgm:spPr/>
      <dgm:t>
        <a:bodyPr/>
        <a:lstStyle/>
        <a:p>
          <a:r>
            <a:rPr lang="en-US" err="1"/>
            <a:t>Yotube</a:t>
          </a:r>
          <a:endParaRPr lang="en-US"/>
        </a:p>
      </dgm:t>
    </dgm:pt>
    <dgm:pt modelId="{055F8E8C-4F65-4DAE-B2E2-A2546E5985C7}" type="parTrans" cxnId="{A6BB7949-A112-49C3-AFF6-4B1E53AF6A4B}">
      <dgm:prSet/>
      <dgm:spPr/>
      <dgm:t>
        <a:bodyPr/>
        <a:lstStyle/>
        <a:p>
          <a:endParaRPr lang="en-GB"/>
        </a:p>
      </dgm:t>
    </dgm:pt>
    <dgm:pt modelId="{81FB7B22-B22B-4544-B6D0-BAAE856824DE}" type="sibTrans" cxnId="{A6BB7949-A112-49C3-AFF6-4B1E53AF6A4B}">
      <dgm:prSet/>
      <dgm:spPr/>
      <dgm:t>
        <a:bodyPr/>
        <a:lstStyle/>
        <a:p>
          <a:endParaRPr lang="en-GB"/>
        </a:p>
      </dgm:t>
    </dgm:pt>
    <dgm:pt modelId="{842DCBFA-AC07-49C5-A80D-218256C7B3B0}">
      <dgm:prSet/>
      <dgm:spPr/>
      <dgm:t>
        <a:bodyPr/>
        <a:lstStyle/>
        <a:p>
          <a:r>
            <a:rPr lang="en-US"/>
            <a:t>Promotional videos</a:t>
          </a:r>
        </a:p>
      </dgm:t>
    </dgm:pt>
    <dgm:pt modelId="{F2773C2B-CF1B-4075-BA26-5837B3B99191}" type="parTrans" cxnId="{DF5A4FA7-5CDB-404D-AC84-E4325B6396B3}">
      <dgm:prSet/>
      <dgm:spPr/>
      <dgm:t>
        <a:bodyPr/>
        <a:lstStyle/>
        <a:p>
          <a:endParaRPr lang="en-GB"/>
        </a:p>
      </dgm:t>
    </dgm:pt>
    <dgm:pt modelId="{8CD44BC0-FF9C-4087-A34F-CC1858BA97A3}" type="sibTrans" cxnId="{DF5A4FA7-5CDB-404D-AC84-E4325B6396B3}">
      <dgm:prSet/>
      <dgm:spPr/>
      <dgm:t>
        <a:bodyPr/>
        <a:lstStyle/>
        <a:p>
          <a:endParaRPr lang="en-GB"/>
        </a:p>
      </dgm:t>
    </dgm:pt>
    <dgm:pt modelId="{4B71CC7E-2B6A-4BCA-AD4B-E6F20D7F245B}">
      <dgm:prSet/>
      <dgm:spPr/>
      <dgm:t>
        <a:bodyPr/>
        <a:lstStyle/>
        <a:p>
          <a:r>
            <a:rPr lang="en-US"/>
            <a:t>Video / pictures of services</a:t>
          </a:r>
        </a:p>
      </dgm:t>
    </dgm:pt>
    <dgm:pt modelId="{4AE65DB5-3A79-4D7D-982A-0B09A42DAE0B}" type="parTrans" cxnId="{7559DB4F-CC6E-470C-AA08-9959837D6036}">
      <dgm:prSet/>
      <dgm:spPr/>
      <dgm:t>
        <a:bodyPr/>
        <a:lstStyle/>
        <a:p>
          <a:endParaRPr lang="en-GB"/>
        </a:p>
      </dgm:t>
    </dgm:pt>
    <dgm:pt modelId="{596A61DF-DE6B-4690-8671-CCD75FDF5081}" type="sibTrans" cxnId="{7559DB4F-CC6E-470C-AA08-9959837D6036}">
      <dgm:prSet/>
      <dgm:spPr/>
      <dgm:t>
        <a:bodyPr/>
        <a:lstStyle/>
        <a:p>
          <a:endParaRPr lang="en-GB"/>
        </a:p>
      </dgm:t>
    </dgm:pt>
    <dgm:pt modelId="{9FBEE7AB-2E0E-42B0-8F0C-22CEEC3C18CA}">
      <dgm:prSet/>
      <dgm:spPr/>
      <dgm:t>
        <a:bodyPr/>
        <a:lstStyle/>
        <a:p>
          <a:endParaRPr lang="en-US"/>
        </a:p>
      </dgm:t>
    </dgm:pt>
    <dgm:pt modelId="{D7820E45-B828-408C-8AE2-8542BCCCFBD1}" type="parTrans" cxnId="{5F0C491F-FC64-4FAA-9EC3-606DB07043B8}">
      <dgm:prSet/>
      <dgm:spPr/>
      <dgm:t>
        <a:bodyPr/>
        <a:lstStyle/>
        <a:p>
          <a:endParaRPr lang="en-GB"/>
        </a:p>
      </dgm:t>
    </dgm:pt>
    <dgm:pt modelId="{30233416-ED1C-400F-BBEC-F38F89E754E3}" type="sibTrans" cxnId="{5F0C491F-FC64-4FAA-9EC3-606DB07043B8}">
      <dgm:prSet/>
      <dgm:spPr/>
      <dgm:t>
        <a:bodyPr/>
        <a:lstStyle/>
        <a:p>
          <a:endParaRPr lang="en-GB"/>
        </a:p>
      </dgm:t>
    </dgm:pt>
    <dgm:pt modelId="{9D0CFB2B-BC4C-4214-A969-6B0DC4108CF8}">
      <dgm:prSet/>
      <dgm:spPr/>
      <dgm:t>
        <a:bodyPr/>
        <a:lstStyle/>
        <a:p>
          <a:r>
            <a:rPr lang="en-GB"/>
            <a:t>twitter </a:t>
          </a:r>
          <a:endParaRPr lang="en-US"/>
        </a:p>
      </dgm:t>
    </dgm:pt>
    <dgm:pt modelId="{526884F5-E00E-4493-BDA5-9F609B88B4AC}" type="parTrans" cxnId="{4BCE1C57-0A6C-4B3C-9C33-40D86A588319}">
      <dgm:prSet/>
      <dgm:spPr/>
      <dgm:t>
        <a:bodyPr/>
        <a:lstStyle/>
        <a:p>
          <a:endParaRPr lang="en-GB"/>
        </a:p>
      </dgm:t>
    </dgm:pt>
    <dgm:pt modelId="{2094841D-6C55-41AA-B68D-630EE151075F}" type="sibTrans" cxnId="{4BCE1C57-0A6C-4B3C-9C33-40D86A588319}">
      <dgm:prSet/>
      <dgm:spPr/>
      <dgm:t>
        <a:bodyPr/>
        <a:lstStyle/>
        <a:p>
          <a:endParaRPr lang="en-GB"/>
        </a:p>
      </dgm:t>
    </dgm:pt>
    <dgm:pt modelId="{6996FFE5-227F-4933-9381-F38EADB93F1D}">
      <dgm:prSet/>
      <dgm:spPr/>
      <dgm:t>
        <a:bodyPr/>
        <a:lstStyle/>
        <a:p>
          <a:r>
            <a:rPr lang="en-US"/>
            <a:t>Updates</a:t>
          </a:r>
        </a:p>
      </dgm:t>
    </dgm:pt>
    <dgm:pt modelId="{15D451B1-65AC-4151-B7B5-D93BA9B60BD1}" type="parTrans" cxnId="{2D16330F-F2E1-4BF5-A6EE-3E17DB96FD50}">
      <dgm:prSet/>
      <dgm:spPr/>
      <dgm:t>
        <a:bodyPr/>
        <a:lstStyle/>
        <a:p>
          <a:endParaRPr lang="en-GB"/>
        </a:p>
      </dgm:t>
    </dgm:pt>
    <dgm:pt modelId="{409190FB-DAE5-4460-8CA8-9343F0E1DEF5}" type="sibTrans" cxnId="{2D16330F-F2E1-4BF5-A6EE-3E17DB96FD50}">
      <dgm:prSet/>
      <dgm:spPr/>
      <dgm:t>
        <a:bodyPr/>
        <a:lstStyle/>
        <a:p>
          <a:endParaRPr lang="en-GB"/>
        </a:p>
      </dgm:t>
    </dgm:pt>
    <dgm:pt modelId="{F3A7E425-D340-4E1A-B4D2-B8FE874F3193}">
      <dgm:prSet/>
      <dgm:spPr/>
      <dgm:t>
        <a:bodyPr/>
        <a:lstStyle/>
        <a:p>
          <a:r>
            <a:rPr lang="en-US"/>
            <a:t>Queries</a:t>
          </a:r>
        </a:p>
      </dgm:t>
    </dgm:pt>
    <dgm:pt modelId="{36A232DC-1888-4BB9-A7ED-B63D0B1BEF93}" type="parTrans" cxnId="{B679460B-1E28-4A6C-AF55-1E21905BCBC2}">
      <dgm:prSet/>
      <dgm:spPr/>
      <dgm:t>
        <a:bodyPr/>
        <a:lstStyle/>
        <a:p>
          <a:endParaRPr lang="en-GB"/>
        </a:p>
      </dgm:t>
    </dgm:pt>
    <dgm:pt modelId="{CDA3C60E-F9B5-4A9B-83A3-3A574814C0BA}" type="sibTrans" cxnId="{B679460B-1E28-4A6C-AF55-1E21905BCBC2}">
      <dgm:prSet/>
      <dgm:spPr/>
      <dgm:t>
        <a:bodyPr/>
        <a:lstStyle/>
        <a:p>
          <a:endParaRPr lang="en-GB"/>
        </a:p>
      </dgm:t>
    </dgm:pt>
    <dgm:pt modelId="{F03CAB26-7024-41DB-A2A4-61AB102ECDDD}">
      <dgm:prSet/>
      <dgm:spPr/>
      <dgm:t>
        <a:bodyPr/>
        <a:lstStyle/>
        <a:p>
          <a:endParaRPr lang="en-US"/>
        </a:p>
      </dgm:t>
    </dgm:pt>
    <dgm:pt modelId="{09C6F54B-D056-45DD-B9B9-2C4009F1DC39}" type="parTrans" cxnId="{E8C37527-D4E5-4AA9-90E8-14FE8D49285D}">
      <dgm:prSet/>
      <dgm:spPr/>
      <dgm:t>
        <a:bodyPr/>
        <a:lstStyle/>
        <a:p>
          <a:endParaRPr lang="en-GB"/>
        </a:p>
      </dgm:t>
    </dgm:pt>
    <dgm:pt modelId="{EDD9F645-990B-418F-AEB1-CD2815F647F6}" type="sibTrans" cxnId="{E8C37527-D4E5-4AA9-90E8-14FE8D49285D}">
      <dgm:prSet/>
      <dgm:spPr/>
      <dgm:t>
        <a:bodyPr/>
        <a:lstStyle/>
        <a:p>
          <a:endParaRPr lang="en-GB"/>
        </a:p>
      </dgm:t>
    </dgm:pt>
    <dgm:pt modelId="{8814FFC1-3A91-4D9E-AB1E-86D2400A401A}">
      <dgm:prSet/>
      <dgm:spPr/>
      <dgm:t>
        <a:bodyPr/>
        <a:lstStyle/>
        <a:p>
          <a:endParaRPr lang="en-US"/>
        </a:p>
      </dgm:t>
    </dgm:pt>
    <dgm:pt modelId="{51E23D43-33DD-4151-BFC6-743ADE4ECEEB}" type="parTrans" cxnId="{F27B166F-E5EF-489B-B017-E99A894ED6A8}">
      <dgm:prSet/>
      <dgm:spPr/>
      <dgm:t>
        <a:bodyPr/>
        <a:lstStyle/>
        <a:p>
          <a:endParaRPr lang="en-GB"/>
        </a:p>
      </dgm:t>
    </dgm:pt>
    <dgm:pt modelId="{CF57A194-C126-41BE-9C03-FEA6B04DBD6C}" type="sibTrans" cxnId="{F27B166F-E5EF-489B-B017-E99A894ED6A8}">
      <dgm:prSet/>
      <dgm:spPr/>
      <dgm:t>
        <a:bodyPr/>
        <a:lstStyle/>
        <a:p>
          <a:endParaRPr lang="en-GB"/>
        </a:p>
      </dgm:t>
    </dgm:pt>
    <dgm:pt modelId="{D9A8CF74-ACC7-40D6-AF54-7FDEE35D93D4}" type="pres">
      <dgm:prSet presAssocID="{B5F580B7-F738-441A-B091-746F4C0BD6FB}" presName="Name0" presStyleCnt="0">
        <dgm:presLayoutVars>
          <dgm:dir/>
          <dgm:animLvl val="lvl"/>
          <dgm:resizeHandles val="exact"/>
        </dgm:presLayoutVars>
      </dgm:prSet>
      <dgm:spPr/>
    </dgm:pt>
    <dgm:pt modelId="{B0290438-EEA5-4EA8-BB1D-95A4908F91E8}" type="pres">
      <dgm:prSet presAssocID="{6388DEB3-8ACB-409D-BACE-20BC599F56E9}" presName="composite" presStyleCnt="0"/>
      <dgm:spPr/>
    </dgm:pt>
    <dgm:pt modelId="{E9711D1E-6A85-40DC-85E7-C5C3CE8FB22F}" type="pres">
      <dgm:prSet presAssocID="{6388DEB3-8ACB-409D-BACE-20BC599F56E9}" presName="parTx" presStyleLbl="alignNode1" presStyleIdx="0" presStyleCnt="4">
        <dgm:presLayoutVars>
          <dgm:chMax val="0"/>
          <dgm:chPref val="0"/>
          <dgm:bulletEnabled val="1"/>
        </dgm:presLayoutVars>
      </dgm:prSet>
      <dgm:spPr/>
    </dgm:pt>
    <dgm:pt modelId="{CBC9A738-7069-4A21-AE4D-D314DF577E38}" type="pres">
      <dgm:prSet presAssocID="{6388DEB3-8ACB-409D-BACE-20BC599F56E9}" presName="desTx" presStyleLbl="alignAccFollowNode1" presStyleIdx="0" presStyleCnt="4">
        <dgm:presLayoutVars>
          <dgm:bulletEnabled val="1"/>
        </dgm:presLayoutVars>
      </dgm:prSet>
      <dgm:spPr/>
    </dgm:pt>
    <dgm:pt modelId="{23F4EC07-D249-4E04-A9C7-5B03E0089214}" type="pres">
      <dgm:prSet presAssocID="{1D37E4D5-7412-4F9D-91C2-282C237183D8}" presName="space" presStyleCnt="0"/>
      <dgm:spPr/>
    </dgm:pt>
    <dgm:pt modelId="{611A5D94-C449-4455-B2F0-89153A3967B4}" type="pres">
      <dgm:prSet presAssocID="{B61F463B-6BF6-4011-A846-98AFF6253FC2}" presName="composite" presStyleCnt="0"/>
      <dgm:spPr/>
    </dgm:pt>
    <dgm:pt modelId="{F372F3F2-9405-4679-9F2B-46AC9CFBE93B}" type="pres">
      <dgm:prSet presAssocID="{B61F463B-6BF6-4011-A846-98AFF6253FC2}" presName="parTx" presStyleLbl="alignNode1" presStyleIdx="1" presStyleCnt="4">
        <dgm:presLayoutVars>
          <dgm:chMax val="0"/>
          <dgm:chPref val="0"/>
          <dgm:bulletEnabled val="1"/>
        </dgm:presLayoutVars>
      </dgm:prSet>
      <dgm:spPr/>
    </dgm:pt>
    <dgm:pt modelId="{CC0DC42C-2BDB-4A92-A63F-9A0B98BE6A01}" type="pres">
      <dgm:prSet presAssocID="{B61F463B-6BF6-4011-A846-98AFF6253FC2}" presName="desTx" presStyleLbl="alignAccFollowNode1" presStyleIdx="1" presStyleCnt="4">
        <dgm:presLayoutVars>
          <dgm:bulletEnabled val="1"/>
        </dgm:presLayoutVars>
      </dgm:prSet>
      <dgm:spPr/>
    </dgm:pt>
    <dgm:pt modelId="{11D668C0-79FB-4770-8E07-867B04C0ECA2}" type="pres">
      <dgm:prSet presAssocID="{D78F5F06-0AC8-4990-B0E9-B741324D01FF}" presName="space" presStyleCnt="0"/>
      <dgm:spPr/>
    </dgm:pt>
    <dgm:pt modelId="{B760E59C-81CA-41EB-9FFB-CAAD520A0AAF}" type="pres">
      <dgm:prSet presAssocID="{9D0CFB2B-BC4C-4214-A969-6B0DC4108CF8}" presName="composite" presStyleCnt="0"/>
      <dgm:spPr/>
    </dgm:pt>
    <dgm:pt modelId="{3B457229-37F3-47EE-BBCA-3B808E48E53F}" type="pres">
      <dgm:prSet presAssocID="{9D0CFB2B-BC4C-4214-A969-6B0DC4108CF8}" presName="parTx" presStyleLbl="alignNode1" presStyleIdx="2" presStyleCnt="4">
        <dgm:presLayoutVars>
          <dgm:chMax val="0"/>
          <dgm:chPref val="0"/>
          <dgm:bulletEnabled val="1"/>
        </dgm:presLayoutVars>
      </dgm:prSet>
      <dgm:spPr/>
    </dgm:pt>
    <dgm:pt modelId="{19728AAF-56AE-4BD8-B5EA-5A997A3DDB1D}" type="pres">
      <dgm:prSet presAssocID="{9D0CFB2B-BC4C-4214-A969-6B0DC4108CF8}" presName="desTx" presStyleLbl="alignAccFollowNode1" presStyleIdx="2" presStyleCnt="4">
        <dgm:presLayoutVars>
          <dgm:bulletEnabled val="1"/>
        </dgm:presLayoutVars>
      </dgm:prSet>
      <dgm:spPr/>
    </dgm:pt>
    <dgm:pt modelId="{10823E0B-C708-47F8-9EE4-4E920A75EFFC}" type="pres">
      <dgm:prSet presAssocID="{2094841D-6C55-41AA-B68D-630EE151075F}" presName="space" presStyleCnt="0"/>
      <dgm:spPr/>
    </dgm:pt>
    <dgm:pt modelId="{D8F0F586-E781-4994-B222-B5B69076F755}" type="pres">
      <dgm:prSet presAssocID="{2FC158AD-2DCD-48E5-91A7-14E058897B42}" presName="composite" presStyleCnt="0"/>
      <dgm:spPr/>
    </dgm:pt>
    <dgm:pt modelId="{F92F8196-0B37-4721-94BB-C83FAB3F3AC9}" type="pres">
      <dgm:prSet presAssocID="{2FC158AD-2DCD-48E5-91A7-14E058897B42}" presName="parTx" presStyleLbl="alignNode1" presStyleIdx="3" presStyleCnt="4">
        <dgm:presLayoutVars>
          <dgm:chMax val="0"/>
          <dgm:chPref val="0"/>
          <dgm:bulletEnabled val="1"/>
        </dgm:presLayoutVars>
      </dgm:prSet>
      <dgm:spPr/>
    </dgm:pt>
    <dgm:pt modelId="{CCB836DD-5400-445F-84A0-6F2CC18418C0}" type="pres">
      <dgm:prSet presAssocID="{2FC158AD-2DCD-48E5-91A7-14E058897B42}" presName="desTx" presStyleLbl="alignAccFollowNode1" presStyleIdx="3" presStyleCnt="4">
        <dgm:presLayoutVars>
          <dgm:bulletEnabled val="1"/>
        </dgm:presLayoutVars>
      </dgm:prSet>
      <dgm:spPr/>
    </dgm:pt>
  </dgm:ptLst>
  <dgm:cxnLst>
    <dgm:cxn modelId="{B679460B-1E28-4A6C-AF55-1E21905BCBC2}" srcId="{9D0CFB2B-BC4C-4214-A969-6B0DC4108CF8}" destId="{F3A7E425-D340-4E1A-B4D2-B8FE874F3193}" srcOrd="1" destOrd="0" parTransId="{36A232DC-1888-4BB9-A7ED-B63D0B1BEF93}" sibTransId="{CDA3C60E-F9B5-4A9B-83A3-3A574814C0BA}"/>
    <dgm:cxn modelId="{E413940E-D5E9-4F3B-B5AF-6E897B7ED3E4}" srcId="{6388DEB3-8ACB-409D-BACE-20BC599F56E9}" destId="{60907F3A-234C-4EEA-9FD6-52E089E46168}" srcOrd="2" destOrd="0" parTransId="{D5054BE5-962D-4E1C-9490-02F4F665093A}" sibTransId="{5E91927A-B4CB-4558-AA48-088259A5FC3B}"/>
    <dgm:cxn modelId="{2D16330F-F2E1-4BF5-A6EE-3E17DB96FD50}" srcId="{9D0CFB2B-BC4C-4214-A969-6B0DC4108CF8}" destId="{6996FFE5-227F-4933-9381-F38EADB93F1D}" srcOrd="0" destOrd="0" parTransId="{15D451B1-65AC-4151-B7B5-D93BA9B60BD1}" sibTransId="{409190FB-DAE5-4460-8CA8-9343F0E1DEF5}"/>
    <dgm:cxn modelId="{0A87BE15-2E10-46C6-8929-785642090809}" type="presOf" srcId="{E4C9CD60-87B4-46BA-9A63-D521A2208C0A}" destId="{CC0DC42C-2BDB-4A92-A63F-9A0B98BE6A01}" srcOrd="0" destOrd="0" presId="urn:microsoft.com/office/officeart/2005/8/layout/hList1"/>
    <dgm:cxn modelId="{690A7E16-EA71-48C9-AD88-85470AF66B22}" type="presOf" srcId="{2FC158AD-2DCD-48E5-91A7-14E058897B42}" destId="{F92F8196-0B37-4721-94BB-C83FAB3F3AC9}" srcOrd="0" destOrd="0" presId="urn:microsoft.com/office/officeart/2005/8/layout/hList1"/>
    <dgm:cxn modelId="{15C32617-847A-46E8-81C6-17BF45E59BAB}" type="presOf" srcId="{6388DEB3-8ACB-409D-BACE-20BC599F56E9}" destId="{E9711D1E-6A85-40DC-85E7-C5C3CE8FB22F}" srcOrd="0" destOrd="0" presId="urn:microsoft.com/office/officeart/2005/8/layout/hList1"/>
    <dgm:cxn modelId="{61A0991D-3EBE-4386-9FF3-DDAC9A7B23D9}" srcId="{6388DEB3-8ACB-409D-BACE-20BC599F56E9}" destId="{F7017E10-348C-4771-B97E-C7F2C33FD5B1}" srcOrd="1" destOrd="0" parTransId="{E91DC2D4-82EF-49F7-A768-4203B22CDF30}" sibTransId="{32DAB362-E37D-422D-8DB1-D759ED1D25ED}"/>
    <dgm:cxn modelId="{5F0C491F-FC64-4FAA-9EC3-606DB07043B8}" srcId="{6388DEB3-8ACB-409D-BACE-20BC599F56E9}" destId="{9FBEE7AB-2E0E-42B0-8F0C-22CEEC3C18CA}" srcOrd="4" destOrd="0" parTransId="{D7820E45-B828-408C-8AE2-8542BCCCFBD1}" sibTransId="{30233416-ED1C-400F-BBEC-F38F89E754E3}"/>
    <dgm:cxn modelId="{E8C37527-D4E5-4AA9-90E8-14FE8D49285D}" srcId="{9D0CFB2B-BC4C-4214-A969-6B0DC4108CF8}" destId="{F03CAB26-7024-41DB-A2A4-61AB102ECDDD}" srcOrd="3" destOrd="0" parTransId="{09C6F54B-D056-45DD-B9B9-2C4009F1DC39}" sibTransId="{EDD9F645-990B-418F-AEB1-CD2815F647F6}"/>
    <dgm:cxn modelId="{A6BB7949-A112-49C3-AFF6-4B1E53AF6A4B}" srcId="{B5F580B7-F738-441A-B091-746F4C0BD6FB}" destId="{2FC158AD-2DCD-48E5-91A7-14E058897B42}" srcOrd="3" destOrd="0" parTransId="{055F8E8C-4F65-4DAE-B2E2-A2546E5985C7}" sibTransId="{81FB7B22-B22B-4544-B6D0-BAAE856824DE}"/>
    <dgm:cxn modelId="{134E204B-5761-40AF-9C34-530DBCBDB81B}" type="presOf" srcId="{60907F3A-234C-4EEA-9FD6-52E089E46168}" destId="{CBC9A738-7069-4A21-AE4D-D314DF577E38}" srcOrd="0" destOrd="2" presId="urn:microsoft.com/office/officeart/2005/8/layout/hList1"/>
    <dgm:cxn modelId="{70183C6B-F900-4D59-873D-C6450FD571D7}" srcId="{B61F463B-6BF6-4011-A846-98AFF6253FC2}" destId="{56E77ECC-6F84-4023-96DB-1A4987C0A348}" srcOrd="1" destOrd="0" parTransId="{532C291A-71F8-4DA2-99CF-F2F141D439FA}" sibTransId="{484E61C2-FBEE-4249-8AE0-73CF4DA28D1F}"/>
    <dgm:cxn modelId="{9A22C24C-5D19-4BDA-8984-18081EB2BB42}" srcId="{B5F580B7-F738-441A-B091-746F4C0BD6FB}" destId="{B61F463B-6BF6-4011-A846-98AFF6253FC2}" srcOrd="1" destOrd="0" parTransId="{DE2C1D76-B5DF-4E18-B29D-FF5B94D0F429}" sibTransId="{D78F5F06-0AC8-4990-B0E9-B741324D01FF}"/>
    <dgm:cxn modelId="{5E7A096D-3F37-4F59-B1D4-EEE7310EBC96}" type="presOf" srcId="{B61F463B-6BF6-4011-A846-98AFF6253FC2}" destId="{F372F3F2-9405-4679-9F2B-46AC9CFBE93B}" srcOrd="0" destOrd="0" presId="urn:microsoft.com/office/officeart/2005/8/layout/hList1"/>
    <dgm:cxn modelId="{F27B166F-E5EF-489B-B017-E99A894ED6A8}" srcId="{9D0CFB2B-BC4C-4214-A969-6B0DC4108CF8}" destId="{8814FFC1-3A91-4D9E-AB1E-86D2400A401A}" srcOrd="2" destOrd="0" parTransId="{51E23D43-33DD-4151-BFC6-743ADE4ECEEB}" sibTransId="{CF57A194-C126-41BE-9C03-FEA6B04DBD6C}"/>
    <dgm:cxn modelId="{7559DB4F-CC6E-470C-AA08-9959837D6036}" srcId="{6388DEB3-8ACB-409D-BACE-20BC599F56E9}" destId="{4B71CC7E-2B6A-4BCA-AD4B-E6F20D7F245B}" srcOrd="3" destOrd="0" parTransId="{4AE65DB5-3A79-4D7D-982A-0B09A42DAE0B}" sibTransId="{596A61DF-DE6B-4690-8671-CCD75FDF5081}"/>
    <dgm:cxn modelId="{13041A51-B096-4841-8541-A69AF8BE3102}" type="presOf" srcId="{842DCBFA-AC07-49C5-A80D-218256C7B3B0}" destId="{CCB836DD-5400-445F-84A0-6F2CC18418C0}" srcOrd="0" destOrd="0" presId="urn:microsoft.com/office/officeart/2005/8/layout/hList1"/>
    <dgm:cxn modelId="{1A300657-7649-487E-B04B-426C67884171}" type="presOf" srcId="{B04E1F25-B376-4AC2-9227-5DF4BEE0AADA}" destId="{CBC9A738-7069-4A21-AE4D-D314DF577E38}" srcOrd="0" destOrd="0" presId="urn:microsoft.com/office/officeart/2005/8/layout/hList1"/>
    <dgm:cxn modelId="{4BCE1C57-0A6C-4B3C-9C33-40D86A588319}" srcId="{B5F580B7-F738-441A-B091-746F4C0BD6FB}" destId="{9D0CFB2B-BC4C-4214-A969-6B0DC4108CF8}" srcOrd="2" destOrd="0" parTransId="{526884F5-E00E-4493-BDA5-9F609B88B4AC}" sibTransId="{2094841D-6C55-41AA-B68D-630EE151075F}"/>
    <dgm:cxn modelId="{A2E21D79-FF14-4826-8619-34F9A81E57B3}" srcId="{6388DEB3-8ACB-409D-BACE-20BC599F56E9}" destId="{B04E1F25-B376-4AC2-9227-5DF4BEE0AADA}" srcOrd="0" destOrd="0" parTransId="{247B9C6E-D167-4C65-8C25-4C92824D0C17}" sibTransId="{7AD94A9A-8B62-4EA3-B882-E85D73DEB703}"/>
    <dgm:cxn modelId="{62A5FD79-8873-4A9B-AA1C-85D52DA14207}" type="presOf" srcId="{B5F580B7-F738-441A-B091-746F4C0BD6FB}" destId="{D9A8CF74-ACC7-40D6-AF54-7FDEE35D93D4}" srcOrd="0" destOrd="0" presId="urn:microsoft.com/office/officeart/2005/8/layout/hList1"/>
    <dgm:cxn modelId="{2153EA7E-3817-46F8-A7EB-4BB7A863193C}" type="presOf" srcId="{4B71CC7E-2B6A-4BCA-AD4B-E6F20D7F245B}" destId="{CBC9A738-7069-4A21-AE4D-D314DF577E38}" srcOrd="0" destOrd="3" presId="urn:microsoft.com/office/officeart/2005/8/layout/hList1"/>
    <dgm:cxn modelId="{2BB19682-ADE1-41DA-86C3-E8A6E01AF832}" type="presOf" srcId="{9D0CFB2B-BC4C-4214-A969-6B0DC4108CF8}" destId="{3B457229-37F3-47EE-BBCA-3B808E48E53F}" srcOrd="0" destOrd="0" presId="urn:microsoft.com/office/officeart/2005/8/layout/hList1"/>
    <dgm:cxn modelId="{183EE887-A62F-4739-9408-6958C3A6843E}" type="presOf" srcId="{F03CAB26-7024-41DB-A2A4-61AB102ECDDD}" destId="{19728AAF-56AE-4BD8-B5EA-5A997A3DDB1D}" srcOrd="0" destOrd="3" presId="urn:microsoft.com/office/officeart/2005/8/layout/hList1"/>
    <dgm:cxn modelId="{DF5A4FA7-5CDB-404D-AC84-E4325B6396B3}" srcId="{2FC158AD-2DCD-48E5-91A7-14E058897B42}" destId="{842DCBFA-AC07-49C5-A80D-218256C7B3B0}" srcOrd="0" destOrd="0" parTransId="{F2773C2B-CF1B-4075-BA26-5837B3B99191}" sibTransId="{8CD44BC0-FF9C-4087-A34F-CC1858BA97A3}"/>
    <dgm:cxn modelId="{7EAA6EAD-9B16-4F30-A24B-D00D7F72502D}" type="presOf" srcId="{F3A7E425-D340-4E1A-B4D2-B8FE874F3193}" destId="{19728AAF-56AE-4BD8-B5EA-5A997A3DDB1D}" srcOrd="0" destOrd="1" presId="urn:microsoft.com/office/officeart/2005/8/layout/hList1"/>
    <dgm:cxn modelId="{10F5BDAD-07E3-449F-8517-3B50840D1D9D}" type="presOf" srcId="{F7017E10-348C-4771-B97E-C7F2C33FD5B1}" destId="{CBC9A738-7069-4A21-AE4D-D314DF577E38}" srcOrd="0" destOrd="1" presId="urn:microsoft.com/office/officeart/2005/8/layout/hList1"/>
    <dgm:cxn modelId="{BABB95C2-79C6-48C6-8B8A-72239CBAD474}" type="presOf" srcId="{56E77ECC-6F84-4023-96DB-1A4987C0A348}" destId="{CC0DC42C-2BDB-4A92-A63F-9A0B98BE6A01}" srcOrd="0" destOrd="1" presId="urn:microsoft.com/office/officeart/2005/8/layout/hList1"/>
    <dgm:cxn modelId="{CB91C4D3-3C00-4B99-A37D-CAD5E86CE5F3}" type="presOf" srcId="{9FBEE7AB-2E0E-42B0-8F0C-22CEEC3C18CA}" destId="{CBC9A738-7069-4A21-AE4D-D314DF577E38}" srcOrd="0" destOrd="4" presId="urn:microsoft.com/office/officeart/2005/8/layout/hList1"/>
    <dgm:cxn modelId="{73C004E9-3790-4364-A3B2-521CE90D7CB4}" type="presOf" srcId="{6996FFE5-227F-4933-9381-F38EADB93F1D}" destId="{19728AAF-56AE-4BD8-B5EA-5A997A3DDB1D}" srcOrd="0" destOrd="0" presId="urn:microsoft.com/office/officeart/2005/8/layout/hList1"/>
    <dgm:cxn modelId="{23D4E8E9-3E26-44DC-9A56-85E292012F66}" srcId="{B61F463B-6BF6-4011-A846-98AFF6253FC2}" destId="{E4C9CD60-87B4-46BA-9A63-D521A2208C0A}" srcOrd="0" destOrd="0" parTransId="{7F8CC1D1-6CA5-42E1-8570-A55E998DE5FF}" sibTransId="{CBBDA010-2636-438B-858D-7E6BC127CB50}"/>
    <dgm:cxn modelId="{B0001EF5-6FC9-4EB1-919D-39CE28D26C23}" type="presOf" srcId="{8814FFC1-3A91-4D9E-AB1E-86D2400A401A}" destId="{19728AAF-56AE-4BD8-B5EA-5A997A3DDB1D}" srcOrd="0" destOrd="2" presId="urn:microsoft.com/office/officeart/2005/8/layout/hList1"/>
    <dgm:cxn modelId="{1C5331FA-A7C5-4BD4-8F01-23C3D3B96AEF}" srcId="{B5F580B7-F738-441A-B091-746F4C0BD6FB}" destId="{6388DEB3-8ACB-409D-BACE-20BC599F56E9}" srcOrd="0" destOrd="0" parTransId="{B27F2B9F-BFC5-4B78-9F4B-7CD534A7F422}" sibTransId="{1D37E4D5-7412-4F9D-91C2-282C237183D8}"/>
    <dgm:cxn modelId="{BE640283-1EEA-41BB-822C-5521B9FA9A20}" type="presParOf" srcId="{D9A8CF74-ACC7-40D6-AF54-7FDEE35D93D4}" destId="{B0290438-EEA5-4EA8-BB1D-95A4908F91E8}" srcOrd="0" destOrd="0" presId="urn:microsoft.com/office/officeart/2005/8/layout/hList1"/>
    <dgm:cxn modelId="{596050A7-C0E1-4D31-8EDF-C91A4CBE9E4F}" type="presParOf" srcId="{B0290438-EEA5-4EA8-BB1D-95A4908F91E8}" destId="{E9711D1E-6A85-40DC-85E7-C5C3CE8FB22F}" srcOrd="0" destOrd="0" presId="urn:microsoft.com/office/officeart/2005/8/layout/hList1"/>
    <dgm:cxn modelId="{93EE664F-7927-40CD-B47E-75B5CFF0552D}" type="presParOf" srcId="{B0290438-EEA5-4EA8-BB1D-95A4908F91E8}" destId="{CBC9A738-7069-4A21-AE4D-D314DF577E38}" srcOrd="1" destOrd="0" presId="urn:microsoft.com/office/officeart/2005/8/layout/hList1"/>
    <dgm:cxn modelId="{0D211E20-72E3-4B4B-8F77-269389846EDB}" type="presParOf" srcId="{D9A8CF74-ACC7-40D6-AF54-7FDEE35D93D4}" destId="{23F4EC07-D249-4E04-A9C7-5B03E0089214}" srcOrd="1" destOrd="0" presId="urn:microsoft.com/office/officeart/2005/8/layout/hList1"/>
    <dgm:cxn modelId="{4A8BCDEA-B4CE-443E-A01A-2BCED61EC8D2}" type="presParOf" srcId="{D9A8CF74-ACC7-40D6-AF54-7FDEE35D93D4}" destId="{611A5D94-C449-4455-B2F0-89153A3967B4}" srcOrd="2" destOrd="0" presId="urn:microsoft.com/office/officeart/2005/8/layout/hList1"/>
    <dgm:cxn modelId="{14D4F9C5-AE88-440D-81B3-75BFA1A50E1D}" type="presParOf" srcId="{611A5D94-C449-4455-B2F0-89153A3967B4}" destId="{F372F3F2-9405-4679-9F2B-46AC9CFBE93B}" srcOrd="0" destOrd="0" presId="urn:microsoft.com/office/officeart/2005/8/layout/hList1"/>
    <dgm:cxn modelId="{B19A2767-B132-4EFA-8C57-902D9C64E5ED}" type="presParOf" srcId="{611A5D94-C449-4455-B2F0-89153A3967B4}" destId="{CC0DC42C-2BDB-4A92-A63F-9A0B98BE6A01}" srcOrd="1" destOrd="0" presId="urn:microsoft.com/office/officeart/2005/8/layout/hList1"/>
    <dgm:cxn modelId="{C91A844D-3B3C-42F8-9CA2-7BE1B6DAF466}" type="presParOf" srcId="{D9A8CF74-ACC7-40D6-AF54-7FDEE35D93D4}" destId="{11D668C0-79FB-4770-8E07-867B04C0ECA2}" srcOrd="3" destOrd="0" presId="urn:microsoft.com/office/officeart/2005/8/layout/hList1"/>
    <dgm:cxn modelId="{07C064CA-7B95-4F88-B51C-460BA53D8369}" type="presParOf" srcId="{D9A8CF74-ACC7-40D6-AF54-7FDEE35D93D4}" destId="{B760E59C-81CA-41EB-9FFB-CAAD520A0AAF}" srcOrd="4" destOrd="0" presId="urn:microsoft.com/office/officeart/2005/8/layout/hList1"/>
    <dgm:cxn modelId="{C73DB4A2-3243-4CB8-A6ED-7CA7C90DBABA}" type="presParOf" srcId="{B760E59C-81CA-41EB-9FFB-CAAD520A0AAF}" destId="{3B457229-37F3-47EE-BBCA-3B808E48E53F}" srcOrd="0" destOrd="0" presId="urn:microsoft.com/office/officeart/2005/8/layout/hList1"/>
    <dgm:cxn modelId="{D481929F-CE3D-4704-B351-197E9A2BB1C8}" type="presParOf" srcId="{B760E59C-81CA-41EB-9FFB-CAAD520A0AAF}" destId="{19728AAF-56AE-4BD8-B5EA-5A997A3DDB1D}" srcOrd="1" destOrd="0" presId="urn:microsoft.com/office/officeart/2005/8/layout/hList1"/>
    <dgm:cxn modelId="{A9082624-40FB-4C56-914D-2E863206E3A4}" type="presParOf" srcId="{D9A8CF74-ACC7-40D6-AF54-7FDEE35D93D4}" destId="{10823E0B-C708-47F8-9EE4-4E920A75EFFC}" srcOrd="5" destOrd="0" presId="urn:microsoft.com/office/officeart/2005/8/layout/hList1"/>
    <dgm:cxn modelId="{B6D4C630-3BAB-47C0-9A41-8C1843C8468F}" type="presParOf" srcId="{D9A8CF74-ACC7-40D6-AF54-7FDEE35D93D4}" destId="{D8F0F586-E781-4994-B222-B5B69076F755}" srcOrd="6" destOrd="0" presId="urn:microsoft.com/office/officeart/2005/8/layout/hList1"/>
    <dgm:cxn modelId="{940C4145-9D8D-4FCB-94DD-2502C8B8E22C}" type="presParOf" srcId="{D8F0F586-E781-4994-B222-B5B69076F755}" destId="{F92F8196-0B37-4721-94BB-C83FAB3F3AC9}" srcOrd="0" destOrd="0" presId="urn:microsoft.com/office/officeart/2005/8/layout/hList1"/>
    <dgm:cxn modelId="{89FC6421-3373-4FAD-8B77-63F063A40712}" type="presParOf" srcId="{D8F0F586-E781-4994-B222-B5B69076F755}" destId="{CCB836DD-5400-445F-84A0-6F2CC18418C0}"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8D0D637-59DB-4AE5-8836-3160FBE4A468}" type="doc">
      <dgm:prSet loTypeId="urn:microsoft.com/office/officeart/2005/8/layout/vProcess5" loCatId="process" qsTypeId="urn:microsoft.com/office/officeart/2005/8/quickstyle/simple1" qsCatId="simple" csTypeId="urn:microsoft.com/office/officeart/2005/8/colors/colorful2" csCatId="colorful" phldr="1"/>
      <dgm:spPr/>
      <dgm:t>
        <a:bodyPr/>
        <a:lstStyle/>
        <a:p>
          <a:endParaRPr lang="en-US"/>
        </a:p>
      </dgm:t>
    </dgm:pt>
    <dgm:pt modelId="{BD8DAE04-7E1D-4BA4-87D1-5007440A9F6E}">
      <dgm:prSet/>
      <dgm:spPr/>
      <dgm:t>
        <a:bodyPr/>
        <a:lstStyle/>
        <a:p>
          <a:pPr>
            <a:defRPr cap="all"/>
          </a:pPr>
          <a:r>
            <a:rPr lang="en-GB"/>
            <a:t>Bigger target audience</a:t>
          </a:r>
          <a:endParaRPr lang="en-US"/>
        </a:p>
      </dgm:t>
    </dgm:pt>
    <dgm:pt modelId="{E777BDDB-C683-470E-BA50-180054172BB6}" type="parTrans" cxnId="{CAA2484A-912F-4CB6-B534-F2AAB4803FA8}">
      <dgm:prSet/>
      <dgm:spPr/>
      <dgm:t>
        <a:bodyPr/>
        <a:lstStyle/>
        <a:p>
          <a:endParaRPr lang="en-US"/>
        </a:p>
      </dgm:t>
    </dgm:pt>
    <dgm:pt modelId="{1999CCCE-06AE-408E-8484-3861CAA6418F}" type="sibTrans" cxnId="{CAA2484A-912F-4CB6-B534-F2AAB4803FA8}">
      <dgm:prSet/>
      <dgm:spPr/>
      <dgm:t>
        <a:bodyPr/>
        <a:lstStyle/>
        <a:p>
          <a:endParaRPr lang="en-US"/>
        </a:p>
      </dgm:t>
    </dgm:pt>
    <dgm:pt modelId="{66E93A47-44DF-404E-8FFE-AC76E7FD8D14}">
      <dgm:prSet/>
      <dgm:spPr/>
      <dgm:t>
        <a:bodyPr/>
        <a:lstStyle/>
        <a:p>
          <a:pPr>
            <a:defRPr cap="all"/>
          </a:pPr>
          <a:r>
            <a:rPr lang="en-GB"/>
            <a:t>Cost effective</a:t>
          </a:r>
          <a:endParaRPr lang="en-US"/>
        </a:p>
      </dgm:t>
    </dgm:pt>
    <dgm:pt modelId="{80958E9A-A583-49E4-BC2B-49FE2A462C8A}" type="parTrans" cxnId="{67F9B845-EBA9-4EE4-B310-295EFDF31B86}">
      <dgm:prSet/>
      <dgm:spPr/>
      <dgm:t>
        <a:bodyPr/>
        <a:lstStyle/>
        <a:p>
          <a:endParaRPr lang="en-US"/>
        </a:p>
      </dgm:t>
    </dgm:pt>
    <dgm:pt modelId="{5A078A0E-BC7D-4580-9CB3-D1C5ECA7E66B}" type="sibTrans" cxnId="{67F9B845-EBA9-4EE4-B310-295EFDF31B86}">
      <dgm:prSet/>
      <dgm:spPr/>
      <dgm:t>
        <a:bodyPr/>
        <a:lstStyle/>
        <a:p>
          <a:endParaRPr lang="en-US"/>
        </a:p>
      </dgm:t>
    </dgm:pt>
    <dgm:pt modelId="{136E5A8B-566D-40C2-A1FC-7DB24F6CCA15}">
      <dgm:prSet/>
      <dgm:spPr/>
      <dgm:t>
        <a:bodyPr/>
        <a:lstStyle/>
        <a:p>
          <a:pPr>
            <a:defRPr cap="all"/>
          </a:pPr>
          <a:r>
            <a:rPr lang="en-GB"/>
            <a:t>Flexible</a:t>
          </a:r>
          <a:endParaRPr lang="en-US"/>
        </a:p>
      </dgm:t>
    </dgm:pt>
    <dgm:pt modelId="{9146DD94-30EF-492D-9CAE-7267E0F9EE8F}" type="parTrans" cxnId="{5B5BA76F-113B-42A8-B165-BA105899E9E7}">
      <dgm:prSet/>
      <dgm:spPr/>
      <dgm:t>
        <a:bodyPr/>
        <a:lstStyle/>
        <a:p>
          <a:endParaRPr lang="en-US"/>
        </a:p>
      </dgm:t>
    </dgm:pt>
    <dgm:pt modelId="{B9086761-F42F-49FD-9F54-6A64D67F292D}" type="sibTrans" cxnId="{5B5BA76F-113B-42A8-B165-BA105899E9E7}">
      <dgm:prSet/>
      <dgm:spPr/>
      <dgm:t>
        <a:bodyPr/>
        <a:lstStyle/>
        <a:p>
          <a:endParaRPr lang="en-US"/>
        </a:p>
      </dgm:t>
    </dgm:pt>
    <dgm:pt modelId="{12CFA1B0-BB9D-4BEE-9B48-64070970CDF7}" type="pres">
      <dgm:prSet presAssocID="{B8D0D637-59DB-4AE5-8836-3160FBE4A468}" presName="outerComposite" presStyleCnt="0">
        <dgm:presLayoutVars>
          <dgm:chMax val="5"/>
          <dgm:dir/>
          <dgm:resizeHandles val="exact"/>
        </dgm:presLayoutVars>
      </dgm:prSet>
      <dgm:spPr/>
    </dgm:pt>
    <dgm:pt modelId="{A36F295D-955D-4C2C-8E2E-0435DAA43135}" type="pres">
      <dgm:prSet presAssocID="{B8D0D637-59DB-4AE5-8836-3160FBE4A468}" presName="dummyMaxCanvas" presStyleCnt="0">
        <dgm:presLayoutVars/>
      </dgm:prSet>
      <dgm:spPr/>
    </dgm:pt>
    <dgm:pt modelId="{5F702BD4-926E-4712-8A35-8FAFC3094B9E}" type="pres">
      <dgm:prSet presAssocID="{B8D0D637-59DB-4AE5-8836-3160FBE4A468}" presName="ThreeNodes_1" presStyleLbl="node1" presStyleIdx="0" presStyleCnt="3">
        <dgm:presLayoutVars>
          <dgm:bulletEnabled val="1"/>
        </dgm:presLayoutVars>
      </dgm:prSet>
      <dgm:spPr/>
    </dgm:pt>
    <dgm:pt modelId="{4B8E522A-F1EE-47CA-B752-4AE07C8BBE75}" type="pres">
      <dgm:prSet presAssocID="{B8D0D637-59DB-4AE5-8836-3160FBE4A468}" presName="ThreeNodes_2" presStyleLbl="node1" presStyleIdx="1" presStyleCnt="3">
        <dgm:presLayoutVars>
          <dgm:bulletEnabled val="1"/>
        </dgm:presLayoutVars>
      </dgm:prSet>
      <dgm:spPr/>
    </dgm:pt>
    <dgm:pt modelId="{C0570C98-7616-47CD-B6BF-60002F9DBD19}" type="pres">
      <dgm:prSet presAssocID="{B8D0D637-59DB-4AE5-8836-3160FBE4A468}" presName="ThreeNodes_3" presStyleLbl="node1" presStyleIdx="2" presStyleCnt="3">
        <dgm:presLayoutVars>
          <dgm:bulletEnabled val="1"/>
        </dgm:presLayoutVars>
      </dgm:prSet>
      <dgm:spPr/>
    </dgm:pt>
    <dgm:pt modelId="{AEDE6568-B563-4001-86E5-7FEB1631E57C}" type="pres">
      <dgm:prSet presAssocID="{B8D0D637-59DB-4AE5-8836-3160FBE4A468}" presName="ThreeConn_1-2" presStyleLbl="fgAccFollowNode1" presStyleIdx="0" presStyleCnt="2">
        <dgm:presLayoutVars>
          <dgm:bulletEnabled val="1"/>
        </dgm:presLayoutVars>
      </dgm:prSet>
      <dgm:spPr/>
    </dgm:pt>
    <dgm:pt modelId="{1C9803B4-83EF-4073-9FB8-4F11AD3A4D43}" type="pres">
      <dgm:prSet presAssocID="{B8D0D637-59DB-4AE5-8836-3160FBE4A468}" presName="ThreeConn_2-3" presStyleLbl="fgAccFollowNode1" presStyleIdx="1" presStyleCnt="2">
        <dgm:presLayoutVars>
          <dgm:bulletEnabled val="1"/>
        </dgm:presLayoutVars>
      </dgm:prSet>
      <dgm:spPr/>
    </dgm:pt>
    <dgm:pt modelId="{7067CC1E-0971-4E90-BF87-B72EB02A3035}" type="pres">
      <dgm:prSet presAssocID="{B8D0D637-59DB-4AE5-8836-3160FBE4A468}" presName="ThreeNodes_1_text" presStyleLbl="node1" presStyleIdx="2" presStyleCnt="3">
        <dgm:presLayoutVars>
          <dgm:bulletEnabled val="1"/>
        </dgm:presLayoutVars>
      </dgm:prSet>
      <dgm:spPr/>
    </dgm:pt>
    <dgm:pt modelId="{A6F6F84C-6050-4646-8D06-3897EB4682A7}" type="pres">
      <dgm:prSet presAssocID="{B8D0D637-59DB-4AE5-8836-3160FBE4A468}" presName="ThreeNodes_2_text" presStyleLbl="node1" presStyleIdx="2" presStyleCnt="3">
        <dgm:presLayoutVars>
          <dgm:bulletEnabled val="1"/>
        </dgm:presLayoutVars>
      </dgm:prSet>
      <dgm:spPr/>
    </dgm:pt>
    <dgm:pt modelId="{76BDBA65-4BEE-4CAC-AC14-54FE98F3AE67}" type="pres">
      <dgm:prSet presAssocID="{B8D0D637-59DB-4AE5-8836-3160FBE4A468}" presName="ThreeNodes_3_text" presStyleLbl="node1" presStyleIdx="2" presStyleCnt="3">
        <dgm:presLayoutVars>
          <dgm:bulletEnabled val="1"/>
        </dgm:presLayoutVars>
      </dgm:prSet>
      <dgm:spPr/>
    </dgm:pt>
  </dgm:ptLst>
  <dgm:cxnLst>
    <dgm:cxn modelId="{E4DCAE00-8D18-4F47-9734-4710643316D8}" type="presOf" srcId="{136E5A8B-566D-40C2-A1FC-7DB24F6CCA15}" destId="{76BDBA65-4BEE-4CAC-AC14-54FE98F3AE67}" srcOrd="1" destOrd="0" presId="urn:microsoft.com/office/officeart/2005/8/layout/vProcess5"/>
    <dgm:cxn modelId="{ED01C400-17E5-48C0-8A8C-EBE8E4BBD5BE}" type="presOf" srcId="{5A078A0E-BC7D-4580-9CB3-D1C5ECA7E66B}" destId="{1C9803B4-83EF-4073-9FB8-4F11AD3A4D43}" srcOrd="0" destOrd="0" presId="urn:microsoft.com/office/officeart/2005/8/layout/vProcess5"/>
    <dgm:cxn modelId="{CB5C9225-6AB2-4D98-BD80-32409A948668}" type="presOf" srcId="{1999CCCE-06AE-408E-8484-3861CAA6418F}" destId="{AEDE6568-B563-4001-86E5-7FEB1631E57C}" srcOrd="0" destOrd="0" presId="urn:microsoft.com/office/officeart/2005/8/layout/vProcess5"/>
    <dgm:cxn modelId="{67F9B845-EBA9-4EE4-B310-295EFDF31B86}" srcId="{B8D0D637-59DB-4AE5-8836-3160FBE4A468}" destId="{66E93A47-44DF-404E-8FFE-AC76E7FD8D14}" srcOrd="1" destOrd="0" parTransId="{80958E9A-A583-49E4-BC2B-49FE2A462C8A}" sibTransId="{5A078A0E-BC7D-4580-9CB3-D1C5ECA7E66B}"/>
    <dgm:cxn modelId="{FDBA9946-1411-4E6A-84C7-1742AAFE6A3F}" type="presOf" srcId="{BD8DAE04-7E1D-4BA4-87D1-5007440A9F6E}" destId="{7067CC1E-0971-4E90-BF87-B72EB02A3035}" srcOrd="1" destOrd="0" presId="urn:microsoft.com/office/officeart/2005/8/layout/vProcess5"/>
    <dgm:cxn modelId="{CAA2484A-912F-4CB6-B534-F2AAB4803FA8}" srcId="{B8D0D637-59DB-4AE5-8836-3160FBE4A468}" destId="{BD8DAE04-7E1D-4BA4-87D1-5007440A9F6E}" srcOrd="0" destOrd="0" parTransId="{E777BDDB-C683-470E-BA50-180054172BB6}" sibTransId="{1999CCCE-06AE-408E-8484-3861CAA6418F}"/>
    <dgm:cxn modelId="{5B5BA76F-113B-42A8-B165-BA105899E9E7}" srcId="{B8D0D637-59DB-4AE5-8836-3160FBE4A468}" destId="{136E5A8B-566D-40C2-A1FC-7DB24F6CCA15}" srcOrd="2" destOrd="0" parTransId="{9146DD94-30EF-492D-9CAE-7267E0F9EE8F}" sibTransId="{B9086761-F42F-49FD-9F54-6A64D67F292D}"/>
    <dgm:cxn modelId="{6AE4507F-364C-4FE6-890B-29004779FC20}" type="presOf" srcId="{B8D0D637-59DB-4AE5-8836-3160FBE4A468}" destId="{12CFA1B0-BB9D-4BEE-9B48-64070970CDF7}" srcOrd="0" destOrd="0" presId="urn:microsoft.com/office/officeart/2005/8/layout/vProcess5"/>
    <dgm:cxn modelId="{FBAA3486-95CE-4B0E-877B-27C4170346CA}" type="presOf" srcId="{66E93A47-44DF-404E-8FFE-AC76E7FD8D14}" destId="{4B8E522A-F1EE-47CA-B752-4AE07C8BBE75}" srcOrd="0" destOrd="0" presId="urn:microsoft.com/office/officeart/2005/8/layout/vProcess5"/>
    <dgm:cxn modelId="{DCA8ADCA-2D9A-4141-909D-04D645DD9772}" type="presOf" srcId="{66E93A47-44DF-404E-8FFE-AC76E7FD8D14}" destId="{A6F6F84C-6050-4646-8D06-3897EB4682A7}" srcOrd="1" destOrd="0" presId="urn:microsoft.com/office/officeart/2005/8/layout/vProcess5"/>
    <dgm:cxn modelId="{4E3730D8-E319-4FD9-8374-77DCBABEE1FD}" type="presOf" srcId="{136E5A8B-566D-40C2-A1FC-7DB24F6CCA15}" destId="{C0570C98-7616-47CD-B6BF-60002F9DBD19}" srcOrd="0" destOrd="0" presId="urn:microsoft.com/office/officeart/2005/8/layout/vProcess5"/>
    <dgm:cxn modelId="{3ABEFCDA-EE5F-48E7-A9DB-6254A51FEA22}" type="presOf" srcId="{BD8DAE04-7E1D-4BA4-87D1-5007440A9F6E}" destId="{5F702BD4-926E-4712-8A35-8FAFC3094B9E}" srcOrd="0" destOrd="0" presId="urn:microsoft.com/office/officeart/2005/8/layout/vProcess5"/>
    <dgm:cxn modelId="{6BFE9628-9E21-4F7C-8DE1-702DD1E8292F}" type="presParOf" srcId="{12CFA1B0-BB9D-4BEE-9B48-64070970CDF7}" destId="{A36F295D-955D-4C2C-8E2E-0435DAA43135}" srcOrd="0" destOrd="0" presId="urn:microsoft.com/office/officeart/2005/8/layout/vProcess5"/>
    <dgm:cxn modelId="{756CCEF2-0373-48F2-8C3E-0B6955CD7BA0}" type="presParOf" srcId="{12CFA1B0-BB9D-4BEE-9B48-64070970CDF7}" destId="{5F702BD4-926E-4712-8A35-8FAFC3094B9E}" srcOrd="1" destOrd="0" presId="urn:microsoft.com/office/officeart/2005/8/layout/vProcess5"/>
    <dgm:cxn modelId="{58F83AC6-D413-4ED6-BFAF-909904C4EE55}" type="presParOf" srcId="{12CFA1B0-BB9D-4BEE-9B48-64070970CDF7}" destId="{4B8E522A-F1EE-47CA-B752-4AE07C8BBE75}" srcOrd="2" destOrd="0" presId="urn:microsoft.com/office/officeart/2005/8/layout/vProcess5"/>
    <dgm:cxn modelId="{8DBA235D-DDDC-4598-AA2D-E1732E967906}" type="presParOf" srcId="{12CFA1B0-BB9D-4BEE-9B48-64070970CDF7}" destId="{C0570C98-7616-47CD-B6BF-60002F9DBD19}" srcOrd="3" destOrd="0" presId="urn:microsoft.com/office/officeart/2005/8/layout/vProcess5"/>
    <dgm:cxn modelId="{F06B6698-7679-4816-B87E-D6EE3EA684F4}" type="presParOf" srcId="{12CFA1B0-BB9D-4BEE-9B48-64070970CDF7}" destId="{AEDE6568-B563-4001-86E5-7FEB1631E57C}" srcOrd="4" destOrd="0" presId="urn:microsoft.com/office/officeart/2005/8/layout/vProcess5"/>
    <dgm:cxn modelId="{A0DB22C1-77C8-41E2-AD65-9C460E6A8D3E}" type="presParOf" srcId="{12CFA1B0-BB9D-4BEE-9B48-64070970CDF7}" destId="{1C9803B4-83EF-4073-9FB8-4F11AD3A4D43}" srcOrd="5" destOrd="0" presId="urn:microsoft.com/office/officeart/2005/8/layout/vProcess5"/>
    <dgm:cxn modelId="{A54C5BB5-0038-464B-8316-E5CE8DD03C15}" type="presParOf" srcId="{12CFA1B0-BB9D-4BEE-9B48-64070970CDF7}" destId="{7067CC1E-0971-4E90-BF87-B72EB02A3035}" srcOrd="6" destOrd="0" presId="urn:microsoft.com/office/officeart/2005/8/layout/vProcess5"/>
    <dgm:cxn modelId="{259E9E13-6672-486C-8D47-173A8264F74C}" type="presParOf" srcId="{12CFA1B0-BB9D-4BEE-9B48-64070970CDF7}" destId="{A6F6F84C-6050-4646-8D06-3897EB4682A7}" srcOrd="7" destOrd="0" presId="urn:microsoft.com/office/officeart/2005/8/layout/vProcess5"/>
    <dgm:cxn modelId="{B992BE47-D735-4FE0-B086-072CB7A7A8A8}" type="presParOf" srcId="{12CFA1B0-BB9D-4BEE-9B48-64070970CDF7}" destId="{76BDBA65-4BEE-4CAC-AC14-54FE98F3AE67}" srcOrd="8"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DE1AC89-7E50-489F-8F1E-A41B593F27F0}" type="doc">
      <dgm:prSet loTypeId="urn:microsoft.com/office/officeart/2005/8/layout/default" loCatId="list" qsTypeId="urn:microsoft.com/office/officeart/2005/8/quickstyle/simple1" qsCatId="simple" csTypeId="urn:microsoft.com/office/officeart/2005/8/colors/colorful2" csCatId="colorful"/>
      <dgm:spPr/>
      <dgm:t>
        <a:bodyPr/>
        <a:lstStyle/>
        <a:p>
          <a:endParaRPr lang="en-US"/>
        </a:p>
      </dgm:t>
    </dgm:pt>
    <dgm:pt modelId="{937C1F7D-B5D3-4A5E-94C9-F4B1BDF84BDB}">
      <dgm:prSet/>
      <dgm:spPr/>
      <dgm:t>
        <a:bodyPr/>
        <a:lstStyle/>
        <a:p>
          <a:r>
            <a:rPr lang="en-GB"/>
            <a:t>Political ...GDPR compliant in uk </a:t>
          </a:r>
          <a:endParaRPr lang="en-US"/>
        </a:p>
      </dgm:t>
    </dgm:pt>
    <dgm:pt modelId="{3EC0E537-353D-4DE8-BC74-E10B218DD913}" type="parTrans" cxnId="{65A91EE2-FD86-491A-8ACF-6D790EF8F342}">
      <dgm:prSet/>
      <dgm:spPr/>
      <dgm:t>
        <a:bodyPr/>
        <a:lstStyle/>
        <a:p>
          <a:endParaRPr lang="en-US"/>
        </a:p>
      </dgm:t>
    </dgm:pt>
    <dgm:pt modelId="{39AA0A97-4B7B-4F4B-8ACC-59B9485B9954}" type="sibTrans" cxnId="{65A91EE2-FD86-491A-8ACF-6D790EF8F342}">
      <dgm:prSet/>
      <dgm:spPr/>
      <dgm:t>
        <a:bodyPr/>
        <a:lstStyle/>
        <a:p>
          <a:endParaRPr lang="en-US"/>
        </a:p>
      </dgm:t>
    </dgm:pt>
    <dgm:pt modelId="{B97FCA02-1194-4F21-AE6E-ADA44A855A36}">
      <dgm:prSet/>
      <dgm:spPr/>
      <dgm:t>
        <a:bodyPr/>
        <a:lstStyle/>
        <a:p>
          <a:r>
            <a:rPr lang="en-GB"/>
            <a:t>Economical..... online  work virtual office no paperwork </a:t>
          </a:r>
          <a:endParaRPr lang="en-US"/>
        </a:p>
      </dgm:t>
    </dgm:pt>
    <dgm:pt modelId="{345FE636-53B4-46CE-A422-449FD0F2E3E1}" type="parTrans" cxnId="{BD0C1DE7-325E-4AAE-B220-51D00CDF7C8E}">
      <dgm:prSet/>
      <dgm:spPr/>
      <dgm:t>
        <a:bodyPr/>
        <a:lstStyle/>
        <a:p>
          <a:endParaRPr lang="en-US"/>
        </a:p>
      </dgm:t>
    </dgm:pt>
    <dgm:pt modelId="{C3F785B7-9451-46B9-84A2-CF19406A9BA4}" type="sibTrans" cxnId="{BD0C1DE7-325E-4AAE-B220-51D00CDF7C8E}">
      <dgm:prSet/>
      <dgm:spPr/>
      <dgm:t>
        <a:bodyPr/>
        <a:lstStyle/>
        <a:p>
          <a:endParaRPr lang="en-US"/>
        </a:p>
      </dgm:t>
    </dgm:pt>
    <dgm:pt modelId="{7227DF03-2137-45A2-8D81-FDE0D5338918}">
      <dgm:prSet/>
      <dgm:spPr/>
      <dgm:t>
        <a:bodyPr/>
        <a:lstStyle/>
        <a:p>
          <a:r>
            <a:rPr lang="en-GB"/>
            <a:t>Social …..benefits everyone all ages </a:t>
          </a:r>
          <a:endParaRPr lang="en-US"/>
        </a:p>
      </dgm:t>
    </dgm:pt>
    <dgm:pt modelId="{789219A4-29F7-40F9-BE71-E4258FC66F67}" type="parTrans" cxnId="{3F3D0F71-4D06-41FE-AEAD-D7A85CF35356}">
      <dgm:prSet/>
      <dgm:spPr/>
      <dgm:t>
        <a:bodyPr/>
        <a:lstStyle/>
        <a:p>
          <a:endParaRPr lang="en-US"/>
        </a:p>
      </dgm:t>
    </dgm:pt>
    <dgm:pt modelId="{68F770F2-D44E-43ED-B90A-8C098A7E45EF}" type="sibTrans" cxnId="{3F3D0F71-4D06-41FE-AEAD-D7A85CF35356}">
      <dgm:prSet/>
      <dgm:spPr/>
      <dgm:t>
        <a:bodyPr/>
        <a:lstStyle/>
        <a:p>
          <a:endParaRPr lang="en-US"/>
        </a:p>
      </dgm:t>
    </dgm:pt>
    <dgm:pt modelId="{C98F8BB9-46B7-45B9-B70D-34A74E7539C4}">
      <dgm:prSet/>
      <dgm:spPr/>
      <dgm:t>
        <a:bodyPr/>
        <a:lstStyle/>
        <a:p>
          <a:r>
            <a:rPr lang="en-GB"/>
            <a:t>Technological ….all online </a:t>
          </a:r>
          <a:endParaRPr lang="en-US"/>
        </a:p>
      </dgm:t>
    </dgm:pt>
    <dgm:pt modelId="{800668C4-5C63-48FF-85F7-659122B896C4}" type="parTrans" cxnId="{25F3CEC0-0E1A-4D70-9661-9B30C11601F6}">
      <dgm:prSet/>
      <dgm:spPr/>
      <dgm:t>
        <a:bodyPr/>
        <a:lstStyle/>
        <a:p>
          <a:endParaRPr lang="en-US"/>
        </a:p>
      </dgm:t>
    </dgm:pt>
    <dgm:pt modelId="{C8C713CB-B296-4F7F-B388-9F1E483B464F}" type="sibTrans" cxnId="{25F3CEC0-0E1A-4D70-9661-9B30C11601F6}">
      <dgm:prSet/>
      <dgm:spPr/>
      <dgm:t>
        <a:bodyPr/>
        <a:lstStyle/>
        <a:p>
          <a:endParaRPr lang="en-US"/>
        </a:p>
      </dgm:t>
    </dgm:pt>
    <dgm:pt modelId="{F8C350C8-EDC4-4185-862F-B1707C0B6543}" type="pres">
      <dgm:prSet presAssocID="{2DE1AC89-7E50-489F-8F1E-A41B593F27F0}" presName="diagram" presStyleCnt="0">
        <dgm:presLayoutVars>
          <dgm:dir/>
          <dgm:resizeHandles val="exact"/>
        </dgm:presLayoutVars>
      </dgm:prSet>
      <dgm:spPr/>
    </dgm:pt>
    <dgm:pt modelId="{55B2243A-4DCE-43E4-9A46-9FF603966B21}" type="pres">
      <dgm:prSet presAssocID="{937C1F7D-B5D3-4A5E-94C9-F4B1BDF84BDB}" presName="node" presStyleLbl="node1" presStyleIdx="0" presStyleCnt="4">
        <dgm:presLayoutVars>
          <dgm:bulletEnabled val="1"/>
        </dgm:presLayoutVars>
      </dgm:prSet>
      <dgm:spPr/>
    </dgm:pt>
    <dgm:pt modelId="{6CB5EF1C-DC1C-48C0-9F4A-704CE327F6E5}" type="pres">
      <dgm:prSet presAssocID="{39AA0A97-4B7B-4F4B-8ACC-59B9485B9954}" presName="sibTrans" presStyleCnt="0"/>
      <dgm:spPr/>
    </dgm:pt>
    <dgm:pt modelId="{D6FBEEBF-3E31-4921-AC9E-F939691C72D2}" type="pres">
      <dgm:prSet presAssocID="{B97FCA02-1194-4F21-AE6E-ADA44A855A36}" presName="node" presStyleLbl="node1" presStyleIdx="1" presStyleCnt="4">
        <dgm:presLayoutVars>
          <dgm:bulletEnabled val="1"/>
        </dgm:presLayoutVars>
      </dgm:prSet>
      <dgm:spPr/>
    </dgm:pt>
    <dgm:pt modelId="{9CF91829-5019-47D2-8240-59BBA0F42D49}" type="pres">
      <dgm:prSet presAssocID="{C3F785B7-9451-46B9-84A2-CF19406A9BA4}" presName="sibTrans" presStyleCnt="0"/>
      <dgm:spPr/>
    </dgm:pt>
    <dgm:pt modelId="{E6418DF3-BC5B-4D49-86A5-70FD23C42E90}" type="pres">
      <dgm:prSet presAssocID="{7227DF03-2137-45A2-8D81-FDE0D5338918}" presName="node" presStyleLbl="node1" presStyleIdx="2" presStyleCnt="4">
        <dgm:presLayoutVars>
          <dgm:bulletEnabled val="1"/>
        </dgm:presLayoutVars>
      </dgm:prSet>
      <dgm:spPr/>
    </dgm:pt>
    <dgm:pt modelId="{6EFDE6E1-0F7E-49D5-9ACA-89BECEE3CAEC}" type="pres">
      <dgm:prSet presAssocID="{68F770F2-D44E-43ED-B90A-8C098A7E45EF}" presName="sibTrans" presStyleCnt="0"/>
      <dgm:spPr/>
    </dgm:pt>
    <dgm:pt modelId="{442EB91F-618B-4B86-A310-27248A8F15DF}" type="pres">
      <dgm:prSet presAssocID="{C98F8BB9-46B7-45B9-B70D-34A74E7539C4}" presName="node" presStyleLbl="node1" presStyleIdx="3" presStyleCnt="4">
        <dgm:presLayoutVars>
          <dgm:bulletEnabled val="1"/>
        </dgm:presLayoutVars>
      </dgm:prSet>
      <dgm:spPr/>
    </dgm:pt>
  </dgm:ptLst>
  <dgm:cxnLst>
    <dgm:cxn modelId="{94A7493F-A320-44A9-AE8C-DBE6659398C2}" type="presOf" srcId="{7227DF03-2137-45A2-8D81-FDE0D5338918}" destId="{E6418DF3-BC5B-4D49-86A5-70FD23C42E90}" srcOrd="0" destOrd="0" presId="urn:microsoft.com/office/officeart/2005/8/layout/default"/>
    <dgm:cxn modelId="{704BBA5E-148C-4DB0-8927-A7588968B44D}" type="presOf" srcId="{C98F8BB9-46B7-45B9-B70D-34A74E7539C4}" destId="{442EB91F-618B-4B86-A310-27248A8F15DF}" srcOrd="0" destOrd="0" presId="urn:microsoft.com/office/officeart/2005/8/layout/default"/>
    <dgm:cxn modelId="{3F3D0F71-4D06-41FE-AEAD-D7A85CF35356}" srcId="{2DE1AC89-7E50-489F-8F1E-A41B593F27F0}" destId="{7227DF03-2137-45A2-8D81-FDE0D5338918}" srcOrd="2" destOrd="0" parTransId="{789219A4-29F7-40F9-BE71-E4258FC66F67}" sibTransId="{68F770F2-D44E-43ED-B90A-8C098A7E45EF}"/>
    <dgm:cxn modelId="{CBA53053-EE22-48DF-A66E-505F34C6CE88}" type="presOf" srcId="{B97FCA02-1194-4F21-AE6E-ADA44A855A36}" destId="{D6FBEEBF-3E31-4921-AC9E-F939691C72D2}" srcOrd="0" destOrd="0" presId="urn:microsoft.com/office/officeart/2005/8/layout/default"/>
    <dgm:cxn modelId="{FE5AA680-8075-463F-88E1-859C754AE5A1}" type="presOf" srcId="{2DE1AC89-7E50-489F-8F1E-A41B593F27F0}" destId="{F8C350C8-EDC4-4185-862F-B1707C0B6543}" srcOrd="0" destOrd="0" presId="urn:microsoft.com/office/officeart/2005/8/layout/default"/>
    <dgm:cxn modelId="{25F3CEC0-0E1A-4D70-9661-9B30C11601F6}" srcId="{2DE1AC89-7E50-489F-8F1E-A41B593F27F0}" destId="{C98F8BB9-46B7-45B9-B70D-34A74E7539C4}" srcOrd="3" destOrd="0" parTransId="{800668C4-5C63-48FF-85F7-659122B896C4}" sibTransId="{C8C713CB-B296-4F7F-B388-9F1E483B464F}"/>
    <dgm:cxn modelId="{65A91EE2-FD86-491A-8ACF-6D790EF8F342}" srcId="{2DE1AC89-7E50-489F-8F1E-A41B593F27F0}" destId="{937C1F7D-B5D3-4A5E-94C9-F4B1BDF84BDB}" srcOrd="0" destOrd="0" parTransId="{3EC0E537-353D-4DE8-BC74-E10B218DD913}" sibTransId="{39AA0A97-4B7B-4F4B-8ACC-59B9485B9954}"/>
    <dgm:cxn modelId="{BD0C1DE7-325E-4AAE-B220-51D00CDF7C8E}" srcId="{2DE1AC89-7E50-489F-8F1E-A41B593F27F0}" destId="{B97FCA02-1194-4F21-AE6E-ADA44A855A36}" srcOrd="1" destOrd="0" parTransId="{345FE636-53B4-46CE-A422-449FD0F2E3E1}" sibTransId="{C3F785B7-9451-46B9-84A2-CF19406A9BA4}"/>
    <dgm:cxn modelId="{DBC2E3F3-C879-4F5D-96AF-6D1753BC2A90}" type="presOf" srcId="{937C1F7D-B5D3-4A5E-94C9-F4B1BDF84BDB}" destId="{55B2243A-4DCE-43E4-9A46-9FF603966B21}" srcOrd="0" destOrd="0" presId="urn:microsoft.com/office/officeart/2005/8/layout/default"/>
    <dgm:cxn modelId="{7FC8D55C-EEA8-4A0C-A14A-4AF42EAB0975}" type="presParOf" srcId="{F8C350C8-EDC4-4185-862F-B1707C0B6543}" destId="{55B2243A-4DCE-43E4-9A46-9FF603966B21}" srcOrd="0" destOrd="0" presId="urn:microsoft.com/office/officeart/2005/8/layout/default"/>
    <dgm:cxn modelId="{40CC7198-9BE4-4406-BA48-68E538029F10}" type="presParOf" srcId="{F8C350C8-EDC4-4185-862F-B1707C0B6543}" destId="{6CB5EF1C-DC1C-48C0-9F4A-704CE327F6E5}" srcOrd="1" destOrd="0" presId="urn:microsoft.com/office/officeart/2005/8/layout/default"/>
    <dgm:cxn modelId="{94C6930A-12E6-4926-B0AA-3756048FE091}" type="presParOf" srcId="{F8C350C8-EDC4-4185-862F-B1707C0B6543}" destId="{D6FBEEBF-3E31-4921-AC9E-F939691C72D2}" srcOrd="2" destOrd="0" presId="urn:microsoft.com/office/officeart/2005/8/layout/default"/>
    <dgm:cxn modelId="{36D3590B-21C7-4A3E-A532-E0634DAC0003}" type="presParOf" srcId="{F8C350C8-EDC4-4185-862F-B1707C0B6543}" destId="{9CF91829-5019-47D2-8240-59BBA0F42D49}" srcOrd="3" destOrd="0" presId="urn:microsoft.com/office/officeart/2005/8/layout/default"/>
    <dgm:cxn modelId="{5017966A-9459-4986-B4D6-25CB8063849F}" type="presParOf" srcId="{F8C350C8-EDC4-4185-862F-B1707C0B6543}" destId="{E6418DF3-BC5B-4D49-86A5-70FD23C42E90}" srcOrd="4" destOrd="0" presId="urn:microsoft.com/office/officeart/2005/8/layout/default"/>
    <dgm:cxn modelId="{E4D2AEAF-BC13-446A-ACD1-0C81CEA71227}" type="presParOf" srcId="{F8C350C8-EDC4-4185-862F-B1707C0B6543}" destId="{6EFDE6E1-0F7E-49D5-9ACA-89BECEE3CAEC}" srcOrd="5" destOrd="0" presId="urn:microsoft.com/office/officeart/2005/8/layout/default"/>
    <dgm:cxn modelId="{FB8287AE-637B-4F63-AD31-A23C1767316E}" type="presParOf" srcId="{F8C350C8-EDC4-4185-862F-B1707C0B6543}" destId="{442EB91F-618B-4B86-A310-27248A8F15DF}" srcOrd="6"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B2F857C4-9A2F-4482-8967-E619E471FE58}" type="doc">
      <dgm:prSet loTypeId="urn:microsoft.com/office/officeart/2005/8/layout/vList5" loCatId="list" qsTypeId="urn:microsoft.com/office/officeart/2005/8/quickstyle/simple1" qsCatId="simple" csTypeId="urn:microsoft.com/office/officeart/2005/8/colors/accent1_2" csCatId="accent1"/>
      <dgm:spPr/>
      <dgm:t>
        <a:bodyPr/>
        <a:lstStyle/>
        <a:p>
          <a:endParaRPr lang="en-US"/>
        </a:p>
      </dgm:t>
    </dgm:pt>
    <dgm:pt modelId="{910499B4-8DD1-4759-A959-7AFFA68ED90F}">
      <dgm:prSet/>
      <dgm:spPr/>
      <dgm:t>
        <a:bodyPr/>
        <a:lstStyle/>
        <a:p>
          <a:r>
            <a:rPr lang="en-US"/>
            <a:t>Tv advertising to create referrals for practitioners </a:t>
          </a:r>
        </a:p>
      </dgm:t>
    </dgm:pt>
    <dgm:pt modelId="{60E10634-59C0-4021-93B0-4DBEF5FC6549}" type="parTrans" cxnId="{0803A473-152C-4201-BFEC-C27BEF71D181}">
      <dgm:prSet/>
      <dgm:spPr/>
      <dgm:t>
        <a:bodyPr/>
        <a:lstStyle/>
        <a:p>
          <a:endParaRPr lang="en-US"/>
        </a:p>
      </dgm:t>
    </dgm:pt>
    <dgm:pt modelId="{B2C8D6C8-3FB3-4F22-8A8A-3EE7E731CC26}" type="sibTrans" cxnId="{0803A473-152C-4201-BFEC-C27BEF71D181}">
      <dgm:prSet/>
      <dgm:spPr/>
      <dgm:t>
        <a:bodyPr/>
        <a:lstStyle/>
        <a:p>
          <a:endParaRPr lang="en-US"/>
        </a:p>
      </dgm:t>
    </dgm:pt>
    <dgm:pt modelId="{E94D9FED-356D-4158-9DC2-5172B0DBD935}">
      <dgm:prSet/>
      <dgm:spPr/>
      <dgm:t>
        <a:bodyPr/>
        <a:lstStyle/>
        <a:p>
          <a:r>
            <a:rPr lang="en-US"/>
            <a:t>Life coaching </a:t>
          </a:r>
        </a:p>
      </dgm:t>
    </dgm:pt>
    <dgm:pt modelId="{4C3FD3B7-DEB0-4D1B-BC67-ADCA87FB8A5A}" type="parTrans" cxnId="{3601EC6D-B45C-4179-80A2-DEE21BCA868A}">
      <dgm:prSet/>
      <dgm:spPr/>
      <dgm:t>
        <a:bodyPr/>
        <a:lstStyle/>
        <a:p>
          <a:endParaRPr lang="en-US"/>
        </a:p>
      </dgm:t>
    </dgm:pt>
    <dgm:pt modelId="{4B353814-7BC6-4271-8752-E6DC9D3D7122}" type="sibTrans" cxnId="{3601EC6D-B45C-4179-80A2-DEE21BCA868A}">
      <dgm:prSet/>
      <dgm:spPr/>
      <dgm:t>
        <a:bodyPr/>
        <a:lstStyle/>
        <a:p>
          <a:endParaRPr lang="en-US"/>
        </a:p>
      </dgm:t>
    </dgm:pt>
    <dgm:pt modelId="{33BF3E0A-F7C6-4690-8DC9-896C7BBB35E1}">
      <dgm:prSet/>
      <dgm:spPr/>
      <dgm:t>
        <a:bodyPr/>
        <a:lstStyle/>
        <a:p>
          <a:r>
            <a:rPr lang="en-US"/>
            <a:t>Hypnotherapy </a:t>
          </a:r>
        </a:p>
      </dgm:t>
    </dgm:pt>
    <dgm:pt modelId="{7196D8E3-94B3-444E-9F2D-6F4E5DF7B269}" type="parTrans" cxnId="{4449A7FF-8689-434D-802D-0965BC72622D}">
      <dgm:prSet/>
      <dgm:spPr/>
      <dgm:t>
        <a:bodyPr/>
        <a:lstStyle/>
        <a:p>
          <a:endParaRPr lang="en-US"/>
        </a:p>
      </dgm:t>
    </dgm:pt>
    <dgm:pt modelId="{E4DE68BF-7C25-4ED6-A54B-72FE24EC4068}" type="sibTrans" cxnId="{4449A7FF-8689-434D-802D-0965BC72622D}">
      <dgm:prSet/>
      <dgm:spPr/>
      <dgm:t>
        <a:bodyPr/>
        <a:lstStyle/>
        <a:p>
          <a:endParaRPr lang="en-US"/>
        </a:p>
      </dgm:t>
    </dgm:pt>
    <dgm:pt modelId="{70237E1B-6948-4AB1-8375-6554A0C93812}">
      <dgm:prSet/>
      <dgm:spPr/>
      <dgm:t>
        <a:bodyPr/>
        <a:lstStyle/>
        <a:p>
          <a:r>
            <a:rPr lang="en-US"/>
            <a:t>Personal training </a:t>
          </a:r>
        </a:p>
      </dgm:t>
    </dgm:pt>
    <dgm:pt modelId="{B09923AF-24C1-426D-B5DF-E5F1C6ABE923}" type="parTrans" cxnId="{7BC9243F-3FFF-443D-B709-5934C03A2A32}">
      <dgm:prSet/>
      <dgm:spPr/>
      <dgm:t>
        <a:bodyPr/>
        <a:lstStyle/>
        <a:p>
          <a:endParaRPr lang="en-US"/>
        </a:p>
      </dgm:t>
    </dgm:pt>
    <dgm:pt modelId="{4E9A147B-BAA0-4BDF-8D88-002C230C42EE}" type="sibTrans" cxnId="{7BC9243F-3FFF-443D-B709-5934C03A2A32}">
      <dgm:prSet/>
      <dgm:spPr/>
      <dgm:t>
        <a:bodyPr/>
        <a:lstStyle/>
        <a:p>
          <a:endParaRPr lang="en-US"/>
        </a:p>
      </dgm:t>
    </dgm:pt>
    <dgm:pt modelId="{7E6E86EA-E7E8-4755-81F3-02FCC1CF65B2}">
      <dgm:prSet/>
      <dgm:spPr/>
      <dgm:t>
        <a:bodyPr/>
        <a:lstStyle/>
        <a:p>
          <a:r>
            <a:rPr lang="en-US"/>
            <a:t>0333 577 0307</a:t>
          </a:r>
        </a:p>
      </dgm:t>
    </dgm:pt>
    <dgm:pt modelId="{7B60FDFC-11DE-4A18-BB4F-24BA3911F2DE}" type="parTrans" cxnId="{6DB3421C-D23B-41AF-9EBA-2CD4844DFF6B}">
      <dgm:prSet/>
      <dgm:spPr/>
      <dgm:t>
        <a:bodyPr/>
        <a:lstStyle/>
        <a:p>
          <a:endParaRPr lang="en-US"/>
        </a:p>
      </dgm:t>
    </dgm:pt>
    <dgm:pt modelId="{3DF77EB4-87EF-49BD-BAA9-5CF90583B06E}" type="sibTrans" cxnId="{6DB3421C-D23B-41AF-9EBA-2CD4844DFF6B}">
      <dgm:prSet/>
      <dgm:spPr/>
      <dgm:t>
        <a:bodyPr/>
        <a:lstStyle/>
        <a:p>
          <a:endParaRPr lang="en-US"/>
        </a:p>
      </dgm:t>
    </dgm:pt>
    <dgm:pt modelId="{4C6118FA-E057-499E-BA5A-0A779AD56B57}" type="pres">
      <dgm:prSet presAssocID="{B2F857C4-9A2F-4482-8967-E619E471FE58}" presName="Name0" presStyleCnt="0">
        <dgm:presLayoutVars>
          <dgm:dir/>
          <dgm:animLvl val="lvl"/>
          <dgm:resizeHandles val="exact"/>
        </dgm:presLayoutVars>
      </dgm:prSet>
      <dgm:spPr/>
    </dgm:pt>
    <dgm:pt modelId="{5088534B-2009-4DE9-A244-ED7F893D3062}" type="pres">
      <dgm:prSet presAssocID="{910499B4-8DD1-4759-A959-7AFFA68ED90F}" presName="linNode" presStyleCnt="0"/>
      <dgm:spPr/>
    </dgm:pt>
    <dgm:pt modelId="{8A4B4A2D-F58E-402A-910B-9DA554116DB4}" type="pres">
      <dgm:prSet presAssocID="{910499B4-8DD1-4759-A959-7AFFA68ED90F}" presName="parentText" presStyleLbl="node1" presStyleIdx="0" presStyleCnt="5">
        <dgm:presLayoutVars>
          <dgm:chMax val="1"/>
          <dgm:bulletEnabled val="1"/>
        </dgm:presLayoutVars>
      </dgm:prSet>
      <dgm:spPr/>
    </dgm:pt>
    <dgm:pt modelId="{A9A45F34-9F0E-4FDE-A434-E5941304C0FF}" type="pres">
      <dgm:prSet presAssocID="{B2C8D6C8-3FB3-4F22-8A8A-3EE7E731CC26}" presName="sp" presStyleCnt="0"/>
      <dgm:spPr/>
    </dgm:pt>
    <dgm:pt modelId="{20A22BEA-2285-4A72-BEFD-B818AED2168B}" type="pres">
      <dgm:prSet presAssocID="{E94D9FED-356D-4158-9DC2-5172B0DBD935}" presName="linNode" presStyleCnt="0"/>
      <dgm:spPr/>
    </dgm:pt>
    <dgm:pt modelId="{4891704C-D73A-4F2E-9B05-06C558BAE976}" type="pres">
      <dgm:prSet presAssocID="{E94D9FED-356D-4158-9DC2-5172B0DBD935}" presName="parentText" presStyleLbl="node1" presStyleIdx="1" presStyleCnt="5">
        <dgm:presLayoutVars>
          <dgm:chMax val="1"/>
          <dgm:bulletEnabled val="1"/>
        </dgm:presLayoutVars>
      </dgm:prSet>
      <dgm:spPr/>
    </dgm:pt>
    <dgm:pt modelId="{9B2A1348-0F8E-446D-9ECC-0F5026E30FBF}" type="pres">
      <dgm:prSet presAssocID="{4B353814-7BC6-4271-8752-E6DC9D3D7122}" presName="sp" presStyleCnt="0"/>
      <dgm:spPr/>
    </dgm:pt>
    <dgm:pt modelId="{9B150564-10A3-478E-8E93-DA7C6C5221C6}" type="pres">
      <dgm:prSet presAssocID="{33BF3E0A-F7C6-4690-8DC9-896C7BBB35E1}" presName="linNode" presStyleCnt="0"/>
      <dgm:spPr/>
    </dgm:pt>
    <dgm:pt modelId="{886E3FB6-5BF0-41E7-9E77-54AEB86C2FF6}" type="pres">
      <dgm:prSet presAssocID="{33BF3E0A-F7C6-4690-8DC9-896C7BBB35E1}" presName="parentText" presStyleLbl="node1" presStyleIdx="2" presStyleCnt="5">
        <dgm:presLayoutVars>
          <dgm:chMax val="1"/>
          <dgm:bulletEnabled val="1"/>
        </dgm:presLayoutVars>
      </dgm:prSet>
      <dgm:spPr/>
    </dgm:pt>
    <dgm:pt modelId="{31E922A1-E276-492E-8AF4-D15894A0CB3F}" type="pres">
      <dgm:prSet presAssocID="{E4DE68BF-7C25-4ED6-A54B-72FE24EC4068}" presName="sp" presStyleCnt="0"/>
      <dgm:spPr/>
    </dgm:pt>
    <dgm:pt modelId="{0F340611-9423-49CB-9FB6-28F5C367AAC8}" type="pres">
      <dgm:prSet presAssocID="{70237E1B-6948-4AB1-8375-6554A0C93812}" presName="linNode" presStyleCnt="0"/>
      <dgm:spPr/>
    </dgm:pt>
    <dgm:pt modelId="{8BA466E0-467D-43A8-B734-334F51EC5466}" type="pres">
      <dgm:prSet presAssocID="{70237E1B-6948-4AB1-8375-6554A0C93812}" presName="parentText" presStyleLbl="node1" presStyleIdx="3" presStyleCnt="5">
        <dgm:presLayoutVars>
          <dgm:chMax val="1"/>
          <dgm:bulletEnabled val="1"/>
        </dgm:presLayoutVars>
      </dgm:prSet>
      <dgm:spPr/>
    </dgm:pt>
    <dgm:pt modelId="{01F3EAD9-BEEC-4C41-BA8B-E64F858EFF54}" type="pres">
      <dgm:prSet presAssocID="{4E9A147B-BAA0-4BDF-8D88-002C230C42EE}" presName="sp" presStyleCnt="0"/>
      <dgm:spPr/>
    </dgm:pt>
    <dgm:pt modelId="{9C60B062-81EB-4ED9-B68D-9D051E4DA61B}" type="pres">
      <dgm:prSet presAssocID="{7E6E86EA-E7E8-4755-81F3-02FCC1CF65B2}" presName="linNode" presStyleCnt="0"/>
      <dgm:spPr/>
    </dgm:pt>
    <dgm:pt modelId="{162CABE8-25A7-48FD-8A79-595F039DD1FC}" type="pres">
      <dgm:prSet presAssocID="{7E6E86EA-E7E8-4755-81F3-02FCC1CF65B2}" presName="parentText" presStyleLbl="node1" presStyleIdx="4" presStyleCnt="5">
        <dgm:presLayoutVars>
          <dgm:chMax val="1"/>
          <dgm:bulletEnabled val="1"/>
        </dgm:presLayoutVars>
      </dgm:prSet>
      <dgm:spPr/>
    </dgm:pt>
  </dgm:ptLst>
  <dgm:cxnLst>
    <dgm:cxn modelId="{6DB3421C-D23B-41AF-9EBA-2CD4844DFF6B}" srcId="{B2F857C4-9A2F-4482-8967-E619E471FE58}" destId="{7E6E86EA-E7E8-4755-81F3-02FCC1CF65B2}" srcOrd="4" destOrd="0" parTransId="{7B60FDFC-11DE-4A18-BB4F-24BA3911F2DE}" sibTransId="{3DF77EB4-87EF-49BD-BAA9-5CF90583B06E}"/>
    <dgm:cxn modelId="{12B44128-F512-494F-83A2-C5380DC87A3B}" type="presOf" srcId="{E94D9FED-356D-4158-9DC2-5172B0DBD935}" destId="{4891704C-D73A-4F2E-9B05-06C558BAE976}" srcOrd="0" destOrd="0" presId="urn:microsoft.com/office/officeart/2005/8/layout/vList5"/>
    <dgm:cxn modelId="{7BC9243F-3FFF-443D-B709-5934C03A2A32}" srcId="{B2F857C4-9A2F-4482-8967-E619E471FE58}" destId="{70237E1B-6948-4AB1-8375-6554A0C93812}" srcOrd="3" destOrd="0" parTransId="{B09923AF-24C1-426D-B5DF-E5F1C6ABE923}" sibTransId="{4E9A147B-BAA0-4BDF-8D88-002C230C42EE}"/>
    <dgm:cxn modelId="{3601EC6D-B45C-4179-80A2-DEE21BCA868A}" srcId="{B2F857C4-9A2F-4482-8967-E619E471FE58}" destId="{E94D9FED-356D-4158-9DC2-5172B0DBD935}" srcOrd="1" destOrd="0" parTransId="{4C3FD3B7-DEB0-4D1B-BC67-ADCA87FB8A5A}" sibTransId="{4B353814-7BC6-4271-8752-E6DC9D3D7122}"/>
    <dgm:cxn modelId="{0803A473-152C-4201-BFEC-C27BEF71D181}" srcId="{B2F857C4-9A2F-4482-8967-E619E471FE58}" destId="{910499B4-8DD1-4759-A959-7AFFA68ED90F}" srcOrd="0" destOrd="0" parTransId="{60E10634-59C0-4021-93B0-4DBEF5FC6549}" sibTransId="{B2C8D6C8-3FB3-4F22-8A8A-3EE7E731CC26}"/>
    <dgm:cxn modelId="{10FB7D74-5712-42DF-AA25-ACC1987B0A35}" type="presOf" srcId="{70237E1B-6948-4AB1-8375-6554A0C93812}" destId="{8BA466E0-467D-43A8-B734-334F51EC5466}" srcOrd="0" destOrd="0" presId="urn:microsoft.com/office/officeart/2005/8/layout/vList5"/>
    <dgm:cxn modelId="{3B051BA2-9234-4515-A62F-36B38511A8BC}" type="presOf" srcId="{7E6E86EA-E7E8-4755-81F3-02FCC1CF65B2}" destId="{162CABE8-25A7-48FD-8A79-595F039DD1FC}" srcOrd="0" destOrd="0" presId="urn:microsoft.com/office/officeart/2005/8/layout/vList5"/>
    <dgm:cxn modelId="{F54978B1-EE7B-4AC5-AEA0-76FC69A6C9D3}" type="presOf" srcId="{910499B4-8DD1-4759-A959-7AFFA68ED90F}" destId="{8A4B4A2D-F58E-402A-910B-9DA554116DB4}" srcOrd="0" destOrd="0" presId="urn:microsoft.com/office/officeart/2005/8/layout/vList5"/>
    <dgm:cxn modelId="{37FDA0BF-A27A-4101-8802-FABE89312AB6}" type="presOf" srcId="{33BF3E0A-F7C6-4690-8DC9-896C7BBB35E1}" destId="{886E3FB6-5BF0-41E7-9E77-54AEB86C2FF6}" srcOrd="0" destOrd="0" presId="urn:microsoft.com/office/officeart/2005/8/layout/vList5"/>
    <dgm:cxn modelId="{7FDEACD0-D032-4F1B-9440-E6BFE9192A24}" type="presOf" srcId="{B2F857C4-9A2F-4482-8967-E619E471FE58}" destId="{4C6118FA-E057-499E-BA5A-0A779AD56B57}" srcOrd="0" destOrd="0" presId="urn:microsoft.com/office/officeart/2005/8/layout/vList5"/>
    <dgm:cxn modelId="{4449A7FF-8689-434D-802D-0965BC72622D}" srcId="{B2F857C4-9A2F-4482-8967-E619E471FE58}" destId="{33BF3E0A-F7C6-4690-8DC9-896C7BBB35E1}" srcOrd="2" destOrd="0" parTransId="{7196D8E3-94B3-444E-9F2D-6F4E5DF7B269}" sibTransId="{E4DE68BF-7C25-4ED6-A54B-72FE24EC4068}"/>
    <dgm:cxn modelId="{535C0A69-62FA-45E0-B7EA-4EE2296D5809}" type="presParOf" srcId="{4C6118FA-E057-499E-BA5A-0A779AD56B57}" destId="{5088534B-2009-4DE9-A244-ED7F893D3062}" srcOrd="0" destOrd="0" presId="urn:microsoft.com/office/officeart/2005/8/layout/vList5"/>
    <dgm:cxn modelId="{6574EAC8-92EF-4057-AE2A-F21570E609CB}" type="presParOf" srcId="{5088534B-2009-4DE9-A244-ED7F893D3062}" destId="{8A4B4A2D-F58E-402A-910B-9DA554116DB4}" srcOrd="0" destOrd="0" presId="urn:microsoft.com/office/officeart/2005/8/layout/vList5"/>
    <dgm:cxn modelId="{AB44396C-26FA-4E5B-BFDA-CA36B6D88764}" type="presParOf" srcId="{4C6118FA-E057-499E-BA5A-0A779AD56B57}" destId="{A9A45F34-9F0E-4FDE-A434-E5941304C0FF}" srcOrd="1" destOrd="0" presId="urn:microsoft.com/office/officeart/2005/8/layout/vList5"/>
    <dgm:cxn modelId="{B6DE507B-7D30-4EC6-8A03-49F5875A0B29}" type="presParOf" srcId="{4C6118FA-E057-499E-BA5A-0A779AD56B57}" destId="{20A22BEA-2285-4A72-BEFD-B818AED2168B}" srcOrd="2" destOrd="0" presId="urn:microsoft.com/office/officeart/2005/8/layout/vList5"/>
    <dgm:cxn modelId="{F2CD7A1E-BC99-4F2A-874E-99BCD5419C35}" type="presParOf" srcId="{20A22BEA-2285-4A72-BEFD-B818AED2168B}" destId="{4891704C-D73A-4F2E-9B05-06C558BAE976}" srcOrd="0" destOrd="0" presId="urn:microsoft.com/office/officeart/2005/8/layout/vList5"/>
    <dgm:cxn modelId="{777F5785-2D18-4D83-A58C-DF41BEFBDEB2}" type="presParOf" srcId="{4C6118FA-E057-499E-BA5A-0A779AD56B57}" destId="{9B2A1348-0F8E-446D-9ECC-0F5026E30FBF}" srcOrd="3" destOrd="0" presId="urn:microsoft.com/office/officeart/2005/8/layout/vList5"/>
    <dgm:cxn modelId="{DA5061FB-C970-4631-B80C-E960BA799BF7}" type="presParOf" srcId="{4C6118FA-E057-499E-BA5A-0A779AD56B57}" destId="{9B150564-10A3-478E-8E93-DA7C6C5221C6}" srcOrd="4" destOrd="0" presId="urn:microsoft.com/office/officeart/2005/8/layout/vList5"/>
    <dgm:cxn modelId="{43F69E57-9274-43E3-9D67-3FA9477C4F46}" type="presParOf" srcId="{9B150564-10A3-478E-8E93-DA7C6C5221C6}" destId="{886E3FB6-5BF0-41E7-9E77-54AEB86C2FF6}" srcOrd="0" destOrd="0" presId="urn:microsoft.com/office/officeart/2005/8/layout/vList5"/>
    <dgm:cxn modelId="{39533F59-5F0C-4718-AEC6-75AE5CB931FF}" type="presParOf" srcId="{4C6118FA-E057-499E-BA5A-0A779AD56B57}" destId="{31E922A1-E276-492E-8AF4-D15894A0CB3F}" srcOrd="5" destOrd="0" presId="urn:microsoft.com/office/officeart/2005/8/layout/vList5"/>
    <dgm:cxn modelId="{DCD22F0D-790F-4A03-BB9B-8A1F04DFBD79}" type="presParOf" srcId="{4C6118FA-E057-499E-BA5A-0A779AD56B57}" destId="{0F340611-9423-49CB-9FB6-28F5C367AAC8}" srcOrd="6" destOrd="0" presId="urn:microsoft.com/office/officeart/2005/8/layout/vList5"/>
    <dgm:cxn modelId="{74C5439E-35B0-4737-B479-D1B22DB9391A}" type="presParOf" srcId="{0F340611-9423-49CB-9FB6-28F5C367AAC8}" destId="{8BA466E0-467D-43A8-B734-334F51EC5466}" srcOrd="0" destOrd="0" presId="urn:microsoft.com/office/officeart/2005/8/layout/vList5"/>
    <dgm:cxn modelId="{B198E71A-EF67-4B75-953E-889BB31E62C1}" type="presParOf" srcId="{4C6118FA-E057-499E-BA5A-0A779AD56B57}" destId="{01F3EAD9-BEEC-4C41-BA8B-E64F858EFF54}" srcOrd="7" destOrd="0" presId="urn:microsoft.com/office/officeart/2005/8/layout/vList5"/>
    <dgm:cxn modelId="{CD3BD150-A84F-4C81-A8BB-A13D8CD73F85}" type="presParOf" srcId="{4C6118FA-E057-499E-BA5A-0A779AD56B57}" destId="{9C60B062-81EB-4ED9-B68D-9D051E4DA61B}" srcOrd="8" destOrd="0" presId="urn:microsoft.com/office/officeart/2005/8/layout/vList5"/>
    <dgm:cxn modelId="{CDD6CAB4-294D-46C3-927D-AC42BF3EBDAA}" type="presParOf" srcId="{9C60B062-81EB-4ED9-B68D-9D051E4DA61B}" destId="{162CABE8-25A7-48FD-8A79-595F039DD1FC}" srcOrd="0" destOrd="0" presId="urn:microsoft.com/office/officeart/2005/8/layout/vList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38EE8E-53F0-4C39-B858-905940FFE7CC}">
      <dsp:nvSpPr>
        <dsp:cNvPr id="0" name=""/>
        <dsp:cNvSpPr/>
      </dsp:nvSpPr>
      <dsp:spPr>
        <a:xfrm>
          <a:off x="0" y="490243"/>
          <a:ext cx="1685425" cy="1011255"/>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n-GB" sz="2000" kern="1200">
              <a:latin typeface="Calibri Light" panose="020F0302020204030204"/>
            </a:rPr>
            <a:t>Holcombe hypnotherapy and coaching </a:t>
          </a:r>
          <a:endParaRPr lang="en-US" sz="2000" kern="1200">
            <a:latin typeface="Calibri Light" panose="020F0302020204030204"/>
          </a:endParaRPr>
        </a:p>
      </dsp:txBody>
      <dsp:txXfrm>
        <a:off x="0" y="490243"/>
        <a:ext cx="1685425" cy="1011255"/>
      </dsp:txXfrm>
    </dsp:sp>
    <dsp:sp modelId="{4E229833-60AB-4FB1-B848-30250A044399}">
      <dsp:nvSpPr>
        <dsp:cNvPr id="0" name=""/>
        <dsp:cNvSpPr/>
      </dsp:nvSpPr>
      <dsp:spPr>
        <a:xfrm>
          <a:off x="1853967" y="490243"/>
          <a:ext cx="1685425" cy="1011255"/>
        </a:xfrm>
        <a:prstGeom prst="rect">
          <a:avLst/>
        </a:prstGeom>
        <a:gradFill rotWithShape="0">
          <a:gsLst>
            <a:gs pos="0">
              <a:schemeClr val="accent2">
                <a:hueOff val="-242561"/>
                <a:satOff val="-13988"/>
                <a:lumOff val="1438"/>
                <a:alphaOff val="0"/>
                <a:satMod val="103000"/>
                <a:lumMod val="102000"/>
                <a:tint val="94000"/>
              </a:schemeClr>
            </a:gs>
            <a:gs pos="50000">
              <a:schemeClr val="accent2">
                <a:hueOff val="-242561"/>
                <a:satOff val="-13988"/>
                <a:lumOff val="1438"/>
                <a:alphaOff val="0"/>
                <a:satMod val="110000"/>
                <a:lumMod val="100000"/>
                <a:shade val="100000"/>
              </a:schemeClr>
            </a:gs>
            <a:gs pos="100000">
              <a:schemeClr val="accent2">
                <a:hueOff val="-242561"/>
                <a:satOff val="-13988"/>
                <a:lumOff val="1438"/>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latin typeface="Calibri Light" panose="020F0302020204030204"/>
            </a:rPr>
            <a:t>Emmanuel</a:t>
          </a:r>
          <a:r>
            <a:rPr lang="en-GB" sz="2000" kern="1200"/>
            <a:t> le-Maire 2027297</a:t>
          </a:r>
        </a:p>
      </dsp:txBody>
      <dsp:txXfrm>
        <a:off x="1853967" y="490243"/>
        <a:ext cx="1685425" cy="1011255"/>
      </dsp:txXfrm>
    </dsp:sp>
    <dsp:sp modelId="{9763311D-A270-4BE3-BBC8-72A10F18C8C1}">
      <dsp:nvSpPr>
        <dsp:cNvPr id="0" name=""/>
        <dsp:cNvSpPr/>
      </dsp:nvSpPr>
      <dsp:spPr>
        <a:xfrm>
          <a:off x="3707935" y="490243"/>
          <a:ext cx="1685425" cy="1011255"/>
        </a:xfrm>
        <a:prstGeom prst="rect">
          <a:avLst/>
        </a:prstGeom>
        <a:gradFill rotWithShape="0">
          <a:gsLst>
            <a:gs pos="0">
              <a:schemeClr val="accent2">
                <a:hueOff val="-485121"/>
                <a:satOff val="-27976"/>
                <a:lumOff val="2876"/>
                <a:alphaOff val="0"/>
                <a:satMod val="103000"/>
                <a:lumMod val="102000"/>
                <a:tint val="94000"/>
              </a:schemeClr>
            </a:gs>
            <a:gs pos="50000">
              <a:schemeClr val="accent2">
                <a:hueOff val="-485121"/>
                <a:satOff val="-27976"/>
                <a:lumOff val="2876"/>
                <a:alphaOff val="0"/>
                <a:satMod val="110000"/>
                <a:lumMod val="100000"/>
                <a:shade val="100000"/>
              </a:schemeClr>
            </a:gs>
            <a:gs pos="100000">
              <a:schemeClr val="accent2">
                <a:hueOff val="-485121"/>
                <a:satOff val="-27976"/>
                <a:lumOff val="2876"/>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Chevonne Richards 1814098</a:t>
          </a:r>
          <a:endParaRPr lang="en-US" sz="2000" kern="1200"/>
        </a:p>
      </dsp:txBody>
      <dsp:txXfrm>
        <a:off x="3707935" y="490243"/>
        <a:ext cx="1685425" cy="1011255"/>
      </dsp:txXfrm>
    </dsp:sp>
    <dsp:sp modelId="{47D0A453-A56B-45A2-B71C-4CCD2389224D}">
      <dsp:nvSpPr>
        <dsp:cNvPr id="0" name=""/>
        <dsp:cNvSpPr/>
      </dsp:nvSpPr>
      <dsp:spPr>
        <a:xfrm>
          <a:off x="0" y="1670041"/>
          <a:ext cx="1685425" cy="1011255"/>
        </a:xfrm>
        <a:prstGeom prst="rect">
          <a:avLst/>
        </a:prstGeom>
        <a:gradFill rotWithShape="0">
          <a:gsLst>
            <a:gs pos="0">
              <a:schemeClr val="accent2">
                <a:hueOff val="-727682"/>
                <a:satOff val="-41964"/>
                <a:lumOff val="4314"/>
                <a:alphaOff val="0"/>
                <a:satMod val="103000"/>
                <a:lumMod val="102000"/>
                <a:tint val="94000"/>
              </a:schemeClr>
            </a:gs>
            <a:gs pos="50000">
              <a:schemeClr val="accent2">
                <a:hueOff val="-727682"/>
                <a:satOff val="-41964"/>
                <a:lumOff val="4314"/>
                <a:alphaOff val="0"/>
                <a:satMod val="110000"/>
                <a:lumMod val="100000"/>
                <a:shade val="100000"/>
              </a:schemeClr>
            </a:gs>
            <a:gs pos="100000">
              <a:schemeClr val="accent2">
                <a:hueOff val="-727682"/>
                <a:satOff val="-41964"/>
                <a:lumOff val="4314"/>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Cowin Kelly 2027494</a:t>
          </a:r>
          <a:endParaRPr lang="en-US" sz="2000" kern="1200"/>
        </a:p>
      </dsp:txBody>
      <dsp:txXfrm>
        <a:off x="0" y="1670041"/>
        <a:ext cx="1685425" cy="1011255"/>
      </dsp:txXfrm>
    </dsp:sp>
    <dsp:sp modelId="{FECA4772-468B-4F96-99DF-BC776BD2C5FB}">
      <dsp:nvSpPr>
        <dsp:cNvPr id="0" name=""/>
        <dsp:cNvSpPr/>
      </dsp:nvSpPr>
      <dsp:spPr>
        <a:xfrm>
          <a:off x="1853967" y="1670041"/>
          <a:ext cx="1685425" cy="1011255"/>
        </a:xfrm>
        <a:prstGeom prst="rect">
          <a:avLst/>
        </a:prstGeom>
        <a:gradFill rotWithShape="0">
          <a:gsLst>
            <a:gs pos="0">
              <a:schemeClr val="accent2">
                <a:hueOff val="-970242"/>
                <a:satOff val="-55952"/>
                <a:lumOff val="5752"/>
                <a:alphaOff val="0"/>
                <a:satMod val="103000"/>
                <a:lumMod val="102000"/>
                <a:tint val="94000"/>
              </a:schemeClr>
            </a:gs>
            <a:gs pos="50000">
              <a:schemeClr val="accent2">
                <a:hueOff val="-970242"/>
                <a:satOff val="-55952"/>
                <a:lumOff val="5752"/>
                <a:alphaOff val="0"/>
                <a:satMod val="110000"/>
                <a:lumMod val="100000"/>
                <a:shade val="100000"/>
              </a:schemeClr>
            </a:gs>
            <a:gs pos="100000">
              <a:schemeClr val="accent2">
                <a:hueOff val="-970242"/>
                <a:satOff val="-55952"/>
                <a:lumOff val="5752"/>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Victoria Holcombe 202807</a:t>
          </a:r>
          <a:endParaRPr lang="en-US" sz="2000" kern="1200"/>
        </a:p>
      </dsp:txBody>
      <dsp:txXfrm>
        <a:off x="1853967" y="1670041"/>
        <a:ext cx="1685425" cy="1011255"/>
      </dsp:txXfrm>
    </dsp:sp>
    <dsp:sp modelId="{5F2BF21E-AB2C-4A69-B0DF-42D9CAE406F8}">
      <dsp:nvSpPr>
        <dsp:cNvPr id="0" name=""/>
        <dsp:cNvSpPr/>
      </dsp:nvSpPr>
      <dsp:spPr>
        <a:xfrm>
          <a:off x="3707935" y="1670041"/>
          <a:ext cx="1685425" cy="1011255"/>
        </a:xfrm>
        <a:prstGeom prst="rect">
          <a:avLst/>
        </a:prstGeom>
        <a:gradFill rotWithShape="0">
          <a:gsLst>
            <a:gs pos="0">
              <a:schemeClr val="accent2">
                <a:hueOff val="-1212803"/>
                <a:satOff val="-69940"/>
                <a:lumOff val="7190"/>
                <a:alphaOff val="0"/>
                <a:satMod val="103000"/>
                <a:lumMod val="102000"/>
                <a:tint val="94000"/>
              </a:schemeClr>
            </a:gs>
            <a:gs pos="50000">
              <a:schemeClr val="accent2">
                <a:hueOff val="-1212803"/>
                <a:satOff val="-69940"/>
                <a:lumOff val="7190"/>
                <a:alphaOff val="0"/>
                <a:satMod val="110000"/>
                <a:lumMod val="100000"/>
                <a:shade val="100000"/>
              </a:schemeClr>
            </a:gs>
            <a:gs pos="100000">
              <a:schemeClr val="accent2">
                <a:hueOff val="-1212803"/>
                <a:satOff val="-69940"/>
                <a:lumOff val="719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Obinna Nkwocha </a:t>
          </a:r>
          <a:endParaRPr lang="en-US" sz="2000" kern="1200"/>
        </a:p>
      </dsp:txBody>
      <dsp:txXfrm>
        <a:off x="3707935" y="1670041"/>
        <a:ext cx="1685425" cy="1011255"/>
      </dsp:txXfrm>
    </dsp:sp>
    <dsp:sp modelId="{8C667E2D-94D5-4468-914D-45C260C926FB}">
      <dsp:nvSpPr>
        <dsp:cNvPr id="0" name=""/>
        <dsp:cNvSpPr/>
      </dsp:nvSpPr>
      <dsp:spPr>
        <a:xfrm>
          <a:off x="1853967" y="2849839"/>
          <a:ext cx="1685425" cy="1011255"/>
        </a:xfrm>
        <a:prstGeom prst="rect">
          <a:avLst/>
        </a:prstGeom>
        <a:gradFill rotWithShape="0">
          <a:gsLst>
            <a:gs pos="0">
              <a:schemeClr val="accent2">
                <a:hueOff val="-1455363"/>
                <a:satOff val="-83928"/>
                <a:lumOff val="8628"/>
                <a:alphaOff val="0"/>
                <a:satMod val="103000"/>
                <a:lumMod val="102000"/>
                <a:tint val="94000"/>
              </a:schemeClr>
            </a:gs>
            <a:gs pos="50000">
              <a:schemeClr val="accent2">
                <a:hueOff val="-1455363"/>
                <a:satOff val="-83928"/>
                <a:lumOff val="8628"/>
                <a:alphaOff val="0"/>
                <a:satMod val="110000"/>
                <a:lumMod val="100000"/>
                <a:shade val="100000"/>
              </a:schemeClr>
            </a:gs>
            <a:gs pos="100000">
              <a:schemeClr val="accent2">
                <a:hueOff val="-1455363"/>
                <a:satOff val="-83928"/>
                <a:lumOff val="8628"/>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0">
            <a:lnSpc>
              <a:spcPct val="90000"/>
            </a:lnSpc>
            <a:spcBef>
              <a:spcPct val="0"/>
            </a:spcBef>
            <a:spcAft>
              <a:spcPct val="35000"/>
            </a:spcAft>
            <a:buNone/>
          </a:pPr>
          <a:r>
            <a:rPr lang="en-GB" sz="2000" kern="1200">
              <a:latin typeface="Calibri Light" panose="020F0302020204030204"/>
            </a:rPr>
            <a:t>Group 2 </a:t>
          </a:r>
        </a:p>
      </dsp:txBody>
      <dsp:txXfrm>
        <a:off x="1853967" y="2849839"/>
        <a:ext cx="1685425" cy="101125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96C72EA-86A0-4514-BA83-8515789ED7A2}">
      <dsp:nvSpPr>
        <dsp:cNvPr id="0" name=""/>
        <dsp:cNvSpPr/>
      </dsp:nvSpPr>
      <dsp:spPr>
        <a:xfrm>
          <a:off x="2254536" y="1106507"/>
          <a:ext cx="487873" cy="91440"/>
        </a:xfrm>
        <a:custGeom>
          <a:avLst/>
          <a:gdLst/>
          <a:ahLst/>
          <a:cxnLst/>
          <a:rect l="0" t="0" r="0" b="0"/>
          <a:pathLst>
            <a:path>
              <a:moveTo>
                <a:pt x="0" y="45720"/>
              </a:moveTo>
              <a:lnTo>
                <a:pt x="487873" y="45720"/>
              </a:lnTo>
            </a:path>
          </a:pathLst>
        </a:custGeom>
        <a:noFill/>
        <a:ln w="6350" cap="flat" cmpd="sng" algn="ctr">
          <a:solidFill>
            <a:schemeClr val="accent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485511" y="1149635"/>
        <a:ext cx="25923" cy="5184"/>
      </dsp:txXfrm>
    </dsp:sp>
    <dsp:sp modelId="{9FDC54DC-4389-455D-BB45-377E95FD238F}">
      <dsp:nvSpPr>
        <dsp:cNvPr id="0" name=""/>
        <dsp:cNvSpPr/>
      </dsp:nvSpPr>
      <dsp:spPr>
        <a:xfrm>
          <a:off x="2104" y="475957"/>
          <a:ext cx="2254232" cy="1352539"/>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0459" tIns="115946" rIns="110459" bIns="115946" numCol="1" spcCol="1270" anchor="ctr" anchorCtr="0">
          <a:noAutofit/>
        </a:bodyPr>
        <a:lstStyle/>
        <a:p>
          <a:pPr marL="0" lvl="0" indent="0" algn="ctr" defTabSz="889000">
            <a:lnSpc>
              <a:spcPct val="90000"/>
            </a:lnSpc>
            <a:spcBef>
              <a:spcPct val="0"/>
            </a:spcBef>
            <a:spcAft>
              <a:spcPct val="35000"/>
            </a:spcAft>
            <a:buNone/>
          </a:pPr>
          <a:r>
            <a:rPr lang="en-GB" sz="2000" kern="1200"/>
            <a:t>Hypnotherapy</a:t>
          </a:r>
          <a:endParaRPr lang="en-US" sz="2000" kern="1200"/>
        </a:p>
      </dsp:txBody>
      <dsp:txXfrm>
        <a:off x="2104" y="475957"/>
        <a:ext cx="2254232" cy="1352539"/>
      </dsp:txXfrm>
    </dsp:sp>
    <dsp:sp modelId="{F0F4CB0A-1AC9-46CD-8D62-F625569EFAF1}">
      <dsp:nvSpPr>
        <dsp:cNvPr id="0" name=""/>
        <dsp:cNvSpPr/>
      </dsp:nvSpPr>
      <dsp:spPr>
        <a:xfrm>
          <a:off x="5027242" y="1106507"/>
          <a:ext cx="487873" cy="91440"/>
        </a:xfrm>
        <a:custGeom>
          <a:avLst/>
          <a:gdLst/>
          <a:ahLst/>
          <a:cxnLst/>
          <a:rect l="0" t="0" r="0" b="0"/>
          <a:pathLst>
            <a:path>
              <a:moveTo>
                <a:pt x="0" y="45720"/>
              </a:moveTo>
              <a:lnTo>
                <a:pt x="487873" y="45720"/>
              </a:lnTo>
            </a:path>
          </a:pathLst>
        </a:custGeom>
        <a:noFill/>
        <a:ln w="6350" cap="flat" cmpd="sng" algn="ctr">
          <a:solidFill>
            <a:schemeClr val="accent2">
              <a:hueOff val="-291073"/>
              <a:satOff val="-16786"/>
              <a:lumOff val="1726"/>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258217" y="1149635"/>
        <a:ext cx="25923" cy="5184"/>
      </dsp:txXfrm>
    </dsp:sp>
    <dsp:sp modelId="{6D9F1865-5BE1-42CA-81EB-FBE0C5015958}">
      <dsp:nvSpPr>
        <dsp:cNvPr id="0" name=""/>
        <dsp:cNvSpPr/>
      </dsp:nvSpPr>
      <dsp:spPr>
        <a:xfrm>
          <a:off x="2774810" y="475957"/>
          <a:ext cx="2254232" cy="1352539"/>
        </a:xfrm>
        <a:prstGeom prst="rect">
          <a:avLst/>
        </a:prstGeom>
        <a:solidFill>
          <a:schemeClr val="accent2">
            <a:hueOff val="-242561"/>
            <a:satOff val="-13988"/>
            <a:lumOff val="1438"/>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0459" tIns="115946" rIns="110459" bIns="115946" numCol="1" spcCol="1270" anchor="ctr" anchorCtr="0">
          <a:noAutofit/>
        </a:bodyPr>
        <a:lstStyle/>
        <a:p>
          <a:pPr marL="0" lvl="0" indent="0" algn="ctr" defTabSz="889000" rtl="0">
            <a:lnSpc>
              <a:spcPct val="90000"/>
            </a:lnSpc>
            <a:spcBef>
              <a:spcPct val="0"/>
            </a:spcBef>
            <a:spcAft>
              <a:spcPct val="35000"/>
            </a:spcAft>
            <a:buNone/>
          </a:pPr>
          <a:r>
            <a:rPr lang="en-GB" sz="2000" kern="1200"/>
            <a:t>life coaching</a:t>
          </a:r>
          <a:r>
            <a:rPr lang="en-GB" sz="2000" kern="1200">
              <a:latin typeface="Calibri Light" panose="020F0302020204030204"/>
            </a:rPr>
            <a:t> </a:t>
          </a:r>
          <a:endParaRPr lang="en-US" sz="2000" kern="1200"/>
        </a:p>
      </dsp:txBody>
      <dsp:txXfrm>
        <a:off x="2774810" y="475957"/>
        <a:ext cx="2254232" cy="1352539"/>
      </dsp:txXfrm>
    </dsp:sp>
    <dsp:sp modelId="{B0439650-9D67-4F76-829E-BD4CB2E02D55}">
      <dsp:nvSpPr>
        <dsp:cNvPr id="0" name=""/>
        <dsp:cNvSpPr/>
      </dsp:nvSpPr>
      <dsp:spPr>
        <a:xfrm>
          <a:off x="7799947" y="1106507"/>
          <a:ext cx="487873" cy="91440"/>
        </a:xfrm>
        <a:custGeom>
          <a:avLst/>
          <a:gdLst/>
          <a:ahLst/>
          <a:cxnLst/>
          <a:rect l="0" t="0" r="0" b="0"/>
          <a:pathLst>
            <a:path>
              <a:moveTo>
                <a:pt x="0" y="45720"/>
              </a:moveTo>
              <a:lnTo>
                <a:pt x="487873" y="45720"/>
              </a:lnTo>
            </a:path>
          </a:pathLst>
        </a:custGeom>
        <a:noFill/>
        <a:ln w="6350" cap="flat" cmpd="sng" algn="ctr">
          <a:solidFill>
            <a:schemeClr val="accent2">
              <a:hueOff val="-582145"/>
              <a:satOff val="-33571"/>
              <a:lumOff val="3451"/>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8030922" y="1149635"/>
        <a:ext cx="25923" cy="5184"/>
      </dsp:txXfrm>
    </dsp:sp>
    <dsp:sp modelId="{78E5DF63-818C-4A61-9F8F-BD8D6099FF83}">
      <dsp:nvSpPr>
        <dsp:cNvPr id="0" name=""/>
        <dsp:cNvSpPr/>
      </dsp:nvSpPr>
      <dsp:spPr>
        <a:xfrm>
          <a:off x="5547515" y="475957"/>
          <a:ext cx="2254232" cy="1352539"/>
        </a:xfrm>
        <a:prstGeom prst="rect">
          <a:avLst/>
        </a:prstGeom>
        <a:solidFill>
          <a:schemeClr val="accent2">
            <a:hueOff val="-485121"/>
            <a:satOff val="-27976"/>
            <a:lumOff val="2876"/>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0459" tIns="115946" rIns="110459" bIns="115946" numCol="1" spcCol="1270" anchor="ctr" anchorCtr="0">
          <a:noAutofit/>
        </a:bodyPr>
        <a:lstStyle/>
        <a:p>
          <a:pPr marL="0" lvl="0" indent="0" algn="ctr" defTabSz="889000">
            <a:lnSpc>
              <a:spcPct val="90000"/>
            </a:lnSpc>
            <a:spcBef>
              <a:spcPct val="0"/>
            </a:spcBef>
            <a:spcAft>
              <a:spcPct val="35000"/>
            </a:spcAft>
            <a:buNone/>
          </a:pPr>
          <a:r>
            <a:rPr lang="en-GB" sz="2000" kern="1200"/>
            <a:t>personal training </a:t>
          </a:r>
          <a:endParaRPr lang="en-US" sz="2000" kern="1200"/>
        </a:p>
      </dsp:txBody>
      <dsp:txXfrm>
        <a:off x="5547515" y="475957"/>
        <a:ext cx="2254232" cy="1352539"/>
      </dsp:txXfrm>
    </dsp:sp>
    <dsp:sp modelId="{3DE03B45-1BBC-4796-8F8A-72E5138D5A41}">
      <dsp:nvSpPr>
        <dsp:cNvPr id="0" name=""/>
        <dsp:cNvSpPr/>
      </dsp:nvSpPr>
      <dsp:spPr>
        <a:xfrm>
          <a:off x="1129220" y="1826697"/>
          <a:ext cx="8318116" cy="487873"/>
        </a:xfrm>
        <a:custGeom>
          <a:avLst/>
          <a:gdLst/>
          <a:ahLst/>
          <a:cxnLst/>
          <a:rect l="0" t="0" r="0" b="0"/>
          <a:pathLst>
            <a:path>
              <a:moveTo>
                <a:pt x="8318116" y="0"/>
              </a:moveTo>
              <a:lnTo>
                <a:pt x="8318116" y="261036"/>
              </a:lnTo>
              <a:lnTo>
                <a:pt x="0" y="261036"/>
              </a:lnTo>
              <a:lnTo>
                <a:pt x="0" y="487873"/>
              </a:lnTo>
            </a:path>
          </a:pathLst>
        </a:custGeom>
        <a:noFill/>
        <a:ln w="6350" cap="flat" cmpd="sng" algn="ctr">
          <a:solidFill>
            <a:schemeClr val="accent2">
              <a:hueOff val="-873218"/>
              <a:satOff val="-50357"/>
              <a:lumOff val="5177"/>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079922" y="2068041"/>
        <a:ext cx="416712" cy="5184"/>
      </dsp:txXfrm>
    </dsp:sp>
    <dsp:sp modelId="{D9A5ABF6-CDB5-4166-859D-8C9FF7DCCEEA}">
      <dsp:nvSpPr>
        <dsp:cNvPr id="0" name=""/>
        <dsp:cNvSpPr/>
      </dsp:nvSpPr>
      <dsp:spPr>
        <a:xfrm>
          <a:off x="8320221" y="475957"/>
          <a:ext cx="2254232" cy="1352539"/>
        </a:xfrm>
        <a:prstGeom prst="rect">
          <a:avLst/>
        </a:prstGeom>
        <a:solidFill>
          <a:schemeClr val="accent2">
            <a:hueOff val="-727682"/>
            <a:satOff val="-41964"/>
            <a:lumOff val="4314"/>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0459" tIns="115946" rIns="110459" bIns="115946" numCol="1" spcCol="1270" anchor="ctr" anchorCtr="0">
          <a:noAutofit/>
        </a:bodyPr>
        <a:lstStyle/>
        <a:p>
          <a:pPr marL="0" lvl="0" indent="0" algn="ctr" defTabSz="889000">
            <a:lnSpc>
              <a:spcPct val="90000"/>
            </a:lnSpc>
            <a:spcBef>
              <a:spcPct val="0"/>
            </a:spcBef>
            <a:spcAft>
              <a:spcPct val="35000"/>
            </a:spcAft>
            <a:buNone/>
          </a:pPr>
          <a:r>
            <a:rPr lang="en-GB" sz="2000" kern="1200"/>
            <a:t>affordable tv style advertising for Sosial media channels </a:t>
          </a:r>
          <a:endParaRPr lang="en-US" sz="2000" kern="1200"/>
        </a:p>
      </dsp:txBody>
      <dsp:txXfrm>
        <a:off x="8320221" y="475957"/>
        <a:ext cx="2254232" cy="1352539"/>
      </dsp:txXfrm>
    </dsp:sp>
    <dsp:sp modelId="{41AB3B0D-2367-45F8-B987-4294E939C391}">
      <dsp:nvSpPr>
        <dsp:cNvPr id="0" name=""/>
        <dsp:cNvSpPr/>
      </dsp:nvSpPr>
      <dsp:spPr>
        <a:xfrm>
          <a:off x="2254536" y="2977520"/>
          <a:ext cx="487873" cy="91440"/>
        </a:xfrm>
        <a:custGeom>
          <a:avLst/>
          <a:gdLst/>
          <a:ahLst/>
          <a:cxnLst/>
          <a:rect l="0" t="0" r="0" b="0"/>
          <a:pathLst>
            <a:path>
              <a:moveTo>
                <a:pt x="0" y="45720"/>
              </a:moveTo>
              <a:lnTo>
                <a:pt x="487873" y="45720"/>
              </a:lnTo>
            </a:path>
          </a:pathLst>
        </a:custGeom>
        <a:noFill/>
        <a:ln w="6350" cap="flat" cmpd="sng" algn="ctr">
          <a:solidFill>
            <a:schemeClr val="accent2">
              <a:hueOff val="-1164290"/>
              <a:satOff val="-67142"/>
              <a:lumOff val="6902"/>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485511" y="3020648"/>
        <a:ext cx="25923" cy="5184"/>
      </dsp:txXfrm>
    </dsp:sp>
    <dsp:sp modelId="{D865C691-C584-4921-B9EE-E59A07D223BC}">
      <dsp:nvSpPr>
        <dsp:cNvPr id="0" name=""/>
        <dsp:cNvSpPr/>
      </dsp:nvSpPr>
      <dsp:spPr>
        <a:xfrm>
          <a:off x="2104" y="2346970"/>
          <a:ext cx="2254232" cy="1352539"/>
        </a:xfrm>
        <a:prstGeom prst="rect">
          <a:avLst/>
        </a:prstGeom>
        <a:solidFill>
          <a:schemeClr val="accent2">
            <a:hueOff val="-970242"/>
            <a:satOff val="-55952"/>
            <a:lumOff val="5752"/>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0459" tIns="115946" rIns="110459" bIns="115946" numCol="1" spcCol="1270" anchor="ctr" anchorCtr="0">
          <a:noAutofit/>
        </a:bodyPr>
        <a:lstStyle/>
        <a:p>
          <a:pPr marL="0" lvl="0" indent="0" algn="ctr" defTabSz="889000">
            <a:lnSpc>
              <a:spcPct val="90000"/>
            </a:lnSpc>
            <a:spcBef>
              <a:spcPct val="0"/>
            </a:spcBef>
            <a:spcAft>
              <a:spcPct val="35000"/>
            </a:spcAft>
            <a:buNone/>
          </a:pPr>
          <a:r>
            <a:rPr lang="en-GB" sz="2000" kern="1200"/>
            <a:t>Subscription service payments same price every month </a:t>
          </a:r>
          <a:endParaRPr lang="en-US" sz="2000" kern="1200"/>
        </a:p>
      </dsp:txBody>
      <dsp:txXfrm>
        <a:off x="2104" y="2346970"/>
        <a:ext cx="2254232" cy="1352539"/>
      </dsp:txXfrm>
    </dsp:sp>
    <dsp:sp modelId="{7D2612B7-7700-46C3-9A36-21EC065F3514}">
      <dsp:nvSpPr>
        <dsp:cNvPr id="0" name=""/>
        <dsp:cNvSpPr/>
      </dsp:nvSpPr>
      <dsp:spPr>
        <a:xfrm>
          <a:off x="5027242" y="2977520"/>
          <a:ext cx="487873" cy="91440"/>
        </a:xfrm>
        <a:custGeom>
          <a:avLst/>
          <a:gdLst/>
          <a:ahLst/>
          <a:cxnLst/>
          <a:rect l="0" t="0" r="0" b="0"/>
          <a:pathLst>
            <a:path>
              <a:moveTo>
                <a:pt x="0" y="45720"/>
              </a:moveTo>
              <a:lnTo>
                <a:pt x="487873" y="45720"/>
              </a:lnTo>
            </a:path>
          </a:pathLst>
        </a:custGeom>
        <a:noFill/>
        <a:ln w="6350" cap="flat" cmpd="sng" algn="ctr">
          <a:solidFill>
            <a:schemeClr val="accent2">
              <a:hueOff val="-1455363"/>
              <a:satOff val="-83928"/>
              <a:lumOff val="8628"/>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258217" y="3020648"/>
        <a:ext cx="25923" cy="5184"/>
      </dsp:txXfrm>
    </dsp:sp>
    <dsp:sp modelId="{2442B9D3-4AA2-42B8-A64C-14362AAB9F5A}">
      <dsp:nvSpPr>
        <dsp:cNvPr id="0" name=""/>
        <dsp:cNvSpPr/>
      </dsp:nvSpPr>
      <dsp:spPr>
        <a:xfrm>
          <a:off x="2774810" y="2346970"/>
          <a:ext cx="2254232" cy="1352539"/>
        </a:xfrm>
        <a:prstGeom prst="rect">
          <a:avLst/>
        </a:prstGeom>
        <a:solidFill>
          <a:schemeClr val="accent2">
            <a:hueOff val="-1212803"/>
            <a:satOff val="-69940"/>
            <a:lumOff val="719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0459" tIns="115946" rIns="110459" bIns="115946" numCol="1" spcCol="1270" anchor="ctr" anchorCtr="0">
          <a:noAutofit/>
        </a:bodyPr>
        <a:lstStyle/>
        <a:p>
          <a:pPr marL="0" lvl="0" indent="0" algn="ctr" defTabSz="889000">
            <a:lnSpc>
              <a:spcPct val="90000"/>
            </a:lnSpc>
            <a:spcBef>
              <a:spcPct val="0"/>
            </a:spcBef>
            <a:spcAft>
              <a:spcPct val="35000"/>
            </a:spcAft>
            <a:buNone/>
          </a:pPr>
          <a:r>
            <a:rPr lang="en-GB" sz="2000" kern="1200"/>
            <a:t>Interpersonal service no online interaction </a:t>
          </a:r>
          <a:endParaRPr lang="en-US" sz="2000" kern="1200"/>
        </a:p>
      </dsp:txBody>
      <dsp:txXfrm>
        <a:off x="2774810" y="2346970"/>
        <a:ext cx="2254232" cy="1352539"/>
      </dsp:txXfrm>
    </dsp:sp>
    <dsp:sp modelId="{C5573F8F-7B70-430D-A2CE-D58F4F927968}">
      <dsp:nvSpPr>
        <dsp:cNvPr id="0" name=""/>
        <dsp:cNvSpPr/>
      </dsp:nvSpPr>
      <dsp:spPr>
        <a:xfrm>
          <a:off x="5547515" y="2346970"/>
          <a:ext cx="2254232" cy="1352539"/>
        </a:xfrm>
        <a:prstGeom prst="rect">
          <a:avLst/>
        </a:prstGeom>
        <a:solidFill>
          <a:schemeClr val="accent2">
            <a:hueOff val="-1455363"/>
            <a:satOff val="-83928"/>
            <a:lumOff val="8628"/>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0459" tIns="115946" rIns="110459" bIns="115946" numCol="1" spcCol="1270" anchor="ctr" anchorCtr="0">
          <a:noAutofit/>
        </a:bodyPr>
        <a:lstStyle/>
        <a:p>
          <a:pPr marL="0" lvl="0" indent="0" algn="ctr" defTabSz="889000" rtl="0">
            <a:lnSpc>
              <a:spcPct val="90000"/>
            </a:lnSpc>
            <a:spcBef>
              <a:spcPct val="0"/>
            </a:spcBef>
            <a:spcAft>
              <a:spcPct val="35000"/>
            </a:spcAft>
            <a:buNone/>
          </a:pPr>
          <a:r>
            <a:rPr lang="en-GB" sz="2000" kern="1200">
              <a:latin typeface="Calibri Light" panose="020F0302020204030204"/>
            </a:rPr>
            <a:t>Practitioners get</a:t>
          </a:r>
          <a:r>
            <a:rPr lang="en-GB" sz="2000" kern="1200"/>
            <a:t> the full fee they earn in a session </a:t>
          </a:r>
          <a:endParaRPr lang="en-US" sz="2000" kern="1200"/>
        </a:p>
      </dsp:txBody>
      <dsp:txXfrm>
        <a:off x="5547515" y="2346970"/>
        <a:ext cx="2254232" cy="135253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711D1E-6A85-40DC-85E7-C5C3CE8FB22F}">
      <dsp:nvSpPr>
        <dsp:cNvPr id="0" name=""/>
        <dsp:cNvSpPr/>
      </dsp:nvSpPr>
      <dsp:spPr>
        <a:xfrm>
          <a:off x="4108" y="136742"/>
          <a:ext cx="2470500" cy="691200"/>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GB" sz="2400" kern="1200"/>
            <a:t>Instagram</a:t>
          </a:r>
          <a:endParaRPr lang="en-US" sz="2400" kern="1200"/>
        </a:p>
      </dsp:txBody>
      <dsp:txXfrm>
        <a:off x="4108" y="136742"/>
        <a:ext cx="2470500" cy="691200"/>
      </dsp:txXfrm>
    </dsp:sp>
    <dsp:sp modelId="{CBC9A738-7069-4A21-AE4D-D314DF577E38}">
      <dsp:nvSpPr>
        <dsp:cNvPr id="0" name=""/>
        <dsp:cNvSpPr/>
      </dsp:nvSpPr>
      <dsp:spPr>
        <a:xfrm>
          <a:off x="4108" y="827942"/>
          <a:ext cx="2470500" cy="3228120"/>
        </a:xfrm>
        <a:prstGeom prst="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8016" tIns="128016" rIns="170688" bIns="192024" numCol="1" spcCol="1270" anchor="t" anchorCtr="0">
          <a:noAutofit/>
        </a:bodyPr>
        <a:lstStyle/>
        <a:p>
          <a:pPr marL="228600" lvl="1" indent="-228600" algn="l" defTabSz="1066800">
            <a:lnSpc>
              <a:spcPct val="90000"/>
            </a:lnSpc>
            <a:spcBef>
              <a:spcPct val="0"/>
            </a:spcBef>
            <a:spcAft>
              <a:spcPct val="15000"/>
            </a:spcAft>
            <a:buChar char="•"/>
          </a:pPr>
          <a:r>
            <a:rPr lang="en-GB" sz="2400" kern="1200"/>
            <a:t>Using influencers</a:t>
          </a:r>
          <a:endParaRPr lang="en-US" sz="2400" kern="1200"/>
        </a:p>
        <a:p>
          <a:pPr marL="228600" lvl="1" indent="-228600" algn="l" defTabSz="1066800">
            <a:lnSpc>
              <a:spcPct val="90000"/>
            </a:lnSpc>
            <a:spcBef>
              <a:spcPct val="0"/>
            </a:spcBef>
            <a:spcAft>
              <a:spcPct val="15000"/>
            </a:spcAft>
            <a:buChar char="•"/>
          </a:pPr>
          <a:r>
            <a:rPr lang="en-GB" sz="2400" kern="1200"/>
            <a:t>Colaborations</a:t>
          </a:r>
          <a:endParaRPr lang="en-US" sz="2400" kern="1200"/>
        </a:p>
        <a:p>
          <a:pPr marL="228600" lvl="1" indent="-228600" algn="l" defTabSz="1066800">
            <a:lnSpc>
              <a:spcPct val="90000"/>
            </a:lnSpc>
            <a:spcBef>
              <a:spcPct val="0"/>
            </a:spcBef>
            <a:spcAft>
              <a:spcPct val="15000"/>
            </a:spcAft>
            <a:buChar char="•"/>
          </a:pPr>
          <a:r>
            <a:rPr lang="en-GB" sz="2400" kern="1200"/>
            <a:t>Sponsored post</a:t>
          </a:r>
          <a:endParaRPr lang="en-US" sz="2400" kern="1200"/>
        </a:p>
        <a:p>
          <a:pPr marL="228600" lvl="1" indent="-228600" algn="l" defTabSz="1066800">
            <a:lnSpc>
              <a:spcPct val="90000"/>
            </a:lnSpc>
            <a:spcBef>
              <a:spcPct val="0"/>
            </a:spcBef>
            <a:spcAft>
              <a:spcPct val="15000"/>
            </a:spcAft>
            <a:buChar char="•"/>
          </a:pPr>
          <a:r>
            <a:rPr lang="en-US" sz="2400" kern="1200"/>
            <a:t>Video / pictures of services</a:t>
          </a:r>
        </a:p>
        <a:p>
          <a:pPr marL="228600" lvl="1" indent="-228600" algn="l" defTabSz="1066800">
            <a:lnSpc>
              <a:spcPct val="90000"/>
            </a:lnSpc>
            <a:spcBef>
              <a:spcPct val="0"/>
            </a:spcBef>
            <a:spcAft>
              <a:spcPct val="15000"/>
            </a:spcAft>
            <a:buChar char="•"/>
          </a:pPr>
          <a:endParaRPr lang="en-US" sz="2400" kern="1200"/>
        </a:p>
      </dsp:txBody>
      <dsp:txXfrm>
        <a:off x="4108" y="827942"/>
        <a:ext cx="2470500" cy="3228120"/>
      </dsp:txXfrm>
    </dsp:sp>
    <dsp:sp modelId="{F372F3F2-9405-4679-9F2B-46AC9CFBE93B}">
      <dsp:nvSpPr>
        <dsp:cNvPr id="0" name=""/>
        <dsp:cNvSpPr/>
      </dsp:nvSpPr>
      <dsp:spPr>
        <a:xfrm>
          <a:off x="2820479" y="136742"/>
          <a:ext cx="2470500" cy="691200"/>
        </a:xfrm>
        <a:prstGeom prst="rect">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GB" sz="2400" kern="1200"/>
            <a:t>Facebook   </a:t>
          </a:r>
          <a:endParaRPr lang="en-US" sz="2400" kern="1200"/>
        </a:p>
      </dsp:txBody>
      <dsp:txXfrm>
        <a:off x="2820479" y="136742"/>
        <a:ext cx="2470500" cy="691200"/>
      </dsp:txXfrm>
    </dsp:sp>
    <dsp:sp modelId="{CC0DC42C-2BDB-4A92-A63F-9A0B98BE6A01}">
      <dsp:nvSpPr>
        <dsp:cNvPr id="0" name=""/>
        <dsp:cNvSpPr/>
      </dsp:nvSpPr>
      <dsp:spPr>
        <a:xfrm>
          <a:off x="2820479" y="827942"/>
          <a:ext cx="2470500" cy="3228120"/>
        </a:xfrm>
        <a:prstGeom prst="rect">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8016" tIns="128016" rIns="170688" bIns="192024" numCol="1" spcCol="1270" anchor="t" anchorCtr="0">
          <a:noAutofit/>
        </a:bodyPr>
        <a:lstStyle/>
        <a:p>
          <a:pPr marL="228600" lvl="1" indent="-228600" algn="l" defTabSz="1066800">
            <a:lnSpc>
              <a:spcPct val="90000"/>
            </a:lnSpc>
            <a:spcBef>
              <a:spcPct val="0"/>
            </a:spcBef>
            <a:spcAft>
              <a:spcPct val="15000"/>
            </a:spcAft>
            <a:buChar char="•"/>
          </a:pPr>
          <a:r>
            <a:rPr lang="en-GB" sz="2400" kern="1200"/>
            <a:t>Facebook adverts</a:t>
          </a:r>
          <a:endParaRPr lang="en-US" sz="2400" kern="1200"/>
        </a:p>
        <a:p>
          <a:pPr marL="228600" lvl="1" indent="-228600" algn="l" defTabSz="1066800">
            <a:lnSpc>
              <a:spcPct val="90000"/>
            </a:lnSpc>
            <a:spcBef>
              <a:spcPct val="0"/>
            </a:spcBef>
            <a:spcAft>
              <a:spcPct val="15000"/>
            </a:spcAft>
            <a:buChar char="•"/>
          </a:pPr>
          <a:r>
            <a:rPr lang="en-GB" sz="2400" kern="1200"/>
            <a:t>Business page</a:t>
          </a:r>
          <a:endParaRPr lang="en-US" sz="2400" kern="1200"/>
        </a:p>
      </dsp:txBody>
      <dsp:txXfrm>
        <a:off x="2820479" y="827942"/>
        <a:ext cx="2470500" cy="3228120"/>
      </dsp:txXfrm>
    </dsp:sp>
    <dsp:sp modelId="{3B457229-37F3-47EE-BBCA-3B808E48E53F}">
      <dsp:nvSpPr>
        <dsp:cNvPr id="0" name=""/>
        <dsp:cNvSpPr/>
      </dsp:nvSpPr>
      <dsp:spPr>
        <a:xfrm>
          <a:off x="5636849" y="136742"/>
          <a:ext cx="2470500" cy="691200"/>
        </a:xfrm>
        <a:prstGeom prst="rect">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GB" sz="2400" kern="1200"/>
            <a:t>twitter </a:t>
          </a:r>
          <a:endParaRPr lang="en-US" sz="2400" kern="1200"/>
        </a:p>
      </dsp:txBody>
      <dsp:txXfrm>
        <a:off x="5636849" y="136742"/>
        <a:ext cx="2470500" cy="691200"/>
      </dsp:txXfrm>
    </dsp:sp>
    <dsp:sp modelId="{19728AAF-56AE-4BD8-B5EA-5A997A3DDB1D}">
      <dsp:nvSpPr>
        <dsp:cNvPr id="0" name=""/>
        <dsp:cNvSpPr/>
      </dsp:nvSpPr>
      <dsp:spPr>
        <a:xfrm>
          <a:off x="5636849" y="827942"/>
          <a:ext cx="2470500" cy="3228120"/>
        </a:xfrm>
        <a:prstGeom prst="rect">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8016" tIns="128016" rIns="170688" bIns="192024" numCol="1" spcCol="1270" anchor="t" anchorCtr="0">
          <a:noAutofit/>
        </a:bodyPr>
        <a:lstStyle/>
        <a:p>
          <a:pPr marL="228600" lvl="1" indent="-228600" algn="l" defTabSz="1066800">
            <a:lnSpc>
              <a:spcPct val="90000"/>
            </a:lnSpc>
            <a:spcBef>
              <a:spcPct val="0"/>
            </a:spcBef>
            <a:spcAft>
              <a:spcPct val="15000"/>
            </a:spcAft>
            <a:buChar char="•"/>
          </a:pPr>
          <a:r>
            <a:rPr lang="en-US" sz="2400" kern="1200"/>
            <a:t>Updates</a:t>
          </a:r>
        </a:p>
        <a:p>
          <a:pPr marL="228600" lvl="1" indent="-228600" algn="l" defTabSz="1066800">
            <a:lnSpc>
              <a:spcPct val="90000"/>
            </a:lnSpc>
            <a:spcBef>
              <a:spcPct val="0"/>
            </a:spcBef>
            <a:spcAft>
              <a:spcPct val="15000"/>
            </a:spcAft>
            <a:buChar char="•"/>
          </a:pPr>
          <a:r>
            <a:rPr lang="en-US" sz="2400" kern="1200"/>
            <a:t>Queries</a:t>
          </a:r>
        </a:p>
        <a:p>
          <a:pPr marL="228600" lvl="1" indent="-228600" algn="l" defTabSz="1066800">
            <a:lnSpc>
              <a:spcPct val="90000"/>
            </a:lnSpc>
            <a:spcBef>
              <a:spcPct val="0"/>
            </a:spcBef>
            <a:spcAft>
              <a:spcPct val="15000"/>
            </a:spcAft>
            <a:buChar char="•"/>
          </a:pPr>
          <a:endParaRPr lang="en-US" sz="2400" kern="1200"/>
        </a:p>
        <a:p>
          <a:pPr marL="228600" lvl="1" indent="-228600" algn="l" defTabSz="1066800">
            <a:lnSpc>
              <a:spcPct val="90000"/>
            </a:lnSpc>
            <a:spcBef>
              <a:spcPct val="0"/>
            </a:spcBef>
            <a:spcAft>
              <a:spcPct val="15000"/>
            </a:spcAft>
            <a:buChar char="•"/>
          </a:pPr>
          <a:endParaRPr lang="en-US" sz="2400" kern="1200"/>
        </a:p>
      </dsp:txBody>
      <dsp:txXfrm>
        <a:off x="5636849" y="827942"/>
        <a:ext cx="2470500" cy="3228120"/>
      </dsp:txXfrm>
    </dsp:sp>
    <dsp:sp modelId="{F92F8196-0B37-4721-94BB-C83FAB3F3AC9}">
      <dsp:nvSpPr>
        <dsp:cNvPr id="0" name=""/>
        <dsp:cNvSpPr/>
      </dsp:nvSpPr>
      <dsp:spPr>
        <a:xfrm>
          <a:off x="8453219" y="136742"/>
          <a:ext cx="2470500" cy="691200"/>
        </a:xfrm>
        <a:prstGeom prst="rect">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marL="0" lvl="0" indent="0" algn="ctr" defTabSz="1066800">
            <a:lnSpc>
              <a:spcPct val="90000"/>
            </a:lnSpc>
            <a:spcBef>
              <a:spcPct val="0"/>
            </a:spcBef>
            <a:spcAft>
              <a:spcPct val="35000"/>
            </a:spcAft>
            <a:buNone/>
          </a:pPr>
          <a:r>
            <a:rPr lang="en-US" sz="2400" kern="1200" err="1"/>
            <a:t>Yotube</a:t>
          </a:r>
          <a:endParaRPr lang="en-US" sz="2400" kern="1200"/>
        </a:p>
      </dsp:txBody>
      <dsp:txXfrm>
        <a:off x="8453219" y="136742"/>
        <a:ext cx="2470500" cy="691200"/>
      </dsp:txXfrm>
    </dsp:sp>
    <dsp:sp modelId="{CCB836DD-5400-445F-84A0-6F2CC18418C0}">
      <dsp:nvSpPr>
        <dsp:cNvPr id="0" name=""/>
        <dsp:cNvSpPr/>
      </dsp:nvSpPr>
      <dsp:spPr>
        <a:xfrm>
          <a:off x="8453219" y="827942"/>
          <a:ext cx="2470500" cy="3228120"/>
        </a:xfrm>
        <a:prstGeom prst="rect">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8016" tIns="128016" rIns="170688" bIns="192024" numCol="1" spcCol="1270" anchor="t" anchorCtr="0">
          <a:noAutofit/>
        </a:bodyPr>
        <a:lstStyle/>
        <a:p>
          <a:pPr marL="228600" lvl="1" indent="-228600" algn="l" defTabSz="1066800">
            <a:lnSpc>
              <a:spcPct val="90000"/>
            </a:lnSpc>
            <a:spcBef>
              <a:spcPct val="0"/>
            </a:spcBef>
            <a:spcAft>
              <a:spcPct val="15000"/>
            </a:spcAft>
            <a:buChar char="•"/>
          </a:pPr>
          <a:r>
            <a:rPr lang="en-US" sz="2400" kern="1200"/>
            <a:t>Promotional videos</a:t>
          </a:r>
        </a:p>
      </dsp:txBody>
      <dsp:txXfrm>
        <a:off x="8453219" y="827942"/>
        <a:ext cx="2470500" cy="322812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702BD4-926E-4712-8A35-8FAFC3094B9E}">
      <dsp:nvSpPr>
        <dsp:cNvPr id="0" name=""/>
        <dsp:cNvSpPr/>
      </dsp:nvSpPr>
      <dsp:spPr>
        <a:xfrm>
          <a:off x="0" y="0"/>
          <a:ext cx="9197340" cy="1120139"/>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880" tIns="182880" rIns="182880" bIns="182880" numCol="1" spcCol="1270" anchor="ctr" anchorCtr="0">
          <a:noAutofit/>
        </a:bodyPr>
        <a:lstStyle/>
        <a:p>
          <a:pPr marL="0" lvl="0" indent="0" algn="l" defTabSz="2133600">
            <a:lnSpc>
              <a:spcPct val="90000"/>
            </a:lnSpc>
            <a:spcBef>
              <a:spcPct val="0"/>
            </a:spcBef>
            <a:spcAft>
              <a:spcPct val="35000"/>
            </a:spcAft>
            <a:buNone/>
            <a:defRPr cap="all"/>
          </a:pPr>
          <a:r>
            <a:rPr lang="en-GB" sz="4800" kern="1200"/>
            <a:t>Bigger target audience</a:t>
          </a:r>
          <a:endParaRPr lang="en-US" sz="4800" kern="1200"/>
        </a:p>
      </dsp:txBody>
      <dsp:txXfrm>
        <a:off x="32808" y="32808"/>
        <a:ext cx="7988621" cy="1054523"/>
      </dsp:txXfrm>
    </dsp:sp>
    <dsp:sp modelId="{4B8E522A-F1EE-47CA-B752-4AE07C8BBE75}">
      <dsp:nvSpPr>
        <dsp:cNvPr id="0" name=""/>
        <dsp:cNvSpPr/>
      </dsp:nvSpPr>
      <dsp:spPr>
        <a:xfrm>
          <a:off x="811529" y="1306829"/>
          <a:ext cx="9197340" cy="1120139"/>
        </a:xfrm>
        <a:prstGeom prst="roundRect">
          <a:avLst>
            <a:gd name="adj" fmla="val 10000"/>
          </a:avLst>
        </a:prstGeom>
        <a:solidFill>
          <a:schemeClr val="accent2">
            <a:hueOff val="-727682"/>
            <a:satOff val="-41964"/>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880" tIns="182880" rIns="182880" bIns="182880" numCol="1" spcCol="1270" anchor="ctr" anchorCtr="0">
          <a:noAutofit/>
        </a:bodyPr>
        <a:lstStyle/>
        <a:p>
          <a:pPr marL="0" lvl="0" indent="0" algn="l" defTabSz="2133600">
            <a:lnSpc>
              <a:spcPct val="90000"/>
            </a:lnSpc>
            <a:spcBef>
              <a:spcPct val="0"/>
            </a:spcBef>
            <a:spcAft>
              <a:spcPct val="35000"/>
            </a:spcAft>
            <a:buNone/>
            <a:defRPr cap="all"/>
          </a:pPr>
          <a:r>
            <a:rPr lang="en-GB" sz="4800" kern="1200"/>
            <a:t>Cost effective</a:t>
          </a:r>
          <a:endParaRPr lang="en-US" sz="4800" kern="1200"/>
        </a:p>
      </dsp:txBody>
      <dsp:txXfrm>
        <a:off x="844337" y="1339637"/>
        <a:ext cx="7592103" cy="1054523"/>
      </dsp:txXfrm>
    </dsp:sp>
    <dsp:sp modelId="{C0570C98-7616-47CD-B6BF-60002F9DBD19}">
      <dsp:nvSpPr>
        <dsp:cNvPr id="0" name=""/>
        <dsp:cNvSpPr/>
      </dsp:nvSpPr>
      <dsp:spPr>
        <a:xfrm>
          <a:off x="1623059" y="2613659"/>
          <a:ext cx="9197340" cy="1120139"/>
        </a:xfrm>
        <a:prstGeom prst="roundRect">
          <a:avLst>
            <a:gd name="adj" fmla="val 10000"/>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880" tIns="182880" rIns="182880" bIns="182880" numCol="1" spcCol="1270" anchor="ctr" anchorCtr="0">
          <a:noAutofit/>
        </a:bodyPr>
        <a:lstStyle/>
        <a:p>
          <a:pPr marL="0" lvl="0" indent="0" algn="l" defTabSz="2133600">
            <a:lnSpc>
              <a:spcPct val="90000"/>
            </a:lnSpc>
            <a:spcBef>
              <a:spcPct val="0"/>
            </a:spcBef>
            <a:spcAft>
              <a:spcPct val="35000"/>
            </a:spcAft>
            <a:buNone/>
            <a:defRPr cap="all"/>
          </a:pPr>
          <a:r>
            <a:rPr lang="en-GB" sz="4800" kern="1200"/>
            <a:t>Flexible</a:t>
          </a:r>
          <a:endParaRPr lang="en-US" sz="4800" kern="1200"/>
        </a:p>
      </dsp:txBody>
      <dsp:txXfrm>
        <a:off x="1655867" y="2646467"/>
        <a:ext cx="7592103" cy="1054523"/>
      </dsp:txXfrm>
    </dsp:sp>
    <dsp:sp modelId="{AEDE6568-B563-4001-86E5-7FEB1631E57C}">
      <dsp:nvSpPr>
        <dsp:cNvPr id="0" name=""/>
        <dsp:cNvSpPr/>
      </dsp:nvSpPr>
      <dsp:spPr>
        <a:xfrm>
          <a:off x="8469249" y="849439"/>
          <a:ext cx="728090" cy="728090"/>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1466850">
            <a:lnSpc>
              <a:spcPct val="90000"/>
            </a:lnSpc>
            <a:spcBef>
              <a:spcPct val="0"/>
            </a:spcBef>
            <a:spcAft>
              <a:spcPct val="35000"/>
            </a:spcAft>
            <a:buNone/>
          </a:pPr>
          <a:endParaRPr lang="en-US" sz="3300" kern="1200"/>
        </a:p>
      </dsp:txBody>
      <dsp:txXfrm>
        <a:off x="8633069" y="849439"/>
        <a:ext cx="400450" cy="547888"/>
      </dsp:txXfrm>
    </dsp:sp>
    <dsp:sp modelId="{1C9803B4-83EF-4073-9FB8-4F11AD3A4D43}">
      <dsp:nvSpPr>
        <dsp:cNvPr id="0" name=""/>
        <dsp:cNvSpPr/>
      </dsp:nvSpPr>
      <dsp:spPr>
        <a:xfrm>
          <a:off x="9280779" y="2148801"/>
          <a:ext cx="728090" cy="728090"/>
        </a:xfrm>
        <a:prstGeom prst="downArrow">
          <a:avLst>
            <a:gd name="adj1" fmla="val 55000"/>
            <a:gd name="adj2" fmla="val 45000"/>
          </a:avLst>
        </a:prstGeom>
        <a:solidFill>
          <a:schemeClr val="accent2">
            <a:tint val="40000"/>
            <a:alpha val="90000"/>
            <a:hueOff val="-849226"/>
            <a:satOff val="-75346"/>
            <a:lumOff val="-769"/>
            <a:alphaOff val="0"/>
          </a:schemeClr>
        </a:solidFill>
        <a:ln w="12700" cap="flat" cmpd="sng" algn="ctr">
          <a:solidFill>
            <a:schemeClr val="accent2">
              <a:tint val="40000"/>
              <a:alpha val="90000"/>
              <a:hueOff val="-849226"/>
              <a:satOff val="-75346"/>
              <a:lumOff val="-769"/>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marL="0" lvl="0" indent="0" algn="ctr" defTabSz="1466850">
            <a:lnSpc>
              <a:spcPct val="90000"/>
            </a:lnSpc>
            <a:spcBef>
              <a:spcPct val="0"/>
            </a:spcBef>
            <a:spcAft>
              <a:spcPct val="35000"/>
            </a:spcAft>
            <a:buNone/>
          </a:pPr>
          <a:endParaRPr lang="en-US" sz="3300" kern="1200"/>
        </a:p>
      </dsp:txBody>
      <dsp:txXfrm>
        <a:off x="9444599" y="2148801"/>
        <a:ext cx="400450" cy="54788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B2243A-4DCE-43E4-9A46-9FF603966B21}">
      <dsp:nvSpPr>
        <dsp:cNvPr id="0" name=""/>
        <dsp:cNvSpPr/>
      </dsp:nvSpPr>
      <dsp:spPr>
        <a:xfrm>
          <a:off x="658" y="506702"/>
          <a:ext cx="2567640" cy="1540584"/>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Political ...GDPR compliant in uk </a:t>
          </a:r>
          <a:endParaRPr lang="en-US" sz="1700" kern="1200"/>
        </a:p>
      </dsp:txBody>
      <dsp:txXfrm>
        <a:off x="658" y="506702"/>
        <a:ext cx="2567640" cy="1540584"/>
      </dsp:txXfrm>
    </dsp:sp>
    <dsp:sp modelId="{D6FBEEBF-3E31-4921-AC9E-F939691C72D2}">
      <dsp:nvSpPr>
        <dsp:cNvPr id="0" name=""/>
        <dsp:cNvSpPr/>
      </dsp:nvSpPr>
      <dsp:spPr>
        <a:xfrm>
          <a:off x="2825062" y="506702"/>
          <a:ext cx="2567640" cy="1540584"/>
        </a:xfrm>
        <a:prstGeom prst="rect">
          <a:avLst/>
        </a:prstGeom>
        <a:solidFill>
          <a:schemeClr val="accent2">
            <a:hueOff val="-485121"/>
            <a:satOff val="-27976"/>
            <a:lumOff val="287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Economical..... online  work virtual office no paperwork </a:t>
          </a:r>
          <a:endParaRPr lang="en-US" sz="1700" kern="1200"/>
        </a:p>
      </dsp:txBody>
      <dsp:txXfrm>
        <a:off x="2825062" y="506702"/>
        <a:ext cx="2567640" cy="1540584"/>
      </dsp:txXfrm>
    </dsp:sp>
    <dsp:sp modelId="{E6418DF3-BC5B-4D49-86A5-70FD23C42E90}">
      <dsp:nvSpPr>
        <dsp:cNvPr id="0" name=""/>
        <dsp:cNvSpPr/>
      </dsp:nvSpPr>
      <dsp:spPr>
        <a:xfrm>
          <a:off x="658" y="2304051"/>
          <a:ext cx="2567640" cy="1540584"/>
        </a:xfrm>
        <a:prstGeom prst="rect">
          <a:avLst/>
        </a:prstGeom>
        <a:solidFill>
          <a:schemeClr val="accent2">
            <a:hueOff val="-970242"/>
            <a:satOff val="-55952"/>
            <a:lumOff val="575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Social …..benefits everyone all ages </a:t>
          </a:r>
          <a:endParaRPr lang="en-US" sz="1700" kern="1200"/>
        </a:p>
      </dsp:txBody>
      <dsp:txXfrm>
        <a:off x="658" y="2304051"/>
        <a:ext cx="2567640" cy="1540584"/>
      </dsp:txXfrm>
    </dsp:sp>
    <dsp:sp modelId="{442EB91F-618B-4B86-A310-27248A8F15DF}">
      <dsp:nvSpPr>
        <dsp:cNvPr id="0" name=""/>
        <dsp:cNvSpPr/>
      </dsp:nvSpPr>
      <dsp:spPr>
        <a:xfrm>
          <a:off x="2825062" y="2304051"/>
          <a:ext cx="2567640" cy="1540584"/>
        </a:xfrm>
        <a:prstGeom prst="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Technological ….all online </a:t>
          </a:r>
          <a:endParaRPr lang="en-US" sz="1700" kern="1200"/>
        </a:p>
      </dsp:txBody>
      <dsp:txXfrm>
        <a:off x="2825062" y="2304051"/>
        <a:ext cx="2567640" cy="154058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4B4A2D-F58E-402A-910B-9DA554116DB4}">
      <dsp:nvSpPr>
        <dsp:cNvPr id="0" name=""/>
        <dsp:cNvSpPr/>
      </dsp:nvSpPr>
      <dsp:spPr>
        <a:xfrm>
          <a:off x="2332735" y="2431"/>
          <a:ext cx="2624327" cy="106319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40005" rIns="80010" bIns="40005" numCol="1" spcCol="1270" anchor="ctr" anchorCtr="0">
          <a:noAutofit/>
        </a:bodyPr>
        <a:lstStyle/>
        <a:p>
          <a:pPr marL="0" lvl="0" indent="0" algn="ctr" defTabSz="933450">
            <a:lnSpc>
              <a:spcPct val="90000"/>
            </a:lnSpc>
            <a:spcBef>
              <a:spcPct val="0"/>
            </a:spcBef>
            <a:spcAft>
              <a:spcPct val="35000"/>
            </a:spcAft>
            <a:buNone/>
          </a:pPr>
          <a:r>
            <a:rPr lang="en-US" sz="2100" kern="1200"/>
            <a:t>Tv advertising to create referrals for practitioners </a:t>
          </a:r>
        </a:p>
      </dsp:txBody>
      <dsp:txXfrm>
        <a:off x="2384636" y="54332"/>
        <a:ext cx="2520525" cy="959396"/>
      </dsp:txXfrm>
    </dsp:sp>
    <dsp:sp modelId="{4891704C-D73A-4F2E-9B05-06C558BAE976}">
      <dsp:nvSpPr>
        <dsp:cNvPr id="0" name=""/>
        <dsp:cNvSpPr/>
      </dsp:nvSpPr>
      <dsp:spPr>
        <a:xfrm>
          <a:off x="2332735" y="1118790"/>
          <a:ext cx="2624327" cy="106319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40005" rIns="80010" bIns="40005" numCol="1" spcCol="1270" anchor="ctr" anchorCtr="0">
          <a:noAutofit/>
        </a:bodyPr>
        <a:lstStyle/>
        <a:p>
          <a:pPr marL="0" lvl="0" indent="0" algn="ctr" defTabSz="933450">
            <a:lnSpc>
              <a:spcPct val="90000"/>
            </a:lnSpc>
            <a:spcBef>
              <a:spcPct val="0"/>
            </a:spcBef>
            <a:spcAft>
              <a:spcPct val="35000"/>
            </a:spcAft>
            <a:buNone/>
          </a:pPr>
          <a:r>
            <a:rPr lang="en-US" sz="2100" kern="1200"/>
            <a:t>Life coaching </a:t>
          </a:r>
        </a:p>
      </dsp:txBody>
      <dsp:txXfrm>
        <a:off x="2384636" y="1170691"/>
        <a:ext cx="2520525" cy="959396"/>
      </dsp:txXfrm>
    </dsp:sp>
    <dsp:sp modelId="{886E3FB6-5BF0-41E7-9E77-54AEB86C2FF6}">
      <dsp:nvSpPr>
        <dsp:cNvPr id="0" name=""/>
        <dsp:cNvSpPr/>
      </dsp:nvSpPr>
      <dsp:spPr>
        <a:xfrm>
          <a:off x="2332735" y="2235148"/>
          <a:ext cx="2624327" cy="106319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40005" rIns="80010" bIns="40005" numCol="1" spcCol="1270" anchor="ctr" anchorCtr="0">
          <a:noAutofit/>
        </a:bodyPr>
        <a:lstStyle/>
        <a:p>
          <a:pPr marL="0" lvl="0" indent="0" algn="ctr" defTabSz="933450">
            <a:lnSpc>
              <a:spcPct val="90000"/>
            </a:lnSpc>
            <a:spcBef>
              <a:spcPct val="0"/>
            </a:spcBef>
            <a:spcAft>
              <a:spcPct val="35000"/>
            </a:spcAft>
            <a:buNone/>
          </a:pPr>
          <a:r>
            <a:rPr lang="en-US" sz="2100" kern="1200"/>
            <a:t>Hypnotherapy </a:t>
          </a:r>
        </a:p>
      </dsp:txBody>
      <dsp:txXfrm>
        <a:off x="2384636" y="2287049"/>
        <a:ext cx="2520525" cy="959396"/>
      </dsp:txXfrm>
    </dsp:sp>
    <dsp:sp modelId="{8BA466E0-467D-43A8-B734-334F51EC5466}">
      <dsp:nvSpPr>
        <dsp:cNvPr id="0" name=""/>
        <dsp:cNvSpPr/>
      </dsp:nvSpPr>
      <dsp:spPr>
        <a:xfrm>
          <a:off x="2332735" y="3351507"/>
          <a:ext cx="2624327" cy="106319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40005" rIns="80010" bIns="40005" numCol="1" spcCol="1270" anchor="ctr" anchorCtr="0">
          <a:noAutofit/>
        </a:bodyPr>
        <a:lstStyle/>
        <a:p>
          <a:pPr marL="0" lvl="0" indent="0" algn="ctr" defTabSz="933450">
            <a:lnSpc>
              <a:spcPct val="90000"/>
            </a:lnSpc>
            <a:spcBef>
              <a:spcPct val="0"/>
            </a:spcBef>
            <a:spcAft>
              <a:spcPct val="35000"/>
            </a:spcAft>
            <a:buNone/>
          </a:pPr>
          <a:r>
            <a:rPr lang="en-US" sz="2100" kern="1200"/>
            <a:t>Personal training </a:t>
          </a:r>
        </a:p>
      </dsp:txBody>
      <dsp:txXfrm>
        <a:off x="2384636" y="3403408"/>
        <a:ext cx="2520525" cy="959396"/>
      </dsp:txXfrm>
    </dsp:sp>
    <dsp:sp modelId="{162CABE8-25A7-48FD-8A79-595F039DD1FC}">
      <dsp:nvSpPr>
        <dsp:cNvPr id="0" name=""/>
        <dsp:cNvSpPr/>
      </dsp:nvSpPr>
      <dsp:spPr>
        <a:xfrm>
          <a:off x="2332735" y="4467865"/>
          <a:ext cx="2624327" cy="106319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40005" rIns="80010" bIns="40005" numCol="1" spcCol="1270" anchor="ctr" anchorCtr="0">
          <a:noAutofit/>
        </a:bodyPr>
        <a:lstStyle/>
        <a:p>
          <a:pPr marL="0" lvl="0" indent="0" algn="ctr" defTabSz="933450">
            <a:lnSpc>
              <a:spcPct val="90000"/>
            </a:lnSpc>
            <a:spcBef>
              <a:spcPct val="0"/>
            </a:spcBef>
            <a:spcAft>
              <a:spcPct val="35000"/>
            </a:spcAft>
            <a:buNone/>
          </a:pPr>
          <a:r>
            <a:rPr lang="en-US" sz="2100" kern="1200"/>
            <a:t>0333 577 0307</a:t>
          </a:r>
        </a:p>
      </dsp:txBody>
      <dsp:txXfrm>
        <a:off x="2384636" y="4519766"/>
        <a:ext cx="2520525" cy="959396"/>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8D12AF7-AF69-4DFF-AF0B-3D8681FCE292}" type="datetimeFigureOut">
              <a:t>3/25/2022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600643C-FBD6-474D-95B9-F2AE1E46959E}" type="slidenum">
              <a:t>‹#›</a:t>
            </a:fld>
            <a:endParaRPr lang="en-GB"/>
          </a:p>
        </p:txBody>
      </p:sp>
    </p:spTree>
    <p:extLst>
      <p:ext uri="{BB962C8B-B14F-4D97-AF65-F5344CB8AC3E}">
        <p14:creationId xmlns:p14="http://schemas.microsoft.com/office/powerpoint/2010/main" val="2748183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Social media is one of the fastest ways to showcase businesses to potential customers and investors. Networking with already established influencers on Instagram is a great way to reach a wider target market. You can use analytical tools to view insights of what influencers or companies generate high amount of traffic which is quite useful and helps guarantee you a certain amount of reach per post.</a:t>
            </a:r>
          </a:p>
          <a:p>
            <a:endParaRPr lang="en-GB"/>
          </a:p>
          <a:p>
            <a:r>
              <a:rPr lang="en-GB"/>
              <a:t>Tailored Facebook adverts are a great way to reach people at all different ages. Creating a separate business page for the brand would be ideal to keep customers updated with current and new services</a:t>
            </a:r>
          </a:p>
          <a:p>
            <a:endParaRPr lang="en-GB"/>
          </a:p>
          <a:p>
            <a:r>
              <a:rPr lang="en-GB"/>
              <a:t>Using twitter can provide customers and potential customers with service updates, new products etc. using twitter is a god way of giving quick responses to queries and questions.</a:t>
            </a:r>
          </a:p>
          <a:p>
            <a:endParaRPr lang="en-GB"/>
          </a:p>
          <a:p>
            <a:r>
              <a:rPr lang="en-GB"/>
              <a:t>Creating </a:t>
            </a:r>
            <a:r>
              <a:rPr lang="en-GB" err="1"/>
              <a:t>youtube</a:t>
            </a:r>
            <a:r>
              <a:rPr lang="en-GB"/>
              <a:t> videos of the type of services would give people a better visual representation  of what to expect from us.</a:t>
            </a:r>
          </a:p>
          <a:p>
            <a:endParaRPr lang="en-GB"/>
          </a:p>
          <a:p>
            <a:endParaRPr lang="en-GB"/>
          </a:p>
          <a:p>
            <a:endParaRPr lang="en-GB"/>
          </a:p>
          <a:p>
            <a:endParaRPr lang="en-GB"/>
          </a:p>
          <a:p>
            <a:endParaRPr lang="en-GB"/>
          </a:p>
        </p:txBody>
      </p:sp>
      <p:sp>
        <p:nvSpPr>
          <p:cNvPr id="4" name="Slide Number Placeholder 3"/>
          <p:cNvSpPr>
            <a:spLocks noGrp="1"/>
          </p:cNvSpPr>
          <p:nvPr>
            <p:ph type="sldNum" sz="quarter" idx="5"/>
          </p:nvPr>
        </p:nvSpPr>
        <p:spPr/>
        <p:txBody>
          <a:bodyPr/>
          <a:lstStyle/>
          <a:p>
            <a:fld id="{A0A08514-33EC-468F-8B31-1F6F87483A39}" type="slidenum">
              <a:rPr lang="en-GB" smtClean="0"/>
              <a:t>7</a:t>
            </a:fld>
            <a:endParaRPr lang="en-GB"/>
          </a:p>
        </p:txBody>
      </p:sp>
    </p:spTree>
    <p:extLst>
      <p:ext uri="{BB962C8B-B14F-4D97-AF65-F5344CB8AC3E}">
        <p14:creationId xmlns:p14="http://schemas.microsoft.com/office/powerpoint/2010/main" val="11427687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Google advert will open business no matter how small or large to a wider target audience. We will pay for adverts to bring in traffic to our business whenever anyone uses words like </a:t>
            </a:r>
            <a:r>
              <a:rPr lang="en-GB" err="1"/>
              <a:t>hypno</a:t>
            </a:r>
            <a:r>
              <a:rPr lang="en-GB"/>
              <a:t>, hypnotherapy, personal training, personal trainers etc because we would come up in the first few searches.</a:t>
            </a:r>
          </a:p>
          <a:p>
            <a:endParaRPr lang="en-GB"/>
          </a:p>
          <a:p>
            <a:r>
              <a:rPr lang="en-GB"/>
              <a:t>You can set a budget of how much you want to spend per click, google will calculate the cost over a period of month no extra cost. Good way of setting budgets and sticking to them </a:t>
            </a:r>
          </a:p>
          <a:p>
            <a:endParaRPr lang="en-GB"/>
          </a:p>
          <a:p>
            <a:r>
              <a:rPr lang="en-GB"/>
              <a:t>You can access tools for your advert at anytime and anywhere</a:t>
            </a:r>
          </a:p>
          <a:p>
            <a:endParaRPr lang="en-GB"/>
          </a:p>
          <a:p>
            <a:endParaRPr lang="en-GB"/>
          </a:p>
        </p:txBody>
      </p:sp>
      <p:sp>
        <p:nvSpPr>
          <p:cNvPr id="4" name="Slide Number Placeholder 3"/>
          <p:cNvSpPr>
            <a:spLocks noGrp="1"/>
          </p:cNvSpPr>
          <p:nvPr>
            <p:ph type="sldNum" sz="quarter" idx="5"/>
          </p:nvPr>
        </p:nvSpPr>
        <p:spPr/>
        <p:txBody>
          <a:bodyPr/>
          <a:lstStyle/>
          <a:p>
            <a:fld id="{A0A08514-33EC-468F-8B31-1F6F87483A39}" type="slidenum">
              <a:rPr lang="en-GB" smtClean="0"/>
              <a:t>8</a:t>
            </a:fld>
            <a:endParaRPr lang="en-GB"/>
          </a:p>
        </p:txBody>
      </p:sp>
    </p:spTree>
    <p:extLst>
      <p:ext uri="{BB962C8B-B14F-4D97-AF65-F5344CB8AC3E}">
        <p14:creationId xmlns:p14="http://schemas.microsoft.com/office/powerpoint/2010/main" val="13551267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Free google ads software- gives you full insight analytics, you can use to track how well your advert is performing, this will help make us necessary adjustments if their needed to be.</a:t>
            </a:r>
          </a:p>
        </p:txBody>
      </p:sp>
      <p:sp>
        <p:nvSpPr>
          <p:cNvPr id="4" name="Slide Number Placeholder 3"/>
          <p:cNvSpPr>
            <a:spLocks noGrp="1"/>
          </p:cNvSpPr>
          <p:nvPr>
            <p:ph type="sldNum" sz="quarter" idx="5"/>
          </p:nvPr>
        </p:nvSpPr>
        <p:spPr/>
        <p:txBody>
          <a:bodyPr/>
          <a:lstStyle/>
          <a:p>
            <a:fld id="{A0A08514-33EC-468F-8B31-1F6F87483A39}" type="slidenum">
              <a:rPr lang="en-GB" smtClean="0"/>
              <a:t>9</a:t>
            </a:fld>
            <a:endParaRPr lang="en-GB"/>
          </a:p>
        </p:txBody>
      </p:sp>
    </p:spTree>
    <p:extLst>
      <p:ext uri="{BB962C8B-B14F-4D97-AF65-F5344CB8AC3E}">
        <p14:creationId xmlns:p14="http://schemas.microsoft.com/office/powerpoint/2010/main" val="10393413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Getting information from a brand in hand gets the attention of potential customers,</a:t>
            </a:r>
          </a:p>
          <a:p>
            <a:r>
              <a:rPr lang="en-GB"/>
              <a:t>They are cost effective and pocket friendly.</a:t>
            </a:r>
          </a:p>
          <a:p>
            <a:endParaRPr lang="en-GB"/>
          </a:p>
          <a:p>
            <a:r>
              <a:rPr lang="en-GB"/>
              <a:t>Potential customers can find direct information about the business and what they are offering.</a:t>
            </a:r>
          </a:p>
          <a:p>
            <a:endParaRPr lang="en-GB"/>
          </a:p>
        </p:txBody>
      </p:sp>
      <p:sp>
        <p:nvSpPr>
          <p:cNvPr id="4" name="Slide Number Placeholder 3"/>
          <p:cNvSpPr>
            <a:spLocks noGrp="1"/>
          </p:cNvSpPr>
          <p:nvPr>
            <p:ph type="sldNum" sz="quarter" idx="5"/>
          </p:nvPr>
        </p:nvSpPr>
        <p:spPr/>
        <p:txBody>
          <a:bodyPr/>
          <a:lstStyle/>
          <a:p>
            <a:fld id="{A0A08514-33EC-468F-8B31-1F6F87483A39}" type="slidenum">
              <a:rPr lang="en-GB" smtClean="0"/>
              <a:t>12</a:t>
            </a:fld>
            <a:endParaRPr lang="en-GB"/>
          </a:p>
        </p:txBody>
      </p:sp>
    </p:spTree>
    <p:extLst>
      <p:ext uri="{BB962C8B-B14F-4D97-AF65-F5344CB8AC3E}">
        <p14:creationId xmlns:p14="http://schemas.microsoft.com/office/powerpoint/2010/main" val="41365736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3/25/2022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799764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3/25/2022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0913851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3/25/2022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7483032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764DE79-268F-4C1A-8933-263129D2AF90}" type="datetimeFigureOut">
              <a:rPr lang="en-US" dirty="0"/>
              <a:t>3/25/2022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9081731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764DE79-268F-4C1A-8933-263129D2AF90}" type="datetimeFigureOut">
              <a:rPr lang="en-US" dirty="0"/>
              <a:t>3/25/2022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2041205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3/25/2022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0084412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3/25/2022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9165668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3/25/2022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5176179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3/25/2022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2954397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3/25/2022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9563129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3/25/2022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5064511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BF4E480B-94D6-46F9-A2B6-B98D311FDC19}"/>
              </a:ext>
            </a:extLst>
          </p:cNvPr>
          <p:cNvGrpSpPr/>
          <p:nvPr/>
        </p:nvGrpSpPr>
        <p:grpSpPr>
          <a:xfrm>
            <a:off x="0" y="0"/>
            <a:ext cx="12191999" cy="6861600"/>
            <a:chOff x="1" y="0"/>
            <a:chExt cx="12191999" cy="6861600"/>
          </a:xfrm>
        </p:grpSpPr>
        <p:sp>
          <p:nvSpPr>
            <p:cNvPr id="10" name="Rectangle 9">
              <a:extLst>
                <a:ext uri="{FF2B5EF4-FFF2-40B4-BE49-F238E27FC236}">
                  <a16:creationId xmlns:a16="http://schemas.microsoft.com/office/drawing/2014/main" id="{07183CDE-91A1-40C3-8E80-66F89E1C2D53}"/>
                </a:ext>
              </a:extLst>
            </p:cNvPr>
            <p:cNvSpPr>
              <a:spLocks noChangeAspect="1"/>
            </p:cNvSpPr>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1" name="Oval 10">
              <a:extLst>
                <a:ext uri="{FF2B5EF4-FFF2-40B4-BE49-F238E27FC236}">
                  <a16:creationId xmlns:a16="http://schemas.microsoft.com/office/drawing/2014/main" id="{A6756515-F9AA-46BD-8DD2-AA15BA492AC0}"/>
                </a:ext>
              </a:extLst>
            </p:cNvPr>
            <p:cNvSpPr>
              <a:spLocks noChangeAspect="1"/>
            </p:cNvSpPr>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2" name="Oval 11">
              <a:extLst>
                <a:ext uri="{FF2B5EF4-FFF2-40B4-BE49-F238E27FC236}">
                  <a16:creationId xmlns:a16="http://schemas.microsoft.com/office/drawing/2014/main" id="{ABA365E2-8B71-408B-9092-0104216AC7AC}"/>
                </a:ext>
              </a:extLst>
            </p:cNvPr>
            <p:cNvSpPr>
              <a:spLocks noChangeAspect="1"/>
            </p:cNvSpPr>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grpSp>
          <p:nvGrpSpPr>
            <p:cNvPr id="13" name="Group 12">
              <a:extLst>
                <a:ext uri="{FF2B5EF4-FFF2-40B4-BE49-F238E27FC236}">
                  <a16:creationId xmlns:a16="http://schemas.microsoft.com/office/drawing/2014/main" id="{BEDB8D7A-1BF6-4CDB-B93A-7736955F5043}"/>
                </a:ext>
              </a:extLst>
            </p:cNvPr>
            <p:cNvGrpSpPr>
              <a:grpSpLocks noChangeAspect="1"/>
            </p:cNvGrpSpPr>
            <p:nvPr/>
          </p:nvGrpSpPr>
          <p:grpSpPr>
            <a:xfrm>
              <a:off x="690092" y="0"/>
              <a:ext cx="10800000" cy="6858000"/>
              <a:chOff x="2328000" y="0"/>
              <a:chExt cx="2880000" cy="1440000"/>
            </a:xfrm>
          </p:grpSpPr>
          <p:sp>
            <p:nvSpPr>
              <p:cNvPr id="18" name="Rectangle 17">
                <a:extLst>
                  <a:ext uri="{FF2B5EF4-FFF2-40B4-BE49-F238E27FC236}">
                    <a16:creationId xmlns:a16="http://schemas.microsoft.com/office/drawing/2014/main" id="{5AACD774-5167-46C7-8A62-6E2FE4BE9469}"/>
                  </a:ext>
                </a:extLst>
              </p:cNvPr>
              <p:cNvSpPr/>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9" name="Rectangle 18">
                <a:extLst>
                  <a:ext uri="{FF2B5EF4-FFF2-40B4-BE49-F238E27FC236}">
                    <a16:creationId xmlns:a16="http://schemas.microsoft.com/office/drawing/2014/main" id="{06E0F2D8-452E-48F9-9912-C47EAEAE1802}"/>
                  </a:ext>
                </a:extLst>
              </p:cNvPr>
              <p:cNvSpPr/>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grpSp>
          <p:nvGrpSpPr>
            <p:cNvPr id="14" name="Group 13">
              <a:extLst>
                <a:ext uri="{FF2B5EF4-FFF2-40B4-BE49-F238E27FC236}">
                  <a16:creationId xmlns:a16="http://schemas.microsoft.com/office/drawing/2014/main" id="{91FBBF95-430B-427C-A6E8-DB899217FC00}"/>
                </a:ext>
              </a:extLst>
            </p:cNvPr>
            <p:cNvGrpSpPr>
              <a:grpSpLocks noChangeAspect="1"/>
            </p:cNvGrpSpPr>
            <p:nvPr/>
          </p:nvGrpSpPr>
          <p:grpSpPr>
            <a:xfrm rot="5400000">
              <a:off x="7048499" y="1714500"/>
              <a:ext cx="6858000" cy="3429000"/>
              <a:chOff x="0" y="0"/>
              <a:chExt cx="2880000" cy="1440000"/>
            </a:xfrm>
          </p:grpSpPr>
          <p:sp>
            <p:nvSpPr>
              <p:cNvPr id="16" name="Rectangle 15">
                <a:extLst>
                  <a:ext uri="{FF2B5EF4-FFF2-40B4-BE49-F238E27FC236}">
                    <a16:creationId xmlns:a16="http://schemas.microsoft.com/office/drawing/2014/main" id="{BEE64698-3ED2-4395-B7FC-65248E437E0A}"/>
                  </a:ext>
                </a:extLst>
              </p:cNvPr>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7" name="Rectangle 16">
                <a:extLst>
                  <a:ext uri="{FF2B5EF4-FFF2-40B4-BE49-F238E27FC236}">
                    <a16:creationId xmlns:a16="http://schemas.microsoft.com/office/drawing/2014/main" id="{FE20B1E1-CE09-4C2A-A3FB-DB8026C54E98}"/>
                  </a:ext>
                </a:extLst>
              </p:cNvPr>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15" name="Rectangle 14">
              <a:extLst>
                <a:ext uri="{FF2B5EF4-FFF2-40B4-BE49-F238E27FC236}">
                  <a16:creationId xmlns:a16="http://schemas.microsoft.com/office/drawing/2014/main" id="{0CB2405B-A907-48B3-906A-FB3573C0B282}"/>
                </a:ext>
              </a:extLst>
            </p:cNvPr>
            <p:cNvSpPr>
              <a:spLocks noChangeAspect="1"/>
            </p:cNvSpPr>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20" name="Rectangle 19">
            <a:extLst>
              <a:ext uri="{FF2B5EF4-FFF2-40B4-BE49-F238E27FC236}">
                <a16:creationId xmlns:a16="http://schemas.microsoft.com/office/drawing/2014/main" id="{6DC8E2D9-6729-4614-8667-C1016D3182E4}"/>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85CEEBB1-1A1F-4A2C-B805-719CF98F68AB}"/>
              </a:ext>
            </a:extLst>
          </p:cNvPr>
          <p:cNvSpPr>
            <a:spLocks noGrp="1"/>
          </p:cNvSpPr>
          <p:nvPr>
            <p:ph type="ctrTitle"/>
          </p:nvPr>
        </p:nvSpPr>
        <p:spPr>
          <a:xfrm>
            <a:off x="540000" y="540000"/>
            <a:ext cx="11090273" cy="3798000"/>
          </a:xfrm>
        </p:spPr>
        <p:txBody>
          <a:bodyPr anchor="b"/>
          <a:lstStyle>
            <a:lvl1pPr algn="l">
              <a:defRPr sz="8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3D6CC87B-ED2D-4303-BD40-E7AF14C03EF1}"/>
              </a:ext>
            </a:extLst>
          </p:cNvPr>
          <p:cNvSpPr>
            <a:spLocks noGrp="1"/>
          </p:cNvSpPr>
          <p:nvPr>
            <p:ph type="subTitle" idx="1"/>
          </p:nvPr>
        </p:nvSpPr>
        <p:spPr>
          <a:xfrm>
            <a:off x="540000" y="4508500"/>
            <a:ext cx="7345362" cy="1800224"/>
          </a:xfrm>
        </p:spPr>
        <p:txBody>
          <a:bodyPr/>
          <a:lstStyle>
            <a:lvl1pPr marL="0" indent="0" algn="l">
              <a:buNone/>
              <a:defRPr sz="1600"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D5D880B4-5679-491C-963F-EC47B048C559}"/>
              </a:ext>
            </a:extLst>
          </p:cNvPr>
          <p:cNvSpPr>
            <a:spLocks noGrp="1"/>
          </p:cNvSpPr>
          <p:nvPr>
            <p:ph type="dt" sz="half" idx="10"/>
          </p:nvPr>
        </p:nvSpPr>
        <p:spPr/>
        <p:txBody>
          <a:bodyPr/>
          <a:lstStyle/>
          <a:p>
            <a:fld id="{7CF0BCE0-945C-4FDF-95A1-2149B1FF5B83}" type="datetimeFigureOut">
              <a:rPr lang="en-US" smtClean="0"/>
              <a:t>3/25/2022</a:t>
            </a:fld>
            <a:endParaRPr lang="en-US"/>
          </a:p>
        </p:txBody>
      </p:sp>
      <p:sp>
        <p:nvSpPr>
          <p:cNvPr id="5" name="Footer Placeholder 4">
            <a:extLst>
              <a:ext uri="{FF2B5EF4-FFF2-40B4-BE49-F238E27FC236}">
                <a16:creationId xmlns:a16="http://schemas.microsoft.com/office/drawing/2014/main" id="{01865D6D-3F98-4BE8-A069-B9640990280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A0CD51D-8E06-4959-88C9-647415079FC1}"/>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108045513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31" name="Group 30">
            <a:extLst>
              <a:ext uri="{FF2B5EF4-FFF2-40B4-BE49-F238E27FC236}">
                <a16:creationId xmlns:a16="http://schemas.microsoft.com/office/drawing/2014/main" id="{67416F32-9D98-4340-82E8-E90CE00AD2AC}"/>
              </a:ext>
            </a:extLst>
          </p:cNvPr>
          <p:cNvGrpSpPr/>
          <p:nvPr/>
        </p:nvGrpSpPr>
        <p:grpSpPr>
          <a:xfrm flipV="1">
            <a:off x="0" y="-1"/>
            <a:ext cx="12191999" cy="6861601"/>
            <a:chOff x="0" y="-1"/>
            <a:chExt cx="12191999" cy="6861601"/>
          </a:xfrm>
        </p:grpSpPr>
        <p:sp>
          <p:nvSpPr>
            <p:cNvPr id="20" name="Rectangle 19">
              <a:extLst>
                <a:ext uri="{FF2B5EF4-FFF2-40B4-BE49-F238E27FC236}">
                  <a16:creationId xmlns:a16="http://schemas.microsoft.com/office/drawing/2014/main" id="{66375AB4-82BB-418F-A50F-6180F68724A4}"/>
                </a:ext>
              </a:extLst>
            </p:cNvPr>
            <p:cNvSpPr>
              <a:spLocks noChangeAspect="1"/>
            </p:cNvSpPr>
            <p:nvPr/>
          </p:nvSpPr>
          <p:spPr>
            <a:xfrm>
              <a:off x="0" y="0"/>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1" name="Oval 20">
              <a:extLst>
                <a:ext uri="{FF2B5EF4-FFF2-40B4-BE49-F238E27FC236}">
                  <a16:creationId xmlns:a16="http://schemas.microsoft.com/office/drawing/2014/main" id="{3FDD54B2-4A3F-4BFE-8FF0-82CA73F4AE8F}"/>
                </a:ext>
              </a:extLst>
            </p:cNvPr>
            <p:cNvSpPr>
              <a:spLocks noChangeAspect="1"/>
            </p:cNvSpPr>
            <p:nvPr/>
          </p:nvSpPr>
          <p:spPr>
            <a:xfrm>
              <a:off x="5750280" y="2148106"/>
              <a:ext cx="4320000" cy="4320000"/>
            </a:xfrm>
            <a:prstGeom prst="ellipse">
              <a:avLst/>
            </a:prstGeom>
            <a:solidFill>
              <a:schemeClr val="accent3">
                <a:alpha val="6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2" name="Oval 21">
              <a:extLst>
                <a:ext uri="{FF2B5EF4-FFF2-40B4-BE49-F238E27FC236}">
                  <a16:creationId xmlns:a16="http://schemas.microsoft.com/office/drawing/2014/main" id="{30876F96-77AB-4E72-B1D2-FA45F4E3C04D}"/>
                </a:ext>
              </a:extLst>
            </p:cNvPr>
            <p:cNvSpPr>
              <a:spLocks noChangeAspect="1"/>
            </p:cNvSpPr>
            <p:nvPr/>
          </p:nvSpPr>
          <p:spPr>
            <a:xfrm>
              <a:off x="0" y="0"/>
              <a:ext cx="6347046" cy="6347046"/>
            </a:xfrm>
            <a:prstGeom prst="ellipse">
              <a:avLst/>
            </a:prstGeom>
            <a:solidFill>
              <a:schemeClr val="accent3">
                <a:alpha val="2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grpSp>
          <p:nvGrpSpPr>
            <p:cNvPr id="23" name="Group 22">
              <a:extLst>
                <a:ext uri="{FF2B5EF4-FFF2-40B4-BE49-F238E27FC236}">
                  <a16:creationId xmlns:a16="http://schemas.microsoft.com/office/drawing/2014/main" id="{BB08A2E9-6518-449E-940B-8518A1D850BB}"/>
                </a:ext>
              </a:extLst>
            </p:cNvPr>
            <p:cNvGrpSpPr>
              <a:grpSpLocks noChangeAspect="1"/>
            </p:cNvGrpSpPr>
            <p:nvPr/>
          </p:nvGrpSpPr>
          <p:grpSpPr>
            <a:xfrm rot="10800000">
              <a:off x="0" y="-1"/>
              <a:ext cx="10800000" cy="6858000"/>
              <a:chOff x="2328000" y="0"/>
              <a:chExt cx="2880000" cy="1440000"/>
            </a:xfrm>
          </p:grpSpPr>
          <p:sp>
            <p:nvSpPr>
              <p:cNvPr id="28" name="Rectangle 27">
                <a:extLst>
                  <a:ext uri="{FF2B5EF4-FFF2-40B4-BE49-F238E27FC236}">
                    <a16:creationId xmlns:a16="http://schemas.microsoft.com/office/drawing/2014/main" id="{60A86BE0-76B3-4EA0-BA2D-05266013A814}"/>
                  </a:ext>
                </a:extLst>
              </p:cNvPr>
              <p:cNvSpPr/>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9" name="Rectangle 28">
                <a:extLst>
                  <a:ext uri="{FF2B5EF4-FFF2-40B4-BE49-F238E27FC236}">
                    <a16:creationId xmlns:a16="http://schemas.microsoft.com/office/drawing/2014/main" id="{6BA13564-810C-4398-AA63-67B020811FCB}"/>
                  </a:ext>
                </a:extLst>
              </p:cNvPr>
              <p:cNvSpPr/>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25" name="Rectangle 24">
              <a:extLst>
                <a:ext uri="{FF2B5EF4-FFF2-40B4-BE49-F238E27FC236}">
                  <a16:creationId xmlns:a16="http://schemas.microsoft.com/office/drawing/2014/main" id="{3555E1EF-6216-47FA-BBCA-7C0C8C2DAB8C}"/>
                </a:ext>
              </a:extLst>
            </p:cNvPr>
            <p:cNvSpPr>
              <a:spLocks noChangeAspect="1"/>
            </p:cNvSpPr>
            <p:nvPr/>
          </p:nvSpPr>
          <p:spPr>
            <a:xfrm rot="10800000">
              <a:off x="5602286" y="271887"/>
              <a:ext cx="6589713" cy="6589713"/>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32" name="Rectangle 31">
            <a:extLst>
              <a:ext uri="{FF2B5EF4-FFF2-40B4-BE49-F238E27FC236}">
                <a16:creationId xmlns:a16="http://schemas.microsoft.com/office/drawing/2014/main" id="{D8D85657-6A77-4466-887F-EE948B9CD2B2}"/>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C5D35498-B0C3-40BD-9407-6D0C0587E52D}"/>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3492F85E-0893-4D8C-816A-5193CC6DC9C0}"/>
              </a:ext>
            </a:extLst>
          </p:cNvPr>
          <p:cNvSpPr>
            <a:spLocks noGrp="1"/>
          </p:cNvSpPr>
          <p:nvPr>
            <p:ph idx="1"/>
          </p:nvPr>
        </p:nvSpPr>
        <p:spPr/>
        <p:txBody>
          <a:bodyPr/>
          <a:lstStyle>
            <a:lvl1pPr marL="270000">
              <a:defRPr/>
            </a:lvl1pPr>
            <a:lvl2pPr>
              <a:defRPr/>
            </a:lvl2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D5D46A9C-9655-49F5-85B3-A8A37F4F5A8F}"/>
              </a:ext>
            </a:extLst>
          </p:cNvPr>
          <p:cNvSpPr>
            <a:spLocks noGrp="1"/>
          </p:cNvSpPr>
          <p:nvPr>
            <p:ph type="dt" sz="half" idx="10"/>
          </p:nvPr>
        </p:nvSpPr>
        <p:spPr/>
        <p:txBody>
          <a:bodyPr/>
          <a:lstStyle/>
          <a:p>
            <a:fld id="{7CF0BCE0-945C-4FDF-95A1-2149B1FF5B83}" type="datetimeFigureOut">
              <a:rPr lang="en-US" smtClean="0"/>
              <a:t>3/25/2022</a:t>
            </a:fld>
            <a:endParaRPr lang="en-US"/>
          </a:p>
        </p:txBody>
      </p:sp>
      <p:sp>
        <p:nvSpPr>
          <p:cNvPr id="5" name="Footer Placeholder 4">
            <a:extLst>
              <a:ext uri="{FF2B5EF4-FFF2-40B4-BE49-F238E27FC236}">
                <a16:creationId xmlns:a16="http://schemas.microsoft.com/office/drawing/2014/main" id="{72EF896C-71D7-487F-A1B9-CBBE6DF4D62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F8228E8-7B8A-4153-BEB2-BD5A69F25131}"/>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226624073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1E54407D-DBA4-414C-ACA5-30D7B87C652B}"/>
              </a:ext>
            </a:extLst>
          </p:cNvPr>
          <p:cNvGrpSpPr/>
          <p:nvPr/>
        </p:nvGrpSpPr>
        <p:grpSpPr>
          <a:xfrm>
            <a:off x="0" y="0"/>
            <a:ext cx="12192000" cy="6858000"/>
            <a:chOff x="0" y="0"/>
            <a:chExt cx="12192000" cy="6858000"/>
          </a:xfrm>
        </p:grpSpPr>
        <p:sp>
          <p:nvSpPr>
            <p:cNvPr id="7" name="Rectangle 6">
              <a:extLst>
                <a:ext uri="{FF2B5EF4-FFF2-40B4-BE49-F238E27FC236}">
                  <a16:creationId xmlns:a16="http://schemas.microsoft.com/office/drawing/2014/main" id="{6BD518BC-8E44-4DAA-A8B9-2CFBD91DCDCD}"/>
                </a:ext>
              </a:extLst>
            </p:cNvPr>
            <p:cNvSpPr/>
            <p:nvPr/>
          </p:nvSpPr>
          <p:spPr>
            <a:xfrm rot="10800000" flipH="1">
              <a:off x="0" y="2019649"/>
              <a:ext cx="4838350" cy="483835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7">
              <a:extLst>
                <a:ext uri="{FF2B5EF4-FFF2-40B4-BE49-F238E27FC236}">
                  <a16:creationId xmlns:a16="http://schemas.microsoft.com/office/drawing/2014/main" id="{967C3660-39CD-431D-8E64-37508FFEAC96}"/>
                </a:ext>
              </a:extLst>
            </p:cNvPr>
            <p:cNvGrpSpPr>
              <a:grpSpLocks noChangeAspect="1"/>
            </p:cNvGrpSpPr>
            <p:nvPr/>
          </p:nvGrpSpPr>
          <p:grpSpPr>
            <a:xfrm>
              <a:off x="5603875" y="0"/>
              <a:ext cx="6521820" cy="3260910"/>
              <a:chOff x="0" y="0"/>
              <a:chExt cx="2880000" cy="1440000"/>
            </a:xfrm>
          </p:grpSpPr>
          <p:sp>
            <p:nvSpPr>
              <p:cNvPr id="9" name="Rectangle 8">
                <a:extLst>
                  <a:ext uri="{FF2B5EF4-FFF2-40B4-BE49-F238E27FC236}">
                    <a16:creationId xmlns:a16="http://schemas.microsoft.com/office/drawing/2014/main" id="{C4CCE569-E461-438A-A235-B96A542AF82F}"/>
                  </a:ext>
                </a:extLst>
              </p:cNvPr>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3F9DF1F-1F74-476C-AD41-22AC3F8A65A0}"/>
                  </a:ext>
                </a:extLst>
              </p:cNvPr>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 name="Rectangle 10">
              <a:extLst>
                <a:ext uri="{FF2B5EF4-FFF2-40B4-BE49-F238E27FC236}">
                  <a16:creationId xmlns:a16="http://schemas.microsoft.com/office/drawing/2014/main" id="{EBE49ED5-9713-43D1-AE9E-3F9FE5574077}"/>
                </a:ext>
              </a:extLst>
            </p:cNvPr>
            <p:cNvSpPr>
              <a:spLocks noChangeAspect="1"/>
            </p:cNvSpPr>
            <p:nvPr/>
          </p:nvSpPr>
          <p:spPr>
            <a:xfrm rot="5400000">
              <a:off x="5334000" y="0"/>
              <a:ext cx="6858000" cy="6858000"/>
            </a:xfrm>
            <a:prstGeom prst="rect">
              <a:avLst/>
            </a:prstGeom>
            <a:gradFill flip="none" rotWithShape="1">
              <a:gsLst>
                <a:gs pos="0">
                  <a:schemeClr val="accent3">
                    <a:alpha val="60000"/>
                  </a:schemeClr>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D21A2854-1482-4441-85EA-D7B9F3EF56D2}"/>
                </a:ext>
              </a:extLst>
            </p:cNvPr>
            <p:cNvSpPr>
              <a:spLocks noChangeAspect="1"/>
            </p:cNvSpPr>
            <p:nvPr/>
          </p:nvSpPr>
          <p:spPr>
            <a:xfrm>
              <a:off x="494887" y="2538000"/>
              <a:ext cx="4320000" cy="4320000"/>
            </a:xfrm>
            <a:prstGeom prst="ellipse">
              <a:avLst/>
            </a:prstGeom>
            <a:solidFill>
              <a:schemeClr val="accent2">
                <a:alpha val="2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FED36A6D-894D-44DA-851C-345A414F3F68}"/>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9D36F1DF-CD42-4695-A7D0-2F5B193057E9}"/>
              </a:ext>
            </a:extLst>
          </p:cNvPr>
          <p:cNvSpPr>
            <a:spLocks noGrp="1"/>
          </p:cNvSpPr>
          <p:nvPr>
            <p:ph type="title"/>
          </p:nvPr>
        </p:nvSpPr>
        <p:spPr>
          <a:xfrm>
            <a:off x="540000" y="540000"/>
            <a:ext cx="7345362" cy="5768725"/>
          </a:xfrm>
        </p:spPr>
        <p:txBody>
          <a:bodyPr anchor="t"/>
          <a:lstStyle>
            <a:lvl1pPr>
              <a:defRPr sz="88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FA549160-0F86-4FCA-8718-6980E99C7938}"/>
              </a:ext>
            </a:extLst>
          </p:cNvPr>
          <p:cNvSpPr>
            <a:spLocks noGrp="1"/>
          </p:cNvSpPr>
          <p:nvPr>
            <p:ph type="body" idx="1"/>
          </p:nvPr>
        </p:nvSpPr>
        <p:spPr>
          <a:xfrm>
            <a:off x="8075612" y="540000"/>
            <a:ext cx="3565523" cy="5768725"/>
          </a:xfrm>
        </p:spPr>
        <p:txBody>
          <a:bodyPr anchor="t"/>
          <a:lstStyle>
            <a:lvl1pPr marL="0" indent="0">
              <a:buNone/>
              <a:defRPr sz="1800" cap="all" spc="300"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5C6CBB-DABA-4F2E-8574-46747E15EA1A}"/>
              </a:ext>
            </a:extLst>
          </p:cNvPr>
          <p:cNvSpPr>
            <a:spLocks noGrp="1"/>
          </p:cNvSpPr>
          <p:nvPr>
            <p:ph type="dt" sz="half" idx="10"/>
          </p:nvPr>
        </p:nvSpPr>
        <p:spPr/>
        <p:txBody>
          <a:bodyPr/>
          <a:lstStyle/>
          <a:p>
            <a:fld id="{7CF0BCE0-945C-4FDF-95A1-2149B1FF5B83}" type="datetimeFigureOut">
              <a:rPr lang="en-US" smtClean="0"/>
              <a:t>3/25/2022</a:t>
            </a:fld>
            <a:endParaRPr lang="en-US" dirty="0"/>
          </a:p>
        </p:txBody>
      </p:sp>
      <p:sp>
        <p:nvSpPr>
          <p:cNvPr id="5" name="Footer Placeholder 4">
            <a:extLst>
              <a:ext uri="{FF2B5EF4-FFF2-40B4-BE49-F238E27FC236}">
                <a16:creationId xmlns:a16="http://schemas.microsoft.com/office/drawing/2014/main" id="{8FAF86BC-9ECC-439C-BF2E-F0B7EF193B5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C742552-C4C9-44EE-B7CB-5A652393BA20}"/>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363086575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A5774299-531D-4CAC-881D-7EB68BC99FCC}"/>
              </a:ext>
            </a:extLst>
          </p:cNvPr>
          <p:cNvGrpSpPr/>
          <p:nvPr/>
        </p:nvGrpSpPr>
        <p:grpSpPr>
          <a:xfrm>
            <a:off x="0" y="-3"/>
            <a:ext cx="12192000" cy="6858003"/>
            <a:chOff x="0" y="-3"/>
            <a:chExt cx="12192000" cy="6858003"/>
          </a:xfrm>
        </p:grpSpPr>
        <p:sp useBgFill="1">
          <p:nvSpPr>
            <p:cNvPr id="9" name="Rectangle 8">
              <a:extLst>
                <a:ext uri="{FF2B5EF4-FFF2-40B4-BE49-F238E27FC236}">
                  <a16:creationId xmlns:a16="http://schemas.microsoft.com/office/drawing/2014/main" id="{A17676CF-DDCC-48C1-AC68-CDA0B9E47FD8}"/>
                </a:ext>
              </a:extLst>
            </p:cNvPr>
            <p:cNvSpPr/>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E052D363-F6F5-455B-A2F2-A12B30CEE528}"/>
                </a:ext>
              </a:extLst>
            </p:cNvPr>
            <p:cNvGrpSpPr>
              <a:grpSpLocks noChangeAspect="1"/>
            </p:cNvGrpSpPr>
            <p:nvPr/>
          </p:nvGrpSpPr>
          <p:grpSpPr>
            <a:xfrm>
              <a:off x="672000" y="-3"/>
              <a:ext cx="11520000" cy="5760000"/>
              <a:chOff x="5981700" y="-1"/>
              <a:chExt cx="6042660" cy="3021330"/>
            </a:xfrm>
          </p:grpSpPr>
          <p:sp>
            <p:nvSpPr>
              <p:cNvPr id="17" name="Rectangle 16">
                <a:extLst>
                  <a:ext uri="{FF2B5EF4-FFF2-40B4-BE49-F238E27FC236}">
                    <a16:creationId xmlns:a16="http://schemas.microsoft.com/office/drawing/2014/main" id="{D0C396B8-00CA-4AE9-A0A5-B4E2B2A2AC07}"/>
                  </a:ext>
                </a:extLst>
              </p:cNvPr>
              <p:cNvSpPr/>
              <p:nvPr/>
            </p:nvSpPr>
            <p:spPr>
              <a:xfrm>
                <a:off x="9003030" y="-1"/>
                <a:ext cx="3021330" cy="3021330"/>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F6660166-3107-4058-A259-59B0527306BD}"/>
                  </a:ext>
                </a:extLst>
              </p:cNvPr>
              <p:cNvSpPr/>
              <p:nvPr/>
            </p:nvSpPr>
            <p:spPr>
              <a:xfrm flipH="1">
                <a:off x="5981700" y="-1"/>
                <a:ext cx="3021330" cy="3021330"/>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 name="Rectangle 10">
              <a:extLst>
                <a:ext uri="{FF2B5EF4-FFF2-40B4-BE49-F238E27FC236}">
                  <a16:creationId xmlns:a16="http://schemas.microsoft.com/office/drawing/2014/main" id="{42BE934E-3063-4D0F-AFDE-68D58D336CBE}"/>
                </a:ext>
              </a:extLst>
            </p:cNvPr>
            <p:cNvSpPr>
              <a:spLocks noChangeAspect="1"/>
            </p:cNvSpPr>
            <p:nvPr/>
          </p:nvSpPr>
          <p:spPr>
            <a:xfrm rot="5400000">
              <a:off x="5334000" y="0"/>
              <a:ext cx="6858000" cy="6858000"/>
            </a:xfrm>
            <a:prstGeom prst="rect">
              <a:avLst/>
            </a:prstGeom>
            <a:gradFill flip="none" rotWithShape="1">
              <a:gsLst>
                <a:gs pos="0">
                  <a:schemeClr val="accent3">
                    <a:alpha val="60000"/>
                  </a:schemeClr>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039660FA-744A-4CB3-9BED-C59793E3BF32}"/>
                </a:ext>
              </a:extLst>
            </p:cNvPr>
            <p:cNvSpPr>
              <a:spLocks noChangeAspect="1"/>
            </p:cNvSpPr>
            <p:nvPr/>
          </p:nvSpPr>
          <p:spPr>
            <a:xfrm>
              <a:off x="0" y="2538000"/>
              <a:ext cx="4320000" cy="4320000"/>
            </a:xfrm>
            <a:prstGeom prst="ellipse">
              <a:avLst/>
            </a:prstGeom>
            <a:solidFill>
              <a:schemeClr val="accent3">
                <a:alpha val="4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3" name="Group 12">
              <a:extLst>
                <a:ext uri="{FF2B5EF4-FFF2-40B4-BE49-F238E27FC236}">
                  <a16:creationId xmlns:a16="http://schemas.microsoft.com/office/drawing/2014/main" id="{AE313EEC-733B-4019-8A0B-3FA768B8DB7A}"/>
                </a:ext>
              </a:extLst>
            </p:cNvPr>
            <p:cNvGrpSpPr/>
            <p:nvPr/>
          </p:nvGrpSpPr>
          <p:grpSpPr>
            <a:xfrm rot="10800000">
              <a:off x="1" y="2948940"/>
              <a:ext cx="7818118" cy="3909059"/>
              <a:chOff x="0" y="0"/>
              <a:chExt cx="2880000" cy="1440000"/>
            </a:xfrm>
          </p:grpSpPr>
          <p:sp>
            <p:nvSpPr>
              <p:cNvPr id="15" name="Rectangle 14">
                <a:extLst>
                  <a:ext uri="{FF2B5EF4-FFF2-40B4-BE49-F238E27FC236}">
                    <a16:creationId xmlns:a16="http://schemas.microsoft.com/office/drawing/2014/main" id="{421FE91F-780C-4ABD-ADE8-0EFDB7196A10}"/>
                  </a:ext>
                </a:extLst>
              </p:cNvPr>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109EA389-EE78-4475-A390-5EDED23C2D68}"/>
                  </a:ext>
                </a:extLst>
              </p:cNvPr>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5E492A94-8867-4C62-9D40-4023C41E0AF8}"/>
                </a:ext>
              </a:extLst>
            </p:cNvPr>
            <p:cNvSpPr>
              <a:spLocks noChangeAspect="1"/>
            </p:cNvSpPr>
            <p:nvPr/>
          </p:nvSpPr>
          <p:spPr>
            <a:xfrm rot="10800000" flipH="1">
              <a:off x="0" y="521786"/>
              <a:ext cx="6336213" cy="6336213"/>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9" name="Rectangle 18">
            <a:extLst>
              <a:ext uri="{FF2B5EF4-FFF2-40B4-BE49-F238E27FC236}">
                <a16:creationId xmlns:a16="http://schemas.microsoft.com/office/drawing/2014/main" id="{A3DAD7C5-BA12-4557-8BC4-72C69B0D59DD}"/>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854412EC-56C0-4009-B2E3-D63F9EECB9D4}"/>
              </a:ext>
            </a:extLst>
          </p:cNvPr>
          <p:cNvSpPr>
            <a:spLocks noGrp="1"/>
          </p:cNvSpPr>
          <p:nvPr>
            <p:ph type="title"/>
          </p:nvPr>
        </p:nvSpPr>
        <p:spPr>
          <a:xfrm>
            <a:off x="540000" y="539999"/>
            <a:ext cx="11090275" cy="1209600"/>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AB70C84F-F3B7-4BF4-A328-BCF5ADD32944}"/>
              </a:ext>
            </a:extLst>
          </p:cNvPr>
          <p:cNvSpPr>
            <a:spLocks noGrp="1"/>
          </p:cNvSpPr>
          <p:nvPr>
            <p:ph sz="half" idx="1"/>
          </p:nvPr>
        </p:nvSpPr>
        <p:spPr>
          <a:xfrm>
            <a:off x="540000" y="1929600"/>
            <a:ext cx="5437186" cy="438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EF919CD5-DBB4-4749-980D-B5B40ECB67B9}"/>
              </a:ext>
            </a:extLst>
          </p:cNvPr>
          <p:cNvSpPr>
            <a:spLocks noGrp="1"/>
          </p:cNvSpPr>
          <p:nvPr>
            <p:ph sz="half" idx="2"/>
          </p:nvPr>
        </p:nvSpPr>
        <p:spPr>
          <a:xfrm>
            <a:off x="6203950" y="1929600"/>
            <a:ext cx="5437186" cy="438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0BCFC378-6572-43DF-8344-59DE8122CD12}"/>
              </a:ext>
            </a:extLst>
          </p:cNvPr>
          <p:cNvSpPr>
            <a:spLocks noGrp="1"/>
          </p:cNvSpPr>
          <p:nvPr>
            <p:ph type="dt" sz="half" idx="10"/>
          </p:nvPr>
        </p:nvSpPr>
        <p:spPr/>
        <p:txBody>
          <a:bodyPr/>
          <a:lstStyle/>
          <a:p>
            <a:fld id="{7CF0BCE0-945C-4FDF-95A1-2149B1FF5B83}" type="datetimeFigureOut">
              <a:rPr lang="en-US" smtClean="0"/>
              <a:t>3/25/2022</a:t>
            </a:fld>
            <a:endParaRPr lang="en-US"/>
          </a:p>
        </p:txBody>
      </p:sp>
      <p:sp>
        <p:nvSpPr>
          <p:cNvPr id="6" name="Footer Placeholder 5">
            <a:extLst>
              <a:ext uri="{FF2B5EF4-FFF2-40B4-BE49-F238E27FC236}">
                <a16:creationId xmlns:a16="http://schemas.microsoft.com/office/drawing/2014/main" id="{36967A14-246A-4DDF-865C-68F6E16906B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9674B6D-E110-478C-94B9-2F8199E586DC}"/>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30375590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5130F7E5-A40E-4C9C-8E4F-3935B9182C4A}"/>
              </a:ext>
            </a:extLst>
          </p:cNvPr>
          <p:cNvGrpSpPr/>
          <p:nvPr/>
        </p:nvGrpSpPr>
        <p:grpSpPr>
          <a:xfrm>
            <a:off x="0" y="-2"/>
            <a:ext cx="12191999" cy="6858001"/>
            <a:chOff x="0" y="-2"/>
            <a:chExt cx="12191999" cy="6858001"/>
          </a:xfrm>
        </p:grpSpPr>
        <p:sp>
          <p:nvSpPr>
            <p:cNvPr id="12" name="Rectangle 11">
              <a:extLst>
                <a:ext uri="{FF2B5EF4-FFF2-40B4-BE49-F238E27FC236}">
                  <a16:creationId xmlns:a16="http://schemas.microsoft.com/office/drawing/2014/main" id="{AE67B504-02A7-4203-87D0-07D333D71917}"/>
                </a:ext>
              </a:extLst>
            </p:cNvPr>
            <p:cNvSpPr/>
            <p:nvPr/>
          </p:nvSpPr>
          <p:spPr>
            <a:xfrm>
              <a:off x="7995665" y="2562224"/>
              <a:ext cx="4196334" cy="4295775"/>
            </a:xfrm>
            <a:prstGeom prst="rect">
              <a:avLst/>
            </a:prstGeom>
            <a:gradFill flip="none" rotWithShape="1">
              <a:gsLst>
                <a:gs pos="0">
                  <a:schemeClr val="accent3">
                    <a:alpha val="40000"/>
                  </a:schemeClr>
                </a:gs>
                <a:gs pos="34000">
                  <a:schemeClr val="accent3">
                    <a:alpha val="20000"/>
                  </a:schemeClr>
                </a:gs>
                <a:gs pos="65000">
                  <a:schemeClr val="accent3">
                    <a:alpha val="0"/>
                  </a:schemeClr>
                </a:gs>
              </a:gsLst>
              <a:path path="circle">
                <a:fillToRect l="100000" t="100000"/>
              </a:path>
              <a:tileRect r="-100000" b="-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3" name="Group 12">
              <a:extLst>
                <a:ext uri="{FF2B5EF4-FFF2-40B4-BE49-F238E27FC236}">
                  <a16:creationId xmlns:a16="http://schemas.microsoft.com/office/drawing/2014/main" id="{DA1158F3-E1C3-400D-8505-628DB94365CE}"/>
                </a:ext>
              </a:extLst>
            </p:cNvPr>
            <p:cNvGrpSpPr/>
            <p:nvPr/>
          </p:nvGrpSpPr>
          <p:grpSpPr>
            <a:xfrm rot="16200000">
              <a:off x="2295528" y="-2295528"/>
              <a:ext cx="6858000" cy="11449051"/>
              <a:chOff x="0" y="2333625"/>
              <a:chExt cx="9515474" cy="3766109"/>
            </a:xfrm>
          </p:grpSpPr>
          <p:sp>
            <p:nvSpPr>
              <p:cNvPr id="23" name="Rectangle 22">
                <a:extLst>
                  <a:ext uri="{FF2B5EF4-FFF2-40B4-BE49-F238E27FC236}">
                    <a16:creationId xmlns:a16="http://schemas.microsoft.com/office/drawing/2014/main" id="{0AEADDCE-3295-4F24-8700-C93B5457C2B7}"/>
                  </a:ext>
                </a:extLst>
              </p:cNvPr>
              <p:cNvSpPr/>
              <p:nvPr/>
            </p:nvSpPr>
            <p:spPr>
              <a:xfrm>
                <a:off x="4757737" y="2333625"/>
                <a:ext cx="4757737"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1F95C76A-5429-458C-BC9D-E1053EF7B84F}"/>
                  </a:ext>
                </a:extLst>
              </p:cNvPr>
              <p:cNvSpPr/>
              <p:nvPr/>
            </p:nvSpPr>
            <p:spPr>
              <a:xfrm flipH="1">
                <a:off x="0" y="2333625"/>
                <a:ext cx="4757737"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4" name="Group 13">
              <a:extLst>
                <a:ext uri="{FF2B5EF4-FFF2-40B4-BE49-F238E27FC236}">
                  <a16:creationId xmlns:a16="http://schemas.microsoft.com/office/drawing/2014/main" id="{3D0E8A42-259A-43FA-B284-B459D7364097}"/>
                </a:ext>
              </a:extLst>
            </p:cNvPr>
            <p:cNvGrpSpPr>
              <a:grpSpLocks noChangeAspect="1"/>
            </p:cNvGrpSpPr>
            <p:nvPr/>
          </p:nvGrpSpPr>
          <p:grpSpPr>
            <a:xfrm rot="5400000">
              <a:off x="3583369" y="-3583369"/>
              <a:ext cx="4713262" cy="11880000"/>
              <a:chOff x="1" y="0"/>
              <a:chExt cx="8305797" cy="6858000"/>
            </a:xfrm>
          </p:grpSpPr>
          <p:sp>
            <p:nvSpPr>
              <p:cNvPr id="21" name="Rectangle 20">
                <a:extLst>
                  <a:ext uri="{FF2B5EF4-FFF2-40B4-BE49-F238E27FC236}">
                    <a16:creationId xmlns:a16="http://schemas.microsoft.com/office/drawing/2014/main" id="{7900B4F1-619C-4C0E-B749-1843F22C946A}"/>
                  </a:ext>
                </a:extLst>
              </p:cNvPr>
              <p:cNvSpPr/>
              <p:nvPr/>
            </p:nvSpPr>
            <p:spPr>
              <a:xfrm>
                <a:off x="931" y="3429000"/>
                <a:ext cx="8304867" cy="3429000"/>
              </a:xfrm>
              <a:prstGeom prst="rect">
                <a:avLst/>
              </a:prstGeom>
              <a:gradFill flip="none" rotWithShape="1">
                <a:gsLst>
                  <a:gs pos="0">
                    <a:schemeClr val="accent3">
                      <a:alpha val="60000"/>
                    </a:schemeClr>
                  </a:gs>
                  <a:gs pos="63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6E6F70BB-DCCC-4CF0-B5BB-95A965A99947}"/>
                  </a:ext>
                </a:extLst>
              </p:cNvPr>
              <p:cNvSpPr/>
              <p:nvPr/>
            </p:nvSpPr>
            <p:spPr>
              <a:xfrm flipV="1">
                <a:off x="1" y="0"/>
                <a:ext cx="8304867" cy="3429000"/>
              </a:xfrm>
              <a:prstGeom prst="rect">
                <a:avLst/>
              </a:prstGeom>
              <a:gradFill flip="none" rotWithShape="1">
                <a:gsLst>
                  <a:gs pos="0">
                    <a:schemeClr val="accent3">
                      <a:alpha val="60000"/>
                    </a:schemeClr>
                  </a:gs>
                  <a:gs pos="63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5" name="Group 14">
              <a:extLst>
                <a:ext uri="{FF2B5EF4-FFF2-40B4-BE49-F238E27FC236}">
                  <a16:creationId xmlns:a16="http://schemas.microsoft.com/office/drawing/2014/main" id="{83E6C50C-C1DA-44E1-B254-3B7228879DCD}"/>
                </a:ext>
              </a:extLst>
            </p:cNvPr>
            <p:cNvGrpSpPr/>
            <p:nvPr/>
          </p:nvGrpSpPr>
          <p:grpSpPr>
            <a:xfrm>
              <a:off x="2676525" y="0"/>
              <a:ext cx="9515473" cy="3766109"/>
              <a:chOff x="2333625" y="2433367"/>
              <a:chExt cx="9897159" cy="3766109"/>
            </a:xfrm>
          </p:grpSpPr>
          <p:sp>
            <p:nvSpPr>
              <p:cNvPr id="19" name="Rectangle 18">
                <a:extLst>
                  <a:ext uri="{FF2B5EF4-FFF2-40B4-BE49-F238E27FC236}">
                    <a16:creationId xmlns:a16="http://schemas.microsoft.com/office/drawing/2014/main" id="{DFC6EEED-A40A-4D1C-BE6B-11DD62770607}"/>
                  </a:ext>
                </a:extLst>
              </p:cNvPr>
              <p:cNvSpPr/>
              <p:nvPr/>
            </p:nvSpPr>
            <p:spPr>
              <a:xfrm>
                <a:off x="7282205" y="2433367"/>
                <a:ext cx="4948579" cy="3766109"/>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527FF3FB-FDFC-4659-A7D6-ABED74010E82}"/>
                  </a:ext>
                </a:extLst>
              </p:cNvPr>
              <p:cNvSpPr/>
              <p:nvPr/>
            </p:nvSpPr>
            <p:spPr>
              <a:xfrm flipH="1">
                <a:off x="2333625" y="2433367"/>
                <a:ext cx="4948579" cy="3766109"/>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6" name="Group 15">
              <a:extLst>
                <a:ext uri="{FF2B5EF4-FFF2-40B4-BE49-F238E27FC236}">
                  <a16:creationId xmlns:a16="http://schemas.microsoft.com/office/drawing/2014/main" id="{51548ED5-6668-4672-88DC-40E92508ACA2}"/>
                </a:ext>
              </a:extLst>
            </p:cNvPr>
            <p:cNvGrpSpPr/>
            <p:nvPr/>
          </p:nvGrpSpPr>
          <p:grpSpPr>
            <a:xfrm>
              <a:off x="0" y="0"/>
              <a:ext cx="9515473" cy="3766109"/>
              <a:chOff x="0" y="2333625"/>
              <a:chExt cx="9515473" cy="3766109"/>
            </a:xfrm>
          </p:grpSpPr>
          <p:sp>
            <p:nvSpPr>
              <p:cNvPr id="17" name="Rectangle 16">
                <a:extLst>
                  <a:ext uri="{FF2B5EF4-FFF2-40B4-BE49-F238E27FC236}">
                    <a16:creationId xmlns:a16="http://schemas.microsoft.com/office/drawing/2014/main" id="{975AE1B2-E73F-4E6E-AAFB-FB1C02684D32}"/>
                  </a:ext>
                </a:extLst>
              </p:cNvPr>
              <p:cNvSpPr/>
              <p:nvPr/>
            </p:nvSpPr>
            <p:spPr>
              <a:xfrm>
                <a:off x="4757737" y="2333625"/>
                <a:ext cx="4757736"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D750F2D6-C0E1-4AFE-AB87-083292737609}"/>
                  </a:ext>
                </a:extLst>
              </p:cNvPr>
              <p:cNvSpPr/>
              <p:nvPr/>
            </p:nvSpPr>
            <p:spPr>
              <a:xfrm flipH="1">
                <a:off x="0" y="2333625"/>
                <a:ext cx="4757736"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25" name="Rectangle 24">
            <a:extLst>
              <a:ext uri="{FF2B5EF4-FFF2-40B4-BE49-F238E27FC236}">
                <a16:creationId xmlns:a16="http://schemas.microsoft.com/office/drawing/2014/main" id="{4ECC0D66-F2BE-4BF4-87F6-CE618B5C8916}"/>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9A0BCA11-08C2-4C9A-B0A3-31C9051CDF9E}"/>
              </a:ext>
            </a:extLst>
          </p:cNvPr>
          <p:cNvSpPr>
            <a:spLocks noGrp="1"/>
          </p:cNvSpPr>
          <p:nvPr>
            <p:ph type="title"/>
          </p:nvPr>
        </p:nvSpPr>
        <p:spPr>
          <a:xfrm>
            <a:off x="540000" y="539999"/>
            <a:ext cx="11090273" cy="1210396"/>
          </a:xfrm>
        </p:spPr>
        <p:txBody>
          <a:bodyPr>
            <a:normAutofit/>
          </a:bodyPr>
          <a:lstStyle>
            <a:lvl1pP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662CEB0-C969-40EA-A5E2-8D875E28A6B6}"/>
              </a:ext>
            </a:extLst>
          </p:cNvPr>
          <p:cNvSpPr>
            <a:spLocks noGrp="1"/>
          </p:cNvSpPr>
          <p:nvPr>
            <p:ph type="body" idx="1"/>
          </p:nvPr>
        </p:nvSpPr>
        <p:spPr>
          <a:xfrm>
            <a:off x="540000" y="1929783"/>
            <a:ext cx="5448052" cy="792161"/>
          </a:xfrm>
        </p:spPr>
        <p:txBody>
          <a:bodyPr anchor="b"/>
          <a:lstStyle>
            <a:lvl1pPr marL="0" indent="0">
              <a:buNone/>
              <a:defRPr sz="1600" b="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40F41A6-112E-4305-A0BA-6E119A77AC10}"/>
              </a:ext>
            </a:extLst>
          </p:cNvPr>
          <p:cNvSpPr>
            <a:spLocks noGrp="1"/>
          </p:cNvSpPr>
          <p:nvPr>
            <p:ph sz="half" idx="2"/>
          </p:nvPr>
        </p:nvSpPr>
        <p:spPr>
          <a:xfrm>
            <a:off x="540000" y="2937844"/>
            <a:ext cx="5437186" cy="337655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9AC672C5-31B9-443B-8DEE-5523646891F7}"/>
              </a:ext>
            </a:extLst>
          </p:cNvPr>
          <p:cNvSpPr>
            <a:spLocks noGrp="1"/>
          </p:cNvSpPr>
          <p:nvPr>
            <p:ph type="body" sz="quarter" idx="3"/>
          </p:nvPr>
        </p:nvSpPr>
        <p:spPr>
          <a:xfrm>
            <a:off x="6203949" y="1929782"/>
            <a:ext cx="5437187" cy="792000"/>
          </a:xfrm>
        </p:spPr>
        <p:txBody>
          <a:bodyPr anchor="b"/>
          <a:lstStyle>
            <a:lvl1pPr marL="0" indent="0">
              <a:buNone/>
              <a:defRPr sz="1600" b="0" i="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4D18B9D-8B21-4249-A3AD-8FBE48F0F55B}"/>
              </a:ext>
            </a:extLst>
          </p:cNvPr>
          <p:cNvSpPr>
            <a:spLocks noGrp="1"/>
          </p:cNvSpPr>
          <p:nvPr>
            <p:ph sz="quarter" idx="4"/>
          </p:nvPr>
        </p:nvSpPr>
        <p:spPr>
          <a:xfrm>
            <a:off x="6203950" y="2937844"/>
            <a:ext cx="5437186" cy="337655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05B60881-13B2-4064-84FB-6D071F36C433}"/>
              </a:ext>
            </a:extLst>
          </p:cNvPr>
          <p:cNvSpPr>
            <a:spLocks noGrp="1"/>
          </p:cNvSpPr>
          <p:nvPr>
            <p:ph type="dt" sz="half" idx="10"/>
          </p:nvPr>
        </p:nvSpPr>
        <p:spPr/>
        <p:txBody>
          <a:bodyPr/>
          <a:lstStyle/>
          <a:p>
            <a:fld id="{7CF0BCE0-945C-4FDF-95A1-2149B1FF5B83}" type="datetimeFigureOut">
              <a:rPr lang="en-US" smtClean="0"/>
              <a:t>3/25/2022</a:t>
            </a:fld>
            <a:endParaRPr lang="en-US"/>
          </a:p>
        </p:txBody>
      </p:sp>
      <p:sp>
        <p:nvSpPr>
          <p:cNvPr id="8" name="Footer Placeholder 7">
            <a:extLst>
              <a:ext uri="{FF2B5EF4-FFF2-40B4-BE49-F238E27FC236}">
                <a16:creationId xmlns:a16="http://schemas.microsoft.com/office/drawing/2014/main" id="{249FCE5D-D5EF-485D-97FA-2614FF96429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7F204FC-4F66-417C-8E4B-74772ED05701}"/>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6516920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9521FD20-B9D4-4FD1-9AAD-F4157555AD62}"/>
              </a:ext>
            </a:extLst>
          </p:cNvPr>
          <p:cNvGrpSpPr/>
          <p:nvPr/>
        </p:nvGrpSpPr>
        <p:grpSpPr>
          <a:xfrm rot="10800000">
            <a:off x="1392000" y="0"/>
            <a:ext cx="10800000" cy="6858000"/>
            <a:chOff x="0" y="0"/>
            <a:chExt cx="10800000" cy="6858000"/>
          </a:xfrm>
        </p:grpSpPr>
        <p:sp>
          <p:nvSpPr>
            <p:cNvPr id="15" name="Rectangle 14">
              <a:extLst>
                <a:ext uri="{FF2B5EF4-FFF2-40B4-BE49-F238E27FC236}">
                  <a16:creationId xmlns:a16="http://schemas.microsoft.com/office/drawing/2014/main" id="{27477A35-8424-45D6-A66E-8ACFA6C405B5}"/>
                </a:ext>
              </a:extLst>
            </p:cNvPr>
            <p:cNvSpPr/>
            <p:nvPr/>
          </p:nvSpPr>
          <p:spPr>
            <a:xfrm>
              <a:off x="5400000" y="0"/>
              <a:ext cx="5400000" cy="6858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6" name="Rectangle 15">
              <a:extLst>
                <a:ext uri="{FF2B5EF4-FFF2-40B4-BE49-F238E27FC236}">
                  <a16:creationId xmlns:a16="http://schemas.microsoft.com/office/drawing/2014/main" id="{8BFBA1CE-E9AC-40C0-A7F9-E5671F5FEF9C}"/>
                </a:ext>
              </a:extLst>
            </p:cNvPr>
            <p:cNvSpPr/>
            <p:nvPr/>
          </p:nvSpPr>
          <p:spPr>
            <a:xfrm flipH="1">
              <a:off x="0" y="0"/>
              <a:ext cx="5400000" cy="6858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grpSp>
        <p:nvGrpSpPr>
          <p:cNvPr id="11" name="Group 10">
            <a:extLst>
              <a:ext uri="{FF2B5EF4-FFF2-40B4-BE49-F238E27FC236}">
                <a16:creationId xmlns:a16="http://schemas.microsoft.com/office/drawing/2014/main" id="{D0C2729A-59F8-46A4-9AAA-7665E5966E2D}"/>
              </a:ext>
            </a:extLst>
          </p:cNvPr>
          <p:cNvGrpSpPr>
            <a:grpSpLocks noChangeAspect="1"/>
          </p:cNvGrpSpPr>
          <p:nvPr/>
        </p:nvGrpSpPr>
        <p:grpSpPr>
          <a:xfrm rot="16200000" flipH="1">
            <a:off x="-1714500" y="1714500"/>
            <a:ext cx="6858000" cy="3429000"/>
            <a:chOff x="0" y="0"/>
            <a:chExt cx="2880000" cy="1440000"/>
          </a:xfrm>
        </p:grpSpPr>
        <p:sp>
          <p:nvSpPr>
            <p:cNvPr id="13" name="Rectangle 12">
              <a:extLst>
                <a:ext uri="{FF2B5EF4-FFF2-40B4-BE49-F238E27FC236}">
                  <a16:creationId xmlns:a16="http://schemas.microsoft.com/office/drawing/2014/main" id="{83EBBB96-590D-4704-87AD-A00AE2424DE8}"/>
                </a:ext>
              </a:extLst>
            </p:cNvPr>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4" name="Rectangle 13">
              <a:extLst>
                <a:ext uri="{FF2B5EF4-FFF2-40B4-BE49-F238E27FC236}">
                  <a16:creationId xmlns:a16="http://schemas.microsoft.com/office/drawing/2014/main" id="{889BAB7D-5298-40B9-910B-136D0C6A9934}"/>
                </a:ext>
              </a:extLst>
            </p:cNvPr>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12" name="Rectangle 11">
            <a:extLst>
              <a:ext uri="{FF2B5EF4-FFF2-40B4-BE49-F238E27FC236}">
                <a16:creationId xmlns:a16="http://schemas.microsoft.com/office/drawing/2014/main" id="{F323EA00-E168-4864-883B-358A7CDF9153}"/>
              </a:ext>
            </a:extLst>
          </p:cNvPr>
          <p:cNvSpPr>
            <a:spLocks noChangeAspect="1"/>
          </p:cNvSpPr>
          <p:nvPr/>
        </p:nvSpPr>
        <p:spPr>
          <a:xfrm rot="10800000">
            <a:off x="5602287" y="268286"/>
            <a:ext cx="6589713" cy="6589713"/>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8" name="Rectangle 17">
            <a:extLst>
              <a:ext uri="{FF2B5EF4-FFF2-40B4-BE49-F238E27FC236}">
                <a16:creationId xmlns:a16="http://schemas.microsoft.com/office/drawing/2014/main" id="{CA4F2DFA-2F27-43FB-B08C-0787FA44B0D1}"/>
              </a:ext>
            </a:extLst>
          </p:cNvPr>
          <p:cNvSpPr>
            <a:spLocks noChangeAspect="1"/>
          </p:cNvSpPr>
          <p:nvPr/>
        </p:nvSpPr>
        <p:spPr>
          <a:xfrm>
            <a:off x="0" y="0"/>
            <a:ext cx="6589713" cy="6589713"/>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9" name="Rectangle 18">
            <a:extLst>
              <a:ext uri="{FF2B5EF4-FFF2-40B4-BE49-F238E27FC236}">
                <a16:creationId xmlns:a16="http://schemas.microsoft.com/office/drawing/2014/main" id="{7D750354-CD8D-4A3B-A7AC-04622BCB0499}"/>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7F3ED3C6-DA43-4D1C-9056-407A4FB1C6AB}"/>
              </a:ext>
            </a:extLst>
          </p:cNvPr>
          <p:cNvSpPr>
            <a:spLocks noGrp="1"/>
          </p:cNvSpPr>
          <p:nvPr>
            <p:ph type="title"/>
          </p:nvPr>
        </p:nvSpPr>
        <p:spPr>
          <a:xfrm>
            <a:off x="550863" y="549276"/>
            <a:ext cx="11090275" cy="5759450"/>
          </a:xfrm>
        </p:spPr>
        <p:txBody>
          <a:bodyPr/>
          <a:lstStyle>
            <a:lvl1pPr>
              <a:defRPr sz="8800"/>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720CEB41-E921-45ED-951A-861E31E01336}"/>
              </a:ext>
            </a:extLst>
          </p:cNvPr>
          <p:cNvSpPr>
            <a:spLocks noGrp="1"/>
          </p:cNvSpPr>
          <p:nvPr>
            <p:ph type="dt" sz="half" idx="10"/>
          </p:nvPr>
        </p:nvSpPr>
        <p:spPr/>
        <p:txBody>
          <a:bodyPr/>
          <a:lstStyle/>
          <a:p>
            <a:fld id="{7CF0BCE0-945C-4FDF-95A1-2149B1FF5B83}" type="datetimeFigureOut">
              <a:rPr lang="en-US" smtClean="0"/>
              <a:t>3/25/2022</a:t>
            </a:fld>
            <a:endParaRPr lang="en-US"/>
          </a:p>
        </p:txBody>
      </p:sp>
      <p:sp>
        <p:nvSpPr>
          <p:cNvPr id="4" name="Footer Placeholder 3">
            <a:extLst>
              <a:ext uri="{FF2B5EF4-FFF2-40B4-BE49-F238E27FC236}">
                <a16:creationId xmlns:a16="http://schemas.microsoft.com/office/drawing/2014/main" id="{8F6B422D-769C-4E63-8763-ABBB885007E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D38FB6F-2D68-40C0-B628-142011F34A01}"/>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104175343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5ED88E92-14F3-4B58-9E48-1D79E139A89E}"/>
              </a:ext>
            </a:extLst>
          </p:cNvPr>
          <p:cNvGrpSpPr/>
          <p:nvPr/>
        </p:nvGrpSpPr>
        <p:grpSpPr>
          <a:xfrm>
            <a:off x="0" y="0"/>
            <a:ext cx="12191999" cy="6861600"/>
            <a:chOff x="1" y="0"/>
            <a:chExt cx="12191999" cy="6861600"/>
          </a:xfrm>
        </p:grpSpPr>
        <p:sp>
          <p:nvSpPr>
            <p:cNvPr id="6" name="Rectangle 5">
              <a:extLst>
                <a:ext uri="{FF2B5EF4-FFF2-40B4-BE49-F238E27FC236}">
                  <a16:creationId xmlns:a16="http://schemas.microsoft.com/office/drawing/2014/main" id="{A6466AE7-32B6-4334-AF41-B9387E6726C5}"/>
                </a:ext>
              </a:extLst>
            </p:cNvPr>
            <p:cNvSpPr>
              <a:spLocks noChangeAspect="1"/>
            </p:cNvSpPr>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7" name="Oval 6">
              <a:extLst>
                <a:ext uri="{FF2B5EF4-FFF2-40B4-BE49-F238E27FC236}">
                  <a16:creationId xmlns:a16="http://schemas.microsoft.com/office/drawing/2014/main" id="{659C09F8-90CD-443F-9AA1-D08C56A605BB}"/>
                </a:ext>
              </a:extLst>
            </p:cNvPr>
            <p:cNvSpPr>
              <a:spLocks noChangeAspect="1"/>
            </p:cNvSpPr>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8" name="Oval 7">
              <a:extLst>
                <a:ext uri="{FF2B5EF4-FFF2-40B4-BE49-F238E27FC236}">
                  <a16:creationId xmlns:a16="http://schemas.microsoft.com/office/drawing/2014/main" id="{DC7304AB-BE7D-45AC-A876-4A24543AE5B3}"/>
                </a:ext>
              </a:extLst>
            </p:cNvPr>
            <p:cNvSpPr>
              <a:spLocks noChangeAspect="1"/>
            </p:cNvSpPr>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grpSp>
          <p:nvGrpSpPr>
            <p:cNvPr id="9" name="Group 8">
              <a:extLst>
                <a:ext uri="{FF2B5EF4-FFF2-40B4-BE49-F238E27FC236}">
                  <a16:creationId xmlns:a16="http://schemas.microsoft.com/office/drawing/2014/main" id="{8E11922B-DDB3-46D7-B1BD-C1CCDB3C42E3}"/>
                </a:ext>
              </a:extLst>
            </p:cNvPr>
            <p:cNvGrpSpPr>
              <a:grpSpLocks noChangeAspect="1"/>
            </p:cNvGrpSpPr>
            <p:nvPr/>
          </p:nvGrpSpPr>
          <p:grpSpPr>
            <a:xfrm>
              <a:off x="690092" y="0"/>
              <a:ext cx="10800000" cy="6858000"/>
              <a:chOff x="2328000" y="0"/>
              <a:chExt cx="2880000" cy="1440000"/>
            </a:xfrm>
          </p:grpSpPr>
          <p:sp>
            <p:nvSpPr>
              <p:cNvPr id="14" name="Rectangle 13">
                <a:extLst>
                  <a:ext uri="{FF2B5EF4-FFF2-40B4-BE49-F238E27FC236}">
                    <a16:creationId xmlns:a16="http://schemas.microsoft.com/office/drawing/2014/main" id="{C580F8F6-E662-4BCD-AC9C-7E5DDBD5A773}"/>
                  </a:ext>
                </a:extLst>
              </p:cNvPr>
              <p:cNvSpPr/>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5" name="Rectangle 14">
                <a:extLst>
                  <a:ext uri="{FF2B5EF4-FFF2-40B4-BE49-F238E27FC236}">
                    <a16:creationId xmlns:a16="http://schemas.microsoft.com/office/drawing/2014/main" id="{9A333FE5-ADB0-48EE-A1A6-9AA36DA343A2}"/>
                  </a:ext>
                </a:extLst>
              </p:cNvPr>
              <p:cNvSpPr/>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grpSp>
          <p:nvGrpSpPr>
            <p:cNvPr id="10" name="Group 9">
              <a:extLst>
                <a:ext uri="{FF2B5EF4-FFF2-40B4-BE49-F238E27FC236}">
                  <a16:creationId xmlns:a16="http://schemas.microsoft.com/office/drawing/2014/main" id="{0B09CD4F-6DF4-48AA-BD35-23E3F2A643F7}"/>
                </a:ext>
              </a:extLst>
            </p:cNvPr>
            <p:cNvGrpSpPr>
              <a:grpSpLocks noChangeAspect="1"/>
            </p:cNvGrpSpPr>
            <p:nvPr/>
          </p:nvGrpSpPr>
          <p:grpSpPr>
            <a:xfrm rot="5400000">
              <a:off x="7048499" y="1714500"/>
              <a:ext cx="6858000" cy="3429000"/>
              <a:chOff x="0" y="0"/>
              <a:chExt cx="2880000" cy="1440000"/>
            </a:xfrm>
          </p:grpSpPr>
          <p:sp>
            <p:nvSpPr>
              <p:cNvPr id="12" name="Rectangle 11">
                <a:extLst>
                  <a:ext uri="{FF2B5EF4-FFF2-40B4-BE49-F238E27FC236}">
                    <a16:creationId xmlns:a16="http://schemas.microsoft.com/office/drawing/2014/main" id="{02223219-ACCC-42F2-A1B4-E3C8C8AB12A4}"/>
                  </a:ext>
                </a:extLst>
              </p:cNvPr>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3" name="Rectangle 12">
                <a:extLst>
                  <a:ext uri="{FF2B5EF4-FFF2-40B4-BE49-F238E27FC236}">
                    <a16:creationId xmlns:a16="http://schemas.microsoft.com/office/drawing/2014/main" id="{1510B0E9-9BA0-4357-9E04-554C19BAAC89}"/>
                  </a:ext>
                </a:extLst>
              </p:cNvPr>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11" name="Rectangle 10">
              <a:extLst>
                <a:ext uri="{FF2B5EF4-FFF2-40B4-BE49-F238E27FC236}">
                  <a16:creationId xmlns:a16="http://schemas.microsoft.com/office/drawing/2014/main" id="{DF06DA80-525A-4C9E-A441-50630AA772A4}"/>
                </a:ext>
              </a:extLst>
            </p:cNvPr>
            <p:cNvSpPr>
              <a:spLocks noChangeAspect="1"/>
            </p:cNvSpPr>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16" name="Rectangle 15">
            <a:extLst>
              <a:ext uri="{FF2B5EF4-FFF2-40B4-BE49-F238E27FC236}">
                <a16:creationId xmlns:a16="http://schemas.microsoft.com/office/drawing/2014/main" id="{E841E027-8E53-4FEB-8605-2124D85731CA}"/>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Date Placeholder 1">
            <a:extLst>
              <a:ext uri="{FF2B5EF4-FFF2-40B4-BE49-F238E27FC236}">
                <a16:creationId xmlns:a16="http://schemas.microsoft.com/office/drawing/2014/main" id="{7DD871A2-AE80-4408-AA95-DC60D132E9E3}"/>
              </a:ext>
            </a:extLst>
          </p:cNvPr>
          <p:cNvSpPr>
            <a:spLocks noGrp="1"/>
          </p:cNvSpPr>
          <p:nvPr>
            <p:ph type="dt" sz="half" idx="10"/>
          </p:nvPr>
        </p:nvSpPr>
        <p:spPr/>
        <p:txBody>
          <a:bodyPr/>
          <a:lstStyle/>
          <a:p>
            <a:fld id="{7CF0BCE0-945C-4FDF-95A1-2149B1FF5B83}" type="datetimeFigureOut">
              <a:rPr lang="en-US" smtClean="0"/>
              <a:t>3/25/2022</a:t>
            </a:fld>
            <a:endParaRPr lang="en-US"/>
          </a:p>
        </p:txBody>
      </p:sp>
      <p:sp>
        <p:nvSpPr>
          <p:cNvPr id="3" name="Footer Placeholder 2">
            <a:extLst>
              <a:ext uri="{FF2B5EF4-FFF2-40B4-BE49-F238E27FC236}">
                <a16:creationId xmlns:a16="http://schemas.microsoft.com/office/drawing/2014/main" id="{DDD122A1-7B97-4979-B319-1CE0A4A4978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6209A76-7DCD-477A-A6BA-EEA63FF94082}"/>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223177376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0D5C0F5C-A529-490C-8941-78F10C6A00D3}"/>
              </a:ext>
            </a:extLst>
          </p:cNvPr>
          <p:cNvGrpSpPr/>
          <p:nvPr/>
        </p:nvGrpSpPr>
        <p:grpSpPr>
          <a:xfrm flipH="1">
            <a:off x="0" y="0"/>
            <a:ext cx="12191999" cy="6858001"/>
            <a:chOff x="0" y="-2"/>
            <a:chExt cx="12191999" cy="6858001"/>
          </a:xfrm>
        </p:grpSpPr>
        <p:sp>
          <p:nvSpPr>
            <p:cNvPr id="9" name="Rectangle 8">
              <a:extLst>
                <a:ext uri="{FF2B5EF4-FFF2-40B4-BE49-F238E27FC236}">
                  <a16:creationId xmlns:a16="http://schemas.microsoft.com/office/drawing/2014/main" id="{14A8D739-B942-4545-9459-A6CAF0444D1F}"/>
                </a:ext>
              </a:extLst>
            </p:cNvPr>
            <p:cNvSpPr/>
            <p:nvPr/>
          </p:nvSpPr>
          <p:spPr>
            <a:xfrm>
              <a:off x="7995665" y="2562224"/>
              <a:ext cx="4196334" cy="4295775"/>
            </a:xfrm>
            <a:prstGeom prst="rect">
              <a:avLst/>
            </a:prstGeom>
            <a:gradFill flip="none" rotWithShape="1">
              <a:gsLst>
                <a:gs pos="0">
                  <a:schemeClr val="accent3">
                    <a:alpha val="40000"/>
                  </a:schemeClr>
                </a:gs>
                <a:gs pos="34000">
                  <a:schemeClr val="accent3">
                    <a:alpha val="20000"/>
                  </a:schemeClr>
                </a:gs>
                <a:gs pos="65000">
                  <a:schemeClr val="accent3">
                    <a:alpha val="0"/>
                  </a:schemeClr>
                </a:gs>
              </a:gsLst>
              <a:path path="circle">
                <a:fillToRect l="100000" t="100000"/>
              </a:path>
              <a:tileRect r="-100000" b="-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4BB38CCA-110B-4404-9363-BFFA76C096D2}"/>
                </a:ext>
              </a:extLst>
            </p:cNvPr>
            <p:cNvGrpSpPr/>
            <p:nvPr/>
          </p:nvGrpSpPr>
          <p:grpSpPr>
            <a:xfrm rot="16200000">
              <a:off x="2295528" y="-2295528"/>
              <a:ext cx="6858000" cy="11449051"/>
              <a:chOff x="0" y="2333625"/>
              <a:chExt cx="9515474" cy="3766109"/>
            </a:xfrm>
          </p:grpSpPr>
          <p:sp>
            <p:nvSpPr>
              <p:cNvPr id="20" name="Rectangle 19">
                <a:extLst>
                  <a:ext uri="{FF2B5EF4-FFF2-40B4-BE49-F238E27FC236}">
                    <a16:creationId xmlns:a16="http://schemas.microsoft.com/office/drawing/2014/main" id="{B223FE99-C58F-4A56-8F8E-2942FF74E4BD}"/>
                  </a:ext>
                </a:extLst>
              </p:cNvPr>
              <p:cNvSpPr/>
              <p:nvPr/>
            </p:nvSpPr>
            <p:spPr>
              <a:xfrm>
                <a:off x="4757737" y="2333625"/>
                <a:ext cx="4757737"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DBBD4511-8AB6-4BD3-8410-7FB3EC8D42B2}"/>
                  </a:ext>
                </a:extLst>
              </p:cNvPr>
              <p:cNvSpPr/>
              <p:nvPr/>
            </p:nvSpPr>
            <p:spPr>
              <a:xfrm flipH="1">
                <a:off x="0" y="2333625"/>
                <a:ext cx="4757737"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1" name="Group 10">
              <a:extLst>
                <a:ext uri="{FF2B5EF4-FFF2-40B4-BE49-F238E27FC236}">
                  <a16:creationId xmlns:a16="http://schemas.microsoft.com/office/drawing/2014/main" id="{6A8CA067-2248-4BD3-B56E-2C014AEB2273}"/>
                </a:ext>
              </a:extLst>
            </p:cNvPr>
            <p:cNvGrpSpPr>
              <a:grpSpLocks noChangeAspect="1"/>
            </p:cNvGrpSpPr>
            <p:nvPr/>
          </p:nvGrpSpPr>
          <p:grpSpPr>
            <a:xfrm rot="5400000">
              <a:off x="3583369" y="-3583369"/>
              <a:ext cx="4713262" cy="11880000"/>
              <a:chOff x="1" y="0"/>
              <a:chExt cx="8305797" cy="6858000"/>
            </a:xfrm>
          </p:grpSpPr>
          <p:sp>
            <p:nvSpPr>
              <p:cNvPr id="18" name="Rectangle 17">
                <a:extLst>
                  <a:ext uri="{FF2B5EF4-FFF2-40B4-BE49-F238E27FC236}">
                    <a16:creationId xmlns:a16="http://schemas.microsoft.com/office/drawing/2014/main" id="{8C017B9B-2727-4255-8F80-9D4C2A5AE297}"/>
                  </a:ext>
                </a:extLst>
              </p:cNvPr>
              <p:cNvSpPr/>
              <p:nvPr/>
            </p:nvSpPr>
            <p:spPr>
              <a:xfrm>
                <a:off x="931" y="3429000"/>
                <a:ext cx="8304867" cy="3429000"/>
              </a:xfrm>
              <a:prstGeom prst="rect">
                <a:avLst/>
              </a:prstGeom>
              <a:gradFill flip="none" rotWithShape="1">
                <a:gsLst>
                  <a:gs pos="0">
                    <a:schemeClr val="accent3">
                      <a:alpha val="60000"/>
                    </a:schemeClr>
                  </a:gs>
                  <a:gs pos="63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693C5F16-BC47-4707-B6B7-DC5262ACDC51}"/>
                  </a:ext>
                </a:extLst>
              </p:cNvPr>
              <p:cNvSpPr/>
              <p:nvPr/>
            </p:nvSpPr>
            <p:spPr>
              <a:xfrm flipV="1">
                <a:off x="1" y="0"/>
                <a:ext cx="8304867" cy="3429000"/>
              </a:xfrm>
              <a:prstGeom prst="rect">
                <a:avLst/>
              </a:prstGeom>
              <a:gradFill flip="none" rotWithShape="1">
                <a:gsLst>
                  <a:gs pos="0">
                    <a:schemeClr val="accent3">
                      <a:alpha val="60000"/>
                    </a:schemeClr>
                  </a:gs>
                  <a:gs pos="63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 name="Group 11">
              <a:extLst>
                <a:ext uri="{FF2B5EF4-FFF2-40B4-BE49-F238E27FC236}">
                  <a16:creationId xmlns:a16="http://schemas.microsoft.com/office/drawing/2014/main" id="{2E88FE13-0734-4BB3-B4D1-7C53A194DA84}"/>
                </a:ext>
              </a:extLst>
            </p:cNvPr>
            <p:cNvGrpSpPr/>
            <p:nvPr/>
          </p:nvGrpSpPr>
          <p:grpSpPr>
            <a:xfrm>
              <a:off x="2676525" y="0"/>
              <a:ext cx="9515473" cy="3766109"/>
              <a:chOff x="2333625" y="2433367"/>
              <a:chExt cx="9897159" cy="3766109"/>
            </a:xfrm>
          </p:grpSpPr>
          <p:sp>
            <p:nvSpPr>
              <p:cNvPr id="16" name="Rectangle 15">
                <a:extLst>
                  <a:ext uri="{FF2B5EF4-FFF2-40B4-BE49-F238E27FC236}">
                    <a16:creationId xmlns:a16="http://schemas.microsoft.com/office/drawing/2014/main" id="{5C9B7EF7-1EDF-4AC7-8E40-C2801783AC85}"/>
                  </a:ext>
                </a:extLst>
              </p:cNvPr>
              <p:cNvSpPr/>
              <p:nvPr/>
            </p:nvSpPr>
            <p:spPr>
              <a:xfrm>
                <a:off x="7282205" y="2433367"/>
                <a:ext cx="4948579" cy="3766109"/>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925CA0A0-9A3F-498E-983D-B3285EF5AD9A}"/>
                  </a:ext>
                </a:extLst>
              </p:cNvPr>
              <p:cNvSpPr/>
              <p:nvPr/>
            </p:nvSpPr>
            <p:spPr>
              <a:xfrm flipH="1">
                <a:off x="2333625" y="2433367"/>
                <a:ext cx="4948579" cy="3766109"/>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3" name="Group 12">
              <a:extLst>
                <a:ext uri="{FF2B5EF4-FFF2-40B4-BE49-F238E27FC236}">
                  <a16:creationId xmlns:a16="http://schemas.microsoft.com/office/drawing/2014/main" id="{A5171814-E4F0-44B5-BC3F-588512210991}"/>
                </a:ext>
              </a:extLst>
            </p:cNvPr>
            <p:cNvGrpSpPr/>
            <p:nvPr/>
          </p:nvGrpSpPr>
          <p:grpSpPr>
            <a:xfrm>
              <a:off x="0" y="0"/>
              <a:ext cx="9515473" cy="3766109"/>
              <a:chOff x="0" y="2333625"/>
              <a:chExt cx="9515473" cy="3766109"/>
            </a:xfrm>
          </p:grpSpPr>
          <p:sp>
            <p:nvSpPr>
              <p:cNvPr id="14" name="Rectangle 13">
                <a:extLst>
                  <a:ext uri="{FF2B5EF4-FFF2-40B4-BE49-F238E27FC236}">
                    <a16:creationId xmlns:a16="http://schemas.microsoft.com/office/drawing/2014/main" id="{8E666ACD-EB1C-4732-971B-C3B26061DB82}"/>
                  </a:ext>
                </a:extLst>
              </p:cNvPr>
              <p:cNvSpPr/>
              <p:nvPr/>
            </p:nvSpPr>
            <p:spPr>
              <a:xfrm>
                <a:off x="4757737" y="2333625"/>
                <a:ext cx="4757736"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2A4E213B-7F96-44C1-90B3-B72E9387BF73}"/>
                  </a:ext>
                </a:extLst>
              </p:cNvPr>
              <p:cNvSpPr/>
              <p:nvPr/>
            </p:nvSpPr>
            <p:spPr>
              <a:xfrm flipH="1">
                <a:off x="0" y="2333625"/>
                <a:ext cx="4757736"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22" name="Rectangle 21">
            <a:extLst>
              <a:ext uri="{FF2B5EF4-FFF2-40B4-BE49-F238E27FC236}">
                <a16:creationId xmlns:a16="http://schemas.microsoft.com/office/drawing/2014/main" id="{BFE392AA-35E5-40E5-9309-284A0C541061}"/>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71A8188C-9713-46E1-AA5C-C84FE515F3A2}"/>
              </a:ext>
            </a:extLst>
          </p:cNvPr>
          <p:cNvSpPr>
            <a:spLocks noGrp="1"/>
          </p:cNvSpPr>
          <p:nvPr>
            <p:ph type="title"/>
          </p:nvPr>
        </p:nvSpPr>
        <p:spPr>
          <a:xfrm>
            <a:off x="539999" y="540000"/>
            <a:ext cx="4511425" cy="2771774"/>
          </a:xfrm>
        </p:spPr>
        <p:txBody>
          <a:bodyPr anchor="t"/>
          <a:lstStyle>
            <a:lvl1pPr>
              <a:defRPr sz="6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9E192CC-893A-4A84-A7E9-F389D83F0B16}"/>
              </a:ext>
            </a:extLst>
          </p:cNvPr>
          <p:cNvSpPr>
            <a:spLocks noGrp="1"/>
          </p:cNvSpPr>
          <p:nvPr>
            <p:ph idx="1"/>
          </p:nvPr>
        </p:nvSpPr>
        <p:spPr>
          <a:xfrm>
            <a:off x="5232400" y="540000"/>
            <a:ext cx="6408736" cy="5759450"/>
          </a:xfrm>
        </p:spPr>
        <p:txBody>
          <a:bodyPr/>
          <a:lstStyle>
            <a:lvl1pPr>
              <a:defRPr sz="3200"/>
            </a:lvl1pPr>
            <a:lvl2pPr>
              <a:defRPr sz="2400"/>
            </a:lvl2pPr>
            <a:lvl3pPr>
              <a:defRPr sz="18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86CC7765-7D44-43DD-A1DF-419D3E1C625F}"/>
              </a:ext>
            </a:extLst>
          </p:cNvPr>
          <p:cNvSpPr>
            <a:spLocks noGrp="1"/>
          </p:cNvSpPr>
          <p:nvPr>
            <p:ph type="body" sz="half" idx="2"/>
          </p:nvPr>
        </p:nvSpPr>
        <p:spPr>
          <a:xfrm>
            <a:off x="540000" y="3536950"/>
            <a:ext cx="4511426" cy="2771775"/>
          </a:xfrm>
        </p:spPr>
        <p:txBody>
          <a:bodyPr/>
          <a:lstStyle>
            <a:lvl1pPr marL="0" indent="0">
              <a:buNone/>
              <a:defRPr sz="1600" cap="all" spc="300" baseline="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6D36875-AFB0-4905-8C9E-A72B4F59775E}"/>
              </a:ext>
            </a:extLst>
          </p:cNvPr>
          <p:cNvSpPr>
            <a:spLocks noGrp="1"/>
          </p:cNvSpPr>
          <p:nvPr>
            <p:ph type="dt" sz="half" idx="10"/>
          </p:nvPr>
        </p:nvSpPr>
        <p:spPr/>
        <p:txBody>
          <a:bodyPr/>
          <a:lstStyle/>
          <a:p>
            <a:fld id="{7CF0BCE0-945C-4FDF-95A1-2149B1FF5B83}" type="datetimeFigureOut">
              <a:rPr lang="en-US" smtClean="0"/>
              <a:t>3/25/2022</a:t>
            </a:fld>
            <a:endParaRPr lang="en-US"/>
          </a:p>
        </p:txBody>
      </p:sp>
      <p:sp>
        <p:nvSpPr>
          <p:cNvPr id="6" name="Footer Placeholder 5">
            <a:extLst>
              <a:ext uri="{FF2B5EF4-FFF2-40B4-BE49-F238E27FC236}">
                <a16:creationId xmlns:a16="http://schemas.microsoft.com/office/drawing/2014/main" id="{25437ABF-7E70-4E45-A67B-C503BF18209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48016CA-2983-47BF-BA09-2130A40C8763}"/>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106702784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D97E00A2-2906-4C97-9D1F-C789D3ADD373}"/>
              </a:ext>
            </a:extLst>
          </p:cNvPr>
          <p:cNvGrpSpPr/>
          <p:nvPr/>
        </p:nvGrpSpPr>
        <p:grpSpPr>
          <a:xfrm rot="10800000">
            <a:off x="1392000" y="0"/>
            <a:ext cx="10800000" cy="6858000"/>
            <a:chOff x="0" y="0"/>
            <a:chExt cx="10800000" cy="6858000"/>
          </a:xfrm>
        </p:grpSpPr>
        <p:sp>
          <p:nvSpPr>
            <p:cNvPr id="9" name="Rectangle 8">
              <a:extLst>
                <a:ext uri="{FF2B5EF4-FFF2-40B4-BE49-F238E27FC236}">
                  <a16:creationId xmlns:a16="http://schemas.microsoft.com/office/drawing/2014/main" id="{59CE8EF9-87D6-47FD-B7D3-2D48D8E48AC3}"/>
                </a:ext>
              </a:extLst>
            </p:cNvPr>
            <p:cNvSpPr/>
            <p:nvPr/>
          </p:nvSpPr>
          <p:spPr>
            <a:xfrm>
              <a:off x="5400000" y="0"/>
              <a:ext cx="5400000" cy="6858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0" name="Rectangle 9">
              <a:extLst>
                <a:ext uri="{FF2B5EF4-FFF2-40B4-BE49-F238E27FC236}">
                  <a16:creationId xmlns:a16="http://schemas.microsoft.com/office/drawing/2014/main" id="{6784998E-9D37-4D0D-889A-C67531E5295C}"/>
                </a:ext>
              </a:extLst>
            </p:cNvPr>
            <p:cNvSpPr/>
            <p:nvPr/>
          </p:nvSpPr>
          <p:spPr>
            <a:xfrm flipH="1">
              <a:off x="0" y="0"/>
              <a:ext cx="5400000" cy="6858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grpSp>
        <p:nvGrpSpPr>
          <p:cNvPr id="11" name="Group 10">
            <a:extLst>
              <a:ext uri="{FF2B5EF4-FFF2-40B4-BE49-F238E27FC236}">
                <a16:creationId xmlns:a16="http://schemas.microsoft.com/office/drawing/2014/main" id="{8B575B0B-C502-438E-967C-64D268031426}"/>
              </a:ext>
            </a:extLst>
          </p:cNvPr>
          <p:cNvGrpSpPr>
            <a:grpSpLocks noChangeAspect="1"/>
          </p:cNvGrpSpPr>
          <p:nvPr/>
        </p:nvGrpSpPr>
        <p:grpSpPr>
          <a:xfrm rot="16200000" flipH="1">
            <a:off x="-1714500" y="1714500"/>
            <a:ext cx="6858000" cy="3429000"/>
            <a:chOff x="0" y="0"/>
            <a:chExt cx="2880000" cy="1440000"/>
          </a:xfrm>
        </p:grpSpPr>
        <p:sp>
          <p:nvSpPr>
            <p:cNvPr id="12" name="Rectangle 11">
              <a:extLst>
                <a:ext uri="{FF2B5EF4-FFF2-40B4-BE49-F238E27FC236}">
                  <a16:creationId xmlns:a16="http://schemas.microsoft.com/office/drawing/2014/main" id="{4FC29931-00EB-4F74-BE4C-172A4C282A26}"/>
                </a:ext>
              </a:extLst>
            </p:cNvPr>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3" name="Rectangle 12">
              <a:extLst>
                <a:ext uri="{FF2B5EF4-FFF2-40B4-BE49-F238E27FC236}">
                  <a16:creationId xmlns:a16="http://schemas.microsoft.com/office/drawing/2014/main" id="{989B4C87-FDD3-406D-BE06-3ABF69905E03}"/>
                </a:ext>
              </a:extLst>
            </p:cNvPr>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14" name="Rectangle 13">
            <a:extLst>
              <a:ext uri="{FF2B5EF4-FFF2-40B4-BE49-F238E27FC236}">
                <a16:creationId xmlns:a16="http://schemas.microsoft.com/office/drawing/2014/main" id="{FD817A89-A0E1-4190-90AE-0571E6CE8FC6}"/>
              </a:ext>
            </a:extLst>
          </p:cNvPr>
          <p:cNvSpPr>
            <a:spLocks noChangeAspect="1"/>
          </p:cNvSpPr>
          <p:nvPr/>
        </p:nvSpPr>
        <p:spPr>
          <a:xfrm rot="10800000">
            <a:off x="5602287" y="268286"/>
            <a:ext cx="6589713" cy="6589713"/>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5" name="Rectangle 14">
            <a:extLst>
              <a:ext uri="{FF2B5EF4-FFF2-40B4-BE49-F238E27FC236}">
                <a16:creationId xmlns:a16="http://schemas.microsoft.com/office/drawing/2014/main" id="{4FD20388-C666-4992-920D-5F034214950C}"/>
              </a:ext>
            </a:extLst>
          </p:cNvPr>
          <p:cNvSpPr>
            <a:spLocks noChangeAspect="1"/>
          </p:cNvSpPr>
          <p:nvPr/>
        </p:nvSpPr>
        <p:spPr>
          <a:xfrm>
            <a:off x="0" y="0"/>
            <a:ext cx="6589713" cy="6589713"/>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6" name="Rectangle 15">
            <a:extLst>
              <a:ext uri="{FF2B5EF4-FFF2-40B4-BE49-F238E27FC236}">
                <a16:creationId xmlns:a16="http://schemas.microsoft.com/office/drawing/2014/main" id="{FCAB0CC3-A07E-43B8-9B34-0A67C1806DE1}"/>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F91800A6-9706-4B81-B957-C950A5F77490}"/>
              </a:ext>
            </a:extLst>
          </p:cNvPr>
          <p:cNvSpPr>
            <a:spLocks noGrp="1"/>
          </p:cNvSpPr>
          <p:nvPr>
            <p:ph type="title"/>
          </p:nvPr>
        </p:nvSpPr>
        <p:spPr>
          <a:xfrm>
            <a:off x="539999" y="540000"/>
            <a:ext cx="4511425" cy="2771774"/>
          </a:xfrm>
        </p:spPr>
        <p:txBody>
          <a:bodyPr anchor="t"/>
          <a:lstStyle>
            <a:lvl1pPr>
              <a:defRPr sz="60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CA17652B-AA0D-4574-AF1D-7F7442D84B0B}"/>
              </a:ext>
            </a:extLst>
          </p:cNvPr>
          <p:cNvSpPr>
            <a:spLocks noGrp="1"/>
          </p:cNvSpPr>
          <p:nvPr>
            <p:ph type="pic" idx="1"/>
          </p:nvPr>
        </p:nvSpPr>
        <p:spPr>
          <a:xfrm>
            <a:off x="5232400" y="549275"/>
            <a:ext cx="6408736" cy="57594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ECA19547-D24B-4BD1-8C26-318450B171B3}"/>
              </a:ext>
            </a:extLst>
          </p:cNvPr>
          <p:cNvSpPr>
            <a:spLocks noGrp="1"/>
          </p:cNvSpPr>
          <p:nvPr>
            <p:ph type="body" sz="half" idx="2"/>
          </p:nvPr>
        </p:nvSpPr>
        <p:spPr>
          <a:xfrm>
            <a:off x="539999" y="3536950"/>
            <a:ext cx="4511425" cy="2771774"/>
          </a:xfrm>
        </p:spPr>
        <p:txBody>
          <a:bodyPr/>
          <a:lstStyle>
            <a:lvl1pPr marL="0" indent="0">
              <a:buNone/>
              <a:defRPr sz="1600" cap="all" spc="300" baseline="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C3A22E6-7E01-4547-8555-B2C197543921}"/>
              </a:ext>
            </a:extLst>
          </p:cNvPr>
          <p:cNvSpPr>
            <a:spLocks noGrp="1"/>
          </p:cNvSpPr>
          <p:nvPr>
            <p:ph type="dt" sz="half" idx="10"/>
          </p:nvPr>
        </p:nvSpPr>
        <p:spPr/>
        <p:txBody>
          <a:bodyPr/>
          <a:lstStyle/>
          <a:p>
            <a:fld id="{7CF0BCE0-945C-4FDF-95A1-2149B1FF5B83}" type="datetimeFigureOut">
              <a:rPr lang="en-US" smtClean="0"/>
              <a:t>3/25/2022</a:t>
            </a:fld>
            <a:endParaRPr lang="en-US"/>
          </a:p>
        </p:txBody>
      </p:sp>
      <p:sp>
        <p:nvSpPr>
          <p:cNvPr id="6" name="Footer Placeholder 5">
            <a:extLst>
              <a:ext uri="{FF2B5EF4-FFF2-40B4-BE49-F238E27FC236}">
                <a16:creationId xmlns:a16="http://schemas.microsoft.com/office/drawing/2014/main" id="{A90F6BEC-98F3-43FE-BA9B-B046D8917FF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D2FAF54-57F0-46F9-A1BA-B554E14017DF}"/>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359368406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7C461672-F18A-4768-9850-0531FD3720BA}"/>
              </a:ext>
            </a:extLst>
          </p:cNvPr>
          <p:cNvGrpSpPr/>
          <p:nvPr/>
        </p:nvGrpSpPr>
        <p:grpSpPr>
          <a:xfrm rot="10800000">
            <a:off x="5921828" y="2876440"/>
            <a:ext cx="6270171" cy="3981559"/>
            <a:chOff x="0" y="0"/>
            <a:chExt cx="10800000" cy="6858000"/>
          </a:xfrm>
        </p:grpSpPr>
        <p:sp>
          <p:nvSpPr>
            <p:cNvPr id="8" name="Rectangle 7">
              <a:extLst>
                <a:ext uri="{FF2B5EF4-FFF2-40B4-BE49-F238E27FC236}">
                  <a16:creationId xmlns:a16="http://schemas.microsoft.com/office/drawing/2014/main" id="{9FA73898-D78C-45F9-AFC1-2AB16F6725C2}"/>
                </a:ext>
              </a:extLst>
            </p:cNvPr>
            <p:cNvSpPr/>
            <p:nvPr/>
          </p:nvSpPr>
          <p:spPr>
            <a:xfrm>
              <a:off x="5400000" y="0"/>
              <a:ext cx="5400000" cy="6858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9" name="Rectangle 8">
              <a:extLst>
                <a:ext uri="{FF2B5EF4-FFF2-40B4-BE49-F238E27FC236}">
                  <a16:creationId xmlns:a16="http://schemas.microsoft.com/office/drawing/2014/main" id="{4FC423E3-700B-43D6-A2CB-F3C871632C20}"/>
                </a:ext>
              </a:extLst>
            </p:cNvPr>
            <p:cNvSpPr/>
            <p:nvPr/>
          </p:nvSpPr>
          <p:spPr>
            <a:xfrm flipH="1">
              <a:off x="0" y="0"/>
              <a:ext cx="5400000" cy="6858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grpSp>
        <p:nvGrpSpPr>
          <p:cNvPr id="10" name="Group 9">
            <a:extLst>
              <a:ext uri="{FF2B5EF4-FFF2-40B4-BE49-F238E27FC236}">
                <a16:creationId xmlns:a16="http://schemas.microsoft.com/office/drawing/2014/main" id="{82F05B2A-1EC7-4131-B899-C7ECB9A502EB}"/>
              </a:ext>
            </a:extLst>
          </p:cNvPr>
          <p:cNvGrpSpPr>
            <a:grpSpLocks noChangeAspect="1"/>
          </p:cNvGrpSpPr>
          <p:nvPr/>
        </p:nvGrpSpPr>
        <p:grpSpPr>
          <a:xfrm flipH="1">
            <a:off x="0" y="-1"/>
            <a:ext cx="9361714" cy="4680857"/>
            <a:chOff x="0" y="0"/>
            <a:chExt cx="2880000" cy="1440000"/>
          </a:xfrm>
        </p:grpSpPr>
        <p:sp>
          <p:nvSpPr>
            <p:cNvPr id="11" name="Rectangle 10">
              <a:extLst>
                <a:ext uri="{FF2B5EF4-FFF2-40B4-BE49-F238E27FC236}">
                  <a16:creationId xmlns:a16="http://schemas.microsoft.com/office/drawing/2014/main" id="{97711D4C-4FFE-4151-B53D-60890F0F5827}"/>
                </a:ext>
              </a:extLst>
            </p:cNvPr>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2" name="Rectangle 11">
              <a:extLst>
                <a:ext uri="{FF2B5EF4-FFF2-40B4-BE49-F238E27FC236}">
                  <a16:creationId xmlns:a16="http://schemas.microsoft.com/office/drawing/2014/main" id="{F69D6393-413D-4151-BC2C-43161BE4A799}"/>
                </a:ext>
              </a:extLst>
            </p:cNvPr>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13" name="Rectangle 12">
            <a:extLst>
              <a:ext uri="{FF2B5EF4-FFF2-40B4-BE49-F238E27FC236}">
                <a16:creationId xmlns:a16="http://schemas.microsoft.com/office/drawing/2014/main" id="{A96370B9-6459-4B05-9A8B-A9E7FA8966CD}"/>
              </a:ext>
            </a:extLst>
          </p:cNvPr>
          <p:cNvSpPr>
            <a:spLocks noChangeAspect="1"/>
          </p:cNvSpPr>
          <p:nvPr/>
        </p:nvSpPr>
        <p:spPr>
          <a:xfrm rot="10800000">
            <a:off x="8430794" y="3096793"/>
            <a:ext cx="3761205" cy="3761205"/>
          </a:xfrm>
          <a:prstGeom prst="rect">
            <a:avLst/>
          </a:prstGeom>
          <a:gradFill flip="none" rotWithShape="1">
            <a:gsLst>
              <a:gs pos="0">
                <a:schemeClr val="accent1">
                  <a:alpha val="4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4" name="Rectangle 13">
            <a:extLst>
              <a:ext uri="{FF2B5EF4-FFF2-40B4-BE49-F238E27FC236}">
                <a16:creationId xmlns:a16="http://schemas.microsoft.com/office/drawing/2014/main" id="{DA3AC0C6-74C3-4E55-AA42-A9F1A4B1B210}"/>
              </a:ext>
            </a:extLst>
          </p:cNvPr>
          <p:cNvSpPr>
            <a:spLocks noChangeAspect="1"/>
          </p:cNvSpPr>
          <p:nvPr/>
        </p:nvSpPr>
        <p:spPr>
          <a:xfrm>
            <a:off x="0" y="0"/>
            <a:ext cx="6589713" cy="6589713"/>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5" name="Rectangle 14">
            <a:extLst>
              <a:ext uri="{FF2B5EF4-FFF2-40B4-BE49-F238E27FC236}">
                <a16:creationId xmlns:a16="http://schemas.microsoft.com/office/drawing/2014/main" id="{132C27A4-86D3-4C83-8022-E37A8672A993}"/>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88F1FF59-E1BE-4475-953B-5BF6FBC10C57}"/>
              </a:ext>
            </a:extLst>
          </p:cNvPr>
          <p:cNvSpPr>
            <a:spLocks noGrp="1"/>
          </p:cNvSpPr>
          <p:nvPr>
            <p:ph type="title"/>
          </p:nvPr>
        </p:nvSpPr>
        <p:spPr>
          <a:xfrm>
            <a:off x="540000" y="540000"/>
            <a:ext cx="11090273" cy="1800224"/>
          </a:xfrm>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8F1F045-44C5-4165-A640-4E4D33A59580}"/>
              </a:ext>
            </a:extLst>
          </p:cNvPr>
          <p:cNvSpPr>
            <a:spLocks noGrp="1"/>
          </p:cNvSpPr>
          <p:nvPr>
            <p:ph type="body" orient="vert" idx="1"/>
          </p:nvPr>
        </p:nvSpPr>
        <p:spPr>
          <a:xfrm>
            <a:off x="540000" y="2528887"/>
            <a:ext cx="11090276" cy="377983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A517047A-D05B-44E9-A240-BDB881C4296A}"/>
              </a:ext>
            </a:extLst>
          </p:cNvPr>
          <p:cNvSpPr>
            <a:spLocks noGrp="1"/>
          </p:cNvSpPr>
          <p:nvPr>
            <p:ph type="dt" sz="half" idx="10"/>
          </p:nvPr>
        </p:nvSpPr>
        <p:spPr/>
        <p:txBody>
          <a:bodyPr/>
          <a:lstStyle/>
          <a:p>
            <a:fld id="{7CF0BCE0-945C-4FDF-95A1-2149B1FF5B83}" type="datetimeFigureOut">
              <a:rPr lang="en-US" smtClean="0"/>
              <a:t>3/25/2022</a:t>
            </a:fld>
            <a:endParaRPr lang="en-US"/>
          </a:p>
        </p:txBody>
      </p:sp>
      <p:sp>
        <p:nvSpPr>
          <p:cNvPr id="5" name="Footer Placeholder 4">
            <a:extLst>
              <a:ext uri="{FF2B5EF4-FFF2-40B4-BE49-F238E27FC236}">
                <a16:creationId xmlns:a16="http://schemas.microsoft.com/office/drawing/2014/main" id="{7FDCB2E8-A68D-478D-A728-C9612848C84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F7E4F1D-3280-4DB5-B2E0-DA7F10717EB4}"/>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337000686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3C627D45-FE54-49FF-A37F-6206993AEFD8}"/>
              </a:ext>
            </a:extLst>
          </p:cNvPr>
          <p:cNvGrpSpPr/>
          <p:nvPr/>
        </p:nvGrpSpPr>
        <p:grpSpPr>
          <a:xfrm>
            <a:off x="0" y="-3"/>
            <a:ext cx="12192000" cy="6858003"/>
            <a:chOff x="0" y="-3"/>
            <a:chExt cx="12192000" cy="6858003"/>
          </a:xfrm>
        </p:grpSpPr>
        <p:sp useBgFill="1">
          <p:nvSpPr>
            <p:cNvPr id="8" name="Rectangle 7">
              <a:extLst>
                <a:ext uri="{FF2B5EF4-FFF2-40B4-BE49-F238E27FC236}">
                  <a16:creationId xmlns:a16="http://schemas.microsoft.com/office/drawing/2014/main" id="{879CEFA6-CCA5-4FEF-B53D-E74B1E67E9C7}"/>
                </a:ext>
              </a:extLst>
            </p:cNvPr>
            <p:cNvSpPr/>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a:extLst>
                <a:ext uri="{FF2B5EF4-FFF2-40B4-BE49-F238E27FC236}">
                  <a16:creationId xmlns:a16="http://schemas.microsoft.com/office/drawing/2014/main" id="{ACFCD768-2100-4B20-87EF-9F92EFBD8FA8}"/>
                </a:ext>
              </a:extLst>
            </p:cNvPr>
            <p:cNvGrpSpPr>
              <a:grpSpLocks noChangeAspect="1"/>
            </p:cNvGrpSpPr>
            <p:nvPr/>
          </p:nvGrpSpPr>
          <p:grpSpPr>
            <a:xfrm>
              <a:off x="672000" y="-3"/>
              <a:ext cx="11520000" cy="5760000"/>
              <a:chOff x="5981700" y="-1"/>
              <a:chExt cx="6042660" cy="3021330"/>
            </a:xfrm>
          </p:grpSpPr>
          <p:sp>
            <p:nvSpPr>
              <p:cNvPr id="16" name="Rectangle 15">
                <a:extLst>
                  <a:ext uri="{FF2B5EF4-FFF2-40B4-BE49-F238E27FC236}">
                    <a16:creationId xmlns:a16="http://schemas.microsoft.com/office/drawing/2014/main" id="{E0D1B599-DFF1-4E00-9EAE-EE32BD7B4860}"/>
                  </a:ext>
                </a:extLst>
              </p:cNvPr>
              <p:cNvSpPr/>
              <p:nvPr/>
            </p:nvSpPr>
            <p:spPr>
              <a:xfrm>
                <a:off x="9003030" y="-1"/>
                <a:ext cx="3021330" cy="3021330"/>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A0FCF7F6-290B-4DE7-BA60-863CBF95C2AF}"/>
                  </a:ext>
                </a:extLst>
              </p:cNvPr>
              <p:cNvSpPr/>
              <p:nvPr/>
            </p:nvSpPr>
            <p:spPr>
              <a:xfrm flipH="1">
                <a:off x="5981700" y="-1"/>
                <a:ext cx="3021330" cy="3021330"/>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Rectangle 9">
              <a:extLst>
                <a:ext uri="{FF2B5EF4-FFF2-40B4-BE49-F238E27FC236}">
                  <a16:creationId xmlns:a16="http://schemas.microsoft.com/office/drawing/2014/main" id="{F59358AB-E1C9-402B-9F3F-28B4F50DAC6F}"/>
                </a:ext>
              </a:extLst>
            </p:cNvPr>
            <p:cNvSpPr>
              <a:spLocks noChangeAspect="1"/>
            </p:cNvSpPr>
            <p:nvPr/>
          </p:nvSpPr>
          <p:spPr>
            <a:xfrm rot="5400000">
              <a:off x="5334000" y="0"/>
              <a:ext cx="6858000" cy="6858000"/>
            </a:xfrm>
            <a:prstGeom prst="rect">
              <a:avLst/>
            </a:prstGeom>
            <a:gradFill flip="none" rotWithShape="1">
              <a:gsLst>
                <a:gs pos="0">
                  <a:schemeClr val="accent3">
                    <a:alpha val="60000"/>
                  </a:schemeClr>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id="{A78C24EC-8C5D-4A7E-9D57-C752E0DC9485}"/>
                </a:ext>
              </a:extLst>
            </p:cNvPr>
            <p:cNvSpPr>
              <a:spLocks noChangeAspect="1"/>
            </p:cNvSpPr>
            <p:nvPr/>
          </p:nvSpPr>
          <p:spPr>
            <a:xfrm>
              <a:off x="0" y="2538000"/>
              <a:ext cx="4320000" cy="4320000"/>
            </a:xfrm>
            <a:prstGeom prst="ellipse">
              <a:avLst/>
            </a:prstGeom>
            <a:solidFill>
              <a:schemeClr val="accent3">
                <a:alpha val="4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E6C0B30A-4855-4424-B3A8-AC110CA8356F}"/>
                </a:ext>
              </a:extLst>
            </p:cNvPr>
            <p:cNvGrpSpPr/>
            <p:nvPr/>
          </p:nvGrpSpPr>
          <p:grpSpPr>
            <a:xfrm rot="10800000">
              <a:off x="1" y="2948940"/>
              <a:ext cx="7818118" cy="3909059"/>
              <a:chOff x="0" y="0"/>
              <a:chExt cx="2880000" cy="1440000"/>
            </a:xfrm>
          </p:grpSpPr>
          <p:sp>
            <p:nvSpPr>
              <p:cNvPr id="14" name="Rectangle 13">
                <a:extLst>
                  <a:ext uri="{FF2B5EF4-FFF2-40B4-BE49-F238E27FC236}">
                    <a16:creationId xmlns:a16="http://schemas.microsoft.com/office/drawing/2014/main" id="{DC119EB9-1A9A-45A4-AE16-9968A70C5C35}"/>
                  </a:ext>
                </a:extLst>
              </p:cNvPr>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CA5B7B85-4DC3-4343-B734-4852DD5DF033}"/>
                  </a:ext>
                </a:extLst>
              </p:cNvPr>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3" name="Rectangle 12">
              <a:extLst>
                <a:ext uri="{FF2B5EF4-FFF2-40B4-BE49-F238E27FC236}">
                  <a16:creationId xmlns:a16="http://schemas.microsoft.com/office/drawing/2014/main" id="{73F3733E-DBA5-4A25-9315-B7A1A5E7A1FF}"/>
                </a:ext>
              </a:extLst>
            </p:cNvPr>
            <p:cNvSpPr>
              <a:spLocks noChangeAspect="1"/>
            </p:cNvSpPr>
            <p:nvPr/>
          </p:nvSpPr>
          <p:spPr>
            <a:xfrm rot="10800000" flipH="1">
              <a:off x="0" y="521786"/>
              <a:ext cx="6336213" cy="6336213"/>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Rectangle 17">
            <a:extLst>
              <a:ext uri="{FF2B5EF4-FFF2-40B4-BE49-F238E27FC236}">
                <a16:creationId xmlns:a16="http://schemas.microsoft.com/office/drawing/2014/main" id="{AAB30D07-BE85-45CD-8055-8C57B00E2957}"/>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Vertical Title 1">
            <a:extLst>
              <a:ext uri="{FF2B5EF4-FFF2-40B4-BE49-F238E27FC236}">
                <a16:creationId xmlns:a16="http://schemas.microsoft.com/office/drawing/2014/main" id="{737FFCCA-9DBF-4E0A-BDC6-F7B8F39BD72F}"/>
              </a:ext>
            </a:extLst>
          </p:cNvPr>
          <p:cNvSpPr>
            <a:spLocks noGrp="1"/>
          </p:cNvSpPr>
          <p:nvPr>
            <p:ph type="title" orient="vert"/>
          </p:nvPr>
        </p:nvSpPr>
        <p:spPr>
          <a:xfrm>
            <a:off x="9012238" y="539999"/>
            <a:ext cx="2628900" cy="5768726"/>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511F1B23-21CD-4A3B-938B-5502019A13CD}"/>
              </a:ext>
            </a:extLst>
          </p:cNvPr>
          <p:cNvSpPr>
            <a:spLocks noGrp="1"/>
          </p:cNvSpPr>
          <p:nvPr>
            <p:ph type="body" orient="vert" idx="1"/>
          </p:nvPr>
        </p:nvSpPr>
        <p:spPr>
          <a:xfrm>
            <a:off x="550863" y="539999"/>
            <a:ext cx="8245475" cy="576872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E99C884-5A98-4C01-BB89-098AC6966496}"/>
              </a:ext>
            </a:extLst>
          </p:cNvPr>
          <p:cNvSpPr>
            <a:spLocks noGrp="1"/>
          </p:cNvSpPr>
          <p:nvPr>
            <p:ph type="dt" sz="half" idx="10"/>
          </p:nvPr>
        </p:nvSpPr>
        <p:spPr/>
        <p:txBody>
          <a:bodyPr/>
          <a:lstStyle/>
          <a:p>
            <a:fld id="{7CF0BCE0-945C-4FDF-95A1-2149B1FF5B83}" type="datetimeFigureOut">
              <a:rPr lang="en-US" smtClean="0"/>
              <a:t>3/25/2022</a:t>
            </a:fld>
            <a:endParaRPr lang="en-US"/>
          </a:p>
        </p:txBody>
      </p:sp>
      <p:sp>
        <p:nvSpPr>
          <p:cNvPr id="5" name="Footer Placeholder 4">
            <a:extLst>
              <a:ext uri="{FF2B5EF4-FFF2-40B4-BE49-F238E27FC236}">
                <a16:creationId xmlns:a16="http://schemas.microsoft.com/office/drawing/2014/main" id="{7DF54D22-9CD7-4FC6-9444-21948246C7C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8AECC14-D66C-401A-A0C9-DFCA5533A5C7}"/>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3493344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3/25/2022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a:p>
        </p:txBody>
      </p:sp>
    </p:spTree>
    <p:extLst>
      <p:ext uri="{BB962C8B-B14F-4D97-AF65-F5344CB8AC3E}">
        <p14:creationId xmlns:p14="http://schemas.microsoft.com/office/powerpoint/2010/main" val="1537330325"/>
      </p:ext>
    </p:extLst>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1749C77-AA3A-4DA0-9E20-32FCD2B8BD5F}"/>
              </a:ext>
            </a:extLst>
          </p:cNvPr>
          <p:cNvSpPr>
            <a:spLocks noGrp="1"/>
          </p:cNvSpPr>
          <p:nvPr>
            <p:ph type="title"/>
          </p:nvPr>
        </p:nvSpPr>
        <p:spPr>
          <a:xfrm>
            <a:off x="540000" y="540000"/>
            <a:ext cx="11101135" cy="18095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98DC81A-9B5E-4A92-AA7B-3D750F95F434}"/>
              </a:ext>
            </a:extLst>
          </p:cNvPr>
          <p:cNvSpPr>
            <a:spLocks noGrp="1"/>
          </p:cNvSpPr>
          <p:nvPr>
            <p:ph type="body" idx="1"/>
          </p:nvPr>
        </p:nvSpPr>
        <p:spPr>
          <a:xfrm>
            <a:off x="540000" y="2528887"/>
            <a:ext cx="11101136" cy="377983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604B8083-48FB-4D6A-B77A-262FE3E23D6C}"/>
              </a:ext>
            </a:extLst>
          </p:cNvPr>
          <p:cNvSpPr>
            <a:spLocks noGrp="1"/>
          </p:cNvSpPr>
          <p:nvPr>
            <p:ph type="ftr" sz="quarter" idx="3"/>
          </p:nvPr>
        </p:nvSpPr>
        <p:spPr>
          <a:xfrm>
            <a:off x="540000" y="6314400"/>
            <a:ext cx="7350795" cy="365125"/>
          </a:xfrm>
          <a:prstGeom prst="rect">
            <a:avLst/>
          </a:prstGeom>
        </p:spPr>
        <p:txBody>
          <a:bodyPr vert="horz" lIns="91440" tIns="45720" rIns="91440" bIns="45720" rtlCol="0" anchor="ctr"/>
          <a:lstStyle>
            <a:lvl1pPr algn="l">
              <a:defRPr sz="1000" spc="100" baseline="0">
                <a:solidFill>
                  <a:schemeClr val="tx1"/>
                </a:solidFill>
              </a:defRPr>
            </a:lvl1pPr>
          </a:lstStyle>
          <a:p>
            <a:endParaRPr lang="en-US" sz="1000" dirty="0"/>
          </a:p>
        </p:txBody>
      </p:sp>
      <p:sp>
        <p:nvSpPr>
          <p:cNvPr id="4" name="Date Placeholder 3">
            <a:extLst>
              <a:ext uri="{FF2B5EF4-FFF2-40B4-BE49-F238E27FC236}">
                <a16:creationId xmlns:a16="http://schemas.microsoft.com/office/drawing/2014/main" id="{41EDA5BD-F7C8-4883-81D1-EF1F6F00EF72}"/>
              </a:ext>
            </a:extLst>
          </p:cNvPr>
          <p:cNvSpPr>
            <a:spLocks noGrp="1"/>
          </p:cNvSpPr>
          <p:nvPr>
            <p:ph type="dt" sz="half" idx="2"/>
          </p:nvPr>
        </p:nvSpPr>
        <p:spPr>
          <a:xfrm>
            <a:off x="8075613" y="6314400"/>
            <a:ext cx="2623468" cy="365125"/>
          </a:xfrm>
          <a:prstGeom prst="rect">
            <a:avLst/>
          </a:prstGeom>
        </p:spPr>
        <p:txBody>
          <a:bodyPr vert="horz" lIns="91440" tIns="45720" rIns="91440" bIns="45720" rtlCol="0" anchor="ctr"/>
          <a:lstStyle>
            <a:lvl1pPr algn="r">
              <a:defRPr sz="1000" cap="none" spc="100" baseline="0">
                <a:solidFill>
                  <a:schemeClr val="tx1"/>
                </a:solidFill>
              </a:defRPr>
            </a:lvl1pPr>
          </a:lstStyle>
          <a:p>
            <a:pPr algn="r"/>
            <a:fld id="{7CF0BCE0-945C-4FDF-95A1-2149B1FF5B83}" type="datetimeFigureOut">
              <a:rPr lang="en-US" smtClean="0"/>
              <a:pPr algn="r"/>
              <a:t>3/25/2022</a:t>
            </a:fld>
            <a:endParaRPr lang="en-US" dirty="0"/>
          </a:p>
        </p:txBody>
      </p:sp>
      <p:sp>
        <p:nvSpPr>
          <p:cNvPr id="6" name="Slide Number Placeholder 5">
            <a:extLst>
              <a:ext uri="{FF2B5EF4-FFF2-40B4-BE49-F238E27FC236}">
                <a16:creationId xmlns:a16="http://schemas.microsoft.com/office/drawing/2014/main" id="{AB48FEDB-2614-400B-9C19-0F4D448D98AB}"/>
              </a:ext>
            </a:extLst>
          </p:cNvPr>
          <p:cNvSpPr>
            <a:spLocks noGrp="1"/>
          </p:cNvSpPr>
          <p:nvPr>
            <p:ph type="sldNum" sz="quarter" idx="4"/>
          </p:nvPr>
        </p:nvSpPr>
        <p:spPr>
          <a:xfrm>
            <a:off x="10883899" y="6314400"/>
            <a:ext cx="757237" cy="365125"/>
          </a:xfrm>
          <a:prstGeom prst="rect">
            <a:avLst/>
          </a:prstGeom>
        </p:spPr>
        <p:txBody>
          <a:bodyPr vert="horz" lIns="91440" tIns="45720" rIns="91440" bIns="45720" rtlCol="0" anchor="ctr"/>
          <a:lstStyle>
            <a:lvl1pPr algn="r">
              <a:defRPr sz="1000" spc="100" baseline="0">
                <a:solidFill>
                  <a:schemeClr val="tx1"/>
                </a:solidFill>
              </a:defRPr>
            </a:lvl1pPr>
          </a:lstStyle>
          <a:p>
            <a:fld id="{4CD77608-3819-479B-BB98-C216BA724EFE}" type="slidenum">
              <a:rPr lang="en-US" smtClean="0"/>
              <a:pPr/>
              <a:t>‹#›</a:t>
            </a:fld>
            <a:endParaRPr lang="en-US" sz="1000" dirty="0"/>
          </a:p>
        </p:txBody>
      </p:sp>
    </p:spTree>
    <p:extLst>
      <p:ext uri="{BB962C8B-B14F-4D97-AF65-F5344CB8AC3E}">
        <p14:creationId xmlns:p14="http://schemas.microsoft.com/office/powerpoint/2010/main" val="4015565309"/>
      </p:ext>
    </p:extLst>
  </p:cSld>
  <p:clrMap bg1="dk1" tx1="lt1" bg2="dk2" tx2="lt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88" r:id="rId5"/>
    <p:sldLayoutId id="2147483693" r:id="rId6"/>
    <p:sldLayoutId id="2147483689" r:id="rId7"/>
    <p:sldLayoutId id="2147483690" r:id="rId8"/>
    <p:sldLayoutId id="2147483691" r:id="rId9"/>
    <p:sldLayoutId id="2147483692" r:id="rId10"/>
    <p:sldLayoutId id="2147483694" r:id="rId11"/>
  </p:sldLayoutIdLst>
  <p:txStyles>
    <p:titleStyle>
      <a:lvl1pPr algn="l" defTabSz="914400" rtl="0" eaLnBrk="1" latinLnBrk="0" hangingPunct="1">
        <a:lnSpc>
          <a:spcPct val="90000"/>
        </a:lnSpc>
        <a:spcBef>
          <a:spcPct val="0"/>
        </a:spcBef>
        <a:buNone/>
        <a:defRPr sz="6000" kern="1200">
          <a:solidFill>
            <a:schemeClr val="tx1"/>
          </a:solidFill>
          <a:latin typeface="+mj-lt"/>
          <a:ea typeface="+mj-ea"/>
          <a:cs typeface="+mj-cs"/>
        </a:defRPr>
      </a:lvl1pPr>
    </p:titleStyle>
    <p:bodyStyle>
      <a:lvl1pPr marL="270000" indent="-270000" algn="l" defTabSz="914400" rtl="0" eaLnBrk="1" latinLnBrk="0" hangingPunct="1">
        <a:lnSpc>
          <a:spcPct val="125000"/>
        </a:lnSpc>
        <a:spcBef>
          <a:spcPts val="1000"/>
        </a:spcBef>
        <a:buFont typeface="Arial" panose="020B0604020202020204" pitchFamily="34" charset="0"/>
        <a:buChar char="•"/>
        <a:defRPr sz="1800" kern="1200" spc="50" baseline="0">
          <a:solidFill>
            <a:schemeClr val="tx1"/>
          </a:solidFill>
          <a:latin typeface="+mn-lt"/>
          <a:ea typeface="+mn-ea"/>
          <a:cs typeface="+mn-cs"/>
        </a:defRPr>
      </a:lvl1pPr>
      <a:lvl2pPr marL="720000" indent="-270000" algn="l" defTabSz="914400" rtl="0" eaLnBrk="1" latinLnBrk="0" hangingPunct="1">
        <a:lnSpc>
          <a:spcPct val="125000"/>
        </a:lnSpc>
        <a:spcBef>
          <a:spcPts val="500"/>
        </a:spcBef>
        <a:buFont typeface="Arial" panose="020B0604020202020204" pitchFamily="34" charset="0"/>
        <a:buChar char="•"/>
        <a:defRPr sz="1800" kern="1200" spc="50" baseline="0">
          <a:solidFill>
            <a:schemeClr val="tx1"/>
          </a:solidFill>
          <a:latin typeface="+mn-lt"/>
          <a:ea typeface="+mn-ea"/>
          <a:cs typeface="+mn-cs"/>
        </a:defRPr>
      </a:lvl2pPr>
      <a:lvl3pPr marL="1080000" indent="-270000" algn="l" defTabSz="914400" rtl="0" eaLnBrk="1" latinLnBrk="0" hangingPunct="1">
        <a:lnSpc>
          <a:spcPct val="125000"/>
        </a:lnSpc>
        <a:spcBef>
          <a:spcPts val="500"/>
        </a:spcBef>
        <a:buFont typeface="Arial" panose="020B0604020202020204" pitchFamily="34" charset="0"/>
        <a:buChar char="•"/>
        <a:defRPr sz="1800" kern="1200" spc="50" baseline="0">
          <a:solidFill>
            <a:schemeClr val="tx1"/>
          </a:solidFill>
          <a:latin typeface="+mn-lt"/>
          <a:ea typeface="+mn-ea"/>
          <a:cs typeface="+mn-cs"/>
        </a:defRPr>
      </a:lvl3pPr>
      <a:lvl4pPr marL="1440000" indent="-270000" algn="l" defTabSz="914400" rtl="0" eaLnBrk="1" latinLnBrk="0" hangingPunct="1">
        <a:lnSpc>
          <a:spcPct val="125000"/>
        </a:lnSpc>
        <a:spcBef>
          <a:spcPts val="500"/>
        </a:spcBef>
        <a:buFont typeface="Arial" panose="020B0604020202020204" pitchFamily="34" charset="0"/>
        <a:buChar char="•"/>
        <a:defRPr sz="1800" kern="1200" spc="50" baseline="0">
          <a:solidFill>
            <a:schemeClr val="tx1"/>
          </a:solidFill>
          <a:latin typeface="+mn-lt"/>
          <a:ea typeface="+mn-ea"/>
          <a:cs typeface="+mn-cs"/>
        </a:defRPr>
      </a:lvl4pPr>
      <a:lvl5pPr marL="1800000" indent="-270000" algn="l" defTabSz="914400" rtl="0" eaLnBrk="1" latinLnBrk="0" hangingPunct="1">
        <a:lnSpc>
          <a:spcPct val="125000"/>
        </a:lnSpc>
        <a:spcBef>
          <a:spcPts val="500"/>
        </a:spcBef>
        <a:buFont typeface="Arial" panose="020B0604020202020204" pitchFamily="34" charset="0"/>
        <a:buChar char="•"/>
        <a:defRPr sz="1800" kern="1200" spc="5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xml"/><Relationship Id="rId1" Type="http://schemas.openxmlformats.org/officeDocument/2006/relationships/slideLayout" Target="../slideLayouts/slideLayout8.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2.xml"/><Relationship Id="rId1" Type="http://schemas.openxmlformats.org/officeDocument/2006/relationships/slideLayout" Target="../slideLayouts/slideLayout8.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6.jpe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8.jpeg"/><Relationship Id="rId7" Type="http://schemas.openxmlformats.org/officeDocument/2006/relationships/diagramColors" Target="../diagrams/colors6.xml"/><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hyperlink" Target="https://www.shopify.co.uk/blog/instagram-marketing" TargetMode="External"/><Relationship Id="rId2" Type="http://schemas.openxmlformats.org/officeDocument/2006/relationships/hyperlink" Target="https://www.wordstream.com/advertise-on-google"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4" name="Picture 4" descr="A picture containing text, blur&#10;&#10;Description automatically generated">
            <a:extLst>
              <a:ext uri="{FF2B5EF4-FFF2-40B4-BE49-F238E27FC236}">
                <a16:creationId xmlns:a16="http://schemas.microsoft.com/office/drawing/2014/main" id="{4699AC9A-6AAF-4F60-913B-CEE5B0A37245}"/>
              </a:ext>
            </a:extLst>
          </p:cNvPr>
          <p:cNvPicPr>
            <a:picLocks noChangeAspect="1"/>
          </p:cNvPicPr>
          <p:nvPr/>
        </p:nvPicPr>
        <p:blipFill rotWithShape="1">
          <a:blip r:embed="rId2">
            <a:alphaModFix amt="50000"/>
          </a:blip>
          <a:srcRect t="16542" b="35364"/>
          <a:stretch/>
        </p:blipFill>
        <p:spPr>
          <a:xfrm>
            <a:off x="-114999" y="71888"/>
            <a:ext cx="12191980" cy="6857999"/>
          </a:xfrm>
          <a:prstGeom prst="rect">
            <a:avLst/>
          </a:prstGeom>
        </p:spPr>
      </p:pic>
      <p:sp>
        <p:nvSpPr>
          <p:cNvPr id="3" name="Subtitle 2"/>
          <p:cNvSpPr>
            <a:spLocks noGrp="1"/>
          </p:cNvSpPr>
          <p:nvPr>
            <p:ph type="subTitle" idx="1"/>
          </p:nvPr>
        </p:nvSpPr>
        <p:spPr>
          <a:xfrm>
            <a:off x="1524000" y="4159404"/>
            <a:ext cx="9144000" cy="2449866"/>
          </a:xfrm>
        </p:spPr>
        <p:txBody>
          <a:bodyPr vert="horz" lIns="91440" tIns="45720" rIns="91440" bIns="45720" rtlCol="0" anchor="t">
            <a:normAutofit/>
          </a:bodyPr>
          <a:lstStyle/>
          <a:p>
            <a:endParaRPr lang="en-GB">
              <a:solidFill>
                <a:srgbClr val="FFFFFF"/>
              </a:solidFill>
            </a:endParaRPr>
          </a:p>
          <a:p>
            <a:endParaRPr lang="en-GB">
              <a:solidFill>
                <a:srgbClr val="FFFFFF"/>
              </a:solidFill>
              <a:ea typeface="Calibri"/>
              <a:cs typeface="Calibri"/>
            </a:endParaRPr>
          </a:p>
        </p:txBody>
      </p:sp>
    </p:spTree>
    <p:extLst>
      <p:ext uri="{BB962C8B-B14F-4D97-AF65-F5344CB8AC3E}">
        <p14:creationId xmlns:p14="http://schemas.microsoft.com/office/powerpoint/2010/main" val="109857222"/>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2" name="Rectangle 41">
            <a:extLst>
              <a:ext uri="{FF2B5EF4-FFF2-40B4-BE49-F238E27FC236}">
                <a16:creationId xmlns:a16="http://schemas.microsoft.com/office/drawing/2014/main" id="{4F7EBAE4-9945-4473-9E34-B2C66EA0F0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8" name="Picture 37">
            <a:extLst>
              <a:ext uri="{FF2B5EF4-FFF2-40B4-BE49-F238E27FC236}">
                <a16:creationId xmlns:a16="http://schemas.microsoft.com/office/drawing/2014/main" id="{CCDBD3E6-DCB8-6FC1-B914-25C79D8F62B8}"/>
              </a:ext>
            </a:extLst>
          </p:cNvPr>
          <p:cNvPicPr>
            <a:picLocks noChangeAspect="1"/>
          </p:cNvPicPr>
          <p:nvPr/>
        </p:nvPicPr>
        <p:blipFill rotWithShape="1">
          <a:blip r:embed="rId2"/>
          <a:srcRect l="34861" r="19290"/>
          <a:stretch/>
        </p:blipFill>
        <p:spPr>
          <a:xfrm>
            <a:off x="6374920" y="758514"/>
            <a:ext cx="5122238" cy="5122238"/>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p:spPr>
      </p:pic>
      <p:sp>
        <p:nvSpPr>
          <p:cNvPr id="44" name="!!Arc">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6261882" y="687822"/>
            <a:ext cx="5471147"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6" name="!!Oval">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48561" y="921125"/>
            <a:ext cx="791021"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6" name="TextBox 35">
            <a:extLst>
              <a:ext uri="{FF2B5EF4-FFF2-40B4-BE49-F238E27FC236}">
                <a16:creationId xmlns:a16="http://schemas.microsoft.com/office/drawing/2014/main" id="{A571327E-BA9D-4E75-8B29-860E175A631D}"/>
              </a:ext>
            </a:extLst>
          </p:cNvPr>
          <p:cNvSpPr txBox="1"/>
          <p:nvPr/>
        </p:nvSpPr>
        <p:spPr>
          <a:xfrm>
            <a:off x="4867275" y="3343275"/>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cs typeface="Calibri"/>
            </a:endParaRPr>
          </a:p>
        </p:txBody>
      </p:sp>
      <p:graphicFrame>
        <p:nvGraphicFramePr>
          <p:cNvPr id="5" name="Content Placeholder 2">
            <a:extLst>
              <a:ext uri="{FF2B5EF4-FFF2-40B4-BE49-F238E27FC236}">
                <a16:creationId xmlns:a16="http://schemas.microsoft.com/office/drawing/2014/main" id="{11090297-3323-7CDA-3217-A826A5208BB0}"/>
              </a:ext>
            </a:extLst>
          </p:cNvPr>
          <p:cNvGraphicFramePr>
            <a:graphicFrameLocks noGrp="1"/>
          </p:cNvGraphicFramePr>
          <p:nvPr>
            <p:ph idx="1"/>
            <p:extLst>
              <p:ext uri="{D42A27DB-BD31-4B8C-83A1-F6EECF244321}">
                <p14:modId xmlns:p14="http://schemas.microsoft.com/office/powerpoint/2010/main" val="2554246411"/>
              </p:ext>
            </p:extLst>
          </p:nvPr>
        </p:nvGraphicFramePr>
        <p:xfrm>
          <a:off x="838200" y="1825625"/>
          <a:ext cx="5393361"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79153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6A84B152-3496-4C52-AF08-97AFFC09DD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FC27B0C6-A696-4238-A81E-8DD1A7B081C5}"/>
              </a:ext>
            </a:extLst>
          </p:cNvPr>
          <p:cNvSpPr>
            <a:spLocks noGrp="1"/>
          </p:cNvSpPr>
          <p:nvPr>
            <p:ph type="title"/>
          </p:nvPr>
        </p:nvSpPr>
        <p:spPr>
          <a:xfrm>
            <a:off x="838201" y="365125"/>
            <a:ext cx="5393360" cy="1325563"/>
          </a:xfrm>
        </p:spPr>
        <p:txBody>
          <a:bodyPr>
            <a:normAutofit/>
          </a:bodyPr>
          <a:lstStyle/>
          <a:p>
            <a:r>
              <a:rPr lang="en-GB">
                <a:ea typeface="Calibri Light"/>
                <a:cs typeface="Calibri Light"/>
              </a:rPr>
              <a:t>Executive Summary  </a:t>
            </a:r>
            <a:br>
              <a:rPr lang="en-GB">
                <a:ea typeface="Calibri Light"/>
                <a:cs typeface="Calibri Light"/>
              </a:rPr>
            </a:br>
            <a:endParaRPr lang="en-GB"/>
          </a:p>
        </p:txBody>
      </p:sp>
      <p:sp>
        <p:nvSpPr>
          <p:cNvPr id="12" name="Freeform: Shape 11">
            <a:extLst>
              <a:ext uri="{FF2B5EF4-FFF2-40B4-BE49-F238E27FC236}">
                <a16:creationId xmlns:a16="http://schemas.microsoft.com/office/drawing/2014/main" id="{6B2ADB95-0FA3-4BD7-A8AC-89D014A83E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198657" y="1"/>
            <a:ext cx="1155142" cy="625027"/>
          </a:xfrm>
          <a:custGeom>
            <a:avLst/>
            <a:gdLst>
              <a:gd name="connsiteX0" fmla="*/ 4784 w 1155142"/>
              <a:gd name="connsiteY0" fmla="*/ 0 h 625027"/>
              <a:gd name="connsiteX1" fmla="*/ 1150358 w 1155142"/>
              <a:gd name="connsiteY1" fmla="*/ 0 h 625027"/>
              <a:gd name="connsiteX2" fmla="*/ 1155142 w 1155142"/>
              <a:gd name="connsiteY2" fmla="*/ 47456 h 625027"/>
              <a:gd name="connsiteX3" fmla="*/ 577571 w 1155142"/>
              <a:gd name="connsiteY3" fmla="*/ 625027 h 625027"/>
              <a:gd name="connsiteX4" fmla="*/ 0 w 1155142"/>
              <a:gd name="connsiteY4" fmla="*/ 47456 h 6250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625027">
                <a:moveTo>
                  <a:pt x="4784" y="0"/>
                </a:moveTo>
                <a:lnTo>
                  <a:pt x="1150358" y="0"/>
                </a:lnTo>
                <a:lnTo>
                  <a:pt x="1155142" y="47456"/>
                </a:lnTo>
                <a:cubicBezTo>
                  <a:pt x="1155142" y="366440"/>
                  <a:pt x="896555" y="625027"/>
                  <a:pt x="577571" y="625027"/>
                </a:cubicBezTo>
                <a:cubicBezTo>
                  <a:pt x="258587" y="625027"/>
                  <a:pt x="0" y="366440"/>
                  <a:pt x="0" y="47456"/>
                </a:cubicBezTo>
                <a:close/>
              </a:path>
            </a:pathLst>
          </a:custGeom>
          <a:solidFill>
            <a:schemeClr val="accent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E1553E20-90A7-4371-A10A-1B9EC27F679B}"/>
              </a:ext>
            </a:extLst>
          </p:cNvPr>
          <p:cNvSpPr>
            <a:spLocks noGrp="1"/>
          </p:cNvSpPr>
          <p:nvPr>
            <p:ph idx="1"/>
          </p:nvPr>
        </p:nvSpPr>
        <p:spPr>
          <a:xfrm>
            <a:off x="838200" y="1825625"/>
            <a:ext cx="5393361" cy="4351338"/>
          </a:xfrm>
        </p:spPr>
        <p:txBody>
          <a:bodyPr vert="horz" lIns="91440" tIns="45720" rIns="91440" bIns="45720" rtlCol="0">
            <a:normAutofit/>
          </a:bodyPr>
          <a:lstStyle/>
          <a:p>
            <a:r>
              <a:rPr lang="en-GB" sz="1300">
                <a:ea typeface="+mn-lt"/>
                <a:cs typeface="+mn-lt"/>
              </a:rPr>
              <a:t>The Business The business was created in this way as the pandemic delayed some training the owner was going to participate in  so it had to be changed to allow time for restrictions to ease and things to be back to normal. </a:t>
            </a:r>
          </a:p>
          <a:p>
            <a:r>
              <a:rPr lang="en-GB" sz="1300">
                <a:ea typeface="+mn-lt"/>
                <a:cs typeface="+mn-lt"/>
              </a:rPr>
              <a:t>Ownership Background Victoria Holcombe (owner): mentoring management diploma in coaching diploma in employability the team is  staff is as follows </a:t>
            </a:r>
          </a:p>
          <a:p>
            <a:r>
              <a:rPr lang="en-GB" sz="1300">
                <a:ea typeface="Calibri"/>
                <a:cs typeface="Calibri"/>
              </a:rPr>
              <a:t>Marketing team </a:t>
            </a:r>
            <a:r>
              <a:rPr lang="en-GB" sz="1300">
                <a:ea typeface="+mn-lt"/>
                <a:cs typeface="+mn-lt"/>
              </a:rPr>
              <a:t>within 6 months to a year, we hope the business will be in a position where it can hire staff to run it whilst I spend more time with the family.</a:t>
            </a:r>
          </a:p>
          <a:p>
            <a:r>
              <a:rPr lang="en-GB" sz="1300">
                <a:ea typeface="Calibri"/>
                <a:cs typeface="Calibri"/>
              </a:rPr>
              <a:t>Virtual assistant </a:t>
            </a:r>
          </a:p>
          <a:p>
            <a:r>
              <a:rPr lang="en-GB" sz="1300">
                <a:ea typeface="Calibri"/>
                <a:cs typeface="Calibri"/>
              </a:rPr>
              <a:t>Receptionist </a:t>
            </a:r>
          </a:p>
          <a:p>
            <a:r>
              <a:rPr lang="en-GB" sz="1300">
                <a:ea typeface="Calibri"/>
                <a:cs typeface="Calibri"/>
              </a:rPr>
              <a:t>Admin </a:t>
            </a:r>
          </a:p>
          <a:p>
            <a:r>
              <a:rPr lang="en-GB" sz="1300">
                <a:ea typeface="Calibri"/>
                <a:cs typeface="Calibri"/>
              </a:rPr>
              <a:t>Graphic designer </a:t>
            </a:r>
          </a:p>
          <a:p>
            <a:r>
              <a:rPr lang="en-GB" sz="1300">
                <a:ea typeface="Calibri"/>
                <a:cs typeface="Calibri"/>
              </a:rPr>
              <a:t>Web designer </a:t>
            </a:r>
          </a:p>
          <a:p>
            <a:r>
              <a:rPr lang="en-GB" sz="1300">
                <a:ea typeface="+mn-lt"/>
                <a:cs typeface="+mn-lt"/>
              </a:rPr>
              <a:t>within 6 months to a year, we hope the business will be in a position where it can hire staff to run it whilst I spend more time with the family.</a:t>
            </a:r>
            <a:endParaRPr lang="en-GB" sz="1300">
              <a:ea typeface="Calibri"/>
              <a:cs typeface="Calibri"/>
            </a:endParaRPr>
          </a:p>
          <a:p>
            <a:endParaRPr lang="en-GB" sz="1300">
              <a:ea typeface="Calibri"/>
              <a:cs typeface="Calibri"/>
            </a:endParaRPr>
          </a:p>
        </p:txBody>
      </p:sp>
      <p:sp>
        <p:nvSpPr>
          <p:cNvPr id="14" name="Oval 13">
            <a:extLst>
              <a:ext uri="{FF2B5EF4-FFF2-40B4-BE49-F238E27FC236}">
                <a16:creationId xmlns:a16="http://schemas.microsoft.com/office/drawing/2014/main" id="{C924DBCE-E731-4B22-8181-A39C1D8627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8185" y="3423959"/>
            <a:ext cx="630884" cy="630884"/>
          </a:xfrm>
          <a:prstGeom prst="ellipse">
            <a:avLst/>
          </a:prstGeom>
          <a:noFill/>
          <a:ln w="1270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4CBF9756-6AC8-4C65-84DF-56FBFFA1D8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463438">
            <a:off x="7450227" y="5166682"/>
            <a:ext cx="1835725" cy="2024785"/>
          </a:xfrm>
          <a:custGeom>
            <a:avLst/>
            <a:gdLst>
              <a:gd name="connsiteX0" fmla="*/ 1801138 w 1835725"/>
              <a:gd name="connsiteY0" fmla="*/ 1622662 h 2024785"/>
              <a:gd name="connsiteX1" fmla="*/ 1835717 w 1835725"/>
              <a:gd name="connsiteY1" fmla="*/ 1680254 h 2024785"/>
              <a:gd name="connsiteX2" fmla="*/ 1812568 w 1835725"/>
              <a:gd name="connsiteY2" fmla="*/ 1877193 h 2024785"/>
              <a:gd name="connsiteX3" fmla="*/ 1776210 w 1835725"/>
              <a:gd name="connsiteY3" fmla="*/ 2024785 h 2024785"/>
              <a:gd name="connsiteX4" fmla="*/ 1655772 w 1835725"/>
              <a:gd name="connsiteY4" fmla="*/ 1983449 h 2024785"/>
              <a:gd name="connsiteX5" fmla="*/ 1687591 w 1835725"/>
              <a:gd name="connsiteY5" fmla="*/ 1854495 h 2024785"/>
              <a:gd name="connsiteX6" fmla="*/ 1708939 w 1835725"/>
              <a:gd name="connsiteY6" fmla="*/ 1673301 h 2024785"/>
              <a:gd name="connsiteX7" fmla="*/ 1778129 w 1835725"/>
              <a:gd name="connsiteY7" fmla="*/ 1615979 h 2024785"/>
              <a:gd name="connsiteX8" fmla="*/ 1801138 w 1835725"/>
              <a:gd name="connsiteY8" fmla="*/ 1622662 h 2024785"/>
              <a:gd name="connsiteX9" fmla="*/ 1585229 w 1835725"/>
              <a:gd name="connsiteY9" fmla="*/ 764759 h 2024785"/>
              <a:gd name="connsiteX10" fmla="*/ 1623024 w 1835725"/>
              <a:gd name="connsiteY10" fmla="*/ 792810 h 2024785"/>
              <a:gd name="connsiteX11" fmla="*/ 1777614 w 1835725"/>
              <a:gd name="connsiteY11" fmla="*/ 1157141 h 2024785"/>
              <a:gd name="connsiteX12" fmla="*/ 1733799 w 1835725"/>
              <a:gd name="connsiteY12" fmla="*/ 1235532 h 2024785"/>
              <a:gd name="connsiteX13" fmla="*/ 1716464 w 1835725"/>
              <a:gd name="connsiteY13" fmla="*/ 1237722 h 2024785"/>
              <a:gd name="connsiteX14" fmla="*/ 1716464 w 1835725"/>
              <a:gd name="connsiteY14" fmla="*/ 1237913 h 2024785"/>
              <a:gd name="connsiteX15" fmla="*/ 1655409 w 1835725"/>
              <a:gd name="connsiteY15" fmla="*/ 1191717 h 2024785"/>
              <a:gd name="connsiteX16" fmla="*/ 1513200 w 1835725"/>
              <a:gd name="connsiteY16" fmla="*/ 856627 h 2024785"/>
              <a:gd name="connsiteX17" fmla="*/ 1538499 w 1835725"/>
              <a:gd name="connsiteY17" fmla="*/ 770415 h 2024785"/>
              <a:gd name="connsiteX18" fmla="*/ 1585229 w 1835725"/>
              <a:gd name="connsiteY18" fmla="*/ 764759 h 2024785"/>
              <a:gd name="connsiteX19" fmla="*/ 477919 w 1835725"/>
              <a:gd name="connsiteY19" fmla="*/ 21437 h 2024785"/>
              <a:gd name="connsiteX20" fmla="*/ 509236 w 1835725"/>
              <a:gd name="connsiteY20" fmla="*/ 84182 h 2024785"/>
              <a:gd name="connsiteX21" fmla="*/ 445829 w 1835725"/>
              <a:gd name="connsiteY21" fmla="*/ 139871 h 2024785"/>
              <a:gd name="connsiteX22" fmla="*/ 437447 w 1835725"/>
              <a:gd name="connsiteY22" fmla="*/ 139395 h 2024785"/>
              <a:gd name="connsiteX23" fmla="*/ 73211 w 1835725"/>
              <a:gd name="connsiteY23" fmla="*/ 137204 h 2024785"/>
              <a:gd name="connsiteX24" fmla="*/ 749 w 1835725"/>
              <a:gd name="connsiteY24" fmla="*/ 84082 h 2024785"/>
              <a:gd name="connsiteX25" fmla="*/ 53871 w 1835725"/>
              <a:gd name="connsiteY25" fmla="*/ 11621 h 2024785"/>
              <a:gd name="connsiteX26" fmla="*/ 58352 w 1835725"/>
              <a:gd name="connsiteY26" fmla="*/ 11093 h 2024785"/>
              <a:gd name="connsiteX27" fmla="*/ 454020 w 1835725"/>
              <a:gd name="connsiteY27" fmla="*/ 13474 h 2024785"/>
              <a:gd name="connsiteX28" fmla="*/ 477919 w 1835725"/>
              <a:gd name="connsiteY28" fmla="*/ 21437 h 2024785"/>
              <a:gd name="connsiteX29" fmla="*/ 957797 w 1835725"/>
              <a:gd name="connsiteY29" fmla="*/ 167970 h 2024785"/>
              <a:gd name="connsiteX30" fmla="*/ 1286982 w 1835725"/>
              <a:gd name="connsiteY30" fmla="*/ 387616 h 2024785"/>
              <a:gd name="connsiteX31" fmla="*/ 1293725 w 1835725"/>
              <a:gd name="connsiteY31" fmla="*/ 477075 h 2024785"/>
              <a:gd name="connsiteX32" fmla="*/ 1245453 w 1835725"/>
              <a:gd name="connsiteY32" fmla="*/ 499154 h 2024785"/>
              <a:gd name="connsiteX33" fmla="*/ 1245167 w 1835725"/>
              <a:gd name="connsiteY33" fmla="*/ 499154 h 2024785"/>
              <a:gd name="connsiteX34" fmla="*/ 1203638 w 1835725"/>
              <a:gd name="connsiteY34" fmla="*/ 484104 h 2024785"/>
              <a:gd name="connsiteX35" fmla="*/ 900647 w 1835725"/>
              <a:gd name="connsiteY35" fmla="*/ 281508 h 2024785"/>
              <a:gd name="connsiteX36" fmla="*/ 872454 w 1835725"/>
              <a:gd name="connsiteY36" fmla="*/ 196164 h 2024785"/>
              <a:gd name="connsiteX37" fmla="*/ 957797 w 1835725"/>
              <a:gd name="connsiteY37" fmla="*/ 167970 h 2024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35725" h="2024785">
                <a:moveTo>
                  <a:pt x="1801138" y="1622662"/>
                </a:moveTo>
                <a:cubicBezTo>
                  <a:pt x="1822105" y="1633400"/>
                  <a:pt x="1836117" y="1655372"/>
                  <a:pt x="1835717" y="1680254"/>
                </a:cubicBezTo>
                <a:cubicBezTo>
                  <a:pt x="1832093" y="1746382"/>
                  <a:pt x="1824354" y="1812154"/>
                  <a:pt x="1812568" y="1877193"/>
                </a:cubicBezTo>
                <a:lnTo>
                  <a:pt x="1776210" y="2024785"/>
                </a:lnTo>
                <a:lnTo>
                  <a:pt x="1655772" y="1983449"/>
                </a:lnTo>
                <a:lnTo>
                  <a:pt x="1687591" y="1854495"/>
                </a:lnTo>
                <a:cubicBezTo>
                  <a:pt x="1698455" y="1794657"/>
                  <a:pt x="1705590" y="1734142"/>
                  <a:pt x="1708939" y="1673301"/>
                </a:cubicBezTo>
                <a:cubicBezTo>
                  <a:pt x="1712216" y="1638363"/>
                  <a:pt x="1743190" y="1612703"/>
                  <a:pt x="1778129" y="1615979"/>
                </a:cubicBezTo>
                <a:cubicBezTo>
                  <a:pt x="1786387" y="1616753"/>
                  <a:pt x="1794149" y="1619084"/>
                  <a:pt x="1801138" y="1622662"/>
                </a:cubicBezTo>
                <a:close/>
                <a:moveTo>
                  <a:pt x="1585229" y="764759"/>
                </a:moveTo>
                <a:cubicBezTo>
                  <a:pt x="1600438" y="768789"/>
                  <a:pt x="1614156" y="778436"/>
                  <a:pt x="1623024" y="792810"/>
                </a:cubicBezTo>
                <a:cubicBezTo>
                  <a:pt x="1689575" y="907319"/>
                  <a:pt x="1741505" y="1029715"/>
                  <a:pt x="1777614" y="1157141"/>
                </a:cubicBezTo>
                <a:cubicBezTo>
                  <a:pt x="1787149" y="1190888"/>
                  <a:pt x="1767537" y="1225969"/>
                  <a:pt x="1733799" y="1235532"/>
                </a:cubicBezTo>
                <a:cubicBezTo>
                  <a:pt x="1728151" y="1237046"/>
                  <a:pt x="1722312" y="1237780"/>
                  <a:pt x="1716464" y="1237722"/>
                </a:cubicBezTo>
                <a:lnTo>
                  <a:pt x="1716464" y="1237913"/>
                </a:lnTo>
                <a:cubicBezTo>
                  <a:pt x="1688070" y="1237913"/>
                  <a:pt x="1663124" y="1219044"/>
                  <a:pt x="1655409" y="1191717"/>
                </a:cubicBezTo>
                <a:cubicBezTo>
                  <a:pt x="1622214" y="1074512"/>
                  <a:pt x="1574437" y="961936"/>
                  <a:pt x="1513200" y="856627"/>
                </a:cubicBezTo>
                <a:cubicBezTo>
                  <a:pt x="1496379" y="825834"/>
                  <a:pt x="1507704" y="787236"/>
                  <a:pt x="1538499" y="770415"/>
                </a:cubicBezTo>
                <a:cubicBezTo>
                  <a:pt x="1553325" y="762319"/>
                  <a:pt x="1570022" y="760730"/>
                  <a:pt x="1585229" y="764759"/>
                </a:cubicBezTo>
                <a:close/>
                <a:moveTo>
                  <a:pt x="477919" y="21437"/>
                </a:moveTo>
                <a:cubicBezTo>
                  <a:pt x="499341" y="33775"/>
                  <a:pt x="512445" y="58102"/>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89834" y="-4456"/>
                  <a:pt x="322735" y="-3656"/>
                  <a:pt x="454020" y="13474"/>
                </a:cubicBezTo>
                <a:cubicBezTo>
                  <a:pt x="462713" y="14543"/>
                  <a:pt x="470778" y="17324"/>
                  <a:pt x="477919" y="21437"/>
                </a:cubicBezTo>
                <a:close/>
                <a:moveTo>
                  <a:pt x="957797" y="167970"/>
                </a:move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8235" y="164811"/>
                  <a:pt x="926445" y="152188"/>
                  <a:pt x="957797" y="167970"/>
                </a:cubicBezTo>
                <a:close/>
              </a:path>
            </a:pathLst>
          </a:custGeom>
          <a:solidFill>
            <a:schemeClr val="accent4"/>
          </a:solidFill>
          <a:ln w="9525" cap="flat">
            <a:noFill/>
            <a:prstDash val="solid"/>
            <a:miter/>
          </a:ln>
        </p:spPr>
        <p:txBody>
          <a:bodyPr rtlCol="0" anchor="ctr"/>
          <a:lstStyle/>
          <a:p>
            <a:endParaRPr lang="en-US"/>
          </a:p>
        </p:txBody>
      </p:sp>
      <p:pic>
        <p:nvPicPr>
          <p:cNvPr id="5" name="Picture 4" descr="High angle view of a rolled paper, brown notebook, and black notepad on a wooden table">
            <a:extLst>
              <a:ext uri="{FF2B5EF4-FFF2-40B4-BE49-F238E27FC236}">
                <a16:creationId xmlns:a16="http://schemas.microsoft.com/office/drawing/2014/main" id="{67B2BAE5-F9ED-DCC2-3549-7A31F02BAC0B}"/>
              </a:ext>
            </a:extLst>
          </p:cNvPr>
          <p:cNvPicPr>
            <a:picLocks noChangeAspect="1"/>
          </p:cNvPicPr>
          <p:nvPr/>
        </p:nvPicPr>
        <p:blipFill rotWithShape="1">
          <a:blip r:embed="rId2"/>
          <a:srcRect r="33250"/>
          <a:stretch/>
        </p:blipFill>
        <p:spPr>
          <a:xfrm>
            <a:off x="7751975" y="1075239"/>
            <a:ext cx="4128603" cy="4128603"/>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p:spPr>
      </p:pic>
      <p:sp>
        <p:nvSpPr>
          <p:cNvPr id="18" name="Freeform: Shape 17">
            <a:extLst>
              <a:ext uri="{FF2B5EF4-FFF2-40B4-BE49-F238E27FC236}">
                <a16:creationId xmlns:a16="http://schemas.microsoft.com/office/drawing/2014/main" id="{2D385988-EAAF-4C27-AF8A-2BFBECAF3D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49602" y="1"/>
            <a:ext cx="2066948" cy="1621879"/>
          </a:xfrm>
          <a:custGeom>
            <a:avLst/>
            <a:gdLst>
              <a:gd name="connsiteX0" fmla="*/ 0 w 2066948"/>
              <a:gd name="connsiteY0" fmla="*/ 0 h 1621879"/>
              <a:gd name="connsiteX1" fmla="*/ 123825 w 2066948"/>
              <a:gd name="connsiteY1" fmla="*/ 0 h 1621879"/>
              <a:gd name="connsiteX2" fmla="*/ 123825 w 2066948"/>
              <a:gd name="connsiteY2" fmla="*/ 1452620 h 1621879"/>
              <a:gd name="connsiteX3" fmla="*/ 1881378 w 2066948"/>
              <a:gd name="connsiteY3" fmla="*/ 436017 h 1621879"/>
              <a:gd name="connsiteX4" fmla="*/ 1127572 w 2066948"/>
              <a:gd name="connsiteY4" fmla="*/ 0 h 1621879"/>
              <a:gd name="connsiteX5" fmla="*/ 1374887 w 2066948"/>
              <a:gd name="connsiteY5" fmla="*/ 0 h 1621879"/>
              <a:gd name="connsiteX6" fmla="*/ 2035969 w 2066948"/>
              <a:gd name="connsiteY6" fmla="*/ 382391 h 1621879"/>
              <a:gd name="connsiteX7" fmla="*/ 2058648 w 2066948"/>
              <a:gd name="connsiteY7" fmla="*/ 466963 h 1621879"/>
              <a:gd name="connsiteX8" fmla="*/ 2035969 w 2066948"/>
              <a:gd name="connsiteY8" fmla="*/ 489642 h 1621879"/>
              <a:gd name="connsiteX9" fmla="*/ 92869 w 2066948"/>
              <a:gd name="connsiteY9" fmla="*/ 1613592 h 1621879"/>
              <a:gd name="connsiteX10" fmla="*/ 61913 w 2066948"/>
              <a:gd name="connsiteY10" fmla="*/ 1621879 h 1621879"/>
              <a:gd name="connsiteX11" fmla="*/ 0 w 2066948"/>
              <a:gd name="connsiteY11" fmla="*/ 1559967 h 1621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66948" h="1621879">
                <a:moveTo>
                  <a:pt x="0" y="0"/>
                </a:moveTo>
                <a:lnTo>
                  <a:pt x="123825" y="0"/>
                </a:lnTo>
                <a:lnTo>
                  <a:pt x="123825" y="1452620"/>
                </a:lnTo>
                <a:lnTo>
                  <a:pt x="1881378" y="436017"/>
                </a:lnTo>
                <a:lnTo>
                  <a:pt x="1127572" y="0"/>
                </a:lnTo>
                <a:lnTo>
                  <a:pt x="1374887" y="0"/>
                </a:lnTo>
                <a:lnTo>
                  <a:pt x="2035969" y="382391"/>
                </a:lnTo>
                <a:cubicBezTo>
                  <a:pt x="2065582" y="399479"/>
                  <a:pt x="2075745" y="437340"/>
                  <a:pt x="2058648" y="466963"/>
                </a:cubicBezTo>
                <a:cubicBezTo>
                  <a:pt x="2053219" y="476384"/>
                  <a:pt x="2045389" y="484204"/>
                  <a:pt x="2035969" y="489642"/>
                </a:cubicBezTo>
                <a:lnTo>
                  <a:pt x="92869" y="1613592"/>
                </a:lnTo>
                <a:cubicBezTo>
                  <a:pt x="83458" y="1619031"/>
                  <a:pt x="72780" y="1621889"/>
                  <a:pt x="61913" y="1621879"/>
                </a:cubicBezTo>
                <a:cubicBezTo>
                  <a:pt x="27719" y="1621879"/>
                  <a:pt x="0" y="1594161"/>
                  <a:pt x="0" y="1559967"/>
                </a:cubicBezTo>
                <a:close/>
              </a:path>
            </a:pathLst>
          </a:custGeom>
          <a:solidFill>
            <a:schemeClr val="accent6"/>
          </a:solidFill>
          <a:ln w="9525" cap="flat">
            <a:noFill/>
            <a:prstDash val="solid"/>
            <a:miter/>
          </a:ln>
        </p:spPr>
        <p:txBody>
          <a:bodyPr rtlCol="0" anchor="ctr"/>
          <a:lstStyle/>
          <a:p>
            <a:endParaRPr lang="en-US"/>
          </a:p>
        </p:txBody>
      </p:sp>
      <p:cxnSp>
        <p:nvCxnSpPr>
          <p:cNvPr id="20" name="Straight Connector 19">
            <a:extLst>
              <a:ext uri="{FF2B5EF4-FFF2-40B4-BE49-F238E27FC236}">
                <a16:creationId xmlns:a16="http://schemas.microsoft.com/office/drawing/2014/main" id="{43621FD4-D14D-45D5-9A57-9A2DE5EA59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138745" y="1027906"/>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2" name="Freeform: Shape 21">
            <a:extLst>
              <a:ext uri="{FF2B5EF4-FFF2-40B4-BE49-F238E27FC236}">
                <a16:creationId xmlns:a16="http://schemas.microsoft.com/office/drawing/2014/main" id="{B621D332-7329-4994-8836-C429A51B7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9527" y="6033795"/>
            <a:ext cx="1991064"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4" name="Freeform: Shape 23">
            <a:extLst>
              <a:ext uri="{FF2B5EF4-FFF2-40B4-BE49-F238E27FC236}">
                <a16:creationId xmlns:a16="http://schemas.microsoft.com/office/drawing/2014/main" id="{2D20F754-35A9-4508-BE3C-C59996D143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51696" y="5519196"/>
            <a:ext cx="1340305" cy="1338805"/>
          </a:xfrm>
          <a:custGeom>
            <a:avLst/>
            <a:gdLst>
              <a:gd name="connsiteX0" fmla="*/ 61913 w 1340305"/>
              <a:gd name="connsiteY0" fmla="*/ 0 h 1338805"/>
              <a:gd name="connsiteX1" fmla="*/ 1340305 w 1340305"/>
              <a:gd name="connsiteY1" fmla="*/ 0 h 1338805"/>
              <a:gd name="connsiteX2" fmla="*/ 1340305 w 1340305"/>
              <a:gd name="connsiteY2" fmla="*/ 123825 h 1338805"/>
              <a:gd name="connsiteX3" fmla="*/ 123825 w 1340305"/>
              <a:gd name="connsiteY3" fmla="*/ 123825 h 1338805"/>
              <a:gd name="connsiteX4" fmla="*/ 123825 w 1340305"/>
              <a:gd name="connsiteY4" fmla="*/ 1338805 h 1338805"/>
              <a:gd name="connsiteX5" fmla="*/ 0 w 1340305"/>
              <a:gd name="connsiteY5" fmla="*/ 1338805 h 1338805"/>
              <a:gd name="connsiteX6" fmla="*/ 0 w 1340305"/>
              <a:gd name="connsiteY6" fmla="*/ 61913 h 1338805"/>
              <a:gd name="connsiteX7" fmla="*/ 61913 w 1340305"/>
              <a:gd name="connsiteY7" fmla="*/ 0 h 1338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40305" h="1338805">
                <a:moveTo>
                  <a:pt x="61913" y="0"/>
                </a:moveTo>
                <a:lnTo>
                  <a:pt x="1340305" y="0"/>
                </a:lnTo>
                <a:lnTo>
                  <a:pt x="1340305" y="123825"/>
                </a:lnTo>
                <a:lnTo>
                  <a:pt x="123825" y="123825"/>
                </a:lnTo>
                <a:lnTo>
                  <a:pt x="123825" y="1338805"/>
                </a:lnTo>
                <a:lnTo>
                  <a:pt x="0" y="1338805"/>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Tree>
    <p:extLst>
      <p:ext uri="{BB962C8B-B14F-4D97-AF65-F5344CB8AC3E}">
        <p14:creationId xmlns:p14="http://schemas.microsoft.com/office/powerpoint/2010/main" val="33893746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28D436F-9ACD-4C92-AFC8-C934C527A6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0"/>
            <a:ext cx="6096000" cy="6858000"/>
          </a:xfrm>
          <a:prstGeom prst="rect">
            <a:avLst/>
          </a:prstGeom>
          <a:solidFill>
            <a:schemeClr val="tx1">
              <a:alpha val="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090538E0-A884-4E60-A6AB-77D830E2FC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53478" y="0"/>
            <a:ext cx="465738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03E45E2-3835-45EA-A80E-0CF1A7A0A41C}"/>
              </a:ext>
            </a:extLst>
          </p:cNvPr>
          <p:cNvSpPr>
            <a:spLocks noGrp="1"/>
          </p:cNvSpPr>
          <p:nvPr>
            <p:ph type="title"/>
          </p:nvPr>
        </p:nvSpPr>
        <p:spPr>
          <a:xfrm>
            <a:off x="1901162" y="3050434"/>
            <a:ext cx="3722933" cy="757130"/>
          </a:xfrm>
          <a:ln w="25400" cap="sq">
            <a:solidFill>
              <a:srgbClr val="FFFFFF"/>
            </a:solidFill>
            <a:miter lim="800000"/>
          </a:ln>
        </p:spPr>
        <p:txBody>
          <a:bodyPr vert="horz" wrap="square" lIns="91440" tIns="45720" rIns="91440" bIns="45720" rtlCol="0" anchor="ctr">
            <a:normAutofit/>
          </a:bodyPr>
          <a:lstStyle/>
          <a:p>
            <a:pPr algn="ctr"/>
            <a:r>
              <a:rPr lang="en-US" sz="2800" kern="1200">
                <a:solidFill>
                  <a:srgbClr val="FFFFFF"/>
                </a:solidFill>
                <a:latin typeface="+mj-lt"/>
                <a:ea typeface="+mj-ea"/>
                <a:cs typeface="+mj-cs"/>
              </a:rPr>
              <a:t>Company Overview</a:t>
            </a:r>
          </a:p>
        </p:txBody>
      </p:sp>
      <p:sp>
        <p:nvSpPr>
          <p:cNvPr id="13" name="Rectangle 12">
            <a:extLst>
              <a:ext uri="{FF2B5EF4-FFF2-40B4-BE49-F238E27FC236}">
                <a16:creationId xmlns:a16="http://schemas.microsoft.com/office/drawing/2014/main" id="{DB0D7DD0-1C67-4D4C-9E06-678233DB84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453478" cy="6858000"/>
          </a:xfrm>
          <a:prstGeom prst="rect">
            <a:avLst/>
          </a:prstGeom>
          <a:solidFill>
            <a:srgbClr val="40404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07EC31F-FE2C-42C3-84E5-8435234704FD}"/>
              </a:ext>
            </a:extLst>
          </p:cNvPr>
          <p:cNvSpPr>
            <a:spLocks noGrp="1"/>
          </p:cNvSpPr>
          <p:nvPr>
            <p:ph idx="1"/>
          </p:nvPr>
        </p:nvSpPr>
        <p:spPr>
          <a:xfrm>
            <a:off x="6574536" y="640080"/>
            <a:ext cx="5053066" cy="2546604"/>
          </a:xfrm>
        </p:spPr>
        <p:txBody>
          <a:bodyPr vert="horz" lIns="91440" tIns="45720" rIns="91440" bIns="45720" rtlCol="0">
            <a:normAutofit/>
          </a:bodyPr>
          <a:lstStyle/>
          <a:p>
            <a:pPr marL="0"/>
            <a:endParaRPr lang="en-US" sz="2000"/>
          </a:p>
          <a:p>
            <a:pPr marL="0"/>
            <a:r>
              <a:rPr lang="en-US" sz="2000"/>
              <a:t>  </a:t>
            </a:r>
          </a:p>
        </p:txBody>
      </p:sp>
      <p:sp>
        <p:nvSpPr>
          <p:cNvPr id="4" name="TextBox 3">
            <a:extLst>
              <a:ext uri="{FF2B5EF4-FFF2-40B4-BE49-F238E27FC236}">
                <a16:creationId xmlns:a16="http://schemas.microsoft.com/office/drawing/2014/main" id="{943D4B31-147C-4FF9-A77E-03F4C69927A9}"/>
              </a:ext>
            </a:extLst>
          </p:cNvPr>
          <p:cNvSpPr txBox="1"/>
          <p:nvPr/>
        </p:nvSpPr>
        <p:spPr>
          <a:xfrm>
            <a:off x="6570204" y="1960409"/>
            <a:ext cx="5057398" cy="2546605"/>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Autofit/>
          </a:bodyPr>
          <a:lstStyle/>
          <a:p>
            <a:pPr indent="-228600">
              <a:lnSpc>
                <a:spcPct val="90000"/>
              </a:lnSpc>
              <a:spcAft>
                <a:spcPts val="600"/>
              </a:spcAft>
              <a:buFont typeface="Arial" panose="020B0604020202020204" pitchFamily="34" charset="0"/>
              <a:buChar char="•"/>
            </a:pPr>
            <a:r>
              <a:rPr lang="en-US" sz="1200">
                <a:latin typeface="Arial"/>
                <a:cs typeface="Arial"/>
              </a:rPr>
              <a:t>The business will be structured as a sole proprietorship.</a:t>
            </a:r>
          </a:p>
          <a:p>
            <a:pPr indent="-228600">
              <a:lnSpc>
                <a:spcPct val="90000"/>
              </a:lnSpc>
              <a:spcAft>
                <a:spcPts val="600"/>
              </a:spcAft>
              <a:buFont typeface="Arial" panose="020B0604020202020204" pitchFamily="34" charset="0"/>
              <a:buChar char="•"/>
            </a:pPr>
            <a:endParaRPr lang="en-US" sz="1200">
              <a:latin typeface="Arial"/>
              <a:cs typeface="Arial"/>
            </a:endParaRPr>
          </a:p>
          <a:p>
            <a:pPr indent="-228600">
              <a:lnSpc>
                <a:spcPct val="90000"/>
              </a:lnSpc>
              <a:spcAft>
                <a:spcPts val="600"/>
              </a:spcAft>
              <a:buFont typeface="Arial" panose="020B0604020202020204" pitchFamily="34" charset="0"/>
              <a:buChar char="•"/>
            </a:pPr>
            <a:r>
              <a:rPr lang="en-US" sz="1200">
                <a:latin typeface="Arial"/>
                <a:cs typeface="Arial"/>
              </a:rPr>
              <a:t>marketing team self-employed Receptionist admin and VA/admin receptionist self-employed practitioners.</a:t>
            </a:r>
          </a:p>
          <a:p>
            <a:pPr indent="-228600">
              <a:lnSpc>
                <a:spcPct val="90000"/>
              </a:lnSpc>
              <a:spcAft>
                <a:spcPts val="600"/>
              </a:spcAft>
              <a:buFont typeface="Arial" panose="020B0604020202020204" pitchFamily="34" charset="0"/>
              <a:buChar char="•"/>
            </a:pPr>
            <a:endParaRPr lang="en-US" sz="1200">
              <a:latin typeface="Arial"/>
              <a:cs typeface="Arial"/>
            </a:endParaRPr>
          </a:p>
          <a:p>
            <a:pPr indent="-228600">
              <a:lnSpc>
                <a:spcPct val="90000"/>
              </a:lnSpc>
              <a:spcAft>
                <a:spcPts val="600"/>
              </a:spcAft>
              <a:buFont typeface="Arial" panose="020B0604020202020204" pitchFamily="34" charset="0"/>
              <a:buChar char="•"/>
            </a:pPr>
            <a:r>
              <a:rPr lang="en-US" sz="1200">
                <a:latin typeface="Arial"/>
                <a:cs typeface="Arial"/>
              </a:rPr>
              <a:t>we aim to provide hypnotherapy coaching personal training we market the services they  provide with tv style advertising  on social media </a:t>
            </a:r>
          </a:p>
          <a:p>
            <a:pPr indent="-228600">
              <a:lnSpc>
                <a:spcPct val="90000"/>
              </a:lnSpc>
              <a:spcAft>
                <a:spcPts val="600"/>
              </a:spcAft>
              <a:buFont typeface="Arial" panose="020B0604020202020204" pitchFamily="34" charset="0"/>
              <a:buChar char="•"/>
            </a:pPr>
            <a:endParaRPr lang="en-US" sz="1200">
              <a:latin typeface="Arial"/>
              <a:cs typeface="Arial"/>
            </a:endParaRPr>
          </a:p>
          <a:p>
            <a:pPr indent="-228600">
              <a:lnSpc>
                <a:spcPct val="90000"/>
              </a:lnSpc>
              <a:spcAft>
                <a:spcPts val="600"/>
              </a:spcAft>
              <a:buFont typeface="Arial" panose="020B0604020202020204" pitchFamily="34" charset="0"/>
              <a:buChar char="•"/>
            </a:pPr>
            <a:r>
              <a:rPr lang="en-US" sz="1200">
                <a:latin typeface="Arial"/>
                <a:cs typeface="Arial"/>
              </a:rPr>
              <a:t>each practitioner will be self-employed and will be given referrals. And charged a subscription  fee monthly .</a:t>
            </a:r>
          </a:p>
          <a:p>
            <a:pPr indent="-228600">
              <a:lnSpc>
                <a:spcPct val="90000"/>
              </a:lnSpc>
              <a:spcAft>
                <a:spcPts val="600"/>
              </a:spcAft>
              <a:buFont typeface="Arial" panose="020B0604020202020204" pitchFamily="34" charset="0"/>
              <a:buChar char="•"/>
            </a:pPr>
            <a:endParaRPr lang="en-US" sz="1200">
              <a:latin typeface="Arial"/>
              <a:cs typeface="Arial"/>
            </a:endParaRPr>
          </a:p>
          <a:p>
            <a:pPr indent="-228600">
              <a:lnSpc>
                <a:spcPct val="90000"/>
              </a:lnSpc>
              <a:spcAft>
                <a:spcPts val="600"/>
              </a:spcAft>
              <a:buFont typeface="Arial" panose="020B0604020202020204" pitchFamily="34" charset="0"/>
              <a:buChar char="•"/>
            </a:pPr>
            <a:r>
              <a:rPr lang="en-US" sz="1200">
                <a:latin typeface="Arial"/>
                <a:cs typeface="Arial"/>
              </a:rPr>
              <a:t>London office </a:t>
            </a:r>
          </a:p>
          <a:p>
            <a:pPr indent="-228600">
              <a:lnSpc>
                <a:spcPct val="90000"/>
              </a:lnSpc>
              <a:spcAft>
                <a:spcPts val="600"/>
              </a:spcAft>
              <a:buFont typeface="Arial" panose="020B0604020202020204" pitchFamily="34" charset="0"/>
              <a:buChar char="•"/>
            </a:pPr>
            <a:endParaRPr lang="en-US" sz="1200">
              <a:latin typeface="Arial"/>
              <a:cs typeface="Arial"/>
            </a:endParaRPr>
          </a:p>
          <a:p>
            <a:pPr indent="-228600">
              <a:lnSpc>
                <a:spcPct val="90000"/>
              </a:lnSpc>
              <a:spcAft>
                <a:spcPts val="600"/>
              </a:spcAft>
              <a:buFont typeface="Arial" panose="020B0604020202020204" pitchFamily="34" charset="0"/>
              <a:buChar char="•"/>
            </a:pPr>
            <a:r>
              <a:rPr lang="en-US" sz="1200">
                <a:latin typeface="Arial"/>
                <a:cs typeface="Arial"/>
              </a:rPr>
              <a:t>0300 number </a:t>
            </a:r>
          </a:p>
          <a:p>
            <a:pPr indent="-228600">
              <a:lnSpc>
                <a:spcPct val="90000"/>
              </a:lnSpc>
              <a:spcAft>
                <a:spcPts val="600"/>
              </a:spcAft>
              <a:buFont typeface="Arial" panose="020B0604020202020204" pitchFamily="34" charset="0"/>
              <a:buChar char="•"/>
            </a:pPr>
            <a:endParaRPr lang="en-US" sz="1200">
              <a:latin typeface="Arial"/>
              <a:cs typeface="Arial"/>
            </a:endParaRPr>
          </a:p>
          <a:p>
            <a:pPr indent="-228600">
              <a:lnSpc>
                <a:spcPct val="90000"/>
              </a:lnSpc>
              <a:spcAft>
                <a:spcPts val="600"/>
              </a:spcAft>
              <a:buFont typeface="Arial" panose="020B0604020202020204" pitchFamily="34" charset="0"/>
              <a:buChar char="•"/>
            </a:pPr>
            <a:r>
              <a:rPr lang="en-US" sz="1200">
                <a:latin typeface="Arial"/>
                <a:cs typeface="Arial"/>
              </a:rPr>
              <a:t>Open ten –six five days a week </a:t>
            </a:r>
          </a:p>
          <a:p>
            <a:pPr indent="-228600">
              <a:lnSpc>
                <a:spcPct val="90000"/>
              </a:lnSpc>
              <a:spcAft>
                <a:spcPts val="600"/>
              </a:spcAft>
              <a:buFont typeface="Arial" panose="020B0604020202020204" pitchFamily="34" charset="0"/>
              <a:buChar char="•"/>
            </a:pPr>
            <a:endParaRPr lang="en-US" sz="1200">
              <a:latin typeface="Arial"/>
              <a:cs typeface="Arial"/>
            </a:endParaRPr>
          </a:p>
          <a:p>
            <a:pPr indent="-228600">
              <a:lnSpc>
                <a:spcPct val="90000"/>
              </a:lnSpc>
              <a:spcAft>
                <a:spcPts val="600"/>
              </a:spcAft>
              <a:buFont typeface="Arial" panose="020B0604020202020204" pitchFamily="34" charset="0"/>
              <a:buChar char="•"/>
            </a:pPr>
            <a:r>
              <a:rPr lang="en-US" sz="1200">
                <a:latin typeface="Arial"/>
                <a:cs typeface="Arial"/>
              </a:rPr>
              <a:t>Website </a:t>
            </a:r>
          </a:p>
          <a:p>
            <a:pPr indent="-228600">
              <a:lnSpc>
                <a:spcPct val="90000"/>
              </a:lnSpc>
              <a:spcAft>
                <a:spcPts val="600"/>
              </a:spcAft>
              <a:buFont typeface="Arial" panose="020B0604020202020204" pitchFamily="34" charset="0"/>
              <a:buChar char="•"/>
            </a:pPr>
            <a:endParaRPr lang="en-US" sz="1200">
              <a:latin typeface="Arial"/>
              <a:cs typeface="Arial"/>
            </a:endParaRPr>
          </a:p>
          <a:p>
            <a:pPr indent="-228600">
              <a:lnSpc>
                <a:spcPct val="90000"/>
              </a:lnSpc>
              <a:spcAft>
                <a:spcPts val="600"/>
              </a:spcAft>
              <a:buFont typeface="Arial" panose="020B0604020202020204" pitchFamily="34" charset="0"/>
              <a:buChar char="•"/>
            </a:pPr>
            <a:r>
              <a:rPr lang="en-US" sz="1200">
                <a:latin typeface="Arial"/>
                <a:cs typeface="Arial"/>
              </a:rPr>
              <a:t>Social media  adds  tv style advertising </a:t>
            </a:r>
          </a:p>
          <a:p>
            <a:pPr indent="-228600">
              <a:lnSpc>
                <a:spcPct val="90000"/>
              </a:lnSpc>
              <a:spcAft>
                <a:spcPts val="600"/>
              </a:spcAft>
              <a:buFont typeface="Arial" panose="020B0604020202020204" pitchFamily="34" charset="0"/>
              <a:buChar char="•"/>
            </a:pPr>
            <a:endParaRPr lang="en-US" sz="1200">
              <a:latin typeface="Arial"/>
              <a:cs typeface="Arial"/>
            </a:endParaRPr>
          </a:p>
          <a:p>
            <a:pPr indent="-228600">
              <a:lnSpc>
                <a:spcPct val="90000"/>
              </a:lnSpc>
              <a:spcAft>
                <a:spcPts val="600"/>
              </a:spcAft>
              <a:buFont typeface="Arial" panose="020B0604020202020204" pitchFamily="34" charset="0"/>
              <a:buChar char="•"/>
            </a:pPr>
            <a:endParaRPr lang="en-US" sz="500"/>
          </a:p>
        </p:txBody>
      </p:sp>
    </p:spTree>
    <p:extLst>
      <p:ext uri="{BB962C8B-B14F-4D97-AF65-F5344CB8AC3E}">
        <p14:creationId xmlns:p14="http://schemas.microsoft.com/office/powerpoint/2010/main" val="9427174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2B0C66-F785-4C9F-B960-38B03B76653A}"/>
              </a:ext>
            </a:extLst>
          </p:cNvPr>
          <p:cNvSpPr>
            <a:spLocks noGrp="1"/>
          </p:cNvSpPr>
          <p:nvPr>
            <p:ph type="title"/>
          </p:nvPr>
        </p:nvSpPr>
        <p:spPr>
          <a:xfrm>
            <a:off x="4117858" y="774691"/>
            <a:ext cx="8673427" cy="1048945"/>
          </a:xfrm>
        </p:spPr>
        <p:txBody>
          <a:bodyPr>
            <a:normAutofit/>
          </a:bodyPr>
          <a:lstStyle/>
          <a:p>
            <a:r>
              <a:rPr lang="en-GB" sz="2200">
                <a:solidFill>
                  <a:schemeClr val="tx1"/>
                </a:solidFill>
                <a:cs typeface="Calibri Light"/>
              </a:rPr>
              <a:t>Products and services </a:t>
            </a:r>
            <a:br>
              <a:rPr lang="en-GB" sz="2200">
                <a:solidFill>
                  <a:schemeClr val="tx1"/>
                </a:solidFill>
                <a:cs typeface="Calibri Light"/>
              </a:rPr>
            </a:br>
            <a:endParaRPr lang="en-GB" sz="2200">
              <a:solidFill>
                <a:schemeClr val="tx1"/>
              </a:solidFill>
            </a:endParaRPr>
          </a:p>
        </p:txBody>
      </p:sp>
      <p:graphicFrame>
        <p:nvGraphicFramePr>
          <p:cNvPr id="5" name="Content Placeholder 2">
            <a:extLst>
              <a:ext uri="{FF2B5EF4-FFF2-40B4-BE49-F238E27FC236}">
                <a16:creationId xmlns:a16="http://schemas.microsoft.com/office/drawing/2014/main" id="{F3DE38FF-368C-CD46-35A6-0CE2028A46BD}"/>
              </a:ext>
            </a:extLst>
          </p:cNvPr>
          <p:cNvGraphicFramePr>
            <a:graphicFrameLocks noGrp="1"/>
          </p:cNvGraphicFramePr>
          <p:nvPr>
            <p:ph idx="1"/>
            <p:extLst>
              <p:ext uri="{D42A27DB-BD31-4B8C-83A1-F6EECF244321}">
                <p14:modId xmlns:p14="http://schemas.microsoft.com/office/powerpoint/2010/main" val="1553160210"/>
              </p:ext>
            </p:extLst>
          </p:nvPr>
        </p:nvGraphicFramePr>
        <p:xfrm>
          <a:off x="807722" y="1990976"/>
          <a:ext cx="10576558" cy="417546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466359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E91DC736-0EF8-4F87-9146-EBF1D2EE4D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Picture 4" descr="Inside view of a red umbrella">
            <a:extLst>
              <a:ext uri="{FF2B5EF4-FFF2-40B4-BE49-F238E27FC236}">
                <a16:creationId xmlns:a16="http://schemas.microsoft.com/office/drawing/2014/main" id="{03215E94-EF1A-718B-D6FD-C3557B7B081B}"/>
              </a:ext>
            </a:extLst>
          </p:cNvPr>
          <p:cNvPicPr>
            <a:picLocks noChangeAspect="1"/>
          </p:cNvPicPr>
          <p:nvPr/>
        </p:nvPicPr>
        <p:blipFill rotWithShape="1">
          <a:blip r:embed="rId2"/>
          <a:srcRect t="9091" r="23298"/>
          <a:stretch/>
        </p:blipFill>
        <p:spPr>
          <a:xfrm>
            <a:off x="3523488" y="10"/>
            <a:ext cx="8668512" cy="6857990"/>
          </a:xfrm>
          <a:prstGeom prst="rect">
            <a:avLst/>
          </a:prstGeom>
        </p:spPr>
      </p:pic>
      <p:sp>
        <p:nvSpPr>
          <p:cNvPr id="29" name="Rectangle 28">
            <a:extLst>
              <a:ext uri="{FF2B5EF4-FFF2-40B4-BE49-F238E27FC236}">
                <a16:creationId xmlns:a16="http://schemas.microsoft.com/office/drawing/2014/main" id="{097CD68E-23E3-4007-8847-CD0944C4F7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756601" cy="6858000"/>
          </a:xfrm>
          <a:prstGeom prst="rect">
            <a:avLst/>
          </a:prstGeom>
          <a:gradFill>
            <a:gsLst>
              <a:gs pos="58000">
                <a:schemeClr val="bg1"/>
              </a:gs>
              <a:gs pos="35000">
                <a:schemeClr val="bg1">
                  <a:alpha val="79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FA8EC23-B359-42A0-9017-024598E65E6D}"/>
              </a:ext>
            </a:extLst>
          </p:cNvPr>
          <p:cNvSpPr>
            <a:spLocks noGrp="1"/>
          </p:cNvSpPr>
          <p:nvPr>
            <p:ph type="title"/>
          </p:nvPr>
        </p:nvSpPr>
        <p:spPr>
          <a:xfrm>
            <a:off x="477981" y="1122363"/>
            <a:ext cx="4023360" cy="3204134"/>
          </a:xfrm>
        </p:spPr>
        <p:txBody>
          <a:bodyPr vert="horz" lIns="91440" tIns="45720" rIns="91440" bIns="45720" rtlCol="0" anchor="b">
            <a:normAutofit/>
          </a:bodyPr>
          <a:lstStyle/>
          <a:p>
            <a:r>
              <a:rPr lang="en-US" sz="4800" b="1" u="sng"/>
              <a:t>Marketing</a:t>
            </a:r>
            <a:endParaRPr lang="en-US" sz="4800" b="1" u="sng">
              <a:cs typeface="Calibri Light"/>
            </a:endParaRPr>
          </a:p>
        </p:txBody>
      </p:sp>
      <p:sp>
        <p:nvSpPr>
          <p:cNvPr id="3" name="Text Placeholder 2">
            <a:extLst>
              <a:ext uri="{FF2B5EF4-FFF2-40B4-BE49-F238E27FC236}">
                <a16:creationId xmlns:a16="http://schemas.microsoft.com/office/drawing/2014/main" id="{47E79CF6-5CB5-48B0-892C-07F49262AA2F}"/>
              </a:ext>
            </a:extLst>
          </p:cNvPr>
          <p:cNvSpPr>
            <a:spLocks noGrp="1"/>
          </p:cNvSpPr>
          <p:nvPr>
            <p:ph type="body" idx="1"/>
          </p:nvPr>
        </p:nvSpPr>
        <p:spPr>
          <a:xfrm>
            <a:off x="477980" y="4872922"/>
            <a:ext cx="4023359" cy="1208141"/>
          </a:xfrm>
        </p:spPr>
        <p:txBody>
          <a:bodyPr vert="horz" lIns="91440" tIns="45720" rIns="91440" bIns="45720" rtlCol="0" anchor="t">
            <a:noAutofit/>
          </a:bodyPr>
          <a:lstStyle/>
          <a:p>
            <a:pPr marL="285750" indent="-285750">
              <a:buChar char="•"/>
            </a:pPr>
            <a:r>
              <a:rPr lang="en-US" sz="1800">
                <a:solidFill>
                  <a:schemeClr val="tx1"/>
                </a:solidFill>
                <a:latin typeface="Arial"/>
                <a:cs typeface="Arial"/>
              </a:rPr>
              <a:t>Social Media</a:t>
            </a:r>
            <a:endParaRPr lang="en-US"/>
          </a:p>
          <a:p>
            <a:pPr marL="285750" indent="-285750">
              <a:buChar char="•"/>
            </a:pPr>
            <a:r>
              <a:rPr lang="en-US" sz="1800">
                <a:solidFill>
                  <a:schemeClr val="tx1"/>
                </a:solidFill>
                <a:latin typeface="Arial"/>
                <a:cs typeface="Arial"/>
              </a:rPr>
              <a:t>Google adverts</a:t>
            </a:r>
          </a:p>
          <a:p>
            <a:pPr marL="285750" indent="-285750">
              <a:buChar char="•"/>
            </a:pPr>
            <a:r>
              <a:rPr lang="en-US" sz="1800">
                <a:solidFill>
                  <a:schemeClr val="tx1"/>
                </a:solidFill>
                <a:latin typeface="Arial"/>
                <a:cs typeface="Arial"/>
              </a:rPr>
              <a:t>Brochures</a:t>
            </a:r>
          </a:p>
          <a:p>
            <a:pPr marL="285750" indent="-285750">
              <a:buChar char="•"/>
            </a:pPr>
            <a:r>
              <a:rPr lang="en-US" sz="1800">
                <a:solidFill>
                  <a:schemeClr val="tx1"/>
                </a:solidFill>
                <a:latin typeface="Arial"/>
                <a:cs typeface="Arial"/>
              </a:rPr>
              <a:t>3</a:t>
            </a:r>
            <a:r>
              <a:rPr lang="en-US" sz="1800" baseline="30000">
                <a:solidFill>
                  <a:schemeClr val="tx1"/>
                </a:solidFill>
                <a:latin typeface="Arial"/>
                <a:cs typeface="Arial"/>
              </a:rPr>
              <a:t>rd</a:t>
            </a:r>
            <a:r>
              <a:rPr lang="en-US" sz="1800">
                <a:solidFill>
                  <a:schemeClr val="tx1"/>
                </a:solidFill>
                <a:latin typeface="Arial"/>
                <a:cs typeface="Arial"/>
              </a:rPr>
              <a:t> party </a:t>
            </a:r>
          </a:p>
        </p:txBody>
      </p:sp>
      <p:sp>
        <p:nvSpPr>
          <p:cNvPr id="31" name="Rectangle 30">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3" name="Rectangle 32">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514749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C9FE781-C5FE-433F-9BD1-6CFBC65EA5F2}"/>
              </a:ext>
            </a:extLst>
          </p:cNvPr>
          <p:cNvSpPr>
            <a:spLocks noGrp="1"/>
          </p:cNvSpPr>
          <p:nvPr>
            <p:ph type="title"/>
          </p:nvPr>
        </p:nvSpPr>
        <p:spPr>
          <a:xfrm>
            <a:off x="1371597" y="348865"/>
            <a:ext cx="10044023" cy="877729"/>
          </a:xfrm>
        </p:spPr>
        <p:txBody>
          <a:bodyPr vert="horz" lIns="91440" tIns="45720" rIns="91440" bIns="45720" rtlCol="0" anchor="ctr">
            <a:normAutofit/>
          </a:bodyPr>
          <a:lstStyle/>
          <a:p>
            <a:r>
              <a:rPr lang="en-US" sz="4000" kern="1200" cap="all" spc="30" baseline="0">
                <a:solidFill>
                  <a:srgbClr val="FFFFFF"/>
                </a:solidFill>
                <a:latin typeface="+mj-lt"/>
                <a:ea typeface="+mj-ea"/>
                <a:cs typeface="+mj-cs"/>
              </a:rPr>
              <a:t>Social media</a:t>
            </a:r>
          </a:p>
        </p:txBody>
      </p:sp>
      <p:graphicFrame>
        <p:nvGraphicFramePr>
          <p:cNvPr id="22" name="Text Placeholder 3">
            <a:extLst>
              <a:ext uri="{FF2B5EF4-FFF2-40B4-BE49-F238E27FC236}">
                <a16:creationId xmlns:a16="http://schemas.microsoft.com/office/drawing/2014/main" id="{D56647B4-15E1-DB17-1FA0-8877AFBE0A7E}"/>
              </a:ext>
            </a:extLst>
          </p:cNvPr>
          <p:cNvGraphicFramePr/>
          <p:nvPr>
            <p:extLst>
              <p:ext uri="{D42A27DB-BD31-4B8C-83A1-F6EECF244321}">
                <p14:modId xmlns:p14="http://schemas.microsoft.com/office/powerpoint/2010/main" val="3861617267"/>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600975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5C8908E2-EE49-44D2-9428-A28D2312A8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13" name="Group 12">
            <a:extLst>
              <a:ext uri="{FF2B5EF4-FFF2-40B4-BE49-F238E27FC236}">
                <a16:creationId xmlns:a16="http://schemas.microsoft.com/office/drawing/2014/main" id="{05314994-6337-4875-8CF5-652CAFE8342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1"/>
            <a:ext cx="12191999" cy="4267200"/>
            <a:chOff x="7467600" y="0"/>
            <a:chExt cx="4724400" cy="6858000"/>
          </a:xfrm>
        </p:grpSpPr>
        <p:sp>
          <p:nvSpPr>
            <p:cNvPr id="14" name="Rectangle 13">
              <a:extLst>
                <a:ext uri="{FF2B5EF4-FFF2-40B4-BE49-F238E27FC236}">
                  <a16:creationId xmlns:a16="http://schemas.microsoft.com/office/drawing/2014/main" id="{B3A2D4D6-D501-439A-9FC6-397879C465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id="{5CD20BAA-1998-4EBB-AD61-13A92072EC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7" name="Freeform: Shape 16">
            <a:extLst>
              <a:ext uri="{FF2B5EF4-FFF2-40B4-BE49-F238E27FC236}">
                <a16:creationId xmlns:a16="http://schemas.microsoft.com/office/drawing/2014/main" id="{7449A6C7-D15F-4AA5-BFA5-71A404B470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4267200"/>
          </a:xfrm>
          <a:custGeom>
            <a:avLst/>
            <a:gdLst>
              <a:gd name="connsiteX0" fmla="*/ 2537169 w 12192000"/>
              <a:gd name="connsiteY0" fmla="*/ 4125568 h 4267200"/>
              <a:gd name="connsiteX1" fmla="*/ 3246267 w 12192000"/>
              <a:gd name="connsiteY1" fmla="*/ 4262961 h 4267200"/>
              <a:gd name="connsiteX2" fmla="*/ 3253970 w 12192000"/>
              <a:gd name="connsiteY2" fmla="*/ 4267200 h 4267200"/>
              <a:gd name="connsiteX3" fmla="*/ 3071791 w 12192000"/>
              <a:gd name="connsiteY3" fmla="*/ 4267200 h 4267200"/>
              <a:gd name="connsiteX4" fmla="*/ 2975095 w 12192000"/>
              <a:gd name="connsiteY4" fmla="*/ 4243356 h 4267200"/>
              <a:gd name="connsiteX5" fmla="*/ 2626982 w 12192000"/>
              <a:gd name="connsiteY5" fmla="*/ 4206450 h 4267200"/>
              <a:gd name="connsiteX6" fmla="*/ 2490617 w 12192000"/>
              <a:gd name="connsiteY6" fmla="*/ 4206951 h 4267200"/>
              <a:gd name="connsiteX7" fmla="*/ 2819869 w 12192000"/>
              <a:gd name="connsiteY7" fmla="*/ 4252936 h 4267200"/>
              <a:gd name="connsiteX8" fmla="*/ 2900997 w 12192000"/>
              <a:gd name="connsiteY8" fmla="*/ 4267200 h 4267200"/>
              <a:gd name="connsiteX9" fmla="*/ 2705858 w 12192000"/>
              <a:gd name="connsiteY9" fmla="*/ 4267200 h 4267200"/>
              <a:gd name="connsiteX10" fmla="*/ 2561467 w 12192000"/>
              <a:gd name="connsiteY10" fmla="*/ 4246270 h 4267200"/>
              <a:gd name="connsiteX11" fmla="*/ 2305292 w 12192000"/>
              <a:gd name="connsiteY11" fmla="*/ 4219492 h 4267200"/>
              <a:gd name="connsiteX12" fmla="*/ 2409349 w 12192000"/>
              <a:gd name="connsiteY12" fmla="*/ 4267200 h 4267200"/>
              <a:gd name="connsiteX13" fmla="*/ 2266705 w 12192000"/>
              <a:gd name="connsiteY13" fmla="*/ 4267200 h 4267200"/>
              <a:gd name="connsiteX14" fmla="*/ 2183576 w 12192000"/>
              <a:gd name="connsiteY14" fmla="*/ 4227150 h 4267200"/>
              <a:gd name="connsiteX15" fmla="*/ 2151029 w 12192000"/>
              <a:gd name="connsiteY15" fmla="*/ 4146947 h 4267200"/>
              <a:gd name="connsiteX16" fmla="*/ 2537169 w 12192000"/>
              <a:gd name="connsiteY16" fmla="*/ 4125568 h 4267200"/>
              <a:gd name="connsiteX17" fmla="*/ 9258094 w 12192000"/>
              <a:gd name="connsiteY17" fmla="*/ 3958602 h 4267200"/>
              <a:gd name="connsiteX18" fmla="*/ 8526712 w 12192000"/>
              <a:gd name="connsiteY18" fmla="*/ 4119804 h 4267200"/>
              <a:gd name="connsiteX19" fmla="*/ 9258094 w 12192000"/>
              <a:gd name="connsiteY19" fmla="*/ 3958602 h 4267200"/>
              <a:gd name="connsiteX20" fmla="*/ 9168987 w 12192000"/>
              <a:gd name="connsiteY20" fmla="*/ 3919232 h 4267200"/>
              <a:gd name="connsiteX21" fmla="*/ 8603910 w 12192000"/>
              <a:gd name="connsiteY21" fmla="*/ 4068895 h 4267200"/>
              <a:gd name="connsiteX22" fmla="*/ 9252382 w 12192000"/>
              <a:gd name="connsiteY22" fmla="*/ 3927759 h 4267200"/>
              <a:gd name="connsiteX23" fmla="*/ 9168987 w 12192000"/>
              <a:gd name="connsiteY23" fmla="*/ 3919232 h 4267200"/>
              <a:gd name="connsiteX24" fmla="*/ 1635889 w 12192000"/>
              <a:gd name="connsiteY24" fmla="*/ 3709494 h 4267200"/>
              <a:gd name="connsiteX25" fmla="*/ 1634800 w 12192000"/>
              <a:gd name="connsiteY25" fmla="*/ 3731111 h 4267200"/>
              <a:gd name="connsiteX26" fmla="*/ 1635889 w 12192000"/>
              <a:gd name="connsiteY26" fmla="*/ 3709494 h 4267200"/>
              <a:gd name="connsiteX27" fmla="*/ 3174829 w 12192000"/>
              <a:gd name="connsiteY27" fmla="*/ 3620110 h 4267200"/>
              <a:gd name="connsiteX28" fmla="*/ 3189263 w 12192000"/>
              <a:gd name="connsiteY28" fmla="*/ 3625726 h 4267200"/>
              <a:gd name="connsiteX29" fmla="*/ 3560912 w 12192000"/>
              <a:gd name="connsiteY29" fmla="*/ 4079863 h 4267200"/>
              <a:gd name="connsiteX30" fmla="*/ 3611854 w 12192000"/>
              <a:gd name="connsiteY30" fmla="*/ 4188366 h 4267200"/>
              <a:gd name="connsiteX31" fmla="*/ 3631583 w 12192000"/>
              <a:gd name="connsiteY31" fmla="*/ 4267200 h 4267200"/>
              <a:gd name="connsiteX32" fmla="*/ 3575699 w 12192000"/>
              <a:gd name="connsiteY32" fmla="*/ 4267200 h 4267200"/>
              <a:gd name="connsiteX33" fmla="*/ 3575567 w 12192000"/>
              <a:gd name="connsiteY33" fmla="*/ 4263588 h 4267200"/>
              <a:gd name="connsiteX34" fmla="*/ 3467355 w 12192000"/>
              <a:gd name="connsiteY34" fmla="*/ 3988130 h 4267200"/>
              <a:gd name="connsiteX35" fmla="*/ 3310753 w 12192000"/>
              <a:gd name="connsiteY35" fmla="*/ 3787140 h 4267200"/>
              <a:gd name="connsiteX36" fmla="*/ 3291335 w 12192000"/>
              <a:gd name="connsiteY36" fmla="*/ 3767420 h 4267200"/>
              <a:gd name="connsiteX37" fmla="*/ 3390805 w 12192000"/>
              <a:gd name="connsiteY37" fmla="*/ 3937163 h 4267200"/>
              <a:gd name="connsiteX38" fmla="*/ 3545740 w 12192000"/>
              <a:gd name="connsiteY38" fmla="*/ 4251102 h 4267200"/>
              <a:gd name="connsiteX39" fmla="*/ 3550709 w 12192000"/>
              <a:gd name="connsiteY39" fmla="*/ 4267200 h 4267200"/>
              <a:gd name="connsiteX40" fmla="*/ 3513586 w 12192000"/>
              <a:gd name="connsiteY40" fmla="*/ 4267200 h 4267200"/>
              <a:gd name="connsiteX41" fmla="*/ 3470728 w 12192000"/>
              <a:gd name="connsiteY41" fmla="*/ 4152456 h 4267200"/>
              <a:gd name="connsiteX42" fmla="*/ 3364433 w 12192000"/>
              <a:gd name="connsiteY42" fmla="*/ 3953121 h 4267200"/>
              <a:gd name="connsiteX43" fmla="*/ 3316479 w 12192000"/>
              <a:gd name="connsiteY43" fmla="*/ 3872136 h 4267200"/>
              <a:gd name="connsiteX44" fmla="*/ 3504482 w 12192000"/>
              <a:gd name="connsiteY44" fmla="*/ 4267200 h 4267200"/>
              <a:gd name="connsiteX45" fmla="*/ 3467547 w 12192000"/>
              <a:gd name="connsiteY45" fmla="*/ 4267200 h 4267200"/>
              <a:gd name="connsiteX46" fmla="*/ 3177952 w 12192000"/>
              <a:gd name="connsiteY46" fmla="*/ 3657386 h 4267200"/>
              <a:gd name="connsiteX47" fmla="*/ 3174829 w 12192000"/>
              <a:gd name="connsiteY47" fmla="*/ 3620110 h 4267200"/>
              <a:gd name="connsiteX48" fmla="*/ 11279315 w 12192000"/>
              <a:gd name="connsiteY48" fmla="*/ 3618448 h 4267200"/>
              <a:gd name="connsiteX49" fmla="*/ 11317765 w 12192000"/>
              <a:gd name="connsiteY49" fmla="*/ 3638405 h 4267200"/>
              <a:gd name="connsiteX50" fmla="*/ 11304886 w 12192000"/>
              <a:gd name="connsiteY50" fmla="*/ 4200582 h 4267200"/>
              <a:gd name="connsiteX51" fmla="*/ 11298904 w 12192000"/>
              <a:gd name="connsiteY51" fmla="*/ 4267200 h 4267200"/>
              <a:gd name="connsiteX52" fmla="*/ 11213088 w 12192000"/>
              <a:gd name="connsiteY52" fmla="*/ 4267200 h 4267200"/>
              <a:gd name="connsiteX53" fmla="*/ 11219157 w 12192000"/>
              <a:gd name="connsiteY53" fmla="*/ 4210725 h 4267200"/>
              <a:gd name="connsiteX54" fmla="*/ 11225213 w 12192000"/>
              <a:gd name="connsiteY54" fmla="*/ 3936722 h 4267200"/>
              <a:gd name="connsiteX55" fmla="*/ 11182914 w 12192000"/>
              <a:gd name="connsiteY55" fmla="*/ 4196771 h 4267200"/>
              <a:gd name="connsiteX56" fmla="*/ 11172266 w 12192000"/>
              <a:gd name="connsiteY56" fmla="*/ 4267200 h 4267200"/>
              <a:gd name="connsiteX57" fmla="*/ 11140975 w 12192000"/>
              <a:gd name="connsiteY57" fmla="*/ 4267200 h 4267200"/>
              <a:gd name="connsiteX58" fmla="*/ 11152239 w 12192000"/>
              <a:gd name="connsiteY58" fmla="*/ 4192628 h 4267200"/>
              <a:gd name="connsiteX59" fmla="*/ 11201005 w 12192000"/>
              <a:gd name="connsiteY59" fmla="*/ 3900089 h 4267200"/>
              <a:gd name="connsiteX60" fmla="*/ 11105754 w 12192000"/>
              <a:gd name="connsiteY60" fmla="*/ 4139192 h 4267200"/>
              <a:gd name="connsiteX61" fmla="*/ 11065821 w 12192000"/>
              <a:gd name="connsiteY61" fmla="*/ 4267200 h 4267200"/>
              <a:gd name="connsiteX62" fmla="*/ 10978133 w 12192000"/>
              <a:gd name="connsiteY62" fmla="*/ 4267200 h 4267200"/>
              <a:gd name="connsiteX63" fmla="*/ 11088889 w 12192000"/>
              <a:gd name="connsiteY63" fmla="*/ 3963916 h 4267200"/>
              <a:gd name="connsiteX64" fmla="*/ 11231212 w 12192000"/>
              <a:gd name="connsiteY64" fmla="*/ 3645474 h 4267200"/>
              <a:gd name="connsiteX65" fmla="*/ 11279315 w 12192000"/>
              <a:gd name="connsiteY65" fmla="*/ 3618448 h 4267200"/>
              <a:gd name="connsiteX66" fmla="*/ 10296877 w 12192000"/>
              <a:gd name="connsiteY66" fmla="*/ 3526602 h 4267200"/>
              <a:gd name="connsiteX67" fmla="*/ 10314210 w 12192000"/>
              <a:gd name="connsiteY67" fmla="*/ 3538353 h 4267200"/>
              <a:gd name="connsiteX68" fmla="*/ 10450858 w 12192000"/>
              <a:gd name="connsiteY68" fmla="*/ 3902477 h 4267200"/>
              <a:gd name="connsiteX69" fmla="*/ 10572255 w 12192000"/>
              <a:gd name="connsiteY69" fmla="*/ 4267200 h 4267200"/>
              <a:gd name="connsiteX70" fmla="*/ 10477642 w 12192000"/>
              <a:gd name="connsiteY70" fmla="*/ 4267200 h 4267200"/>
              <a:gd name="connsiteX71" fmla="*/ 10436479 w 12192000"/>
              <a:gd name="connsiteY71" fmla="*/ 4144570 h 4267200"/>
              <a:gd name="connsiteX72" fmla="*/ 10277529 w 12192000"/>
              <a:gd name="connsiteY72" fmla="*/ 3701307 h 4267200"/>
              <a:gd name="connsiteX73" fmla="*/ 10276797 w 12192000"/>
              <a:gd name="connsiteY73" fmla="*/ 3708672 h 4267200"/>
              <a:gd name="connsiteX74" fmla="*/ 10385906 w 12192000"/>
              <a:gd name="connsiteY74" fmla="*/ 4147031 h 4267200"/>
              <a:gd name="connsiteX75" fmla="*/ 10431445 w 12192000"/>
              <a:gd name="connsiteY75" fmla="*/ 4267200 h 4267200"/>
              <a:gd name="connsiteX76" fmla="*/ 10398237 w 12192000"/>
              <a:gd name="connsiteY76" fmla="*/ 4267200 h 4267200"/>
              <a:gd name="connsiteX77" fmla="*/ 10356661 w 12192000"/>
              <a:gd name="connsiteY77" fmla="*/ 4157302 h 4267200"/>
              <a:gd name="connsiteX78" fmla="*/ 10268559 w 12192000"/>
              <a:gd name="connsiteY78" fmla="*/ 3871054 h 4267200"/>
              <a:gd name="connsiteX79" fmla="*/ 10340065 w 12192000"/>
              <a:gd name="connsiteY79" fmla="*/ 4201637 h 4267200"/>
              <a:gd name="connsiteX80" fmla="*/ 10368861 w 12192000"/>
              <a:gd name="connsiteY80" fmla="*/ 4267200 h 4267200"/>
              <a:gd name="connsiteX81" fmla="*/ 10267862 w 12192000"/>
              <a:gd name="connsiteY81" fmla="*/ 4267200 h 4267200"/>
              <a:gd name="connsiteX82" fmla="*/ 10236210 w 12192000"/>
              <a:gd name="connsiteY82" fmla="*/ 4185635 h 4267200"/>
              <a:gd name="connsiteX83" fmla="*/ 10225980 w 12192000"/>
              <a:gd name="connsiteY83" fmla="*/ 3561061 h 4267200"/>
              <a:gd name="connsiteX84" fmla="*/ 10296877 w 12192000"/>
              <a:gd name="connsiteY84" fmla="*/ 3526602 h 4267200"/>
              <a:gd name="connsiteX85" fmla="*/ 3429186 w 12192000"/>
              <a:gd name="connsiteY85" fmla="*/ 3458784 h 4267200"/>
              <a:gd name="connsiteX86" fmla="*/ 3446761 w 12192000"/>
              <a:gd name="connsiteY86" fmla="*/ 3461278 h 4267200"/>
              <a:gd name="connsiteX87" fmla="*/ 4419733 w 12192000"/>
              <a:gd name="connsiteY87" fmla="*/ 3963555 h 4267200"/>
              <a:gd name="connsiteX88" fmla="*/ 4659448 w 12192000"/>
              <a:gd name="connsiteY88" fmla="*/ 4172746 h 4267200"/>
              <a:gd name="connsiteX89" fmla="*/ 4719140 w 12192000"/>
              <a:gd name="connsiteY89" fmla="*/ 4267200 h 4267200"/>
              <a:gd name="connsiteX90" fmla="*/ 4641222 w 12192000"/>
              <a:gd name="connsiteY90" fmla="*/ 4267200 h 4267200"/>
              <a:gd name="connsiteX91" fmla="*/ 4599968 w 12192000"/>
              <a:gd name="connsiteY91" fmla="*/ 4207074 h 4267200"/>
              <a:gd name="connsiteX92" fmla="*/ 4136093 w 12192000"/>
              <a:gd name="connsiteY92" fmla="*/ 3858466 h 4267200"/>
              <a:gd name="connsiteX93" fmla="*/ 3670252 w 12192000"/>
              <a:gd name="connsiteY93" fmla="*/ 3622798 h 4267200"/>
              <a:gd name="connsiteX94" fmla="*/ 3817258 w 12192000"/>
              <a:gd name="connsiteY94" fmla="*/ 3723577 h 4267200"/>
              <a:gd name="connsiteX95" fmla="*/ 4000461 w 12192000"/>
              <a:gd name="connsiteY95" fmla="*/ 3855966 h 4267200"/>
              <a:gd name="connsiteX96" fmla="*/ 4088180 w 12192000"/>
              <a:gd name="connsiteY96" fmla="*/ 3929774 h 4267200"/>
              <a:gd name="connsiteX97" fmla="*/ 4184555 w 12192000"/>
              <a:gd name="connsiteY97" fmla="*/ 4010683 h 4267200"/>
              <a:gd name="connsiteX98" fmla="*/ 4399563 w 12192000"/>
              <a:gd name="connsiteY98" fmla="*/ 4158106 h 4267200"/>
              <a:gd name="connsiteX99" fmla="*/ 4546299 w 12192000"/>
              <a:gd name="connsiteY99" fmla="*/ 4254934 h 4267200"/>
              <a:gd name="connsiteX100" fmla="*/ 4561743 w 12192000"/>
              <a:gd name="connsiteY100" fmla="*/ 4267200 h 4267200"/>
              <a:gd name="connsiteX101" fmla="*/ 4509274 w 12192000"/>
              <a:gd name="connsiteY101" fmla="*/ 4267200 h 4267200"/>
              <a:gd name="connsiteX102" fmla="*/ 4383389 w 12192000"/>
              <a:gd name="connsiteY102" fmla="*/ 4184369 h 4267200"/>
              <a:gd name="connsiteX103" fmla="*/ 4165508 w 12192000"/>
              <a:gd name="connsiteY103" fmla="*/ 4035196 h 4267200"/>
              <a:gd name="connsiteX104" fmla="*/ 4068162 w 12192000"/>
              <a:gd name="connsiteY104" fmla="*/ 3953394 h 4267200"/>
              <a:gd name="connsiteX105" fmla="*/ 3981416 w 12192000"/>
              <a:gd name="connsiteY105" fmla="*/ 3880482 h 4267200"/>
              <a:gd name="connsiteX106" fmla="*/ 3800147 w 12192000"/>
              <a:gd name="connsiteY106" fmla="*/ 3749872 h 4267200"/>
              <a:gd name="connsiteX107" fmla="*/ 3655073 w 12192000"/>
              <a:gd name="connsiteY107" fmla="*/ 3650884 h 4267200"/>
              <a:gd name="connsiteX108" fmla="*/ 3989938 w 12192000"/>
              <a:gd name="connsiteY108" fmla="*/ 3991685 h 4267200"/>
              <a:gd name="connsiteX109" fmla="*/ 4393907 w 12192000"/>
              <a:gd name="connsiteY109" fmla="*/ 4261258 h 4267200"/>
              <a:gd name="connsiteX110" fmla="*/ 4408201 w 12192000"/>
              <a:gd name="connsiteY110" fmla="*/ 4267200 h 4267200"/>
              <a:gd name="connsiteX111" fmla="*/ 4250346 w 12192000"/>
              <a:gd name="connsiteY111" fmla="*/ 4267200 h 4267200"/>
              <a:gd name="connsiteX112" fmla="*/ 4245269 w 12192000"/>
              <a:gd name="connsiteY112" fmla="*/ 4265040 h 4267200"/>
              <a:gd name="connsiteX113" fmla="*/ 4036318 w 12192000"/>
              <a:gd name="connsiteY113" fmla="*/ 4147013 h 4267200"/>
              <a:gd name="connsiteX114" fmla="*/ 3432098 w 12192000"/>
              <a:gd name="connsiteY114" fmla="*/ 3537312 h 4267200"/>
              <a:gd name="connsiteX115" fmla="*/ 3429186 w 12192000"/>
              <a:gd name="connsiteY115" fmla="*/ 3458784 h 4267200"/>
              <a:gd name="connsiteX116" fmla="*/ 9334796 w 12192000"/>
              <a:gd name="connsiteY116" fmla="*/ 3456584 h 4267200"/>
              <a:gd name="connsiteX117" fmla="*/ 9651570 w 12192000"/>
              <a:gd name="connsiteY117" fmla="*/ 3826505 h 4267200"/>
              <a:gd name="connsiteX118" fmla="*/ 9334796 w 12192000"/>
              <a:gd name="connsiteY118" fmla="*/ 3456584 h 4267200"/>
              <a:gd name="connsiteX119" fmla="*/ 4440129 w 12192000"/>
              <a:gd name="connsiteY119" fmla="*/ 3448571 h 4267200"/>
              <a:gd name="connsiteX120" fmla="*/ 4856525 w 12192000"/>
              <a:gd name="connsiteY120" fmla="*/ 3915351 h 4267200"/>
              <a:gd name="connsiteX121" fmla="*/ 5059055 w 12192000"/>
              <a:gd name="connsiteY121" fmla="*/ 4108918 h 4267200"/>
              <a:gd name="connsiteX122" fmla="*/ 5290070 w 12192000"/>
              <a:gd name="connsiteY122" fmla="*/ 4263619 h 4267200"/>
              <a:gd name="connsiteX123" fmla="*/ 4834991 w 12192000"/>
              <a:gd name="connsiteY123" fmla="*/ 3830985 h 4267200"/>
              <a:gd name="connsiteX124" fmla="*/ 4440129 w 12192000"/>
              <a:gd name="connsiteY124" fmla="*/ 3448571 h 4267200"/>
              <a:gd name="connsiteX125" fmla="*/ 5425834 w 12192000"/>
              <a:gd name="connsiteY125" fmla="*/ 3162785 h 4267200"/>
              <a:gd name="connsiteX126" fmla="*/ 5401644 w 12192000"/>
              <a:gd name="connsiteY126" fmla="*/ 3617847 h 4267200"/>
              <a:gd name="connsiteX127" fmla="*/ 5467256 w 12192000"/>
              <a:gd name="connsiteY127" fmla="*/ 4175494 h 4267200"/>
              <a:gd name="connsiteX128" fmla="*/ 5448069 w 12192000"/>
              <a:gd name="connsiteY128" fmla="*/ 3567554 h 4267200"/>
              <a:gd name="connsiteX129" fmla="*/ 1318687 w 12192000"/>
              <a:gd name="connsiteY129" fmla="*/ 3113840 h 4267200"/>
              <a:gd name="connsiteX130" fmla="*/ 1066793 w 12192000"/>
              <a:gd name="connsiteY130" fmla="*/ 3212171 h 4267200"/>
              <a:gd name="connsiteX131" fmla="*/ 993319 w 12192000"/>
              <a:gd name="connsiteY131" fmla="*/ 3247648 h 4267200"/>
              <a:gd name="connsiteX132" fmla="*/ 853081 w 12192000"/>
              <a:gd name="connsiteY132" fmla="*/ 3312410 h 4267200"/>
              <a:gd name="connsiteX133" fmla="*/ 805957 w 12192000"/>
              <a:gd name="connsiteY133" fmla="*/ 3330443 h 4267200"/>
              <a:gd name="connsiteX134" fmla="*/ 1318687 w 12192000"/>
              <a:gd name="connsiteY134" fmla="*/ 3113840 h 4267200"/>
              <a:gd name="connsiteX135" fmla="*/ 5453702 w 12192000"/>
              <a:gd name="connsiteY135" fmla="*/ 3090882 h 4267200"/>
              <a:gd name="connsiteX136" fmla="*/ 5480135 w 12192000"/>
              <a:gd name="connsiteY136" fmla="*/ 3565802 h 4267200"/>
              <a:gd name="connsiteX137" fmla="*/ 5499023 w 12192000"/>
              <a:gd name="connsiteY137" fmla="*/ 4166310 h 4267200"/>
              <a:gd name="connsiteX138" fmla="*/ 5547022 w 12192000"/>
              <a:gd name="connsiteY138" fmla="*/ 3607838 h 4267200"/>
              <a:gd name="connsiteX139" fmla="*/ 5515964 w 12192000"/>
              <a:gd name="connsiteY139" fmla="*/ 3378541 h 4267200"/>
              <a:gd name="connsiteX140" fmla="*/ 5453702 w 12192000"/>
              <a:gd name="connsiteY140" fmla="*/ 3090882 h 4267200"/>
              <a:gd name="connsiteX141" fmla="*/ 9790480 w 12192000"/>
              <a:gd name="connsiteY141" fmla="*/ 3078533 h 4267200"/>
              <a:gd name="connsiteX142" fmla="*/ 9763295 w 12192000"/>
              <a:gd name="connsiteY142" fmla="*/ 3245370 h 4267200"/>
              <a:gd name="connsiteX143" fmla="*/ 9736458 w 12192000"/>
              <a:gd name="connsiteY143" fmla="*/ 3758413 h 4267200"/>
              <a:gd name="connsiteX144" fmla="*/ 9763499 w 12192000"/>
              <a:gd name="connsiteY144" fmla="*/ 3528057 h 4267200"/>
              <a:gd name="connsiteX145" fmla="*/ 9793906 w 12192000"/>
              <a:gd name="connsiteY145" fmla="*/ 3231157 h 4267200"/>
              <a:gd name="connsiteX146" fmla="*/ 9791874 w 12192000"/>
              <a:gd name="connsiteY146" fmla="*/ 3142788 h 4267200"/>
              <a:gd name="connsiteX147" fmla="*/ 9790480 w 12192000"/>
              <a:gd name="connsiteY147" fmla="*/ 3078533 h 4267200"/>
              <a:gd name="connsiteX148" fmla="*/ 1238695 w 12192000"/>
              <a:gd name="connsiteY148" fmla="*/ 3076820 h 4267200"/>
              <a:gd name="connsiteX149" fmla="*/ 716371 w 12192000"/>
              <a:gd name="connsiteY149" fmla="*/ 3293249 h 4267200"/>
              <a:gd name="connsiteX150" fmla="*/ 579522 w 12192000"/>
              <a:gd name="connsiteY150" fmla="*/ 3371759 h 4267200"/>
              <a:gd name="connsiteX151" fmla="*/ 600288 w 12192000"/>
              <a:gd name="connsiteY151" fmla="*/ 3365555 h 4267200"/>
              <a:gd name="connsiteX152" fmla="*/ 840692 w 12192000"/>
              <a:gd name="connsiteY152" fmla="*/ 3284921 h 4267200"/>
              <a:gd name="connsiteX153" fmla="*/ 979248 w 12192000"/>
              <a:gd name="connsiteY153" fmla="*/ 3221003 h 4267200"/>
              <a:gd name="connsiteX154" fmla="*/ 1053282 w 12192000"/>
              <a:gd name="connsiteY154" fmla="*/ 3185247 h 4267200"/>
              <a:gd name="connsiteX155" fmla="*/ 1320603 w 12192000"/>
              <a:gd name="connsiteY155" fmla="*/ 3081281 h 4267200"/>
              <a:gd name="connsiteX156" fmla="*/ 1238695 w 12192000"/>
              <a:gd name="connsiteY156" fmla="*/ 3076820 h 4267200"/>
              <a:gd name="connsiteX157" fmla="*/ 5425627 w 12192000"/>
              <a:gd name="connsiteY157" fmla="*/ 2954192 h 4267200"/>
              <a:gd name="connsiteX158" fmla="*/ 5470770 w 12192000"/>
              <a:gd name="connsiteY158" fmla="*/ 3005435 h 4267200"/>
              <a:gd name="connsiteX159" fmla="*/ 5567647 w 12192000"/>
              <a:gd name="connsiteY159" fmla="*/ 4190286 h 4267200"/>
              <a:gd name="connsiteX160" fmla="*/ 5545854 w 12192000"/>
              <a:gd name="connsiteY160" fmla="*/ 4267200 h 4267200"/>
              <a:gd name="connsiteX161" fmla="*/ 5391871 w 12192000"/>
              <a:gd name="connsiteY161" fmla="*/ 4267200 h 4267200"/>
              <a:gd name="connsiteX162" fmla="*/ 5318171 w 12192000"/>
              <a:gd name="connsiteY162" fmla="*/ 4175818 h 4267200"/>
              <a:gd name="connsiteX163" fmla="*/ 4943646 w 12192000"/>
              <a:gd name="connsiteY163" fmla="*/ 3822916 h 4267200"/>
              <a:gd name="connsiteX164" fmla="*/ 4594837 w 12192000"/>
              <a:gd name="connsiteY164" fmla="*/ 3532274 h 4267200"/>
              <a:gd name="connsiteX165" fmla="*/ 4441737 w 12192000"/>
              <a:gd name="connsiteY165" fmla="*/ 3399734 h 4267200"/>
              <a:gd name="connsiteX166" fmla="*/ 4431236 w 12192000"/>
              <a:gd name="connsiteY166" fmla="*/ 3400954 h 4267200"/>
              <a:gd name="connsiteX167" fmla="*/ 4557150 w 12192000"/>
              <a:gd name="connsiteY167" fmla="*/ 3510023 h 4267200"/>
              <a:gd name="connsiteX168" fmla="*/ 4856936 w 12192000"/>
              <a:gd name="connsiteY168" fmla="*/ 3809146 h 4267200"/>
              <a:gd name="connsiteX169" fmla="*/ 5111996 w 12192000"/>
              <a:gd name="connsiteY169" fmla="*/ 4065759 h 4267200"/>
              <a:gd name="connsiteX170" fmla="*/ 5246890 w 12192000"/>
              <a:gd name="connsiteY170" fmla="*/ 4187633 h 4267200"/>
              <a:gd name="connsiteX171" fmla="*/ 5347266 w 12192000"/>
              <a:gd name="connsiteY171" fmla="*/ 4267200 h 4267200"/>
              <a:gd name="connsiteX172" fmla="*/ 5164092 w 12192000"/>
              <a:gd name="connsiteY172" fmla="*/ 4267200 h 4267200"/>
              <a:gd name="connsiteX173" fmla="*/ 5108945 w 12192000"/>
              <a:gd name="connsiteY173" fmla="*/ 4232176 h 4267200"/>
              <a:gd name="connsiteX174" fmla="*/ 4294126 w 12192000"/>
              <a:gd name="connsiteY174" fmla="*/ 3303048 h 4267200"/>
              <a:gd name="connsiteX175" fmla="*/ 4305321 w 12192000"/>
              <a:gd name="connsiteY175" fmla="*/ 3256953 h 4267200"/>
              <a:gd name="connsiteX176" fmla="*/ 4949299 w 12192000"/>
              <a:gd name="connsiteY176" fmla="*/ 3766336 h 4267200"/>
              <a:gd name="connsiteX177" fmla="*/ 5291452 w 12192000"/>
              <a:gd name="connsiteY177" fmla="*/ 4076801 h 4267200"/>
              <a:gd name="connsiteX178" fmla="*/ 5434998 w 12192000"/>
              <a:gd name="connsiteY178" fmla="*/ 4254100 h 4267200"/>
              <a:gd name="connsiteX179" fmla="*/ 5351015 w 12192000"/>
              <a:gd name="connsiteY179" fmla="*/ 3760989 h 4267200"/>
              <a:gd name="connsiteX180" fmla="*/ 5413780 w 12192000"/>
              <a:gd name="connsiteY180" fmla="*/ 2966265 h 4267200"/>
              <a:gd name="connsiteX181" fmla="*/ 5425627 w 12192000"/>
              <a:gd name="connsiteY181" fmla="*/ 2954192 h 4267200"/>
              <a:gd name="connsiteX182" fmla="*/ 8380397 w 12192000"/>
              <a:gd name="connsiteY182" fmla="*/ 2896659 h 4267200"/>
              <a:gd name="connsiteX183" fmla="*/ 8634801 w 12192000"/>
              <a:gd name="connsiteY183" fmla="*/ 3304169 h 4267200"/>
              <a:gd name="connsiteX184" fmla="*/ 8971448 w 12192000"/>
              <a:gd name="connsiteY184" fmla="*/ 3675946 h 4267200"/>
              <a:gd name="connsiteX185" fmla="*/ 8820691 w 12192000"/>
              <a:gd name="connsiteY185" fmla="*/ 3486482 h 4267200"/>
              <a:gd name="connsiteX186" fmla="*/ 8807612 w 12192000"/>
              <a:gd name="connsiteY186" fmla="*/ 3467256 h 4267200"/>
              <a:gd name="connsiteX187" fmla="*/ 8556796 w 12192000"/>
              <a:gd name="connsiteY187" fmla="*/ 3116474 h 4267200"/>
              <a:gd name="connsiteX188" fmla="*/ 8427018 w 12192000"/>
              <a:gd name="connsiteY188" fmla="*/ 2948853 h 4267200"/>
              <a:gd name="connsiteX189" fmla="*/ 8380397 w 12192000"/>
              <a:gd name="connsiteY189" fmla="*/ 2896659 h 4267200"/>
              <a:gd name="connsiteX190" fmla="*/ 9831020 w 12192000"/>
              <a:gd name="connsiteY190" fmla="*/ 2871730 h 4267200"/>
              <a:gd name="connsiteX191" fmla="*/ 9827707 w 12192000"/>
              <a:gd name="connsiteY191" fmla="*/ 2915231 h 4267200"/>
              <a:gd name="connsiteX192" fmla="*/ 9820699 w 12192000"/>
              <a:gd name="connsiteY192" fmla="*/ 3051540 h 4267200"/>
              <a:gd name="connsiteX193" fmla="*/ 9822525 w 12192000"/>
              <a:gd name="connsiteY193" fmla="*/ 3140814 h 4267200"/>
              <a:gd name="connsiteX194" fmla="*/ 9824704 w 12192000"/>
              <a:gd name="connsiteY194" fmla="*/ 3230628 h 4267200"/>
              <a:gd name="connsiteX195" fmla="*/ 9793821 w 12192000"/>
              <a:gd name="connsiteY195" fmla="*/ 3531652 h 4267200"/>
              <a:gd name="connsiteX196" fmla="*/ 9767436 w 12192000"/>
              <a:gd name="connsiteY196" fmla="*/ 3750864 h 4267200"/>
              <a:gd name="connsiteX197" fmla="*/ 9814477 w 12192000"/>
              <a:gd name="connsiteY197" fmla="*/ 3662531 h 4267200"/>
              <a:gd name="connsiteX198" fmla="*/ 9831020 w 12192000"/>
              <a:gd name="connsiteY198" fmla="*/ 2871730 h 4267200"/>
              <a:gd name="connsiteX199" fmla="*/ 8380521 w 12192000"/>
              <a:gd name="connsiteY199" fmla="*/ 2850596 h 4267200"/>
              <a:gd name="connsiteX200" fmla="*/ 8451446 w 12192000"/>
              <a:gd name="connsiteY200" fmla="*/ 2928627 h 4267200"/>
              <a:gd name="connsiteX201" fmla="*/ 8582269 w 12192000"/>
              <a:gd name="connsiteY201" fmla="*/ 3097880 h 4267200"/>
              <a:gd name="connsiteX202" fmla="*/ 8833783 w 12192000"/>
              <a:gd name="connsiteY202" fmla="*/ 3449753 h 4267200"/>
              <a:gd name="connsiteX203" fmla="*/ 8846863 w 12192000"/>
              <a:gd name="connsiteY203" fmla="*/ 3468981 h 4267200"/>
              <a:gd name="connsiteX204" fmla="*/ 8960046 w 12192000"/>
              <a:gd name="connsiteY204" fmla="*/ 3620389 h 4267200"/>
              <a:gd name="connsiteX205" fmla="*/ 8380521 w 12192000"/>
              <a:gd name="connsiteY205" fmla="*/ 2850596 h 4267200"/>
              <a:gd name="connsiteX206" fmla="*/ 9854151 w 12192000"/>
              <a:gd name="connsiteY206" fmla="*/ 2642862 h 4267200"/>
              <a:gd name="connsiteX207" fmla="*/ 9871341 w 12192000"/>
              <a:gd name="connsiteY207" fmla="*/ 2659697 h 4267200"/>
              <a:gd name="connsiteX208" fmla="*/ 9966678 w 12192000"/>
              <a:gd name="connsiteY208" fmla="*/ 3423399 h 4267200"/>
              <a:gd name="connsiteX209" fmla="*/ 9880832 w 12192000"/>
              <a:gd name="connsiteY209" fmla="*/ 3700562 h 4267200"/>
              <a:gd name="connsiteX210" fmla="*/ 9896024 w 12192000"/>
              <a:gd name="connsiteY210" fmla="*/ 4178295 h 4267200"/>
              <a:gd name="connsiteX211" fmla="*/ 10028060 w 12192000"/>
              <a:gd name="connsiteY211" fmla="*/ 4267200 h 4267200"/>
              <a:gd name="connsiteX212" fmla="*/ 9651813 w 12192000"/>
              <a:gd name="connsiteY212" fmla="*/ 4267200 h 4267200"/>
              <a:gd name="connsiteX213" fmla="*/ 9814527 w 12192000"/>
              <a:gd name="connsiteY213" fmla="*/ 4248048 h 4267200"/>
              <a:gd name="connsiteX214" fmla="*/ 9615182 w 12192000"/>
              <a:gd name="connsiteY214" fmla="*/ 4220499 h 4267200"/>
              <a:gd name="connsiteX215" fmla="*/ 9465210 w 12192000"/>
              <a:gd name="connsiteY215" fmla="*/ 4242240 h 4267200"/>
              <a:gd name="connsiteX216" fmla="*/ 9387108 w 12192000"/>
              <a:gd name="connsiteY216" fmla="*/ 4267200 h 4267200"/>
              <a:gd name="connsiteX217" fmla="*/ 9268441 w 12192000"/>
              <a:gd name="connsiteY217" fmla="*/ 4267200 h 4267200"/>
              <a:gd name="connsiteX218" fmla="*/ 9307676 w 12192000"/>
              <a:gd name="connsiteY218" fmla="*/ 4251276 h 4267200"/>
              <a:gd name="connsiteX219" fmla="*/ 9761570 w 12192000"/>
              <a:gd name="connsiteY219" fmla="*/ 4182283 h 4267200"/>
              <a:gd name="connsiteX220" fmla="*/ 9368237 w 12192000"/>
              <a:gd name="connsiteY220" fmla="*/ 3949470 h 4267200"/>
              <a:gd name="connsiteX221" fmla="*/ 9354614 w 12192000"/>
              <a:gd name="connsiteY221" fmla="*/ 3951288 h 4267200"/>
              <a:gd name="connsiteX222" fmla="*/ 8364351 w 12192000"/>
              <a:gd name="connsiteY222" fmla="*/ 4159267 h 4267200"/>
              <a:gd name="connsiteX223" fmla="*/ 8386567 w 12192000"/>
              <a:gd name="connsiteY223" fmla="*/ 4119760 h 4267200"/>
              <a:gd name="connsiteX224" fmla="*/ 9231713 w 12192000"/>
              <a:gd name="connsiteY224" fmla="*/ 3873539 h 4267200"/>
              <a:gd name="connsiteX225" fmla="*/ 9023301 w 12192000"/>
              <a:gd name="connsiteY225" fmla="*/ 3763109 h 4267200"/>
              <a:gd name="connsiteX226" fmla="*/ 9010556 w 12192000"/>
              <a:gd name="connsiteY226" fmla="*/ 3758998 h 4267200"/>
              <a:gd name="connsiteX227" fmla="*/ 8604324 w 12192000"/>
              <a:gd name="connsiteY227" fmla="*/ 3417171 h 4267200"/>
              <a:gd name="connsiteX228" fmla="*/ 8218577 w 12192000"/>
              <a:gd name="connsiteY228" fmla="*/ 2770227 h 4267200"/>
              <a:gd name="connsiteX229" fmla="*/ 8222774 w 12192000"/>
              <a:gd name="connsiteY229" fmla="*/ 2749954 h 4267200"/>
              <a:gd name="connsiteX230" fmla="*/ 8297623 w 12192000"/>
              <a:gd name="connsiteY230" fmla="*/ 2731935 h 4267200"/>
              <a:gd name="connsiteX231" fmla="*/ 9090618 w 12192000"/>
              <a:gd name="connsiteY231" fmla="*/ 3716225 h 4267200"/>
              <a:gd name="connsiteX232" fmla="*/ 9762441 w 12192000"/>
              <a:gd name="connsiteY232" fmla="*/ 4093587 h 4267200"/>
              <a:gd name="connsiteX233" fmla="*/ 9717826 w 12192000"/>
              <a:gd name="connsiteY233" fmla="*/ 3916719 h 4267200"/>
              <a:gd name="connsiteX234" fmla="*/ 9713123 w 12192000"/>
              <a:gd name="connsiteY234" fmla="*/ 3916663 h 4267200"/>
              <a:gd name="connsiteX235" fmla="*/ 9175594 w 12192000"/>
              <a:gd name="connsiteY235" fmla="*/ 3326950 h 4267200"/>
              <a:gd name="connsiteX236" fmla="*/ 9253941 w 12192000"/>
              <a:gd name="connsiteY236" fmla="*/ 3287566 h 4267200"/>
              <a:gd name="connsiteX237" fmla="*/ 9625671 w 12192000"/>
              <a:gd name="connsiteY237" fmla="*/ 3639960 h 4267200"/>
              <a:gd name="connsiteX238" fmla="*/ 9656881 w 12192000"/>
              <a:gd name="connsiteY238" fmla="*/ 3333361 h 4267200"/>
              <a:gd name="connsiteX239" fmla="*/ 9782066 w 12192000"/>
              <a:gd name="connsiteY239" fmla="*/ 2680771 h 4267200"/>
              <a:gd name="connsiteX240" fmla="*/ 9854151 w 12192000"/>
              <a:gd name="connsiteY240" fmla="*/ 2642862 h 4267200"/>
              <a:gd name="connsiteX241" fmla="*/ 11114299 w 12192000"/>
              <a:gd name="connsiteY241" fmla="*/ 2390555 h 4267200"/>
              <a:gd name="connsiteX242" fmla="*/ 11113373 w 12192000"/>
              <a:gd name="connsiteY242" fmla="*/ 2392739 h 4267200"/>
              <a:gd name="connsiteX243" fmla="*/ 11117197 w 12192000"/>
              <a:gd name="connsiteY243" fmla="*/ 2394358 h 4267200"/>
              <a:gd name="connsiteX244" fmla="*/ 11114299 w 12192000"/>
              <a:gd name="connsiteY244" fmla="*/ 2390555 h 4267200"/>
              <a:gd name="connsiteX245" fmla="*/ 10506276 w 12192000"/>
              <a:gd name="connsiteY245" fmla="*/ 2118977 h 4267200"/>
              <a:gd name="connsiteX246" fmla="*/ 10431542 w 12192000"/>
              <a:gd name="connsiteY246" fmla="*/ 2525128 h 4267200"/>
              <a:gd name="connsiteX247" fmla="*/ 10391375 w 12192000"/>
              <a:gd name="connsiteY247" fmla="*/ 2667145 h 4267200"/>
              <a:gd name="connsiteX248" fmla="*/ 10355047 w 12192000"/>
              <a:gd name="connsiteY248" fmla="*/ 2832031 h 4267200"/>
              <a:gd name="connsiteX249" fmla="*/ 10336080 w 12192000"/>
              <a:gd name="connsiteY249" fmla="*/ 2927011 h 4267200"/>
              <a:gd name="connsiteX250" fmla="*/ 10389394 w 12192000"/>
              <a:gd name="connsiteY250" fmla="*/ 2782834 h 4267200"/>
              <a:gd name="connsiteX251" fmla="*/ 10506276 w 12192000"/>
              <a:gd name="connsiteY251" fmla="*/ 2118977 h 4267200"/>
              <a:gd name="connsiteX252" fmla="*/ 11538179 w 12192000"/>
              <a:gd name="connsiteY252" fmla="*/ 2090376 h 4267200"/>
              <a:gd name="connsiteX253" fmla="*/ 11577479 w 12192000"/>
              <a:gd name="connsiteY253" fmla="*/ 2228695 h 4267200"/>
              <a:gd name="connsiteX254" fmla="*/ 11586754 w 12192000"/>
              <a:gd name="connsiteY254" fmla="*/ 2266098 h 4267200"/>
              <a:gd name="connsiteX255" fmla="*/ 11609011 w 12192000"/>
              <a:gd name="connsiteY255" fmla="*/ 2353427 h 4267200"/>
              <a:gd name="connsiteX256" fmla="*/ 11761579 w 12192000"/>
              <a:gd name="connsiteY256" fmla="*/ 2703223 h 4267200"/>
              <a:gd name="connsiteX257" fmla="*/ 11877711 w 12192000"/>
              <a:gd name="connsiteY257" fmla="*/ 2947465 h 4267200"/>
              <a:gd name="connsiteX258" fmla="*/ 11538179 w 12192000"/>
              <a:gd name="connsiteY258" fmla="*/ 2090376 h 4267200"/>
              <a:gd name="connsiteX259" fmla="*/ 6604735 w 12192000"/>
              <a:gd name="connsiteY259" fmla="*/ 2041381 h 4267200"/>
              <a:gd name="connsiteX260" fmla="*/ 7204487 w 12192000"/>
              <a:gd name="connsiteY260" fmla="*/ 2742112 h 4267200"/>
              <a:gd name="connsiteX261" fmla="*/ 7131592 w 12192000"/>
              <a:gd name="connsiteY261" fmla="*/ 2672096 h 4267200"/>
              <a:gd name="connsiteX262" fmla="*/ 6996344 w 12192000"/>
              <a:gd name="connsiteY262" fmla="*/ 2518310 h 4267200"/>
              <a:gd name="connsiteX263" fmla="*/ 6735495 w 12192000"/>
              <a:gd name="connsiteY263" fmla="*/ 2196890 h 4267200"/>
              <a:gd name="connsiteX264" fmla="*/ 6721901 w 12192000"/>
              <a:gd name="connsiteY264" fmla="*/ 2179274 h 4267200"/>
              <a:gd name="connsiteX265" fmla="*/ 6604735 w 12192000"/>
              <a:gd name="connsiteY265" fmla="*/ 2041381 h 4267200"/>
              <a:gd name="connsiteX266" fmla="*/ 11488421 w 12192000"/>
              <a:gd name="connsiteY266" fmla="*/ 2034549 h 4267200"/>
              <a:gd name="connsiteX267" fmla="*/ 11840356 w 12192000"/>
              <a:gd name="connsiteY267" fmla="*/ 2932293 h 4267200"/>
              <a:gd name="connsiteX268" fmla="*/ 11736331 w 12192000"/>
              <a:gd name="connsiteY268" fmla="*/ 2715710 h 4267200"/>
              <a:gd name="connsiteX269" fmla="*/ 11581560 w 12192000"/>
              <a:gd name="connsiteY269" fmla="*/ 2360474 h 4267200"/>
              <a:gd name="connsiteX270" fmla="*/ 11558442 w 12192000"/>
              <a:gd name="connsiteY270" fmla="*/ 2272139 h 4267200"/>
              <a:gd name="connsiteX271" fmla="*/ 11549169 w 12192000"/>
              <a:gd name="connsiteY271" fmla="*/ 2234734 h 4267200"/>
              <a:gd name="connsiteX272" fmla="*/ 11488421 w 12192000"/>
              <a:gd name="connsiteY272" fmla="*/ 2034549 h 4267200"/>
              <a:gd name="connsiteX273" fmla="*/ 10468916 w 12192000"/>
              <a:gd name="connsiteY273" fmla="*/ 2032338 h 4267200"/>
              <a:gd name="connsiteX274" fmla="*/ 10421480 w 12192000"/>
              <a:gd name="connsiteY274" fmla="*/ 2185446 h 4267200"/>
              <a:gd name="connsiteX275" fmla="*/ 10351264 w 12192000"/>
              <a:gd name="connsiteY275" fmla="*/ 2591574 h 4267200"/>
              <a:gd name="connsiteX276" fmla="*/ 10294485 w 12192000"/>
              <a:gd name="connsiteY276" fmla="*/ 2991809 h 4267200"/>
              <a:gd name="connsiteX277" fmla="*/ 10327850 w 12192000"/>
              <a:gd name="connsiteY277" fmla="*/ 2826310 h 4267200"/>
              <a:gd name="connsiteX278" fmla="*/ 10364099 w 12192000"/>
              <a:gd name="connsiteY278" fmla="*/ 2660098 h 4267200"/>
              <a:gd name="connsiteX279" fmla="*/ 10404725 w 12192000"/>
              <a:gd name="connsiteY279" fmla="*/ 2516991 h 4267200"/>
              <a:gd name="connsiteX280" fmla="*/ 10478071 w 12192000"/>
              <a:gd name="connsiteY280" fmla="*/ 2114122 h 4267200"/>
              <a:gd name="connsiteX281" fmla="*/ 10468916 w 12192000"/>
              <a:gd name="connsiteY281" fmla="*/ 2032338 h 4267200"/>
              <a:gd name="connsiteX282" fmla="*/ 10573132 w 12192000"/>
              <a:gd name="connsiteY282" fmla="*/ 1991479 h 4267200"/>
              <a:gd name="connsiteX283" fmla="*/ 11066880 w 12192000"/>
              <a:gd name="connsiteY283" fmla="*/ 2371770 h 4267200"/>
              <a:gd name="connsiteX284" fmla="*/ 10573132 w 12192000"/>
              <a:gd name="connsiteY284" fmla="*/ 1991479 h 4267200"/>
              <a:gd name="connsiteX285" fmla="*/ 6591670 w 12192000"/>
              <a:gd name="connsiteY285" fmla="*/ 1988277 h 4267200"/>
              <a:gd name="connsiteX286" fmla="*/ 6747349 w 12192000"/>
              <a:gd name="connsiteY286" fmla="*/ 2160069 h 4267200"/>
              <a:gd name="connsiteX287" fmla="*/ 6760943 w 12192000"/>
              <a:gd name="connsiteY287" fmla="*/ 2177686 h 4267200"/>
              <a:gd name="connsiteX288" fmla="*/ 7021065 w 12192000"/>
              <a:gd name="connsiteY288" fmla="*/ 2498102 h 4267200"/>
              <a:gd name="connsiteX289" fmla="*/ 7155223 w 12192000"/>
              <a:gd name="connsiteY289" fmla="*/ 2650386 h 4267200"/>
              <a:gd name="connsiteX290" fmla="*/ 7203167 w 12192000"/>
              <a:gd name="connsiteY290" fmla="*/ 2697288 h 4267200"/>
              <a:gd name="connsiteX291" fmla="*/ 6937703 w 12192000"/>
              <a:gd name="connsiteY291" fmla="*/ 2321981 h 4267200"/>
              <a:gd name="connsiteX292" fmla="*/ 6591670 w 12192000"/>
              <a:gd name="connsiteY292" fmla="*/ 1988277 h 4267200"/>
              <a:gd name="connsiteX293" fmla="*/ 5798671 w 12192000"/>
              <a:gd name="connsiteY293" fmla="*/ 1981601 h 4267200"/>
              <a:gd name="connsiteX294" fmla="*/ 5754709 w 12192000"/>
              <a:gd name="connsiteY294" fmla="*/ 2071454 h 4267200"/>
              <a:gd name="connsiteX295" fmla="*/ 5763044 w 12192000"/>
              <a:gd name="connsiteY295" fmla="*/ 2842206 h 4267200"/>
              <a:gd name="connsiteX296" fmla="*/ 5764974 w 12192000"/>
              <a:gd name="connsiteY296" fmla="*/ 2799609 h 4267200"/>
              <a:gd name="connsiteX297" fmla="*/ 5767665 w 12192000"/>
              <a:gd name="connsiteY297" fmla="*/ 2666409 h 4267200"/>
              <a:gd name="connsiteX298" fmla="*/ 5763055 w 12192000"/>
              <a:gd name="connsiteY298" fmla="*/ 2579705 h 4267200"/>
              <a:gd name="connsiteX299" fmla="*/ 5758079 w 12192000"/>
              <a:gd name="connsiteY299" fmla="*/ 2492508 h 4267200"/>
              <a:gd name="connsiteX300" fmla="*/ 5779325 w 12192000"/>
              <a:gd name="connsiteY300" fmla="*/ 2197069 h 4267200"/>
              <a:gd name="connsiteX301" fmla="*/ 5798671 w 12192000"/>
              <a:gd name="connsiteY301" fmla="*/ 1981601 h 4267200"/>
              <a:gd name="connsiteX302" fmla="*/ 5829202 w 12192000"/>
              <a:gd name="connsiteY302" fmla="*/ 1971679 h 4267200"/>
              <a:gd name="connsiteX303" fmla="*/ 5809558 w 12192000"/>
              <a:gd name="connsiteY303" fmla="*/ 2198043 h 4267200"/>
              <a:gd name="connsiteX304" fmla="*/ 5788653 w 12192000"/>
              <a:gd name="connsiteY304" fmla="*/ 2489430 h 4267200"/>
              <a:gd name="connsiteX305" fmla="*/ 5793439 w 12192000"/>
              <a:gd name="connsiteY305" fmla="*/ 2575235 h 4267200"/>
              <a:gd name="connsiteX306" fmla="*/ 5796837 w 12192000"/>
              <a:gd name="connsiteY306" fmla="*/ 2637633 h 4267200"/>
              <a:gd name="connsiteX307" fmla="*/ 5818614 w 12192000"/>
              <a:gd name="connsiteY307" fmla="*/ 2473055 h 4267200"/>
              <a:gd name="connsiteX308" fmla="*/ 5829202 w 12192000"/>
              <a:gd name="connsiteY308" fmla="*/ 1971679 h 4267200"/>
              <a:gd name="connsiteX309" fmla="*/ 10578769 w 12192000"/>
              <a:gd name="connsiteY309" fmla="*/ 1962963 h 4267200"/>
              <a:gd name="connsiteX310" fmla="*/ 11073823 w 12192000"/>
              <a:gd name="connsiteY310" fmla="*/ 2338658 h 4267200"/>
              <a:gd name="connsiteX311" fmla="*/ 10578769 w 12192000"/>
              <a:gd name="connsiteY311" fmla="*/ 1962963 h 4267200"/>
              <a:gd name="connsiteX312" fmla="*/ 5911389 w 12192000"/>
              <a:gd name="connsiteY312" fmla="*/ 1898371 h 4267200"/>
              <a:gd name="connsiteX313" fmla="*/ 6237627 w 12192000"/>
              <a:gd name="connsiteY313" fmla="*/ 2231921 h 4267200"/>
              <a:gd name="connsiteX314" fmla="*/ 5911389 w 12192000"/>
              <a:gd name="connsiteY314" fmla="*/ 1898371 h 4267200"/>
              <a:gd name="connsiteX315" fmla="*/ 6944437 w 12192000"/>
              <a:gd name="connsiteY315" fmla="*/ 1575402 h 4267200"/>
              <a:gd name="connsiteX316" fmla="*/ 6304730 w 12192000"/>
              <a:gd name="connsiteY316" fmla="*/ 1766654 h 4267200"/>
              <a:gd name="connsiteX317" fmla="*/ 6944437 w 12192000"/>
              <a:gd name="connsiteY317" fmla="*/ 1575402 h 4267200"/>
              <a:gd name="connsiteX318" fmla="*/ 7019523 w 12192000"/>
              <a:gd name="connsiteY318" fmla="*/ 1519450 h 4267200"/>
              <a:gd name="connsiteX319" fmla="*/ 6298091 w 12192000"/>
              <a:gd name="connsiteY319" fmla="*/ 1737122 h 4267200"/>
              <a:gd name="connsiteX320" fmla="*/ 7019523 w 12192000"/>
              <a:gd name="connsiteY320" fmla="*/ 1519450 h 4267200"/>
              <a:gd name="connsiteX321" fmla="*/ 2399523 w 12192000"/>
              <a:gd name="connsiteY321" fmla="*/ 1428234 h 4267200"/>
              <a:gd name="connsiteX322" fmla="*/ 2224982 w 12192000"/>
              <a:gd name="connsiteY322" fmla="*/ 1826201 h 4267200"/>
              <a:gd name="connsiteX323" fmla="*/ 2096099 w 12192000"/>
              <a:gd name="connsiteY323" fmla="*/ 2345900 h 4267200"/>
              <a:gd name="connsiteX324" fmla="*/ 2283317 w 12192000"/>
              <a:gd name="connsiteY324" fmla="*/ 1796925 h 4267200"/>
              <a:gd name="connsiteX325" fmla="*/ 2448558 w 12192000"/>
              <a:gd name="connsiteY325" fmla="*/ 1373435 h 4267200"/>
              <a:gd name="connsiteX326" fmla="*/ 2312521 w 12192000"/>
              <a:gd name="connsiteY326" fmla="*/ 1806140 h 4267200"/>
              <a:gd name="connsiteX327" fmla="*/ 2127533 w 12192000"/>
              <a:gd name="connsiteY327" fmla="*/ 2348380 h 4267200"/>
              <a:gd name="connsiteX328" fmla="*/ 2358080 w 12192000"/>
              <a:gd name="connsiteY328" fmla="*/ 1866134 h 4267200"/>
              <a:gd name="connsiteX329" fmla="*/ 2407436 w 12192000"/>
              <a:gd name="connsiteY329" fmla="*/ 1651070 h 4267200"/>
              <a:gd name="connsiteX330" fmla="*/ 2448558 w 12192000"/>
              <a:gd name="connsiteY330" fmla="*/ 1373435 h 4267200"/>
              <a:gd name="connsiteX331" fmla="*/ 278707 w 12192000"/>
              <a:gd name="connsiteY331" fmla="*/ 1352270 h 4267200"/>
              <a:gd name="connsiteX332" fmla="*/ 321570 w 12192000"/>
              <a:gd name="connsiteY332" fmla="*/ 1861610 h 4267200"/>
              <a:gd name="connsiteX333" fmla="*/ 294281 w 12192000"/>
              <a:gd name="connsiteY333" fmla="*/ 1440658 h 4267200"/>
              <a:gd name="connsiteX334" fmla="*/ 1423821 w 12192000"/>
              <a:gd name="connsiteY334" fmla="*/ 1351958 h 4267200"/>
              <a:gd name="connsiteX335" fmla="*/ 1638521 w 12192000"/>
              <a:gd name="connsiteY335" fmla="*/ 1908470 h 4267200"/>
              <a:gd name="connsiteX336" fmla="*/ 1754199 w 12192000"/>
              <a:gd name="connsiteY336" fmla="*/ 2149284 h 4267200"/>
              <a:gd name="connsiteX337" fmla="*/ 1908359 w 12192000"/>
              <a:gd name="connsiteY337" fmla="*/ 2364988 h 4267200"/>
              <a:gd name="connsiteX338" fmla="*/ 1647661 w 12192000"/>
              <a:gd name="connsiteY338" fmla="*/ 1825945 h 4267200"/>
              <a:gd name="connsiteX339" fmla="*/ 1423821 w 12192000"/>
              <a:gd name="connsiteY339" fmla="*/ 1351958 h 4267200"/>
              <a:gd name="connsiteX340" fmla="*/ 9518298 w 12192000"/>
              <a:gd name="connsiteY340" fmla="*/ 1338235 h 4267200"/>
              <a:gd name="connsiteX341" fmla="*/ 9838009 w 12192000"/>
              <a:gd name="connsiteY341" fmla="*/ 2272553 h 4267200"/>
              <a:gd name="connsiteX342" fmla="*/ 9805906 w 12192000"/>
              <a:gd name="connsiteY342" fmla="*/ 2159819 h 4267200"/>
              <a:gd name="connsiteX343" fmla="*/ 9801623 w 12192000"/>
              <a:gd name="connsiteY343" fmla="*/ 2142555 h 4267200"/>
              <a:gd name="connsiteX344" fmla="*/ 9628671 w 12192000"/>
              <a:gd name="connsiteY344" fmla="*/ 1617375 h 4267200"/>
              <a:gd name="connsiteX345" fmla="*/ 9598299 w 12192000"/>
              <a:gd name="connsiteY345" fmla="*/ 1544643 h 4267200"/>
              <a:gd name="connsiteX346" fmla="*/ 9518298 w 12192000"/>
              <a:gd name="connsiteY346" fmla="*/ 1338235 h 4267200"/>
              <a:gd name="connsiteX347" fmla="*/ 1431890 w 12192000"/>
              <a:gd name="connsiteY347" fmla="*/ 1306475 h 4267200"/>
              <a:gd name="connsiteX348" fmla="*/ 1507597 w 12192000"/>
              <a:gd name="connsiteY348" fmla="*/ 1446132 h 4267200"/>
              <a:gd name="connsiteX349" fmla="*/ 1674586 w 12192000"/>
              <a:gd name="connsiteY349" fmla="*/ 1813832 h 4267200"/>
              <a:gd name="connsiteX350" fmla="*/ 1815950 w 12192000"/>
              <a:gd name="connsiteY350" fmla="*/ 2128564 h 4267200"/>
              <a:gd name="connsiteX351" fmla="*/ 1984242 w 12192000"/>
              <a:gd name="connsiteY351" fmla="*/ 2430829 h 4267200"/>
              <a:gd name="connsiteX352" fmla="*/ 2014023 w 12192000"/>
              <a:gd name="connsiteY352" fmla="*/ 2450995 h 4267200"/>
              <a:gd name="connsiteX353" fmla="*/ 1747337 w 12192000"/>
              <a:gd name="connsiteY353" fmla="*/ 1855264 h 4267200"/>
              <a:gd name="connsiteX354" fmla="*/ 1533749 w 12192000"/>
              <a:gd name="connsiteY354" fmla="*/ 1478656 h 4267200"/>
              <a:gd name="connsiteX355" fmla="*/ 1431890 w 12192000"/>
              <a:gd name="connsiteY355" fmla="*/ 1306475 h 4267200"/>
              <a:gd name="connsiteX356" fmla="*/ 5052692 w 12192000"/>
              <a:gd name="connsiteY356" fmla="*/ 1292994 h 4267200"/>
              <a:gd name="connsiteX357" fmla="*/ 5200661 w 12192000"/>
              <a:gd name="connsiteY357" fmla="*/ 1635186 h 4267200"/>
              <a:gd name="connsiteX358" fmla="*/ 5297138 w 12192000"/>
              <a:gd name="connsiteY358" fmla="*/ 1906351 h 4267200"/>
              <a:gd name="connsiteX359" fmla="*/ 5052692 w 12192000"/>
              <a:gd name="connsiteY359" fmla="*/ 1292994 h 4267200"/>
              <a:gd name="connsiteX360" fmla="*/ 9528078 w 12192000"/>
              <a:gd name="connsiteY360" fmla="*/ 1278636 h 4267200"/>
              <a:gd name="connsiteX361" fmla="*/ 9623946 w 12192000"/>
              <a:gd name="connsiteY361" fmla="*/ 1534260 h 4267200"/>
              <a:gd name="connsiteX362" fmla="*/ 9654858 w 12192000"/>
              <a:gd name="connsiteY362" fmla="*/ 1607218 h 4267200"/>
              <a:gd name="connsiteX363" fmla="*/ 9826304 w 12192000"/>
              <a:gd name="connsiteY363" fmla="*/ 2125320 h 4267200"/>
              <a:gd name="connsiteX364" fmla="*/ 9701198 w 12192000"/>
              <a:gd name="connsiteY364" fmla="*/ 1646797 h 4267200"/>
              <a:gd name="connsiteX365" fmla="*/ 9528078 w 12192000"/>
              <a:gd name="connsiteY365" fmla="*/ 1278636 h 4267200"/>
              <a:gd name="connsiteX366" fmla="*/ 5009948 w 12192000"/>
              <a:gd name="connsiteY366" fmla="*/ 1273619 h 4267200"/>
              <a:gd name="connsiteX367" fmla="*/ 5121777 w 12192000"/>
              <a:gd name="connsiteY367" fmla="*/ 1654213 h 4267200"/>
              <a:gd name="connsiteX368" fmla="*/ 5293545 w 12192000"/>
              <a:gd name="connsiteY368" fmla="*/ 2072247 h 4267200"/>
              <a:gd name="connsiteX369" fmla="*/ 5294042 w 12192000"/>
              <a:gd name="connsiteY369" fmla="*/ 2065019 h 4267200"/>
              <a:gd name="connsiteX370" fmla="*/ 5171936 w 12192000"/>
              <a:gd name="connsiteY370" fmla="*/ 1647613 h 4267200"/>
              <a:gd name="connsiteX371" fmla="*/ 5009948 w 12192000"/>
              <a:gd name="connsiteY371" fmla="*/ 1273619 h 4267200"/>
              <a:gd name="connsiteX372" fmla="*/ 655236 w 12192000"/>
              <a:gd name="connsiteY372" fmla="*/ 1268632 h 4267200"/>
              <a:gd name="connsiteX373" fmla="*/ 839521 w 12192000"/>
              <a:gd name="connsiteY373" fmla="*/ 1685315 h 4267200"/>
              <a:gd name="connsiteX374" fmla="*/ 1109416 w 12192000"/>
              <a:gd name="connsiteY374" fmla="*/ 2061663 h 4267200"/>
              <a:gd name="connsiteX375" fmla="*/ 1298300 w 12192000"/>
              <a:gd name="connsiteY375" fmla="*/ 2247742 h 4267200"/>
              <a:gd name="connsiteX376" fmla="*/ 1125871 w 12192000"/>
              <a:gd name="connsiteY376" fmla="*/ 1989513 h 4267200"/>
              <a:gd name="connsiteX377" fmla="*/ 981574 w 12192000"/>
              <a:gd name="connsiteY377" fmla="*/ 1783157 h 4267200"/>
              <a:gd name="connsiteX378" fmla="*/ 922198 w 12192000"/>
              <a:gd name="connsiteY378" fmla="*/ 1677437 h 4267200"/>
              <a:gd name="connsiteX379" fmla="*/ 869293 w 12192000"/>
              <a:gd name="connsiteY379" fmla="*/ 1583214 h 4267200"/>
              <a:gd name="connsiteX380" fmla="*/ 751431 w 12192000"/>
              <a:gd name="connsiteY380" fmla="*/ 1405731 h 4267200"/>
              <a:gd name="connsiteX381" fmla="*/ 6516292 w 12192000"/>
              <a:gd name="connsiteY381" fmla="*/ 1263064 h 4267200"/>
              <a:gd name="connsiteX382" fmla="*/ 5736320 w 12192000"/>
              <a:gd name="connsiteY382" fmla="*/ 1501803 h 4267200"/>
              <a:gd name="connsiteX383" fmla="*/ 6516292 w 12192000"/>
              <a:gd name="connsiteY383" fmla="*/ 1263064 h 4267200"/>
              <a:gd name="connsiteX384" fmla="*/ 291466 w 12192000"/>
              <a:gd name="connsiteY384" fmla="*/ 1250369 h 4267200"/>
              <a:gd name="connsiteX385" fmla="*/ 323180 w 12192000"/>
              <a:gd name="connsiteY385" fmla="*/ 1435283 h 4267200"/>
              <a:gd name="connsiteX386" fmla="*/ 349381 w 12192000"/>
              <a:gd name="connsiteY386" fmla="*/ 1875041 h 4267200"/>
              <a:gd name="connsiteX387" fmla="*/ 374363 w 12192000"/>
              <a:gd name="connsiteY387" fmla="*/ 1506494 h 4267200"/>
              <a:gd name="connsiteX388" fmla="*/ 302168 w 12192000"/>
              <a:gd name="connsiteY388" fmla="*/ 1274495 h 4267200"/>
              <a:gd name="connsiteX389" fmla="*/ 291466 w 12192000"/>
              <a:gd name="connsiteY389" fmla="*/ 1250369 h 4267200"/>
              <a:gd name="connsiteX390" fmla="*/ 678222 w 12192000"/>
              <a:gd name="connsiteY390" fmla="*/ 1248670 h 4267200"/>
              <a:gd name="connsiteX391" fmla="*/ 775536 w 12192000"/>
              <a:gd name="connsiteY391" fmla="*/ 1388015 h 4267200"/>
              <a:gd name="connsiteX392" fmla="*/ 894529 w 12192000"/>
              <a:gd name="connsiteY392" fmla="*/ 1567739 h 4267200"/>
              <a:gd name="connsiteX393" fmla="*/ 948000 w 12192000"/>
              <a:gd name="connsiteY393" fmla="*/ 1663088 h 4267200"/>
              <a:gd name="connsiteX394" fmla="*/ 1006812 w 12192000"/>
              <a:gd name="connsiteY394" fmla="*/ 1767683 h 4267200"/>
              <a:gd name="connsiteX395" fmla="*/ 1149133 w 12192000"/>
              <a:gd name="connsiteY395" fmla="*/ 1971513 h 4267200"/>
              <a:gd name="connsiteX396" fmla="*/ 1333952 w 12192000"/>
              <a:gd name="connsiteY396" fmla="*/ 2251620 h 4267200"/>
              <a:gd name="connsiteX397" fmla="*/ 1337329 w 12192000"/>
              <a:gd name="connsiteY397" fmla="*/ 2258350 h 4267200"/>
              <a:gd name="connsiteX398" fmla="*/ 1014726 w 12192000"/>
              <a:gd name="connsiteY398" fmla="*/ 1615556 h 4267200"/>
              <a:gd name="connsiteX399" fmla="*/ 678222 w 12192000"/>
              <a:gd name="connsiteY399" fmla="*/ 1248670 h 4267200"/>
              <a:gd name="connsiteX400" fmla="*/ 9441752 w 12192000"/>
              <a:gd name="connsiteY400" fmla="*/ 1245311 h 4267200"/>
              <a:gd name="connsiteX401" fmla="*/ 9278979 w 12192000"/>
              <a:gd name="connsiteY401" fmla="*/ 1406236 h 4267200"/>
              <a:gd name="connsiteX402" fmla="*/ 9235540 w 12192000"/>
              <a:gd name="connsiteY402" fmla="*/ 1546869 h 4267200"/>
              <a:gd name="connsiteX403" fmla="*/ 9264074 w 12192000"/>
              <a:gd name="connsiteY403" fmla="*/ 1557016 h 4267200"/>
              <a:gd name="connsiteX404" fmla="*/ 9441752 w 12192000"/>
              <a:gd name="connsiteY404" fmla="*/ 1245311 h 4267200"/>
              <a:gd name="connsiteX405" fmla="*/ 6691602 w 12192000"/>
              <a:gd name="connsiteY405" fmla="*/ 1140573 h 4267200"/>
              <a:gd name="connsiteX406" fmla="*/ 6571100 w 12192000"/>
              <a:gd name="connsiteY406" fmla="*/ 1183662 h 4267200"/>
              <a:gd name="connsiteX407" fmla="*/ 6241687 w 12192000"/>
              <a:gd name="connsiteY407" fmla="*/ 1257600 h 4267200"/>
              <a:gd name="connsiteX408" fmla="*/ 5693009 w 12192000"/>
              <a:gd name="connsiteY408" fmla="*/ 1478256 h 4267200"/>
              <a:gd name="connsiteX409" fmla="*/ 6548420 w 12192000"/>
              <a:gd name="connsiteY409" fmla="*/ 1214599 h 4267200"/>
              <a:gd name="connsiteX410" fmla="*/ 6605473 w 12192000"/>
              <a:gd name="connsiteY410" fmla="*/ 1184686 h 4267200"/>
              <a:gd name="connsiteX411" fmla="*/ 6691602 w 12192000"/>
              <a:gd name="connsiteY411" fmla="*/ 1140573 h 4267200"/>
              <a:gd name="connsiteX412" fmla="*/ 4002475 w 12192000"/>
              <a:gd name="connsiteY412" fmla="*/ 1037802 h 4267200"/>
              <a:gd name="connsiteX413" fmla="*/ 4000324 w 12192000"/>
              <a:gd name="connsiteY413" fmla="*/ 1039362 h 4267200"/>
              <a:gd name="connsiteX414" fmla="*/ 4002862 w 12192000"/>
              <a:gd name="connsiteY414" fmla="*/ 1042866 h 4267200"/>
              <a:gd name="connsiteX415" fmla="*/ 4002475 w 12192000"/>
              <a:gd name="connsiteY415" fmla="*/ 1037802 h 4267200"/>
              <a:gd name="connsiteX416" fmla="*/ 506322 w 12192000"/>
              <a:gd name="connsiteY416" fmla="*/ 1020997 h 4267200"/>
              <a:gd name="connsiteX417" fmla="*/ 533068 w 12192000"/>
              <a:gd name="connsiteY417" fmla="*/ 1029409 h 4267200"/>
              <a:gd name="connsiteX418" fmla="*/ 1232525 w 12192000"/>
              <a:gd name="connsiteY418" fmla="*/ 1804675 h 4267200"/>
              <a:gd name="connsiteX419" fmla="*/ 1388858 w 12192000"/>
              <a:gd name="connsiteY419" fmla="*/ 2368011 h 4267200"/>
              <a:gd name="connsiteX420" fmla="*/ 1384098 w 12192000"/>
              <a:gd name="connsiteY420" fmla="*/ 2378125 h 4267200"/>
              <a:gd name="connsiteX421" fmla="*/ 1425393 w 12192000"/>
              <a:gd name="connsiteY421" fmla="*/ 2589124 h 4267200"/>
              <a:gd name="connsiteX422" fmla="*/ 1424001 w 12192000"/>
              <a:gd name="connsiteY422" fmla="*/ 2597541 h 4267200"/>
              <a:gd name="connsiteX423" fmla="*/ 2152729 w 12192000"/>
              <a:gd name="connsiteY423" fmla="*/ 2864487 h 4267200"/>
              <a:gd name="connsiteX424" fmla="*/ 2020609 w 12192000"/>
              <a:gd name="connsiteY424" fmla="*/ 2539671 h 4267200"/>
              <a:gd name="connsiteX425" fmla="*/ 2018920 w 12192000"/>
              <a:gd name="connsiteY425" fmla="*/ 2536309 h 4267200"/>
              <a:gd name="connsiteX426" fmla="*/ 1342441 w 12192000"/>
              <a:gd name="connsiteY426" fmla="*/ 1173017 h 4267200"/>
              <a:gd name="connsiteX427" fmla="*/ 1367925 w 12192000"/>
              <a:gd name="connsiteY427" fmla="*/ 1135648 h 4267200"/>
              <a:gd name="connsiteX428" fmla="*/ 1771401 w 12192000"/>
              <a:gd name="connsiteY428" fmla="*/ 1806673 h 4267200"/>
              <a:gd name="connsiteX429" fmla="*/ 1972385 w 12192000"/>
              <a:gd name="connsiteY429" fmla="*/ 2198735 h 4267200"/>
              <a:gd name="connsiteX430" fmla="*/ 2040892 w 12192000"/>
              <a:gd name="connsiteY430" fmla="*/ 2405205 h 4267200"/>
              <a:gd name="connsiteX431" fmla="*/ 2131689 w 12192000"/>
              <a:gd name="connsiteY431" fmla="*/ 1936926 h 4267200"/>
              <a:gd name="connsiteX432" fmla="*/ 2454820 w 12192000"/>
              <a:gd name="connsiteY432" fmla="*/ 1248808 h 4267200"/>
              <a:gd name="connsiteX433" fmla="*/ 2492512 w 12192000"/>
              <a:gd name="connsiteY433" fmla="*/ 1302920 h 4267200"/>
              <a:gd name="connsiteX434" fmla="*/ 2081216 w 12192000"/>
              <a:gd name="connsiteY434" fmla="*/ 2527513 h 4267200"/>
              <a:gd name="connsiteX435" fmla="*/ 2081211 w 12192000"/>
              <a:gd name="connsiteY435" fmla="*/ 2528916 h 4267200"/>
              <a:gd name="connsiteX436" fmla="*/ 2199067 w 12192000"/>
              <a:gd name="connsiteY436" fmla="*/ 2884061 h 4267200"/>
              <a:gd name="connsiteX437" fmla="*/ 3192586 w 12192000"/>
              <a:gd name="connsiteY437" fmla="*/ 3411496 h 4267200"/>
              <a:gd name="connsiteX438" fmla="*/ 3182620 w 12192000"/>
              <a:gd name="connsiteY438" fmla="*/ 3483279 h 4267200"/>
              <a:gd name="connsiteX439" fmla="*/ 2435119 w 12192000"/>
              <a:gd name="connsiteY439" fmla="*/ 3080173 h 4267200"/>
              <a:gd name="connsiteX440" fmla="*/ 2410152 w 12192000"/>
              <a:gd name="connsiteY440" fmla="*/ 3063751 h 4267200"/>
              <a:gd name="connsiteX441" fmla="*/ 2408099 w 12192000"/>
              <a:gd name="connsiteY441" fmla="*/ 3064403 h 4267200"/>
              <a:gd name="connsiteX442" fmla="*/ 2407218 w 12192000"/>
              <a:gd name="connsiteY442" fmla="*/ 3070324 h 4267200"/>
              <a:gd name="connsiteX443" fmla="*/ 2380138 w 12192000"/>
              <a:gd name="connsiteY443" fmla="*/ 3099341 h 4267200"/>
              <a:gd name="connsiteX444" fmla="*/ 1765923 w 12192000"/>
              <a:gd name="connsiteY444" fmla="*/ 3581043 h 4267200"/>
              <a:gd name="connsiteX445" fmla="*/ 1702258 w 12192000"/>
              <a:gd name="connsiteY445" fmla="*/ 3612286 h 4267200"/>
              <a:gd name="connsiteX446" fmla="*/ 1538370 w 12192000"/>
              <a:gd name="connsiteY446" fmla="*/ 3811804 h 4267200"/>
              <a:gd name="connsiteX447" fmla="*/ 1325720 w 12192000"/>
              <a:gd name="connsiteY447" fmla="*/ 4125411 h 4267200"/>
              <a:gd name="connsiteX448" fmla="*/ 1206279 w 12192000"/>
              <a:gd name="connsiteY448" fmla="*/ 4267200 h 4267200"/>
              <a:gd name="connsiteX449" fmla="*/ 1115040 w 12192000"/>
              <a:gd name="connsiteY449" fmla="*/ 4267200 h 4267200"/>
              <a:gd name="connsiteX450" fmla="*/ 1258195 w 12192000"/>
              <a:gd name="connsiteY450" fmla="*/ 4099624 h 4267200"/>
              <a:gd name="connsiteX451" fmla="*/ 1423113 w 12192000"/>
              <a:gd name="connsiteY451" fmla="*/ 3874565 h 4267200"/>
              <a:gd name="connsiteX452" fmla="*/ 1260565 w 12192000"/>
              <a:gd name="connsiteY452" fmla="*/ 4031982 h 4267200"/>
              <a:gd name="connsiteX453" fmla="*/ 1073327 w 12192000"/>
              <a:gd name="connsiteY453" fmla="*/ 4218727 h 4267200"/>
              <a:gd name="connsiteX454" fmla="*/ 1032294 w 12192000"/>
              <a:gd name="connsiteY454" fmla="*/ 4267200 h 4267200"/>
              <a:gd name="connsiteX455" fmla="*/ 993830 w 12192000"/>
              <a:gd name="connsiteY455" fmla="*/ 4267200 h 4267200"/>
              <a:gd name="connsiteX456" fmla="*/ 1051860 w 12192000"/>
              <a:gd name="connsiteY456" fmla="*/ 4198693 h 4267200"/>
              <a:gd name="connsiteX457" fmla="*/ 1240607 w 12192000"/>
              <a:gd name="connsiteY457" fmla="*/ 4010401 h 4267200"/>
              <a:gd name="connsiteX458" fmla="*/ 1310106 w 12192000"/>
              <a:gd name="connsiteY458" fmla="*/ 3943217 h 4267200"/>
              <a:gd name="connsiteX459" fmla="*/ 952103 w 12192000"/>
              <a:gd name="connsiteY459" fmla="*/ 4265972 h 4267200"/>
              <a:gd name="connsiteX460" fmla="*/ 951207 w 12192000"/>
              <a:gd name="connsiteY460" fmla="*/ 4267200 h 4267200"/>
              <a:gd name="connsiteX461" fmla="*/ 862760 w 12192000"/>
              <a:gd name="connsiteY461" fmla="*/ 4267200 h 4267200"/>
              <a:gd name="connsiteX462" fmla="*/ 909145 w 12192000"/>
              <a:gd name="connsiteY462" fmla="*/ 4199225 h 4267200"/>
              <a:gd name="connsiteX463" fmla="*/ 1214067 w 12192000"/>
              <a:gd name="connsiteY463" fmla="*/ 3908561 h 4267200"/>
              <a:gd name="connsiteX464" fmla="*/ 640967 w 12192000"/>
              <a:gd name="connsiteY464" fmla="*/ 4105601 h 4267200"/>
              <a:gd name="connsiteX465" fmla="*/ 372807 w 12192000"/>
              <a:gd name="connsiteY465" fmla="*/ 4243651 h 4267200"/>
              <a:gd name="connsiteX466" fmla="*/ 332830 w 12192000"/>
              <a:gd name="connsiteY466" fmla="*/ 4267200 h 4267200"/>
              <a:gd name="connsiteX467" fmla="*/ 168301 w 12192000"/>
              <a:gd name="connsiteY467" fmla="*/ 4267200 h 4267200"/>
              <a:gd name="connsiteX468" fmla="*/ 278002 w 12192000"/>
              <a:gd name="connsiteY468" fmla="*/ 4201399 h 4267200"/>
              <a:gd name="connsiteX469" fmla="*/ 527241 w 12192000"/>
              <a:gd name="connsiteY469" fmla="*/ 4065078 h 4267200"/>
              <a:gd name="connsiteX470" fmla="*/ 1510397 w 12192000"/>
              <a:gd name="connsiteY470" fmla="*/ 3684705 h 4267200"/>
              <a:gd name="connsiteX471" fmla="*/ 1146550 w 12192000"/>
              <a:gd name="connsiteY471" fmla="*/ 3802012 h 4267200"/>
              <a:gd name="connsiteX472" fmla="*/ 698834 w 12192000"/>
              <a:gd name="connsiteY472" fmla="*/ 3952272 h 4267200"/>
              <a:gd name="connsiteX473" fmla="*/ 192528 w 12192000"/>
              <a:gd name="connsiteY473" fmla="*/ 4236299 h 4267200"/>
              <a:gd name="connsiteX474" fmla="*/ 148586 w 12192000"/>
              <a:gd name="connsiteY474" fmla="*/ 4267200 h 4267200"/>
              <a:gd name="connsiteX475" fmla="*/ 98116 w 12192000"/>
              <a:gd name="connsiteY475" fmla="*/ 4267200 h 4267200"/>
              <a:gd name="connsiteX476" fmla="*/ 169669 w 12192000"/>
              <a:gd name="connsiteY476" fmla="*/ 4216852 h 4267200"/>
              <a:gd name="connsiteX477" fmla="*/ 687572 w 12192000"/>
              <a:gd name="connsiteY477" fmla="*/ 3925629 h 4267200"/>
              <a:gd name="connsiteX478" fmla="*/ 1138365 w 12192000"/>
              <a:gd name="connsiteY478" fmla="*/ 3774515 h 4267200"/>
              <a:gd name="connsiteX479" fmla="*/ 1505579 w 12192000"/>
              <a:gd name="connsiteY479" fmla="*/ 3655526 h 4267200"/>
              <a:gd name="connsiteX480" fmla="*/ 1313114 w 12192000"/>
              <a:gd name="connsiteY480" fmla="*/ 3655216 h 4267200"/>
              <a:gd name="connsiteX481" fmla="*/ 1109304 w 12192000"/>
              <a:gd name="connsiteY481" fmla="*/ 3669030 h 4267200"/>
              <a:gd name="connsiteX482" fmla="*/ 258951 w 12192000"/>
              <a:gd name="connsiteY482" fmla="*/ 4111994 h 4267200"/>
              <a:gd name="connsiteX483" fmla="*/ 80807 w 12192000"/>
              <a:gd name="connsiteY483" fmla="*/ 4267200 h 4267200"/>
              <a:gd name="connsiteX484" fmla="*/ 0 w 12192000"/>
              <a:gd name="connsiteY484" fmla="*/ 4267200 h 4267200"/>
              <a:gd name="connsiteX485" fmla="*/ 0 w 12192000"/>
              <a:gd name="connsiteY485" fmla="*/ 4233763 h 4267200"/>
              <a:gd name="connsiteX486" fmla="*/ 36881 w 12192000"/>
              <a:gd name="connsiteY486" fmla="*/ 4200118 h 4267200"/>
              <a:gd name="connsiteX487" fmla="*/ 910534 w 12192000"/>
              <a:gd name="connsiteY487" fmla="*/ 3629753 h 4267200"/>
              <a:gd name="connsiteX488" fmla="*/ 1578717 w 12192000"/>
              <a:gd name="connsiteY488" fmla="*/ 3575982 h 4267200"/>
              <a:gd name="connsiteX489" fmla="*/ 2338780 w 12192000"/>
              <a:gd name="connsiteY489" fmla="*/ 3033725 h 4267200"/>
              <a:gd name="connsiteX490" fmla="*/ 1807991 w 12192000"/>
              <a:gd name="connsiteY490" fmla="*/ 2807184 h 4267200"/>
              <a:gd name="connsiteX491" fmla="*/ 1416358 w 12192000"/>
              <a:gd name="connsiteY491" fmla="*/ 3112571 h 4267200"/>
              <a:gd name="connsiteX492" fmla="*/ 939066 w 12192000"/>
              <a:gd name="connsiteY492" fmla="*/ 3378798 h 4267200"/>
              <a:gd name="connsiteX493" fmla="*/ 115099 w 12192000"/>
              <a:gd name="connsiteY493" fmla="*/ 3607650 h 4267200"/>
              <a:gd name="connsiteX494" fmla="*/ 97284 w 12192000"/>
              <a:gd name="connsiteY494" fmla="*/ 3520393 h 4267200"/>
              <a:gd name="connsiteX495" fmla="*/ 922050 w 12192000"/>
              <a:gd name="connsiteY495" fmla="*/ 3074867 h 4267200"/>
              <a:gd name="connsiteX496" fmla="*/ 1405265 w 12192000"/>
              <a:gd name="connsiteY496" fmla="*/ 3016319 h 4267200"/>
              <a:gd name="connsiteX497" fmla="*/ 1407512 w 12192000"/>
              <a:gd name="connsiteY497" fmla="*/ 3018001 h 4267200"/>
              <a:gd name="connsiteX498" fmla="*/ 1726266 w 12192000"/>
              <a:gd name="connsiteY498" fmla="*/ 2777274 h 4267200"/>
              <a:gd name="connsiteX499" fmla="*/ 625390 w 12192000"/>
              <a:gd name="connsiteY499" fmla="*/ 2514541 h 4267200"/>
              <a:gd name="connsiteX500" fmla="*/ 619799 w 12192000"/>
              <a:gd name="connsiteY500" fmla="*/ 2527180 h 4267200"/>
              <a:gd name="connsiteX501" fmla="*/ 310030 w 12192000"/>
              <a:gd name="connsiteY501" fmla="*/ 2771818 h 4267200"/>
              <a:gd name="connsiteX502" fmla="*/ 173877 w 12192000"/>
              <a:gd name="connsiteY502" fmla="*/ 2937056 h 4267200"/>
              <a:gd name="connsiteX503" fmla="*/ 77889 w 12192000"/>
              <a:gd name="connsiteY503" fmla="*/ 3138440 h 4267200"/>
              <a:gd name="connsiteX504" fmla="*/ 0 w 12192000"/>
              <a:gd name="connsiteY504" fmla="*/ 3271395 h 4267200"/>
              <a:gd name="connsiteX505" fmla="*/ 0 w 12192000"/>
              <a:gd name="connsiteY505" fmla="*/ 3153002 h 4267200"/>
              <a:gd name="connsiteX506" fmla="*/ 2386 w 12192000"/>
              <a:gd name="connsiteY506" fmla="*/ 3149203 h 4267200"/>
              <a:gd name="connsiteX507" fmla="*/ 89753 w 12192000"/>
              <a:gd name="connsiteY507" fmla="*/ 2987702 h 4267200"/>
              <a:gd name="connsiteX508" fmla="*/ 76869 w 12192000"/>
              <a:gd name="connsiteY508" fmla="*/ 3005404 h 4267200"/>
              <a:gd name="connsiteX509" fmla="*/ 32049 w 12192000"/>
              <a:gd name="connsiteY509" fmla="*/ 3065814 h 4267200"/>
              <a:gd name="connsiteX510" fmla="*/ 0 w 12192000"/>
              <a:gd name="connsiteY510" fmla="*/ 3108744 h 4267200"/>
              <a:gd name="connsiteX511" fmla="*/ 0 w 12192000"/>
              <a:gd name="connsiteY511" fmla="*/ 3058059 h 4267200"/>
              <a:gd name="connsiteX512" fmla="*/ 7610 w 12192000"/>
              <a:gd name="connsiteY512" fmla="*/ 3047889 h 4267200"/>
              <a:gd name="connsiteX513" fmla="*/ 52419 w 12192000"/>
              <a:gd name="connsiteY513" fmla="*/ 2987479 h 4267200"/>
              <a:gd name="connsiteX514" fmla="*/ 59142 w 12192000"/>
              <a:gd name="connsiteY514" fmla="*/ 2978488 h 4267200"/>
              <a:gd name="connsiteX515" fmla="*/ 0 w 12192000"/>
              <a:gd name="connsiteY515" fmla="*/ 3015334 h 4267200"/>
              <a:gd name="connsiteX516" fmla="*/ 0 w 12192000"/>
              <a:gd name="connsiteY516" fmla="*/ 2914286 h 4267200"/>
              <a:gd name="connsiteX517" fmla="*/ 36383 w 12192000"/>
              <a:gd name="connsiteY517" fmla="*/ 2901128 h 4267200"/>
              <a:gd name="connsiteX518" fmla="*/ 156329 w 12192000"/>
              <a:gd name="connsiteY518" fmla="*/ 2840533 h 4267200"/>
              <a:gd name="connsiteX519" fmla="*/ 358355 w 12192000"/>
              <a:gd name="connsiteY519" fmla="*/ 2620471 h 4267200"/>
              <a:gd name="connsiteX520" fmla="*/ 510577 w 12192000"/>
              <a:gd name="connsiteY520" fmla="*/ 2501244 h 4267200"/>
              <a:gd name="connsiteX521" fmla="*/ 211967 w 12192000"/>
              <a:gd name="connsiteY521" fmla="*/ 2479171 h 4267200"/>
              <a:gd name="connsiteX522" fmla="*/ 0 w 12192000"/>
              <a:gd name="connsiteY522" fmla="*/ 2476398 h 4267200"/>
              <a:gd name="connsiteX523" fmla="*/ 0 w 12192000"/>
              <a:gd name="connsiteY523" fmla="*/ 2389189 h 4267200"/>
              <a:gd name="connsiteX524" fmla="*/ 103062 w 12192000"/>
              <a:gd name="connsiteY524" fmla="*/ 2389518 h 4267200"/>
              <a:gd name="connsiteX525" fmla="*/ 510734 w 12192000"/>
              <a:gd name="connsiteY525" fmla="*/ 2416201 h 4267200"/>
              <a:gd name="connsiteX526" fmla="*/ 279257 w 12192000"/>
              <a:gd name="connsiteY526" fmla="*/ 2092102 h 4267200"/>
              <a:gd name="connsiteX527" fmla="*/ 65265 w 12192000"/>
              <a:gd name="connsiteY527" fmla="*/ 2006049 h 4267200"/>
              <a:gd name="connsiteX528" fmla="*/ 0 w 12192000"/>
              <a:gd name="connsiteY528" fmla="*/ 1982532 h 4267200"/>
              <a:gd name="connsiteX529" fmla="*/ 0 w 12192000"/>
              <a:gd name="connsiteY529" fmla="*/ 1912789 h 4267200"/>
              <a:gd name="connsiteX530" fmla="*/ 97460 w 12192000"/>
              <a:gd name="connsiteY530" fmla="*/ 1953725 h 4267200"/>
              <a:gd name="connsiteX531" fmla="*/ 221272 w 12192000"/>
              <a:gd name="connsiteY531" fmla="*/ 1980766 h 4267200"/>
              <a:gd name="connsiteX532" fmla="*/ 116765 w 12192000"/>
              <a:gd name="connsiteY532" fmla="*/ 1911033 h 4267200"/>
              <a:gd name="connsiteX533" fmla="*/ 16405 w 12192000"/>
              <a:gd name="connsiteY533" fmla="*/ 1803412 h 4267200"/>
              <a:gd name="connsiteX534" fmla="*/ 0 w 12192000"/>
              <a:gd name="connsiteY534" fmla="*/ 1784777 h 4267200"/>
              <a:gd name="connsiteX535" fmla="*/ 0 w 12192000"/>
              <a:gd name="connsiteY535" fmla="*/ 1740082 h 4267200"/>
              <a:gd name="connsiteX536" fmla="*/ 39394 w 12192000"/>
              <a:gd name="connsiteY536" fmla="*/ 1784856 h 4267200"/>
              <a:gd name="connsiteX537" fmla="*/ 135813 w 12192000"/>
              <a:gd name="connsiteY537" fmla="*/ 1888838 h 4267200"/>
              <a:gd name="connsiteX538" fmla="*/ 242575 w 12192000"/>
              <a:gd name="connsiteY538" fmla="*/ 1958841 h 4267200"/>
              <a:gd name="connsiteX539" fmla="*/ 82197 w 12192000"/>
              <a:gd name="connsiteY539" fmla="*/ 1754826 h 4267200"/>
              <a:gd name="connsiteX540" fmla="*/ 0 w 12192000"/>
              <a:gd name="connsiteY540" fmla="*/ 1679650 h 4267200"/>
              <a:gd name="connsiteX541" fmla="*/ 0 w 12192000"/>
              <a:gd name="connsiteY541" fmla="*/ 1602463 h 4267200"/>
              <a:gd name="connsiteX542" fmla="*/ 84689 w 12192000"/>
              <a:gd name="connsiteY542" fmla="*/ 1677442 h 4267200"/>
              <a:gd name="connsiteX543" fmla="*/ 298437 w 12192000"/>
              <a:gd name="connsiteY543" fmla="*/ 1968019 h 4267200"/>
              <a:gd name="connsiteX544" fmla="*/ 227269 w 12192000"/>
              <a:gd name="connsiteY544" fmla="*/ 1114064 h 4267200"/>
              <a:gd name="connsiteX545" fmla="*/ 248003 w 12192000"/>
              <a:gd name="connsiteY545" fmla="*/ 1089613 h 4267200"/>
              <a:gd name="connsiteX546" fmla="*/ 427020 w 12192000"/>
              <a:gd name="connsiteY546" fmla="*/ 1619803 h 4267200"/>
              <a:gd name="connsiteX547" fmla="*/ 340345 w 12192000"/>
              <a:gd name="connsiteY547" fmla="*/ 2027739 h 4267200"/>
              <a:gd name="connsiteX548" fmla="*/ 360865 w 12192000"/>
              <a:gd name="connsiteY548" fmla="*/ 2044827 h 4267200"/>
              <a:gd name="connsiteX549" fmla="*/ 560414 w 12192000"/>
              <a:gd name="connsiteY549" fmla="*/ 2421457 h 4267200"/>
              <a:gd name="connsiteX550" fmla="*/ 1359703 w 12192000"/>
              <a:gd name="connsiteY550" fmla="*/ 2578554 h 4267200"/>
              <a:gd name="connsiteX551" fmla="*/ 1359422 w 12192000"/>
              <a:gd name="connsiteY551" fmla="*/ 2577994 h 4267200"/>
              <a:gd name="connsiteX552" fmla="*/ 828701 w 12192000"/>
              <a:gd name="connsiteY552" fmla="*/ 1839520 h 4267200"/>
              <a:gd name="connsiteX553" fmla="*/ 494427 w 12192000"/>
              <a:gd name="connsiteY553" fmla="*/ 1092333 h 4267200"/>
              <a:gd name="connsiteX554" fmla="*/ 506322 w 12192000"/>
              <a:gd name="connsiteY554" fmla="*/ 1020997 h 4267200"/>
              <a:gd name="connsiteX555" fmla="*/ 4570198 w 12192000"/>
              <a:gd name="connsiteY555" fmla="*/ 978081 h 4267200"/>
              <a:gd name="connsiteX556" fmla="*/ 4523691 w 12192000"/>
              <a:gd name="connsiteY556" fmla="*/ 1127776 h 4267200"/>
              <a:gd name="connsiteX557" fmla="*/ 4509875 w 12192000"/>
              <a:gd name="connsiteY557" fmla="*/ 1167552 h 4267200"/>
              <a:gd name="connsiteX558" fmla="*/ 4478168 w 12192000"/>
              <a:gd name="connsiteY558" fmla="*/ 1260735 h 4267200"/>
              <a:gd name="connsiteX559" fmla="*/ 4409309 w 12192000"/>
              <a:gd name="connsiteY559" fmla="*/ 1666996 h 4267200"/>
              <a:gd name="connsiteX560" fmla="*/ 4370031 w 12192000"/>
              <a:gd name="connsiteY560" fmla="*/ 1955666 h 4267200"/>
              <a:gd name="connsiteX561" fmla="*/ 4570198 w 12192000"/>
              <a:gd name="connsiteY561" fmla="*/ 978081 h 4267200"/>
              <a:gd name="connsiteX562" fmla="*/ 12149131 w 12192000"/>
              <a:gd name="connsiteY562" fmla="*/ 959050 h 4267200"/>
              <a:gd name="connsiteX563" fmla="*/ 12105664 w 12192000"/>
              <a:gd name="connsiteY563" fmla="*/ 1006960 h 4267200"/>
              <a:gd name="connsiteX564" fmla="*/ 11883102 w 12192000"/>
              <a:gd name="connsiteY564" fmla="*/ 1184424 h 4267200"/>
              <a:gd name="connsiteX565" fmla="*/ 11665174 w 12192000"/>
              <a:gd name="connsiteY565" fmla="*/ 1317493 h 4267200"/>
              <a:gd name="connsiteX566" fmla="*/ 11590337 w 12192000"/>
              <a:gd name="connsiteY566" fmla="*/ 1348256 h 4267200"/>
              <a:gd name="connsiteX567" fmla="*/ 11492588 w 12192000"/>
              <a:gd name="connsiteY567" fmla="*/ 1390573 h 4267200"/>
              <a:gd name="connsiteX568" fmla="*/ 11888865 w 12192000"/>
              <a:gd name="connsiteY568" fmla="*/ 1220988 h 4267200"/>
              <a:gd name="connsiteX569" fmla="*/ 12149131 w 12192000"/>
              <a:gd name="connsiteY569" fmla="*/ 959050 h 4267200"/>
              <a:gd name="connsiteX570" fmla="*/ 4557898 w 12192000"/>
              <a:gd name="connsiteY570" fmla="*/ 900011 h 4267200"/>
              <a:gd name="connsiteX571" fmla="*/ 4344840 w 12192000"/>
              <a:gd name="connsiteY571" fmla="*/ 1922038 h 4267200"/>
              <a:gd name="connsiteX572" fmla="*/ 4378710 w 12192000"/>
              <a:gd name="connsiteY572" fmla="*/ 1665516 h 4267200"/>
              <a:gd name="connsiteX573" fmla="*/ 4448798 w 12192000"/>
              <a:gd name="connsiteY573" fmla="*/ 1253024 h 4267200"/>
              <a:gd name="connsiteX574" fmla="*/ 4480315 w 12192000"/>
              <a:gd name="connsiteY574" fmla="*/ 1158454 h 4267200"/>
              <a:gd name="connsiteX575" fmla="*/ 4494133 w 12192000"/>
              <a:gd name="connsiteY575" fmla="*/ 1118676 h 4267200"/>
              <a:gd name="connsiteX576" fmla="*/ 4557898 w 12192000"/>
              <a:gd name="connsiteY576" fmla="*/ 900011 h 4267200"/>
              <a:gd name="connsiteX577" fmla="*/ 5870151 w 12192000"/>
              <a:gd name="connsiteY577" fmla="*/ 898890 h 4267200"/>
              <a:gd name="connsiteX578" fmla="*/ 5861335 w 12192000"/>
              <a:gd name="connsiteY578" fmla="*/ 899177 h 4267200"/>
              <a:gd name="connsiteX579" fmla="*/ 5843702 w 12192000"/>
              <a:gd name="connsiteY579" fmla="*/ 899748 h 4267200"/>
              <a:gd name="connsiteX580" fmla="*/ 5651107 w 12192000"/>
              <a:gd name="connsiteY580" fmla="*/ 920306 h 4267200"/>
              <a:gd name="connsiteX581" fmla="*/ 5459407 w 12192000"/>
              <a:gd name="connsiteY581" fmla="*/ 940975 h 4267200"/>
              <a:gd name="connsiteX582" fmla="*/ 5374846 w 12192000"/>
              <a:gd name="connsiteY582" fmla="*/ 941988 h 4267200"/>
              <a:gd name="connsiteX583" fmla="*/ 5256105 w 12192000"/>
              <a:gd name="connsiteY583" fmla="*/ 945632 h 4267200"/>
              <a:gd name="connsiteX584" fmla="*/ 5107071 w 12192000"/>
              <a:gd name="connsiteY584" fmla="*/ 969720 h 4267200"/>
              <a:gd name="connsiteX585" fmla="*/ 4998681 w 12192000"/>
              <a:gd name="connsiteY585" fmla="*/ 988771 h 4267200"/>
              <a:gd name="connsiteX586" fmla="*/ 5870151 w 12192000"/>
              <a:gd name="connsiteY586" fmla="*/ 898890 h 4267200"/>
              <a:gd name="connsiteX587" fmla="*/ 12190084 w 12192000"/>
              <a:gd name="connsiteY587" fmla="*/ 854709 h 4267200"/>
              <a:gd name="connsiteX588" fmla="*/ 12162947 w 12192000"/>
              <a:gd name="connsiteY588" fmla="*/ 879275 h 4267200"/>
              <a:gd name="connsiteX589" fmla="*/ 11721478 w 12192000"/>
              <a:gd name="connsiteY589" fmla="*/ 1216434 h 4267200"/>
              <a:gd name="connsiteX590" fmla="*/ 11680712 w 12192000"/>
              <a:gd name="connsiteY590" fmla="*/ 1239730 h 4267200"/>
              <a:gd name="connsiteX591" fmla="*/ 11505347 w 12192000"/>
              <a:gd name="connsiteY591" fmla="*/ 1352837 h 4267200"/>
              <a:gd name="connsiteX592" fmla="*/ 11580962 w 12192000"/>
              <a:gd name="connsiteY592" fmla="*/ 1321759 h 4267200"/>
              <a:gd name="connsiteX593" fmla="*/ 11654234 w 12192000"/>
              <a:gd name="connsiteY593" fmla="*/ 1291618 h 4267200"/>
              <a:gd name="connsiteX594" fmla="*/ 11867274 w 12192000"/>
              <a:gd name="connsiteY594" fmla="*/ 1160983 h 4267200"/>
              <a:gd name="connsiteX595" fmla="*/ 12086035 w 12192000"/>
              <a:gd name="connsiteY595" fmla="*/ 986418 h 4267200"/>
              <a:gd name="connsiteX596" fmla="*/ 12190084 w 12192000"/>
              <a:gd name="connsiteY596" fmla="*/ 854709 h 4267200"/>
              <a:gd name="connsiteX597" fmla="*/ 5504425 w 12192000"/>
              <a:gd name="connsiteY597" fmla="*/ 848067 h 4267200"/>
              <a:gd name="connsiteX598" fmla="*/ 4968849 w 12192000"/>
              <a:gd name="connsiteY598" fmla="*/ 962318 h 4267200"/>
              <a:gd name="connsiteX599" fmla="*/ 5104039 w 12192000"/>
              <a:gd name="connsiteY599" fmla="*/ 940634 h 4267200"/>
              <a:gd name="connsiteX600" fmla="*/ 5256311 w 12192000"/>
              <a:gd name="connsiteY600" fmla="*/ 916490 h 4267200"/>
              <a:gd name="connsiteX601" fmla="*/ 5377381 w 12192000"/>
              <a:gd name="connsiteY601" fmla="*/ 912671 h 4267200"/>
              <a:gd name="connsiteX602" fmla="*/ 5460148 w 12192000"/>
              <a:gd name="connsiteY602" fmla="*/ 911442 h 4267200"/>
              <a:gd name="connsiteX603" fmla="*/ 5648971 w 12192000"/>
              <a:gd name="connsiteY603" fmla="*/ 891331 h 4267200"/>
              <a:gd name="connsiteX604" fmla="*/ 5844807 w 12192000"/>
              <a:gd name="connsiteY604" fmla="*/ 870718 h 4267200"/>
              <a:gd name="connsiteX605" fmla="*/ 5862975 w 12192000"/>
              <a:gd name="connsiteY605" fmla="*/ 869756 h 4267200"/>
              <a:gd name="connsiteX606" fmla="*/ 5920887 w 12192000"/>
              <a:gd name="connsiteY606" fmla="*/ 865929 h 4267200"/>
              <a:gd name="connsiteX607" fmla="*/ 5504425 w 12192000"/>
              <a:gd name="connsiteY607" fmla="*/ 848067 h 4267200"/>
              <a:gd name="connsiteX608" fmla="*/ 8924104 w 12192000"/>
              <a:gd name="connsiteY608" fmla="*/ 777000 h 4267200"/>
              <a:gd name="connsiteX609" fmla="*/ 8921999 w 12192000"/>
              <a:gd name="connsiteY609" fmla="*/ 794136 h 4267200"/>
              <a:gd name="connsiteX610" fmla="*/ 8916066 w 12192000"/>
              <a:gd name="connsiteY610" fmla="*/ 843129 h 4267200"/>
              <a:gd name="connsiteX611" fmla="*/ 8909852 w 12192000"/>
              <a:gd name="connsiteY611" fmla="*/ 1005313 h 4267200"/>
              <a:gd name="connsiteX612" fmla="*/ 8936982 w 12192000"/>
              <a:gd name="connsiteY612" fmla="*/ 1614896 h 4267200"/>
              <a:gd name="connsiteX613" fmla="*/ 8939706 w 12192000"/>
              <a:gd name="connsiteY613" fmla="*/ 1632791 h 4267200"/>
              <a:gd name="connsiteX614" fmla="*/ 8946691 w 12192000"/>
              <a:gd name="connsiteY614" fmla="*/ 1680170 h 4267200"/>
              <a:gd name="connsiteX615" fmla="*/ 8947643 w 12192000"/>
              <a:gd name="connsiteY615" fmla="*/ 1649028 h 4267200"/>
              <a:gd name="connsiteX616" fmla="*/ 8931687 w 12192000"/>
              <a:gd name="connsiteY616" fmla="*/ 871628 h 4267200"/>
              <a:gd name="connsiteX617" fmla="*/ 8929804 w 12192000"/>
              <a:gd name="connsiteY617" fmla="*/ 850229 h 4267200"/>
              <a:gd name="connsiteX618" fmla="*/ 8924104 w 12192000"/>
              <a:gd name="connsiteY618" fmla="*/ 777000 h 4267200"/>
              <a:gd name="connsiteX619" fmla="*/ 8951219 w 12192000"/>
              <a:gd name="connsiteY619" fmla="*/ 764662 h 4267200"/>
              <a:gd name="connsiteX620" fmla="*/ 8957270 w 12192000"/>
              <a:gd name="connsiteY620" fmla="*/ 847698 h 4267200"/>
              <a:gd name="connsiteX621" fmla="*/ 8959153 w 12192000"/>
              <a:gd name="connsiteY621" fmla="*/ 869097 h 4267200"/>
              <a:gd name="connsiteX622" fmla="*/ 8976081 w 12192000"/>
              <a:gd name="connsiteY622" fmla="*/ 1619865 h 4267200"/>
              <a:gd name="connsiteX623" fmla="*/ 8951219 w 12192000"/>
              <a:gd name="connsiteY623" fmla="*/ 764662 h 4267200"/>
              <a:gd name="connsiteX624" fmla="*/ 8898081 w 12192000"/>
              <a:gd name="connsiteY624" fmla="*/ 630137 h 4267200"/>
              <a:gd name="connsiteX625" fmla="*/ 8910095 w 12192000"/>
              <a:gd name="connsiteY625" fmla="*/ 1626691 h 4267200"/>
              <a:gd name="connsiteX626" fmla="*/ 8908822 w 12192000"/>
              <a:gd name="connsiteY626" fmla="*/ 1619067 h 4267200"/>
              <a:gd name="connsiteX627" fmla="*/ 8881669 w 12192000"/>
              <a:gd name="connsiteY627" fmla="*/ 1004967 h 4267200"/>
              <a:gd name="connsiteX628" fmla="*/ 8888265 w 12192000"/>
              <a:gd name="connsiteY628" fmla="*/ 840369 h 4267200"/>
              <a:gd name="connsiteX629" fmla="*/ 8894429 w 12192000"/>
              <a:gd name="connsiteY629" fmla="*/ 790831 h 4267200"/>
              <a:gd name="connsiteX630" fmla="*/ 8898081 w 12192000"/>
              <a:gd name="connsiteY630" fmla="*/ 630137 h 4267200"/>
              <a:gd name="connsiteX631" fmla="*/ 11491396 w 12192000"/>
              <a:gd name="connsiteY631" fmla="*/ 623931 h 4267200"/>
              <a:gd name="connsiteX632" fmla="*/ 11413329 w 12192000"/>
              <a:gd name="connsiteY632" fmla="*/ 662344 h 4267200"/>
              <a:gd name="connsiteX633" fmla="*/ 10966547 w 12192000"/>
              <a:gd name="connsiteY633" fmla="*/ 818916 h 4267200"/>
              <a:gd name="connsiteX634" fmla="*/ 10498883 w 12192000"/>
              <a:gd name="connsiteY634" fmla="*/ 1111507 h 4267200"/>
              <a:gd name="connsiteX635" fmla="*/ 10671292 w 12192000"/>
              <a:gd name="connsiteY635" fmla="*/ 1035777 h 4267200"/>
              <a:gd name="connsiteX636" fmla="*/ 10685894 w 12192000"/>
              <a:gd name="connsiteY636" fmla="*/ 1027151 h 4267200"/>
              <a:gd name="connsiteX637" fmla="*/ 11104337 w 12192000"/>
              <a:gd name="connsiteY637" fmla="*/ 817377 h 4267200"/>
              <a:gd name="connsiteX638" fmla="*/ 11491396 w 12192000"/>
              <a:gd name="connsiteY638" fmla="*/ 623931 h 4267200"/>
              <a:gd name="connsiteX639" fmla="*/ 10779304 w 12192000"/>
              <a:gd name="connsiteY639" fmla="*/ 584486 h 4267200"/>
              <a:gd name="connsiteX640" fmla="*/ 10658378 w 12192000"/>
              <a:gd name="connsiteY640" fmla="*/ 772788 h 4267200"/>
              <a:gd name="connsiteX641" fmla="*/ 10475581 w 12192000"/>
              <a:gd name="connsiteY641" fmla="*/ 1070739 h 4267200"/>
              <a:gd name="connsiteX642" fmla="*/ 10735178 w 12192000"/>
              <a:gd name="connsiteY642" fmla="*/ 693281 h 4267200"/>
              <a:gd name="connsiteX643" fmla="*/ 10132488 w 12192000"/>
              <a:gd name="connsiteY643" fmla="*/ 518596 h 4267200"/>
              <a:gd name="connsiteX644" fmla="*/ 9879465 w 12192000"/>
              <a:gd name="connsiteY644" fmla="*/ 567273 h 4267200"/>
              <a:gd name="connsiteX645" fmla="*/ 9364243 w 12192000"/>
              <a:gd name="connsiteY645" fmla="*/ 809468 h 4267200"/>
              <a:gd name="connsiteX646" fmla="*/ 9366655 w 12192000"/>
              <a:gd name="connsiteY646" fmla="*/ 809848 h 4267200"/>
              <a:gd name="connsiteX647" fmla="*/ 9914233 w 12192000"/>
              <a:gd name="connsiteY647" fmla="*/ 596159 h 4267200"/>
              <a:gd name="connsiteX648" fmla="*/ 10264524 w 12192000"/>
              <a:gd name="connsiteY648" fmla="*/ 501747 h 4267200"/>
              <a:gd name="connsiteX649" fmla="*/ 9922837 w 12192000"/>
              <a:gd name="connsiteY649" fmla="*/ 622979 h 4267200"/>
              <a:gd name="connsiteX650" fmla="*/ 9416908 w 12192000"/>
              <a:gd name="connsiteY650" fmla="*/ 818889 h 4267200"/>
              <a:gd name="connsiteX651" fmla="*/ 9418234 w 12192000"/>
              <a:gd name="connsiteY651" fmla="*/ 818810 h 4267200"/>
              <a:gd name="connsiteX652" fmla="*/ 10264524 w 12192000"/>
              <a:gd name="connsiteY652" fmla="*/ 501747 h 4267200"/>
              <a:gd name="connsiteX653" fmla="*/ 10802699 w 12192000"/>
              <a:gd name="connsiteY653" fmla="*/ 488163 h 4267200"/>
              <a:gd name="connsiteX654" fmla="*/ 10618739 w 12192000"/>
              <a:gd name="connsiteY654" fmla="*/ 734118 h 4267200"/>
              <a:gd name="connsiteX655" fmla="*/ 10604580 w 12192000"/>
              <a:gd name="connsiteY655" fmla="*/ 753877 h 4267200"/>
              <a:gd name="connsiteX656" fmla="*/ 10529643 w 12192000"/>
              <a:gd name="connsiteY656" fmla="*/ 867004 h 4267200"/>
              <a:gd name="connsiteX657" fmla="*/ 10462194 w 12192000"/>
              <a:gd name="connsiteY657" fmla="*/ 1035452 h 4267200"/>
              <a:gd name="connsiteX658" fmla="*/ 10635117 w 12192000"/>
              <a:gd name="connsiteY658" fmla="*/ 757788 h 4267200"/>
              <a:gd name="connsiteX659" fmla="*/ 10802699 w 12192000"/>
              <a:gd name="connsiteY659" fmla="*/ 488163 h 4267200"/>
              <a:gd name="connsiteX660" fmla="*/ 10359107 w 12192000"/>
              <a:gd name="connsiteY660" fmla="*/ 485136 h 4267200"/>
              <a:gd name="connsiteX661" fmla="*/ 9515108 w 12192000"/>
              <a:gd name="connsiteY661" fmla="*/ 825701 h 4267200"/>
              <a:gd name="connsiteX662" fmla="*/ 10359107 w 12192000"/>
              <a:gd name="connsiteY662" fmla="*/ 485136 h 4267200"/>
              <a:gd name="connsiteX663" fmla="*/ 11886089 w 12192000"/>
              <a:gd name="connsiteY663" fmla="*/ 483936 h 4267200"/>
              <a:gd name="connsiteX664" fmla="*/ 11622890 w 12192000"/>
              <a:gd name="connsiteY664" fmla="*/ 661575 h 4267200"/>
              <a:gd name="connsiteX665" fmla="*/ 11038640 w 12192000"/>
              <a:gd name="connsiteY665" fmla="*/ 996875 h 4267200"/>
              <a:gd name="connsiteX666" fmla="*/ 10561310 w 12192000"/>
              <a:gd name="connsiteY666" fmla="*/ 1145020 h 4267200"/>
              <a:gd name="connsiteX667" fmla="*/ 10675127 w 12192000"/>
              <a:gd name="connsiteY667" fmla="*/ 1163586 h 4267200"/>
              <a:gd name="connsiteX668" fmla="*/ 11120351 w 12192000"/>
              <a:gd name="connsiteY668" fmla="*/ 990907 h 4267200"/>
              <a:gd name="connsiteX669" fmla="*/ 11648506 w 12192000"/>
              <a:gd name="connsiteY669" fmla="*/ 680145 h 4267200"/>
              <a:gd name="connsiteX670" fmla="*/ 11886089 w 12192000"/>
              <a:gd name="connsiteY670" fmla="*/ 483936 h 4267200"/>
              <a:gd name="connsiteX671" fmla="*/ 3607114 w 12192000"/>
              <a:gd name="connsiteY671" fmla="*/ 467441 h 4267200"/>
              <a:gd name="connsiteX672" fmla="*/ 3296242 w 12192000"/>
              <a:gd name="connsiteY672" fmla="*/ 807991 h 4267200"/>
              <a:gd name="connsiteX673" fmla="*/ 3174674 w 12192000"/>
              <a:gd name="connsiteY673" fmla="*/ 919759 h 4267200"/>
              <a:gd name="connsiteX674" fmla="*/ 3042978 w 12192000"/>
              <a:gd name="connsiteY674" fmla="*/ 1054894 h 4267200"/>
              <a:gd name="connsiteX675" fmla="*/ 2968914 w 12192000"/>
              <a:gd name="connsiteY675" fmla="*/ 1133756 h 4267200"/>
              <a:gd name="connsiteX676" fmla="*/ 3103823 w 12192000"/>
              <a:gd name="connsiteY676" fmla="*/ 1026814 h 4267200"/>
              <a:gd name="connsiteX677" fmla="*/ 3607114 w 12192000"/>
              <a:gd name="connsiteY677" fmla="*/ 467441 h 4267200"/>
              <a:gd name="connsiteX678" fmla="*/ 10784544 w 12192000"/>
              <a:gd name="connsiteY678" fmla="*/ 465669 h 4267200"/>
              <a:gd name="connsiteX679" fmla="*/ 10426419 w 12192000"/>
              <a:gd name="connsiteY679" fmla="*/ 1062158 h 4267200"/>
              <a:gd name="connsiteX680" fmla="*/ 10471732 w 12192000"/>
              <a:gd name="connsiteY680" fmla="*/ 921679 h 4267200"/>
              <a:gd name="connsiteX681" fmla="*/ 10504824 w 12192000"/>
              <a:gd name="connsiteY681" fmla="*/ 852631 h 4267200"/>
              <a:gd name="connsiteX682" fmla="*/ 10582237 w 12192000"/>
              <a:gd name="connsiteY682" fmla="*/ 736692 h 4267200"/>
              <a:gd name="connsiteX683" fmla="*/ 10596401 w 12192000"/>
              <a:gd name="connsiteY683" fmla="*/ 716935 h 4267200"/>
              <a:gd name="connsiteX684" fmla="*/ 10784544 w 12192000"/>
              <a:gd name="connsiteY684" fmla="*/ 465669 h 4267200"/>
              <a:gd name="connsiteX685" fmla="*/ 11916494 w 12192000"/>
              <a:gd name="connsiteY685" fmla="*/ 422768 h 4267200"/>
              <a:gd name="connsiteX686" fmla="*/ 11703185 w 12192000"/>
              <a:gd name="connsiteY686" fmla="*/ 528178 h 4267200"/>
              <a:gd name="connsiteX687" fmla="*/ 11680755 w 12192000"/>
              <a:gd name="connsiteY687" fmla="*/ 543149 h 4267200"/>
              <a:gd name="connsiteX688" fmla="*/ 11116818 w 12192000"/>
              <a:gd name="connsiteY688" fmla="*/ 842623 h 4267200"/>
              <a:gd name="connsiteX689" fmla="*/ 10700164 w 12192000"/>
              <a:gd name="connsiteY689" fmla="*/ 1051220 h 4267200"/>
              <a:gd name="connsiteX690" fmla="*/ 10685570 w 12192000"/>
              <a:gd name="connsiteY690" fmla="*/ 1059849 h 4267200"/>
              <a:gd name="connsiteX691" fmla="*/ 10584288 w 12192000"/>
              <a:gd name="connsiteY691" fmla="*/ 1113543 h 4267200"/>
              <a:gd name="connsiteX692" fmla="*/ 11026698 w 12192000"/>
              <a:gd name="connsiteY692" fmla="*/ 971858 h 4267200"/>
              <a:gd name="connsiteX693" fmla="*/ 11607604 w 12192000"/>
              <a:gd name="connsiteY693" fmla="*/ 638368 h 4267200"/>
              <a:gd name="connsiteX694" fmla="*/ 11919452 w 12192000"/>
              <a:gd name="connsiteY694" fmla="*/ 423380 h 4267200"/>
              <a:gd name="connsiteX695" fmla="*/ 11916494 w 12192000"/>
              <a:gd name="connsiteY695" fmla="*/ 422768 h 4267200"/>
              <a:gd name="connsiteX696" fmla="*/ 8148168 w 12192000"/>
              <a:gd name="connsiteY696" fmla="*/ 416949 h 4267200"/>
              <a:gd name="connsiteX697" fmla="*/ 7862052 w 12192000"/>
              <a:gd name="connsiteY697" fmla="*/ 694330 h 4267200"/>
              <a:gd name="connsiteX698" fmla="*/ 7808002 w 12192000"/>
              <a:gd name="connsiteY698" fmla="*/ 759654 h 4267200"/>
              <a:gd name="connsiteX699" fmla="*/ 8295299 w 12192000"/>
              <a:gd name="connsiteY699" fmla="*/ 416143 h 4267200"/>
              <a:gd name="connsiteX700" fmla="*/ 8309124 w 12192000"/>
              <a:gd name="connsiteY700" fmla="*/ 534021 h 4267200"/>
              <a:gd name="connsiteX701" fmla="*/ 8293154 w 12192000"/>
              <a:gd name="connsiteY701" fmla="*/ 672115 h 4267200"/>
              <a:gd name="connsiteX702" fmla="*/ 8279099 w 12192000"/>
              <a:gd name="connsiteY702" fmla="*/ 769176 h 4267200"/>
              <a:gd name="connsiteX703" fmla="*/ 8309186 w 12192000"/>
              <a:gd name="connsiteY703" fmla="*/ 1060039 h 4267200"/>
              <a:gd name="connsiteX704" fmla="*/ 8410512 w 12192000"/>
              <a:gd name="connsiteY704" fmla="*/ 1511108 h 4267200"/>
              <a:gd name="connsiteX705" fmla="*/ 8351657 w 12192000"/>
              <a:gd name="connsiteY705" fmla="*/ 521768 h 4267200"/>
              <a:gd name="connsiteX706" fmla="*/ 8295299 w 12192000"/>
              <a:gd name="connsiteY706" fmla="*/ 416143 h 4267200"/>
              <a:gd name="connsiteX707" fmla="*/ 8266483 w 12192000"/>
              <a:gd name="connsiteY707" fmla="*/ 414244 h 4267200"/>
              <a:gd name="connsiteX708" fmla="*/ 8343425 w 12192000"/>
              <a:gd name="connsiteY708" fmla="*/ 1357811 h 4267200"/>
              <a:gd name="connsiteX709" fmla="*/ 8282114 w 12192000"/>
              <a:gd name="connsiteY709" fmla="*/ 1064671 h 4267200"/>
              <a:gd name="connsiteX710" fmla="*/ 8251298 w 12192000"/>
              <a:gd name="connsiteY710" fmla="*/ 766414 h 4267200"/>
              <a:gd name="connsiteX711" fmla="*/ 8265729 w 12192000"/>
              <a:gd name="connsiteY711" fmla="*/ 666939 h 4267200"/>
              <a:gd name="connsiteX712" fmla="*/ 8281494 w 12192000"/>
              <a:gd name="connsiteY712" fmla="*/ 533909 h 4267200"/>
              <a:gd name="connsiteX713" fmla="*/ 8266483 w 12192000"/>
              <a:gd name="connsiteY713" fmla="*/ 414244 h 4267200"/>
              <a:gd name="connsiteX714" fmla="*/ 8140802 w 12192000"/>
              <a:gd name="connsiteY714" fmla="*/ 388720 h 4267200"/>
              <a:gd name="connsiteX715" fmla="*/ 7860379 w 12192000"/>
              <a:gd name="connsiteY715" fmla="*/ 596411 h 4267200"/>
              <a:gd name="connsiteX716" fmla="*/ 7737688 w 12192000"/>
              <a:gd name="connsiteY716" fmla="*/ 790400 h 4267200"/>
              <a:gd name="connsiteX717" fmla="*/ 7726885 w 12192000"/>
              <a:gd name="connsiteY717" fmla="*/ 812869 h 4267200"/>
              <a:gd name="connsiteX718" fmla="*/ 7840490 w 12192000"/>
              <a:gd name="connsiteY718" fmla="*/ 676832 h 4267200"/>
              <a:gd name="connsiteX719" fmla="*/ 8140802 w 12192000"/>
              <a:gd name="connsiteY719" fmla="*/ 388720 h 4267200"/>
              <a:gd name="connsiteX720" fmla="*/ 3744487 w 12192000"/>
              <a:gd name="connsiteY720" fmla="*/ 383136 h 4267200"/>
              <a:gd name="connsiteX721" fmla="*/ 3970213 w 12192000"/>
              <a:gd name="connsiteY721" fmla="*/ 995559 h 4267200"/>
              <a:gd name="connsiteX722" fmla="*/ 3744487 w 12192000"/>
              <a:gd name="connsiteY722" fmla="*/ 383136 h 4267200"/>
              <a:gd name="connsiteX723" fmla="*/ 3624562 w 12192000"/>
              <a:gd name="connsiteY723" fmla="*/ 367041 h 4267200"/>
              <a:gd name="connsiteX724" fmla="*/ 3489712 w 12192000"/>
              <a:gd name="connsiteY724" fmla="*/ 485386 h 4267200"/>
              <a:gd name="connsiteX725" fmla="*/ 3182994 w 12192000"/>
              <a:gd name="connsiteY725" fmla="*/ 828265 h 4267200"/>
              <a:gd name="connsiteX726" fmla="*/ 2892114 w 12192000"/>
              <a:gd name="connsiteY726" fmla="*/ 1172635 h 4267200"/>
              <a:gd name="connsiteX727" fmla="*/ 3021459 w 12192000"/>
              <a:gd name="connsiteY727" fmla="*/ 1035385 h 4267200"/>
              <a:gd name="connsiteX728" fmla="*/ 3153873 w 12192000"/>
              <a:gd name="connsiteY728" fmla="*/ 898971 h 4267200"/>
              <a:gd name="connsiteX729" fmla="*/ 3276511 w 12192000"/>
              <a:gd name="connsiteY729" fmla="*/ 786423 h 4267200"/>
              <a:gd name="connsiteX730" fmla="*/ 3584154 w 12192000"/>
              <a:gd name="connsiteY730" fmla="*/ 448218 h 4267200"/>
              <a:gd name="connsiteX731" fmla="*/ 3624562 w 12192000"/>
              <a:gd name="connsiteY731" fmla="*/ 367041 h 4267200"/>
              <a:gd name="connsiteX732" fmla="*/ 3766672 w 12192000"/>
              <a:gd name="connsiteY732" fmla="*/ 359429 h 4267200"/>
              <a:gd name="connsiteX733" fmla="*/ 3996338 w 12192000"/>
              <a:gd name="connsiteY733" fmla="*/ 968237 h 4267200"/>
              <a:gd name="connsiteX734" fmla="*/ 3766672 w 12192000"/>
              <a:gd name="connsiteY734" fmla="*/ 359429 h 4267200"/>
              <a:gd name="connsiteX735" fmla="*/ 5805386 w 12192000"/>
              <a:gd name="connsiteY735" fmla="*/ 239240 h 4267200"/>
              <a:gd name="connsiteX736" fmla="*/ 5736947 w 12192000"/>
              <a:gd name="connsiteY736" fmla="*/ 261367 h 4267200"/>
              <a:gd name="connsiteX737" fmla="*/ 5427012 w 12192000"/>
              <a:gd name="connsiteY737" fmla="*/ 311272 h 4267200"/>
              <a:gd name="connsiteX738" fmla="*/ 5147818 w 12192000"/>
              <a:gd name="connsiteY738" fmla="*/ 322112 h 4267200"/>
              <a:gd name="connsiteX739" fmla="*/ 5060854 w 12192000"/>
              <a:gd name="connsiteY739" fmla="*/ 311882 h 4267200"/>
              <a:gd name="connsiteX740" fmla="*/ 4945989 w 12192000"/>
              <a:gd name="connsiteY740" fmla="*/ 300516 h 4267200"/>
              <a:gd name="connsiteX741" fmla="*/ 5410479 w 12192000"/>
              <a:gd name="connsiteY741" fmla="*/ 348434 h 4267200"/>
              <a:gd name="connsiteX742" fmla="*/ 5805386 w 12192000"/>
              <a:gd name="connsiteY742" fmla="*/ 239240 h 4267200"/>
              <a:gd name="connsiteX743" fmla="*/ 5905192 w 12192000"/>
              <a:gd name="connsiteY743" fmla="*/ 163079 h 4267200"/>
              <a:gd name="connsiteX744" fmla="*/ 5865655 w 12192000"/>
              <a:gd name="connsiteY744" fmla="*/ 171901 h 4267200"/>
              <a:gd name="connsiteX745" fmla="*/ 5259740 w 12192000"/>
              <a:gd name="connsiteY745" fmla="*/ 257013 h 4267200"/>
              <a:gd name="connsiteX746" fmla="*/ 5208466 w 12192000"/>
              <a:gd name="connsiteY746" fmla="*/ 257550 h 4267200"/>
              <a:gd name="connsiteX747" fmla="*/ 4980204 w 12192000"/>
              <a:gd name="connsiteY747" fmla="*/ 271903 h 4267200"/>
              <a:gd name="connsiteX748" fmla="*/ 5068068 w 12192000"/>
              <a:gd name="connsiteY748" fmla="*/ 282244 h 4267200"/>
              <a:gd name="connsiteX749" fmla="*/ 5153231 w 12192000"/>
              <a:gd name="connsiteY749" fmla="*/ 292240 h 4267200"/>
              <a:gd name="connsiteX750" fmla="*/ 5426491 w 12192000"/>
              <a:gd name="connsiteY750" fmla="*/ 281128 h 4267200"/>
              <a:gd name="connsiteX751" fmla="*/ 5731212 w 12192000"/>
              <a:gd name="connsiteY751" fmla="*/ 231951 h 4267200"/>
              <a:gd name="connsiteX752" fmla="*/ 5905192 w 12192000"/>
              <a:gd name="connsiteY752" fmla="*/ 163079 h 4267200"/>
              <a:gd name="connsiteX753" fmla="*/ 5944437 w 12192000"/>
              <a:gd name="connsiteY753" fmla="*/ 113829 h 4267200"/>
              <a:gd name="connsiteX754" fmla="*/ 5825032 w 12192000"/>
              <a:gd name="connsiteY754" fmla="*/ 146405 h 4267200"/>
              <a:gd name="connsiteX755" fmla="*/ 4955599 w 12192000"/>
              <a:gd name="connsiteY755" fmla="*/ 247008 h 4267200"/>
              <a:gd name="connsiteX756" fmla="*/ 5210104 w 12192000"/>
              <a:gd name="connsiteY756" fmla="*/ 228123 h 4267200"/>
              <a:gd name="connsiteX757" fmla="*/ 5261015 w 12192000"/>
              <a:gd name="connsiteY757" fmla="*/ 227087 h 4267200"/>
              <a:gd name="connsiteX758" fmla="*/ 5861181 w 12192000"/>
              <a:gd name="connsiteY758" fmla="*/ 143093 h 4267200"/>
              <a:gd name="connsiteX759" fmla="*/ 5961252 w 12192000"/>
              <a:gd name="connsiteY759" fmla="*/ 114820 h 4267200"/>
              <a:gd name="connsiteX760" fmla="*/ 5944437 w 12192000"/>
              <a:gd name="connsiteY760" fmla="*/ 113829 h 4267200"/>
              <a:gd name="connsiteX761" fmla="*/ 9095810 w 12192000"/>
              <a:gd name="connsiteY761" fmla="*/ 0 h 4267200"/>
              <a:gd name="connsiteX762" fmla="*/ 9215999 w 12192000"/>
              <a:gd name="connsiteY762" fmla="*/ 0 h 4267200"/>
              <a:gd name="connsiteX763" fmla="*/ 9250991 w 12192000"/>
              <a:gd name="connsiteY763" fmla="*/ 17650 h 4267200"/>
              <a:gd name="connsiteX764" fmla="*/ 9551793 w 12192000"/>
              <a:gd name="connsiteY764" fmla="*/ 69947 h 4267200"/>
              <a:gd name="connsiteX765" fmla="*/ 10211701 w 12192000"/>
              <a:gd name="connsiteY765" fmla="*/ 15192 h 4267200"/>
              <a:gd name="connsiteX766" fmla="*/ 9665014 w 12192000"/>
              <a:gd name="connsiteY766" fmla="*/ 41266 h 4267200"/>
              <a:gd name="connsiteX767" fmla="*/ 9382567 w 12192000"/>
              <a:gd name="connsiteY767" fmla="*/ 18583 h 4267200"/>
              <a:gd name="connsiteX768" fmla="*/ 9283159 w 12192000"/>
              <a:gd name="connsiteY768" fmla="*/ 0 h 4267200"/>
              <a:gd name="connsiteX769" fmla="*/ 9469266 w 12192000"/>
              <a:gd name="connsiteY769" fmla="*/ 0 h 4267200"/>
              <a:gd name="connsiteX770" fmla="*/ 9504117 w 12192000"/>
              <a:gd name="connsiteY770" fmla="*/ 4274 h 4267200"/>
              <a:gd name="connsiteX771" fmla="*/ 9667223 w 12192000"/>
              <a:gd name="connsiteY771" fmla="*/ 13232 h 4267200"/>
              <a:gd name="connsiteX772" fmla="*/ 9887703 w 12192000"/>
              <a:gd name="connsiteY772" fmla="*/ 12601 h 4267200"/>
              <a:gd name="connsiteX773" fmla="*/ 10088930 w 12192000"/>
              <a:gd name="connsiteY773" fmla="*/ 0 h 4267200"/>
              <a:gd name="connsiteX774" fmla="*/ 10544171 w 12192000"/>
              <a:gd name="connsiteY774" fmla="*/ 0 h 4267200"/>
              <a:gd name="connsiteX775" fmla="*/ 10392396 w 12192000"/>
              <a:gd name="connsiteY775" fmla="*/ 36772 h 4267200"/>
              <a:gd name="connsiteX776" fmla="*/ 9413803 w 12192000"/>
              <a:gd name="connsiteY776" fmla="*/ 131277 h 4267200"/>
              <a:gd name="connsiteX777" fmla="*/ 9174626 w 12192000"/>
              <a:gd name="connsiteY777" fmla="*/ 44983 h 4267200"/>
              <a:gd name="connsiteX778" fmla="*/ 8474998 w 12192000"/>
              <a:gd name="connsiteY778" fmla="*/ 0 h 4267200"/>
              <a:gd name="connsiteX779" fmla="*/ 8573502 w 12192000"/>
              <a:gd name="connsiteY779" fmla="*/ 0 h 4267200"/>
              <a:gd name="connsiteX780" fmla="*/ 8659539 w 12192000"/>
              <a:gd name="connsiteY780" fmla="*/ 117664 h 4267200"/>
              <a:gd name="connsiteX781" fmla="*/ 9248507 w 12192000"/>
              <a:gd name="connsiteY781" fmla="*/ 743734 h 4267200"/>
              <a:gd name="connsiteX782" fmla="*/ 9309457 w 12192000"/>
              <a:gd name="connsiteY782" fmla="*/ 795932 h 4267200"/>
              <a:gd name="connsiteX783" fmla="*/ 9785496 w 12192000"/>
              <a:gd name="connsiteY783" fmla="*/ 530713 h 4267200"/>
              <a:gd name="connsiteX784" fmla="*/ 10482828 w 12192000"/>
              <a:gd name="connsiteY784" fmla="*/ 399738 h 4267200"/>
              <a:gd name="connsiteX785" fmla="*/ 10468382 w 12192000"/>
              <a:gd name="connsiteY785" fmla="*/ 461219 h 4267200"/>
              <a:gd name="connsiteX786" fmla="*/ 9430790 w 12192000"/>
              <a:gd name="connsiteY786" fmla="*/ 895589 h 4267200"/>
              <a:gd name="connsiteX787" fmla="*/ 10019780 w 12192000"/>
              <a:gd name="connsiteY787" fmla="*/ 1298815 h 4267200"/>
              <a:gd name="connsiteX788" fmla="*/ 10372218 w 12192000"/>
              <a:gd name="connsiteY788" fmla="*/ 1146081 h 4267200"/>
              <a:gd name="connsiteX789" fmla="*/ 10896429 w 12192000"/>
              <a:gd name="connsiteY789" fmla="*/ 310883 h 4267200"/>
              <a:gd name="connsiteX790" fmla="*/ 10919735 w 12192000"/>
              <a:gd name="connsiteY790" fmla="*/ 318176 h 4267200"/>
              <a:gd name="connsiteX791" fmla="*/ 10637064 w 12192000"/>
              <a:gd name="connsiteY791" fmla="*/ 935661 h 4267200"/>
              <a:gd name="connsiteX792" fmla="*/ 10516995 w 12192000"/>
              <a:gd name="connsiteY792" fmla="*/ 1070245 h 4267200"/>
              <a:gd name="connsiteX793" fmla="*/ 10868835 w 12192000"/>
              <a:gd name="connsiteY793" fmla="*/ 815534 h 4267200"/>
              <a:gd name="connsiteX794" fmla="*/ 11704547 w 12192000"/>
              <a:gd name="connsiteY794" fmla="*/ 465665 h 4267200"/>
              <a:gd name="connsiteX795" fmla="*/ 12033562 w 12192000"/>
              <a:gd name="connsiteY795" fmla="*/ 350012 h 4267200"/>
              <a:gd name="connsiteX796" fmla="*/ 12025537 w 12192000"/>
              <a:gd name="connsiteY796" fmla="*/ 382666 h 4267200"/>
              <a:gd name="connsiteX797" fmla="*/ 11088649 w 12192000"/>
              <a:gd name="connsiteY797" fmla="*/ 1056676 h 4267200"/>
              <a:gd name="connsiteX798" fmla="*/ 10561600 w 12192000"/>
              <a:gd name="connsiteY798" fmla="*/ 1229477 h 4267200"/>
              <a:gd name="connsiteX799" fmla="*/ 10280797 w 12192000"/>
              <a:gd name="connsiteY799" fmla="*/ 1263181 h 4267200"/>
              <a:gd name="connsiteX800" fmla="*/ 10083376 w 12192000"/>
              <a:gd name="connsiteY800" fmla="*/ 1334114 h 4267200"/>
              <a:gd name="connsiteX801" fmla="*/ 10832582 w 12192000"/>
              <a:gd name="connsiteY801" fmla="*/ 1687356 h 4267200"/>
              <a:gd name="connsiteX802" fmla="*/ 10839263 w 12192000"/>
              <a:gd name="connsiteY802" fmla="*/ 1683743 h 4267200"/>
              <a:gd name="connsiteX803" fmla="*/ 11350910 w 12192000"/>
              <a:gd name="connsiteY803" fmla="*/ 1443899 h 4267200"/>
              <a:gd name="connsiteX804" fmla="*/ 11360346 w 12192000"/>
              <a:gd name="connsiteY804" fmla="*/ 1429225 h 4267200"/>
              <a:gd name="connsiteX805" fmla="*/ 12167580 w 12192000"/>
              <a:gd name="connsiteY805" fmla="*/ 789523 h 4267200"/>
              <a:gd name="connsiteX806" fmla="*/ 12192000 w 12192000"/>
              <a:gd name="connsiteY806" fmla="*/ 769876 h 4267200"/>
              <a:gd name="connsiteX807" fmla="*/ 12192000 w 12192000"/>
              <a:gd name="connsiteY807" fmla="*/ 802845 h 4267200"/>
              <a:gd name="connsiteX808" fmla="*/ 12173558 w 12192000"/>
              <a:gd name="connsiteY808" fmla="*/ 821317 h 4267200"/>
              <a:gd name="connsiteX809" fmla="*/ 12117398 w 12192000"/>
              <a:gd name="connsiteY809" fmla="*/ 877374 h 4267200"/>
              <a:gd name="connsiteX810" fmla="*/ 11472926 w 12192000"/>
              <a:gd name="connsiteY810" fmla="*/ 1344259 h 4267200"/>
              <a:gd name="connsiteX811" fmla="*/ 11666978 w 12192000"/>
              <a:gd name="connsiteY811" fmla="*/ 1215889 h 4267200"/>
              <a:gd name="connsiteX812" fmla="*/ 11707200 w 12192000"/>
              <a:gd name="connsiteY812" fmla="*/ 1192361 h 4267200"/>
              <a:gd name="connsiteX813" fmla="*/ 12144637 w 12192000"/>
              <a:gd name="connsiteY813" fmla="*/ 858646 h 4267200"/>
              <a:gd name="connsiteX814" fmla="*/ 12192000 w 12192000"/>
              <a:gd name="connsiteY814" fmla="*/ 810414 h 4267200"/>
              <a:gd name="connsiteX815" fmla="*/ 12192000 w 12192000"/>
              <a:gd name="connsiteY815" fmla="*/ 916439 h 4267200"/>
              <a:gd name="connsiteX816" fmla="*/ 12150630 w 12192000"/>
              <a:gd name="connsiteY816" fmla="*/ 982925 h 4267200"/>
              <a:gd name="connsiteX817" fmla="*/ 11389484 w 12192000"/>
              <a:gd name="connsiteY817" fmla="*/ 1469889 h 4267200"/>
              <a:gd name="connsiteX818" fmla="*/ 10923736 w 12192000"/>
              <a:gd name="connsiteY818" fmla="*/ 1721439 h 4267200"/>
              <a:gd name="connsiteX819" fmla="*/ 11091913 w 12192000"/>
              <a:gd name="connsiteY819" fmla="*/ 1780406 h 4267200"/>
              <a:gd name="connsiteX820" fmla="*/ 11771238 w 12192000"/>
              <a:gd name="connsiteY820" fmla="*/ 1944400 h 4267200"/>
              <a:gd name="connsiteX821" fmla="*/ 11783166 w 12192000"/>
              <a:gd name="connsiteY821" fmla="*/ 1931422 h 4267200"/>
              <a:gd name="connsiteX822" fmla="*/ 12131988 w 12192000"/>
              <a:gd name="connsiteY822" fmla="*/ 1574357 h 4267200"/>
              <a:gd name="connsiteX823" fmla="*/ 12192000 w 12192000"/>
              <a:gd name="connsiteY823" fmla="*/ 1537429 h 4267200"/>
              <a:gd name="connsiteX824" fmla="*/ 12192000 w 12192000"/>
              <a:gd name="connsiteY824" fmla="*/ 1589108 h 4267200"/>
              <a:gd name="connsiteX825" fmla="*/ 12112105 w 12192000"/>
              <a:gd name="connsiteY825" fmla="*/ 1640352 h 4267200"/>
              <a:gd name="connsiteX826" fmla="*/ 11849203 w 12192000"/>
              <a:gd name="connsiteY826" fmla="*/ 1900149 h 4267200"/>
              <a:gd name="connsiteX827" fmla="*/ 11946326 w 12192000"/>
              <a:gd name="connsiteY827" fmla="*/ 1822808 h 4267200"/>
              <a:gd name="connsiteX828" fmla="*/ 12055863 w 12192000"/>
              <a:gd name="connsiteY828" fmla="*/ 1735914 h 4267200"/>
              <a:gd name="connsiteX829" fmla="*/ 12150816 w 12192000"/>
              <a:gd name="connsiteY829" fmla="*/ 1678902 h 4267200"/>
              <a:gd name="connsiteX830" fmla="*/ 12192000 w 12192000"/>
              <a:gd name="connsiteY830" fmla="*/ 1655121 h 4267200"/>
              <a:gd name="connsiteX831" fmla="*/ 12192000 w 12192000"/>
              <a:gd name="connsiteY831" fmla="*/ 1686869 h 4267200"/>
              <a:gd name="connsiteX832" fmla="*/ 12163772 w 12192000"/>
              <a:gd name="connsiteY832" fmla="*/ 1703058 h 4267200"/>
              <a:gd name="connsiteX833" fmla="*/ 12070597 w 12192000"/>
              <a:gd name="connsiteY833" fmla="*/ 1758893 h 4267200"/>
              <a:gd name="connsiteX834" fmla="*/ 11963621 w 12192000"/>
              <a:gd name="connsiteY834" fmla="*/ 1844299 h 4267200"/>
              <a:gd name="connsiteX835" fmla="*/ 11886604 w 12192000"/>
              <a:gd name="connsiteY835" fmla="*/ 1907617 h 4267200"/>
              <a:gd name="connsiteX836" fmla="*/ 12153575 w 12192000"/>
              <a:gd name="connsiteY836" fmla="*/ 1786372 h 4267200"/>
              <a:gd name="connsiteX837" fmla="*/ 12192000 w 12192000"/>
              <a:gd name="connsiteY837" fmla="*/ 1759693 h 4267200"/>
              <a:gd name="connsiteX838" fmla="*/ 12192000 w 12192000"/>
              <a:gd name="connsiteY838" fmla="*/ 1809459 h 4267200"/>
              <a:gd name="connsiteX839" fmla="*/ 12121362 w 12192000"/>
              <a:gd name="connsiteY839" fmla="*/ 1857561 h 4267200"/>
              <a:gd name="connsiteX840" fmla="*/ 11895949 w 12192000"/>
              <a:gd name="connsiteY840" fmla="*/ 1963079 h 4267200"/>
              <a:gd name="connsiteX841" fmla="*/ 12192000 w 12192000"/>
              <a:gd name="connsiteY841" fmla="*/ 1990579 h 4267200"/>
              <a:gd name="connsiteX842" fmla="*/ 12192000 w 12192000"/>
              <a:gd name="connsiteY842" fmla="*/ 2065582 h 4267200"/>
              <a:gd name="connsiteX843" fmla="*/ 12153918 w 12192000"/>
              <a:gd name="connsiteY843" fmla="*/ 2063926 h 4267200"/>
              <a:gd name="connsiteX844" fmla="*/ 12192000 w 12192000"/>
              <a:gd name="connsiteY844" fmla="*/ 2085104 h 4267200"/>
              <a:gd name="connsiteX845" fmla="*/ 12192000 w 12192000"/>
              <a:gd name="connsiteY845" fmla="*/ 2178471 h 4267200"/>
              <a:gd name="connsiteX846" fmla="*/ 12085355 w 12192000"/>
              <a:gd name="connsiteY846" fmla="*/ 2122457 h 4267200"/>
              <a:gd name="connsiteX847" fmla="*/ 12192000 w 12192000"/>
              <a:gd name="connsiteY847" fmla="*/ 2196158 h 4267200"/>
              <a:gd name="connsiteX848" fmla="*/ 12192000 w 12192000"/>
              <a:gd name="connsiteY848" fmla="*/ 2230374 h 4267200"/>
              <a:gd name="connsiteX849" fmla="*/ 12041237 w 12192000"/>
              <a:gd name="connsiteY849" fmla="*/ 2126309 h 4267200"/>
              <a:gd name="connsiteX850" fmla="*/ 12174450 w 12192000"/>
              <a:gd name="connsiteY850" fmla="*/ 2262541 h 4267200"/>
              <a:gd name="connsiteX851" fmla="*/ 12192000 w 12192000"/>
              <a:gd name="connsiteY851" fmla="*/ 2275857 h 4267200"/>
              <a:gd name="connsiteX852" fmla="*/ 12192000 w 12192000"/>
              <a:gd name="connsiteY852" fmla="*/ 2377131 h 4267200"/>
              <a:gd name="connsiteX853" fmla="*/ 12155801 w 12192000"/>
              <a:gd name="connsiteY853" fmla="*/ 2349925 h 4267200"/>
              <a:gd name="connsiteX854" fmla="*/ 11930164 w 12192000"/>
              <a:gd name="connsiteY854" fmla="*/ 2041945 h 4267200"/>
              <a:gd name="connsiteX855" fmla="*/ 11561767 w 12192000"/>
              <a:gd name="connsiteY855" fmla="*/ 1984479 h 4267200"/>
              <a:gd name="connsiteX856" fmla="*/ 11987997 w 12192000"/>
              <a:gd name="connsiteY856" fmla="*/ 3153822 h 4267200"/>
              <a:gd name="connsiteX857" fmla="*/ 11926558 w 12192000"/>
              <a:gd name="connsiteY857" fmla="*/ 3203134 h 4267200"/>
              <a:gd name="connsiteX858" fmla="*/ 11440430 w 12192000"/>
              <a:gd name="connsiteY858" fmla="*/ 1973028 h 4267200"/>
              <a:gd name="connsiteX859" fmla="*/ 11446754 w 12192000"/>
              <a:gd name="connsiteY859" fmla="*/ 1959605 h 4267200"/>
              <a:gd name="connsiteX860" fmla="*/ 11050651 w 12192000"/>
              <a:gd name="connsiteY860" fmla="*/ 1850495 h 4267200"/>
              <a:gd name="connsiteX861" fmla="*/ 10389960 w 12192000"/>
              <a:gd name="connsiteY861" fmla="*/ 1586232 h 4267200"/>
              <a:gd name="connsiteX862" fmla="*/ 10500699 w 12192000"/>
              <a:gd name="connsiteY862" fmla="*/ 1913175 h 4267200"/>
              <a:gd name="connsiteX863" fmla="*/ 10507814 w 12192000"/>
              <a:gd name="connsiteY863" fmla="*/ 1920694 h 4267200"/>
              <a:gd name="connsiteX864" fmla="*/ 10518908 w 12192000"/>
              <a:gd name="connsiteY864" fmla="*/ 1911226 h 4267200"/>
              <a:gd name="connsiteX865" fmla="*/ 11258935 w 12192000"/>
              <a:gd name="connsiteY865" fmla="*/ 2442781 h 4267200"/>
              <a:gd name="connsiteX866" fmla="*/ 11211663 w 12192000"/>
              <a:gd name="connsiteY866" fmla="*/ 2510325 h 4267200"/>
              <a:gd name="connsiteX867" fmla="*/ 10571295 w 12192000"/>
              <a:gd name="connsiteY867" fmla="*/ 2105302 h 4267200"/>
              <a:gd name="connsiteX868" fmla="*/ 10435737 w 12192000"/>
              <a:gd name="connsiteY868" fmla="*/ 2805672 h 4267200"/>
              <a:gd name="connsiteX869" fmla="*/ 10206831 w 12192000"/>
              <a:gd name="connsiteY869" fmla="*/ 3151701 h 4267200"/>
              <a:gd name="connsiteX870" fmla="*/ 10196482 w 12192000"/>
              <a:gd name="connsiteY870" fmla="*/ 3135084 h 4267200"/>
              <a:gd name="connsiteX871" fmla="*/ 10381882 w 12192000"/>
              <a:gd name="connsiteY871" fmla="*/ 2155807 h 4267200"/>
              <a:gd name="connsiteX872" fmla="*/ 10439260 w 12192000"/>
              <a:gd name="connsiteY872" fmla="*/ 1962486 h 4267200"/>
              <a:gd name="connsiteX873" fmla="*/ 10439409 w 12192000"/>
              <a:gd name="connsiteY873" fmla="*/ 1960615 h 4267200"/>
              <a:gd name="connsiteX874" fmla="*/ 10439915 w 12192000"/>
              <a:gd name="connsiteY874" fmla="*/ 1951821 h 4267200"/>
              <a:gd name="connsiteX875" fmla="*/ 10314241 w 12192000"/>
              <a:gd name="connsiteY875" fmla="*/ 1556749 h 4267200"/>
              <a:gd name="connsiteX876" fmla="*/ 10315061 w 12192000"/>
              <a:gd name="connsiteY876" fmla="*/ 1548729 h 4267200"/>
              <a:gd name="connsiteX877" fmla="*/ 9526158 w 12192000"/>
              <a:gd name="connsiteY877" fmla="*/ 1071804 h 4267200"/>
              <a:gd name="connsiteX878" fmla="*/ 9758689 w 12192000"/>
              <a:gd name="connsiteY878" fmla="*/ 1585512 h 4267200"/>
              <a:gd name="connsiteX879" fmla="*/ 9941392 w 12192000"/>
              <a:gd name="connsiteY879" fmla="*/ 2432858 h 4267200"/>
              <a:gd name="connsiteX880" fmla="*/ 9887724 w 12192000"/>
              <a:gd name="connsiteY880" fmla="*/ 2495762 h 4267200"/>
              <a:gd name="connsiteX881" fmla="*/ 9587446 w 12192000"/>
              <a:gd name="connsiteY881" fmla="*/ 1872898 h 4267200"/>
              <a:gd name="connsiteX882" fmla="*/ 9462810 w 12192000"/>
              <a:gd name="connsiteY882" fmla="*/ 1288346 h 4267200"/>
              <a:gd name="connsiteX883" fmla="*/ 9318575 w 12192000"/>
              <a:gd name="connsiteY883" fmla="*/ 1540820 h 4267200"/>
              <a:gd name="connsiteX884" fmla="*/ 9191090 w 12192000"/>
              <a:gd name="connsiteY884" fmla="*/ 1688355 h 4267200"/>
              <a:gd name="connsiteX885" fmla="*/ 9177757 w 12192000"/>
              <a:gd name="connsiteY885" fmla="*/ 1683354 h 4267200"/>
              <a:gd name="connsiteX886" fmla="*/ 9274865 w 12192000"/>
              <a:gd name="connsiteY886" fmla="*/ 1336896 h 4267200"/>
              <a:gd name="connsiteX887" fmla="*/ 9478649 w 12192000"/>
              <a:gd name="connsiteY887" fmla="*/ 1173376 h 4267200"/>
              <a:gd name="connsiteX888" fmla="*/ 9482281 w 12192000"/>
              <a:gd name="connsiteY888" fmla="*/ 1167830 h 4267200"/>
              <a:gd name="connsiteX889" fmla="*/ 9438637 w 12192000"/>
              <a:gd name="connsiteY889" fmla="*/ 1015438 h 4267200"/>
              <a:gd name="connsiteX890" fmla="*/ 9439458 w 12192000"/>
              <a:gd name="connsiteY890" fmla="*/ 1007420 h 4267200"/>
              <a:gd name="connsiteX891" fmla="*/ 9197105 w 12192000"/>
              <a:gd name="connsiteY891" fmla="*/ 808882 h 4267200"/>
              <a:gd name="connsiteX892" fmla="*/ 8973607 w 12192000"/>
              <a:gd name="connsiteY892" fmla="*/ 597733 h 4267200"/>
              <a:gd name="connsiteX893" fmla="*/ 8967512 w 12192000"/>
              <a:gd name="connsiteY893" fmla="*/ 1795211 h 4267200"/>
              <a:gd name="connsiteX894" fmla="*/ 8912526 w 12192000"/>
              <a:gd name="connsiteY894" fmla="*/ 1841464 h 4267200"/>
              <a:gd name="connsiteX895" fmla="*/ 8893391 w 12192000"/>
              <a:gd name="connsiteY895" fmla="*/ 572788 h 4267200"/>
              <a:gd name="connsiteX896" fmla="*/ 8902990 w 12192000"/>
              <a:gd name="connsiteY896" fmla="*/ 560750 h 4267200"/>
              <a:gd name="connsiteX897" fmla="*/ 8919102 w 12192000"/>
              <a:gd name="connsiteY897" fmla="*/ 542471 h 4267200"/>
              <a:gd name="connsiteX898" fmla="*/ 8661728 w 12192000"/>
              <a:gd name="connsiteY898" fmla="*/ 250903 h 4267200"/>
              <a:gd name="connsiteX899" fmla="*/ 8357758 w 12192000"/>
              <a:gd name="connsiteY899" fmla="*/ 0 h 4267200"/>
              <a:gd name="connsiteX900" fmla="*/ 8405492 w 12192000"/>
              <a:gd name="connsiteY900" fmla="*/ 0 h 4267200"/>
              <a:gd name="connsiteX901" fmla="*/ 8392083 w 12192000"/>
              <a:gd name="connsiteY901" fmla="*/ 30495 h 4267200"/>
              <a:gd name="connsiteX902" fmla="*/ 8339888 w 12192000"/>
              <a:gd name="connsiteY902" fmla="*/ 306259 h 4267200"/>
              <a:gd name="connsiteX903" fmla="*/ 8473847 w 12192000"/>
              <a:gd name="connsiteY903" fmla="*/ 727373 h 4267200"/>
              <a:gd name="connsiteX904" fmla="*/ 8454081 w 12192000"/>
              <a:gd name="connsiteY904" fmla="*/ 1611960 h 4267200"/>
              <a:gd name="connsiteX905" fmla="*/ 8396000 w 12192000"/>
              <a:gd name="connsiteY905" fmla="*/ 1663986 h 4267200"/>
              <a:gd name="connsiteX906" fmla="*/ 8238881 w 12192000"/>
              <a:gd name="connsiteY906" fmla="*/ 368438 h 4267200"/>
              <a:gd name="connsiteX907" fmla="*/ 7668140 w 12192000"/>
              <a:gd name="connsiteY907" fmla="*/ 942511 h 4267200"/>
              <a:gd name="connsiteX908" fmla="*/ 7637853 w 12192000"/>
              <a:gd name="connsiteY908" fmla="*/ 942567 h 4267200"/>
              <a:gd name="connsiteX909" fmla="*/ 7909649 w 12192000"/>
              <a:gd name="connsiteY909" fmla="*/ 489150 h 4267200"/>
              <a:gd name="connsiteX910" fmla="*/ 8256182 w 12192000"/>
              <a:gd name="connsiteY910" fmla="*/ 301724 h 4267200"/>
              <a:gd name="connsiteX911" fmla="*/ 8255912 w 12192000"/>
              <a:gd name="connsiteY911" fmla="*/ 276498 h 4267200"/>
              <a:gd name="connsiteX912" fmla="*/ 8315225 w 12192000"/>
              <a:gd name="connsiteY912" fmla="*/ 89075 h 4267200"/>
              <a:gd name="connsiteX913" fmla="*/ 7497388 w 12192000"/>
              <a:gd name="connsiteY913" fmla="*/ 0 h 4267200"/>
              <a:gd name="connsiteX914" fmla="*/ 7560921 w 12192000"/>
              <a:gd name="connsiteY914" fmla="*/ 0 h 4267200"/>
              <a:gd name="connsiteX915" fmla="*/ 7546742 w 12192000"/>
              <a:gd name="connsiteY915" fmla="*/ 68966 h 4267200"/>
              <a:gd name="connsiteX916" fmla="*/ 7488853 w 12192000"/>
              <a:gd name="connsiteY916" fmla="*/ 535687 h 4267200"/>
              <a:gd name="connsiteX917" fmla="*/ 7529509 w 12192000"/>
              <a:gd name="connsiteY917" fmla="*/ 380358 h 4267200"/>
              <a:gd name="connsiteX918" fmla="*/ 7585939 w 12192000"/>
              <a:gd name="connsiteY918" fmla="*/ 184712 h 4267200"/>
              <a:gd name="connsiteX919" fmla="*/ 7621792 w 12192000"/>
              <a:gd name="connsiteY919" fmla="*/ 87864 h 4267200"/>
              <a:gd name="connsiteX920" fmla="*/ 7654204 w 12192000"/>
              <a:gd name="connsiteY920" fmla="*/ 0 h 4267200"/>
              <a:gd name="connsiteX921" fmla="*/ 7683986 w 12192000"/>
              <a:gd name="connsiteY921" fmla="*/ 0 h 4267200"/>
              <a:gd name="connsiteX922" fmla="*/ 7647914 w 12192000"/>
              <a:gd name="connsiteY922" fmla="*/ 97640 h 4267200"/>
              <a:gd name="connsiteX923" fmla="*/ 7612524 w 12192000"/>
              <a:gd name="connsiteY923" fmla="*/ 193392 h 4267200"/>
              <a:gd name="connsiteX924" fmla="*/ 7557013 w 12192000"/>
              <a:gd name="connsiteY924" fmla="*/ 386853 h 4267200"/>
              <a:gd name="connsiteX925" fmla="*/ 7517286 w 12192000"/>
              <a:gd name="connsiteY925" fmla="*/ 539999 h 4267200"/>
              <a:gd name="connsiteX926" fmla="*/ 7704204 w 12192000"/>
              <a:gd name="connsiteY926" fmla="*/ 152292 h 4267200"/>
              <a:gd name="connsiteX927" fmla="*/ 7756975 w 12192000"/>
              <a:gd name="connsiteY927" fmla="*/ 0 h 4267200"/>
              <a:gd name="connsiteX928" fmla="*/ 7837329 w 12192000"/>
              <a:gd name="connsiteY928" fmla="*/ 0 h 4267200"/>
              <a:gd name="connsiteX929" fmla="*/ 7821760 w 12192000"/>
              <a:gd name="connsiteY929" fmla="*/ 65656 h 4267200"/>
              <a:gd name="connsiteX930" fmla="*/ 7488925 w 12192000"/>
              <a:gd name="connsiteY930" fmla="*/ 763628 h 4267200"/>
              <a:gd name="connsiteX931" fmla="*/ 7419999 w 12192000"/>
              <a:gd name="connsiteY931" fmla="*/ 774360 h 4267200"/>
              <a:gd name="connsiteX932" fmla="*/ 7487820 w 12192000"/>
              <a:gd name="connsiteY932" fmla="*/ 37416 h 4267200"/>
              <a:gd name="connsiteX933" fmla="*/ 3882765 w 12192000"/>
              <a:gd name="connsiteY933" fmla="*/ 0 h 4267200"/>
              <a:gd name="connsiteX934" fmla="*/ 3995099 w 12192000"/>
              <a:gd name="connsiteY934" fmla="*/ 0 h 4267200"/>
              <a:gd name="connsiteX935" fmla="*/ 4163818 w 12192000"/>
              <a:gd name="connsiteY935" fmla="*/ 234104 h 4267200"/>
              <a:gd name="connsiteX936" fmla="*/ 4172099 w 12192000"/>
              <a:gd name="connsiteY936" fmla="*/ 234207 h 4267200"/>
              <a:gd name="connsiteX937" fmla="*/ 4784282 w 12192000"/>
              <a:gd name="connsiteY937" fmla="*/ 276561 h 4267200"/>
              <a:gd name="connsiteX938" fmla="*/ 4801687 w 12192000"/>
              <a:gd name="connsiteY938" fmla="*/ 267764 h 4267200"/>
              <a:gd name="connsiteX939" fmla="*/ 6082788 w 12192000"/>
              <a:gd name="connsiteY939" fmla="*/ 64119 h 4267200"/>
              <a:gd name="connsiteX940" fmla="*/ 6099442 w 12192000"/>
              <a:gd name="connsiteY940" fmla="*/ 82568 h 4267200"/>
              <a:gd name="connsiteX941" fmla="*/ 4804137 w 12192000"/>
              <a:gd name="connsiteY941" fmla="*/ 320931 h 4267200"/>
              <a:gd name="connsiteX942" fmla="*/ 4227047 w 12192000"/>
              <a:gd name="connsiteY942" fmla="*/ 313415 h 4267200"/>
              <a:gd name="connsiteX943" fmla="*/ 4346041 w 12192000"/>
              <a:gd name="connsiteY943" fmla="*/ 456086 h 4267200"/>
              <a:gd name="connsiteX944" fmla="*/ 4870967 w 12192000"/>
              <a:gd name="connsiteY944" fmla="*/ 963061 h 4267200"/>
              <a:gd name="connsiteX945" fmla="*/ 4889647 w 12192000"/>
              <a:gd name="connsiteY945" fmla="*/ 957147 h 4267200"/>
              <a:gd name="connsiteX946" fmla="*/ 5422504 w 12192000"/>
              <a:gd name="connsiteY946" fmla="*/ 805191 h 4267200"/>
              <a:gd name="connsiteX947" fmla="*/ 6087656 w 12192000"/>
              <a:gd name="connsiteY947" fmla="*/ 826703 h 4267200"/>
              <a:gd name="connsiteX948" fmla="*/ 6058717 w 12192000"/>
              <a:gd name="connsiteY948" fmla="*/ 865992 h 4267200"/>
              <a:gd name="connsiteX949" fmla="*/ 4974153 w 12192000"/>
              <a:gd name="connsiteY949" fmla="*/ 1045456 h 4267200"/>
              <a:gd name="connsiteX950" fmla="*/ 5627835 w 12192000"/>
              <a:gd name="connsiteY950" fmla="*/ 1472077 h 4267200"/>
              <a:gd name="connsiteX951" fmla="*/ 5629817 w 12192000"/>
              <a:gd name="connsiteY951" fmla="*/ 1471412 h 4267200"/>
              <a:gd name="connsiteX952" fmla="*/ 5634124 w 12192000"/>
              <a:gd name="connsiteY952" fmla="*/ 1470572 h 4267200"/>
              <a:gd name="connsiteX953" fmla="*/ 5755832 w 12192000"/>
              <a:gd name="connsiteY953" fmla="*/ 1383886 h 4267200"/>
              <a:gd name="connsiteX954" fmla="*/ 6014186 w 12192000"/>
              <a:gd name="connsiteY954" fmla="*/ 1279799 h 4267200"/>
              <a:gd name="connsiteX955" fmla="*/ 6901619 w 12192000"/>
              <a:gd name="connsiteY955" fmla="*/ 1047874 h 4267200"/>
              <a:gd name="connsiteX956" fmla="*/ 6931566 w 12192000"/>
              <a:gd name="connsiteY956" fmla="*/ 1062034 h 4267200"/>
              <a:gd name="connsiteX957" fmla="*/ 5790982 w 12192000"/>
              <a:gd name="connsiteY957" fmla="*/ 1561380 h 4267200"/>
              <a:gd name="connsiteX958" fmla="*/ 6188971 w 12192000"/>
              <a:gd name="connsiteY958" fmla="*/ 1755168 h 4267200"/>
              <a:gd name="connsiteX959" fmla="*/ 6202446 w 12192000"/>
              <a:gd name="connsiteY959" fmla="*/ 1752268 h 4267200"/>
              <a:gd name="connsiteX960" fmla="*/ 7179560 w 12192000"/>
              <a:gd name="connsiteY960" fmla="*/ 1467551 h 4267200"/>
              <a:gd name="connsiteX961" fmla="*/ 7158730 w 12192000"/>
              <a:gd name="connsiteY961" fmla="*/ 1507835 h 4267200"/>
              <a:gd name="connsiteX962" fmla="*/ 6326959 w 12192000"/>
              <a:gd name="connsiteY962" fmla="*/ 1817686 h 4267200"/>
              <a:gd name="connsiteX963" fmla="*/ 6537433 w 12192000"/>
              <a:gd name="connsiteY963" fmla="*/ 1907790 h 4267200"/>
              <a:gd name="connsiteX964" fmla="*/ 6550221 w 12192000"/>
              <a:gd name="connsiteY964" fmla="*/ 1910729 h 4267200"/>
              <a:gd name="connsiteX965" fmla="*/ 6964438 w 12192000"/>
              <a:gd name="connsiteY965" fmla="*/ 2209505 h 4267200"/>
              <a:gd name="connsiteX966" fmla="*/ 7367862 w 12192000"/>
              <a:gd name="connsiteY966" fmla="*/ 2806833 h 4267200"/>
              <a:gd name="connsiteX967" fmla="*/ 7364329 w 12192000"/>
              <a:gd name="connsiteY967" fmla="*/ 2826907 h 4267200"/>
              <a:gd name="connsiteX968" fmla="*/ 7290545 w 12192000"/>
              <a:gd name="connsiteY968" fmla="*/ 2850663 h 4267200"/>
              <a:gd name="connsiteX969" fmla="*/ 6472036 w 12192000"/>
              <a:gd name="connsiteY969" fmla="*/ 1959003 h 4267200"/>
              <a:gd name="connsiteX970" fmla="*/ 5792897 w 12192000"/>
              <a:gd name="connsiteY970" fmla="*/ 1647747 h 4267200"/>
              <a:gd name="connsiteX971" fmla="*/ 5842751 w 12192000"/>
              <a:gd name="connsiteY971" fmla="*/ 1816112 h 4267200"/>
              <a:gd name="connsiteX972" fmla="*/ 5847424 w 12192000"/>
              <a:gd name="connsiteY972" fmla="*/ 1815776 h 4267200"/>
              <a:gd name="connsiteX973" fmla="*/ 6399821 w 12192000"/>
              <a:gd name="connsiteY973" fmla="*/ 2344799 h 4267200"/>
              <a:gd name="connsiteX974" fmla="*/ 6323232 w 12192000"/>
              <a:gd name="connsiteY974" fmla="*/ 2389634 h 4267200"/>
              <a:gd name="connsiteX975" fmla="*/ 5942958 w 12192000"/>
              <a:gd name="connsiteY975" fmla="*/ 2077708 h 4267200"/>
              <a:gd name="connsiteX976" fmla="*/ 5921559 w 12192000"/>
              <a:gd name="connsiteY976" fmla="*/ 2378596 h 4267200"/>
              <a:gd name="connsiteX977" fmla="*/ 5817651 w 12192000"/>
              <a:gd name="connsiteY977" fmla="*/ 3023919 h 4267200"/>
              <a:gd name="connsiteX978" fmla="*/ 5729634 w 12192000"/>
              <a:gd name="connsiteY978" fmla="*/ 3051849 h 4267200"/>
              <a:gd name="connsiteX979" fmla="*/ 5611018 w 12192000"/>
              <a:gd name="connsiteY979" fmla="*/ 2316769 h 4267200"/>
              <a:gd name="connsiteX980" fmla="*/ 5687608 w 12192000"/>
              <a:gd name="connsiteY980" fmla="*/ 2039972 h 4267200"/>
              <a:gd name="connsiteX981" fmla="*/ 5657554 w 12192000"/>
              <a:gd name="connsiteY981" fmla="*/ 1576445 h 4267200"/>
              <a:gd name="connsiteX982" fmla="*/ 5150475 w 12192000"/>
              <a:gd name="connsiteY982" fmla="*/ 1274012 h 4267200"/>
              <a:gd name="connsiteX983" fmla="*/ 5349142 w 12192000"/>
              <a:gd name="connsiteY983" fmla="*/ 2204405 h 4267200"/>
              <a:gd name="connsiteX984" fmla="*/ 5262214 w 12192000"/>
              <a:gd name="connsiteY984" fmla="*/ 2233836 h 4267200"/>
              <a:gd name="connsiteX985" fmla="*/ 4981539 w 12192000"/>
              <a:gd name="connsiteY985" fmla="*/ 1542201 h 4267200"/>
              <a:gd name="connsiteX986" fmla="*/ 4958461 w 12192000"/>
              <a:gd name="connsiteY986" fmla="*/ 1136957 h 4267200"/>
              <a:gd name="connsiteX987" fmla="*/ 4655015 w 12192000"/>
              <a:gd name="connsiteY987" fmla="*/ 891426 h 4267200"/>
              <a:gd name="connsiteX988" fmla="*/ 4348002 w 12192000"/>
              <a:gd name="connsiteY988" fmla="*/ 2205895 h 4267200"/>
              <a:gd name="connsiteX989" fmla="*/ 4262250 w 12192000"/>
              <a:gd name="connsiteY989" fmla="*/ 2219972 h 4267200"/>
              <a:gd name="connsiteX990" fmla="*/ 4550611 w 12192000"/>
              <a:gd name="connsiteY990" fmla="*/ 817540 h 4267200"/>
              <a:gd name="connsiteX991" fmla="*/ 4564418 w 12192000"/>
              <a:gd name="connsiteY991" fmla="*/ 808293 h 4267200"/>
              <a:gd name="connsiteX992" fmla="*/ 4266388 w 12192000"/>
              <a:gd name="connsiteY992" fmla="*/ 500083 h 4267200"/>
              <a:gd name="connsiteX993" fmla="*/ 4032842 w 12192000"/>
              <a:gd name="connsiteY993" fmla="*/ 211809 h 4267200"/>
              <a:gd name="connsiteX994" fmla="*/ 3721337 w 12192000"/>
              <a:gd name="connsiteY994" fmla="*/ 0 h 4267200"/>
              <a:gd name="connsiteX995" fmla="*/ 3797544 w 12192000"/>
              <a:gd name="connsiteY995" fmla="*/ 0 h 4267200"/>
              <a:gd name="connsiteX996" fmla="*/ 3775734 w 12192000"/>
              <a:gd name="connsiteY996" fmla="*/ 95131 h 4267200"/>
              <a:gd name="connsiteX997" fmla="*/ 3724807 w 12192000"/>
              <a:gd name="connsiteY997" fmla="*/ 272257 h 4267200"/>
              <a:gd name="connsiteX998" fmla="*/ 3726844 w 12192000"/>
              <a:gd name="connsiteY998" fmla="*/ 282988 h 4267200"/>
              <a:gd name="connsiteX999" fmla="*/ 3742664 w 12192000"/>
              <a:gd name="connsiteY999" fmla="*/ 279918 h 4267200"/>
              <a:gd name="connsiteX1000" fmla="*/ 4103910 w 12192000"/>
              <a:gd name="connsiteY1000" fmla="*/ 1161917 h 4267200"/>
              <a:gd name="connsiteX1001" fmla="*/ 4020269 w 12192000"/>
              <a:gd name="connsiteY1001" fmla="*/ 1200406 h 4267200"/>
              <a:gd name="connsiteX1002" fmla="*/ 3674882 w 12192000"/>
              <a:gd name="connsiteY1002" fmla="*/ 488524 h 4267200"/>
              <a:gd name="connsiteX1003" fmla="*/ 3132682 w 12192000"/>
              <a:gd name="connsiteY1003" fmla="*/ 1072284 h 4267200"/>
              <a:gd name="connsiteX1004" fmla="*/ 2716346 w 12192000"/>
              <a:gd name="connsiteY1004" fmla="*/ 1276376 h 4267200"/>
              <a:gd name="connsiteX1005" fmla="*/ 2716772 w 12192000"/>
              <a:gd name="connsiteY1005" fmla="*/ 1255462 h 4267200"/>
              <a:gd name="connsiteX1006" fmla="*/ 3471096 w 12192000"/>
              <a:gd name="connsiteY1006" fmla="*/ 437072 h 4267200"/>
              <a:gd name="connsiteX1007" fmla="*/ 3639057 w 12192000"/>
              <a:gd name="connsiteY1007" fmla="*/ 286334 h 4267200"/>
              <a:gd name="connsiteX1008" fmla="*/ 3640309 w 12192000"/>
              <a:gd name="connsiteY1008" fmla="*/ 284664 h 4267200"/>
              <a:gd name="connsiteX1009" fmla="*/ 3646022 w 12192000"/>
              <a:gd name="connsiteY1009" fmla="*/ 276711 h 4267200"/>
              <a:gd name="connsiteX1010" fmla="*/ 3707943 w 12192000"/>
              <a:gd name="connsiteY1010" fmla="*/ 65958 h 4267200"/>
              <a:gd name="connsiteX1011" fmla="*/ 2867960 w 12192000"/>
              <a:gd name="connsiteY1011" fmla="*/ 0 h 4267200"/>
              <a:gd name="connsiteX1012" fmla="*/ 2926351 w 12192000"/>
              <a:gd name="connsiteY1012" fmla="*/ 0 h 4267200"/>
              <a:gd name="connsiteX1013" fmla="*/ 2902823 w 12192000"/>
              <a:gd name="connsiteY1013" fmla="*/ 262929 h 4267200"/>
              <a:gd name="connsiteX1014" fmla="*/ 2940663 w 12192000"/>
              <a:gd name="connsiteY1014" fmla="*/ 140884 h 4267200"/>
              <a:gd name="connsiteX1015" fmla="*/ 2947039 w 12192000"/>
              <a:gd name="connsiteY1015" fmla="*/ 122524 h 4267200"/>
              <a:gd name="connsiteX1016" fmla="*/ 2984316 w 12192000"/>
              <a:gd name="connsiteY1016" fmla="*/ 0 h 4267200"/>
              <a:gd name="connsiteX1017" fmla="*/ 3016114 w 12192000"/>
              <a:gd name="connsiteY1017" fmla="*/ 0 h 4267200"/>
              <a:gd name="connsiteX1018" fmla="*/ 2979949 w 12192000"/>
              <a:gd name="connsiteY1018" fmla="*/ 119274 h 4267200"/>
              <a:gd name="connsiteX1019" fmla="*/ 3023879 w 12192000"/>
              <a:gd name="connsiteY1019" fmla="*/ 0 h 4267200"/>
              <a:gd name="connsiteX1020" fmla="*/ 3105400 w 12192000"/>
              <a:gd name="connsiteY1020" fmla="*/ 0 h 4267200"/>
              <a:gd name="connsiteX1021" fmla="*/ 3094669 w 12192000"/>
              <a:gd name="connsiteY1021" fmla="*/ 30308 h 4267200"/>
              <a:gd name="connsiteX1022" fmla="*/ 2901945 w 12192000"/>
              <a:gd name="connsiteY1022" fmla="*/ 466538 h 4267200"/>
              <a:gd name="connsiteX1023" fmla="*/ 2815209 w 12192000"/>
              <a:gd name="connsiteY1023" fmla="*/ 497361 h 4267200"/>
              <a:gd name="connsiteX1024" fmla="*/ 2844845 w 12192000"/>
              <a:gd name="connsiteY1024" fmla="*/ 127638 h 4267200"/>
              <a:gd name="connsiteX1025" fmla="*/ 1057230 w 12192000"/>
              <a:gd name="connsiteY1025" fmla="*/ 0 h 4267200"/>
              <a:gd name="connsiteX1026" fmla="*/ 1111003 w 12192000"/>
              <a:gd name="connsiteY1026" fmla="*/ 0 h 4267200"/>
              <a:gd name="connsiteX1027" fmla="*/ 1125553 w 12192000"/>
              <a:gd name="connsiteY1027" fmla="*/ 52588 h 4267200"/>
              <a:gd name="connsiteX1028" fmla="*/ 1304276 w 12192000"/>
              <a:gd name="connsiteY1028" fmla="*/ 476275 h 4267200"/>
              <a:gd name="connsiteX1029" fmla="*/ 1492066 w 12192000"/>
              <a:gd name="connsiteY1029" fmla="*/ 886333 h 4267200"/>
              <a:gd name="connsiteX1030" fmla="*/ 1423698 w 12192000"/>
              <a:gd name="connsiteY1030" fmla="*/ 710817 h 4267200"/>
              <a:gd name="connsiteX1031" fmla="*/ 1357609 w 12192000"/>
              <a:gd name="connsiteY1031" fmla="*/ 532892 h 4267200"/>
              <a:gd name="connsiteX1032" fmla="*/ 1309550 w 12192000"/>
              <a:gd name="connsiteY1032" fmla="*/ 374031 h 4267200"/>
              <a:gd name="connsiteX1033" fmla="*/ 1193673 w 12192000"/>
              <a:gd name="connsiteY1033" fmla="*/ 49533 h 4267200"/>
              <a:gd name="connsiteX1034" fmla="*/ 1164391 w 12192000"/>
              <a:gd name="connsiteY1034" fmla="*/ 0 h 4267200"/>
              <a:gd name="connsiteX1035" fmla="*/ 1200666 w 12192000"/>
              <a:gd name="connsiteY1035" fmla="*/ 0 h 4267200"/>
              <a:gd name="connsiteX1036" fmla="*/ 1223408 w 12192000"/>
              <a:gd name="connsiteY1036" fmla="*/ 38996 h 4267200"/>
              <a:gd name="connsiteX1037" fmla="*/ 1339635 w 12192000"/>
              <a:gd name="connsiteY1037" fmla="*/ 365517 h 4267200"/>
              <a:gd name="connsiteX1038" fmla="*/ 1387469 w 12192000"/>
              <a:gd name="connsiteY1038" fmla="*/ 523079 h 4267200"/>
              <a:gd name="connsiteX1039" fmla="*/ 1452685 w 12192000"/>
              <a:gd name="connsiteY1039" fmla="*/ 699806 h 4267200"/>
              <a:gd name="connsiteX1040" fmla="*/ 1492092 w 12192000"/>
              <a:gd name="connsiteY1040" fmla="*/ 800424 h 4267200"/>
              <a:gd name="connsiteX1041" fmla="*/ 1455302 w 12192000"/>
              <a:gd name="connsiteY1041" fmla="*/ 632913 h 4267200"/>
              <a:gd name="connsiteX1042" fmla="*/ 1222336 w 12192000"/>
              <a:gd name="connsiteY1042" fmla="*/ 9480 h 4267200"/>
              <a:gd name="connsiteX1043" fmla="*/ 1214634 w 12192000"/>
              <a:gd name="connsiteY1043" fmla="*/ 0 h 4267200"/>
              <a:gd name="connsiteX1044" fmla="*/ 1289827 w 12192000"/>
              <a:gd name="connsiteY1044" fmla="*/ 0 h 4267200"/>
              <a:gd name="connsiteX1045" fmla="*/ 1321076 w 12192000"/>
              <a:gd name="connsiteY1045" fmla="*/ 59722 h 4267200"/>
              <a:gd name="connsiteX1046" fmla="*/ 1512579 w 12192000"/>
              <a:gd name="connsiteY1046" fmla="*/ 626441 h 4267200"/>
              <a:gd name="connsiteX1047" fmla="*/ 1506076 w 12192000"/>
              <a:gd name="connsiteY1047" fmla="*/ 1089289 h 4267200"/>
              <a:gd name="connsiteX1048" fmla="*/ 1486346 w 12192000"/>
              <a:gd name="connsiteY1048" fmla="*/ 1079919 h 4267200"/>
              <a:gd name="connsiteX1049" fmla="*/ 1070511 w 12192000"/>
              <a:gd name="connsiteY1049" fmla="*/ 48609 h 4267200"/>
              <a:gd name="connsiteX1050" fmla="*/ 43151 w 12192000"/>
              <a:gd name="connsiteY1050" fmla="*/ 0 h 4267200"/>
              <a:gd name="connsiteX1051" fmla="*/ 95283 w 12192000"/>
              <a:gd name="connsiteY1051" fmla="*/ 0 h 4267200"/>
              <a:gd name="connsiteX1052" fmla="*/ 300708 w 12192000"/>
              <a:gd name="connsiteY1052" fmla="*/ 154571 h 4267200"/>
              <a:gd name="connsiteX1053" fmla="*/ 530414 w 12192000"/>
              <a:gd name="connsiteY1053" fmla="*/ 354673 h 4267200"/>
              <a:gd name="connsiteX1054" fmla="*/ 333785 w 12192000"/>
              <a:gd name="connsiteY1054" fmla="*/ 161564 h 4267200"/>
              <a:gd name="connsiteX1055" fmla="*/ 147005 w 12192000"/>
              <a:gd name="connsiteY1055" fmla="*/ 0 h 4267200"/>
              <a:gd name="connsiteX1056" fmla="*/ 272509 w 12192000"/>
              <a:gd name="connsiteY1056" fmla="*/ 0 h 4267200"/>
              <a:gd name="connsiteX1057" fmla="*/ 326276 w 12192000"/>
              <a:gd name="connsiteY1057" fmla="*/ 45847 h 4267200"/>
              <a:gd name="connsiteX1058" fmla="*/ 823759 w 12192000"/>
              <a:gd name="connsiteY1058" fmla="*/ 574145 h 4267200"/>
              <a:gd name="connsiteX1059" fmla="*/ 811254 w 12192000"/>
              <a:gd name="connsiteY1059" fmla="*/ 665546 h 4267200"/>
              <a:gd name="connsiteX1060" fmla="*/ 154042 w 12192000"/>
              <a:gd name="connsiteY1060" fmla="*/ 261522 h 4267200"/>
              <a:gd name="connsiteX1061" fmla="*/ 13550 w 12192000"/>
              <a:gd name="connsiteY1061" fmla="*/ 158423 h 4267200"/>
              <a:gd name="connsiteX1062" fmla="*/ 0 w 12192000"/>
              <a:gd name="connsiteY1062" fmla="*/ 146618 h 4267200"/>
              <a:gd name="connsiteX1063" fmla="*/ 0 w 12192000"/>
              <a:gd name="connsiteY1063" fmla="*/ 59161 h 4267200"/>
              <a:gd name="connsiteX1064" fmla="*/ 45427 w 12192000"/>
              <a:gd name="connsiteY1064" fmla="*/ 101078 h 4267200"/>
              <a:gd name="connsiteX1065" fmla="*/ 630103 w 12192000"/>
              <a:gd name="connsiteY1065" fmla="*/ 485885 h 4267200"/>
              <a:gd name="connsiteX1066" fmla="*/ 532040 w 12192000"/>
              <a:gd name="connsiteY1066" fmla="*/ 399359 h 4267200"/>
              <a:gd name="connsiteX1067" fmla="*/ 517618 w 12192000"/>
              <a:gd name="connsiteY1067" fmla="*/ 385726 h 4267200"/>
              <a:gd name="connsiteX1068" fmla="*/ 285074 w 12192000"/>
              <a:gd name="connsiteY1068" fmla="*/ 182755 h 426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Lst>
            <a:rect l="l" t="t" r="r" b="b"/>
            <a:pathLst>
              <a:path w="12192000" h="4267200">
                <a:moveTo>
                  <a:pt x="2537169" y="4125568"/>
                </a:moveTo>
                <a:cubicBezTo>
                  <a:pt x="2788218" y="4126068"/>
                  <a:pt x="3025872" y="4161336"/>
                  <a:pt x="3246267" y="4262961"/>
                </a:cubicBezTo>
                <a:lnTo>
                  <a:pt x="3253970" y="4267200"/>
                </a:lnTo>
                <a:lnTo>
                  <a:pt x="3071791" y="4267200"/>
                </a:lnTo>
                <a:lnTo>
                  <a:pt x="2975095" y="4243356"/>
                </a:lnTo>
                <a:cubicBezTo>
                  <a:pt x="2862058" y="4220032"/>
                  <a:pt x="2745568" y="4209031"/>
                  <a:pt x="2626982" y="4206450"/>
                </a:cubicBezTo>
                <a:cubicBezTo>
                  <a:pt x="2581807" y="4205467"/>
                  <a:pt x="2536327" y="4205706"/>
                  <a:pt x="2490617" y="4206951"/>
                </a:cubicBezTo>
                <a:cubicBezTo>
                  <a:pt x="2601507" y="4219748"/>
                  <a:pt x="2711611" y="4236309"/>
                  <a:pt x="2819869" y="4252936"/>
                </a:cubicBezTo>
                <a:lnTo>
                  <a:pt x="2900997" y="4267200"/>
                </a:lnTo>
                <a:lnTo>
                  <a:pt x="2705858" y="4267200"/>
                </a:lnTo>
                <a:lnTo>
                  <a:pt x="2561467" y="4246270"/>
                </a:lnTo>
                <a:cubicBezTo>
                  <a:pt x="2476258" y="4235123"/>
                  <a:pt x="2390533" y="4225627"/>
                  <a:pt x="2305292" y="4219492"/>
                </a:cubicBezTo>
                <a:lnTo>
                  <a:pt x="2409349" y="4267200"/>
                </a:lnTo>
                <a:lnTo>
                  <a:pt x="2266705" y="4267200"/>
                </a:lnTo>
                <a:lnTo>
                  <a:pt x="2183576" y="4227150"/>
                </a:lnTo>
                <a:cubicBezTo>
                  <a:pt x="2170260" y="4220226"/>
                  <a:pt x="2115765" y="4150220"/>
                  <a:pt x="2151029" y="4146947"/>
                </a:cubicBezTo>
                <a:cubicBezTo>
                  <a:pt x="2282770" y="4133761"/>
                  <a:pt x="2411644" y="4125319"/>
                  <a:pt x="2537169" y="4125568"/>
                </a:cubicBezTo>
                <a:close/>
                <a:moveTo>
                  <a:pt x="9258094" y="3958602"/>
                </a:moveTo>
                <a:cubicBezTo>
                  <a:pt x="9013678" y="4006086"/>
                  <a:pt x="8768731" y="4060051"/>
                  <a:pt x="8526712" y="4119804"/>
                </a:cubicBezTo>
                <a:cubicBezTo>
                  <a:pt x="8781748" y="4123003"/>
                  <a:pt x="9026494" y="4069940"/>
                  <a:pt x="9258094" y="3958602"/>
                </a:cubicBezTo>
                <a:close/>
                <a:moveTo>
                  <a:pt x="9168987" y="3919232"/>
                </a:moveTo>
                <a:cubicBezTo>
                  <a:pt x="8975366" y="3912045"/>
                  <a:pt x="8788341" y="3989836"/>
                  <a:pt x="8603910" y="4068895"/>
                </a:cubicBezTo>
                <a:cubicBezTo>
                  <a:pt x="8818554" y="4017452"/>
                  <a:pt x="9035976" y="3970366"/>
                  <a:pt x="9252382" y="3927759"/>
                </a:cubicBezTo>
                <a:cubicBezTo>
                  <a:pt x="9224441" y="3923020"/>
                  <a:pt x="9196646" y="3920259"/>
                  <a:pt x="9168987" y="3919232"/>
                </a:cubicBezTo>
                <a:close/>
                <a:moveTo>
                  <a:pt x="1635889" y="3709494"/>
                </a:moveTo>
                <a:lnTo>
                  <a:pt x="1634800" y="3731111"/>
                </a:lnTo>
                <a:cubicBezTo>
                  <a:pt x="1634800" y="3731111"/>
                  <a:pt x="1635342" y="3716795"/>
                  <a:pt x="1635889" y="3709494"/>
                </a:cubicBezTo>
                <a:close/>
                <a:moveTo>
                  <a:pt x="3174829" y="3620110"/>
                </a:moveTo>
                <a:cubicBezTo>
                  <a:pt x="3177710" y="3619202"/>
                  <a:pt x="3182308" y="3620648"/>
                  <a:pt x="3189263" y="3625726"/>
                </a:cubicBezTo>
                <a:cubicBezTo>
                  <a:pt x="3348177" y="3744655"/>
                  <a:pt x="3463235" y="3908187"/>
                  <a:pt x="3560912" y="4079863"/>
                </a:cubicBezTo>
                <a:cubicBezTo>
                  <a:pt x="3582321" y="4117314"/>
                  <a:pt x="3599153" y="4153173"/>
                  <a:pt x="3611854" y="4188366"/>
                </a:cubicBezTo>
                <a:lnTo>
                  <a:pt x="3631583" y="4267200"/>
                </a:lnTo>
                <a:lnTo>
                  <a:pt x="3575699" y="4267200"/>
                </a:lnTo>
                <a:lnTo>
                  <a:pt x="3575567" y="4263588"/>
                </a:lnTo>
                <a:cubicBezTo>
                  <a:pt x="3563792" y="4170010"/>
                  <a:pt x="3527316" y="4081090"/>
                  <a:pt x="3467355" y="3988130"/>
                </a:cubicBezTo>
                <a:cubicBezTo>
                  <a:pt x="3420192" y="3915029"/>
                  <a:pt x="3371016" y="3849934"/>
                  <a:pt x="3310753" y="3787140"/>
                </a:cubicBezTo>
                <a:cubicBezTo>
                  <a:pt x="3303466" y="3779509"/>
                  <a:pt x="3297626" y="3773227"/>
                  <a:pt x="3291335" y="3767420"/>
                </a:cubicBezTo>
                <a:cubicBezTo>
                  <a:pt x="3324815" y="3824296"/>
                  <a:pt x="3358740" y="3880691"/>
                  <a:pt x="3390805" y="3937163"/>
                </a:cubicBezTo>
                <a:cubicBezTo>
                  <a:pt x="3450145" y="4040978"/>
                  <a:pt x="3506325" y="4144397"/>
                  <a:pt x="3545740" y="4251102"/>
                </a:cubicBezTo>
                <a:lnTo>
                  <a:pt x="3550709" y="4267200"/>
                </a:lnTo>
                <a:lnTo>
                  <a:pt x="3513586" y="4267200"/>
                </a:lnTo>
                <a:lnTo>
                  <a:pt x="3470728" y="4152456"/>
                </a:lnTo>
                <a:cubicBezTo>
                  <a:pt x="3439124" y="4085665"/>
                  <a:pt x="3402484" y="4019598"/>
                  <a:pt x="3364433" y="3953121"/>
                </a:cubicBezTo>
                <a:lnTo>
                  <a:pt x="3316479" y="3872136"/>
                </a:lnTo>
                <a:lnTo>
                  <a:pt x="3504482" y="4267200"/>
                </a:lnTo>
                <a:lnTo>
                  <a:pt x="3467547" y="4267200"/>
                </a:lnTo>
                <a:lnTo>
                  <a:pt x="3177952" y="3657386"/>
                </a:lnTo>
                <a:cubicBezTo>
                  <a:pt x="3172991" y="3646754"/>
                  <a:pt x="3166185" y="3622836"/>
                  <a:pt x="3174829" y="3620110"/>
                </a:cubicBezTo>
                <a:close/>
                <a:moveTo>
                  <a:pt x="11279315" y="3618448"/>
                </a:moveTo>
                <a:cubicBezTo>
                  <a:pt x="11299830" y="3614620"/>
                  <a:pt x="11318737" y="3618623"/>
                  <a:pt x="11317765" y="3638405"/>
                </a:cubicBezTo>
                <a:cubicBezTo>
                  <a:pt x="11309587" y="3820966"/>
                  <a:pt x="11315203" y="4012597"/>
                  <a:pt x="11304886" y="4200582"/>
                </a:cubicBezTo>
                <a:lnTo>
                  <a:pt x="11298904" y="4267200"/>
                </a:lnTo>
                <a:lnTo>
                  <a:pt x="11213088" y="4267200"/>
                </a:lnTo>
                <a:lnTo>
                  <a:pt x="11219157" y="4210725"/>
                </a:lnTo>
                <a:cubicBezTo>
                  <a:pt x="11223807" y="4119600"/>
                  <a:pt x="11224640" y="4027718"/>
                  <a:pt x="11225213" y="3936722"/>
                </a:cubicBezTo>
                <a:cubicBezTo>
                  <a:pt x="11207028" y="4022695"/>
                  <a:pt x="11194593" y="4110355"/>
                  <a:pt x="11182914" y="4196771"/>
                </a:cubicBezTo>
                <a:lnTo>
                  <a:pt x="11172266" y="4267200"/>
                </a:lnTo>
                <a:lnTo>
                  <a:pt x="11140975" y="4267200"/>
                </a:lnTo>
                <a:lnTo>
                  <a:pt x="11152239" y="4192628"/>
                </a:lnTo>
                <a:cubicBezTo>
                  <a:pt x="11165272" y="4096160"/>
                  <a:pt x="11178361" y="3997344"/>
                  <a:pt x="11201005" y="3900089"/>
                </a:cubicBezTo>
                <a:cubicBezTo>
                  <a:pt x="11166930" y="3979173"/>
                  <a:pt x="11134730" y="4058831"/>
                  <a:pt x="11105754" y="4139192"/>
                </a:cubicBezTo>
                <a:lnTo>
                  <a:pt x="11065821" y="4267200"/>
                </a:lnTo>
                <a:lnTo>
                  <a:pt x="10978133" y="4267200"/>
                </a:lnTo>
                <a:lnTo>
                  <a:pt x="11088889" y="3963916"/>
                </a:lnTo>
                <a:cubicBezTo>
                  <a:pt x="11133459" y="3856779"/>
                  <a:pt x="11181967" y="3750740"/>
                  <a:pt x="11231212" y="3645474"/>
                </a:cubicBezTo>
                <a:cubicBezTo>
                  <a:pt x="11236675" y="3633934"/>
                  <a:pt x="11258799" y="3622276"/>
                  <a:pt x="11279315" y="3618448"/>
                </a:cubicBezTo>
                <a:close/>
                <a:moveTo>
                  <a:pt x="10296877" y="3526602"/>
                </a:moveTo>
                <a:cubicBezTo>
                  <a:pt x="10305089" y="3527517"/>
                  <a:pt x="10311503" y="3531079"/>
                  <a:pt x="10314210" y="3538353"/>
                </a:cubicBezTo>
                <a:cubicBezTo>
                  <a:pt x="10361472" y="3659113"/>
                  <a:pt x="10407318" y="3780392"/>
                  <a:pt x="10450858" y="3902477"/>
                </a:cubicBezTo>
                <a:lnTo>
                  <a:pt x="10572255" y="4267200"/>
                </a:lnTo>
                <a:lnTo>
                  <a:pt x="10477642" y="4267200"/>
                </a:lnTo>
                <a:lnTo>
                  <a:pt x="10436479" y="4144570"/>
                </a:lnTo>
                <a:cubicBezTo>
                  <a:pt x="10386976" y="3995354"/>
                  <a:pt x="10333255" y="3848072"/>
                  <a:pt x="10277529" y="3701307"/>
                </a:cubicBezTo>
                <a:cubicBezTo>
                  <a:pt x="10277467" y="3703640"/>
                  <a:pt x="10276853" y="3706334"/>
                  <a:pt x="10276797" y="3708672"/>
                </a:cubicBezTo>
                <a:cubicBezTo>
                  <a:pt x="10284209" y="3854149"/>
                  <a:pt x="10331835" y="3999199"/>
                  <a:pt x="10385906" y="4147031"/>
                </a:cubicBezTo>
                <a:lnTo>
                  <a:pt x="10431445" y="4267200"/>
                </a:lnTo>
                <a:lnTo>
                  <a:pt x="10398237" y="4267200"/>
                </a:lnTo>
                <a:lnTo>
                  <a:pt x="10356661" y="4157302"/>
                </a:lnTo>
                <a:cubicBezTo>
                  <a:pt x="10321871" y="4061517"/>
                  <a:pt x="10289232" y="3966669"/>
                  <a:pt x="10268559" y="3871054"/>
                </a:cubicBezTo>
                <a:cubicBezTo>
                  <a:pt x="10272790" y="3985997"/>
                  <a:pt x="10299544" y="4094770"/>
                  <a:pt x="10340065" y="4201637"/>
                </a:cubicBezTo>
                <a:lnTo>
                  <a:pt x="10368861" y="4267200"/>
                </a:lnTo>
                <a:lnTo>
                  <a:pt x="10267862" y="4267200"/>
                </a:lnTo>
                <a:lnTo>
                  <a:pt x="10236210" y="4185635"/>
                </a:lnTo>
                <a:cubicBezTo>
                  <a:pt x="10169925" y="3991261"/>
                  <a:pt x="10150284" y="3789583"/>
                  <a:pt x="10225980" y="3561061"/>
                </a:cubicBezTo>
                <a:cubicBezTo>
                  <a:pt x="10231424" y="3544935"/>
                  <a:pt x="10272241" y="3523857"/>
                  <a:pt x="10296877" y="3526602"/>
                </a:cubicBezTo>
                <a:close/>
                <a:moveTo>
                  <a:pt x="3429186" y="3458784"/>
                </a:moveTo>
                <a:cubicBezTo>
                  <a:pt x="3434043" y="3458424"/>
                  <a:pt x="3439865" y="3459167"/>
                  <a:pt x="3446761" y="3461278"/>
                </a:cubicBezTo>
                <a:cubicBezTo>
                  <a:pt x="3801752" y="3568638"/>
                  <a:pt x="4119982" y="3746863"/>
                  <a:pt x="4419733" y="3963555"/>
                </a:cubicBezTo>
                <a:cubicBezTo>
                  <a:pt x="4508451" y="4027538"/>
                  <a:pt x="4593765" y="4093753"/>
                  <a:pt x="4659448" y="4172746"/>
                </a:cubicBezTo>
                <a:lnTo>
                  <a:pt x="4719140" y="4267200"/>
                </a:lnTo>
                <a:lnTo>
                  <a:pt x="4641222" y="4267200"/>
                </a:lnTo>
                <a:lnTo>
                  <a:pt x="4599968" y="4207074"/>
                </a:lnTo>
                <a:cubicBezTo>
                  <a:pt x="4478590" y="4057581"/>
                  <a:pt x="4278987" y="3946713"/>
                  <a:pt x="4136093" y="3858466"/>
                </a:cubicBezTo>
                <a:cubicBezTo>
                  <a:pt x="3985171" y="3764831"/>
                  <a:pt x="3831168" y="3687155"/>
                  <a:pt x="3670252" y="3622798"/>
                </a:cubicBez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48555" y="4189447"/>
                  <a:pt x="4498141" y="4221114"/>
                  <a:pt x="4546299" y="4254934"/>
                </a:cubicBezTo>
                <a:lnTo>
                  <a:pt x="4561743" y="4267200"/>
                </a:lnTo>
                <a:lnTo>
                  <a:pt x="4509274" y="4267200"/>
                </a:lnTo>
                <a:lnTo>
                  <a:pt x="4383389" y="4184369"/>
                </a:ln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lnTo>
                  <a:pt x="3655073" y="3650884"/>
                </a:lnTo>
                <a:cubicBezTo>
                  <a:pt x="3768399" y="3765347"/>
                  <a:pt x="3873410" y="3884450"/>
                  <a:pt x="3989938" y="3991685"/>
                </a:cubicBezTo>
                <a:cubicBezTo>
                  <a:pt x="4106468" y="4098916"/>
                  <a:pt x="4234512" y="4194281"/>
                  <a:pt x="4393907" y="4261258"/>
                </a:cubicBezTo>
                <a:lnTo>
                  <a:pt x="4408201" y="4267200"/>
                </a:lnTo>
                <a:lnTo>
                  <a:pt x="4250346" y="4267200"/>
                </a:lnTo>
                <a:lnTo>
                  <a:pt x="4245269" y="4265040"/>
                </a:lnTo>
                <a:cubicBezTo>
                  <a:pt x="4167858" y="4230709"/>
                  <a:pt x="4095232" y="4193560"/>
                  <a:pt x="4036318" y="4147013"/>
                </a:cubicBezTo>
                <a:cubicBezTo>
                  <a:pt x="3810777" y="3969273"/>
                  <a:pt x="3654591" y="3720297"/>
                  <a:pt x="3432098" y="3537312"/>
                </a:cubicBezTo>
                <a:cubicBezTo>
                  <a:pt x="3408505" y="3517876"/>
                  <a:pt x="3395188" y="3461306"/>
                  <a:pt x="3429186" y="3458784"/>
                </a:cubicBezTo>
                <a:close/>
                <a:moveTo>
                  <a:pt x="9334796" y="3456584"/>
                </a:moveTo>
                <a:cubicBezTo>
                  <a:pt x="9406875" y="3608228"/>
                  <a:pt x="9503788" y="3758542"/>
                  <a:pt x="9651570" y="3826505"/>
                </a:cubicBezTo>
                <a:cubicBezTo>
                  <a:pt x="9559808" y="3686686"/>
                  <a:pt x="9456900" y="3564734"/>
                  <a:pt x="9334796" y="3456584"/>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close/>
                <a:moveTo>
                  <a:pt x="1318687" y="3113840"/>
                </a:moveTo>
                <a:cubicBezTo>
                  <a:pt x="1233126" y="3142037"/>
                  <a:pt x="1148133" y="3174161"/>
                  <a:pt x="1066793" y="3212171"/>
                </a:cubicBezTo>
                <a:cubicBezTo>
                  <a:pt x="1042399" y="3223712"/>
                  <a:pt x="1017440" y="3235542"/>
                  <a:pt x="993319" y="3247648"/>
                </a:cubicBez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2" y="3090882"/>
                </a:moveTo>
                <a:lnTo>
                  <a:pt x="5480135" y="3565802"/>
                </a:lnTo>
                <a:cubicBezTo>
                  <a:pt x="5490809" y="3762845"/>
                  <a:pt x="5501220" y="3965024"/>
                  <a:pt x="5499023" y="4166310"/>
                </a:cubicBezTo>
                <a:cubicBezTo>
                  <a:pt x="5546233" y="3984186"/>
                  <a:pt x="5562118" y="3799116"/>
                  <a:pt x="5547022" y="3607838"/>
                </a:cubicBezTo>
                <a:cubicBezTo>
                  <a:pt x="5541143" y="3530760"/>
                  <a:pt x="5529684" y="3453908"/>
                  <a:pt x="5515964" y="3378541"/>
                </a:cubicBezTo>
                <a:cubicBezTo>
                  <a:pt x="5505773" y="3321668"/>
                  <a:pt x="5475310" y="3095607"/>
                  <a:pt x="5453702" y="3090882"/>
                </a:cubicBezTo>
                <a:close/>
                <a:moveTo>
                  <a:pt x="9790480" y="3078533"/>
                </a:moveTo>
                <a:cubicBezTo>
                  <a:pt x="9782502" y="3134217"/>
                  <a:pt x="9773626" y="3189710"/>
                  <a:pt x="9763295" y="3245370"/>
                </a:cubicBezTo>
                <a:cubicBezTo>
                  <a:pt x="9730259" y="3421320"/>
                  <a:pt x="9693170" y="3586065"/>
                  <a:pt x="9736458" y="3758413"/>
                </a:cubicBezTo>
                <a:cubicBezTo>
                  <a:pt x="9741385" y="3680922"/>
                  <a:pt x="9752472" y="3603320"/>
                  <a:pt x="9763499" y="3528057"/>
                </a:cubicBezTo>
                <a:cubicBezTo>
                  <a:pt x="9778184" y="3430521"/>
                  <a:pt x="9793478" y="3330298"/>
                  <a:pt x="9793906" y="3231157"/>
                </a:cubicBezTo>
                <a:cubicBezTo>
                  <a:pt x="9793949" y="3202011"/>
                  <a:pt x="9792735" y="3172131"/>
                  <a:pt x="9791874" y="3142788"/>
                </a:cubicBezTo>
                <a:cubicBezTo>
                  <a:pt x="9791175" y="3121009"/>
                  <a:pt x="9790832" y="3099770"/>
                  <a:pt x="9790480" y="3078533"/>
                </a:cubicBezTo>
                <a:close/>
                <a:moveTo>
                  <a:pt x="1238695" y="3076820"/>
                </a:moveTo>
                <a:cubicBezTo>
                  <a:pt x="1051055" y="3082190"/>
                  <a:pt x="886407" y="3192548"/>
                  <a:pt x="716371" y="3293249"/>
                </a:cubicBezTo>
                <a:cubicBezTo>
                  <a:pt x="670943" y="3320259"/>
                  <a:pt x="625512" y="3345868"/>
                  <a:pt x="579522" y="3371759"/>
                </a:cubicBezTo>
                <a:cubicBezTo>
                  <a:pt x="586257" y="3369787"/>
                  <a:pt x="592991" y="3367806"/>
                  <a:pt x="600288" y="3365555"/>
                </a:cubicBezTo>
                <a:cubicBezTo>
                  <a:pt x="680240" y="3341573"/>
                  <a:pt x="762713" y="3317034"/>
                  <a:pt x="840692" y="3284921"/>
                </a:cubicBezTo>
                <a:cubicBezTo>
                  <a:pt x="887813" y="3265484"/>
                  <a:pt x="934087" y="3242968"/>
                  <a:pt x="979248" y="3221003"/>
                </a:cubicBezTo>
                <a:cubicBezTo>
                  <a:pt x="1004208" y="3209175"/>
                  <a:pt x="1028322" y="3197074"/>
                  <a:pt x="1053282" y="3185247"/>
                </a:cubicBez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70" y="3005435"/>
                </a:cubicBezTo>
                <a:cubicBezTo>
                  <a:pt x="5591522" y="3395900"/>
                  <a:pt x="5656650" y="3795361"/>
                  <a:pt x="5567647" y="4190286"/>
                </a:cubicBezTo>
                <a:lnTo>
                  <a:pt x="5545854" y="4267200"/>
                </a:lnTo>
                <a:lnTo>
                  <a:pt x="5391871" y="4267200"/>
                </a:lnTo>
                <a:lnTo>
                  <a:pt x="5318171" y="4175818"/>
                </a:lnTo>
                <a:cubicBezTo>
                  <a:pt x="5204859" y="4048423"/>
                  <a:pt x="5075331" y="3936412"/>
                  <a:pt x="4943646" y="3822916"/>
                </a:cubicBezTo>
                <a:cubicBezTo>
                  <a:pt x="4828850" y="3724110"/>
                  <a:pt x="4714058" y="3625311"/>
                  <a:pt x="4594837" y="3532274"/>
                </a:cubicBezTo>
                <a:cubicBezTo>
                  <a:pt x="4562450" y="3507077"/>
                  <a:pt x="4474786" y="3410282"/>
                  <a:pt x="4441737" y="3399734"/>
                </a:cubicBez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1" y="3982240"/>
                  <a:pt x="5111996" y="4065759"/>
                </a:cubicBezTo>
                <a:cubicBezTo>
                  <a:pt x="5155961" y="4107518"/>
                  <a:pt x="5200834" y="4148352"/>
                  <a:pt x="5246890" y="4187633"/>
                </a:cubicBezTo>
                <a:lnTo>
                  <a:pt x="5347266" y="4267200"/>
                </a:lnTo>
                <a:lnTo>
                  <a:pt x="5164092" y="4267200"/>
                </a:lnTo>
                <a:lnTo>
                  <a:pt x="5108945" y="4232176"/>
                </a:lnTo>
                <a:cubicBezTo>
                  <a:pt x="4772838" y="3999708"/>
                  <a:pt x="4490756" y="358196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2" y="3836202"/>
                  <a:pt x="5351015" y="3760989"/>
                </a:cubicBezTo>
                <a:cubicBezTo>
                  <a:pt x="5330486" y="3492147"/>
                  <a:pt x="5355823" y="3228927"/>
                  <a:pt x="5413780" y="2966265"/>
                </a:cubicBezTo>
                <a:cubicBezTo>
                  <a:pt x="5415835" y="2956520"/>
                  <a:pt x="5420191" y="2953318"/>
                  <a:pt x="5425627" y="2954192"/>
                </a:cubicBezTo>
                <a:close/>
                <a:moveTo>
                  <a:pt x="8380397" y="2896659"/>
                </a:moveTo>
                <a:cubicBezTo>
                  <a:pt x="8455275" y="3038078"/>
                  <a:pt x="8545153" y="3173735"/>
                  <a:pt x="8634801" y="3304169"/>
                </a:cubicBezTo>
                <a:cubicBezTo>
                  <a:pt x="8726195" y="3437326"/>
                  <a:pt x="8821496" y="3600936"/>
                  <a:pt x="8971448" y="3675946"/>
                </a:cubicBezTo>
                <a:cubicBezTo>
                  <a:pt x="8910775" y="3621244"/>
                  <a:pt x="8864937" y="3553231"/>
                  <a:pt x="8820691" y="3486482"/>
                </a:cubicBezTo>
                <a:cubicBezTo>
                  <a:pt x="8816331" y="3480073"/>
                  <a:pt x="8811972" y="3473665"/>
                  <a:pt x="8807612" y="3467256"/>
                </a:cubicBezTo>
                <a:cubicBezTo>
                  <a:pt x="8727274" y="3347730"/>
                  <a:pt x="8640362" y="3230102"/>
                  <a:pt x="8556796" y="3116474"/>
                </a:cubicBezTo>
                <a:cubicBezTo>
                  <a:pt x="8515702" y="3060746"/>
                  <a:pt x="8472667" y="3003195"/>
                  <a:pt x="8427018" y="2948853"/>
                </a:cubicBezTo>
                <a:cubicBezTo>
                  <a:pt x="8411728" y="2931040"/>
                  <a:pt x="8396239" y="2914119"/>
                  <a:pt x="8380397" y="2896659"/>
                </a:cubicBezTo>
                <a:close/>
                <a:moveTo>
                  <a:pt x="9831020" y="2871730"/>
                </a:moveTo>
                <a:lnTo>
                  <a:pt x="9827707" y="2915231"/>
                </a:lnTo>
                <a:cubicBezTo>
                  <a:pt x="9824540" y="2960178"/>
                  <a:pt x="9821168" y="3006017"/>
                  <a:pt x="9820699" y="3051540"/>
                </a:cubicBezTo>
                <a:cubicBezTo>
                  <a:pt x="9820458" y="3081589"/>
                  <a:pt x="9821664" y="3111470"/>
                  <a:pt x="9822525" y="3140814"/>
                </a:cubicBezTo>
                <a:cubicBezTo>
                  <a:pt x="9823738" y="3170696"/>
                  <a:pt x="9824947" y="3200579"/>
                  <a:pt x="9824704" y="3230628"/>
                </a:cubicBezTo>
                <a:cubicBezTo>
                  <a:pt x="9823869" y="3331557"/>
                  <a:pt x="9808712" y="3433224"/>
                  <a:pt x="9793821" y="3531652"/>
                </a:cubicBezTo>
                <a:cubicBezTo>
                  <a:pt x="9783066" y="3603683"/>
                  <a:pt x="9772446" y="3677150"/>
                  <a:pt x="9767436" y="3750864"/>
                </a:cubicBezTo>
                <a:cubicBezTo>
                  <a:pt x="9782786" y="3724954"/>
                  <a:pt x="9799440" y="3697443"/>
                  <a:pt x="9814477" y="3662531"/>
                </a:cubicBezTo>
                <a:cubicBezTo>
                  <a:pt x="9926754" y="3406015"/>
                  <a:pt x="9892054" y="3133900"/>
                  <a:pt x="9831020" y="2871730"/>
                </a:cubicBezTo>
                <a:close/>
                <a:moveTo>
                  <a:pt x="8380521" y="2850596"/>
                </a:moveTo>
                <a:cubicBezTo>
                  <a:pt x="8404481" y="2875897"/>
                  <a:pt x="8428794" y="2901731"/>
                  <a:pt x="8451446" y="2928627"/>
                </a:cubicBezTo>
                <a:cubicBezTo>
                  <a:pt x="8497446" y="2983517"/>
                  <a:pt x="8540828" y="3041610"/>
                  <a:pt x="8582269" y="3097880"/>
                </a:cubicBezTo>
                <a:cubicBezTo>
                  <a:pt x="8666744" y="3211700"/>
                  <a:pt x="8753998" y="3329876"/>
                  <a:pt x="8833783" y="3449753"/>
                </a:cubicBezTo>
                <a:cubicBezTo>
                  <a:pt x="8838143" y="3456162"/>
                  <a:pt x="8842503" y="3462572"/>
                  <a:pt x="8846863" y="3468981"/>
                </a:cubicBezTo>
                <a:cubicBezTo>
                  <a:pt x="8881714" y="3521040"/>
                  <a:pt x="8917610" y="3574725"/>
                  <a:pt x="8960046" y="3620389"/>
                </a:cubicBezTo>
                <a:cubicBezTo>
                  <a:pt x="8847240" y="3316219"/>
                  <a:pt x="8665033" y="3014288"/>
                  <a:pt x="8380521" y="2850596"/>
                </a:cubicBezTo>
                <a:close/>
                <a:moveTo>
                  <a:pt x="9854151" y="2642862"/>
                </a:moveTo>
                <a:cubicBezTo>
                  <a:pt x="9862376" y="2644690"/>
                  <a:pt x="9868748" y="2649859"/>
                  <a:pt x="9871341" y="2659697"/>
                </a:cubicBezTo>
                <a:cubicBezTo>
                  <a:pt x="9936549" y="2907705"/>
                  <a:pt x="10004418" y="3164740"/>
                  <a:pt x="9966678" y="3423399"/>
                </a:cubicBezTo>
                <a:cubicBezTo>
                  <a:pt x="9951724" y="3524170"/>
                  <a:pt x="9914841" y="3605244"/>
                  <a:pt x="9880832" y="3700562"/>
                </a:cubicBezTo>
                <a:cubicBezTo>
                  <a:pt x="9817639" y="3880472"/>
                  <a:pt x="9825316" y="4002022"/>
                  <a:pt x="9896024" y="4178295"/>
                </a:cubicBezTo>
                <a:lnTo>
                  <a:pt x="10028060" y="4267200"/>
                </a:lnTo>
                <a:lnTo>
                  <a:pt x="9651813" y="4267200"/>
                </a:lnTo>
                <a:lnTo>
                  <a:pt x="9814527" y="4248048"/>
                </a:lnTo>
                <a:cubicBezTo>
                  <a:pt x="9748431" y="4225943"/>
                  <a:pt x="9681848" y="4217991"/>
                  <a:pt x="9615182" y="4220499"/>
                </a:cubicBezTo>
                <a:cubicBezTo>
                  <a:pt x="9565183" y="4222381"/>
                  <a:pt x="9515136" y="4230147"/>
                  <a:pt x="9465210" y="4242240"/>
                </a:cubicBezTo>
                <a:lnTo>
                  <a:pt x="9387108" y="4267200"/>
                </a:lnTo>
                <a:lnTo>
                  <a:pt x="9268441" y="4267200"/>
                </a:lnTo>
                <a:lnTo>
                  <a:pt x="9307676" y="4251276"/>
                </a:lnTo>
                <a:cubicBezTo>
                  <a:pt x="9459842" y="4196603"/>
                  <a:pt x="9613869" y="4164948"/>
                  <a:pt x="9761570" y="4182283"/>
                </a:cubicBezTo>
                <a:cubicBezTo>
                  <a:pt x="9633677" y="4101602"/>
                  <a:pt x="9502269" y="4023929"/>
                  <a:pt x="9368237" y="3949470"/>
                </a:cubicBezTo>
                <a:cubicBezTo>
                  <a:pt x="9363677" y="3950852"/>
                  <a:pt x="9358768" y="3951697"/>
                  <a:pt x="9354614" y="3951288"/>
                </a:cubicBezTo>
                <a:cubicBezTo>
                  <a:pt x="9045666" y="4112095"/>
                  <a:pt x="8711508" y="4184792"/>
                  <a:pt x="8364351" y="4159267"/>
                </a:cubicBezTo>
                <a:cubicBezTo>
                  <a:pt x="8322605" y="4156073"/>
                  <a:pt x="8373028" y="4125362"/>
                  <a:pt x="8386567" y="4119760"/>
                </a:cubicBezTo>
                <a:cubicBezTo>
                  <a:pt x="8661942" y="4017222"/>
                  <a:pt x="8938634" y="3857115"/>
                  <a:pt x="9231713" y="3873539"/>
                </a:cubicBezTo>
                <a:cubicBezTo>
                  <a:pt x="9162796" y="3836374"/>
                  <a:pt x="9093324" y="3799562"/>
                  <a:pt x="9023301" y="3763109"/>
                </a:cubicBezTo>
                <a:cubicBezTo>
                  <a:pt x="9018245" y="3762512"/>
                  <a:pt x="9014299" y="3761207"/>
                  <a:pt x="9010556" y="3758998"/>
                </a:cubicBezTo>
                <a:cubicBezTo>
                  <a:pt x="8818026" y="3719652"/>
                  <a:pt x="8714888" y="3571783"/>
                  <a:pt x="8604324" y="3417171"/>
                </a:cubicBezTo>
                <a:cubicBezTo>
                  <a:pt x="8460937" y="3216099"/>
                  <a:pt x="8313620" y="2999153"/>
                  <a:pt x="8218577" y="2770227"/>
                </a:cubicBezTo>
                <a:cubicBezTo>
                  <a:pt x="8215211" y="2762227"/>
                  <a:pt x="8217371" y="2755481"/>
                  <a:pt x="8222774" y="2749954"/>
                </a:cubicBezTo>
                <a:cubicBezTo>
                  <a:pt x="8238990" y="2733370"/>
                  <a:pt x="8284424" y="2727735"/>
                  <a:pt x="8297623" y="2731935"/>
                </a:cubicBezTo>
                <a:cubicBezTo>
                  <a:pt x="8726387" y="2883841"/>
                  <a:pt x="8964880" y="3311498"/>
                  <a:pt x="9090618" y="3716225"/>
                </a:cubicBezTo>
                <a:cubicBezTo>
                  <a:pt x="9321070" y="3835548"/>
                  <a:pt x="9546131" y="3959850"/>
                  <a:pt x="9762441" y="4093587"/>
                </a:cubicBezTo>
                <a:cubicBezTo>
                  <a:pt x="9739891" y="4035197"/>
                  <a:pt x="9720655" y="3974696"/>
                  <a:pt x="9717826" y="3916719"/>
                </a:cubicBezTo>
                <a:cubicBezTo>
                  <a:pt x="9716379" y="3916883"/>
                  <a:pt x="9714371" y="3917401"/>
                  <a:pt x="9713123" y="3916663"/>
                </a:cubicBezTo>
                <a:cubicBezTo>
                  <a:pt x="9419408" y="3876118"/>
                  <a:pt x="9276568" y="3571232"/>
                  <a:pt x="9175594" y="3326950"/>
                </a:cubicBezTo>
                <a:cubicBezTo>
                  <a:pt x="9162477" y="3295477"/>
                  <a:pt x="9234580" y="3273123"/>
                  <a:pt x="9253941" y="3287566"/>
                </a:cubicBezTo>
                <a:cubicBezTo>
                  <a:pt x="9396995" y="3390749"/>
                  <a:pt x="9519263" y="3506453"/>
                  <a:pt x="9625671" y="3639960"/>
                </a:cubicBezTo>
                <a:cubicBezTo>
                  <a:pt x="9622492" y="3540061"/>
                  <a:pt x="9637797" y="3439839"/>
                  <a:pt x="9656881" y="3333361"/>
                </a:cubicBezTo>
                <a:cubicBezTo>
                  <a:pt x="9696972" y="3116116"/>
                  <a:pt x="9713720" y="2891570"/>
                  <a:pt x="9782066" y="2680771"/>
                </a:cubicBezTo>
                <a:cubicBezTo>
                  <a:pt x="9788129" y="2661952"/>
                  <a:pt x="9829478" y="2637374"/>
                  <a:pt x="9854151" y="2642862"/>
                </a:cubicBezTo>
                <a:close/>
                <a:moveTo>
                  <a:pt x="11114299" y="2390555"/>
                </a:moveTo>
                <a:lnTo>
                  <a:pt x="11113373" y="2392739"/>
                </a:lnTo>
                <a:lnTo>
                  <a:pt x="11117197" y="2394358"/>
                </a:lnTo>
                <a:cubicBezTo>
                  <a:pt x="11116333" y="2393349"/>
                  <a:pt x="11115474" y="2392343"/>
                  <a:pt x="11114299" y="2390555"/>
                </a:cubicBezTo>
                <a:close/>
                <a:moveTo>
                  <a:pt x="10506276" y="2118977"/>
                </a:moveTo>
                <a:cubicBezTo>
                  <a:pt x="10510550" y="2257918"/>
                  <a:pt x="10470507" y="2393544"/>
                  <a:pt x="10431542" y="2525128"/>
                </a:cubicBezTo>
                <a:cubicBezTo>
                  <a:pt x="10417502" y="2571972"/>
                  <a:pt x="10403548" y="2620144"/>
                  <a:pt x="10391375" y="2667145"/>
                </a:cubicBezTo>
                <a:cubicBezTo>
                  <a:pt x="10377290" y="2721696"/>
                  <a:pt x="10366481" y="2777642"/>
                  <a:pt x="10355047" y="2832031"/>
                </a:cubicBezTo>
                <a:lnTo>
                  <a:pt x="10336080" y="2927011"/>
                </a:lnTo>
                <a:cubicBezTo>
                  <a:pt x="10349636" y="2893472"/>
                  <a:pt x="10367643" y="2846374"/>
                  <a:pt x="10389394" y="2782834"/>
                </a:cubicBezTo>
                <a:cubicBezTo>
                  <a:pt x="10448427" y="2611467"/>
                  <a:pt x="10546967" y="2325483"/>
                  <a:pt x="10506276" y="2118977"/>
                </a:cubicBezTo>
                <a:close/>
                <a:moveTo>
                  <a:pt x="11538179" y="2090376"/>
                </a:moveTo>
                <a:cubicBezTo>
                  <a:pt x="11552237" y="2136248"/>
                  <a:pt x="11565750" y="2181883"/>
                  <a:pt x="11577479" y="2228695"/>
                </a:cubicBezTo>
                <a:lnTo>
                  <a:pt x="11586754" y="2266098"/>
                </a:lnTo>
                <a:cubicBezTo>
                  <a:pt x="11593656" y="2295423"/>
                  <a:pt x="11600787" y="2324193"/>
                  <a:pt x="11609011" y="2353427"/>
                </a:cubicBezTo>
                <a:cubicBezTo>
                  <a:pt x="11644349" y="2475257"/>
                  <a:pt x="11704023" y="2591295"/>
                  <a:pt x="11761579" y="2703223"/>
                </a:cubicBezTo>
                <a:cubicBezTo>
                  <a:pt x="11802170" y="2782214"/>
                  <a:pt x="11843944" y="2862994"/>
                  <a:pt x="11877711" y="2947465"/>
                </a:cubicBezTo>
                <a:cubicBezTo>
                  <a:pt x="11815017" y="2640863"/>
                  <a:pt x="11724956" y="2342636"/>
                  <a:pt x="11538179" y="2090376"/>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11488421" y="2034549"/>
                </a:moveTo>
                <a:cubicBezTo>
                  <a:pt x="11459234" y="2371132"/>
                  <a:pt x="11651925" y="2658088"/>
                  <a:pt x="11840356" y="2932293"/>
                </a:cubicBezTo>
                <a:cubicBezTo>
                  <a:pt x="11809128" y="2858555"/>
                  <a:pt x="11772688" y="2786473"/>
                  <a:pt x="11736331" y="2715710"/>
                </a:cubicBezTo>
                <a:cubicBezTo>
                  <a:pt x="11678147" y="2602235"/>
                  <a:pt x="11617611" y="2485181"/>
                  <a:pt x="11581560" y="2360474"/>
                </a:cubicBezTo>
                <a:cubicBezTo>
                  <a:pt x="11573334" y="2331239"/>
                  <a:pt x="11565889" y="2301693"/>
                  <a:pt x="11558442" y="2272139"/>
                </a:cubicBezTo>
                <a:lnTo>
                  <a:pt x="11549169" y="2234734"/>
                </a:lnTo>
                <a:cubicBezTo>
                  <a:pt x="11532130" y="2167007"/>
                  <a:pt x="11511443" y="2100302"/>
                  <a:pt x="11488421" y="2034549"/>
                </a:cubicBezTo>
                <a:close/>
                <a:moveTo>
                  <a:pt x="10468916" y="2032338"/>
                </a:moveTo>
                <a:cubicBezTo>
                  <a:pt x="10450533" y="2081859"/>
                  <a:pt x="10434093" y="2132840"/>
                  <a:pt x="10421480" y="2185446"/>
                </a:cubicBezTo>
                <a:cubicBezTo>
                  <a:pt x="10388668" y="2317695"/>
                  <a:pt x="10374105" y="2457032"/>
                  <a:pt x="10351264" y="2591574"/>
                </a:cubicBezTo>
                <a:cubicBezTo>
                  <a:pt x="10332355" y="2700098"/>
                  <a:pt x="10281261" y="2959166"/>
                  <a:pt x="10294485" y="2991809"/>
                </a:cubicBezTo>
                <a:lnTo>
                  <a:pt x="10327850" y="2826310"/>
                </a:lnTo>
                <a:cubicBezTo>
                  <a:pt x="10338741" y="2771690"/>
                  <a:pt x="10350331" y="2715434"/>
                  <a:pt x="10364099" y="2660098"/>
                </a:cubicBezTo>
                <a:cubicBezTo>
                  <a:pt x="10376185" y="2611783"/>
                  <a:pt x="10390682" y="2563843"/>
                  <a:pt x="10404725" y="2516991"/>
                </a:cubicBezTo>
                <a:cubicBezTo>
                  <a:pt x="10443463" y="2385961"/>
                  <a:pt x="10483500" y="2250332"/>
                  <a:pt x="10478071" y="2114122"/>
                </a:cubicBezTo>
                <a:cubicBezTo>
                  <a:pt x="10476867" y="2086568"/>
                  <a:pt x="10473555" y="2059413"/>
                  <a:pt x="10468916" y="2032338"/>
                </a:cubicBezTo>
                <a:close/>
                <a:moveTo>
                  <a:pt x="10573132" y="1991479"/>
                </a:moveTo>
                <a:cubicBezTo>
                  <a:pt x="10722027" y="2144650"/>
                  <a:pt x="10877543" y="2280670"/>
                  <a:pt x="11066880" y="2371770"/>
                </a:cubicBezTo>
                <a:cubicBezTo>
                  <a:pt x="10930664" y="2234271"/>
                  <a:pt x="10767866" y="2088089"/>
                  <a:pt x="10573132" y="1991479"/>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1" y="1981601"/>
                </a:moveTo>
                <a:cubicBezTo>
                  <a:pt x="5784234" y="2008086"/>
                  <a:pt x="5768551" y="2036236"/>
                  <a:pt x="5754709" y="2071454"/>
                </a:cubicBezTo>
                <a:cubicBezTo>
                  <a:pt x="5651219" y="2330361"/>
                  <a:pt x="5694208" y="2592217"/>
                  <a:pt x="5763044" y="2842206"/>
                </a:cubicBezTo>
                <a:lnTo>
                  <a:pt x="5764974" y="2799609"/>
                </a:ln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1"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7" y="2637633"/>
                </a:cubicBezTo>
                <a:cubicBezTo>
                  <a:pt x="5803017" y="2582794"/>
                  <a:pt x="5810098" y="2528066"/>
                  <a:pt x="5818614" y="2473055"/>
                </a:cubicBezTo>
                <a:cubicBezTo>
                  <a:pt x="5845917" y="2299125"/>
                  <a:pt x="5877599" y="2135758"/>
                  <a:pt x="5829202" y="1971679"/>
                </a:cubicBezTo>
                <a:close/>
                <a:moveTo>
                  <a:pt x="10578769" y="1962963"/>
                </a:moveTo>
                <a:cubicBezTo>
                  <a:pt x="10773649" y="2057701"/>
                  <a:pt x="10936285" y="2201237"/>
                  <a:pt x="11073823" y="2338658"/>
                </a:cubicBezTo>
                <a:cubicBezTo>
                  <a:pt x="10938241" y="2169232"/>
                  <a:pt x="10752627" y="1968969"/>
                  <a:pt x="10578769" y="1962963"/>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9518298" y="1338235"/>
                </a:moveTo>
                <a:cubicBezTo>
                  <a:pt x="9531977" y="1651120"/>
                  <a:pt x="9677527" y="1999242"/>
                  <a:pt x="9838009" y="2272553"/>
                </a:cubicBezTo>
                <a:cubicBezTo>
                  <a:pt x="9825312" y="2235634"/>
                  <a:pt x="9815180" y="2197225"/>
                  <a:pt x="9805906" y="2159819"/>
                </a:cubicBezTo>
                <a:lnTo>
                  <a:pt x="9801623" y="2142555"/>
                </a:lnTo>
                <a:cubicBezTo>
                  <a:pt x="9756626" y="1964482"/>
                  <a:pt x="9698390" y="1787247"/>
                  <a:pt x="9628671" y="1617375"/>
                </a:cubicBezTo>
                <a:cubicBezTo>
                  <a:pt x="9618364" y="1593060"/>
                  <a:pt x="9608603" y="1568967"/>
                  <a:pt x="9598299" y="1544643"/>
                </a:cubicBezTo>
                <a:cubicBezTo>
                  <a:pt x="9570133" y="1477354"/>
                  <a:pt x="9541339" y="1408510"/>
                  <a:pt x="9518298" y="1338235"/>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9528078" y="1278636"/>
                </a:moveTo>
                <a:cubicBezTo>
                  <a:pt x="9552982" y="1365794"/>
                  <a:pt x="9588937" y="1451189"/>
                  <a:pt x="9623946" y="1534260"/>
                </a:cubicBezTo>
                <a:lnTo>
                  <a:pt x="9654858" y="1607218"/>
                </a:lnTo>
                <a:cubicBezTo>
                  <a:pt x="9724183" y="1774989"/>
                  <a:pt x="9781702" y="1949347"/>
                  <a:pt x="9826304" y="2125320"/>
                </a:cubicBezTo>
                <a:cubicBezTo>
                  <a:pt x="9794296" y="1963695"/>
                  <a:pt x="9753660" y="1804203"/>
                  <a:pt x="9701198" y="1646797"/>
                </a:cubicBezTo>
                <a:cubicBezTo>
                  <a:pt x="9655682" y="1511000"/>
                  <a:pt x="9586050" y="1397178"/>
                  <a:pt x="9528078" y="1278636"/>
                </a:cubicBezTo>
                <a:close/>
                <a:moveTo>
                  <a:pt x="5009948" y="1273619"/>
                </a:moveTo>
                <a:cubicBezTo>
                  <a:pt x="5013363" y="1406203"/>
                  <a:pt x="5078144" y="1538571"/>
                  <a:pt x="5121777" y="1654213"/>
                </a:cubicBezTo>
                <a:cubicBezTo>
                  <a:pt x="5175625"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9441752" y="1245311"/>
                </a:moveTo>
                <a:cubicBezTo>
                  <a:pt x="9367449" y="1271794"/>
                  <a:pt x="9313207" y="1329954"/>
                  <a:pt x="9278979" y="1406236"/>
                </a:cubicBezTo>
                <a:cubicBezTo>
                  <a:pt x="9261017" y="1445630"/>
                  <a:pt x="9242585" y="1502850"/>
                  <a:pt x="9235540" y="1546869"/>
                </a:cubicBezTo>
                <a:cubicBezTo>
                  <a:pt x="9223867" y="1618535"/>
                  <a:pt x="9230001" y="1614698"/>
                  <a:pt x="9264074" y="1557016"/>
                </a:cubicBezTo>
                <a:cubicBezTo>
                  <a:pt x="9325587" y="1454296"/>
                  <a:pt x="9384605" y="1349880"/>
                  <a:pt x="9441752" y="1245311"/>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5" y="1426507"/>
                  <a:pt x="6301876" y="1340642"/>
                  <a:pt x="6548420" y="1214599"/>
                </a:cubicBezTo>
                <a:cubicBezTo>
                  <a:pt x="6567440" y="1204628"/>
                  <a:pt x="6586456" y="1194658"/>
                  <a:pt x="6605473" y="1184686"/>
                </a:cubicBezTo>
                <a:cubicBezTo>
                  <a:pt x="6633823" y="1169483"/>
                  <a:pt x="6662531" y="1154778"/>
                  <a:pt x="6691602" y="1140573"/>
                </a:cubicBezTo>
                <a:close/>
                <a:moveTo>
                  <a:pt x="4002475" y="1037802"/>
                </a:moveTo>
                <a:cubicBezTo>
                  <a:pt x="4001933" y="1038196"/>
                  <a:pt x="4000861" y="1038973"/>
                  <a:pt x="4000324" y="1039362"/>
                </a:cubicBezTo>
                <a:cubicBezTo>
                  <a:pt x="4001046" y="1040360"/>
                  <a:pt x="4002134" y="1041861"/>
                  <a:pt x="4002862" y="1042866"/>
                </a:cubicBez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473491" y="3921431"/>
                  <a:pt x="1402113" y="4025542"/>
                  <a:pt x="1325720" y="4125411"/>
                </a:cubicBezTo>
                <a:lnTo>
                  <a:pt x="1206279" y="4267200"/>
                </a:lnTo>
                <a:lnTo>
                  <a:pt x="1115040" y="4267200"/>
                </a:lnTo>
                <a:lnTo>
                  <a:pt x="1258195" y="4099624"/>
                </a:lnTo>
                <a:cubicBezTo>
                  <a:pt x="1315987" y="4027073"/>
                  <a:pt x="1371166" y="3952247"/>
                  <a:pt x="1423113" y="3874565"/>
                </a:cubicBezTo>
                <a:lnTo>
                  <a:pt x="1260565" y="4031982"/>
                </a:lnTo>
                <a:cubicBezTo>
                  <a:pt x="1197929" y="4092559"/>
                  <a:pt x="1134310" y="4154329"/>
                  <a:pt x="1073327" y="4218727"/>
                </a:cubicBezTo>
                <a:lnTo>
                  <a:pt x="1032294" y="4267200"/>
                </a:lnTo>
                <a:lnTo>
                  <a:pt x="993830" y="4267200"/>
                </a:lnTo>
                <a:lnTo>
                  <a:pt x="1051860" y="4198693"/>
                </a:lnTo>
                <a:cubicBezTo>
                  <a:pt x="1113440" y="4133732"/>
                  <a:pt x="1177549" y="4071540"/>
                  <a:pt x="1240607" y="4010401"/>
                </a:cubicBezTo>
                <a:lnTo>
                  <a:pt x="1310106" y="3943217"/>
                </a:lnTo>
                <a:cubicBezTo>
                  <a:pt x="1174685" y="4033303"/>
                  <a:pt x="1054913" y="4139624"/>
                  <a:pt x="952103" y="4265972"/>
                </a:cubicBezTo>
                <a:lnTo>
                  <a:pt x="951207" y="4267200"/>
                </a:lnTo>
                <a:lnTo>
                  <a:pt x="862760" y="4267200"/>
                </a:lnTo>
                <a:lnTo>
                  <a:pt x="909145" y="4199225"/>
                </a:lnTo>
                <a:cubicBezTo>
                  <a:pt x="998789" y="4086824"/>
                  <a:pt x="1101084" y="3991246"/>
                  <a:pt x="1214067" y="3908561"/>
                </a:cubicBezTo>
                <a:cubicBezTo>
                  <a:pt x="1023317" y="3973399"/>
                  <a:pt x="824392" y="4020568"/>
                  <a:pt x="640967" y="4105601"/>
                </a:cubicBezTo>
                <a:cubicBezTo>
                  <a:pt x="549674" y="4147907"/>
                  <a:pt x="460581" y="4194508"/>
                  <a:pt x="372807" y="4243651"/>
                </a:cubicBezTo>
                <a:lnTo>
                  <a:pt x="332830" y="4267200"/>
                </a:lnTo>
                <a:lnTo>
                  <a:pt x="168301" y="4267200"/>
                </a:lnTo>
                <a:lnTo>
                  <a:pt x="278002" y="4201399"/>
                </a:lnTo>
                <a:cubicBezTo>
                  <a:pt x="359885" y="4153808"/>
                  <a:pt x="442683" y="4107866"/>
                  <a:pt x="527241" y="4065078"/>
                </a:cubicBezTo>
                <a:cubicBezTo>
                  <a:pt x="838255" y="3908281"/>
                  <a:pt x="1212318" y="3863093"/>
                  <a:pt x="1510397" y="3684705"/>
                </a:cubicBezTo>
                <a:cubicBezTo>
                  <a:pt x="1390337" y="3729510"/>
                  <a:pt x="1267181" y="3766747"/>
                  <a:pt x="1146550" y="3802012"/>
                </a:cubicBezTo>
                <a:cubicBezTo>
                  <a:pt x="997862" y="3845736"/>
                  <a:pt x="843568" y="3890871"/>
                  <a:pt x="698834" y="3952272"/>
                </a:cubicBezTo>
                <a:cubicBezTo>
                  <a:pt x="519814" y="4027898"/>
                  <a:pt x="352828" y="4127506"/>
                  <a:pt x="192528" y="4236299"/>
                </a:cubicBezTo>
                <a:lnTo>
                  <a:pt x="148586" y="4267200"/>
                </a:lnTo>
                <a:lnTo>
                  <a:pt x="98116" y="4267200"/>
                </a:lnTo>
                <a:lnTo>
                  <a:pt x="169669" y="4216852"/>
                </a:lnTo>
                <a:cubicBezTo>
                  <a:pt x="333361" y="4105506"/>
                  <a:pt x="504130" y="4002947"/>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ubicBezTo>
                  <a:pt x="1247578" y="3654578"/>
                  <a:pt x="1180153" y="3656293"/>
                  <a:pt x="1109304" y="3669030"/>
                </a:cubicBezTo>
                <a:cubicBezTo>
                  <a:pt x="794692" y="3725281"/>
                  <a:pt x="516258" y="3901624"/>
                  <a:pt x="258951" y="4111994"/>
                </a:cubicBezTo>
                <a:lnTo>
                  <a:pt x="80807" y="4267200"/>
                </a:lnTo>
                <a:lnTo>
                  <a:pt x="0" y="4267200"/>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12149131" y="959050"/>
                </a:moveTo>
                <a:cubicBezTo>
                  <a:pt x="12135265" y="975072"/>
                  <a:pt x="12121401" y="991089"/>
                  <a:pt x="12105664" y="1006960"/>
                </a:cubicBezTo>
                <a:cubicBezTo>
                  <a:pt x="12040174" y="1071943"/>
                  <a:pt x="11966532" y="1125748"/>
                  <a:pt x="11883102" y="1184424"/>
                </a:cubicBezTo>
                <a:cubicBezTo>
                  <a:pt x="11822339" y="1227583"/>
                  <a:pt x="11746281" y="1281016"/>
                  <a:pt x="11665174" y="1317493"/>
                </a:cubicBezTo>
                <a:cubicBezTo>
                  <a:pt x="11640620" y="1328342"/>
                  <a:pt x="11615753" y="1338416"/>
                  <a:pt x="11590337" y="1348256"/>
                </a:cubicBezTo>
                <a:cubicBezTo>
                  <a:pt x="11556383" y="1361567"/>
                  <a:pt x="11523739" y="1374791"/>
                  <a:pt x="11492588" y="1390573"/>
                </a:cubicBezTo>
                <a:cubicBezTo>
                  <a:pt x="11632969" y="1358579"/>
                  <a:pt x="11770492" y="1298342"/>
                  <a:pt x="11888865" y="1220988"/>
                </a:cubicBezTo>
                <a:cubicBezTo>
                  <a:pt x="11984266" y="1158366"/>
                  <a:pt x="12085135" y="1064584"/>
                  <a:pt x="12149131" y="959050"/>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12190084" y="854709"/>
                </a:moveTo>
                <a:cubicBezTo>
                  <a:pt x="12181324" y="863235"/>
                  <a:pt x="12172252" y="870980"/>
                  <a:pt x="12162947" y="879275"/>
                </a:cubicBezTo>
                <a:cubicBezTo>
                  <a:pt x="12028326" y="998039"/>
                  <a:pt x="11883371" y="1121443"/>
                  <a:pt x="11721478" y="1216434"/>
                </a:cubicBezTo>
                <a:lnTo>
                  <a:pt x="11680712" y="1239730"/>
                </a:lnTo>
                <a:cubicBezTo>
                  <a:pt x="11620220" y="1274640"/>
                  <a:pt x="11558177" y="1310180"/>
                  <a:pt x="11505347" y="1352837"/>
                </a:cubicBezTo>
                <a:cubicBezTo>
                  <a:pt x="11530133" y="1341442"/>
                  <a:pt x="11555544" y="1331600"/>
                  <a:pt x="11580962" y="1321759"/>
                </a:cubicBezTo>
                <a:cubicBezTo>
                  <a:pt x="11605590" y="1312227"/>
                  <a:pt x="11630227" y="1302697"/>
                  <a:pt x="11654234" y="1291618"/>
                </a:cubicBezTo>
                <a:cubicBezTo>
                  <a:pt x="11733018" y="1256083"/>
                  <a:pt x="11807521" y="1203284"/>
                  <a:pt x="11867274" y="1160983"/>
                </a:cubicBezTo>
                <a:cubicBezTo>
                  <a:pt x="11949151" y="1102940"/>
                  <a:pt x="12022324" y="1050225"/>
                  <a:pt x="12086035" y="986418"/>
                </a:cubicBezTo>
                <a:cubicBezTo>
                  <a:pt x="12128278" y="944429"/>
                  <a:pt x="12163191" y="899980"/>
                  <a:pt x="12190084" y="854709"/>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cubicBezTo>
                  <a:pt x="5405093" y="912428"/>
                  <a:pt x="5432627" y="913077"/>
                  <a:pt x="5460148" y="911442"/>
                </a:cubicBezTo>
                <a:cubicBezTo>
                  <a:pt x="5522934" y="908669"/>
                  <a:pt x="5586937" y="899666"/>
                  <a:pt x="5648971" y="891331"/>
                </a:cubicBezTo>
                <a:cubicBezTo>
                  <a:pt x="5712974"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8924104" y="777000"/>
                </a:moveTo>
                <a:cubicBezTo>
                  <a:pt x="8923664" y="782606"/>
                  <a:pt x="8922673" y="787979"/>
                  <a:pt x="8921999" y="794136"/>
                </a:cubicBezTo>
                <a:cubicBezTo>
                  <a:pt x="8919582" y="810498"/>
                  <a:pt x="8917940" y="826538"/>
                  <a:pt x="8916066" y="843129"/>
                </a:cubicBezTo>
                <a:cubicBezTo>
                  <a:pt x="8910698" y="896870"/>
                  <a:pt x="8909926" y="951907"/>
                  <a:pt x="8909852" y="1005313"/>
                </a:cubicBezTo>
                <a:cubicBezTo>
                  <a:pt x="8907936" y="1206014"/>
                  <a:pt x="8906433" y="1413328"/>
                  <a:pt x="8936982" y="1614896"/>
                </a:cubicBezTo>
                <a:lnTo>
                  <a:pt x="8939706" y="1632791"/>
                </a:lnTo>
                <a:lnTo>
                  <a:pt x="8946691" y="1680170"/>
                </a:lnTo>
                <a:cubicBezTo>
                  <a:pt x="8947341" y="1669501"/>
                  <a:pt x="8947217" y="1659149"/>
                  <a:pt x="8947643" y="1649028"/>
                </a:cubicBezTo>
                <a:cubicBezTo>
                  <a:pt x="8950646" y="1394060"/>
                  <a:pt x="8954155" y="1130296"/>
                  <a:pt x="8931687" y="871628"/>
                </a:cubicBezTo>
                <a:lnTo>
                  <a:pt x="8929804" y="850229"/>
                </a:lnTo>
                <a:cubicBezTo>
                  <a:pt x="8927750" y="826182"/>
                  <a:pt x="8925696" y="802134"/>
                  <a:pt x="8924104" y="777000"/>
                </a:cubicBezTo>
                <a:close/>
                <a:moveTo>
                  <a:pt x="8951219" y="764662"/>
                </a:moveTo>
                <a:cubicBezTo>
                  <a:pt x="8952434" y="792211"/>
                  <a:pt x="8955277" y="820458"/>
                  <a:pt x="8957270" y="847698"/>
                </a:cubicBezTo>
                <a:lnTo>
                  <a:pt x="8959153" y="869097"/>
                </a:lnTo>
                <a:cubicBezTo>
                  <a:pt x="8981354" y="1119277"/>
                  <a:pt x="8978808" y="1373147"/>
                  <a:pt x="8976081" y="1619865"/>
                </a:cubicBezTo>
                <a:cubicBezTo>
                  <a:pt x="9043646" y="1335574"/>
                  <a:pt x="9035127" y="1045475"/>
                  <a:pt x="8951219" y="764662"/>
                </a:cubicBezTo>
                <a:close/>
                <a:moveTo>
                  <a:pt x="8898081" y="630137"/>
                </a:moveTo>
                <a:cubicBezTo>
                  <a:pt x="8735190" y="940376"/>
                  <a:pt x="8800852" y="1302315"/>
                  <a:pt x="8910095" y="1626691"/>
                </a:cubicBezTo>
                <a:lnTo>
                  <a:pt x="8908822" y="1619067"/>
                </a:lnTo>
                <a:cubicBezTo>
                  <a:pt x="8877873" y="1415398"/>
                  <a:pt x="8879292" y="1206762"/>
                  <a:pt x="8881669" y="1004967"/>
                </a:cubicBezTo>
                <a:cubicBezTo>
                  <a:pt x="8881975" y="951016"/>
                  <a:pt x="8882434" y="895204"/>
                  <a:pt x="8888265" y="840369"/>
                </a:cubicBezTo>
                <a:cubicBezTo>
                  <a:pt x="8890137" y="823783"/>
                  <a:pt x="8892011" y="807192"/>
                  <a:pt x="8894429" y="790831"/>
                </a:cubicBezTo>
                <a:cubicBezTo>
                  <a:pt x="8901122" y="737010"/>
                  <a:pt x="8907725" y="681866"/>
                  <a:pt x="8898081" y="630137"/>
                </a:cubicBezTo>
                <a:close/>
                <a:moveTo>
                  <a:pt x="11491396" y="623931"/>
                </a:moveTo>
                <a:cubicBezTo>
                  <a:pt x="11465686" y="637515"/>
                  <a:pt x="11440209" y="650546"/>
                  <a:pt x="11413329" y="662344"/>
                </a:cubicBezTo>
                <a:cubicBezTo>
                  <a:pt x="11268660" y="727282"/>
                  <a:pt x="11113102" y="758642"/>
                  <a:pt x="10966547" y="818916"/>
                </a:cubicBezTo>
                <a:cubicBezTo>
                  <a:pt x="10793574" y="889896"/>
                  <a:pt x="10652020" y="1008307"/>
                  <a:pt x="10498883" y="1111507"/>
                </a:cubicBezTo>
                <a:cubicBezTo>
                  <a:pt x="10559155" y="1098395"/>
                  <a:pt x="10616158" y="1067158"/>
                  <a:pt x="10671292" y="1035777"/>
                </a:cubicBezTo>
                <a:lnTo>
                  <a:pt x="10685894" y="1027151"/>
                </a:lnTo>
                <a:cubicBezTo>
                  <a:pt x="10821548" y="950027"/>
                  <a:pt x="10965272" y="882756"/>
                  <a:pt x="11104337" y="817377"/>
                </a:cubicBezTo>
                <a:cubicBezTo>
                  <a:pt x="11233375" y="757414"/>
                  <a:pt x="11364889" y="694633"/>
                  <a:pt x="11491396" y="623931"/>
                </a:cubicBezTo>
                <a:close/>
                <a:moveTo>
                  <a:pt x="10779304" y="584486"/>
                </a:moveTo>
                <a:cubicBezTo>
                  <a:pt x="10740583" y="648568"/>
                  <a:pt x="10699136" y="711502"/>
                  <a:pt x="10658378" y="772788"/>
                </a:cubicBezTo>
                <a:cubicBezTo>
                  <a:pt x="10594579" y="868744"/>
                  <a:pt x="10529620" y="967431"/>
                  <a:pt x="10475581" y="1070739"/>
                </a:cubicBezTo>
                <a:cubicBezTo>
                  <a:pt x="10578194" y="966751"/>
                  <a:pt x="10672522" y="819977"/>
                  <a:pt x="10735178" y="693281"/>
                </a:cubicBezTo>
                <a:close/>
                <a:moveTo>
                  <a:pt x="10132488" y="518596"/>
                </a:moveTo>
                <a:cubicBezTo>
                  <a:pt x="10047856" y="532980"/>
                  <a:pt x="9963302" y="548687"/>
                  <a:pt x="9879465" y="567273"/>
                </a:cubicBezTo>
                <a:cubicBezTo>
                  <a:pt x="9683016" y="611580"/>
                  <a:pt x="9523495" y="697916"/>
                  <a:pt x="9364243" y="809468"/>
                </a:cubicBezTo>
                <a:cubicBezTo>
                  <a:pt x="9364793" y="809701"/>
                  <a:pt x="9365336" y="809931"/>
                  <a:pt x="9366655" y="809848"/>
                </a:cubicBezTo>
                <a:cubicBezTo>
                  <a:pt x="9558665" y="728900"/>
                  <a:pt x="9742999" y="656935"/>
                  <a:pt x="9914233" y="596159"/>
                </a:cubicBezTo>
                <a:close/>
                <a:moveTo>
                  <a:pt x="10264524" y="501747"/>
                </a:moveTo>
                <a:lnTo>
                  <a:pt x="9922837" y="622979"/>
                </a:lnTo>
                <a:cubicBezTo>
                  <a:pt x="9763806" y="679263"/>
                  <a:pt x="9594234" y="745243"/>
                  <a:pt x="9416908" y="818889"/>
                </a:cubicBezTo>
                <a:cubicBezTo>
                  <a:pt x="9417689" y="818579"/>
                  <a:pt x="9417689" y="818579"/>
                  <a:pt x="9418234" y="818810"/>
                </a:cubicBezTo>
                <a:cubicBezTo>
                  <a:pt x="9717394" y="764555"/>
                  <a:pt x="10002904" y="633058"/>
                  <a:pt x="10264524" y="501747"/>
                </a:cubicBezTo>
                <a:close/>
                <a:moveTo>
                  <a:pt x="10802699" y="488163"/>
                </a:moveTo>
                <a:lnTo>
                  <a:pt x="10618739" y="734118"/>
                </a:lnTo>
                <a:lnTo>
                  <a:pt x="10604580" y="753877"/>
                </a:lnTo>
                <a:cubicBezTo>
                  <a:pt x="10575714" y="793161"/>
                  <a:pt x="10550336" y="828772"/>
                  <a:pt x="10529643" y="867004"/>
                </a:cubicBezTo>
                <a:cubicBezTo>
                  <a:pt x="10501301" y="918746"/>
                  <a:pt x="10479284" y="973805"/>
                  <a:pt x="10462194" y="1035452"/>
                </a:cubicBezTo>
                <a:cubicBezTo>
                  <a:pt x="10514547" y="939156"/>
                  <a:pt x="10575176" y="847655"/>
                  <a:pt x="10635117" y="757788"/>
                </a:cubicBezTo>
                <a:cubicBezTo>
                  <a:pt x="10692800" y="670189"/>
                  <a:pt x="10751735" y="581180"/>
                  <a:pt x="10802699" y="488163"/>
                </a:cubicBezTo>
                <a:close/>
                <a:moveTo>
                  <a:pt x="10359107" y="485136"/>
                </a:moveTo>
                <a:cubicBezTo>
                  <a:pt x="10100692" y="616512"/>
                  <a:pt x="9815681" y="755947"/>
                  <a:pt x="9515108" y="825701"/>
                </a:cubicBezTo>
                <a:cubicBezTo>
                  <a:pt x="9825509" y="831572"/>
                  <a:pt x="10104184" y="667562"/>
                  <a:pt x="10359107" y="485136"/>
                </a:cubicBezTo>
                <a:close/>
                <a:moveTo>
                  <a:pt x="11886089" y="483936"/>
                </a:moveTo>
                <a:cubicBezTo>
                  <a:pt x="11800033" y="547295"/>
                  <a:pt x="11710455" y="605296"/>
                  <a:pt x="11622890" y="661575"/>
                </a:cubicBezTo>
                <a:cubicBezTo>
                  <a:pt x="11437051" y="781189"/>
                  <a:pt x="11244843" y="905190"/>
                  <a:pt x="11038640" y="996875"/>
                </a:cubicBezTo>
                <a:cubicBezTo>
                  <a:pt x="10885656" y="1064725"/>
                  <a:pt x="10725662" y="1114166"/>
                  <a:pt x="10561310" y="1145020"/>
                </a:cubicBezTo>
                <a:cubicBezTo>
                  <a:pt x="10596460" y="1154752"/>
                  <a:pt x="10632933" y="1164394"/>
                  <a:pt x="10675127" y="1163586"/>
                </a:cubicBezTo>
                <a:cubicBezTo>
                  <a:pt x="10827145" y="1160350"/>
                  <a:pt x="10989398" y="1058435"/>
                  <a:pt x="11120351" y="990907"/>
                </a:cubicBezTo>
                <a:cubicBezTo>
                  <a:pt x="11302032" y="897860"/>
                  <a:pt x="11481110" y="797268"/>
                  <a:pt x="11648506" y="680145"/>
                </a:cubicBezTo>
                <a:cubicBezTo>
                  <a:pt x="11691733" y="649515"/>
                  <a:pt x="11821224" y="550475"/>
                  <a:pt x="11886089" y="483936"/>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10784544" y="465669"/>
                </a:moveTo>
                <a:cubicBezTo>
                  <a:pt x="10662409" y="521478"/>
                  <a:pt x="10422179" y="894258"/>
                  <a:pt x="10426419" y="1062158"/>
                </a:cubicBezTo>
                <a:cubicBezTo>
                  <a:pt x="10438657" y="1011968"/>
                  <a:pt x="10453241" y="965354"/>
                  <a:pt x="10471732" y="921679"/>
                </a:cubicBezTo>
                <a:cubicBezTo>
                  <a:pt x="10481672" y="898200"/>
                  <a:pt x="10492705" y="875187"/>
                  <a:pt x="10504824" y="852631"/>
                </a:cubicBezTo>
                <a:cubicBezTo>
                  <a:pt x="10526215" y="812759"/>
                  <a:pt x="10552604" y="776291"/>
                  <a:pt x="10582237" y="736692"/>
                </a:cubicBezTo>
                <a:lnTo>
                  <a:pt x="10596401" y="716935"/>
                </a:lnTo>
                <a:cubicBezTo>
                  <a:pt x="10661482" y="628604"/>
                  <a:pt x="10720448" y="548625"/>
                  <a:pt x="10784544" y="465669"/>
                </a:cubicBezTo>
                <a:close/>
                <a:moveTo>
                  <a:pt x="11916494" y="422768"/>
                </a:moveTo>
                <a:cubicBezTo>
                  <a:pt x="11840345" y="436884"/>
                  <a:pt x="11770712" y="482734"/>
                  <a:pt x="11703185" y="528178"/>
                </a:cubicBezTo>
                <a:lnTo>
                  <a:pt x="11680755" y="543149"/>
                </a:lnTo>
                <a:cubicBezTo>
                  <a:pt x="11503085" y="661715"/>
                  <a:pt x="11307002" y="753816"/>
                  <a:pt x="11116818" y="842623"/>
                </a:cubicBezTo>
                <a:cubicBezTo>
                  <a:pt x="10977992" y="907459"/>
                  <a:pt x="10835051" y="974411"/>
                  <a:pt x="10700164" y="1051220"/>
                </a:cubicBezTo>
                <a:lnTo>
                  <a:pt x="10685570" y="1059849"/>
                </a:lnTo>
                <a:cubicBezTo>
                  <a:pt x="10652486" y="1078679"/>
                  <a:pt x="10619176" y="1098052"/>
                  <a:pt x="10584288" y="1113543"/>
                </a:cubicBezTo>
                <a:cubicBezTo>
                  <a:pt x="10736655" y="1082118"/>
                  <a:pt x="10884823" y="1034762"/>
                  <a:pt x="11026698" y="971858"/>
                </a:cubicBezTo>
                <a:cubicBezTo>
                  <a:pt x="11231114" y="881353"/>
                  <a:pt x="11422542" y="757667"/>
                  <a:pt x="11607604" y="638368"/>
                </a:cubicBezTo>
                <a:cubicBezTo>
                  <a:pt x="11712249" y="570645"/>
                  <a:pt x="11819449" y="501435"/>
                  <a:pt x="11919452" y="423380"/>
                </a:cubicBezTo>
                <a:cubicBezTo>
                  <a:pt x="11918363" y="422918"/>
                  <a:pt x="11917811" y="422686"/>
                  <a:pt x="11916494" y="422768"/>
                </a:cubicBezTo>
                <a:close/>
                <a:moveTo>
                  <a:pt x="8148168" y="416949"/>
                </a:moveTo>
                <a:cubicBezTo>
                  <a:pt x="8041447" y="489578"/>
                  <a:pt x="7951585" y="589312"/>
                  <a:pt x="7862052" y="694330"/>
                </a:cubicBezTo>
                <a:lnTo>
                  <a:pt x="7808002" y="759654"/>
                </a:lnTo>
                <a:close/>
                <a:moveTo>
                  <a:pt x="8295299" y="416143"/>
                </a:moveTo>
                <a:cubicBezTo>
                  <a:pt x="8303328" y="454953"/>
                  <a:pt x="8309263" y="494162"/>
                  <a:pt x="8309124" y="534021"/>
                </a:cubicBezTo>
                <a:cubicBezTo>
                  <a:pt x="8309177" y="581042"/>
                  <a:pt x="8301211" y="627240"/>
                  <a:pt x="8293154" y="672115"/>
                </a:cubicBezTo>
                <a:cubicBezTo>
                  <a:pt x="8287455" y="703824"/>
                  <a:pt x="8281839" y="736857"/>
                  <a:pt x="8279099" y="769176"/>
                </a:cubicBezTo>
                <a:cubicBezTo>
                  <a:pt x="8271208" y="866910"/>
                  <a:pt x="8290164" y="965070"/>
                  <a:pt x="8309186" y="1060039"/>
                </a:cubicBezTo>
                <a:cubicBezTo>
                  <a:pt x="8338258" y="1208834"/>
                  <a:pt x="8368983" y="1362838"/>
                  <a:pt x="8410512" y="1511108"/>
                </a:cubicBezTo>
                <a:cubicBezTo>
                  <a:pt x="8445511" y="1186645"/>
                  <a:pt x="8463496" y="815698"/>
                  <a:pt x="8351657" y="521768"/>
                </a:cubicBezTo>
                <a:cubicBezTo>
                  <a:pt x="8336376" y="481820"/>
                  <a:pt x="8314355" y="448679"/>
                  <a:pt x="8295299" y="416143"/>
                </a:cubicBezTo>
                <a:close/>
                <a:moveTo>
                  <a:pt x="8266483" y="414244"/>
                </a:moveTo>
                <a:cubicBezTo>
                  <a:pt x="8162811" y="736679"/>
                  <a:pt x="8223592" y="1050836"/>
                  <a:pt x="8343425" y="1357811"/>
                </a:cubicBezTo>
                <a:cubicBezTo>
                  <a:pt x="8320496" y="1259904"/>
                  <a:pt x="8300994" y="1161513"/>
                  <a:pt x="8282114" y="1064671"/>
                </a:cubicBezTo>
                <a:cubicBezTo>
                  <a:pt x="8263238" y="967838"/>
                  <a:pt x="8243336" y="867346"/>
                  <a:pt x="8251298" y="766414"/>
                </a:cubicBezTo>
                <a:cubicBezTo>
                  <a:pt x="8253954" y="732777"/>
                  <a:pt x="8259797" y="699198"/>
                  <a:pt x="8265729" y="666939"/>
                </a:cubicBezTo>
                <a:cubicBezTo>
                  <a:pt x="8273319" y="623158"/>
                  <a:pt x="8281376" y="578281"/>
                  <a:pt x="8281494" y="533909"/>
                </a:cubicBezTo>
                <a:cubicBezTo>
                  <a:pt x="8281080" y="493822"/>
                  <a:pt x="8274834" y="453832"/>
                  <a:pt x="8266483" y="414244"/>
                </a:cubicBezTo>
                <a:close/>
                <a:moveTo>
                  <a:pt x="8140802" y="388720"/>
                </a:moveTo>
                <a:cubicBezTo>
                  <a:pt x="8028462" y="422924"/>
                  <a:pt x="7941106" y="490876"/>
                  <a:pt x="7860379" y="596411"/>
                </a:cubicBezTo>
                <a:cubicBezTo>
                  <a:pt x="7812773" y="658663"/>
                  <a:pt x="7772566" y="720182"/>
                  <a:pt x="7737688" y="790400"/>
                </a:cubicBezTo>
                <a:cubicBezTo>
                  <a:pt x="7733439" y="798902"/>
                  <a:pt x="7729892" y="805767"/>
                  <a:pt x="7726885" y="812869"/>
                </a:cubicBezTo>
                <a:cubicBezTo>
                  <a:pt x="7764906" y="767160"/>
                  <a:pt x="7802380" y="721219"/>
                  <a:pt x="7840490" y="676832"/>
                </a:cubicBezTo>
                <a:cubicBezTo>
                  <a:pt x="7933738" y="567590"/>
                  <a:pt x="8028101" y="463327"/>
                  <a:pt x="8140802" y="388720"/>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6" y="246988"/>
                  <a:pt x="5760847" y="254734"/>
                  <a:pt x="5736947" y="261367"/>
                </a:cubicBezTo>
                <a:cubicBezTo>
                  <a:pt x="5638133"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cubicBezTo>
                  <a:pt x="5242649" y="257191"/>
                  <a:pt x="5225558" y="257369"/>
                  <a:pt x="5208466" y="257550"/>
                </a:cubicBez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2" y="231951"/>
                </a:cubicBezTo>
                <a:cubicBezTo>
                  <a:pt x="5794995"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4" y="228123"/>
                </a:cubicBezTo>
                <a:cubicBezTo>
                  <a:pt x="5227195" y="227945"/>
                  <a:pt x="5244285" y="227765"/>
                  <a:pt x="5261015" y="227087"/>
                </a:cubicBezTo>
                <a:cubicBezTo>
                  <a:pt x="5463242" y="223204"/>
                  <a:pt x="5667966" y="183171"/>
                  <a:pt x="5861181" y="143093"/>
                </a:cubicBezTo>
                <a:cubicBezTo>
                  <a:pt x="5895331" y="135893"/>
                  <a:pt x="5928215" y="128080"/>
                  <a:pt x="5961252" y="114820"/>
                </a:cubicBezTo>
                <a:cubicBezTo>
                  <a:pt x="5959615" y="111998"/>
                  <a:pt x="5953497" y="112044"/>
                  <a:pt x="5944437" y="113829"/>
                </a:cubicBezTo>
                <a:close/>
                <a:moveTo>
                  <a:pt x="9095810" y="0"/>
                </a:moveTo>
                <a:lnTo>
                  <a:pt x="9215999" y="0"/>
                </a:lnTo>
                <a:lnTo>
                  <a:pt x="9250991" y="17650"/>
                </a:lnTo>
                <a:cubicBezTo>
                  <a:pt x="9345825" y="54329"/>
                  <a:pt x="9448424" y="64330"/>
                  <a:pt x="9551793" y="69947"/>
                </a:cubicBezTo>
                <a:cubicBezTo>
                  <a:pt x="9773323" y="81971"/>
                  <a:pt x="9993517" y="56091"/>
                  <a:pt x="10211701" y="15192"/>
                </a:cubicBezTo>
                <a:cubicBezTo>
                  <a:pt x="10030564" y="37013"/>
                  <a:pt x="9847820" y="45912"/>
                  <a:pt x="9665014" y="41266"/>
                </a:cubicBezTo>
                <a:cubicBezTo>
                  <a:pt x="9560295" y="38460"/>
                  <a:pt x="9467175" y="31066"/>
                  <a:pt x="9382567" y="18583"/>
                </a:cubicBezTo>
                <a:lnTo>
                  <a:pt x="9283159" y="0"/>
                </a:lnTo>
                <a:lnTo>
                  <a:pt x="9469266" y="0"/>
                </a:lnTo>
                <a:lnTo>
                  <a:pt x="9504117" y="4274"/>
                </a:lnTo>
                <a:cubicBezTo>
                  <a:pt x="9555272" y="8689"/>
                  <a:pt x="9609472" y="11637"/>
                  <a:pt x="9667223" y="13232"/>
                </a:cubicBezTo>
                <a:cubicBezTo>
                  <a:pt x="9740740" y="15225"/>
                  <a:pt x="9814266" y="15008"/>
                  <a:pt x="9887703" y="12601"/>
                </a:cubicBezTo>
                <a:lnTo>
                  <a:pt x="10088930" y="0"/>
                </a:lnTo>
                <a:lnTo>
                  <a:pt x="10544171" y="0"/>
                </a:lnTo>
                <a:lnTo>
                  <a:pt x="10392396" y="36772"/>
                </a:lnTo>
                <a:cubicBezTo>
                  <a:pt x="10070832" y="110795"/>
                  <a:pt x="9739873" y="167441"/>
                  <a:pt x="9413803" y="131277"/>
                </a:cubicBezTo>
                <a:cubicBezTo>
                  <a:pt x="9315472" y="120226"/>
                  <a:pt x="9243539" y="84460"/>
                  <a:pt x="9174626" y="44983"/>
                </a:cubicBezTo>
                <a:close/>
                <a:moveTo>
                  <a:pt x="8474998" y="0"/>
                </a:moveTo>
                <a:lnTo>
                  <a:pt x="8573502" y="0"/>
                </a:lnTo>
                <a:lnTo>
                  <a:pt x="8659539" y="117664"/>
                </a:lnTo>
                <a:cubicBezTo>
                  <a:pt x="8833725" y="341427"/>
                  <a:pt x="9029703" y="551148"/>
                  <a:pt x="9248507" y="743734"/>
                </a:cubicBezTo>
                <a:cubicBezTo>
                  <a:pt x="9268744" y="761313"/>
                  <a:pt x="9289217" y="778348"/>
                  <a:pt x="9309457" y="795932"/>
                </a:cubicBezTo>
                <a:cubicBezTo>
                  <a:pt x="9458210" y="686371"/>
                  <a:pt x="9607233" y="585288"/>
                  <a:pt x="9785496" y="530713"/>
                </a:cubicBezTo>
                <a:cubicBezTo>
                  <a:pt x="10009630" y="462073"/>
                  <a:pt x="10250992" y="434854"/>
                  <a:pt x="10482828" y="399738"/>
                </a:cubicBezTo>
                <a:cubicBezTo>
                  <a:pt x="10519933" y="394202"/>
                  <a:pt x="10478550" y="453937"/>
                  <a:pt x="10468382" y="461219"/>
                </a:cubicBezTo>
                <a:cubicBezTo>
                  <a:pt x="10161572" y="688641"/>
                  <a:pt x="9818370" y="924476"/>
                  <a:pt x="9430790" y="895589"/>
                </a:cubicBezTo>
                <a:cubicBezTo>
                  <a:pt x="9617112" y="1044003"/>
                  <a:pt x="9813963" y="1178199"/>
                  <a:pt x="10019780" y="1298815"/>
                </a:cubicBezTo>
                <a:cubicBezTo>
                  <a:pt x="10142151" y="1263712"/>
                  <a:pt x="10256792" y="1186061"/>
                  <a:pt x="10372218" y="1146081"/>
                </a:cubicBezTo>
                <a:cubicBezTo>
                  <a:pt x="10279439" y="901425"/>
                  <a:pt x="10751513" y="443317"/>
                  <a:pt x="10896429" y="310883"/>
                </a:cubicBezTo>
                <a:cubicBezTo>
                  <a:pt x="10907980" y="300321"/>
                  <a:pt x="10927341" y="295643"/>
                  <a:pt x="10919735" y="318176"/>
                </a:cubicBezTo>
                <a:cubicBezTo>
                  <a:pt x="10845552" y="531416"/>
                  <a:pt x="10769057" y="750112"/>
                  <a:pt x="10637064" y="935661"/>
                </a:cubicBezTo>
                <a:cubicBezTo>
                  <a:pt x="10618262" y="961821"/>
                  <a:pt x="10471373" y="1105010"/>
                  <a:pt x="10516995" y="1070245"/>
                </a:cubicBezTo>
                <a:cubicBezTo>
                  <a:pt x="10630585" y="984423"/>
                  <a:pt x="10740230" y="886628"/>
                  <a:pt x="10868835" y="815534"/>
                </a:cubicBezTo>
                <a:cubicBezTo>
                  <a:pt x="11133493" y="669415"/>
                  <a:pt x="11435682" y="612577"/>
                  <a:pt x="11704547" y="465665"/>
                </a:cubicBezTo>
                <a:cubicBezTo>
                  <a:pt x="11748194" y="441649"/>
                  <a:pt x="11962368" y="287033"/>
                  <a:pt x="12033562" y="350012"/>
                </a:cubicBezTo>
                <a:cubicBezTo>
                  <a:pt x="12042008" y="357446"/>
                  <a:pt x="12029170" y="377121"/>
                  <a:pt x="12025537" y="382666"/>
                </a:cubicBezTo>
                <a:cubicBezTo>
                  <a:pt x="11835636" y="694348"/>
                  <a:pt x="11402055" y="895784"/>
                  <a:pt x="11088649" y="1056676"/>
                </a:cubicBezTo>
                <a:cubicBezTo>
                  <a:pt x="10916755" y="1144851"/>
                  <a:pt x="10757473" y="1230645"/>
                  <a:pt x="10561600" y="1229477"/>
                </a:cubicBezTo>
                <a:cubicBezTo>
                  <a:pt x="10456897" y="1228927"/>
                  <a:pt x="10388434" y="1221837"/>
                  <a:pt x="10280797" y="1263181"/>
                </a:cubicBezTo>
                <a:cubicBezTo>
                  <a:pt x="10214114" y="1288380"/>
                  <a:pt x="10149765" y="1312641"/>
                  <a:pt x="10083376" y="1334114"/>
                </a:cubicBezTo>
                <a:cubicBezTo>
                  <a:pt x="10323674" y="1470609"/>
                  <a:pt x="10574467" y="1588379"/>
                  <a:pt x="10832582" y="1687356"/>
                </a:cubicBezTo>
                <a:cubicBezTo>
                  <a:pt x="10835145" y="1685866"/>
                  <a:pt x="10837160" y="1684144"/>
                  <a:pt x="10839263" y="1683743"/>
                </a:cubicBezTo>
                <a:cubicBezTo>
                  <a:pt x="11026680" y="1639479"/>
                  <a:pt x="11198523" y="1559010"/>
                  <a:pt x="11350910" y="1443899"/>
                </a:cubicBezTo>
                <a:cubicBezTo>
                  <a:pt x="11353302" y="1439761"/>
                  <a:pt x="11356166" y="1434532"/>
                  <a:pt x="11360346" y="1429225"/>
                </a:cubicBezTo>
                <a:cubicBezTo>
                  <a:pt x="11568454" y="1154547"/>
                  <a:pt x="11893126" y="995756"/>
                  <a:pt x="12167580" y="789523"/>
                </a:cubicBezTo>
                <a:lnTo>
                  <a:pt x="12192000" y="769876"/>
                </a:lnTo>
                <a:lnTo>
                  <a:pt x="12192000" y="802845"/>
                </a:lnTo>
                <a:lnTo>
                  <a:pt x="12173558" y="821317"/>
                </a:lnTo>
                <a:cubicBezTo>
                  <a:pt x="12156328" y="839775"/>
                  <a:pt x="12135859" y="862655"/>
                  <a:pt x="12117398" y="877374"/>
                </a:cubicBezTo>
                <a:cubicBezTo>
                  <a:pt x="11911342" y="1038644"/>
                  <a:pt x="11659100" y="1158472"/>
                  <a:pt x="11472926" y="1344259"/>
                </a:cubicBezTo>
                <a:cubicBezTo>
                  <a:pt x="11530856" y="1294104"/>
                  <a:pt x="11599815" y="1254410"/>
                  <a:pt x="11666978" y="1215889"/>
                </a:cubicBezTo>
                <a:cubicBezTo>
                  <a:pt x="11680568" y="1208123"/>
                  <a:pt x="11694155" y="1200357"/>
                  <a:pt x="11707200" y="1192361"/>
                </a:cubicBezTo>
                <a:cubicBezTo>
                  <a:pt x="11867081" y="1099094"/>
                  <a:pt x="12010478" y="976320"/>
                  <a:pt x="12144637" y="858646"/>
                </a:cubicBezTo>
                <a:lnTo>
                  <a:pt x="12192000" y="810414"/>
                </a:lnTo>
                <a:lnTo>
                  <a:pt x="12192000" y="916439"/>
                </a:lnTo>
                <a:lnTo>
                  <a:pt x="12150630" y="982925"/>
                </a:lnTo>
                <a:cubicBezTo>
                  <a:pt x="11972246" y="1237618"/>
                  <a:pt x="11719654" y="1416530"/>
                  <a:pt x="11389484" y="1469889"/>
                </a:cubicBezTo>
                <a:cubicBezTo>
                  <a:pt x="11249700" y="1582602"/>
                  <a:pt x="11093517" y="1667134"/>
                  <a:pt x="10923736" y="1721439"/>
                </a:cubicBezTo>
                <a:cubicBezTo>
                  <a:pt x="10979487" y="1741826"/>
                  <a:pt x="11035469" y="1761662"/>
                  <a:pt x="11091913" y="1780406"/>
                </a:cubicBezTo>
                <a:cubicBezTo>
                  <a:pt x="11318237" y="1855623"/>
                  <a:pt x="11544464" y="1908264"/>
                  <a:pt x="11771238" y="1944400"/>
                </a:cubicBezTo>
                <a:cubicBezTo>
                  <a:pt x="11775181" y="1939634"/>
                  <a:pt x="11778904" y="1935410"/>
                  <a:pt x="11783166" y="1931422"/>
                </a:cubicBezTo>
                <a:cubicBezTo>
                  <a:pt x="11885723" y="1797152"/>
                  <a:pt x="11990570" y="1669642"/>
                  <a:pt x="12131988" y="1574357"/>
                </a:cubicBezTo>
                <a:lnTo>
                  <a:pt x="12192000" y="1537429"/>
                </a:lnTo>
                <a:lnTo>
                  <a:pt x="12192000" y="1589108"/>
                </a:lnTo>
                <a:lnTo>
                  <a:pt x="12112105" y="1640352"/>
                </a:lnTo>
                <a:cubicBezTo>
                  <a:pt x="12011319" y="1713959"/>
                  <a:pt x="11928638" y="1801479"/>
                  <a:pt x="11849203" y="1900149"/>
                </a:cubicBezTo>
                <a:cubicBezTo>
                  <a:pt x="11883038" y="1876488"/>
                  <a:pt x="11915071" y="1849494"/>
                  <a:pt x="11946326" y="1822808"/>
                </a:cubicBezTo>
                <a:cubicBezTo>
                  <a:pt x="11980834" y="1792997"/>
                  <a:pt x="12017130" y="1762011"/>
                  <a:pt x="12055863" y="1735914"/>
                </a:cubicBezTo>
                <a:cubicBezTo>
                  <a:pt x="12086678" y="1714840"/>
                  <a:pt x="12119524" y="1696556"/>
                  <a:pt x="12150816" y="1678902"/>
                </a:cubicBezTo>
                <a:lnTo>
                  <a:pt x="12192000" y="1655121"/>
                </a:lnTo>
                <a:lnTo>
                  <a:pt x="12192000" y="1686869"/>
                </a:lnTo>
                <a:lnTo>
                  <a:pt x="12163772" y="1703058"/>
                </a:lnTo>
                <a:cubicBezTo>
                  <a:pt x="12132704" y="1720165"/>
                  <a:pt x="12100405" y="1738677"/>
                  <a:pt x="12070597" y="1758893"/>
                </a:cubicBezTo>
                <a:cubicBezTo>
                  <a:pt x="12033422" y="1784357"/>
                  <a:pt x="11997904" y="1815035"/>
                  <a:pt x="11963621" y="1844299"/>
                </a:cubicBezTo>
                <a:cubicBezTo>
                  <a:pt x="11938421" y="1865816"/>
                  <a:pt x="11913214" y="1887338"/>
                  <a:pt x="11886604" y="1907617"/>
                </a:cubicBezTo>
                <a:cubicBezTo>
                  <a:pt x="11977116" y="1884856"/>
                  <a:pt x="12067233" y="1841647"/>
                  <a:pt x="12153575" y="1786372"/>
                </a:cubicBezTo>
                <a:lnTo>
                  <a:pt x="12192000" y="1759693"/>
                </a:lnTo>
                <a:lnTo>
                  <a:pt x="12192000" y="1809459"/>
                </a:lnTo>
                <a:lnTo>
                  <a:pt x="12121362" y="1857561"/>
                </a:lnTo>
                <a:cubicBezTo>
                  <a:pt x="12048187" y="1902591"/>
                  <a:pt x="11972544" y="1939172"/>
                  <a:pt x="11895949" y="1963079"/>
                </a:cubicBezTo>
                <a:lnTo>
                  <a:pt x="12192000" y="1990579"/>
                </a:lnTo>
                <a:lnTo>
                  <a:pt x="12192000" y="2065582"/>
                </a:lnTo>
                <a:lnTo>
                  <a:pt x="12153918" y="2063926"/>
                </a:lnTo>
                <a:lnTo>
                  <a:pt x="12192000" y="2085104"/>
                </a:lnTo>
                <a:lnTo>
                  <a:pt x="12192000" y="2178471"/>
                </a:lnTo>
                <a:lnTo>
                  <a:pt x="12085355" y="2122457"/>
                </a:lnTo>
                <a:lnTo>
                  <a:pt x="12192000" y="2196158"/>
                </a:lnTo>
                <a:lnTo>
                  <a:pt x="12192000" y="2230374"/>
                </a:lnTo>
                <a:lnTo>
                  <a:pt x="12041237" y="2126309"/>
                </a:lnTo>
                <a:cubicBezTo>
                  <a:pt x="12076493" y="2177612"/>
                  <a:pt x="12124001" y="2222030"/>
                  <a:pt x="12174450" y="2262541"/>
                </a:cubicBezTo>
                <a:lnTo>
                  <a:pt x="12192000" y="2275857"/>
                </a:lnTo>
                <a:lnTo>
                  <a:pt x="12192000" y="2377131"/>
                </a:lnTo>
                <a:lnTo>
                  <a:pt x="12155801" y="2349925"/>
                </a:lnTo>
                <a:cubicBezTo>
                  <a:pt x="12047062" y="2264619"/>
                  <a:pt x="11950704" y="2181979"/>
                  <a:pt x="11930164" y="2041945"/>
                </a:cubicBezTo>
                <a:cubicBezTo>
                  <a:pt x="11807338" y="2027929"/>
                  <a:pt x="11684723" y="2008847"/>
                  <a:pt x="11561767" y="1984479"/>
                </a:cubicBezTo>
                <a:cubicBezTo>
                  <a:pt x="11829168" y="2318516"/>
                  <a:pt x="11916257" y="2737804"/>
                  <a:pt x="11987997" y="3153822"/>
                </a:cubicBezTo>
                <a:cubicBezTo>
                  <a:pt x="11991834" y="3176690"/>
                  <a:pt x="11945766" y="3233800"/>
                  <a:pt x="11926558" y="3203134"/>
                </a:cubicBezTo>
                <a:cubicBezTo>
                  <a:pt x="11688637" y="2826855"/>
                  <a:pt x="11343207" y="2452063"/>
                  <a:pt x="11440430" y="1973028"/>
                </a:cubicBezTo>
                <a:cubicBezTo>
                  <a:pt x="11441503" y="1968973"/>
                  <a:pt x="11443583" y="1964061"/>
                  <a:pt x="11446754" y="1959605"/>
                </a:cubicBezTo>
                <a:cubicBezTo>
                  <a:pt x="11314670" y="1929437"/>
                  <a:pt x="11182797" y="1894208"/>
                  <a:pt x="11050651" y="1850495"/>
                </a:cubicBezTo>
                <a:cubicBezTo>
                  <a:pt x="10825423" y="1775743"/>
                  <a:pt x="10604642" y="1687421"/>
                  <a:pt x="10389960" y="1586232"/>
                </a:cubicBezTo>
                <a:cubicBezTo>
                  <a:pt x="10423849" y="1697796"/>
                  <a:pt x="10481699" y="1805979"/>
                  <a:pt x="10500699" y="1913175"/>
                </a:cubicBezTo>
                <a:cubicBezTo>
                  <a:pt x="10502971" y="1915419"/>
                  <a:pt x="10505550" y="1918445"/>
                  <a:pt x="10507814" y="1920694"/>
                </a:cubicBezTo>
                <a:cubicBezTo>
                  <a:pt x="10511536" y="1916469"/>
                  <a:pt x="10515800" y="1912482"/>
                  <a:pt x="10518908" y="1911226"/>
                </a:cubicBezTo>
                <a:cubicBezTo>
                  <a:pt x="10803133" y="1788841"/>
                  <a:pt x="11118572" y="2264893"/>
                  <a:pt x="11258935" y="2442781"/>
                </a:cubicBezTo>
                <a:cubicBezTo>
                  <a:pt x="11271929" y="2459223"/>
                  <a:pt x="11230610" y="2515770"/>
                  <a:pt x="11211663" y="2510325"/>
                </a:cubicBezTo>
                <a:cubicBezTo>
                  <a:pt x="10952813" y="2437432"/>
                  <a:pt x="10754880" y="2286035"/>
                  <a:pt x="10571295" y="2105302"/>
                </a:cubicBezTo>
                <a:cubicBezTo>
                  <a:pt x="10593939" y="2333141"/>
                  <a:pt x="10477445" y="2625036"/>
                  <a:pt x="10435737" y="2805672"/>
                </a:cubicBezTo>
                <a:cubicBezTo>
                  <a:pt x="10398299" y="2965580"/>
                  <a:pt x="10359478" y="3078554"/>
                  <a:pt x="10206831" y="3151701"/>
                </a:cubicBezTo>
                <a:cubicBezTo>
                  <a:pt x="10193935" y="3157832"/>
                  <a:pt x="10194572" y="3142650"/>
                  <a:pt x="10196482" y="3135084"/>
                </a:cubicBezTo>
                <a:cubicBezTo>
                  <a:pt x="10274073" y="2811909"/>
                  <a:pt x="10304290" y="2478979"/>
                  <a:pt x="10381882" y="2155807"/>
                </a:cubicBezTo>
                <a:cubicBezTo>
                  <a:pt x="10395105" y="2100241"/>
                  <a:pt x="10437104" y="2020803"/>
                  <a:pt x="10439260" y="1962486"/>
                </a:cubicBezTo>
                <a:cubicBezTo>
                  <a:pt x="10439491" y="1961942"/>
                  <a:pt x="10439175" y="1961166"/>
                  <a:pt x="10439409" y="1960615"/>
                </a:cubicBezTo>
                <a:cubicBezTo>
                  <a:pt x="10439475" y="1957427"/>
                  <a:pt x="10440085" y="1954468"/>
                  <a:pt x="10439915" y="1951821"/>
                </a:cubicBezTo>
                <a:cubicBezTo>
                  <a:pt x="10433959" y="1836632"/>
                  <a:pt x="10332627" y="1683636"/>
                  <a:pt x="10314241" y="1556749"/>
                </a:cubicBezTo>
                <a:cubicBezTo>
                  <a:pt x="10313847" y="1554649"/>
                  <a:pt x="10314451" y="1551688"/>
                  <a:pt x="10315061" y="1548729"/>
                </a:cubicBezTo>
                <a:cubicBezTo>
                  <a:pt x="10038413" y="1412938"/>
                  <a:pt x="9774128" y="1254043"/>
                  <a:pt x="9526158" y="1071804"/>
                </a:cubicBezTo>
                <a:cubicBezTo>
                  <a:pt x="9586547" y="1245450"/>
                  <a:pt x="9699054" y="1407035"/>
                  <a:pt x="9758689" y="1585512"/>
                </a:cubicBezTo>
                <a:cubicBezTo>
                  <a:pt x="9851296" y="1860991"/>
                  <a:pt x="9909066" y="2144264"/>
                  <a:pt x="9941392" y="2432858"/>
                </a:cubicBezTo>
                <a:cubicBezTo>
                  <a:pt x="9942776" y="2446319"/>
                  <a:pt x="9898852" y="2512059"/>
                  <a:pt x="9887724" y="2495762"/>
                </a:cubicBezTo>
                <a:cubicBezTo>
                  <a:pt x="9758830" y="2305989"/>
                  <a:pt x="9675953" y="2083557"/>
                  <a:pt x="9587446" y="1872898"/>
                </a:cubicBezTo>
                <a:cubicBezTo>
                  <a:pt x="9504836" y="1675682"/>
                  <a:pt x="9450239" y="1492905"/>
                  <a:pt x="9462810" y="1288346"/>
                </a:cubicBezTo>
                <a:cubicBezTo>
                  <a:pt x="9416080" y="1372857"/>
                  <a:pt x="9368030" y="1457457"/>
                  <a:pt x="9318575" y="1540820"/>
                </a:cubicBezTo>
                <a:cubicBezTo>
                  <a:pt x="9284037" y="1599587"/>
                  <a:pt x="9257140" y="1661598"/>
                  <a:pt x="9191090" y="1688355"/>
                </a:cubicBezTo>
                <a:cubicBezTo>
                  <a:pt x="9186426" y="1690241"/>
                  <a:pt x="9179411" y="1688563"/>
                  <a:pt x="9177757" y="1683354"/>
                </a:cubicBezTo>
                <a:cubicBezTo>
                  <a:pt x="9143528" y="1583238"/>
                  <a:pt x="9220115" y="1420588"/>
                  <a:pt x="9274865" y="1336896"/>
                </a:cubicBezTo>
                <a:cubicBezTo>
                  <a:pt x="9324504" y="1260695"/>
                  <a:pt x="9393212" y="1200294"/>
                  <a:pt x="9478649" y="1173376"/>
                </a:cubicBezTo>
                <a:cubicBezTo>
                  <a:pt x="9479343" y="1171736"/>
                  <a:pt x="9480811" y="1169782"/>
                  <a:pt x="9482281" y="1167830"/>
                </a:cubicBezTo>
                <a:cubicBezTo>
                  <a:pt x="9463542" y="1119335"/>
                  <a:pt x="9448141" y="1069035"/>
                  <a:pt x="9438637" y="1015438"/>
                </a:cubicBezTo>
                <a:cubicBezTo>
                  <a:pt x="9438473" y="1012795"/>
                  <a:pt x="9438847" y="1010377"/>
                  <a:pt x="9439458" y="1007420"/>
                </a:cubicBezTo>
                <a:cubicBezTo>
                  <a:pt x="9356819" y="944106"/>
                  <a:pt x="9275563" y="877509"/>
                  <a:pt x="9197105" y="808882"/>
                </a:cubicBezTo>
                <a:cubicBezTo>
                  <a:pt x="9119732" y="740719"/>
                  <a:pt x="9045390" y="669969"/>
                  <a:pt x="8973607" y="597733"/>
                </a:cubicBezTo>
                <a:cubicBezTo>
                  <a:pt x="9117865" y="988437"/>
                  <a:pt x="9115639" y="1402749"/>
                  <a:pt x="8967512" y="1795211"/>
                </a:cubicBezTo>
                <a:cubicBezTo>
                  <a:pt x="8964595" y="1803635"/>
                  <a:pt x="8922055" y="1866099"/>
                  <a:pt x="8912526" y="1841464"/>
                </a:cubicBezTo>
                <a:cubicBezTo>
                  <a:pt x="8756044" y="1433999"/>
                  <a:pt x="8647107" y="967467"/>
                  <a:pt x="8893391" y="572788"/>
                </a:cubicBezTo>
                <a:cubicBezTo>
                  <a:pt x="8896018" y="568101"/>
                  <a:pt x="8899507" y="564428"/>
                  <a:pt x="8902990" y="560750"/>
                </a:cubicBezTo>
                <a:cubicBezTo>
                  <a:pt x="8907633" y="554349"/>
                  <a:pt x="8913596" y="547863"/>
                  <a:pt x="8919102" y="542471"/>
                </a:cubicBezTo>
                <a:cubicBezTo>
                  <a:pt x="8828814" y="448553"/>
                  <a:pt x="8743025" y="351231"/>
                  <a:pt x="8661728" y="250903"/>
                </a:cubicBezTo>
                <a:close/>
                <a:moveTo>
                  <a:pt x="8357758" y="0"/>
                </a:moveTo>
                <a:lnTo>
                  <a:pt x="8405492" y="0"/>
                </a:lnTo>
                <a:lnTo>
                  <a:pt x="8392083" y="30495"/>
                </a:lnTo>
                <a:cubicBezTo>
                  <a:pt x="8354166" y="121698"/>
                  <a:pt x="8324318" y="217584"/>
                  <a:pt x="8339888" y="306259"/>
                </a:cubicBezTo>
                <a:cubicBezTo>
                  <a:pt x="8364400" y="446040"/>
                  <a:pt x="8455049" y="577127"/>
                  <a:pt x="8473847" y="727373"/>
                </a:cubicBezTo>
                <a:cubicBezTo>
                  <a:pt x="8510300" y="1013846"/>
                  <a:pt x="8488635" y="1326579"/>
                  <a:pt x="8454081" y="1611960"/>
                </a:cubicBezTo>
                <a:cubicBezTo>
                  <a:pt x="8452268" y="1625361"/>
                  <a:pt x="8409518" y="1692886"/>
                  <a:pt x="8396000" y="1663986"/>
                </a:cubicBezTo>
                <a:cubicBezTo>
                  <a:pt x="8190763" y="1233305"/>
                  <a:pt x="8063839" y="818387"/>
                  <a:pt x="8238881" y="368438"/>
                </a:cubicBezTo>
                <a:lnTo>
                  <a:pt x="7668140" y="942511"/>
                </a:lnTo>
                <a:cubicBezTo>
                  <a:pt x="7658137" y="952438"/>
                  <a:pt x="7629107" y="972341"/>
                  <a:pt x="7637853" y="942567"/>
                </a:cubicBezTo>
                <a:cubicBezTo>
                  <a:pt x="7690270" y="771614"/>
                  <a:pt x="7793861" y="624255"/>
                  <a:pt x="7909649" y="489150"/>
                </a:cubicBezTo>
                <a:cubicBezTo>
                  <a:pt x="8010566" y="370919"/>
                  <a:pt x="8112174" y="322520"/>
                  <a:pt x="8256182" y="301724"/>
                </a:cubicBezTo>
                <a:cubicBezTo>
                  <a:pt x="8255907" y="293239"/>
                  <a:pt x="8255408" y="285302"/>
                  <a:pt x="8255912" y="276498"/>
                </a:cubicBezTo>
                <a:cubicBezTo>
                  <a:pt x="8260651" y="221208"/>
                  <a:pt x="8285427" y="155085"/>
                  <a:pt x="8315225" y="89075"/>
                </a:cubicBezTo>
                <a:close/>
                <a:moveTo>
                  <a:pt x="7497388" y="0"/>
                </a:moveTo>
                <a:lnTo>
                  <a:pt x="7560921" y="0"/>
                </a:lnTo>
                <a:lnTo>
                  <a:pt x="7546742" y="68966"/>
                </a:lnTo>
                <a:cubicBezTo>
                  <a:pt x="7513334" y="225436"/>
                  <a:pt x="7494394" y="379659"/>
                  <a:pt x="7488853" y="535687"/>
                </a:cubicBezTo>
                <a:lnTo>
                  <a:pt x="7529509" y="380358"/>
                </a:lnTo>
                <a:cubicBezTo>
                  <a:pt x="7546426" y="316055"/>
                  <a:pt x="7563725" y="249346"/>
                  <a:pt x="7585939" y="184712"/>
                </a:cubicBezTo>
                <a:cubicBezTo>
                  <a:pt x="7597162" y="152119"/>
                  <a:pt x="7609478" y="119997"/>
                  <a:pt x="7621792" y="87864"/>
                </a:cubicBezTo>
                <a:lnTo>
                  <a:pt x="7654204" y="0"/>
                </a:lnTo>
                <a:lnTo>
                  <a:pt x="7683986" y="0"/>
                </a:lnTo>
                <a:lnTo>
                  <a:pt x="7647914" y="97640"/>
                </a:lnTo>
                <a:cubicBezTo>
                  <a:pt x="7635833" y="129221"/>
                  <a:pt x="7623516" y="161350"/>
                  <a:pt x="7612524" y="193392"/>
                </a:cubicBezTo>
                <a:cubicBezTo>
                  <a:pt x="7590775" y="256933"/>
                  <a:pt x="7573702" y="323103"/>
                  <a:pt x="7557013" y="386853"/>
                </a:cubicBezTo>
                <a:lnTo>
                  <a:pt x="7517286" y="539999"/>
                </a:lnTo>
                <a:cubicBezTo>
                  <a:pt x="7579804" y="409054"/>
                  <a:pt x="7648790" y="283748"/>
                  <a:pt x="7704204" y="152292"/>
                </a:cubicBezTo>
                <a:lnTo>
                  <a:pt x="7756975" y="0"/>
                </a:lnTo>
                <a:lnTo>
                  <a:pt x="7837329" y="0"/>
                </a:lnTo>
                <a:lnTo>
                  <a:pt x="7821760" y="65656"/>
                </a:lnTo>
                <a:cubicBezTo>
                  <a:pt x="7739780" y="311007"/>
                  <a:pt x="7576279" y="519263"/>
                  <a:pt x="7488925" y="763628"/>
                </a:cubicBezTo>
                <a:cubicBezTo>
                  <a:pt x="7478308" y="793254"/>
                  <a:pt x="7422482" y="826275"/>
                  <a:pt x="7419999" y="774360"/>
                </a:cubicBezTo>
                <a:cubicBezTo>
                  <a:pt x="7407159" y="524115"/>
                  <a:pt x="7434412" y="279259"/>
                  <a:pt x="7487820" y="37416"/>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7"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cubicBezTo>
                  <a:pt x="6396578" y="1848113"/>
                  <a:pt x="6466739" y="1878148"/>
                  <a:pt x="6537433" y="1907790"/>
                </a:cubicBez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7"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8"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3" y="2135538"/>
                  <a:pt x="5687608" y="2039972"/>
                </a:cubicBezTo>
                <a:cubicBezTo>
                  <a:pt x="5744741" y="1859679"/>
                  <a:pt x="5733310" y="1742061"/>
                  <a:pt x="5657554" y="1576445"/>
                </a:cubicBezTo>
                <a:cubicBezTo>
                  <a:pt x="5483232"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19" name="Rectangle 18">
            <a:extLst>
              <a:ext uri="{FF2B5EF4-FFF2-40B4-BE49-F238E27FC236}">
                <a16:creationId xmlns:a16="http://schemas.microsoft.com/office/drawing/2014/main" id="{ED888B23-07FA-482A-96DF-47E31AF1A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457201"/>
            <a:ext cx="11277600" cy="5943598"/>
          </a:xfrm>
          <a:prstGeom prst="rect">
            <a:avLst/>
          </a:prstGeom>
          <a:ln w="12700" cap="flat" cmpd="sng" algn="ctr">
            <a:noFill/>
            <a:prstDash val="solid"/>
            <a:miter lim="800000"/>
          </a:ln>
          <a:effectLst>
            <a:outerShdw blurRad="317500" algn="ctr" rotWithShape="0">
              <a:schemeClr val="tx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itle 1">
            <a:extLst>
              <a:ext uri="{FF2B5EF4-FFF2-40B4-BE49-F238E27FC236}">
                <a16:creationId xmlns:a16="http://schemas.microsoft.com/office/drawing/2014/main" id="{752647A8-4C6D-440D-965B-23A632A83584}"/>
              </a:ext>
            </a:extLst>
          </p:cNvPr>
          <p:cNvSpPr>
            <a:spLocks noGrp="1"/>
          </p:cNvSpPr>
          <p:nvPr>
            <p:ph type="title"/>
          </p:nvPr>
        </p:nvSpPr>
        <p:spPr>
          <a:xfrm>
            <a:off x="1143000" y="990599"/>
            <a:ext cx="9906000" cy="685800"/>
          </a:xfrm>
        </p:spPr>
        <p:txBody>
          <a:bodyPr vert="horz" lIns="91440" tIns="45720" rIns="91440" bIns="45720" rtlCol="0" anchor="t">
            <a:normAutofit/>
          </a:bodyPr>
          <a:lstStyle/>
          <a:p>
            <a:r>
              <a:rPr lang="en-US" sz="4000" kern="1200" cap="all" spc="30" baseline="0">
                <a:solidFill>
                  <a:schemeClr val="tx1"/>
                </a:solidFill>
                <a:latin typeface="+mj-lt"/>
                <a:ea typeface="+mj-ea"/>
                <a:cs typeface="+mj-cs"/>
              </a:rPr>
              <a:t>Google Adverts</a:t>
            </a:r>
          </a:p>
        </p:txBody>
      </p:sp>
      <p:graphicFrame>
        <p:nvGraphicFramePr>
          <p:cNvPr id="6" name="Text Placeholder 3">
            <a:extLst>
              <a:ext uri="{FF2B5EF4-FFF2-40B4-BE49-F238E27FC236}">
                <a16:creationId xmlns:a16="http://schemas.microsoft.com/office/drawing/2014/main" id="{302013CF-7CB8-DC4D-0271-F9F38A536D22}"/>
              </a:ext>
            </a:extLst>
          </p:cNvPr>
          <p:cNvGraphicFramePr/>
          <p:nvPr>
            <p:extLst>
              <p:ext uri="{D42A27DB-BD31-4B8C-83A1-F6EECF244321}">
                <p14:modId xmlns:p14="http://schemas.microsoft.com/office/powerpoint/2010/main" val="1784153560"/>
              </p:ext>
            </p:extLst>
          </p:nvPr>
        </p:nvGraphicFramePr>
        <p:xfrm>
          <a:off x="685800" y="2137228"/>
          <a:ext cx="10820400" cy="37337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138049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5056CD-61DD-4CA4-9DCC-A6162B635557}"/>
              </a:ext>
            </a:extLst>
          </p:cNvPr>
          <p:cNvSpPr>
            <a:spLocks noGrp="1"/>
          </p:cNvSpPr>
          <p:nvPr>
            <p:ph type="title"/>
          </p:nvPr>
        </p:nvSpPr>
        <p:spPr/>
        <p:txBody>
          <a:bodyPr/>
          <a:lstStyle/>
          <a:p>
            <a:r>
              <a:rPr lang="en-GB"/>
              <a:t>Google adverts</a:t>
            </a:r>
          </a:p>
        </p:txBody>
      </p:sp>
      <p:pic>
        <p:nvPicPr>
          <p:cNvPr id="2050" name="Picture 2" descr="search-engine-market-share-q2-2019">
            <a:extLst>
              <a:ext uri="{FF2B5EF4-FFF2-40B4-BE49-F238E27FC236}">
                <a16:creationId xmlns:a16="http://schemas.microsoft.com/office/drawing/2014/main" id="{E282C2F3-E987-4FC8-A166-52AFCE04071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68170" y="1736830"/>
            <a:ext cx="7369896" cy="4145566"/>
          </a:xfrm>
          <a:prstGeom prst="rect">
            <a:avLst/>
          </a:prstGeom>
          <a:noFill/>
          <a:extLst>
            <a:ext uri="{909E8E84-426E-40DD-AFC4-6F175D3DCCD1}">
              <a14:hiddenFill xmlns:a14="http://schemas.microsoft.com/office/drawing/2010/main">
                <a:solidFill>
                  <a:srgbClr val="FFFFFF"/>
                </a:solidFill>
              </a14:hiddenFill>
            </a:ext>
          </a:extLst>
        </p:spPr>
      </p:pic>
      <p:grpSp>
        <p:nvGrpSpPr>
          <p:cNvPr id="5" name="Group 4">
            <a:extLst>
              <a:ext uri="{FF2B5EF4-FFF2-40B4-BE49-F238E27FC236}">
                <a16:creationId xmlns:a16="http://schemas.microsoft.com/office/drawing/2014/main" id="{ECF43068-5FE0-4F88-AA6B-E4E88D8C57C0}"/>
              </a:ext>
            </a:extLst>
          </p:cNvPr>
          <p:cNvGrpSpPr/>
          <p:nvPr/>
        </p:nvGrpSpPr>
        <p:grpSpPr>
          <a:xfrm>
            <a:off x="397191" y="2437087"/>
            <a:ext cx="3058278" cy="1961657"/>
            <a:chOff x="839763" y="3013"/>
            <a:chExt cx="2830326" cy="1675816"/>
          </a:xfrm>
        </p:grpSpPr>
        <p:sp>
          <p:nvSpPr>
            <p:cNvPr id="6" name="Rectangle 5">
              <a:extLst>
                <a:ext uri="{FF2B5EF4-FFF2-40B4-BE49-F238E27FC236}">
                  <a16:creationId xmlns:a16="http://schemas.microsoft.com/office/drawing/2014/main" id="{BD701624-FC25-4206-AB36-DEBB929348E9}"/>
                </a:ext>
              </a:extLst>
            </p:cNvPr>
            <p:cNvSpPr/>
            <p:nvPr/>
          </p:nvSpPr>
          <p:spPr>
            <a:xfrm>
              <a:off x="877062" y="3013"/>
              <a:ext cx="2793027" cy="1675816"/>
            </a:xfrm>
            <a:prstGeom prst="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GB"/>
            </a:p>
          </p:txBody>
        </p:sp>
        <p:sp>
          <p:nvSpPr>
            <p:cNvPr id="7" name="TextBox 6">
              <a:extLst>
                <a:ext uri="{FF2B5EF4-FFF2-40B4-BE49-F238E27FC236}">
                  <a16:creationId xmlns:a16="http://schemas.microsoft.com/office/drawing/2014/main" id="{4625D12D-AB47-4C92-B728-063796362C42}"/>
                </a:ext>
              </a:extLst>
            </p:cNvPr>
            <p:cNvSpPr txBox="1"/>
            <p:nvPr/>
          </p:nvSpPr>
          <p:spPr>
            <a:xfrm>
              <a:off x="839763" y="3013"/>
              <a:ext cx="2793027" cy="167581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72390" tIns="72390" rIns="72390" bIns="72390" numCol="1" spcCol="1270" anchor="t" anchorCtr="0">
              <a:noAutofit/>
            </a:bodyPr>
            <a:lstStyle/>
            <a:p>
              <a:pPr marL="114300" lvl="1" indent="-114300" algn="l" defTabSz="666750">
                <a:lnSpc>
                  <a:spcPct val="90000"/>
                </a:lnSpc>
                <a:spcBef>
                  <a:spcPct val="0"/>
                </a:spcBef>
                <a:spcAft>
                  <a:spcPct val="15000"/>
                </a:spcAft>
                <a:buChar char="•"/>
              </a:pPr>
              <a:r>
                <a:rPr lang="en-GB" sz="1500" kern="1200"/>
                <a:t>Free ad software</a:t>
              </a:r>
              <a:endParaRPr lang="en-US" sz="1500" kern="1200"/>
            </a:p>
            <a:p>
              <a:pPr marL="0" lvl="1" algn="l" defTabSz="666750">
                <a:lnSpc>
                  <a:spcPct val="90000"/>
                </a:lnSpc>
                <a:spcBef>
                  <a:spcPct val="0"/>
                </a:spcBef>
                <a:spcAft>
                  <a:spcPct val="15000"/>
                </a:spcAft>
              </a:pPr>
              <a:endParaRPr lang="en-US" sz="1500" kern="1200"/>
            </a:p>
            <a:p>
              <a:pPr marL="114300" lvl="1" indent="-114300" algn="l" defTabSz="666750">
                <a:lnSpc>
                  <a:spcPct val="90000"/>
                </a:lnSpc>
                <a:spcBef>
                  <a:spcPct val="0"/>
                </a:spcBef>
                <a:spcAft>
                  <a:spcPct val="15000"/>
                </a:spcAft>
                <a:buChar char="•"/>
              </a:pPr>
              <a:r>
                <a:rPr lang="en-GB" sz="1500"/>
                <a:t>Track performance</a:t>
              </a:r>
            </a:p>
            <a:p>
              <a:pPr marL="0" lvl="1" algn="l" defTabSz="666750">
                <a:lnSpc>
                  <a:spcPct val="90000"/>
                </a:lnSpc>
                <a:spcBef>
                  <a:spcPct val="0"/>
                </a:spcBef>
                <a:spcAft>
                  <a:spcPct val="15000"/>
                </a:spcAft>
              </a:pPr>
              <a:endParaRPr lang="en-US" sz="1500" kern="1200"/>
            </a:p>
            <a:p>
              <a:pPr marL="114300" lvl="1" indent="-114300" algn="l" defTabSz="666750">
                <a:lnSpc>
                  <a:spcPct val="90000"/>
                </a:lnSpc>
                <a:spcBef>
                  <a:spcPct val="0"/>
                </a:spcBef>
                <a:spcAft>
                  <a:spcPct val="15000"/>
                </a:spcAft>
                <a:buChar char="•"/>
              </a:pPr>
              <a:r>
                <a:rPr lang="en-US" sz="1500" kern="1200"/>
                <a:t>CTR (clicks through rate</a:t>
              </a:r>
            </a:p>
            <a:p>
              <a:pPr marL="114300" lvl="1" indent="-114300" algn="l" defTabSz="666750">
                <a:lnSpc>
                  <a:spcPct val="90000"/>
                </a:lnSpc>
                <a:spcBef>
                  <a:spcPct val="0"/>
                </a:spcBef>
                <a:spcAft>
                  <a:spcPct val="15000"/>
                </a:spcAft>
                <a:buChar char="•"/>
              </a:pPr>
              <a:endParaRPr lang="en-US" sz="1500"/>
            </a:p>
            <a:p>
              <a:pPr marL="114300" lvl="1" indent="-114300" algn="l" defTabSz="666750">
                <a:lnSpc>
                  <a:spcPct val="90000"/>
                </a:lnSpc>
                <a:spcBef>
                  <a:spcPct val="0"/>
                </a:spcBef>
                <a:spcAft>
                  <a:spcPct val="15000"/>
                </a:spcAft>
                <a:buChar char="•"/>
              </a:pPr>
              <a:r>
                <a:rPr lang="en-US" sz="1500" kern="1200"/>
                <a:t>CPC Cost per conversion</a:t>
              </a:r>
            </a:p>
            <a:p>
              <a:pPr indent="-457200" defTabSz="666750">
                <a:lnSpc>
                  <a:spcPct val="90000"/>
                </a:lnSpc>
                <a:spcBef>
                  <a:spcPct val="0"/>
                </a:spcBef>
                <a:spcAft>
                  <a:spcPct val="15000"/>
                </a:spcAft>
                <a:buChar char="•"/>
              </a:pPr>
              <a:endParaRPr lang="en-US" sz="1500" kern="1200"/>
            </a:p>
          </p:txBody>
        </p:sp>
      </p:grpSp>
    </p:spTree>
    <p:extLst>
      <p:ext uri="{BB962C8B-B14F-4D97-AF65-F5344CB8AC3E}">
        <p14:creationId xmlns:p14="http://schemas.microsoft.com/office/powerpoint/2010/main" val="38967412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4F7EBAE4-9945-4473-9E34-B2C66EA0F0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F9876044-271D-A6E7-BA3C-D7D1FD1B1A5B}"/>
              </a:ext>
            </a:extLst>
          </p:cNvPr>
          <p:cNvSpPr>
            <a:spLocks noGrp="1"/>
          </p:cNvSpPr>
          <p:nvPr>
            <p:ph type="title"/>
          </p:nvPr>
        </p:nvSpPr>
        <p:spPr>
          <a:xfrm>
            <a:off x="838200" y="365125"/>
            <a:ext cx="5393361" cy="1325563"/>
          </a:xfrm>
        </p:spPr>
        <p:txBody>
          <a:bodyPr>
            <a:normAutofit/>
          </a:bodyPr>
          <a:lstStyle/>
          <a:p>
            <a:r>
              <a:rPr lang="en-GB">
                <a:cs typeface="Calibri Light"/>
              </a:rPr>
              <a:t>Pestle analysis </a:t>
            </a:r>
            <a:endParaRPr lang="en-GB"/>
          </a:p>
        </p:txBody>
      </p:sp>
      <p:pic>
        <p:nvPicPr>
          <p:cNvPr id="11" name="Picture 10">
            <a:extLst>
              <a:ext uri="{FF2B5EF4-FFF2-40B4-BE49-F238E27FC236}">
                <a16:creationId xmlns:a16="http://schemas.microsoft.com/office/drawing/2014/main" id="{D0BE698B-851F-AFA6-54A6-0617C5D8D622}"/>
              </a:ext>
            </a:extLst>
          </p:cNvPr>
          <p:cNvPicPr>
            <a:picLocks noChangeAspect="1"/>
          </p:cNvPicPr>
          <p:nvPr/>
        </p:nvPicPr>
        <p:blipFill rotWithShape="1">
          <a:blip r:embed="rId2"/>
          <a:srcRect r="33358" b="12"/>
          <a:stretch/>
        </p:blipFill>
        <p:spPr>
          <a:xfrm>
            <a:off x="6374920" y="758514"/>
            <a:ext cx="5122238" cy="5122238"/>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p:spPr>
      </p:pic>
      <p:sp>
        <p:nvSpPr>
          <p:cNvPr id="17" name="!!Arc">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6261882" y="687822"/>
            <a:ext cx="5471147"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9" name="!!Oval">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48561" y="921125"/>
            <a:ext cx="791021"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aphicFrame>
        <p:nvGraphicFramePr>
          <p:cNvPr id="5" name="Content Placeholder 2">
            <a:extLst>
              <a:ext uri="{FF2B5EF4-FFF2-40B4-BE49-F238E27FC236}">
                <a16:creationId xmlns:a16="http://schemas.microsoft.com/office/drawing/2014/main" id="{9857B5B1-2BB9-5248-F5E1-1D2CDB05F1BB}"/>
              </a:ext>
            </a:extLst>
          </p:cNvPr>
          <p:cNvGraphicFramePr>
            <a:graphicFrameLocks noGrp="1"/>
          </p:cNvGraphicFramePr>
          <p:nvPr>
            <p:ph idx="1"/>
            <p:extLst>
              <p:ext uri="{D42A27DB-BD31-4B8C-83A1-F6EECF244321}">
                <p14:modId xmlns:p14="http://schemas.microsoft.com/office/powerpoint/2010/main" val="2615733773"/>
              </p:ext>
            </p:extLst>
          </p:nvPr>
        </p:nvGraphicFramePr>
        <p:xfrm>
          <a:off x="838200" y="1825625"/>
          <a:ext cx="5393361"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923494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Abstract background of simple node and mesh">
            <a:extLst>
              <a:ext uri="{FF2B5EF4-FFF2-40B4-BE49-F238E27FC236}">
                <a16:creationId xmlns:a16="http://schemas.microsoft.com/office/drawing/2014/main" id="{2410433F-494A-AC32-E952-16CAC06CE9B4}"/>
              </a:ext>
            </a:extLst>
          </p:cNvPr>
          <p:cNvPicPr>
            <a:picLocks noChangeAspect="1"/>
          </p:cNvPicPr>
          <p:nvPr/>
        </p:nvPicPr>
        <p:blipFill rotWithShape="1">
          <a:blip r:embed="rId2"/>
          <a:srcRect r="-2" b="-2"/>
          <a:stretch/>
        </p:blipFill>
        <p:spPr>
          <a:xfrm>
            <a:off x="71907" y="-372836"/>
            <a:ext cx="12191980" cy="6858000"/>
          </a:xfrm>
          <a:prstGeom prst="rect">
            <a:avLst/>
          </a:prstGeom>
        </p:spPr>
      </p:pic>
      <p:sp>
        <p:nvSpPr>
          <p:cNvPr id="2" name="Title 1"/>
          <p:cNvSpPr>
            <a:spLocks noGrp="1"/>
          </p:cNvSpPr>
          <p:nvPr>
            <p:ph type="title"/>
          </p:nvPr>
        </p:nvSpPr>
        <p:spPr/>
        <p:txBody>
          <a:bodyPr anchor="b">
            <a:normAutofit/>
          </a:bodyPr>
          <a:lstStyle/>
          <a:p>
            <a:pPr algn="ctr"/>
            <a:r>
              <a:rPr lang="en-GB" u="sng">
                <a:latin typeface="Arial"/>
                <a:cs typeface="Arial"/>
              </a:rPr>
              <a:t>Swot</a:t>
            </a:r>
            <a:r>
              <a:rPr lang="en-GB" sz="4400" u="sng">
                <a:latin typeface="Arial"/>
                <a:cs typeface="Arial"/>
              </a:rPr>
              <a:t> analysis</a:t>
            </a:r>
            <a:r>
              <a:rPr lang="en-GB" sz="4400">
                <a:latin typeface="Arial"/>
                <a:cs typeface="Arial"/>
              </a:rPr>
              <a:t> </a:t>
            </a:r>
          </a:p>
        </p:txBody>
      </p:sp>
      <p:sp>
        <p:nvSpPr>
          <p:cNvPr id="3" name="Subtitle 2"/>
          <p:cNvSpPr>
            <a:spLocks noGrp="1"/>
          </p:cNvSpPr>
          <p:nvPr>
            <p:ph sz="half" idx="1"/>
          </p:nvPr>
        </p:nvSpPr>
        <p:spPr/>
        <p:txBody>
          <a:bodyPr anchor="t">
            <a:normAutofit/>
          </a:bodyPr>
          <a:lstStyle/>
          <a:p>
            <a:r>
              <a:rPr lang="en-GB" b="1" u="sng">
                <a:latin typeface="Arial"/>
                <a:cs typeface="Arial"/>
              </a:rPr>
              <a:t>Strengths</a:t>
            </a:r>
          </a:p>
          <a:p>
            <a:pPr marL="0" indent="0">
              <a:buNone/>
            </a:pPr>
            <a:r>
              <a:rPr lang="en-GB">
                <a:latin typeface="Arial"/>
                <a:cs typeface="Arial"/>
              </a:rPr>
              <a:t>Popular product </a:t>
            </a:r>
          </a:p>
          <a:p>
            <a:pPr marL="0" indent="0">
              <a:buNone/>
            </a:pPr>
            <a:r>
              <a:rPr lang="en-GB">
                <a:latin typeface="Arial"/>
                <a:cs typeface="Arial"/>
              </a:rPr>
              <a:t>Lucrative profits </a:t>
            </a:r>
          </a:p>
          <a:p>
            <a:pPr marL="0" indent="0">
              <a:buNone/>
            </a:pPr>
            <a:r>
              <a:rPr lang="en-GB">
                <a:latin typeface="Arial"/>
                <a:cs typeface="Arial"/>
              </a:rPr>
              <a:t>Residual income (once set up) subscription service </a:t>
            </a:r>
          </a:p>
          <a:p>
            <a:pPr marL="0" indent="0">
              <a:buNone/>
            </a:pPr>
            <a:r>
              <a:rPr lang="en-GB" b="1" u="sng">
                <a:latin typeface="Arial"/>
                <a:cs typeface="Arial"/>
              </a:rPr>
              <a:t>Weakness </a:t>
            </a:r>
            <a:r>
              <a:rPr lang="en-GB" b="1">
                <a:latin typeface="Arial"/>
                <a:cs typeface="Arial"/>
              </a:rPr>
              <a:t> </a:t>
            </a:r>
          </a:p>
          <a:p>
            <a:pPr marL="0" indent="0">
              <a:buNone/>
            </a:pPr>
            <a:r>
              <a:rPr lang="en-GB">
                <a:latin typeface="Arial"/>
                <a:cs typeface="Arial"/>
              </a:rPr>
              <a:t>Not much </a:t>
            </a:r>
            <a:r>
              <a:rPr lang="en-GB" err="1">
                <a:latin typeface="Arial"/>
                <a:cs typeface="Arial"/>
              </a:rPr>
              <a:t>startup</a:t>
            </a:r>
            <a:r>
              <a:rPr lang="en-GB">
                <a:latin typeface="Arial"/>
                <a:cs typeface="Arial"/>
              </a:rPr>
              <a:t> capital </a:t>
            </a:r>
          </a:p>
          <a:p>
            <a:pPr marL="0" indent="0">
              <a:buNone/>
            </a:pPr>
            <a:endParaRPr lang="en-GB">
              <a:latin typeface="Arial"/>
              <a:cs typeface="Arial"/>
            </a:endParaRPr>
          </a:p>
        </p:txBody>
      </p:sp>
      <p:sp>
        <p:nvSpPr>
          <p:cNvPr id="5" name="Content Placeholder 4">
            <a:extLst>
              <a:ext uri="{FF2B5EF4-FFF2-40B4-BE49-F238E27FC236}">
                <a16:creationId xmlns:a16="http://schemas.microsoft.com/office/drawing/2014/main" id="{CAE110C1-39FF-E167-5F36-71C68B80CC6B}"/>
              </a:ext>
            </a:extLst>
          </p:cNvPr>
          <p:cNvSpPr>
            <a:spLocks noGrp="1"/>
          </p:cNvSpPr>
          <p:nvPr>
            <p:ph sz="half" idx="2"/>
          </p:nvPr>
        </p:nvSpPr>
        <p:spPr/>
        <p:txBody>
          <a:bodyPr vert="horz" lIns="91440" tIns="45720" rIns="91440" bIns="45720" rtlCol="0" anchor="t">
            <a:normAutofit/>
          </a:bodyPr>
          <a:lstStyle/>
          <a:p>
            <a:r>
              <a:rPr lang="en-GB" b="1" u="sng">
                <a:latin typeface="Arial" panose="020B0604020202020204" pitchFamily="34" charset="0"/>
                <a:cs typeface="Arial" panose="020B0604020202020204" pitchFamily="34" charset="0"/>
              </a:rPr>
              <a:t>Opportunities</a:t>
            </a:r>
            <a:r>
              <a:rPr lang="en-GB" b="1" u="sng"/>
              <a:t> </a:t>
            </a:r>
            <a:endParaRPr lang="en-GB" b="1"/>
          </a:p>
          <a:p>
            <a:r>
              <a:rPr lang="en-GB">
                <a:latin typeface="Arial"/>
                <a:cs typeface="Arial"/>
              </a:rPr>
              <a:t>Strong marketing networking has introduced us to some really good contacts e.g., social media  </a:t>
            </a:r>
            <a:endParaRPr lang="en-GB">
              <a:latin typeface="Arial" panose="020B0604020202020204" pitchFamily="34" charset="0"/>
              <a:cs typeface="Arial" panose="020B0604020202020204" pitchFamily="34" charset="0"/>
            </a:endParaRPr>
          </a:p>
          <a:p>
            <a:endParaRPr lang="en-GB">
              <a:latin typeface="Arial" panose="020B0604020202020204" pitchFamily="34" charset="0"/>
              <a:cs typeface="Arial" panose="020B0604020202020204" pitchFamily="34" charset="0"/>
            </a:endParaRPr>
          </a:p>
          <a:p>
            <a:pPr marL="0" indent="0">
              <a:buNone/>
            </a:pPr>
            <a:r>
              <a:rPr lang="en-GB" b="1" u="sng">
                <a:latin typeface="Arial" panose="020B0604020202020204" pitchFamily="34" charset="0"/>
                <a:cs typeface="Arial" panose="020B0604020202020204" pitchFamily="34" charset="0"/>
              </a:rPr>
              <a:t>Threats </a:t>
            </a:r>
          </a:p>
          <a:p>
            <a:pPr marL="0" indent="0">
              <a:buNone/>
            </a:pPr>
            <a:r>
              <a:rPr lang="en-GB">
                <a:latin typeface="Arial" panose="020B0604020202020204" pitchFamily="34" charset="0"/>
                <a:cs typeface="Arial" panose="020B0604020202020204" pitchFamily="34" charset="0"/>
              </a:rPr>
              <a:t>Competition from other companies </a:t>
            </a:r>
          </a:p>
        </p:txBody>
      </p:sp>
    </p:spTree>
    <p:extLst>
      <p:ext uri="{BB962C8B-B14F-4D97-AF65-F5344CB8AC3E}">
        <p14:creationId xmlns:p14="http://schemas.microsoft.com/office/powerpoint/2010/main" val="12704304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 name="Rectangle 40">
            <a:extLst>
              <a:ext uri="{FF2B5EF4-FFF2-40B4-BE49-F238E27FC236}">
                <a16:creationId xmlns:a16="http://schemas.microsoft.com/office/drawing/2014/main" id="{23A58148-D452-4F6F-A2FE-EED968DE1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386463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96DEE52-C903-433A-86A7-1DC70097CEE3}"/>
              </a:ext>
            </a:extLst>
          </p:cNvPr>
          <p:cNvSpPr>
            <a:spLocks noGrp="1"/>
          </p:cNvSpPr>
          <p:nvPr>
            <p:ph type="title"/>
          </p:nvPr>
        </p:nvSpPr>
        <p:spPr>
          <a:xfrm>
            <a:off x="312724" y="3433763"/>
            <a:ext cx="3197013" cy="2743200"/>
          </a:xfrm>
        </p:spPr>
        <p:txBody>
          <a:bodyPr vert="horz" lIns="91440" tIns="45720" rIns="91440" bIns="45720" rtlCol="0" anchor="t">
            <a:normAutofit/>
          </a:bodyPr>
          <a:lstStyle/>
          <a:p>
            <a:pPr algn="ctr"/>
            <a:r>
              <a:rPr lang="en-US" kern="1200" cap="all" spc="30" baseline="0">
                <a:solidFill>
                  <a:schemeClr val="bg1"/>
                </a:solidFill>
                <a:latin typeface="+mj-lt"/>
                <a:ea typeface="+mj-ea"/>
                <a:cs typeface="+mj-cs"/>
              </a:rPr>
              <a:t>Brochures</a:t>
            </a:r>
            <a:br>
              <a:rPr lang="en-US" kern="1200" cap="all" spc="30" baseline="0">
                <a:solidFill>
                  <a:schemeClr val="bg1"/>
                </a:solidFill>
                <a:latin typeface="+mj-lt"/>
                <a:ea typeface="+mj-ea"/>
                <a:cs typeface="+mj-cs"/>
              </a:rPr>
            </a:br>
            <a:r>
              <a:rPr lang="en-US" kern="1200" cap="all" spc="30" baseline="0">
                <a:solidFill>
                  <a:schemeClr val="bg1"/>
                </a:solidFill>
                <a:latin typeface="+mj-lt"/>
                <a:ea typeface="+mj-ea"/>
                <a:cs typeface="+mj-cs"/>
              </a:rPr>
              <a:t> </a:t>
            </a:r>
          </a:p>
        </p:txBody>
      </p:sp>
      <p:pic>
        <p:nvPicPr>
          <p:cNvPr id="25" name="Picture 3" descr="Opened blank ledger on grey background">
            <a:extLst>
              <a:ext uri="{FF2B5EF4-FFF2-40B4-BE49-F238E27FC236}">
                <a16:creationId xmlns:a16="http://schemas.microsoft.com/office/drawing/2014/main" id="{88255DFC-F71F-5557-1047-E2414FF2B392}"/>
              </a:ext>
            </a:extLst>
          </p:cNvPr>
          <p:cNvPicPr>
            <a:picLocks noChangeAspect="1"/>
          </p:cNvPicPr>
          <p:nvPr/>
        </p:nvPicPr>
        <p:blipFill rotWithShape="1">
          <a:blip r:embed="rId3"/>
          <a:srcRect t="7697" r="23585" b="1393"/>
          <a:stretch/>
        </p:blipFill>
        <p:spPr>
          <a:xfrm>
            <a:off x="1402271" y="2218034"/>
            <a:ext cx="914400" cy="723420"/>
          </a:xfrm>
          <a:prstGeom prst="rect">
            <a:avLst/>
          </a:prstGeom>
        </p:spPr>
      </p:pic>
      <p:graphicFrame>
        <p:nvGraphicFramePr>
          <p:cNvPr id="47" name="Title 1">
            <a:extLst>
              <a:ext uri="{FF2B5EF4-FFF2-40B4-BE49-F238E27FC236}">
                <a16:creationId xmlns:a16="http://schemas.microsoft.com/office/drawing/2014/main" id="{D78FDAD4-1A94-016A-3F4F-AB09AA0542B3}"/>
              </a:ext>
            </a:extLst>
          </p:cNvPr>
          <p:cNvGraphicFramePr/>
          <p:nvPr/>
        </p:nvGraphicFramePr>
        <p:xfrm>
          <a:off x="4330719" y="641615"/>
          <a:ext cx="7289799" cy="553349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5381139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EB7858-DD41-4F03-AB90-D84272ECF03A}"/>
              </a:ext>
            </a:extLst>
          </p:cNvPr>
          <p:cNvSpPr>
            <a:spLocks noGrp="1"/>
          </p:cNvSpPr>
          <p:nvPr>
            <p:ph type="title"/>
          </p:nvPr>
        </p:nvSpPr>
        <p:spPr/>
        <p:txBody>
          <a:bodyPr/>
          <a:lstStyle/>
          <a:p>
            <a:r>
              <a:rPr lang="en-GB" dirty="0"/>
              <a:t>CASH FLOW FORECAST</a:t>
            </a:r>
          </a:p>
        </p:txBody>
      </p:sp>
      <p:sp>
        <p:nvSpPr>
          <p:cNvPr id="3" name="Content Placeholder 2">
            <a:extLst>
              <a:ext uri="{FF2B5EF4-FFF2-40B4-BE49-F238E27FC236}">
                <a16:creationId xmlns:a16="http://schemas.microsoft.com/office/drawing/2014/main" id="{539F8A88-B0B2-49CB-912D-2A191582C191}"/>
              </a:ext>
            </a:extLst>
          </p:cNvPr>
          <p:cNvSpPr>
            <a:spLocks noGrp="1"/>
          </p:cNvSpPr>
          <p:nvPr>
            <p:ph idx="1"/>
          </p:nvPr>
        </p:nvSpPr>
        <p:spPr/>
        <p:txBody>
          <a:bodyPr/>
          <a:lstStyle/>
          <a:p>
            <a:r>
              <a:rPr lang="en-GB" dirty="0"/>
              <a:t>Cash flow is the main source of strength that keeps business growing. To create a successful business, there must be cash from the beginning of the business and throughout. Cash on hand helps business owners to pay for some relevant expenses. The cash is something which stands as an intercessor, as the merit calculation, and as way of making future payments (Mayer et al 1995: 20).</a:t>
            </a:r>
          </a:p>
        </p:txBody>
      </p:sp>
    </p:spTree>
    <p:extLst>
      <p:ext uri="{BB962C8B-B14F-4D97-AF65-F5344CB8AC3E}">
        <p14:creationId xmlns:p14="http://schemas.microsoft.com/office/powerpoint/2010/main" val="9950942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CFFED8-3E8D-4EE3-9165-F0EB430EA6B7}"/>
              </a:ext>
            </a:extLst>
          </p:cNvPr>
          <p:cNvSpPr>
            <a:spLocks noGrp="1"/>
          </p:cNvSpPr>
          <p:nvPr>
            <p:ph type="title"/>
          </p:nvPr>
        </p:nvSpPr>
        <p:spPr/>
        <p:txBody>
          <a:bodyPr/>
          <a:lstStyle/>
          <a:p>
            <a:r>
              <a:rPr lang="en-GB" dirty="0"/>
              <a:t>CASH FLOW FORECAST</a:t>
            </a:r>
          </a:p>
        </p:txBody>
      </p:sp>
      <p:pic>
        <p:nvPicPr>
          <p:cNvPr id="9" name="Content Placeholder 8" descr="Graphical user interface, application, table, Excel&#10;&#10;Description automatically generated">
            <a:extLst>
              <a:ext uri="{FF2B5EF4-FFF2-40B4-BE49-F238E27FC236}">
                <a16:creationId xmlns:a16="http://schemas.microsoft.com/office/drawing/2014/main" id="{5E0A2DB8-1380-43B6-9415-DA90C98EAC10}"/>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92776" y="1323667"/>
            <a:ext cx="11101135" cy="5431094"/>
          </a:xfrm>
        </p:spPr>
      </p:pic>
    </p:spTree>
    <p:extLst>
      <p:ext uri="{BB962C8B-B14F-4D97-AF65-F5344CB8AC3E}">
        <p14:creationId xmlns:p14="http://schemas.microsoft.com/office/powerpoint/2010/main" val="19302030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7709A0-033E-4871-8B28-E773B5E79377}"/>
              </a:ext>
            </a:extLst>
          </p:cNvPr>
          <p:cNvSpPr>
            <a:spLocks noGrp="1"/>
          </p:cNvSpPr>
          <p:nvPr>
            <p:ph type="title"/>
          </p:nvPr>
        </p:nvSpPr>
        <p:spPr/>
        <p:txBody>
          <a:bodyPr/>
          <a:lstStyle/>
          <a:p>
            <a:r>
              <a:rPr lang="en-GB" dirty="0"/>
              <a:t>FORECAST PROFIT &amp; LOSS ACCOUNT.</a:t>
            </a:r>
          </a:p>
        </p:txBody>
      </p:sp>
      <p:sp>
        <p:nvSpPr>
          <p:cNvPr id="3" name="Content Placeholder 2">
            <a:extLst>
              <a:ext uri="{FF2B5EF4-FFF2-40B4-BE49-F238E27FC236}">
                <a16:creationId xmlns:a16="http://schemas.microsoft.com/office/drawing/2014/main" id="{F267F7D2-7ED0-4B84-86D3-A6088AF0F228}"/>
              </a:ext>
            </a:extLst>
          </p:cNvPr>
          <p:cNvSpPr>
            <a:spLocks noGrp="1"/>
          </p:cNvSpPr>
          <p:nvPr>
            <p:ph idx="1"/>
          </p:nvPr>
        </p:nvSpPr>
        <p:spPr/>
        <p:txBody>
          <a:bodyPr/>
          <a:lstStyle/>
          <a:p>
            <a:r>
              <a:rPr lang="en-GB" dirty="0"/>
              <a:t>This is the statement that shows the difference between sales and expenses, whether there is any profit or loss on a certain period of time. Always when sales are bigger than expenses, the balance of the income statement will come as positive, which means business is gaining profit.</a:t>
            </a:r>
          </a:p>
          <a:p>
            <a:r>
              <a:rPr lang="en-GB" dirty="0"/>
              <a:t>Whereas, if the expenses are bigger than the sales, the balance of the income statement will show as business not profiting.</a:t>
            </a:r>
          </a:p>
        </p:txBody>
      </p:sp>
    </p:spTree>
    <p:extLst>
      <p:ext uri="{BB962C8B-B14F-4D97-AF65-F5344CB8AC3E}">
        <p14:creationId xmlns:p14="http://schemas.microsoft.com/office/powerpoint/2010/main" val="2425784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49D990-0135-4E96-907B-21BDA4020816}"/>
              </a:ext>
            </a:extLst>
          </p:cNvPr>
          <p:cNvSpPr>
            <a:spLocks noGrp="1"/>
          </p:cNvSpPr>
          <p:nvPr>
            <p:ph type="title"/>
          </p:nvPr>
        </p:nvSpPr>
        <p:spPr/>
        <p:txBody>
          <a:bodyPr/>
          <a:lstStyle/>
          <a:p>
            <a:r>
              <a:rPr lang="en-GB" dirty="0"/>
              <a:t>FORECAST PROFIT &amp; LOSS.</a:t>
            </a:r>
          </a:p>
        </p:txBody>
      </p:sp>
      <p:pic>
        <p:nvPicPr>
          <p:cNvPr id="5" name="Content Placeholder 4" descr="Graphical user interface, text, application&#10;&#10;Description automatically generated">
            <a:extLst>
              <a:ext uri="{FF2B5EF4-FFF2-40B4-BE49-F238E27FC236}">
                <a16:creationId xmlns:a16="http://schemas.microsoft.com/office/drawing/2014/main" id="{38244107-D624-4CB9-B781-4828AAC60A65}"/>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41906" y="1391478"/>
            <a:ext cx="11736125" cy="5540790"/>
          </a:xfrm>
        </p:spPr>
      </p:pic>
    </p:spTree>
    <p:extLst>
      <p:ext uri="{BB962C8B-B14F-4D97-AF65-F5344CB8AC3E}">
        <p14:creationId xmlns:p14="http://schemas.microsoft.com/office/powerpoint/2010/main" val="26985987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56905A6-6D80-4125-AEEB-0EC0DC715D15}"/>
              </a:ext>
            </a:extLst>
          </p:cNvPr>
          <p:cNvSpPr>
            <a:spLocks noGrp="1"/>
          </p:cNvSpPr>
          <p:nvPr>
            <p:ph type="title"/>
          </p:nvPr>
        </p:nvSpPr>
        <p:spPr>
          <a:xfrm>
            <a:off x="686834" y="1153572"/>
            <a:ext cx="3200400" cy="4461163"/>
          </a:xfrm>
        </p:spPr>
        <p:txBody>
          <a:bodyPr>
            <a:normAutofit/>
          </a:bodyPr>
          <a:lstStyle/>
          <a:p>
            <a:r>
              <a:rPr lang="en-GB">
                <a:solidFill>
                  <a:srgbClr val="FFFFFF"/>
                </a:solidFill>
                <a:ea typeface="Calibri Light"/>
                <a:cs typeface="Calibri Light"/>
              </a:rPr>
              <a:t>References </a:t>
            </a:r>
            <a:endParaRPr lang="en-GB">
              <a:solidFill>
                <a:srgbClr val="FFFFFF"/>
              </a:solidFil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463CED9-2BA2-478E-930E-CA61E9DC2B15}"/>
              </a:ext>
            </a:extLst>
          </p:cNvPr>
          <p:cNvSpPr>
            <a:spLocks noGrp="1"/>
          </p:cNvSpPr>
          <p:nvPr>
            <p:ph idx="1"/>
          </p:nvPr>
        </p:nvSpPr>
        <p:spPr>
          <a:xfrm>
            <a:off x="4447308" y="591344"/>
            <a:ext cx="6906491" cy="5585619"/>
          </a:xfrm>
        </p:spPr>
        <p:txBody>
          <a:bodyPr vert="horz" lIns="91440" tIns="45720" rIns="91440" bIns="45720" rtlCol="0" anchor="ctr">
            <a:normAutofit/>
          </a:bodyPr>
          <a:lstStyle/>
          <a:p>
            <a:pPr>
              <a:buNone/>
            </a:pPr>
            <a:endParaRPr lang="en-GB" sz="1500">
              <a:cs typeface="Calibri" panose="020F0502020204030204"/>
            </a:endParaRPr>
          </a:p>
          <a:p>
            <a:r>
              <a:rPr lang="en-GB" sz="1500" dirty="0">
                <a:ea typeface="+mn-lt"/>
                <a:cs typeface="+mn-lt"/>
              </a:rPr>
              <a:t>Saripah, </a:t>
            </a:r>
            <a:r>
              <a:rPr lang="en-GB" sz="1500" dirty="0" err="1">
                <a:ea typeface="+mn-lt"/>
                <a:cs typeface="+mn-lt"/>
              </a:rPr>
              <a:t>Iip</a:t>
            </a:r>
            <a:r>
              <a:rPr lang="en-GB" sz="1500" dirty="0">
                <a:ea typeface="+mn-lt"/>
                <a:cs typeface="+mn-lt"/>
              </a:rPr>
              <a:t>, et al. 2022  "Mentoring Model of Business Plan Competition Program in Improving Social </a:t>
            </a:r>
            <a:r>
              <a:rPr lang="en-GB" sz="1500" dirty="0" err="1">
                <a:ea typeface="+mn-lt"/>
                <a:cs typeface="+mn-lt"/>
              </a:rPr>
              <a:t>Entrepreneuship</a:t>
            </a:r>
            <a:r>
              <a:rPr lang="en-GB" sz="1500" dirty="0">
                <a:ea typeface="+mn-lt"/>
                <a:cs typeface="+mn-lt"/>
              </a:rPr>
              <a:t>." </a:t>
            </a:r>
            <a:r>
              <a:rPr lang="en-GB" sz="1500" i="1" dirty="0">
                <a:ea typeface="+mn-lt"/>
                <a:cs typeface="+mn-lt"/>
              </a:rPr>
              <a:t>Journal of Nonformal Education</a:t>
            </a:r>
            <a:r>
              <a:rPr lang="en-GB" sz="1500" dirty="0">
                <a:ea typeface="+mn-lt"/>
                <a:cs typeface="+mn-lt"/>
              </a:rPr>
              <a:t> 8.1 </a:t>
            </a:r>
            <a:endParaRPr lang="en-GB" dirty="0">
              <a:cs typeface="Calibri" panose="020F0502020204030204"/>
            </a:endParaRPr>
          </a:p>
          <a:p>
            <a:pPr marL="0" indent="0">
              <a:buNone/>
            </a:pPr>
            <a:endParaRPr lang="en-GB" sz="1500">
              <a:cs typeface="Calibri" panose="020F0502020204030204"/>
            </a:endParaRPr>
          </a:p>
          <a:p>
            <a:r>
              <a:rPr lang="en-GB" sz="1500" dirty="0">
                <a:ea typeface="+mn-lt"/>
                <a:cs typeface="+mn-lt"/>
              </a:rPr>
              <a:t>Localiq. (2022). </a:t>
            </a:r>
            <a:r>
              <a:rPr lang="en-GB" sz="1500" i="1" dirty="0">
                <a:ea typeface="+mn-lt"/>
                <a:cs typeface="+mn-lt"/>
              </a:rPr>
              <a:t>How to Advertise on Google &amp; Grow Your Business.</a:t>
            </a:r>
            <a:r>
              <a:rPr lang="en-GB" sz="1500" dirty="0">
                <a:ea typeface="+mn-lt"/>
                <a:cs typeface="+mn-lt"/>
              </a:rPr>
              <a:t> Available: </a:t>
            </a:r>
            <a:r>
              <a:rPr lang="en-GB" sz="1500" dirty="0">
                <a:ea typeface="+mn-lt"/>
                <a:cs typeface="+mn-lt"/>
                <a:hlinkClick r:id="rId2"/>
              </a:rPr>
              <a:t>https://www.wordstream.com/advertise-on-google</a:t>
            </a:r>
            <a:r>
              <a:rPr lang="en-GB" sz="1500" dirty="0">
                <a:ea typeface="+mn-lt"/>
                <a:cs typeface="+mn-lt"/>
              </a:rPr>
              <a:t>. Last accessed 25 march 2015.</a:t>
            </a:r>
            <a:endParaRPr lang="en-GB" sz="1500" dirty="0">
              <a:cs typeface="Calibri"/>
            </a:endParaRPr>
          </a:p>
          <a:p>
            <a:endParaRPr lang="en-GB" sz="1500">
              <a:cs typeface="Calibri"/>
            </a:endParaRPr>
          </a:p>
          <a:p>
            <a:r>
              <a:rPr lang="en-GB" sz="1500" dirty="0">
                <a:ea typeface="+mn-lt"/>
                <a:cs typeface="+mn-lt"/>
              </a:rPr>
              <a:t>Ana Gotter. (15 July). </a:t>
            </a:r>
            <a:r>
              <a:rPr lang="en-GB" sz="1500" i="1" dirty="0">
                <a:ea typeface="+mn-lt"/>
                <a:cs typeface="+mn-lt"/>
              </a:rPr>
              <a:t>Getting Started on IG: A Beginner’s Guide to Instagram Marketing.</a:t>
            </a:r>
            <a:r>
              <a:rPr lang="en-GB" sz="1500" dirty="0">
                <a:ea typeface="+mn-lt"/>
                <a:cs typeface="+mn-lt"/>
              </a:rPr>
              <a:t> Available: </a:t>
            </a:r>
            <a:r>
              <a:rPr lang="en-GB" sz="1500" dirty="0">
                <a:ea typeface="+mn-lt"/>
                <a:cs typeface="+mn-lt"/>
                <a:hlinkClick r:id="rId3"/>
              </a:rPr>
              <a:t>https://www.shopify.co.uk/blog/instagram-marketing</a:t>
            </a:r>
            <a:r>
              <a:rPr lang="en-GB" sz="1500" dirty="0">
                <a:ea typeface="+mn-lt"/>
                <a:cs typeface="+mn-lt"/>
              </a:rPr>
              <a:t>. Last accessed 25 march 2022.</a:t>
            </a:r>
            <a:endParaRPr lang="en-GB" sz="1500" dirty="0">
              <a:cs typeface="Calibri"/>
            </a:endParaRPr>
          </a:p>
          <a:p>
            <a:pPr marL="0" indent="0">
              <a:buNone/>
            </a:pPr>
            <a:r>
              <a:rPr lang="en-GB" sz="1200" dirty="0" err="1">
                <a:ea typeface="+mn-lt"/>
                <a:cs typeface="+mn-lt"/>
              </a:rPr>
              <a:t>david</a:t>
            </a:r>
            <a:r>
              <a:rPr lang="en-GB" sz="1200" dirty="0">
                <a:ea typeface="+mn-lt"/>
                <a:cs typeface="+mn-lt"/>
              </a:rPr>
              <a:t> ingram. (2007). </a:t>
            </a:r>
            <a:r>
              <a:rPr lang="en-GB" sz="1200" i="1" dirty="0">
                <a:ea typeface="+mn-lt"/>
                <a:cs typeface="+mn-lt"/>
              </a:rPr>
              <a:t>what are the seven procedures in accounting .</a:t>
            </a:r>
            <a:r>
              <a:rPr lang="en-GB" sz="1200" dirty="0">
                <a:ea typeface="+mn-lt"/>
                <a:cs typeface="+mn-lt"/>
              </a:rPr>
              <a:t> Available: ttps://smallbusiness.chron.com/seven-internal-control-procedures-accounting-76070.html. Last accessed 25 m arch 2022</a:t>
            </a:r>
            <a:r>
              <a:rPr lang="en-GB" sz="1500" dirty="0">
                <a:ea typeface="+mn-lt"/>
                <a:cs typeface="+mn-lt"/>
              </a:rPr>
              <a:t>.  </a:t>
            </a:r>
            <a:endParaRPr lang="en-GB" dirty="0">
              <a:ea typeface="+mn-lt"/>
              <a:cs typeface="+mn-lt"/>
            </a:endParaRPr>
          </a:p>
          <a:p>
            <a:pPr marL="0" indent="0">
              <a:buNone/>
            </a:pPr>
            <a:endParaRPr lang="en-GB" sz="1500" dirty="0">
              <a:cs typeface="Calibri"/>
            </a:endParaRPr>
          </a:p>
        </p:txBody>
      </p:sp>
      <p:sp>
        <p:nvSpPr>
          <p:cNvPr id="4" name="TextBox 3">
            <a:extLst>
              <a:ext uri="{FF2B5EF4-FFF2-40B4-BE49-F238E27FC236}">
                <a16:creationId xmlns:a16="http://schemas.microsoft.com/office/drawing/2014/main" id="{08F596F2-01E2-4BCA-069B-424F328435C3}"/>
              </a:ext>
            </a:extLst>
          </p:cNvPr>
          <p:cNvSpPr txBox="1"/>
          <p:nvPr/>
        </p:nvSpPr>
        <p:spPr>
          <a:xfrm>
            <a:off x="4061177" y="1154288"/>
            <a:ext cx="7061200"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dirty="0">
                <a:ea typeface="+mn-lt"/>
                <a:cs typeface="+mn-lt"/>
              </a:rPr>
              <a:t>Wheadon, J. D., &amp; Duval-</a:t>
            </a:r>
            <a:r>
              <a:rPr lang="en-GB" dirty="0" err="1">
                <a:ea typeface="+mn-lt"/>
                <a:cs typeface="+mn-lt"/>
              </a:rPr>
              <a:t>Couetil</a:t>
            </a:r>
            <a:r>
              <a:rPr lang="en-GB" dirty="0">
                <a:ea typeface="+mn-lt"/>
                <a:cs typeface="+mn-lt"/>
              </a:rPr>
              <a:t>, N. (2014). Business plan development activities as a pedagogical tool in entrepreneurship education. </a:t>
            </a:r>
            <a:r>
              <a:rPr lang="en-GB" i="1" dirty="0">
                <a:ea typeface="+mn-lt"/>
                <a:cs typeface="+mn-lt"/>
              </a:rPr>
              <a:t>The Journal of Engineering Entrepreneurship</a:t>
            </a:r>
            <a:r>
              <a:rPr lang="en-GB" dirty="0">
                <a:ea typeface="+mn-lt"/>
                <a:cs typeface="+mn-lt"/>
              </a:rPr>
              <a:t>, </a:t>
            </a:r>
            <a:r>
              <a:rPr lang="en-GB" i="1" dirty="0">
                <a:ea typeface="+mn-lt"/>
                <a:cs typeface="+mn-lt"/>
              </a:rPr>
              <a:t>5</a:t>
            </a:r>
            <a:r>
              <a:rPr lang="en-GB" dirty="0">
                <a:ea typeface="+mn-lt"/>
                <a:cs typeface="+mn-lt"/>
              </a:rPr>
              <a:t>(1), 31-48.</a:t>
            </a:r>
            <a:endParaRPr lang="en-US" dirty="0">
              <a:cs typeface="Calibri" panose="020F0502020204030204"/>
            </a:endParaRPr>
          </a:p>
        </p:txBody>
      </p:sp>
    </p:spTree>
    <p:extLst>
      <p:ext uri="{BB962C8B-B14F-4D97-AF65-F5344CB8AC3E}">
        <p14:creationId xmlns:p14="http://schemas.microsoft.com/office/powerpoint/2010/main" val="24314345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GlowVTI">
  <a:themeElements>
    <a:clrScheme name="AnalogousFromDarkSeedLeftStep">
      <a:dk1>
        <a:srgbClr val="000000"/>
      </a:dk1>
      <a:lt1>
        <a:srgbClr val="FFFFFF"/>
      </a:lt1>
      <a:dk2>
        <a:srgbClr val="1B302B"/>
      </a:dk2>
      <a:lt2>
        <a:srgbClr val="F0F3F2"/>
      </a:lt2>
      <a:accent1>
        <a:srgbClr val="E72972"/>
      </a:accent1>
      <a:accent2>
        <a:srgbClr val="D517AF"/>
      </a:accent2>
      <a:accent3>
        <a:srgbClr val="BD29E7"/>
      </a:accent3>
      <a:accent4>
        <a:srgbClr val="6C2DD9"/>
      </a:accent4>
      <a:accent5>
        <a:srgbClr val="2933E7"/>
      </a:accent5>
      <a:accent6>
        <a:srgbClr val="1770D5"/>
      </a:accent6>
      <a:hlink>
        <a:srgbClr val="4E3FBF"/>
      </a:hlink>
      <a:folHlink>
        <a:srgbClr val="7F7F7F"/>
      </a:folHlink>
    </a:clrScheme>
    <a:fontScheme name="Blur">
      <a:majorFont>
        <a:latin typeface="Bell MT"/>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lowVTI" id="{D5B5AA20-F6D3-43B8-AF6B-ECAF69256418}" vid="{93025AB5-1D44-4CD3-9BC3-729F6E11E040}"/>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17</Slides>
  <Notes>4</Notes>
  <HiddenSlides>0</HiddenSlides>
  <ScaleCrop>false</ScaleCrop>
  <HeadingPairs>
    <vt:vector size="4" baseType="variant">
      <vt:variant>
        <vt:lpstr>Theme</vt:lpstr>
      </vt:variant>
      <vt:variant>
        <vt:i4>2</vt:i4>
      </vt:variant>
      <vt:variant>
        <vt:lpstr>Slide Titles</vt:lpstr>
      </vt:variant>
      <vt:variant>
        <vt:i4>17</vt:i4>
      </vt:variant>
    </vt:vector>
  </HeadingPairs>
  <TitlesOfParts>
    <vt:vector size="19" baseType="lpstr">
      <vt:lpstr>Office Theme</vt:lpstr>
      <vt:lpstr>GlowVTI</vt:lpstr>
      <vt:lpstr>PowerPoint Presentation</vt:lpstr>
      <vt:lpstr>PowerPoint Presentation</vt:lpstr>
      <vt:lpstr>Executive Summary   </vt:lpstr>
      <vt:lpstr>Company Overview</vt:lpstr>
      <vt:lpstr>Products and services  </vt:lpstr>
      <vt:lpstr>Marketing</vt:lpstr>
      <vt:lpstr>Social media</vt:lpstr>
      <vt:lpstr>Google Adverts</vt:lpstr>
      <vt:lpstr>Google adverts</vt:lpstr>
      <vt:lpstr>Pestle analysis </vt:lpstr>
      <vt:lpstr>Swot analysis </vt:lpstr>
      <vt:lpstr>Brochures  </vt:lpstr>
      <vt:lpstr>CASH FLOW FORECAST</vt:lpstr>
      <vt:lpstr>CASH FLOW FORECAST</vt:lpstr>
      <vt:lpstr>FORECAST PROFIT &amp; LOSS ACCOUNT.</vt:lpstr>
      <vt:lpstr>FORECAST PROFIT &amp; LOSS.</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25</cp:revision>
  <dcterms:created xsi:type="dcterms:W3CDTF">2022-03-18T09:56:25Z</dcterms:created>
  <dcterms:modified xsi:type="dcterms:W3CDTF">2022-03-25T14:28:37Z</dcterms:modified>
</cp:coreProperties>
</file>