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5E0D74-5A22-4B4C-B3EF-85550D148BB1}" v="33" dt="2026-10-24T22:15:57.1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Brindusa Trasnea (2332284)" userId="a6f3578e-c9b3-4e25-9eff-0a1104036ee3" providerId="ADAL" clId="{D693D148-AC60-4B5D-B84F-B754D28969AF}"/>
    <pc:docChg chg="undo custSel addSld modSld sldOrd modMainMaster">
      <pc:chgData name="Elena Brindusa Trasnea (2332284)" userId="a6f3578e-c9b3-4e25-9eff-0a1104036ee3" providerId="ADAL" clId="{D693D148-AC60-4B5D-B84F-B754D28969AF}" dt="2026-10-24T22:15:59.993" v="705" actId="1076"/>
      <pc:docMkLst>
        <pc:docMk/>
      </pc:docMkLst>
      <pc:sldChg chg="addSp delSp modSp new mod setBg addAnim delAnim delDesignElem">
        <pc:chgData name="Elena Brindusa Trasnea (2332284)" userId="a6f3578e-c9b3-4e25-9eff-0a1104036ee3" providerId="ADAL" clId="{D693D148-AC60-4B5D-B84F-B754D28969AF}" dt="2026-10-24T21:52:19.355" v="683" actId="1076"/>
        <pc:sldMkLst>
          <pc:docMk/>
          <pc:sldMk cId="744508569" sldId="256"/>
        </pc:sldMkLst>
        <pc:spChg chg="mod ord">
          <ac:chgData name="Elena Brindusa Trasnea (2332284)" userId="a6f3578e-c9b3-4e25-9eff-0a1104036ee3" providerId="ADAL" clId="{D693D148-AC60-4B5D-B84F-B754D28969AF}" dt="2026-10-20T13:01:58.913" v="608" actId="1076"/>
          <ac:spMkLst>
            <pc:docMk/>
            <pc:sldMk cId="744508569" sldId="256"/>
            <ac:spMk id="2" creationId="{4F2B0FAD-29E3-740C-1CAE-43A3E27050AB}"/>
          </ac:spMkLst>
        </pc:spChg>
        <pc:spChg chg="mod">
          <ac:chgData name="Elena Brindusa Trasnea (2332284)" userId="a6f3578e-c9b3-4e25-9eff-0a1104036ee3" providerId="ADAL" clId="{D693D148-AC60-4B5D-B84F-B754D28969AF}" dt="2026-10-20T13:01:54.281" v="606" actId="26606"/>
          <ac:spMkLst>
            <pc:docMk/>
            <pc:sldMk cId="744508569" sldId="256"/>
            <ac:spMk id="3" creationId="{1D410F7C-E611-7EB3-C7ED-70AB408E986F}"/>
          </ac:spMkLst>
        </pc:spChg>
        <pc:spChg chg="add">
          <ac:chgData name="Elena Brindusa Trasnea (2332284)" userId="a6f3578e-c9b3-4e25-9eff-0a1104036ee3" providerId="ADAL" clId="{D693D148-AC60-4B5D-B84F-B754D28969AF}" dt="2026-10-20T13:01:54.281" v="606" actId="26606"/>
          <ac:spMkLst>
            <pc:docMk/>
            <pc:sldMk cId="744508569" sldId="256"/>
            <ac:spMk id="28" creationId="{117586EA-60FD-42F2-88A3-EA438310DB22}"/>
          </ac:spMkLst>
        </pc:spChg>
        <pc:spChg chg="add">
          <ac:chgData name="Elena Brindusa Trasnea (2332284)" userId="a6f3578e-c9b3-4e25-9eff-0a1104036ee3" providerId="ADAL" clId="{D693D148-AC60-4B5D-B84F-B754D28969AF}" dt="2026-10-20T13:01:54.281" v="606" actId="26606"/>
          <ac:spMkLst>
            <pc:docMk/>
            <pc:sldMk cId="744508569" sldId="256"/>
            <ac:spMk id="30" creationId="{02CC9D39-BB06-4AD7-A8E2-764CAEC2A7C3}"/>
          </ac:spMkLst>
        </pc:spChg>
        <pc:spChg chg="add">
          <ac:chgData name="Elena Brindusa Trasnea (2332284)" userId="a6f3578e-c9b3-4e25-9eff-0a1104036ee3" providerId="ADAL" clId="{D693D148-AC60-4B5D-B84F-B754D28969AF}" dt="2026-10-20T13:01:54.281" v="606" actId="26606"/>
          <ac:spMkLst>
            <pc:docMk/>
            <pc:sldMk cId="744508569" sldId="256"/>
            <ac:spMk id="32" creationId="{C685FEC3-AC4E-4604-AAE1-BC317B8347D0}"/>
          </ac:spMkLst>
        </pc:spChg>
        <pc:grpChg chg="add">
          <ac:chgData name="Elena Brindusa Trasnea (2332284)" userId="a6f3578e-c9b3-4e25-9eff-0a1104036ee3" providerId="ADAL" clId="{D693D148-AC60-4B5D-B84F-B754D28969AF}" dt="2026-10-20T13:01:54.281" v="606" actId="26606"/>
          <ac:grpSpMkLst>
            <pc:docMk/>
            <pc:sldMk cId="744508569" sldId="256"/>
            <ac:grpSpMk id="34" creationId="{42C8672C-C7ED-40AB-AF9B-4586C5F37F54}"/>
          </ac:grpSpMkLst>
        </pc:grpChg>
        <pc:picChg chg="del">
          <ac:chgData name="Elena Brindusa Trasnea (2332284)" userId="a6f3578e-c9b3-4e25-9eff-0a1104036ee3" providerId="ADAL" clId="{D693D148-AC60-4B5D-B84F-B754D28969AF}" dt="2026-10-24T21:48:01.899" v="682" actId="21"/>
          <ac:picMkLst>
            <pc:docMk/>
            <pc:sldMk cId="744508569" sldId="256"/>
            <ac:picMk id="4" creationId="{3D480C48-5DC7-AAB1-DDCF-5D871F775F73}"/>
          </ac:picMkLst>
        </pc:picChg>
        <pc:picChg chg="add mod ord">
          <ac:chgData name="Elena Brindusa Trasnea (2332284)" userId="a6f3578e-c9b3-4e25-9eff-0a1104036ee3" providerId="ADAL" clId="{D693D148-AC60-4B5D-B84F-B754D28969AF}" dt="2026-10-20T13:01:54.281" v="606" actId="26606"/>
          <ac:picMkLst>
            <pc:docMk/>
            <pc:sldMk cId="744508569" sldId="256"/>
            <ac:picMk id="5" creationId="{FCA64E52-2201-DEAC-2272-B6C7B017D32C}"/>
          </ac:picMkLst>
        </pc:picChg>
        <pc:picChg chg="mod">
          <ac:chgData name="Elena Brindusa Trasnea (2332284)" userId="a6f3578e-c9b3-4e25-9eff-0a1104036ee3" providerId="ADAL" clId="{D693D148-AC60-4B5D-B84F-B754D28969AF}" dt="2026-10-24T21:52:19.355" v="683" actId="1076"/>
          <ac:picMkLst>
            <pc:docMk/>
            <pc:sldMk cId="744508569" sldId="256"/>
            <ac:picMk id="6" creationId="{F37B0690-C1D6-7ACA-8EA8-AD409289F261}"/>
          </ac:picMkLst>
        </pc:picChg>
      </pc:sldChg>
      <pc:sldChg chg="addSp delSp modSp new mod setBg">
        <pc:chgData name="Elena Brindusa Trasnea (2332284)" userId="a6f3578e-c9b3-4e25-9eff-0a1104036ee3" providerId="ADAL" clId="{D693D148-AC60-4B5D-B84F-B754D28969AF}" dt="2026-10-24T21:54:52.334" v="685" actId="1076"/>
        <pc:sldMkLst>
          <pc:docMk/>
          <pc:sldMk cId="2559261734" sldId="257"/>
        </pc:sldMkLst>
        <pc:spChg chg="mod">
          <ac:chgData name="Elena Brindusa Trasnea (2332284)" userId="a6f3578e-c9b3-4e25-9eff-0a1104036ee3" providerId="ADAL" clId="{D693D148-AC60-4B5D-B84F-B754D28969AF}" dt="2026-10-20T13:08:28.834" v="658" actId="26606"/>
          <ac:spMkLst>
            <pc:docMk/>
            <pc:sldMk cId="2559261734" sldId="257"/>
            <ac:spMk id="2" creationId="{9614A4F5-3964-C2F4-FE44-2E15A1EBBBBC}"/>
          </ac:spMkLst>
        </pc:spChg>
        <pc:spChg chg="mod">
          <ac:chgData name="Elena Brindusa Trasnea (2332284)" userId="a6f3578e-c9b3-4e25-9eff-0a1104036ee3" providerId="ADAL" clId="{D693D148-AC60-4B5D-B84F-B754D28969AF}" dt="2026-10-20T13:08:50.661" v="663" actId="20577"/>
          <ac:spMkLst>
            <pc:docMk/>
            <pc:sldMk cId="2559261734" sldId="257"/>
            <ac:spMk id="3" creationId="{DD66D652-F132-CE3D-5AC7-3E1B9940E004}"/>
          </ac:spMkLst>
        </pc:spChg>
        <pc:spChg chg="add del">
          <ac:chgData name="Elena Brindusa Trasnea (2332284)" userId="a6f3578e-c9b3-4e25-9eff-0a1104036ee3" providerId="ADAL" clId="{D693D148-AC60-4B5D-B84F-B754D28969AF}" dt="2026-10-20T13:08:28.834" v="658" actId="26606"/>
          <ac:spMkLst>
            <pc:docMk/>
            <pc:sldMk cId="2559261734" sldId="257"/>
            <ac:spMk id="8" creationId="{F92989FB-1024-49B7-BDF1-B3CE27D48623}"/>
          </ac:spMkLst>
        </pc:spChg>
        <pc:spChg chg="add del">
          <ac:chgData name="Elena Brindusa Trasnea (2332284)" userId="a6f3578e-c9b3-4e25-9eff-0a1104036ee3" providerId="ADAL" clId="{D693D148-AC60-4B5D-B84F-B754D28969AF}" dt="2026-10-20T13:08:28.834" v="658" actId="26606"/>
          <ac:spMkLst>
            <pc:docMk/>
            <pc:sldMk cId="2559261734" sldId="257"/>
            <ac:spMk id="10" creationId="{DFEE959E-BF10-4204-9556-D1707088D445}"/>
          </ac:spMkLst>
        </pc:spChg>
        <pc:spChg chg="add del">
          <ac:chgData name="Elena Brindusa Trasnea (2332284)" userId="a6f3578e-c9b3-4e25-9eff-0a1104036ee3" providerId="ADAL" clId="{D693D148-AC60-4B5D-B84F-B754D28969AF}" dt="2026-10-20T13:08:28.834" v="658" actId="26606"/>
          <ac:spMkLst>
            <pc:docMk/>
            <pc:sldMk cId="2559261734" sldId="257"/>
            <ac:spMk id="12" creationId="{DDD17B6A-CB37-4005-9681-A20AFCDC7822}"/>
          </ac:spMkLst>
        </pc:spChg>
        <pc:spChg chg="add del">
          <ac:chgData name="Elena Brindusa Trasnea (2332284)" userId="a6f3578e-c9b3-4e25-9eff-0a1104036ee3" providerId="ADAL" clId="{D693D148-AC60-4B5D-B84F-B754D28969AF}" dt="2026-10-20T13:08:28.834" v="658" actId="26606"/>
          <ac:spMkLst>
            <pc:docMk/>
            <pc:sldMk cId="2559261734" sldId="257"/>
            <ac:spMk id="14" creationId="{3B7BBDE9-DAED-40B0-A640-503C918D1CE3}"/>
          </ac:spMkLst>
        </pc:spChg>
        <pc:spChg chg="add del">
          <ac:chgData name="Elena Brindusa Trasnea (2332284)" userId="a6f3578e-c9b3-4e25-9eff-0a1104036ee3" providerId="ADAL" clId="{D693D148-AC60-4B5D-B84F-B754D28969AF}" dt="2026-10-20T13:08:28.834" v="658" actId="26606"/>
          <ac:spMkLst>
            <pc:docMk/>
            <pc:sldMk cId="2559261734" sldId="257"/>
            <ac:spMk id="16" creationId="{7BC7EA7B-802E-41F4-8926-C4475287AA31}"/>
          </ac:spMkLst>
        </pc:spChg>
        <pc:picChg chg="mod">
          <ac:chgData name="Elena Brindusa Trasnea (2332284)" userId="a6f3578e-c9b3-4e25-9eff-0a1104036ee3" providerId="ADAL" clId="{D693D148-AC60-4B5D-B84F-B754D28969AF}" dt="2026-10-24T21:54:52.334" v="685" actId="1076"/>
          <ac:picMkLst>
            <pc:docMk/>
            <pc:sldMk cId="2559261734" sldId="257"/>
            <ac:picMk id="4" creationId="{80A3DCFA-37C3-146D-1D15-08A1EDE4352F}"/>
          </ac:picMkLst>
        </pc:picChg>
      </pc:sldChg>
      <pc:sldChg chg="addSp delSp modSp new mod ord setBg setClrOvrMap">
        <pc:chgData name="Elena Brindusa Trasnea (2332284)" userId="a6f3578e-c9b3-4e25-9eff-0a1104036ee3" providerId="ADAL" clId="{D693D148-AC60-4B5D-B84F-B754D28969AF}" dt="2026-10-24T21:56:04.745" v="686" actId="1076"/>
        <pc:sldMkLst>
          <pc:docMk/>
          <pc:sldMk cId="4179687379" sldId="258"/>
        </pc:sldMkLst>
        <pc:spChg chg="mod">
          <ac:chgData name="Elena Brindusa Trasnea (2332284)" userId="a6f3578e-c9b3-4e25-9eff-0a1104036ee3" providerId="ADAL" clId="{D693D148-AC60-4B5D-B84F-B754D28969AF}" dt="2026-10-20T13:03:30.280" v="617" actId="26606"/>
          <ac:spMkLst>
            <pc:docMk/>
            <pc:sldMk cId="4179687379" sldId="258"/>
            <ac:spMk id="2" creationId="{8742E98B-79D1-D0BC-2D05-6E42002B9B4A}"/>
          </ac:spMkLst>
        </pc:spChg>
        <pc:spChg chg="mod">
          <ac:chgData name="Elena Brindusa Trasnea (2332284)" userId="a6f3578e-c9b3-4e25-9eff-0a1104036ee3" providerId="ADAL" clId="{D693D148-AC60-4B5D-B84F-B754D28969AF}" dt="2026-10-20T13:08:55.919" v="667" actId="20577"/>
          <ac:spMkLst>
            <pc:docMk/>
            <pc:sldMk cId="4179687379" sldId="258"/>
            <ac:spMk id="3" creationId="{F8D7582F-6C6D-13EA-F88A-F3B4080504B9}"/>
          </ac:spMkLst>
        </pc:spChg>
        <pc:spChg chg="add">
          <ac:chgData name="Elena Brindusa Trasnea (2332284)" userId="a6f3578e-c9b3-4e25-9eff-0a1104036ee3" providerId="ADAL" clId="{D693D148-AC60-4B5D-B84F-B754D28969AF}" dt="2026-10-20T13:03:30.280" v="617" actId="26606"/>
          <ac:spMkLst>
            <pc:docMk/>
            <pc:sldMk cId="4179687379" sldId="258"/>
            <ac:spMk id="15" creationId="{B8DD2392-397B-48BF-BEFA-EA1FB881CA85}"/>
          </ac:spMkLst>
        </pc:spChg>
        <pc:picChg chg="mod">
          <ac:chgData name="Elena Brindusa Trasnea (2332284)" userId="a6f3578e-c9b3-4e25-9eff-0a1104036ee3" providerId="ADAL" clId="{D693D148-AC60-4B5D-B84F-B754D28969AF}" dt="2026-10-24T21:56:04.745" v="686" actId="1076"/>
          <ac:picMkLst>
            <pc:docMk/>
            <pc:sldMk cId="4179687379" sldId="258"/>
            <ac:picMk id="4" creationId="{573E874C-E48A-767E-3AE2-62C0F038B936}"/>
          </ac:picMkLst>
        </pc:picChg>
        <pc:picChg chg="add">
          <ac:chgData name="Elena Brindusa Trasnea (2332284)" userId="a6f3578e-c9b3-4e25-9eff-0a1104036ee3" providerId="ADAL" clId="{D693D148-AC60-4B5D-B84F-B754D28969AF}" dt="2026-10-20T13:03:30.280" v="617" actId="26606"/>
          <ac:picMkLst>
            <pc:docMk/>
            <pc:sldMk cId="4179687379" sldId="258"/>
            <ac:picMk id="16" creationId="{34890933-A07E-0A20-DCF8-6C0BB78BB999}"/>
          </ac:picMkLst>
        </pc:picChg>
      </pc:sldChg>
      <pc:sldChg chg="addSp delSp modSp new mod setBg setClrOvrMap delDesignElem">
        <pc:chgData name="Elena Brindusa Trasnea (2332284)" userId="a6f3578e-c9b3-4e25-9eff-0a1104036ee3" providerId="ADAL" clId="{D693D148-AC60-4B5D-B84F-B754D28969AF}" dt="2026-10-24T21:57:15.603" v="687" actId="1076"/>
        <pc:sldMkLst>
          <pc:docMk/>
          <pc:sldMk cId="2872172984" sldId="259"/>
        </pc:sldMkLst>
        <pc:spChg chg="mod ord">
          <ac:chgData name="Elena Brindusa Trasnea (2332284)" userId="a6f3578e-c9b3-4e25-9eff-0a1104036ee3" providerId="ADAL" clId="{D693D148-AC60-4B5D-B84F-B754D28969AF}" dt="2026-10-20T13:04:14.814" v="619" actId="26606"/>
          <ac:spMkLst>
            <pc:docMk/>
            <pc:sldMk cId="2872172984" sldId="259"/>
            <ac:spMk id="2" creationId="{F870718D-3E12-5CE3-F883-F8B032D0234E}"/>
          </ac:spMkLst>
        </pc:spChg>
        <pc:spChg chg="mod">
          <ac:chgData name="Elena Brindusa Trasnea (2332284)" userId="a6f3578e-c9b3-4e25-9eff-0a1104036ee3" providerId="ADAL" clId="{D693D148-AC60-4B5D-B84F-B754D28969AF}" dt="2026-10-20T13:09:03.092" v="669" actId="20577"/>
          <ac:spMkLst>
            <pc:docMk/>
            <pc:sldMk cId="2872172984" sldId="259"/>
            <ac:spMk id="4" creationId="{CB2A746D-2681-52F6-72BE-940D45F64D53}"/>
          </ac:spMkLst>
        </pc:spChg>
        <pc:spChg chg="add">
          <ac:chgData name="Elena Brindusa Trasnea (2332284)" userId="a6f3578e-c9b3-4e25-9eff-0a1104036ee3" providerId="ADAL" clId="{D693D148-AC60-4B5D-B84F-B754D28969AF}" dt="2026-10-20T13:04:14.814" v="619" actId="26606"/>
          <ac:spMkLst>
            <pc:docMk/>
            <pc:sldMk cId="2872172984" sldId="259"/>
            <ac:spMk id="8" creationId="{2928117C-9446-4E7F-AE62-95E0F6DB5B27}"/>
          </ac:spMkLst>
        </pc:spChg>
        <pc:spChg chg="add">
          <ac:chgData name="Elena Brindusa Trasnea (2332284)" userId="a6f3578e-c9b3-4e25-9eff-0a1104036ee3" providerId="ADAL" clId="{D693D148-AC60-4B5D-B84F-B754D28969AF}" dt="2026-10-20T13:04:14.814" v="619" actId="26606"/>
          <ac:spMkLst>
            <pc:docMk/>
            <pc:sldMk cId="2872172984" sldId="259"/>
            <ac:spMk id="9" creationId="{84D30AFB-4D71-48B0-AA00-28EE92363A5F}"/>
          </ac:spMkLst>
        </pc:spChg>
        <pc:spChg chg="add">
          <ac:chgData name="Elena Brindusa Trasnea (2332284)" userId="a6f3578e-c9b3-4e25-9eff-0a1104036ee3" providerId="ADAL" clId="{D693D148-AC60-4B5D-B84F-B754D28969AF}" dt="2026-10-20T13:04:14.814" v="619" actId="26606"/>
          <ac:spMkLst>
            <pc:docMk/>
            <pc:sldMk cId="2872172984" sldId="259"/>
            <ac:spMk id="10" creationId="{96A0B76F-8010-4C62-B4B6-C5FC438C059E}"/>
          </ac:spMkLst>
        </pc:spChg>
        <pc:spChg chg="add">
          <ac:chgData name="Elena Brindusa Trasnea (2332284)" userId="a6f3578e-c9b3-4e25-9eff-0a1104036ee3" providerId="ADAL" clId="{D693D148-AC60-4B5D-B84F-B754D28969AF}" dt="2026-10-20T13:04:14.814" v="619" actId="26606"/>
          <ac:spMkLst>
            <pc:docMk/>
            <pc:sldMk cId="2872172984" sldId="259"/>
            <ac:spMk id="12" creationId="{B36BEBD5-A373-4C8C-8C06-CD8007E22F39}"/>
          </ac:spMkLst>
        </pc:spChg>
        <pc:spChg chg="add">
          <ac:chgData name="Elena Brindusa Trasnea (2332284)" userId="a6f3578e-c9b3-4e25-9eff-0a1104036ee3" providerId="ADAL" clId="{D693D148-AC60-4B5D-B84F-B754D28969AF}" dt="2026-10-20T13:04:14.814" v="619" actId="26606"/>
          <ac:spMkLst>
            <pc:docMk/>
            <pc:sldMk cId="2872172984" sldId="259"/>
            <ac:spMk id="14" creationId="{36B822CC-7DA9-4417-AA94-64CEB676F0B8}"/>
          </ac:spMkLst>
        </pc:spChg>
        <pc:spChg chg="add">
          <ac:chgData name="Elena Brindusa Trasnea (2332284)" userId="a6f3578e-c9b3-4e25-9eff-0a1104036ee3" providerId="ADAL" clId="{D693D148-AC60-4B5D-B84F-B754D28969AF}" dt="2026-10-20T13:04:14.814" v="619" actId="26606"/>
          <ac:spMkLst>
            <pc:docMk/>
            <pc:sldMk cId="2872172984" sldId="259"/>
            <ac:spMk id="16" creationId="{AFA01E88-71CC-4FF3-9E81-51E0C32B45E4}"/>
          </ac:spMkLst>
        </pc:spChg>
        <pc:picChg chg="mod">
          <ac:chgData name="Elena Brindusa Trasnea (2332284)" userId="a6f3578e-c9b3-4e25-9eff-0a1104036ee3" providerId="ADAL" clId="{D693D148-AC60-4B5D-B84F-B754D28969AF}" dt="2026-10-24T21:57:15.603" v="687" actId="1076"/>
          <ac:picMkLst>
            <pc:docMk/>
            <pc:sldMk cId="2872172984" sldId="259"/>
            <ac:picMk id="3" creationId="{D403438B-9E21-D3E7-981A-EC6D4D0B9290}"/>
          </ac:picMkLst>
        </pc:picChg>
        <pc:picChg chg="add mod ord">
          <ac:chgData name="Elena Brindusa Trasnea (2332284)" userId="a6f3578e-c9b3-4e25-9eff-0a1104036ee3" providerId="ADAL" clId="{D693D148-AC60-4B5D-B84F-B754D28969AF}" dt="2026-10-20T13:04:28.303" v="623" actId="1076"/>
          <ac:picMkLst>
            <pc:docMk/>
            <pc:sldMk cId="2872172984" sldId="259"/>
            <ac:picMk id="6" creationId="{19C89858-BB83-EA8E-087A-D86F7D8BD0BE}"/>
          </ac:picMkLst>
        </pc:picChg>
      </pc:sldChg>
      <pc:sldChg chg="addSp delSp modSp new mod setBg setClrOvrMap delDesignElem">
        <pc:chgData name="Elena Brindusa Trasnea (2332284)" userId="a6f3578e-c9b3-4e25-9eff-0a1104036ee3" providerId="ADAL" clId="{D693D148-AC60-4B5D-B84F-B754D28969AF}" dt="2026-10-24T21:58:24.492" v="688" actId="1076"/>
        <pc:sldMkLst>
          <pc:docMk/>
          <pc:sldMk cId="843625287" sldId="260"/>
        </pc:sldMkLst>
        <pc:spChg chg="mod">
          <ac:chgData name="Elena Brindusa Trasnea (2332284)" userId="a6f3578e-c9b3-4e25-9eff-0a1104036ee3" providerId="ADAL" clId="{D693D148-AC60-4B5D-B84F-B754D28969AF}" dt="2026-10-20T13:03:56.592" v="618" actId="26606"/>
          <ac:spMkLst>
            <pc:docMk/>
            <pc:sldMk cId="843625287" sldId="260"/>
            <ac:spMk id="2" creationId="{494C9467-79F8-7601-DCCE-60EE8A2C6B38}"/>
          </ac:spMkLst>
        </pc:spChg>
        <pc:spChg chg="mod">
          <ac:chgData name="Elena Brindusa Trasnea (2332284)" userId="a6f3578e-c9b3-4e25-9eff-0a1104036ee3" providerId="ADAL" clId="{D693D148-AC60-4B5D-B84F-B754D28969AF}" dt="2026-10-20T13:03:56.592" v="618" actId="26606"/>
          <ac:spMkLst>
            <pc:docMk/>
            <pc:sldMk cId="843625287" sldId="260"/>
            <ac:spMk id="3" creationId="{087D06BB-6DBA-DFE0-B611-EC05A7100F3D}"/>
          </ac:spMkLst>
        </pc:spChg>
        <pc:spChg chg="add">
          <ac:chgData name="Elena Brindusa Trasnea (2332284)" userId="a6f3578e-c9b3-4e25-9eff-0a1104036ee3" providerId="ADAL" clId="{D693D148-AC60-4B5D-B84F-B754D28969AF}" dt="2026-10-20T13:03:56.592" v="618" actId="26606"/>
          <ac:spMkLst>
            <pc:docMk/>
            <pc:sldMk cId="843625287" sldId="260"/>
            <ac:spMk id="8" creationId="{2928117C-9446-4E7F-AE62-95E0F6DB5B27}"/>
          </ac:spMkLst>
        </pc:spChg>
        <pc:spChg chg="add">
          <ac:chgData name="Elena Brindusa Trasnea (2332284)" userId="a6f3578e-c9b3-4e25-9eff-0a1104036ee3" providerId="ADAL" clId="{D693D148-AC60-4B5D-B84F-B754D28969AF}" dt="2026-10-20T13:03:56.592" v="618" actId="26606"/>
          <ac:spMkLst>
            <pc:docMk/>
            <pc:sldMk cId="843625287" sldId="260"/>
            <ac:spMk id="9" creationId="{84D30AFB-4D71-48B0-AA00-28EE92363A5F}"/>
          </ac:spMkLst>
        </pc:spChg>
        <pc:spChg chg="add">
          <ac:chgData name="Elena Brindusa Trasnea (2332284)" userId="a6f3578e-c9b3-4e25-9eff-0a1104036ee3" providerId="ADAL" clId="{D693D148-AC60-4B5D-B84F-B754D28969AF}" dt="2026-10-20T13:03:56.592" v="618" actId="26606"/>
          <ac:spMkLst>
            <pc:docMk/>
            <pc:sldMk cId="843625287" sldId="260"/>
            <ac:spMk id="10" creationId="{96A0B76F-8010-4C62-B4B6-C5FC438C059E}"/>
          </ac:spMkLst>
        </pc:spChg>
        <pc:spChg chg="add">
          <ac:chgData name="Elena Brindusa Trasnea (2332284)" userId="a6f3578e-c9b3-4e25-9eff-0a1104036ee3" providerId="ADAL" clId="{D693D148-AC60-4B5D-B84F-B754D28969AF}" dt="2026-10-20T13:03:56.592" v="618" actId="26606"/>
          <ac:spMkLst>
            <pc:docMk/>
            <pc:sldMk cId="843625287" sldId="260"/>
            <ac:spMk id="12" creationId="{B36BEBD5-A373-4C8C-8C06-CD8007E22F39}"/>
          </ac:spMkLst>
        </pc:spChg>
        <pc:spChg chg="add">
          <ac:chgData name="Elena Brindusa Trasnea (2332284)" userId="a6f3578e-c9b3-4e25-9eff-0a1104036ee3" providerId="ADAL" clId="{D693D148-AC60-4B5D-B84F-B754D28969AF}" dt="2026-10-20T13:03:56.592" v="618" actId="26606"/>
          <ac:spMkLst>
            <pc:docMk/>
            <pc:sldMk cId="843625287" sldId="260"/>
            <ac:spMk id="19" creationId="{1A8AF9B1-7D64-4564-969F-CB2B27ED9EC7}"/>
          </ac:spMkLst>
        </pc:spChg>
        <pc:grpChg chg="add">
          <ac:chgData name="Elena Brindusa Trasnea (2332284)" userId="a6f3578e-c9b3-4e25-9eff-0a1104036ee3" providerId="ADAL" clId="{D693D148-AC60-4B5D-B84F-B754D28969AF}" dt="2026-10-20T13:03:56.592" v="618" actId="26606"/>
          <ac:grpSpMkLst>
            <pc:docMk/>
            <pc:sldMk cId="843625287" sldId="260"/>
            <ac:grpSpMk id="14" creationId="{8D854759-2D3E-4B54-A780-D84D49E80FE3}"/>
          </ac:grpSpMkLst>
        </pc:grpChg>
        <pc:picChg chg="mod">
          <ac:chgData name="Elena Brindusa Trasnea (2332284)" userId="a6f3578e-c9b3-4e25-9eff-0a1104036ee3" providerId="ADAL" clId="{D693D148-AC60-4B5D-B84F-B754D28969AF}" dt="2026-10-24T21:58:24.492" v="688" actId="1076"/>
          <ac:picMkLst>
            <pc:docMk/>
            <pc:sldMk cId="843625287" sldId="260"/>
            <ac:picMk id="4" creationId="{2A59447E-EF5B-4C74-DB1C-7B9CFBDC4578}"/>
          </ac:picMkLst>
        </pc:picChg>
        <pc:picChg chg="add mod ord">
          <ac:chgData name="Elena Brindusa Trasnea (2332284)" userId="a6f3578e-c9b3-4e25-9eff-0a1104036ee3" providerId="ADAL" clId="{D693D148-AC60-4B5D-B84F-B754D28969AF}" dt="2026-10-20T13:03:56.592" v="618" actId="26606"/>
          <ac:picMkLst>
            <pc:docMk/>
            <pc:sldMk cId="843625287" sldId="260"/>
            <ac:picMk id="6" creationId="{59101E07-2841-3366-EC00-F82DE617DF5C}"/>
          </ac:picMkLst>
        </pc:picChg>
      </pc:sldChg>
      <pc:sldChg chg="addSp modSp new mod setBg setClrOvrMap">
        <pc:chgData name="Elena Brindusa Trasnea (2332284)" userId="a6f3578e-c9b3-4e25-9eff-0a1104036ee3" providerId="ADAL" clId="{D693D148-AC60-4B5D-B84F-B754D28969AF}" dt="2026-10-24T21:59:31.670" v="689" actId="1076"/>
        <pc:sldMkLst>
          <pc:docMk/>
          <pc:sldMk cId="2168664767" sldId="261"/>
        </pc:sldMkLst>
        <pc:spChg chg="mod">
          <ac:chgData name="Elena Brindusa Trasnea (2332284)" userId="a6f3578e-c9b3-4e25-9eff-0a1104036ee3" providerId="ADAL" clId="{D693D148-AC60-4B5D-B84F-B754D28969AF}" dt="2026-10-20T13:04:48.372" v="624" actId="26606"/>
          <ac:spMkLst>
            <pc:docMk/>
            <pc:sldMk cId="2168664767" sldId="261"/>
            <ac:spMk id="2" creationId="{C6D482FA-B568-9554-AF29-0E865452EA62}"/>
          </ac:spMkLst>
        </pc:spChg>
        <pc:spChg chg="mod">
          <ac:chgData name="Elena Brindusa Trasnea (2332284)" userId="a6f3578e-c9b3-4e25-9eff-0a1104036ee3" providerId="ADAL" clId="{D693D148-AC60-4B5D-B84F-B754D28969AF}" dt="2026-10-20T13:09:39.149" v="677" actId="20577"/>
          <ac:spMkLst>
            <pc:docMk/>
            <pc:sldMk cId="2168664767" sldId="261"/>
            <ac:spMk id="3" creationId="{6523E554-2AED-A07B-6B8F-2C63B8821441}"/>
          </ac:spMkLst>
        </pc:spChg>
        <pc:spChg chg="add">
          <ac:chgData name="Elena Brindusa Trasnea (2332284)" userId="a6f3578e-c9b3-4e25-9eff-0a1104036ee3" providerId="ADAL" clId="{D693D148-AC60-4B5D-B84F-B754D28969AF}" dt="2026-10-20T13:04:48.372" v="624" actId="26606"/>
          <ac:spMkLst>
            <pc:docMk/>
            <pc:sldMk cId="2168664767" sldId="261"/>
            <ac:spMk id="9" creationId="{B8DD2392-397B-48BF-BEFA-EA1FB881CA85}"/>
          </ac:spMkLst>
        </pc:spChg>
        <pc:picChg chg="mod">
          <ac:chgData name="Elena Brindusa Trasnea (2332284)" userId="a6f3578e-c9b3-4e25-9eff-0a1104036ee3" providerId="ADAL" clId="{D693D148-AC60-4B5D-B84F-B754D28969AF}" dt="2026-10-24T21:59:31.670" v="689" actId="1076"/>
          <ac:picMkLst>
            <pc:docMk/>
            <pc:sldMk cId="2168664767" sldId="261"/>
            <ac:picMk id="4" creationId="{B3547CC9-85FF-0AB1-5C5F-C159A393E8B6}"/>
          </ac:picMkLst>
        </pc:picChg>
        <pc:picChg chg="add">
          <ac:chgData name="Elena Brindusa Trasnea (2332284)" userId="a6f3578e-c9b3-4e25-9eff-0a1104036ee3" providerId="ADAL" clId="{D693D148-AC60-4B5D-B84F-B754D28969AF}" dt="2026-10-20T13:04:48.372" v="624" actId="26606"/>
          <ac:picMkLst>
            <pc:docMk/>
            <pc:sldMk cId="2168664767" sldId="261"/>
            <ac:picMk id="5" creationId="{2FB0E8AB-EEB0-4DD8-B887-CA1BF3B87B4E}"/>
          </ac:picMkLst>
        </pc:picChg>
      </pc:sldChg>
      <pc:sldChg chg="addSp delSp modSp new mod setBg setClrOvrMap">
        <pc:chgData name="Elena Brindusa Trasnea (2332284)" userId="a6f3578e-c9b3-4e25-9eff-0a1104036ee3" providerId="ADAL" clId="{D693D148-AC60-4B5D-B84F-B754D28969AF}" dt="2026-10-24T22:00:38.635" v="690" actId="1076"/>
        <pc:sldMkLst>
          <pc:docMk/>
          <pc:sldMk cId="1427935684" sldId="262"/>
        </pc:sldMkLst>
        <pc:spChg chg="mod">
          <ac:chgData name="Elena Brindusa Trasnea (2332284)" userId="a6f3578e-c9b3-4e25-9eff-0a1104036ee3" providerId="ADAL" clId="{D693D148-AC60-4B5D-B84F-B754D28969AF}" dt="2026-10-20T13:04:57.310" v="627" actId="26606"/>
          <ac:spMkLst>
            <pc:docMk/>
            <pc:sldMk cId="1427935684" sldId="262"/>
            <ac:spMk id="2" creationId="{278E566C-1CDE-1820-A237-9C3BAED35EB9}"/>
          </ac:spMkLst>
        </pc:spChg>
        <pc:spChg chg="mod ord">
          <ac:chgData name="Elena Brindusa Trasnea (2332284)" userId="a6f3578e-c9b3-4e25-9eff-0a1104036ee3" providerId="ADAL" clId="{D693D148-AC60-4B5D-B84F-B754D28969AF}" dt="2026-10-20T13:09:43.433" v="681" actId="20577"/>
          <ac:spMkLst>
            <pc:docMk/>
            <pc:sldMk cId="1427935684" sldId="262"/>
            <ac:spMk id="3" creationId="{D7AED134-3C88-5D82-A172-0D6AC647C688}"/>
          </ac:spMkLst>
        </pc:spChg>
        <pc:spChg chg="add">
          <ac:chgData name="Elena Brindusa Trasnea (2332284)" userId="a6f3578e-c9b3-4e25-9eff-0a1104036ee3" providerId="ADAL" clId="{D693D148-AC60-4B5D-B84F-B754D28969AF}" dt="2026-10-20T13:04:57.310" v="627" actId="26606"/>
          <ac:spMkLst>
            <pc:docMk/>
            <pc:sldMk cId="1427935684" sldId="262"/>
            <ac:spMk id="40" creationId="{DB691D59-8F51-4DD8-AD41-D568D29B08F8}"/>
          </ac:spMkLst>
        </pc:spChg>
        <pc:spChg chg="add">
          <ac:chgData name="Elena Brindusa Trasnea (2332284)" userId="a6f3578e-c9b3-4e25-9eff-0a1104036ee3" providerId="ADAL" clId="{D693D148-AC60-4B5D-B84F-B754D28969AF}" dt="2026-10-20T13:04:57.310" v="627" actId="26606"/>
          <ac:spMkLst>
            <pc:docMk/>
            <pc:sldMk cId="1427935684" sldId="262"/>
            <ac:spMk id="41" creationId="{204AEF18-0627-48F3-9B3D-F7E8F050B1D4}"/>
          </ac:spMkLst>
        </pc:spChg>
        <pc:spChg chg="add">
          <ac:chgData name="Elena Brindusa Trasnea (2332284)" userId="a6f3578e-c9b3-4e25-9eff-0a1104036ee3" providerId="ADAL" clId="{D693D148-AC60-4B5D-B84F-B754D28969AF}" dt="2026-10-20T13:04:57.310" v="627" actId="26606"/>
          <ac:spMkLst>
            <pc:docMk/>
            <pc:sldMk cId="1427935684" sldId="262"/>
            <ac:spMk id="42" creationId="{CEAEE08A-C572-438F-9753-B0D527A515A7}"/>
          </ac:spMkLst>
        </pc:spChg>
        <pc:spChg chg="add">
          <ac:chgData name="Elena Brindusa Trasnea (2332284)" userId="a6f3578e-c9b3-4e25-9eff-0a1104036ee3" providerId="ADAL" clId="{D693D148-AC60-4B5D-B84F-B754D28969AF}" dt="2026-10-20T13:04:57.310" v="627" actId="26606"/>
          <ac:spMkLst>
            <pc:docMk/>
            <pc:sldMk cId="1427935684" sldId="262"/>
            <ac:spMk id="44" creationId="{3CED7894-4F62-4A6C-8DB5-DB5BE08E9C03}"/>
          </ac:spMkLst>
        </pc:spChg>
        <pc:spChg chg="add">
          <ac:chgData name="Elena Brindusa Trasnea (2332284)" userId="a6f3578e-c9b3-4e25-9eff-0a1104036ee3" providerId="ADAL" clId="{D693D148-AC60-4B5D-B84F-B754D28969AF}" dt="2026-10-20T13:04:57.310" v="627" actId="26606"/>
          <ac:spMkLst>
            <pc:docMk/>
            <pc:sldMk cId="1427935684" sldId="262"/>
            <ac:spMk id="45" creationId="{E536F3B4-50F6-4C52-8F76-4EB1214719DC}"/>
          </ac:spMkLst>
        </pc:spChg>
        <pc:picChg chg="mod">
          <ac:chgData name="Elena Brindusa Trasnea (2332284)" userId="a6f3578e-c9b3-4e25-9eff-0a1104036ee3" providerId="ADAL" clId="{D693D148-AC60-4B5D-B84F-B754D28969AF}" dt="2026-10-24T22:00:38.635" v="690" actId="1076"/>
          <ac:picMkLst>
            <pc:docMk/>
            <pc:sldMk cId="1427935684" sldId="262"/>
            <ac:picMk id="4" creationId="{851E5317-6027-CAE3-4EAC-12D6C39BBC27}"/>
          </ac:picMkLst>
        </pc:picChg>
        <pc:picChg chg="add mod ord">
          <ac:chgData name="Elena Brindusa Trasnea (2332284)" userId="a6f3578e-c9b3-4e25-9eff-0a1104036ee3" providerId="ADAL" clId="{D693D148-AC60-4B5D-B84F-B754D28969AF}" dt="2026-10-20T13:02:49.973" v="610" actId="26606"/>
          <ac:picMkLst>
            <pc:docMk/>
            <pc:sldMk cId="1427935684" sldId="262"/>
            <ac:picMk id="6" creationId="{F2F14760-36F3-52BD-C915-024C41894096}"/>
          </ac:picMkLst>
        </pc:picChg>
      </pc:sldChg>
      <pc:sldChg chg="addSp delSp modSp new mod setBg setClrOvrMap delDesignElem">
        <pc:chgData name="Elena Brindusa Trasnea (2332284)" userId="a6f3578e-c9b3-4e25-9eff-0a1104036ee3" providerId="ADAL" clId="{D693D148-AC60-4B5D-B84F-B754D28969AF}" dt="2026-10-24T22:02:38.846" v="693" actId="1076"/>
        <pc:sldMkLst>
          <pc:docMk/>
          <pc:sldMk cId="1530219987" sldId="263"/>
        </pc:sldMkLst>
        <pc:spChg chg="mod ord">
          <ac:chgData name="Elena Brindusa Trasnea (2332284)" userId="a6f3578e-c9b3-4e25-9eff-0a1104036ee3" providerId="ADAL" clId="{D693D148-AC60-4B5D-B84F-B754D28969AF}" dt="2026-10-20T13:05:03.689" v="628" actId="26606"/>
          <ac:spMkLst>
            <pc:docMk/>
            <pc:sldMk cId="1530219987" sldId="263"/>
            <ac:spMk id="2" creationId="{2FFCDA58-E87A-3EC4-1BC6-0768255C210D}"/>
          </ac:spMkLst>
        </pc:spChg>
        <pc:spChg chg="mod">
          <ac:chgData name="Elena Brindusa Trasnea (2332284)" userId="a6f3578e-c9b3-4e25-9eff-0a1104036ee3" providerId="ADAL" clId="{D693D148-AC60-4B5D-B84F-B754D28969AF}" dt="2026-10-20T13:05:03.689" v="628" actId="26606"/>
          <ac:spMkLst>
            <pc:docMk/>
            <pc:sldMk cId="1530219987" sldId="263"/>
            <ac:spMk id="4" creationId="{8FAEAF88-65D9-6AC3-68FA-8629F07FD0F9}"/>
          </ac:spMkLst>
        </pc:spChg>
        <pc:spChg chg="add">
          <ac:chgData name="Elena Brindusa Trasnea (2332284)" userId="a6f3578e-c9b3-4e25-9eff-0a1104036ee3" providerId="ADAL" clId="{D693D148-AC60-4B5D-B84F-B754D28969AF}" dt="2026-10-20T13:05:03.689" v="628" actId="26606"/>
          <ac:spMkLst>
            <pc:docMk/>
            <pc:sldMk cId="1530219987" sldId="263"/>
            <ac:spMk id="8" creationId="{2928117C-9446-4E7F-AE62-95E0F6DB5B27}"/>
          </ac:spMkLst>
        </pc:spChg>
        <pc:spChg chg="add">
          <ac:chgData name="Elena Brindusa Trasnea (2332284)" userId="a6f3578e-c9b3-4e25-9eff-0a1104036ee3" providerId="ADAL" clId="{D693D148-AC60-4B5D-B84F-B754D28969AF}" dt="2026-10-20T13:05:03.689" v="628" actId="26606"/>
          <ac:spMkLst>
            <pc:docMk/>
            <pc:sldMk cId="1530219987" sldId="263"/>
            <ac:spMk id="9" creationId="{84D30AFB-4D71-48B0-AA00-28EE92363A5F}"/>
          </ac:spMkLst>
        </pc:spChg>
        <pc:spChg chg="add">
          <ac:chgData name="Elena Brindusa Trasnea (2332284)" userId="a6f3578e-c9b3-4e25-9eff-0a1104036ee3" providerId="ADAL" clId="{D693D148-AC60-4B5D-B84F-B754D28969AF}" dt="2026-10-20T13:05:03.689" v="628" actId="26606"/>
          <ac:spMkLst>
            <pc:docMk/>
            <pc:sldMk cId="1530219987" sldId="263"/>
            <ac:spMk id="10" creationId="{96A0B76F-8010-4C62-B4B6-C5FC438C059E}"/>
          </ac:spMkLst>
        </pc:spChg>
        <pc:spChg chg="add">
          <ac:chgData name="Elena Brindusa Trasnea (2332284)" userId="a6f3578e-c9b3-4e25-9eff-0a1104036ee3" providerId="ADAL" clId="{D693D148-AC60-4B5D-B84F-B754D28969AF}" dt="2026-10-20T13:05:03.689" v="628" actId="26606"/>
          <ac:spMkLst>
            <pc:docMk/>
            <pc:sldMk cId="1530219987" sldId="263"/>
            <ac:spMk id="12" creationId="{B36BEBD5-A373-4C8C-8C06-CD8007E22F39}"/>
          </ac:spMkLst>
        </pc:spChg>
        <pc:spChg chg="add">
          <ac:chgData name="Elena Brindusa Trasnea (2332284)" userId="a6f3578e-c9b3-4e25-9eff-0a1104036ee3" providerId="ADAL" clId="{D693D148-AC60-4B5D-B84F-B754D28969AF}" dt="2026-10-20T13:05:03.689" v="628" actId="26606"/>
          <ac:spMkLst>
            <pc:docMk/>
            <pc:sldMk cId="1530219987" sldId="263"/>
            <ac:spMk id="14" creationId="{36B822CC-7DA9-4417-AA94-64CEB676F0B8}"/>
          </ac:spMkLst>
        </pc:spChg>
        <pc:spChg chg="add">
          <ac:chgData name="Elena Brindusa Trasnea (2332284)" userId="a6f3578e-c9b3-4e25-9eff-0a1104036ee3" providerId="ADAL" clId="{D693D148-AC60-4B5D-B84F-B754D28969AF}" dt="2026-10-20T13:05:03.689" v="628" actId="26606"/>
          <ac:spMkLst>
            <pc:docMk/>
            <pc:sldMk cId="1530219987" sldId="263"/>
            <ac:spMk id="16" creationId="{AFA01E88-71CC-4FF3-9E81-51E0C32B45E4}"/>
          </ac:spMkLst>
        </pc:spChg>
        <pc:picChg chg="mod">
          <ac:chgData name="Elena Brindusa Trasnea (2332284)" userId="a6f3578e-c9b3-4e25-9eff-0a1104036ee3" providerId="ADAL" clId="{D693D148-AC60-4B5D-B84F-B754D28969AF}" dt="2026-10-24T22:02:38.846" v="693" actId="1076"/>
          <ac:picMkLst>
            <pc:docMk/>
            <pc:sldMk cId="1530219987" sldId="263"/>
            <ac:picMk id="3" creationId="{B5B87FFE-85CD-603E-0C0C-9A68F47430A3}"/>
          </ac:picMkLst>
        </pc:picChg>
        <pc:picChg chg="add mod ord">
          <ac:chgData name="Elena Brindusa Trasnea (2332284)" userId="a6f3578e-c9b3-4e25-9eff-0a1104036ee3" providerId="ADAL" clId="{D693D148-AC60-4B5D-B84F-B754D28969AF}" dt="2026-10-20T13:05:03.689" v="628" actId="26606"/>
          <ac:picMkLst>
            <pc:docMk/>
            <pc:sldMk cId="1530219987" sldId="263"/>
            <ac:picMk id="6" creationId="{5CBB7E01-0C04-5412-3BEE-6940692D5A24}"/>
          </ac:picMkLst>
        </pc:picChg>
      </pc:sldChg>
      <pc:sldChg chg="addSp delSp modSp new mod setBg setClrOvrMap">
        <pc:chgData name="Elena Brindusa Trasnea (2332284)" userId="a6f3578e-c9b3-4e25-9eff-0a1104036ee3" providerId="ADAL" clId="{D693D148-AC60-4B5D-B84F-B754D28969AF}" dt="2026-10-24T22:03:49.491" v="694" actId="1076"/>
        <pc:sldMkLst>
          <pc:docMk/>
          <pc:sldMk cId="4198385225" sldId="264"/>
        </pc:sldMkLst>
        <pc:spChg chg="mod">
          <ac:chgData name="Elena Brindusa Trasnea (2332284)" userId="a6f3578e-c9b3-4e25-9eff-0a1104036ee3" providerId="ADAL" clId="{D693D148-AC60-4B5D-B84F-B754D28969AF}" dt="2026-10-20T13:05:29.338" v="629" actId="26606"/>
          <ac:spMkLst>
            <pc:docMk/>
            <pc:sldMk cId="4198385225" sldId="264"/>
            <ac:spMk id="2" creationId="{86D86CBE-6067-ECFA-11D9-E6774BEC3B70}"/>
          </ac:spMkLst>
        </pc:spChg>
        <pc:spChg chg="add mod">
          <ac:chgData name="Elena Brindusa Trasnea (2332284)" userId="a6f3578e-c9b3-4e25-9eff-0a1104036ee3" providerId="ADAL" clId="{D693D148-AC60-4B5D-B84F-B754D28969AF}" dt="2026-10-20T13:05:29.338" v="629" actId="26606"/>
          <ac:spMkLst>
            <pc:docMk/>
            <pc:sldMk cId="4198385225" sldId="264"/>
            <ac:spMk id="5" creationId="{18CA2A03-34F3-9E53-7912-CE9C7A9F089B}"/>
          </ac:spMkLst>
        </pc:spChg>
        <pc:spChg chg="add">
          <ac:chgData name="Elena Brindusa Trasnea (2332284)" userId="a6f3578e-c9b3-4e25-9eff-0a1104036ee3" providerId="ADAL" clId="{D693D148-AC60-4B5D-B84F-B754D28969AF}" dt="2026-10-20T13:05:29.338" v="629" actId="26606"/>
          <ac:spMkLst>
            <pc:docMk/>
            <pc:sldMk cId="4198385225" sldId="264"/>
            <ac:spMk id="10" creationId="{E9AA9F65-94B8-41A5-A7FF-23D2CFB116BB}"/>
          </ac:spMkLst>
        </pc:spChg>
        <pc:spChg chg="add">
          <ac:chgData name="Elena Brindusa Trasnea (2332284)" userId="a6f3578e-c9b3-4e25-9eff-0a1104036ee3" providerId="ADAL" clId="{D693D148-AC60-4B5D-B84F-B754D28969AF}" dt="2026-10-20T13:05:29.338" v="629" actId="26606"/>
          <ac:spMkLst>
            <pc:docMk/>
            <pc:sldMk cId="4198385225" sldId="264"/>
            <ac:spMk id="12" creationId="{7E8B0F8E-3F6C-4541-B9C1-774D80A08834}"/>
          </ac:spMkLst>
        </pc:spChg>
        <pc:spChg chg="add">
          <ac:chgData name="Elena Brindusa Trasnea (2332284)" userId="a6f3578e-c9b3-4e25-9eff-0a1104036ee3" providerId="ADAL" clId="{D693D148-AC60-4B5D-B84F-B754D28969AF}" dt="2026-10-20T13:05:29.338" v="629" actId="26606"/>
          <ac:spMkLst>
            <pc:docMk/>
            <pc:sldMk cId="4198385225" sldId="264"/>
            <ac:spMk id="14" creationId="{7A45F5BC-32D1-41CD-B270-C46F18CA1ACC}"/>
          </ac:spMkLst>
        </pc:spChg>
        <pc:spChg chg="add">
          <ac:chgData name="Elena Brindusa Trasnea (2332284)" userId="a6f3578e-c9b3-4e25-9eff-0a1104036ee3" providerId="ADAL" clId="{D693D148-AC60-4B5D-B84F-B754D28969AF}" dt="2026-10-20T13:05:29.338" v="629" actId="26606"/>
          <ac:spMkLst>
            <pc:docMk/>
            <pc:sldMk cId="4198385225" sldId="264"/>
            <ac:spMk id="16" creationId="{5BB74D4E-F243-4A10-813D-500A14025392}"/>
          </ac:spMkLst>
        </pc:spChg>
        <pc:spChg chg="add">
          <ac:chgData name="Elena Brindusa Trasnea (2332284)" userId="a6f3578e-c9b3-4e25-9eff-0a1104036ee3" providerId="ADAL" clId="{D693D148-AC60-4B5D-B84F-B754D28969AF}" dt="2026-10-20T13:05:29.338" v="629" actId="26606"/>
          <ac:spMkLst>
            <pc:docMk/>
            <pc:sldMk cId="4198385225" sldId="264"/>
            <ac:spMk id="18" creationId="{E2B7D02C-F642-492B-8E97-FDE1C0FDA332}"/>
          </ac:spMkLst>
        </pc:spChg>
        <pc:spChg chg="add">
          <ac:chgData name="Elena Brindusa Trasnea (2332284)" userId="a6f3578e-c9b3-4e25-9eff-0a1104036ee3" providerId="ADAL" clId="{D693D148-AC60-4B5D-B84F-B754D28969AF}" dt="2026-10-20T13:05:29.338" v="629" actId="26606"/>
          <ac:spMkLst>
            <pc:docMk/>
            <pc:sldMk cId="4198385225" sldId="264"/>
            <ac:spMk id="20" creationId="{A2D0BA34-24BC-4C63-945A-90AA854E19E8}"/>
          </ac:spMkLst>
        </pc:spChg>
        <pc:spChg chg="add">
          <ac:chgData name="Elena Brindusa Trasnea (2332284)" userId="a6f3578e-c9b3-4e25-9eff-0a1104036ee3" providerId="ADAL" clId="{D693D148-AC60-4B5D-B84F-B754D28969AF}" dt="2026-10-20T13:05:29.338" v="629" actId="26606"/>
          <ac:spMkLst>
            <pc:docMk/>
            <pc:sldMk cId="4198385225" sldId="264"/>
            <ac:spMk id="22" creationId="{0647415D-11C2-4BA0-A3EE-E0DA219B3A08}"/>
          </ac:spMkLst>
        </pc:spChg>
        <pc:picChg chg="mod">
          <ac:chgData name="Elena Brindusa Trasnea (2332284)" userId="a6f3578e-c9b3-4e25-9eff-0a1104036ee3" providerId="ADAL" clId="{D693D148-AC60-4B5D-B84F-B754D28969AF}" dt="2026-10-24T22:03:49.491" v="694" actId="1076"/>
          <ac:picMkLst>
            <pc:docMk/>
            <pc:sldMk cId="4198385225" sldId="264"/>
            <ac:picMk id="3" creationId="{4B2CE58F-ECC3-7C95-A9A0-A57806B75946}"/>
          </ac:picMkLst>
        </pc:picChg>
      </pc:sldChg>
      <pc:sldChg chg="addSp delSp modSp new mod setBg setClrOvrMap">
        <pc:chgData name="Elena Brindusa Trasnea (2332284)" userId="a6f3578e-c9b3-4e25-9eff-0a1104036ee3" providerId="ADAL" clId="{D693D148-AC60-4B5D-B84F-B754D28969AF}" dt="2026-10-24T22:05:13.165" v="695" actId="1076"/>
        <pc:sldMkLst>
          <pc:docMk/>
          <pc:sldMk cId="1703028684" sldId="265"/>
        </pc:sldMkLst>
        <pc:spChg chg="mod">
          <ac:chgData name="Elena Brindusa Trasnea (2332284)" userId="a6f3578e-c9b3-4e25-9eff-0a1104036ee3" providerId="ADAL" clId="{D693D148-AC60-4B5D-B84F-B754D28969AF}" dt="2026-10-20T13:05:57.245" v="636" actId="26606"/>
          <ac:spMkLst>
            <pc:docMk/>
            <pc:sldMk cId="1703028684" sldId="265"/>
            <ac:spMk id="2" creationId="{90A64481-3CA6-69D3-A5A4-B6AFBDAA9257}"/>
          </ac:spMkLst>
        </pc:spChg>
        <pc:spChg chg="mod">
          <ac:chgData name="Elena Brindusa Trasnea (2332284)" userId="a6f3578e-c9b3-4e25-9eff-0a1104036ee3" providerId="ADAL" clId="{D693D148-AC60-4B5D-B84F-B754D28969AF}" dt="2026-10-20T13:05:57.245" v="636" actId="26606"/>
          <ac:spMkLst>
            <pc:docMk/>
            <pc:sldMk cId="1703028684" sldId="265"/>
            <ac:spMk id="3" creationId="{D96FFCFB-0C1D-1EB0-F420-2687DFFA7B53}"/>
          </ac:spMkLst>
        </pc:spChg>
        <pc:spChg chg="add">
          <ac:chgData name="Elena Brindusa Trasnea (2332284)" userId="a6f3578e-c9b3-4e25-9eff-0a1104036ee3" providerId="ADAL" clId="{D693D148-AC60-4B5D-B84F-B754D28969AF}" dt="2026-10-20T13:05:57.245" v="636" actId="26606"/>
          <ac:spMkLst>
            <pc:docMk/>
            <pc:sldMk cId="1703028684" sldId="265"/>
            <ac:spMk id="36" creationId="{1A59258C-AAC2-41CD-973C-7439B122A3FF}"/>
          </ac:spMkLst>
        </pc:spChg>
        <pc:spChg chg="add">
          <ac:chgData name="Elena Brindusa Trasnea (2332284)" userId="a6f3578e-c9b3-4e25-9eff-0a1104036ee3" providerId="ADAL" clId="{D693D148-AC60-4B5D-B84F-B754D28969AF}" dt="2026-10-20T13:05:57.245" v="636" actId="26606"/>
          <ac:spMkLst>
            <pc:docMk/>
            <pc:sldMk cId="1703028684" sldId="265"/>
            <ac:spMk id="38" creationId="{54516B72-0116-42B2-82A2-B11218A36636}"/>
          </ac:spMkLst>
        </pc:spChg>
        <pc:spChg chg="add">
          <ac:chgData name="Elena Brindusa Trasnea (2332284)" userId="a6f3578e-c9b3-4e25-9eff-0a1104036ee3" providerId="ADAL" clId="{D693D148-AC60-4B5D-B84F-B754D28969AF}" dt="2026-10-20T13:05:57.245" v="636" actId="26606"/>
          <ac:spMkLst>
            <pc:docMk/>
            <pc:sldMk cId="1703028684" sldId="265"/>
            <ac:spMk id="40" creationId="{7CDB507F-21B7-4C27-B0FC-D9C465C6DB44}"/>
          </ac:spMkLst>
        </pc:spChg>
        <pc:spChg chg="add">
          <ac:chgData name="Elena Brindusa Trasnea (2332284)" userId="a6f3578e-c9b3-4e25-9eff-0a1104036ee3" providerId="ADAL" clId="{D693D148-AC60-4B5D-B84F-B754D28969AF}" dt="2026-10-20T13:05:57.245" v="636" actId="26606"/>
          <ac:spMkLst>
            <pc:docMk/>
            <pc:sldMk cId="1703028684" sldId="265"/>
            <ac:spMk id="42" creationId="{7AB1AE17-B7A3-4363-95CD-25441E2FF1F3}"/>
          </ac:spMkLst>
        </pc:spChg>
        <pc:picChg chg="mod">
          <ac:chgData name="Elena Brindusa Trasnea (2332284)" userId="a6f3578e-c9b3-4e25-9eff-0a1104036ee3" providerId="ADAL" clId="{D693D148-AC60-4B5D-B84F-B754D28969AF}" dt="2026-10-24T22:05:13.165" v="695" actId="1076"/>
          <ac:picMkLst>
            <pc:docMk/>
            <pc:sldMk cId="1703028684" sldId="265"/>
            <ac:picMk id="4" creationId="{01A4BAA8-4851-76F7-9867-3A2FAE0EEE00}"/>
          </ac:picMkLst>
        </pc:picChg>
      </pc:sldChg>
      <pc:sldChg chg="addSp delSp modSp new mod setBg setClrOvrMap delDesignElem">
        <pc:chgData name="Elena Brindusa Trasnea (2332284)" userId="a6f3578e-c9b3-4e25-9eff-0a1104036ee3" providerId="ADAL" clId="{D693D148-AC60-4B5D-B84F-B754D28969AF}" dt="2026-10-24T22:06:17.165" v="696" actId="1076"/>
        <pc:sldMkLst>
          <pc:docMk/>
          <pc:sldMk cId="668203614" sldId="266"/>
        </pc:sldMkLst>
        <pc:spChg chg="mod">
          <ac:chgData name="Elena Brindusa Trasnea (2332284)" userId="a6f3578e-c9b3-4e25-9eff-0a1104036ee3" providerId="ADAL" clId="{D693D148-AC60-4B5D-B84F-B754D28969AF}" dt="2026-10-20T13:06:16.204" v="643" actId="26606"/>
          <ac:spMkLst>
            <pc:docMk/>
            <pc:sldMk cId="668203614" sldId="266"/>
            <ac:spMk id="2" creationId="{D13F5BC7-F089-6E50-EACD-5E014AF54404}"/>
          </ac:spMkLst>
        </pc:spChg>
        <pc:spChg chg="mod">
          <ac:chgData name="Elena Brindusa Trasnea (2332284)" userId="a6f3578e-c9b3-4e25-9eff-0a1104036ee3" providerId="ADAL" clId="{D693D148-AC60-4B5D-B84F-B754D28969AF}" dt="2026-10-20T13:06:16.204" v="643" actId="26606"/>
          <ac:spMkLst>
            <pc:docMk/>
            <pc:sldMk cId="668203614" sldId="266"/>
            <ac:spMk id="3" creationId="{AB996AE6-C6BF-1E37-42A0-B8E12C49D67C}"/>
          </ac:spMkLst>
        </pc:spChg>
        <pc:spChg chg="add">
          <ac:chgData name="Elena Brindusa Trasnea (2332284)" userId="a6f3578e-c9b3-4e25-9eff-0a1104036ee3" providerId="ADAL" clId="{D693D148-AC60-4B5D-B84F-B754D28969AF}" dt="2026-10-20T13:06:16.204" v="643" actId="26606"/>
          <ac:spMkLst>
            <pc:docMk/>
            <pc:sldMk cId="668203614" sldId="266"/>
            <ac:spMk id="47" creationId="{DB691D59-8F51-4DD8-AD41-D568D29B08F8}"/>
          </ac:spMkLst>
        </pc:spChg>
        <pc:spChg chg="add">
          <ac:chgData name="Elena Brindusa Trasnea (2332284)" userId="a6f3578e-c9b3-4e25-9eff-0a1104036ee3" providerId="ADAL" clId="{D693D148-AC60-4B5D-B84F-B754D28969AF}" dt="2026-10-20T13:06:16.204" v="643" actId="26606"/>
          <ac:spMkLst>
            <pc:docMk/>
            <pc:sldMk cId="668203614" sldId="266"/>
            <ac:spMk id="48" creationId="{204AEF18-0627-48F3-9B3D-F7E8F050B1D4}"/>
          </ac:spMkLst>
        </pc:spChg>
        <pc:spChg chg="add">
          <ac:chgData name="Elena Brindusa Trasnea (2332284)" userId="a6f3578e-c9b3-4e25-9eff-0a1104036ee3" providerId="ADAL" clId="{D693D148-AC60-4B5D-B84F-B754D28969AF}" dt="2026-10-20T13:06:16.204" v="643" actId="26606"/>
          <ac:spMkLst>
            <pc:docMk/>
            <pc:sldMk cId="668203614" sldId="266"/>
            <ac:spMk id="49" creationId="{CEAEE08A-C572-438F-9753-B0D527A515A7}"/>
          </ac:spMkLst>
        </pc:spChg>
        <pc:spChg chg="add">
          <ac:chgData name="Elena Brindusa Trasnea (2332284)" userId="a6f3578e-c9b3-4e25-9eff-0a1104036ee3" providerId="ADAL" clId="{D693D148-AC60-4B5D-B84F-B754D28969AF}" dt="2026-10-20T13:06:16.204" v="643" actId="26606"/>
          <ac:spMkLst>
            <pc:docMk/>
            <pc:sldMk cId="668203614" sldId="266"/>
            <ac:spMk id="50" creationId="{993F09C6-4F57-4B05-9592-E253D8BC6286}"/>
          </ac:spMkLst>
        </pc:spChg>
        <pc:spChg chg="add">
          <ac:chgData name="Elena Brindusa Trasnea (2332284)" userId="a6f3578e-c9b3-4e25-9eff-0a1104036ee3" providerId="ADAL" clId="{D693D148-AC60-4B5D-B84F-B754D28969AF}" dt="2026-10-20T13:06:16.204" v="643" actId="26606"/>
          <ac:spMkLst>
            <pc:docMk/>
            <pc:sldMk cId="668203614" sldId="266"/>
            <ac:spMk id="51" creationId="{00401440-1DC9-4C9E-A3BA-4DECEEB46503}"/>
          </ac:spMkLst>
        </pc:spChg>
        <pc:spChg chg="add">
          <ac:chgData name="Elena Brindusa Trasnea (2332284)" userId="a6f3578e-c9b3-4e25-9eff-0a1104036ee3" providerId="ADAL" clId="{D693D148-AC60-4B5D-B84F-B754D28969AF}" dt="2026-10-20T13:06:16.204" v="643" actId="26606"/>
          <ac:spMkLst>
            <pc:docMk/>
            <pc:sldMk cId="668203614" sldId="266"/>
            <ac:spMk id="52" creationId="{36B822CC-7DA9-4417-AA94-64CEB676F0B8}"/>
          </ac:spMkLst>
        </pc:spChg>
        <pc:spChg chg="add">
          <ac:chgData name="Elena Brindusa Trasnea (2332284)" userId="a6f3578e-c9b3-4e25-9eff-0a1104036ee3" providerId="ADAL" clId="{D693D148-AC60-4B5D-B84F-B754D28969AF}" dt="2026-10-20T13:06:16.204" v="643" actId="26606"/>
          <ac:spMkLst>
            <pc:docMk/>
            <pc:sldMk cId="668203614" sldId="266"/>
            <ac:spMk id="53" creationId="{AFA01E88-71CC-4FF3-9E81-51E0C32B45E4}"/>
          </ac:spMkLst>
        </pc:spChg>
        <pc:picChg chg="mod">
          <ac:chgData name="Elena Brindusa Trasnea (2332284)" userId="a6f3578e-c9b3-4e25-9eff-0a1104036ee3" providerId="ADAL" clId="{D693D148-AC60-4B5D-B84F-B754D28969AF}" dt="2026-10-24T22:06:17.165" v="696" actId="1076"/>
          <ac:picMkLst>
            <pc:docMk/>
            <pc:sldMk cId="668203614" sldId="266"/>
            <ac:picMk id="4" creationId="{62390AD3-715D-03F1-A1E3-C3E12AE4A2AE}"/>
          </ac:picMkLst>
        </pc:picChg>
        <pc:picChg chg="add mod ord">
          <ac:chgData name="Elena Brindusa Trasnea (2332284)" userId="a6f3578e-c9b3-4e25-9eff-0a1104036ee3" providerId="ADAL" clId="{D693D148-AC60-4B5D-B84F-B754D28969AF}" dt="2026-10-20T13:06:16.204" v="643" actId="26606"/>
          <ac:picMkLst>
            <pc:docMk/>
            <pc:sldMk cId="668203614" sldId="266"/>
            <ac:picMk id="10" creationId="{8D81AEB9-37D9-0E57-A47D-2E048A3CAFF7}"/>
          </ac:picMkLst>
        </pc:picChg>
      </pc:sldChg>
      <pc:sldChg chg="addSp delSp modSp new mod setBg">
        <pc:chgData name="Elena Brindusa Trasnea (2332284)" userId="a6f3578e-c9b3-4e25-9eff-0a1104036ee3" providerId="ADAL" clId="{D693D148-AC60-4B5D-B84F-B754D28969AF}" dt="2026-10-24T22:07:48.564" v="697" actId="1076"/>
        <pc:sldMkLst>
          <pc:docMk/>
          <pc:sldMk cId="1567192448" sldId="267"/>
        </pc:sldMkLst>
        <pc:spChg chg="mod">
          <ac:chgData name="Elena Brindusa Trasnea (2332284)" userId="a6f3578e-c9b3-4e25-9eff-0a1104036ee3" providerId="ADAL" clId="{D693D148-AC60-4B5D-B84F-B754D28969AF}" dt="2026-10-20T13:06:22.943" v="646" actId="26606"/>
          <ac:spMkLst>
            <pc:docMk/>
            <pc:sldMk cId="1567192448" sldId="267"/>
            <ac:spMk id="2" creationId="{B07A65D9-C4A3-1629-6AE5-5F5A6B4797A6}"/>
          </ac:spMkLst>
        </pc:spChg>
        <pc:spChg chg="mod">
          <ac:chgData name="Elena Brindusa Trasnea (2332284)" userId="a6f3578e-c9b3-4e25-9eff-0a1104036ee3" providerId="ADAL" clId="{D693D148-AC60-4B5D-B84F-B754D28969AF}" dt="2026-10-20T13:06:22.943" v="646" actId="26606"/>
          <ac:spMkLst>
            <pc:docMk/>
            <pc:sldMk cId="1567192448" sldId="267"/>
            <ac:spMk id="3" creationId="{0603EEA3-7A24-2B32-DF79-6BCE50D98C1B}"/>
          </ac:spMkLst>
        </pc:spChg>
        <pc:spChg chg="add">
          <ac:chgData name="Elena Brindusa Trasnea (2332284)" userId="a6f3578e-c9b3-4e25-9eff-0a1104036ee3" providerId="ADAL" clId="{D693D148-AC60-4B5D-B84F-B754D28969AF}" dt="2026-10-20T13:06:22.943" v="646" actId="26606"/>
          <ac:spMkLst>
            <pc:docMk/>
            <pc:sldMk cId="1567192448" sldId="267"/>
            <ac:spMk id="16" creationId="{B373F125-DEF3-41D6-9918-AB21A2ACC37A}"/>
          </ac:spMkLst>
        </pc:spChg>
        <pc:spChg chg="add">
          <ac:chgData name="Elena Brindusa Trasnea (2332284)" userId="a6f3578e-c9b3-4e25-9eff-0a1104036ee3" providerId="ADAL" clId="{D693D148-AC60-4B5D-B84F-B754D28969AF}" dt="2026-10-20T13:06:22.943" v="646" actId="26606"/>
          <ac:spMkLst>
            <pc:docMk/>
            <pc:sldMk cId="1567192448" sldId="267"/>
            <ac:spMk id="17" creationId="{71E9F226-EB6E-48C9-ADDA-636DE4BF4EBE}"/>
          </ac:spMkLst>
        </pc:spChg>
        <pc:picChg chg="mod">
          <ac:chgData name="Elena Brindusa Trasnea (2332284)" userId="a6f3578e-c9b3-4e25-9eff-0a1104036ee3" providerId="ADAL" clId="{D693D148-AC60-4B5D-B84F-B754D28969AF}" dt="2026-10-24T22:07:48.564" v="697" actId="1076"/>
          <ac:picMkLst>
            <pc:docMk/>
            <pc:sldMk cId="1567192448" sldId="267"/>
            <ac:picMk id="4" creationId="{70DBB387-13B4-F4D8-5B71-FEC116D458E9}"/>
          </ac:picMkLst>
        </pc:picChg>
      </pc:sldChg>
      <pc:sldChg chg="addSp delSp modSp new mod setBg delAnim setClrOvrMap delDesignElem">
        <pc:chgData name="Elena Brindusa Trasnea (2332284)" userId="a6f3578e-c9b3-4e25-9eff-0a1104036ee3" providerId="ADAL" clId="{D693D148-AC60-4B5D-B84F-B754D28969AF}" dt="2026-10-24T22:10:10.257" v="700" actId="1076"/>
        <pc:sldMkLst>
          <pc:docMk/>
          <pc:sldMk cId="3535093855" sldId="268"/>
        </pc:sldMkLst>
        <pc:spChg chg="mod">
          <ac:chgData name="Elena Brindusa Trasnea (2332284)" userId="a6f3578e-c9b3-4e25-9eff-0a1104036ee3" providerId="ADAL" clId="{D693D148-AC60-4B5D-B84F-B754D28969AF}" dt="2026-10-20T13:06:28.399" v="647" actId="26606"/>
          <ac:spMkLst>
            <pc:docMk/>
            <pc:sldMk cId="3535093855" sldId="268"/>
            <ac:spMk id="2" creationId="{87ABD18C-F850-F152-2953-384F59BCF72E}"/>
          </ac:spMkLst>
        </pc:spChg>
        <pc:spChg chg="mod">
          <ac:chgData name="Elena Brindusa Trasnea (2332284)" userId="a6f3578e-c9b3-4e25-9eff-0a1104036ee3" providerId="ADAL" clId="{D693D148-AC60-4B5D-B84F-B754D28969AF}" dt="2026-10-20T13:06:28.399" v="647" actId="26606"/>
          <ac:spMkLst>
            <pc:docMk/>
            <pc:sldMk cId="3535093855" sldId="268"/>
            <ac:spMk id="3" creationId="{9DEF8466-33F9-7A72-0A1A-6E2F723FE763}"/>
          </ac:spMkLst>
        </pc:spChg>
        <pc:spChg chg="add">
          <ac:chgData name="Elena Brindusa Trasnea (2332284)" userId="a6f3578e-c9b3-4e25-9eff-0a1104036ee3" providerId="ADAL" clId="{D693D148-AC60-4B5D-B84F-B754D28969AF}" dt="2026-10-20T13:06:28.399" v="647" actId="26606"/>
          <ac:spMkLst>
            <pc:docMk/>
            <pc:sldMk cId="3535093855" sldId="268"/>
            <ac:spMk id="8" creationId="{2928117C-9446-4E7F-AE62-95E0F6DB5B27}"/>
          </ac:spMkLst>
        </pc:spChg>
        <pc:spChg chg="add">
          <ac:chgData name="Elena Brindusa Trasnea (2332284)" userId="a6f3578e-c9b3-4e25-9eff-0a1104036ee3" providerId="ADAL" clId="{D693D148-AC60-4B5D-B84F-B754D28969AF}" dt="2026-10-20T13:06:28.399" v="647" actId="26606"/>
          <ac:spMkLst>
            <pc:docMk/>
            <pc:sldMk cId="3535093855" sldId="268"/>
            <ac:spMk id="9" creationId="{84D30AFB-4D71-48B0-AA00-28EE92363A5F}"/>
          </ac:spMkLst>
        </pc:spChg>
        <pc:spChg chg="add">
          <ac:chgData name="Elena Brindusa Trasnea (2332284)" userId="a6f3578e-c9b3-4e25-9eff-0a1104036ee3" providerId="ADAL" clId="{D693D148-AC60-4B5D-B84F-B754D28969AF}" dt="2026-10-20T13:06:28.399" v="647" actId="26606"/>
          <ac:spMkLst>
            <pc:docMk/>
            <pc:sldMk cId="3535093855" sldId="268"/>
            <ac:spMk id="10" creationId="{96A0B76F-8010-4C62-B4B6-C5FC438C059E}"/>
          </ac:spMkLst>
        </pc:spChg>
        <pc:spChg chg="add">
          <ac:chgData name="Elena Brindusa Trasnea (2332284)" userId="a6f3578e-c9b3-4e25-9eff-0a1104036ee3" providerId="ADAL" clId="{D693D148-AC60-4B5D-B84F-B754D28969AF}" dt="2026-10-20T13:06:28.399" v="647" actId="26606"/>
          <ac:spMkLst>
            <pc:docMk/>
            <pc:sldMk cId="3535093855" sldId="268"/>
            <ac:spMk id="12" creationId="{B36BEBD5-A373-4C8C-8C06-CD8007E22F39}"/>
          </ac:spMkLst>
        </pc:spChg>
        <pc:spChg chg="add">
          <ac:chgData name="Elena Brindusa Trasnea (2332284)" userId="a6f3578e-c9b3-4e25-9eff-0a1104036ee3" providerId="ADAL" clId="{D693D148-AC60-4B5D-B84F-B754D28969AF}" dt="2026-10-20T13:06:28.399" v="647" actId="26606"/>
          <ac:spMkLst>
            <pc:docMk/>
            <pc:sldMk cId="3535093855" sldId="268"/>
            <ac:spMk id="14" creationId="{1A8AF9B1-7D64-4564-969F-CB2B27ED9EC7}"/>
          </ac:spMkLst>
        </pc:spChg>
        <pc:grpChg chg="add">
          <ac:chgData name="Elena Brindusa Trasnea (2332284)" userId="a6f3578e-c9b3-4e25-9eff-0a1104036ee3" providerId="ADAL" clId="{D693D148-AC60-4B5D-B84F-B754D28969AF}" dt="2026-10-20T13:06:28.399" v="647" actId="26606"/>
          <ac:grpSpMkLst>
            <pc:docMk/>
            <pc:sldMk cId="3535093855" sldId="268"/>
            <ac:grpSpMk id="21" creationId="{8D854759-2D3E-4B54-A780-D84D49E80FE3}"/>
          </ac:grpSpMkLst>
        </pc:grpChg>
        <pc:picChg chg="del">
          <ac:chgData name="Elena Brindusa Trasnea (2332284)" userId="a6f3578e-c9b3-4e25-9eff-0a1104036ee3" providerId="ADAL" clId="{D693D148-AC60-4B5D-B84F-B754D28969AF}" dt="2026-10-24T22:09:10.748" v="698" actId="21"/>
          <ac:picMkLst>
            <pc:docMk/>
            <pc:sldMk cId="3535093855" sldId="268"/>
            <ac:picMk id="4" creationId="{7FD95BEB-FB93-350D-B501-DAB634FEB5E5}"/>
          </ac:picMkLst>
        </pc:picChg>
        <pc:picChg chg="mod">
          <ac:chgData name="Elena Brindusa Trasnea (2332284)" userId="a6f3578e-c9b3-4e25-9eff-0a1104036ee3" providerId="ADAL" clId="{D693D148-AC60-4B5D-B84F-B754D28969AF}" dt="2026-10-24T22:10:10.257" v="700" actId="1076"/>
          <ac:picMkLst>
            <pc:docMk/>
            <pc:sldMk cId="3535093855" sldId="268"/>
            <ac:picMk id="5" creationId="{C19961AF-0A40-DFFA-10CD-B9575D3F994C}"/>
          </ac:picMkLst>
        </pc:picChg>
        <pc:picChg chg="add mod ord">
          <ac:chgData name="Elena Brindusa Trasnea (2332284)" userId="a6f3578e-c9b3-4e25-9eff-0a1104036ee3" providerId="ADAL" clId="{D693D148-AC60-4B5D-B84F-B754D28969AF}" dt="2026-10-20T13:06:28.399" v="647" actId="26606"/>
          <ac:picMkLst>
            <pc:docMk/>
            <pc:sldMk cId="3535093855" sldId="268"/>
            <ac:picMk id="6" creationId="{D8EB281F-9C6B-D6FC-34A0-2C31EB732AE4}"/>
          </ac:picMkLst>
        </pc:picChg>
      </pc:sldChg>
      <pc:sldChg chg="addSp delSp modSp new mod setBg setClrOvrMap delDesignElem">
        <pc:chgData name="Elena Brindusa Trasnea (2332284)" userId="a6f3578e-c9b3-4e25-9eff-0a1104036ee3" providerId="ADAL" clId="{D693D148-AC60-4B5D-B84F-B754D28969AF}" dt="2026-10-24T22:11:21.649" v="701" actId="1076"/>
        <pc:sldMkLst>
          <pc:docMk/>
          <pc:sldMk cId="1974726090" sldId="269"/>
        </pc:sldMkLst>
        <pc:spChg chg="mod ord">
          <ac:chgData name="Elena Brindusa Trasnea (2332284)" userId="a6f3578e-c9b3-4e25-9eff-0a1104036ee3" providerId="ADAL" clId="{D693D148-AC60-4B5D-B84F-B754D28969AF}" dt="2026-10-20T13:06:36.266" v="648" actId="26606"/>
          <ac:spMkLst>
            <pc:docMk/>
            <pc:sldMk cId="1974726090" sldId="269"/>
            <ac:spMk id="2" creationId="{A90D5A14-7DE4-8830-34E8-277B83FF909A}"/>
          </ac:spMkLst>
        </pc:spChg>
        <pc:spChg chg="mod ord">
          <ac:chgData name="Elena Brindusa Trasnea (2332284)" userId="a6f3578e-c9b3-4e25-9eff-0a1104036ee3" providerId="ADAL" clId="{D693D148-AC60-4B5D-B84F-B754D28969AF}" dt="2026-10-20T13:06:36.266" v="648" actId="26606"/>
          <ac:spMkLst>
            <pc:docMk/>
            <pc:sldMk cId="1974726090" sldId="269"/>
            <ac:spMk id="4" creationId="{6D355B8F-BAFF-3E32-8942-D3E8341784A0}"/>
          </ac:spMkLst>
        </pc:spChg>
        <pc:spChg chg="add">
          <ac:chgData name="Elena Brindusa Trasnea (2332284)" userId="a6f3578e-c9b3-4e25-9eff-0a1104036ee3" providerId="ADAL" clId="{D693D148-AC60-4B5D-B84F-B754D28969AF}" dt="2026-10-20T13:06:36.266" v="648" actId="26606"/>
          <ac:spMkLst>
            <pc:docMk/>
            <pc:sldMk cId="1974726090" sldId="269"/>
            <ac:spMk id="19" creationId="{96A0B76F-8010-4C62-B4B6-C5FC438C059E}"/>
          </ac:spMkLst>
        </pc:spChg>
        <pc:spChg chg="add">
          <ac:chgData name="Elena Brindusa Trasnea (2332284)" userId="a6f3578e-c9b3-4e25-9eff-0a1104036ee3" providerId="ADAL" clId="{D693D148-AC60-4B5D-B84F-B754D28969AF}" dt="2026-10-20T13:06:36.266" v="648" actId="26606"/>
          <ac:spMkLst>
            <pc:docMk/>
            <pc:sldMk cId="1974726090" sldId="269"/>
            <ac:spMk id="21" creationId="{2928117C-9446-4E7F-AE62-95E0F6DB5B27}"/>
          </ac:spMkLst>
        </pc:spChg>
        <pc:spChg chg="add">
          <ac:chgData name="Elena Brindusa Trasnea (2332284)" userId="a6f3578e-c9b3-4e25-9eff-0a1104036ee3" providerId="ADAL" clId="{D693D148-AC60-4B5D-B84F-B754D28969AF}" dt="2026-10-20T13:06:36.266" v="648" actId="26606"/>
          <ac:spMkLst>
            <pc:docMk/>
            <pc:sldMk cId="1974726090" sldId="269"/>
            <ac:spMk id="22" creationId="{B36BEBD5-A373-4C8C-8C06-CD8007E22F39}"/>
          </ac:spMkLst>
        </pc:spChg>
        <pc:spChg chg="add">
          <ac:chgData name="Elena Brindusa Trasnea (2332284)" userId="a6f3578e-c9b3-4e25-9eff-0a1104036ee3" providerId="ADAL" clId="{D693D148-AC60-4B5D-B84F-B754D28969AF}" dt="2026-10-20T13:06:36.266" v="648" actId="26606"/>
          <ac:spMkLst>
            <pc:docMk/>
            <pc:sldMk cId="1974726090" sldId="269"/>
            <ac:spMk id="23" creationId="{84D30AFB-4D71-48B0-AA00-28EE92363A5F}"/>
          </ac:spMkLst>
        </pc:spChg>
        <pc:spChg chg="add">
          <ac:chgData name="Elena Brindusa Trasnea (2332284)" userId="a6f3578e-c9b3-4e25-9eff-0a1104036ee3" providerId="ADAL" clId="{D693D148-AC60-4B5D-B84F-B754D28969AF}" dt="2026-10-20T13:06:36.266" v="648" actId="26606"/>
          <ac:spMkLst>
            <pc:docMk/>
            <pc:sldMk cId="1974726090" sldId="269"/>
            <ac:spMk id="24" creationId="{B8DD2392-397B-48BF-BEFA-EA1FB881CA85}"/>
          </ac:spMkLst>
        </pc:spChg>
        <pc:picChg chg="mod">
          <ac:chgData name="Elena Brindusa Trasnea (2332284)" userId="a6f3578e-c9b3-4e25-9eff-0a1104036ee3" providerId="ADAL" clId="{D693D148-AC60-4B5D-B84F-B754D28969AF}" dt="2026-10-24T22:11:21.649" v="701" actId="1076"/>
          <ac:picMkLst>
            <pc:docMk/>
            <pc:sldMk cId="1974726090" sldId="269"/>
            <ac:picMk id="3" creationId="{774C0E7E-67B9-02A0-CCAE-5842415ADFBA}"/>
          </ac:picMkLst>
        </pc:picChg>
        <pc:picChg chg="add mod ord">
          <ac:chgData name="Elena Brindusa Trasnea (2332284)" userId="a6f3578e-c9b3-4e25-9eff-0a1104036ee3" providerId="ADAL" clId="{D693D148-AC60-4B5D-B84F-B754D28969AF}" dt="2026-10-20T13:06:36.266" v="648" actId="26606"/>
          <ac:picMkLst>
            <pc:docMk/>
            <pc:sldMk cId="1974726090" sldId="269"/>
            <ac:picMk id="16" creationId="{385343A6-66CB-159E-F2C0-E668C8C4610E}"/>
          </ac:picMkLst>
        </pc:picChg>
      </pc:sldChg>
      <pc:sldChg chg="addSp modSp new mod setBg">
        <pc:chgData name="Elena Brindusa Trasnea (2332284)" userId="a6f3578e-c9b3-4e25-9eff-0a1104036ee3" providerId="ADAL" clId="{D693D148-AC60-4B5D-B84F-B754D28969AF}" dt="2026-10-24T22:12:38.438" v="702" actId="1076"/>
        <pc:sldMkLst>
          <pc:docMk/>
          <pc:sldMk cId="1335319733" sldId="270"/>
        </pc:sldMkLst>
        <pc:spChg chg="mod">
          <ac:chgData name="Elena Brindusa Trasnea (2332284)" userId="a6f3578e-c9b3-4e25-9eff-0a1104036ee3" providerId="ADAL" clId="{D693D148-AC60-4B5D-B84F-B754D28969AF}" dt="2026-10-20T13:06:46.054" v="649" actId="26606"/>
          <ac:spMkLst>
            <pc:docMk/>
            <pc:sldMk cId="1335319733" sldId="270"/>
            <ac:spMk id="2" creationId="{79C11E11-6E36-7E94-C126-4FE0B89A8CB9}"/>
          </ac:spMkLst>
        </pc:spChg>
        <pc:spChg chg="mod">
          <ac:chgData name="Elena Brindusa Trasnea (2332284)" userId="a6f3578e-c9b3-4e25-9eff-0a1104036ee3" providerId="ADAL" clId="{D693D148-AC60-4B5D-B84F-B754D28969AF}" dt="2026-10-20T13:06:46.054" v="649" actId="26606"/>
          <ac:spMkLst>
            <pc:docMk/>
            <pc:sldMk cId="1335319733" sldId="270"/>
            <ac:spMk id="3" creationId="{EB23514A-5499-3C6F-FD3A-D86C423C69AB}"/>
          </ac:spMkLst>
        </pc:spChg>
        <pc:spChg chg="add">
          <ac:chgData name="Elena Brindusa Trasnea (2332284)" userId="a6f3578e-c9b3-4e25-9eff-0a1104036ee3" providerId="ADAL" clId="{D693D148-AC60-4B5D-B84F-B754D28969AF}" dt="2026-10-20T13:06:46.054" v="649" actId="26606"/>
          <ac:spMkLst>
            <pc:docMk/>
            <pc:sldMk cId="1335319733" sldId="270"/>
            <ac:spMk id="8" creationId="{E2B7D02C-F642-492B-8E97-FDE1C0FDA332}"/>
          </ac:spMkLst>
        </pc:spChg>
        <pc:spChg chg="add">
          <ac:chgData name="Elena Brindusa Trasnea (2332284)" userId="a6f3578e-c9b3-4e25-9eff-0a1104036ee3" providerId="ADAL" clId="{D693D148-AC60-4B5D-B84F-B754D28969AF}" dt="2026-10-20T13:06:46.054" v="649" actId="26606"/>
          <ac:spMkLst>
            <pc:docMk/>
            <pc:sldMk cId="1335319733" sldId="270"/>
            <ac:spMk id="10" creationId="{A2D0BA34-24BC-4C63-945A-90AA854E19E8}"/>
          </ac:spMkLst>
        </pc:spChg>
        <pc:spChg chg="add">
          <ac:chgData name="Elena Brindusa Trasnea (2332284)" userId="a6f3578e-c9b3-4e25-9eff-0a1104036ee3" providerId="ADAL" clId="{D693D148-AC60-4B5D-B84F-B754D28969AF}" dt="2026-10-20T13:06:46.054" v="649" actId="26606"/>
          <ac:spMkLst>
            <pc:docMk/>
            <pc:sldMk cId="1335319733" sldId="270"/>
            <ac:spMk id="12" creationId="{0647415D-11C2-4BA0-A3EE-E0DA219B3A08}"/>
          </ac:spMkLst>
        </pc:spChg>
        <pc:picChg chg="mod">
          <ac:chgData name="Elena Brindusa Trasnea (2332284)" userId="a6f3578e-c9b3-4e25-9eff-0a1104036ee3" providerId="ADAL" clId="{D693D148-AC60-4B5D-B84F-B754D28969AF}" dt="2026-10-24T22:12:38.438" v="702" actId="1076"/>
          <ac:picMkLst>
            <pc:docMk/>
            <pc:sldMk cId="1335319733" sldId="270"/>
            <ac:picMk id="4" creationId="{B30C267F-F3B1-9DB1-1051-51E8382EC8D8}"/>
          </ac:picMkLst>
        </pc:picChg>
      </pc:sldChg>
      <pc:sldChg chg="addSp delSp modSp new mod setBg setClrOvrMap delDesignElem">
        <pc:chgData name="Elena Brindusa Trasnea (2332284)" userId="a6f3578e-c9b3-4e25-9eff-0a1104036ee3" providerId="ADAL" clId="{D693D148-AC60-4B5D-B84F-B754D28969AF}" dt="2026-10-24T22:13:46.713" v="703" actId="1076"/>
        <pc:sldMkLst>
          <pc:docMk/>
          <pc:sldMk cId="1650901773" sldId="271"/>
        </pc:sldMkLst>
        <pc:spChg chg="mod">
          <ac:chgData name="Elena Brindusa Trasnea (2332284)" userId="a6f3578e-c9b3-4e25-9eff-0a1104036ee3" providerId="ADAL" clId="{D693D148-AC60-4B5D-B84F-B754D28969AF}" dt="2026-10-20T13:06:54.895" v="650" actId="26606"/>
          <ac:spMkLst>
            <pc:docMk/>
            <pc:sldMk cId="1650901773" sldId="271"/>
            <ac:spMk id="2" creationId="{882245B7-99B7-DED7-38EB-5C7866CBCBE3}"/>
          </ac:spMkLst>
        </pc:spChg>
        <pc:spChg chg="mod ord">
          <ac:chgData name="Elena Brindusa Trasnea (2332284)" userId="a6f3578e-c9b3-4e25-9eff-0a1104036ee3" providerId="ADAL" clId="{D693D148-AC60-4B5D-B84F-B754D28969AF}" dt="2026-10-20T13:06:54.895" v="650" actId="26606"/>
          <ac:spMkLst>
            <pc:docMk/>
            <pc:sldMk cId="1650901773" sldId="271"/>
            <ac:spMk id="3" creationId="{B217C151-4948-215B-138B-CF4744EB39AF}"/>
          </ac:spMkLst>
        </pc:spChg>
        <pc:spChg chg="add">
          <ac:chgData name="Elena Brindusa Trasnea (2332284)" userId="a6f3578e-c9b3-4e25-9eff-0a1104036ee3" providerId="ADAL" clId="{D693D148-AC60-4B5D-B84F-B754D28969AF}" dt="2026-10-20T13:06:54.895" v="650" actId="26606"/>
          <ac:spMkLst>
            <pc:docMk/>
            <pc:sldMk cId="1650901773" sldId="271"/>
            <ac:spMk id="8" creationId="{2928117C-9446-4E7F-AE62-95E0F6DB5B27}"/>
          </ac:spMkLst>
        </pc:spChg>
        <pc:spChg chg="add">
          <ac:chgData name="Elena Brindusa Trasnea (2332284)" userId="a6f3578e-c9b3-4e25-9eff-0a1104036ee3" providerId="ADAL" clId="{D693D148-AC60-4B5D-B84F-B754D28969AF}" dt="2026-10-20T13:06:54.895" v="650" actId="26606"/>
          <ac:spMkLst>
            <pc:docMk/>
            <pc:sldMk cId="1650901773" sldId="271"/>
            <ac:spMk id="9" creationId="{84D30AFB-4D71-48B0-AA00-28EE92363A5F}"/>
          </ac:spMkLst>
        </pc:spChg>
        <pc:spChg chg="add">
          <ac:chgData name="Elena Brindusa Trasnea (2332284)" userId="a6f3578e-c9b3-4e25-9eff-0a1104036ee3" providerId="ADAL" clId="{D693D148-AC60-4B5D-B84F-B754D28969AF}" dt="2026-10-20T13:06:54.895" v="650" actId="26606"/>
          <ac:spMkLst>
            <pc:docMk/>
            <pc:sldMk cId="1650901773" sldId="271"/>
            <ac:spMk id="15" creationId="{96A0B76F-8010-4C62-B4B6-C5FC438C059E}"/>
          </ac:spMkLst>
        </pc:spChg>
        <pc:spChg chg="add">
          <ac:chgData name="Elena Brindusa Trasnea (2332284)" userId="a6f3578e-c9b3-4e25-9eff-0a1104036ee3" providerId="ADAL" clId="{D693D148-AC60-4B5D-B84F-B754D28969AF}" dt="2026-10-20T13:06:54.895" v="650" actId="26606"/>
          <ac:spMkLst>
            <pc:docMk/>
            <pc:sldMk cId="1650901773" sldId="271"/>
            <ac:spMk id="17" creationId="{B36BEBD5-A373-4C8C-8C06-CD8007E22F39}"/>
          </ac:spMkLst>
        </pc:spChg>
        <pc:spChg chg="add">
          <ac:chgData name="Elena Brindusa Trasnea (2332284)" userId="a6f3578e-c9b3-4e25-9eff-0a1104036ee3" providerId="ADAL" clId="{D693D148-AC60-4B5D-B84F-B754D28969AF}" dt="2026-10-20T13:06:54.895" v="650" actId="26606"/>
          <ac:spMkLst>
            <pc:docMk/>
            <pc:sldMk cId="1650901773" sldId="271"/>
            <ac:spMk id="19" creationId="{36B822CC-7DA9-4417-AA94-64CEB676F0B8}"/>
          </ac:spMkLst>
        </pc:spChg>
        <pc:spChg chg="add">
          <ac:chgData name="Elena Brindusa Trasnea (2332284)" userId="a6f3578e-c9b3-4e25-9eff-0a1104036ee3" providerId="ADAL" clId="{D693D148-AC60-4B5D-B84F-B754D28969AF}" dt="2026-10-20T13:06:54.895" v="650" actId="26606"/>
          <ac:spMkLst>
            <pc:docMk/>
            <pc:sldMk cId="1650901773" sldId="271"/>
            <ac:spMk id="21" creationId="{AFA01E88-71CC-4FF3-9E81-51E0C32B45E4}"/>
          </ac:spMkLst>
        </pc:spChg>
        <pc:picChg chg="mod">
          <ac:chgData name="Elena Brindusa Trasnea (2332284)" userId="a6f3578e-c9b3-4e25-9eff-0a1104036ee3" providerId="ADAL" clId="{D693D148-AC60-4B5D-B84F-B754D28969AF}" dt="2026-10-24T22:13:46.713" v="703" actId="1076"/>
          <ac:picMkLst>
            <pc:docMk/>
            <pc:sldMk cId="1650901773" sldId="271"/>
            <ac:picMk id="4" creationId="{45FDE5DD-06D1-FECA-C757-70B980FEB460}"/>
          </ac:picMkLst>
        </pc:picChg>
        <pc:picChg chg="add mod ord">
          <ac:chgData name="Elena Brindusa Trasnea (2332284)" userId="a6f3578e-c9b3-4e25-9eff-0a1104036ee3" providerId="ADAL" clId="{D693D148-AC60-4B5D-B84F-B754D28969AF}" dt="2026-10-20T13:07:02.032" v="652" actId="1076"/>
          <ac:picMkLst>
            <pc:docMk/>
            <pc:sldMk cId="1650901773" sldId="271"/>
            <ac:picMk id="6" creationId="{BB702E72-96BE-588A-1161-F7D987055B14}"/>
          </ac:picMkLst>
        </pc:picChg>
      </pc:sldChg>
      <pc:sldChg chg="addSp modSp new mod setBg">
        <pc:chgData name="Elena Brindusa Trasnea (2332284)" userId="a6f3578e-c9b3-4e25-9eff-0a1104036ee3" providerId="ADAL" clId="{D693D148-AC60-4B5D-B84F-B754D28969AF}" dt="2026-10-24T22:14:56.652" v="704" actId="1076"/>
        <pc:sldMkLst>
          <pc:docMk/>
          <pc:sldMk cId="4202733315" sldId="272"/>
        </pc:sldMkLst>
        <pc:spChg chg="mod">
          <ac:chgData name="Elena Brindusa Trasnea (2332284)" userId="a6f3578e-c9b3-4e25-9eff-0a1104036ee3" providerId="ADAL" clId="{D693D148-AC60-4B5D-B84F-B754D28969AF}" dt="2026-10-20T13:07:06.225" v="653" actId="26606"/>
          <ac:spMkLst>
            <pc:docMk/>
            <pc:sldMk cId="4202733315" sldId="272"/>
            <ac:spMk id="2" creationId="{DAA49DB3-C046-DAF9-2E05-9413F5881644}"/>
          </ac:spMkLst>
        </pc:spChg>
        <pc:spChg chg="mod">
          <ac:chgData name="Elena Brindusa Trasnea (2332284)" userId="a6f3578e-c9b3-4e25-9eff-0a1104036ee3" providerId="ADAL" clId="{D693D148-AC60-4B5D-B84F-B754D28969AF}" dt="2026-10-20T13:07:06.225" v="653" actId="26606"/>
          <ac:spMkLst>
            <pc:docMk/>
            <pc:sldMk cId="4202733315" sldId="272"/>
            <ac:spMk id="3" creationId="{B0709442-D6EE-0A53-7ACB-6470C1DADA64}"/>
          </ac:spMkLst>
        </pc:spChg>
        <pc:spChg chg="add">
          <ac:chgData name="Elena Brindusa Trasnea (2332284)" userId="a6f3578e-c9b3-4e25-9eff-0a1104036ee3" providerId="ADAL" clId="{D693D148-AC60-4B5D-B84F-B754D28969AF}" dt="2026-10-20T13:07:06.225" v="653" actId="26606"/>
          <ac:spMkLst>
            <pc:docMk/>
            <pc:sldMk cId="4202733315" sldId="272"/>
            <ac:spMk id="8" creationId="{D70130DC-F780-43D2-B26A-92EACD78951B}"/>
          </ac:spMkLst>
        </pc:spChg>
        <pc:spChg chg="add">
          <ac:chgData name="Elena Brindusa Trasnea (2332284)" userId="a6f3578e-c9b3-4e25-9eff-0a1104036ee3" providerId="ADAL" clId="{D693D148-AC60-4B5D-B84F-B754D28969AF}" dt="2026-10-20T13:07:06.225" v="653" actId="26606"/>
          <ac:spMkLst>
            <pc:docMk/>
            <pc:sldMk cId="4202733315" sldId="272"/>
            <ac:spMk id="10" creationId="{17676E0E-5B44-4166-8EDD-CFDBAC622C26}"/>
          </ac:spMkLst>
        </pc:spChg>
        <pc:picChg chg="mod">
          <ac:chgData name="Elena Brindusa Trasnea (2332284)" userId="a6f3578e-c9b3-4e25-9eff-0a1104036ee3" providerId="ADAL" clId="{D693D148-AC60-4B5D-B84F-B754D28969AF}" dt="2026-10-24T22:14:56.652" v="704" actId="1076"/>
          <ac:picMkLst>
            <pc:docMk/>
            <pc:sldMk cId="4202733315" sldId="272"/>
            <ac:picMk id="4" creationId="{96598B45-CEBA-38FB-C11B-FCC290838E54}"/>
          </ac:picMkLst>
        </pc:picChg>
      </pc:sldChg>
      <pc:sldChg chg="addSp delSp modSp new mod setBg setClrOvrMap">
        <pc:chgData name="Elena Brindusa Trasnea (2332284)" userId="a6f3578e-c9b3-4e25-9eff-0a1104036ee3" providerId="ADAL" clId="{D693D148-AC60-4B5D-B84F-B754D28969AF}" dt="2026-10-24T22:15:59.993" v="705" actId="1076"/>
        <pc:sldMkLst>
          <pc:docMk/>
          <pc:sldMk cId="3039815879" sldId="273"/>
        </pc:sldMkLst>
        <pc:spChg chg="mod">
          <ac:chgData name="Elena Brindusa Trasnea (2332284)" userId="a6f3578e-c9b3-4e25-9eff-0a1104036ee3" providerId="ADAL" clId="{D693D148-AC60-4B5D-B84F-B754D28969AF}" dt="2026-10-20T13:07:16.580" v="656" actId="26606"/>
          <ac:spMkLst>
            <pc:docMk/>
            <pc:sldMk cId="3039815879" sldId="273"/>
            <ac:spMk id="2" creationId="{9FC0EBFE-22F8-130F-D9A2-82BC59341998}"/>
          </ac:spMkLst>
        </pc:spChg>
        <pc:spChg chg="mod">
          <ac:chgData name="Elena Brindusa Trasnea (2332284)" userId="a6f3578e-c9b3-4e25-9eff-0a1104036ee3" providerId="ADAL" clId="{D693D148-AC60-4B5D-B84F-B754D28969AF}" dt="2026-10-20T13:07:16.580" v="656" actId="26606"/>
          <ac:spMkLst>
            <pc:docMk/>
            <pc:sldMk cId="3039815879" sldId="273"/>
            <ac:spMk id="3" creationId="{ABBF9CCA-3205-CA95-5D7A-AD0BDAB087E1}"/>
          </ac:spMkLst>
        </pc:spChg>
        <pc:spChg chg="add">
          <ac:chgData name="Elena Brindusa Trasnea (2332284)" userId="a6f3578e-c9b3-4e25-9eff-0a1104036ee3" providerId="ADAL" clId="{D693D148-AC60-4B5D-B84F-B754D28969AF}" dt="2026-10-20T13:07:16.580" v="656" actId="26606"/>
          <ac:spMkLst>
            <pc:docMk/>
            <pc:sldMk cId="3039815879" sldId="273"/>
            <ac:spMk id="26" creationId="{E9AA9F65-94B8-41A5-A7FF-23D2CFB116BB}"/>
          </ac:spMkLst>
        </pc:spChg>
        <pc:spChg chg="add">
          <ac:chgData name="Elena Brindusa Trasnea (2332284)" userId="a6f3578e-c9b3-4e25-9eff-0a1104036ee3" providerId="ADAL" clId="{D693D148-AC60-4B5D-B84F-B754D28969AF}" dt="2026-10-20T13:07:16.580" v="656" actId="26606"/>
          <ac:spMkLst>
            <pc:docMk/>
            <pc:sldMk cId="3039815879" sldId="273"/>
            <ac:spMk id="27" creationId="{7E8B0F8E-3F6C-4541-B9C1-774D80A08834}"/>
          </ac:spMkLst>
        </pc:spChg>
        <pc:spChg chg="add">
          <ac:chgData name="Elena Brindusa Trasnea (2332284)" userId="a6f3578e-c9b3-4e25-9eff-0a1104036ee3" providerId="ADAL" clId="{D693D148-AC60-4B5D-B84F-B754D28969AF}" dt="2026-10-20T13:07:16.580" v="656" actId="26606"/>
          <ac:spMkLst>
            <pc:docMk/>
            <pc:sldMk cId="3039815879" sldId="273"/>
            <ac:spMk id="28" creationId="{7A45F5BC-32D1-41CD-B270-C46F18CA1ACC}"/>
          </ac:spMkLst>
        </pc:spChg>
        <pc:spChg chg="add">
          <ac:chgData name="Elena Brindusa Trasnea (2332284)" userId="a6f3578e-c9b3-4e25-9eff-0a1104036ee3" providerId="ADAL" clId="{D693D148-AC60-4B5D-B84F-B754D28969AF}" dt="2026-10-20T13:07:16.580" v="656" actId="26606"/>
          <ac:spMkLst>
            <pc:docMk/>
            <pc:sldMk cId="3039815879" sldId="273"/>
            <ac:spMk id="29" creationId="{5BB74D4E-F243-4A10-813D-500A14025392}"/>
          </ac:spMkLst>
        </pc:spChg>
        <pc:spChg chg="add">
          <ac:chgData name="Elena Brindusa Trasnea (2332284)" userId="a6f3578e-c9b3-4e25-9eff-0a1104036ee3" providerId="ADAL" clId="{D693D148-AC60-4B5D-B84F-B754D28969AF}" dt="2026-10-20T13:07:16.580" v="656" actId="26606"/>
          <ac:spMkLst>
            <pc:docMk/>
            <pc:sldMk cId="3039815879" sldId="273"/>
            <ac:spMk id="30" creationId="{E2B7D02C-F642-492B-8E97-FDE1C0FDA332}"/>
          </ac:spMkLst>
        </pc:spChg>
        <pc:spChg chg="add">
          <ac:chgData name="Elena Brindusa Trasnea (2332284)" userId="a6f3578e-c9b3-4e25-9eff-0a1104036ee3" providerId="ADAL" clId="{D693D148-AC60-4B5D-B84F-B754D28969AF}" dt="2026-10-20T13:07:16.580" v="656" actId="26606"/>
          <ac:spMkLst>
            <pc:docMk/>
            <pc:sldMk cId="3039815879" sldId="273"/>
            <ac:spMk id="31" creationId="{A2D0BA34-24BC-4C63-945A-90AA854E19E8}"/>
          </ac:spMkLst>
        </pc:spChg>
        <pc:spChg chg="add">
          <ac:chgData name="Elena Brindusa Trasnea (2332284)" userId="a6f3578e-c9b3-4e25-9eff-0a1104036ee3" providerId="ADAL" clId="{D693D148-AC60-4B5D-B84F-B754D28969AF}" dt="2026-10-20T13:07:16.580" v="656" actId="26606"/>
          <ac:spMkLst>
            <pc:docMk/>
            <pc:sldMk cId="3039815879" sldId="273"/>
            <ac:spMk id="32" creationId="{0647415D-11C2-4BA0-A3EE-E0DA219B3A08}"/>
          </ac:spMkLst>
        </pc:spChg>
        <pc:picChg chg="mod">
          <ac:chgData name="Elena Brindusa Trasnea (2332284)" userId="a6f3578e-c9b3-4e25-9eff-0a1104036ee3" providerId="ADAL" clId="{D693D148-AC60-4B5D-B84F-B754D28969AF}" dt="2026-10-24T22:15:59.993" v="705" actId="1076"/>
          <ac:picMkLst>
            <pc:docMk/>
            <pc:sldMk cId="3039815879" sldId="273"/>
            <ac:picMk id="4" creationId="{D39DD8ED-9455-D1B7-B011-4FC54A137A85}"/>
          </ac:picMkLst>
        </pc:picChg>
      </pc:sldChg>
      <pc:sldChg chg="modSp new mod">
        <pc:chgData name="Elena Brindusa Trasnea (2332284)" userId="a6f3578e-c9b3-4e25-9eff-0a1104036ee3" providerId="ADAL" clId="{D693D148-AC60-4B5D-B84F-B754D28969AF}" dt="2026-10-20T13:01:18.396" v="599" actId="27636"/>
        <pc:sldMkLst>
          <pc:docMk/>
          <pc:sldMk cId="2936061709" sldId="274"/>
        </pc:sldMkLst>
        <pc:spChg chg="mod">
          <ac:chgData name="Elena Brindusa Trasnea (2332284)" userId="a6f3578e-c9b3-4e25-9eff-0a1104036ee3" providerId="ADAL" clId="{D693D148-AC60-4B5D-B84F-B754D28969AF}" dt="2026-10-20T13:01:18.072" v="593"/>
          <ac:spMkLst>
            <pc:docMk/>
            <pc:sldMk cId="2936061709" sldId="274"/>
            <ac:spMk id="2" creationId="{05FE430E-B8A5-8932-E0CD-E2960AAF53AF}"/>
          </ac:spMkLst>
        </pc:spChg>
        <pc:spChg chg="mod">
          <ac:chgData name="Elena Brindusa Trasnea (2332284)" userId="a6f3578e-c9b3-4e25-9eff-0a1104036ee3" providerId="ADAL" clId="{D693D148-AC60-4B5D-B84F-B754D28969AF}" dt="2026-10-20T13:01:18.396" v="599" actId="27636"/>
          <ac:spMkLst>
            <pc:docMk/>
            <pc:sldMk cId="2936061709" sldId="274"/>
            <ac:spMk id="3" creationId="{47FC9422-B075-DB5E-8F42-FA3C41810596}"/>
          </ac:spMkLst>
        </pc:spChg>
      </pc:sldChg>
      <pc:sldChg chg="delSp modSp new mod">
        <pc:chgData name="Elena Brindusa Trasnea (2332284)" userId="a6f3578e-c9b3-4e25-9eff-0a1104036ee3" providerId="ADAL" clId="{D693D148-AC60-4B5D-B84F-B754D28969AF}" dt="2026-10-20T13:01:18.403" v="600" actId="27636"/>
        <pc:sldMkLst>
          <pc:docMk/>
          <pc:sldMk cId="3600244283" sldId="275"/>
        </pc:sldMkLst>
        <pc:spChg chg="mod">
          <ac:chgData name="Elena Brindusa Trasnea (2332284)" userId="a6f3578e-c9b3-4e25-9eff-0a1104036ee3" providerId="ADAL" clId="{D693D148-AC60-4B5D-B84F-B754D28969AF}" dt="2026-10-20T13:01:18.403" v="600" actId="27636"/>
          <ac:spMkLst>
            <pc:docMk/>
            <pc:sldMk cId="3600244283" sldId="275"/>
            <ac:spMk id="3" creationId="{DD136FF6-E2CF-7D44-345E-E1A2A2EA6E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C5A8D-DAFB-44DC-B4A6-B31CCF821870}" type="datetimeFigureOut">
              <a:rPr lang="en-US" smtClean="0"/>
              <a:t>10/24/2026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48BDF-CC9D-4261-8A42-E64AF7A5E042}" type="slidenum">
              <a:rPr lang="en-US" smtClean="0"/>
              <a:t>‹#›</a:t>
            </a:fld>
            <a:endParaRPr lang="en-US"/>
          </a:p>
        </p:txBody>
      </p:sp>
    </p:spTree>
    <p:extLst>
      <p:ext uri="{BB962C8B-B14F-4D97-AF65-F5344CB8AC3E}">
        <p14:creationId xmlns:p14="http://schemas.microsoft.com/office/powerpoint/2010/main" val="4651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148BDF-CC9D-4261-8A42-E64AF7A5E042}" type="slidenum">
              <a:rPr lang="en-US" smtClean="0"/>
              <a:t>3</a:t>
            </a:fld>
            <a:endParaRPr lang="en-US"/>
          </a:p>
        </p:txBody>
      </p:sp>
    </p:spTree>
    <p:extLst>
      <p:ext uri="{BB962C8B-B14F-4D97-AF65-F5344CB8AC3E}">
        <p14:creationId xmlns:p14="http://schemas.microsoft.com/office/powerpoint/2010/main" val="794567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D56606C-DC88-42A7-A6F6-9C4BF2EFD693}" type="datetimeFigureOut">
              <a:rPr lang="en-US" smtClean="0"/>
              <a:t>10/24/2026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5BECCDF-2F8C-47BA-AF9A-DC9C506F9E1F}" type="slidenum">
              <a:rPr lang="en-US" smtClean="0"/>
              <a:t>‹#›</a:t>
            </a:fld>
            <a:endParaRPr lang="en-US"/>
          </a:p>
        </p:txBody>
      </p:sp>
    </p:spTree>
    <p:extLst>
      <p:ext uri="{BB962C8B-B14F-4D97-AF65-F5344CB8AC3E}">
        <p14:creationId xmlns:p14="http://schemas.microsoft.com/office/powerpoint/2010/main" val="1195035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56606C-DC88-42A7-A6F6-9C4BF2EFD693}"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1256908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D56606C-DC88-42A7-A6F6-9C4BF2EFD693}" type="datetimeFigureOut">
              <a:rPr lang="en-US" smtClean="0"/>
              <a:t>10/24/2026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5BECCDF-2F8C-47BA-AF9A-DC9C506F9E1F}" type="slidenum">
              <a:rPr lang="en-US" smtClean="0"/>
              <a:t>‹#›</a:t>
            </a:fld>
            <a:endParaRPr lang="en-US"/>
          </a:p>
        </p:txBody>
      </p:sp>
    </p:spTree>
    <p:extLst>
      <p:ext uri="{BB962C8B-B14F-4D97-AF65-F5344CB8AC3E}">
        <p14:creationId xmlns:p14="http://schemas.microsoft.com/office/powerpoint/2010/main" val="3778652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56606C-DC88-42A7-A6F6-9C4BF2EFD693}"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2438426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56606C-DC88-42A7-A6F6-9C4BF2EFD693}" type="datetimeFigureOut">
              <a:rPr lang="en-US" smtClean="0"/>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2491987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56606C-DC88-42A7-A6F6-9C4BF2EFD693}" type="datetimeFigureOut">
              <a:rPr lang="en-US" smtClean="0"/>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334970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56606C-DC88-42A7-A6F6-9C4BF2EFD693}" type="datetimeFigureOut">
              <a:rPr lang="en-US" smtClean="0"/>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563730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D56606C-DC88-42A7-A6F6-9C4BF2EFD693}" type="datetimeFigureOut">
              <a:rPr lang="en-US" smtClean="0"/>
              <a:t>10/24/2026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5BECCDF-2F8C-47BA-AF9A-DC9C506F9E1F}" type="slidenum">
              <a:rPr lang="en-US" smtClean="0"/>
              <a:t>‹#›</a:t>
            </a:fld>
            <a:endParaRPr lang="en-US"/>
          </a:p>
        </p:txBody>
      </p:sp>
    </p:spTree>
    <p:extLst>
      <p:ext uri="{BB962C8B-B14F-4D97-AF65-F5344CB8AC3E}">
        <p14:creationId xmlns:p14="http://schemas.microsoft.com/office/powerpoint/2010/main" val="2433812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56606C-DC88-42A7-A6F6-9C4BF2EFD693}"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2383317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56606C-DC88-42A7-A6F6-9C4BF2EFD693}"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BECCDF-2F8C-47BA-AF9A-DC9C506F9E1F}" type="slidenum">
              <a:rPr lang="en-US" smtClean="0"/>
              <a:t>‹#›</a:t>
            </a:fld>
            <a:endParaRPr lang="en-US"/>
          </a:p>
        </p:txBody>
      </p:sp>
    </p:spTree>
    <p:extLst>
      <p:ext uri="{BB962C8B-B14F-4D97-AF65-F5344CB8AC3E}">
        <p14:creationId xmlns:p14="http://schemas.microsoft.com/office/powerpoint/2010/main" val="63472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D56606C-DC88-42A7-A6F6-9C4BF2EFD693}" type="datetimeFigureOut">
              <a:rPr lang="en-US" smtClean="0"/>
              <a:t>10/24/2026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5BECCDF-2F8C-47BA-AF9A-DC9C506F9E1F}" type="slidenum">
              <a:rPr lang="en-US" smtClean="0"/>
              <a:t>‹#›</a:t>
            </a:fld>
            <a:endParaRPr lang="en-US"/>
          </a:p>
        </p:txBody>
      </p:sp>
    </p:spTree>
    <p:extLst>
      <p:ext uri="{BB962C8B-B14F-4D97-AF65-F5344CB8AC3E}">
        <p14:creationId xmlns:p14="http://schemas.microsoft.com/office/powerpoint/2010/main" val="773076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D56606C-DC88-42A7-A6F6-9C4BF2EFD693}" type="datetimeFigureOut">
              <a:rPr lang="en-US" smtClean="0"/>
              <a:t>10/24/2026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5BECCDF-2F8C-47BA-AF9A-DC9C506F9E1F}"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5490153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hyperlink" Target="https://precisioncareservices.org/physical-disability-support/"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hyperlink" Target="https://mirandasphysiosteps.com/what-are-social-needs-of-the-elderly/"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hyperlink" Target="https://maintainingindependence.com/maintaining-independence-in-the-elderly/"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hyperlink" Target="https://vamosarema.com/"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hyperlink" Target="https://nursingcecentral.com/therapeutic-interventions/"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hyperlink" Target="https://helixconferences.com/"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hyperlink" Target="https://veritascare.co.uk/what-causes-mobility-issues-in-the-elderly-and-can-they-regain-their-mobility/"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hyperlink" Target="https://medicalassistance4u.care/how-to-encourage-independence-in-the-elderly/"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long-read/inclusive-digital-healthcare-a-framework-for-nhs-action-on-digital-inclusion/" TargetMode="External"/><Relationship Id="rId3" Type="http://schemas.openxmlformats.org/officeDocument/2006/relationships/hyperlink" Target="https://www.science.org/doi/10.1126/science.847460" TargetMode="External"/><Relationship Id="rId7" Type="http://schemas.openxmlformats.org/officeDocument/2006/relationships/hyperlink" Target="https://www.nhs.uk/social-care-and-support/" TargetMode="External"/><Relationship Id="rId2" Type="http://schemas.openxmlformats.org/officeDocument/2006/relationships/hyperlink" Target="https://www.cqc.org.uk/publications/major-report/state-care/2024-2025"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www.legislation.gov.uk/ukpga/2005/9"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publications/i/item/9789240017900" TargetMode="External"/><Relationship Id="rId3" Type="http://schemas.openxmlformats.org/officeDocument/2006/relationships/hyperlink" Target="https://www.nice.org.uk/guidance/ng22" TargetMode="External"/><Relationship Id="rId7" Type="http://schemas.openxmlformats.org/officeDocument/2006/relationships/hyperlink" Target="https://www.who.int/publications/i/item/9789241565042" TargetMode="External"/><Relationship Id="rId2" Type="http://schemas.openxmlformats.org/officeDocument/2006/relationships/hyperlink" Target="https://www.nice.org.uk/guidance/ng32" TargetMode="External"/><Relationship Id="rId1" Type="http://schemas.openxmlformats.org/officeDocument/2006/relationships/slideLayout" Target="../slideLayouts/slideLayout2.xml"/><Relationship Id="rId6" Type="http://schemas.openxmlformats.org/officeDocument/2006/relationships/hyperlink" Target="https://www.nice.org.uk/guidance/ng249" TargetMode="External"/><Relationship Id="rId5" Type="http://schemas.openxmlformats.org/officeDocument/2006/relationships/hyperlink" Target="https://www.nice.org.uk/guidance/ng74" TargetMode="External"/><Relationship Id="rId10" Type="http://schemas.openxmlformats.org/officeDocument/2006/relationships/hyperlink" Target="https://www.who.int/publications/i/item/9789240049451" TargetMode="External"/><Relationship Id="rId4" Type="http://schemas.openxmlformats.org/officeDocument/2006/relationships/hyperlink" Target="https://www.nice.org.uk/guidance/ng56" TargetMode="External"/><Relationship Id="rId9" Type="http://schemas.openxmlformats.org/officeDocument/2006/relationships/hyperlink" Target="https://www.who.int/publications/i/item/97892400168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17586EA-60FD-42F2-88A3-EA438310D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02CC9D39-BB06-4AD7-A8E2-764CAEC2A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FCA64E52-2201-DEAC-2272-B6C7B017D32C}"/>
              </a:ext>
            </a:extLst>
          </p:cNvPr>
          <p:cNvPicPr>
            <a:picLocks noChangeAspect="1"/>
          </p:cNvPicPr>
          <p:nvPr/>
        </p:nvPicPr>
        <p:blipFill>
          <a:blip r:embed="rId4"/>
          <a:srcRect l="9862" r="17070" b="-2"/>
          <a:stretch>
            <a:fillRect/>
          </a:stretch>
        </p:blipFill>
        <p:spPr>
          <a:xfrm>
            <a:off x="446533" y="723899"/>
            <a:ext cx="6202841" cy="5666666"/>
          </a:xfrm>
          <a:prstGeom prst="rect">
            <a:avLst/>
          </a:prstGeom>
        </p:spPr>
      </p:pic>
      <p:sp>
        <p:nvSpPr>
          <p:cNvPr id="32" name="Rectangle 31">
            <a:extLst>
              <a:ext uri="{FF2B5EF4-FFF2-40B4-BE49-F238E27FC236}">
                <a16:creationId xmlns:a16="http://schemas.microsoft.com/office/drawing/2014/main" id="{C685FEC3-AC4E-4604-AAE1-BC317B834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723899"/>
            <a:ext cx="5009388"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F2B0FAD-29E3-740C-1CAE-43A3E27050AB}"/>
              </a:ext>
            </a:extLst>
          </p:cNvPr>
          <p:cNvSpPr>
            <a:spLocks noGrp="1"/>
          </p:cNvSpPr>
          <p:nvPr>
            <p:ph type="ctrTitle"/>
          </p:nvPr>
        </p:nvSpPr>
        <p:spPr>
          <a:xfrm>
            <a:off x="7261934" y="1452352"/>
            <a:ext cx="4115917" cy="1733655"/>
          </a:xfrm>
        </p:spPr>
        <p:txBody>
          <a:bodyPr>
            <a:normAutofit/>
          </a:bodyPr>
          <a:lstStyle/>
          <a:p>
            <a:pPr>
              <a:lnSpc>
                <a:spcPct val="90000"/>
              </a:lnSpc>
            </a:pPr>
            <a:r>
              <a:rPr lang="en-GB" sz="1400" noProof="0" dirty="0">
                <a:solidFill>
                  <a:srgbClr val="FFFFFF"/>
                </a:solidFill>
              </a:rPr>
              <a:t>Empowering the Older Person: Care, Independence and Support Needs in the </a:t>
            </a:r>
            <a:r>
              <a:rPr lang="en-GB" sz="1400" noProof="0" dirty="0" err="1">
                <a:solidFill>
                  <a:srgbClr val="FFFFFF"/>
                </a:solidFill>
              </a:rPr>
              <a:t>UKBSc</a:t>
            </a:r>
            <a:r>
              <a:rPr lang="en-GB" sz="1400" noProof="0" dirty="0">
                <a:solidFill>
                  <a:srgbClr val="FFFFFF"/>
                </a:solidFill>
              </a:rPr>
              <a:t> (Hons) Health and Social Care</a:t>
            </a:r>
            <a:br>
              <a:rPr lang="en-GB" sz="1400" noProof="0" dirty="0">
                <a:solidFill>
                  <a:srgbClr val="FFFFFF"/>
                </a:solidFill>
              </a:rPr>
            </a:br>
            <a:r>
              <a:rPr lang="en-GB" sz="1400" noProof="0" dirty="0">
                <a:solidFill>
                  <a:srgbClr val="FFFFFF"/>
                </a:solidFill>
              </a:rPr>
              <a:t>Module: BMHP6027 – Empowering the Older Person</a:t>
            </a:r>
            <a:br>
              <a:rPr lang="en-GB" sz="1400" noProof="0" dirty="0">
                <a:solidFill>
                  <a:srgbClr val="FFFFFF"/>
                </a:solidFill>
              </a:rPr>
            </a:br>
            <a:r>
              <a:rPr lang="en-GB" sz="1400" noProof="0" dirty="0">
                <a:solidFill>
                  <a:srgbClr val="FFFFFF"/>
                </a:solidFill>
              </a:rPr>
              <a:t>Student Name: Elena </a:t>
            </a:r>
            <a:r>
              <a:rPr lang="en-GB" sz="1400" noProof="0" dirty="0" err="1">
                <a:solidFill>
                  <a:srgbClr val="FFFFFF"/>
                </a:solidFill>
              </a:rPr>
              <a:t>Brindusa</a:t>
            </a:r>
            <a:r>
              <a:rPr lang="en-GB" sz="1400" noProof="0" dirty="0">
                <a:solidFill>
                  <a:srgbClr val="FFFFFF"/>
                </a:solidFill>
              </a:rPr>
              <a:t> Trasnea</a:t>
            </a:r>
            <a:br>
              <a:rPr lang="en-GB" sz="1400" noProof="0" dirty="0">
                <a:solidFill>
                  <a:srgbClr val="FFFFFF"/>
                </a:solidFill>
              </a:rPr>
            </a:br>
            <a:r>
              <a:rPr lang="en-GB" sz="1400" noProof="0" dirty="0">
                <a:solidFill>
                  <a:srgbClr val="FFFFFF"/>
                </a:solidFill>
              </a:rPr>
              <a:t>Student ID: 2332284</a:t>
            </a:r>
            <a:br>
              <a:rPr lang="en-GB" sz="1400" noProof="0" dirty="0">
                <a:solidFill>
                  <a:srgbClr val="FFFFFF"/>
                </a:solidFill>
              </a:rPr>
            </a:br>
            <a:r>
              <a:rPr lang="en-GB" sz="1400" noProof="0" dirty="0">
                <a:solidFill>
                  <a:srgbClr val="FFFFFF"/>
                </a:solidFill>
              </a:rPr>
              <a:t>Lecturer: </a:t>
            </a:r>
            <a:r>
              <a:rPr lang="en-GB" sz="1400" noProof="0" dirty="0" err="1">
                <a:solidFill>
                  <a:srgbClr val="FFFFFF"/>
                </a:solidFill>
              </a:rPr>
              <a:t>Tsiwani</a:t>
            </a:r>
            <a:r>
              <a:rPr lang="en-GB" sz="1400" noProof="0" dirty="0">
                <a:solidFill>
                  <a:srgbClr val="FFFFFF"/>
                </a:solidFill>
              </a:rPr>
              <a:t> Khumalo</a:t>
            </a:r>
          </a:p>
        </p:txBody>
      </p:sp>
      <p:sp>
        <p:nvSpPr>
          <p:cNvPr id="3" name="Subtitle 2">
            <a:extLst>
              <a:ext uri="{FF2B5EF4-FFF2-40B4-BE49-F238E27FC236}">
                <a16:creationId xmlns:a16="http://schemas.microsoft.com/office/drawing/2014/main" id="{1D410F7C-E611-7EB3-C7ED-70AB408E986F}"/>
              </a:ext>
            </a:extLst>
          </p:cNvPr>
          <p:cNvSpPr>
            <a:spLocks noGrp="1"/>
          </p:cNvSpPr>
          <p:nvPr>
            <p:ph type="subTitle" idx="1"/>
          </p:nvPr>
        </p:nvSpPr>
        <p:spPr>
          <a:xfrm>
            <a:off x="7261934" y="3505095"/>
            <a:ext cx="4115917" cy="1733655"/>
          </a:xfrm>
        </p:spPr>
        <p:txBody>
          <a:bodyPr>
            <a:normAutofit/>
          </a:bodyPr>
          <a:lstStyle/>
          <a:p>
            <a:r>
              <a:rPr lang="en-GB" noProof="0" dirty="0">
                <a:solidFill>
                  <a:srgbClr val="EBEBEB"/>
                </a:solidFill>
              </a:rPr>
              <a:t>The care and support needs of older people </a:t>
            </a:r>
          </a:p>
          <a:p>
            <a:endParaRPr lang="en-GB" noProof="0" dirty="0">
              <a:solidFill>
                <a:srgbClr val="EBEBEB"/>
              </a:solidFill>
            </a:endParaRPr>
          </a:p>
          <a:p>
            <a:endParaRPr lang="en-GB" noProof="0" dirty="0">
              <a:solidFill>
                <a:srgbClr val="EBEBEB"/>
              </a:solidFill>
            </a:endParaRPr>
          </a:p>
        </p:txBody>
      </p:sp>
      <p:grpSp>
        <p:nvGrpSpPr>
          <p:cNvPr id="34" name="Group 33">
            <a:extLst>
              <a:ext uri="{FF2B5EF4-FFF2-40B4-BE49-F238E27FC236}">
                <a16:creationId xmlns:a16="http://schemas.microsoft.com/office/drawing/2014/main" id="{42C8672C-C7ED-40AB-AF9B-4586C5F37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35" name="Rectangle 34">
              <a:extLst>
                <a:ext uri="{FF2B5EF4-FFF2-40B4-BE49-F238E27FC236}">
                  <a16:creationId xmlns:a16="http://schemas.microsoft.com/office/drawing/2014/main" id="{23C01033-7A56-41B6-A23C-4A02E582F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Rectangle 35">
              <a:extLst>
                <a:ext uri="{FF2B5EF4-FFF2-40B4-BE49-F238E27FC236}">
                  <a16:creationId xmlns:a16="http://schemas.microsoft.com/office/drawing/2014/main" id="{436C8E7B-AE2C-4791-9998-2739EC7B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 name="Rectangle 36">
              <a:extLst>
                <a:ext uri="{FF2B5EF4-FFF2-40B4-BE49-F238E27FC236}">
                  <a16:creationId xmlns:a16="http://schemas.microsoft.com/office/drawing/2014/main" id="{6D2DE5BD-D6FF-4F7E-98D5-69A51C91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6" name="Recorded Sound">
            <a:hlinkClick r:id="" action="ppaction://media"/>
            <a:extLst>
              <a:ext uri="{FF2B5EF4-FFF2-40B4-BE49-F238E27FC236}">
                <a16:creationId xmlns:a16="http://schemas.microsoft.com/office/drawing/2014/main" id="{F37B0690-C1D6-7ACA-8EA8-AD409289F2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2000" y="5524501"/>
            <a:ext cx="609600" cy="609600"/>
          </a:xfrm>
          <a:prstGeom prst="rect">
            <a:avLst/>
          </a:prstGeom>
        </p:spPr>
      </p:pic>
    </p:spTree>
    <p:extLst>
      <p:ext uri="{BB962C8B-B14F-4D97-AF65-F5344CB8AC3E}">
        <p14:creationId xmlns:p14="http://schemas.microsoft.com/office/powerpoint/2010/main" val="744508569"/>
      </p:ext>
    </p:extLst>
  </p:cSld>
  <p:clrMapOvr>
    <a:masterClrMapping/>
  </p:clrMapOvr>
  <mc:AlternateContent xmlns:mc="http://schemas.openxmlformats.org/markup-compatibility/2006">
    <mc:Choice xmlns:p14="http://schemas.microsoft.com/office/powerpoint/2010/main" Requires="p14">
      <p:transition spd="slow" p14:dur="2000" advTm="2598"/>
    </mc:Choice>
    <mc:Fallback>
      <p:transition spd="slow" advTm="2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par>
                          <p:cTn id="11" fill="hold">
                            <p:stCondLst>
                              <p:cond delay="9520"/>
                            </p:stCondLst>
                            <p:childTnLst>
                              <p:par>
                                <p:cTn id="12" presetID="1" presetClass="mediacall" presetSubtype="0" fill="hold" nodeType="afterEffect">
                                  <p:stCondLst>
                                    <p:cond delay="0"/>
                                  </p:stCondLst>
                                  <p:childTnLst>
                                    <p:cmd type="call" cmd="playFrom(0.0)">
                                      <p:cBhvr>
                                        <p:cTn id="13" dur="252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4A4F5-3964-C2F4-FE44-2E15A1EBBBBC}"/>
              </a:ext>
            </a:extLst>
          </p:cNvPr>
          <p:cNvSpPr>
            <a:spLocks noGrp="1"/>
          </p:cNvSpPr>
          <p:nvPr>
            <p:ph type="title"/>
          </p:nvPr>
        </p:nvSpPr>
        <p:spPr>
          <a:xfrm>
            <a:off x="746228" y="1073231"/>
            <a:ext cx="3054091" cy="4711539"/>
          </a:xfrm>
        </p:spPr>
        <p:txBody>
          <a:bodyPr anchor="ctr">
            <a:normAutofit/>
          </a:bodyPr>
          <a:lstStyle/>
          <a:p>
            <a:r>
              <a:rPr lang="en-GB" sz="2700" noProof="0">
                <a:solidFill>
                  <a:schemeClr val="accent1"/>
                </a:solidFill>
              </a:rPr>
              <a:t>Introduction</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D66D652-F132-CE3D-5AC7-3E1B9940E004}"/>
              </a:ext>
            </a:extLst>
          </p:cNvPr>
          <p:cNvSpPr>
            <a:spLocks noGrp="1"/>
          </p:cNvSpPr>
          <p:nvPr>
            <p:ph idx="1"/>
          </p:nvPr>
        </p:nvSpPr>
        <p:spPr>
          <a:xfrm>
            <a:off x="4702629" y="1073231"/>
            <a:ext cx="6599582" cy="4711539"/>
          </a:xfrm>
        </p:spPr>
        <p:txBody>
          <a:bodyPr>
            <a:normAutofit/>
          </a:bodyPr>
          <a:lstStyle/>
          <a:p>
            <a:pPr marL="0" indent="0">
              <a:buNone/>
            </a:pPr>
            <a:r>
              <a:rPr lang="en-GB" sz="2000" noProof="0" dirty="0">
                <a:solidFill>
                  <a:srgbClr val="FFFFFF"/>
                </a:solidFill>
              </a:rPr>
              <a:t>Healthy ageing is not simply about living longer, but also maintaining quality of life and functional ability. Older people may experience physical, emotional and social changes that affect their independence. Empowerment involves supporting individuals to make informed decisions about their own care and daily lives. Health and social care services have an important role in promoting dignity, autonomy and wellbeing. This presentation evaluates older people's needs, current UK services, challenges and opportunities for improvement. (World Health Organization, 2020, NICE, 2015)</a:t>
            </a:r>
          </a:p>
        </p:txBody>
      </p:sp>
      <p:pic>
        <p:nvPicPr>
          <p:cNvPr id="4" name="Recorded Sound">
            <a:hlinkClick r:id="" action="ppaction://media"/>
            <a:extLst>
              <a:ext uri="{FF2B5EF4-FFF2-40B4-BE49-F238E27FC236}">
                <a16:creationId xmlns:a16="http://schemas.microsoft.com/office/drawing/2014/main" id="{80A3DCFA-37C3-146D-1D15-08A1EDE435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6533" y="5479969"/>
            <a:ext cx="609600" cy="609600"/>
          </a:xfrm>
          <a:prstGeom prst="rect">
            <a:avLst/>
          </a:prstGeom>
        </p:spPr>
      </p:pic>
    </p:spTree>
    <p:extLst>
      <p:ext uri="{BB962C8B-B14F-4D97-AF65-F5344CB8AC3E}">
        <p14:creationId xmlns:p14="http://schemas.microsoft.com/office/powerpoint/2010/main" val="2559261734"/>
      </p:ext>
    </p:extLst>
  </p:cSld>
  <p:clrMapOvr>
    <a:masterClrMapping/>
  </p:clrMapOvr>
  <mc:AlternateContent xmlns:mc="http://schemas.openxmlformats.org/markup-compatibility/2006">
    <mc:Choice xmlns:p14="http://schemas.microsoft.com/office/powerpoint/2010/main" Requires="p14">
      <p:transition spd="slow" p14:dur="2000" advTm="50780"/>
    </mc:Choice>
    <mc:Fallback>
      <p:transition spd="slow" advTm="50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7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olorful carved figures of humans">
            <a:extLst>
              <a:ext uri="{FF2B5EF4-FFF2-40B4-BE49-F238E27FC236}">
                <a16:creationId xmlns:a16="http://schemas.microsoft.com/office/drawing/2014/main" id="{34890933-A07E-0A20-DCF8-6C0BB78BB999}"/>
              </a:ext>
            </a:extLst>
          </p:cNvPr>
          <p:cNvPicPr>
            <a:picLocks noChangeAspect="1"/>
          </p:cNvPicPr>
          <p:nvPr/>
        </p:nvPicPr>
        <p:blipFill>
          <a:blip r:embed="rId5">
            <a:alphaModFix amt="40000"/>
          </a:blip>
          <a:srcRect t="2105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742E98B-79D1-D0BC-2D05-6E42002B9B4A}"/>
              </a:ext>
            </a:extLst>
          </p:cNvPr>
          <p:cNvSpPr>
            <a:spLocks noGrp="1"/>
          </p:cNvSpPr>
          <p:nvPr>
            <p:ph type="title"/>
          </p:nvPr>
        </p:nvSpPr>
        <p:spPr>
          <a:xfrm>
            <a:off x="1023870" y="702156"/>
            <a:ext cx="10144260" cy="1013800"/>
          </a:xfrm>
        </p:spPr>
        <p:txBody>
          <a:bodyPr>
            <a:normAutofit/>
          </a:bodyPr>
          <a:lstStyle/>
          <a:p>
            <a:r>
              <a:rPr lang="en-GB" noProof="0">
                <a:solidFill>
                  <a:schemeClr val="tx1"/>
                </a:solidFill>
              </a:rPr>
              <a:t>Understanding Empowerment</a:t>
            </a:r>
          </a:p>
        </p:txBody>
      </p:sp>
      <p:sp>
        <p:nvSpPr>
          <p:cNvPr id="3" name="Content Placeholder 2">
            <a:extLst>
              <a:ext uri="{FF2B5EF4-FFF2-40B4-BE49-F238E27FC236}">
                <a16:creationId xmlns:a16="http://schemas.microsoft.com/office/drawing/2014/main" id="{F8D7582F-6C6D-13EA-F88A-F3B4080504B9}"/>
              </a:ext>
            </a:extLst>
          </p:cNvPr>
          <p:cNvSpPr>
            <a:spLocks noGrp="1"/>
          </p:cNvSpPr>
          <p:nvPr>
            <p:ph idx="1"/>
          </p:nvPr>
        </p:nvSpPr>
        <p:spPr>
          <a:xfrm>
            <a:off x="965199" y="2180496"/>
            <a:ext cx="10261602" cy="3678303"/>
          </a:xfrm>
        </p:spPr>
        <p:txBody>
          <a:bodyPr>
            <a:normAutofit/>
          </a:bodyPr>
          <a:lstStyle/>
          <a:p>
            <a:pPr marL="0" indent="0">
              <a:buClr>
                <a:srgbClr val="F39C10"/>
              </a:buClr>
              <a:buNone/>
            </a:pPr>
            <a:r>
              <a:rPr lang="en-GB" noProof="0" dirty="0"/>
              <a:t>Empowerment means giving older people greater control over decisions that affect their health and wellbeing. Person-centred care recognises individual preferences, values, experiences and personal goals. Shared decision-making allows individuals to participate actively in planning their support. A strengths-based approach focuses on what people can do rather than only on their limitations. However, professionals must balance personal choice with safeguarding responsibilities and potential risks. (NICE, 2015, Department of Health and Social Care, 2025)</a:t>
            </a:r>
          </a:p>
        </p:txBody>
      </p:sp>
      <p:pic>
        <p:nvPicPr>
          <p:cNvPr id="4" name="Recorded Sound">
            <a:hlinkClick r:id="" action="ppaction://media"/>
            <a:extLst>
              <a:ext uri="{FF2B5EF4-FFF2-40B4-BE49-F238E27FC236}">
                <a16:creationId xmlns:a16="http://schemas.microsoft.com/office/drawing/2014/main" id="{573E874C-E48A-767E-3AE2-62C0F038B9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9070" y="5638800"/>
            <a:ext cx="609600" cy="609600"/>
          </a:xfrm>
          <a:prstGeom prst="rect">
            <a:avLst/>
          </a:prstGeom>
        </p:spPr>
      </p:pic>
    </p:spTree>
    <p:extLst>
      <p:ext uri="{BB962C8B-B14F-4D97-AF65-F5344CB8AC3E}">
        <p14:creationId xmlns:p14="http://schemas.microsoft.com/office/powerpoint/2010/main" val="41796873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9040"/>
    </mc:Choice>
    <mc:Fallback>
      <p:transition spd="slow" advTm="59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Content Placeholder 5">
            <a:hlinkClick r:id="rId4"/>
            <a:extLst>
              <a:ext uri="{FF2B5EF4-FFF2-40B4-BE49-F238E27FC236}">
                <a16:creationId xmlns:a16="http://schemas.microsoft.com/office/drawing/2014/main" id="{19C89858-BB83-EA8E-087A-D86F7D8BD0BE}"/>
              </a:ext>
            </a:extLst>
          </p:cNvPr>
          <p:cNvPicPr>
            <a:picLocks noGrp="1" noChangeAspect="1"/>
          </p:cNvPicPr>
          <p:nvPr>
            <p:ph sz="half" idx="1"/>
          </p:nvPr>
        </p:nvPicPr>
        <p:blipFill>
          <a:blip r:embed="rId5"/>
          <a:srcRect/>
          <a:stretch>
            <a:fillRect/>
          </a:stretch>
        </p:blipFill>
        <p:spPr>
          <a:xfrm>
            <a:off x="20" y="0"/>
            <a:ext cx="12191980" cy="6857990"/>
          </a:xfrm>
          <a:prstGeom prst="rect">
            <a:avLst/>
          </a:prstGeom>
        </p:spPr>
      </p:pic>
      <p:sp useBgFill="1">
        <p:nvSpPr>
          <p:cNvPr id="14" name="Rectangle 13">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849057"/>
            <a:ext cx="3703320" cy="94997"/>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6" name="Rectangle 15">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032991"/>
            <a:ext cx="3702134" cy="4182242"/>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870718D-3E12-5CE3-F883-F8B032D0234E}"/>
              </a:ext>
            </a:extLst>
          </p:cNvPr>
          <p:cNvSpPr>
            <a:spLocks noGrp="1"/>
          </p:cNvSpPr>
          <p:nvPr>
            <p:ph type="title"/>
          </p:nvPr>
        </p:nvSpPr>
        <p:spPr>
          <a:xfrm>
            <a:off x="7920507" y="1186426"/>
            <a:ext cx="3374265" cy="938766"/>
          </a:xfrm>
        </p:spPr>
        <p:txBody>
          <a:bodyPr vert="horz" lIns="91440" tIns="45720" rIns="91440" bIns="45720" rtlCol="0" anchor="b">
            <a:normAutofit/>
          </a:bodyPr>
          <a:lstStyle/>
          <a:p>
            <a:r>
              <a:rPr lang="en-US" sz="2400" noProof="0" dirty="0">
                <a:solidFill>
                  <a:schemeClr val="tx2"/>
                </a:solidFill>
              </a:rPr>
              <a:t>Physical Care and Support Needs</a:t>
            </a:r>
          </a:p>
        </p:txBody>
      </p:sp>
      <p:sp>
        <p:nvSpPr>
          <p:cNvPr id="4" name="Content Placeholder 3">
            <a:extLst>
              <a:ext uri="{FF2B5EF4-FFF2-40B4-BE49-F238E27FC236}">
                <a16:creationId xmlns:a16="http://schemas.microsoft.com/office/drawing/2014/main" id="{CB2A746D-2681-52F6-72BE-940D45F64D53}"/>
              </a:ext>
            </a:extLst>
          </p:cNvPr>
          <p:cNvSpPr>
            <a:spLocks noGrp="1"/>
          </p:cNvSpPr>
          <p:nvPr>
            <p:ph sz="half" idx="2"/>
          </p:nvPr>
        </p:nvSpPr>
        <p:spPr>
          <a:xfrm>
            <a:off x="7920508" y="2266683"/>
            <a:ext cx="3266704" cy="2704562"/>
          </a:xfrm>
        </p:spPr>
        <p:txBody>
          <a:bodyPr vert="horz" lIns="91440" tIns="45720" rIns="91440" bIns="45720" rtlCol="0" anchor="ctr">
            <a:normAutofit/>
          </a:bodyPr>
          <a:lstStyle/>
          <a:p>
            <a:pPr marL="0" indent="0">
              <a:lnSpc>
                <a:spcPct val="90000"/>
              </a:lnSpc>
              <a:buClr>
                <a:srgbClr val="CFA766"/>
              </a:buClr>
            </a:pPr>
            <a:r>
              <a:rPr lang="en-US" sz="1200" noProof="0" dirty="0"/>
              <a:t>Ageing may be associated with reduced mobility, frailty and an increased likelihood of living with multiple long-term conditions. Physical support may include assistance with personal care, medication management and everyday activities. Physiotherapy, occupational therapy and rehabilitation can help individuals maintain functional ability. Falls prevention and suitable home adaptations can reduce environmental risks. Care must be individually assessed because physical abilities and support requirements vary considerably between older people. (NICE, 2016, NICE, 2025)</a:t>
            </a:r>
          </a:p>
        </p:txBody>
      </p:sp>
      <p:pic>
        <p:nvPicPr>
          <p:cNvPr id="3" name="Recorded Sound">
            <a:hlinkClick r:id="" action="ppaction://media"/>
            <a:extLst>
              <a:ext uri="{FF2B5EF4-FFF2-40B4-BE49-F238E27FC236}">
                <a16:creationId xmlns:a16="http://schemas.microsoft.com/office/drawing/2014/main" id="{D403438B-9E21-D3E7-981A-EC6D4D0B92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6512" y="5791200"/>
            <a:ext cx="609600" cy="609600"/>
          </a:xfrm>
          <a:prstGeom prst="rect">
            <a:avLst/>
          </a:prstGeom>
        </p:spPr>
      </p:pic>
    </p:spTree>
    <p:extLst>
      <p:ext uri="{BB962C8B-B14F-4D97-AF65-F5344CB8AC3E}">
        <p14:creationId xmlns:p14="http://schemas.microsoft.com/office/powerpoint/2010/main" val="28721729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2904"/>
    </mc:Choice>
    <mc:Fallback>
      <p:transition spd="slow" advTm="52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9" name="Rectangle 1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hlinkClick r:id="rId4"/>
            <a:extLst>
              <a:ext uri="{FF2B5EF4-FFF2-40B4-BE49-F238E27FC236}">
                <a16:creationId xmlns:a16="http://schemas.microsoft.com/office/drawing/2014/main" id="{59101E07-2841-3366-EC00-F82DE617DF5C}"/>
              </a:ext>
            </a:extLst>
          </p:cNvPr>
          <p:cNvPicPr>
            <a:picLocks noGrp="1" noChangeAspect="1"/>
          </p:cNvPicPr>
          <p:nvPr>
            <p:ph sz="half" idx="2"/>
          </p:nvPr>
        </p:nvPicPr>
        <p:blipFill>
          <a:blip r:embed="rId5"/>
          <a:srcRect l="2910" r="61" b="4665"/>
          <a:stretch>
            <a:fillRect/>
          </a:stretch>
        </p:blipFill>
        <p:spPr>
          <a:xfrm>
            <a:off x="20" y="10"/>
            <a:ext cx="12191980" cy="6857990"/>
          </a:xfrm>
          <a:prstGeom prst="rect">
            <a:avLst/>
          </a:prstGeom>
        </p:spPr>
      </p:pic>
      <p:grpSp>
        <p:nvGrpSpPr>
          <p:cNvPr id="14" name="Group 13">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22" name="Rectangle 2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494C9467-79F8-7601-DCCE-60EE8A2C6B38}"/>
              </a:ext>
            </a:extLst>
          </p:cNvPr>
          <p:cNvSpPr>
            <a:spLocks noGrp="1"/>
          </p:cNvSpPr>
          <p:nvPr>
            <p:ph type="title"/>
          </p:nvPr>
        </p:nvSpPr>
        <p:spPr>
          <a:xfrm>
            <a:off x="584200" y="1006956"/>
            <a:ext cx="3412067" cy="1372177"/>
          </a:xfrm>
        </p:spPr>
        <p:txBody>
          <a:bodyPr vert="horz" lIns="91440" tIns="45720" rIns="91440" bIns="45720" rtlCol="0" anchor="ctr">
            <a:normAutofit/>
          </a:bodyPr>
          <a:lstStyle/>
          <a:p>
            <a:r>
              <a:rPr lang="en-US" noProof="0">
                <a:solidFill>
                  <a:srgbClr val="FFFFFF"/>
                </a:solidFill>
              </a:rPr>
              <a:t>Psychological and Emotional Needs</a:t>
            </a:r>
          </a:p>
        </p:txBody>
      </p:sp>
      <p:sp>
        <p:nvSpPr>
          <p:cNvPr id="3" name="Content Placeholder 2">
            <a:extLst>
              <a:ext uri="{FF2B5EF4-FFF2-40B4-BE49-F238E27FC236}">
                <a16:creationId xmlns:a16="http://schemas.microsoft.com/office/drawing/2014/main" id="{087D06BB-6DBA-DFE0-B611-EC05A7100F3D}"/>
              </a:ext>
            </a:extLst>
          </p:cNvPr>
          <p:cNvSpPr>
            <a:spLocks noGrp="1"/>
          </p:cNvSpPr>
          <p:nvPr>
            <p:ph sz="half" idx="1"/>
          </p:nvPr>
        </p:nvSpPr>
        <p:spPr>
          <a:xfrm>
            <a:off x="581193" y="2438399"/>
            <a:ext cx="3415074" cy="3564467"/>
          </a:xfrm>
        </p:spPr>
        <p:txBody>
          <a:bodyPr vert="horz" lIns="91440" tIns="45720" rIns="91440" bIns="45720" rtlCol="0" anchor="ctr">
            <a:normAutofit/>
          </a:bodyPr>
          <a:lstStyle/>
          <a:p>
            <a:pPr marL="0" indent="0">
              <a:lnSpc>
                <a:spcPct val="90000"/>
              </a:lnSpc>
            </a:pPr>
            <a:r>
              <a:rPr lang="en-US" sz="1500" noProof="0">
                <a:solidFill>
                  <a:srgbClr val="FFFFFF"/>
                </a:solidFill>
              </a:rPr>
              <a:t>Emotional wellbeing is an essential part of healthy ageing and maintaining quality of life.Bereavement, changes in health and reduced social contact may contribute to loneliness or psychological distress.Meaningful relationships and opportunities for participation can support confidence and emotional wellbeing.Person-centred support should recognise individual interests, experiences and preferences.Although community activities can be beneficial, they may not meet the needs of every individual without appropriate adaptation. (NICE, 2015)</a:t>
            </a:r>
          </a:p>
        </p:txBody>
      </p:sp>
      <p:pic>
        <p:nvPicPr>
          <p:cNvPr id="4" name="Recorded Sound">
            <a:hlinkClick r:id="" action="ppaction://media"/>
            <a:extLst>
              <a:ext uri="{FF2B5EF4-FFF2-40B4-BE49-F238E27FC236}">
                <a16:creationId xmlns:a16="http://schemas.microsoft.com/office/drawing/2014/main" id="{2A59447E-EF5B-4C74-DB1C-7B9CFBDC45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3258" y="6087532"/>
            <a:ext cx="609600" cy="609600"/>
          </a:xfrm>
          <a:prstGeom prst="rect">
            <a:avLst/>
          </a:prstGeom>
        </p:spPr>
      </p:pic>
    </p:spTree>
    <p:extLst>
      <p:ext uri="{BB962C8B-B14F-4D97-AF65-F5344CB8AC3E}">
        <p14:creationId xmlns:p14="http://schemas.microsoft.com/office/powerpoint/2010/main" val="8436252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750"/>
    </mc:Choice>
    <mc:Fallback>
      <p:transition spd="slow" advTm="45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2FB0E8AB-EEB0-4DD8-B887-CA1BF3B87B4E}"/>
              </a:ext>
            </a:extLst>
          </p:cNvPr>
          <p:cNvPicPr>
            <a:picLocks noChangeAspect="1"/>
          </p:cNvPicPr>
          <p:nvPr/>
        </p:nvPicPr>
        <p:blipFill>
          <a:blip r:embed="rId4">
            <a:alphaModFix amt="40000"/>
          </a:blip>
          <a:srcRect t="7664" b="806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6D482FA-B568-9554-AF29-0E865452EA62}"/>
              </a:ext>
            </a:extLst>
          </p:cNvPr>
          <p:cNvSpPr>
            <a:spLocks noGrp="1"/>
          </p:cNvSpPr>
          <p:nvPr>
            <p:ph type="title"/>
          </p:nvPr>
        </p:nvSpPr>
        <p:spPr>
          <a:xfrm>
            <a:off x="1023870" y="702156"/>
            <a:ext cx="10144260" cy="1013800"/>
          </a:xfrm>
        </p:spPr>
        <p:txBody>
          <a:bodyPr>
            <a:normAutofit/>
          </a:bodyPr>
          <a:lstStyle/>
          <a:p>
            <a:r>
              <a:rPr lang="en-GB" noProof="0">
                <a:solidFill>
                  <a:schemeClr val="tx1"/>
                </a:solidFill>
              </a:rPr>
              <a:t>Social Inclusion and Relationships</a:t>
            </a:r>
          </a:p>
        </p:txBody>
      </p:sp>
      <p:sp>
        <p:nvSpPr>
          <p:cNvPr id="3" name="Content Placeholder 2">
            <a:extLst>
              <a:ext uri="{FF2B5EF4-FFF2-40B4-BE49-F238E27FC236}">
                <a16:creationId xmlns:a16="http://schemas.microsoft.com/office/drawing/2014/main" id="{6523E554-2AED-A07B-6B8F-2C63B8821441}"/>
              </a:ext>
            </a:extLst>
          </p:cNvPr>
          <p:cNvSpPr>
            <a:spLocks noGrp="1"/>
          </p:cNvSpPr>
          <p:nvPr>
            <p:ph idx="1"/>
          </p:nvPr>
        </p:nvSpPr>
        <p:spPr>
          <a:xfrm>
            <a:off x="965199" y="2180496"/>
            <a:ext cx="10261602" cy="3678303"/>
          </a:xfrm>
        </p:spPr>
        <p:txBody>
          <a:bodyPr>
            <a:normAutofit/>
          </a:bodyPr>
          <a:lstStyle/>
          <a:p>
            <a:pPr marL="0" indent="0">
              <a:buClr>
                <a:srgbClr val="937555"/>
              </a:buClr>
              <a:buNone/>
            </a:pPr>
            <a:r>
              <a:rPr lang="en-GB" noProof="0" dirty="0"/>
              <a:t>Maintaining social connections can contribute to wellbeing, confidence and a sense of belonging. Family relationships, community activities and volunteering can provide meaningful opportunities for participation. Accessible transport and community facilities are important for social inclusion. Age-related discrimination and negative stereotypes may reduce opportunities for older people. Effective interventions should address practical barriers rather than assuming that social activities alone will prevent isolation (World Health Organization, 2021, NICE, 2015).</a:t>
            </a:r>
          </a:p>
        </p:txBody>
      </p:sp>
      <p:pic>
        <p:nvPicPr>
          <p:cNvPr id="4" name="Recorded Sound">
            <a:hlinkClick r:id="" action="ppaction://media"/>
            <a:extLst>
              <a:ext uri="{FF2B5EF4-FFF2-40B4-BE49-F238E27FC236}">
                <a16:creationId xmlns:a16="http://schemas.microsoft.com/office/drawing/2014/main" id="{B3547CC9-85FF-0AB1-5C5F-C159A393E8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4270" y="6018539"/>
            <a:ext cx="609600" cy="609600"/>
          </a:xfrm>
          <a:prstGeom prst="rect">
            <a:avLst/>
          </a:prstGeom>
        </p:spPr>
      </p:pic>
    </p:spTree>
    <p:extLst>
      <p:ext uri="{BB962C8B-B14F-4D97-AF65-F5344CB8AC3E}">
        <p14:creationId xmlns:p14="http://schemas.microsoft.com/office/powerpoint/2010/main" val="21686647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7176"/>
    </mc:Choice>
    <mc:Fallback>
      <p:transition spd="slow" advTm="47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1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40">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Rectangle 41">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42">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44" name="Rectangle 43">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78E566C-1CDE-1820-A237-9C3BAED35EB9}"/>
              </a:ext>
            </a:extLst>
          </p:cNvPr>
          <p:cNvSpPr>
            <a:spLocks noGrp="1"/>
          </p:cNvSpPr>
          <p:nvPr>
            <p:ph type="title"/>
          </p:nvPr>
        </p:nvSpPr>
        <p:spPr>
          <a:xfrm>
            <a:off x="609906" y="702155"/>
            <a:ext cx="3568661" cy="1269713"/>
          </a:xfrm>
        </p:spPr>
        <p:txBody>
          <a:bodyPr vert="horz" lIns="91440" tIns="45720" rIns="91440" bIns="45720" rtlCol="0" anchor="b">
            <a:normAutofit/>
          </a:bodyPr>
          <a:lstStyle/>
          <a:p>
            <a:pPr>
              <a:lnSpc>
                <a:spcPct val="90000"/>
              </a:lnSpc>
            </a:pPr>
            <a:r>
              <a:rPr lang="en-US" sz="2600" noProof="0">
                <a:solidFill>
                  <a:schemeClr val="tx2"/>
                </a:solidFill>
              </a:rPr>
              <a:t> Maintaining Independence and Functional Ability</a:t>
            </a:r>
          </a:p>
        </p:txBody>
      </p:sp>
      <p:sp>
        <p:nvSpPr>
          <p:cNvPr id="45" name="Rectangle 44">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7AED134-3C88-5D82-A172-0D6AC647C688}"/>
              </a:ext>
            </a:extLst>
          </p:cNvPr>
          <p:cNvSpPr>
            <a:spLocks noGrp="1"/>
          </p:cNvSpPr>
          <p:nvPr>
            <p:ph sz="half" idx="1"/>
          </p:nvPr>
        </p:nvSpPr>
        <p:spPr>
          <a:xfrm>
            <a:off x="609906" y="2340864"/>
            <a:ext cx="3568661" cy="3634486"/>
          </a:xfrm>
        </p:spPr>
        <p:txBody>
          <a:bodyPr vert="horz" lIns="91440" tIns="45720" rIns="91440" bIns="45720" rtlCol="0" anchor="ctr">
            <a:normAutofit/>
          </a:bodyPr>
          <a:lstStyle/>
          <a:p>
            <a:pPr marL="0" indent="0">
              <a:lnSpc>
                <a:spcPct val="90000"/>
              </a:lnSpc>
            </a:pPr>
            <a:r>
              <a:rPr lang="en-US" sz="1500" noProof="0" dirty="0"/>
              <a:t>Independence involves having opportunities to manage everyday activities and make personal decisions. Functional ability is influenced by both individual health and the surrounding environment. Home adaptations, mobility aids and rehabilitation may support independent living. Occupational therapists can assess environmental barriers and recommend suitable equipment. Promoting independence requires balancing personal autonomy with appropriate risk management, without unnecessarily restricting choice (World Health Organization, 2015</a:t>
            </a:r>
            <a:r>
              <a:rPr lang="en-US" sz="1500" dirty="0"/>
              <a:t>, </a:t>
            </a:r>
            <a:r>
              <a:rPr lang="en-US" sz="1500" noProof="0" dirty="0"/>
              <a:t>NICE, 2017).</a:t>
            </a:r>
          </a:p>
        </p:txBody>
      </p:sp>
      <p:pic>
        <p:nvPicPr>
          <p:cNvPr id="6" name="Content Placeholder 5">
            <a:hlinkClick r:id="rId4"/>
            <a:extLst>
              <a:ext uri="{FF2B5EF4-FFF2-40B4-BE49-F238E27FC236}">
                <a16:creationId xmlns:a16="http://schemas.microsoft.com/office/drawing/2014/main" id="{F2F14760-36F3-52BD-C915-024C41894096}"/>
              </a:ext>
            </a:extLst>
          </p:cNvPr>
          <p:cNvPicPr>
            <a:picLocks noGrp="1" noChangeAspect="1"/>
          </p:cNvPicPr>
          <p:nvPr>
            <p:ph sz="half" idx="2"/>
          </p:nvPr>
        </p:nvPicPr>
        <p:blipFill>
          <a:blip r:embed="rId5"/>
          <a:srcRect r="9496" b="9092"/>
          <a:stretch>
            <a:fillRect/>
          </a:stretch>
        </p:blipFill>
        <p:spPr>
          <a:xfrm>
            <a:off x="4654296" y="1444458"/>
            <a:ext cx="6735272" cy="3788589"/>
          </a:xfrm>
          <a:prstGeom prst="rect">
            <a:avLst/>
          </a:prstGeom>
        </p:spPr>
      </p:pic>
      <p:pic>
        <p:nvPicPr>
          <p:cNvPr id="4" name="Recorded Sound">
            <a:hlinkClick r:id="" action="ppaction://media"/>
            <a:extLst>
              <a:ext uri="{FF2B5EF4-FFF2-40B4-BE49-F238E27FC236}">
                <a16:creationId xmlns:a16="http://schemas.microsoft.com/office/drawing/2014/main" id="{851E5317-6027-CAE3-4EAC-12D6C39BBC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0286" y="5945379"/>
            <a:ext cx="609600" cy="609600"/>
          </a:xfrm>
          <a:prstGeom prst="rect">
            <a:avLst/>
          </a:prstGeom>
        </p:spPr>
      </p:pic>
    </p:spTree>
    <p:extLst>
      <p:ext uri="{BB962C8B-B14F-4D97-AF65-F5344CB8AC3E}">
        <p14:creationId xmlns:p14="http://schemas.microsoft.com/office/powerpoint/2010/main" val="14279356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654"/>
    </mc:Choice>
    <mc:Fallback>
      <p:transition spd="slow" advTm="50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Content Placeholder 5">
            <a:hlinkClick r:id="rId4"/>
            <a:extLst>
              <a:ext uri="{FF2B5EF4-FFF2-40B4-BE49-F238E27FC236}">
                <a16:creationId xmlns:a16="http://schemas.microsoft.com/office/drawing/2014/main" id="{5CBB7E01-0C04-5412-3BEE-6940692D5A24}"/>
              </a:ext>
            </a:extLst>
          </p:cNvPr>
          <p:cNvPicPr>
            <a:picLocks noGrp="1" noChangeAspect="1"/>
          </p:cNvPicPr>
          <p:nvPr>
            <p:ph sz="half" idx="1"/>
          </p:nvPr>
        </p:nvPicPr>
        <p:blipFill>
          <a:blip r:embed="rId5"/>
          <a:srcRect t="21649" b="22101"/>
          <a:stretch>
            <a:fillRect/>
          </a:stretch>
        </p:blipFill>
        <p:spPr>
          <a:xfrm>
            <a:off x="20" y="10"/>
            <a:ext cx="12191980" cy="6857990"/>
          </a:xfrm>
          <a:prstGeom prst="rect">
            <a:avLst/>
          </a:prstGeom>
        </p:spPr>
      </p:pic>
      <p:sp useBgFill="1">
        <p:nvSpPr>
          <p:cNvPr id="14" name="Rectangle 13">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6" name="Rectangle 15">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90230"/>
            <a:ext cx="11303626" cy="2020536"/>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FFCDA58-E87A-3EC4-1BC6-0768255C210D}"/>
              </a:ext>
            </a:extLst>
          </p:cNvPr>
          <p:cNvSpPr>
            <a:spLocks noGrp="1"/>
          </p:cNvSpPr>
          <p:nvPr>
            <p:ph type="title"/>
          </p:nvPr>
        </p:nvSpPr>
        <p:spPr>
          <a:xfrm>
            <a:off x="679600" y="4613395"/>
            <a:ext cx="3353432" cy="1336485"/>
          </a:xfrm>
        </p:spPr>
        <p:txBody>
          <a:bodyPr vert="horz" lIns="91440" tIns="45720" rIns="91440" bIns="45720" rtlCol="0" anchor="ctr">
            <a:normAutofit/>
          </a:bodyPr>
          <a:lstStyle/>
          <a:p>
            <a:pPr>
              <a:lnSpc>
                <a:spcPct val="90000"/>
              </a:lnSpc>
            </a:pPr>
            <a:r>
              <a:rPr lang="en-US" sz="2400" dirty="0">
                <a:solidFill>
                  <a:schemeClr val="tx2"/>
                </a:solidFill>
              </a:rPr>
              <a:t>Theoretical Approaches to Older People's Care</a:t>
            </a:r>
          </a:p>
        </p:txBody>
      </p:sp>
      <p:sp>
        <p:nvSpPr>
          <p:cNvPr id="4" name="Content Placeholder 3">
            <a:extLst>
              <a:ext uri="{FF2B5EF4-FFF2-40B4-BE49-F238E27FC236}">
                <a16:creationId xmlns:a16="http://schemas.microsoft.com/office/drawing/2014/main" id="{8FAEAF88-65D9-6AC3-68FA-8629F07FD0F9}"/>
              </a:ext>
            </a:extLst>
          </p:cNvPr>
          <p:cNvSpPr>
            <a:spLocks noGrp="1"/>
          </p:cNvSpPr>
          <p:nvPr>
            <p:ph sz="half" idx="2"/>
          </p:nvPr>
        </p:nvSpPr>
        <p:spPr>
          <a:xfrm>
            <a:off x="4271491" y="4613396"/>
            <a:ext cx="7240909" cy="1304114"/>
          </a:xfrm>
        </p:spPr>
        <p:txBody>
          <a:bodyPr vert="horz" lIns="91440" tIns="45720" rIns="91440" bIns="45720" rtlCol="0" anchor="ctr">
            <a:normAutofit/>
          </a:bodyPr>
          <a:lstStyle/>
          <a:p>
            <a:pPr marL="0" indent="0">
              <a:lnSpc>
                <a:spcPct val="90000"/>
              </a:lnSpc>
              <a:buClr>
                <a:srgbClr val="EBB661"/>
              </a:buClr>
            </a:pPr>
            <a:r>
              <a:rPr lang="en-US" sz="1400" noProof="0"/>
              <a:t>The biopsychosocial model considers the interaction between physical health, psychological wellbeing and social circumstances. Person-centred care emphasises dignity, individual preferences and active involvement in decisions. Strengths-based practice recognises personal abilities, existing resources and support networks. These approaches encourage a more holistic understanding of older people's needs. However, applying them consistently may be difficult when services face time constraints, limited resources and complex care requirements(Engel, 1977, NICE, 2015).</a:t>
            </a:r>
          </a:p>
        </p:txBody>
      </p:sp>
      <p:pic>
        <p:nvPicPr>
          <p:cNvPr id="3" name="Recorded Sound">
            <a:hlinkClick r:id="" action="ppaction://media"/>
            <a:extLst>
              <a:ext uri="{FF2B5EF4-FFF2-40B4-BE49-F238E27FC236}">
                <a16:creationId xmlns:a16="http://schemas.microsoft.com/office/drawing/2014/main" id="{B5B87FFE-85CD-603E-0C0C-9A68F47430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2434" y="6279495"/>
            <a:ext cx="609600" cy="609600"/>
          </a:xfrm>
          <a:prstGeom prst="rect">
            <a:avLst/>
          </a:prstGeom>
        </p:spPr>
      </p:pic>
    </p:spTree>
    <p:extLst>
      <p:ext uri="{BB962C8B-B14F-4D97-AF65-F5344CB8AC3E}">
        <p14:creationId xmlns:p14="http://schemas.microsoft.com/office/powerpoint/2010/main" val="15302199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3885"/>
    </mc:Choice>
    <mc:Fallback>
      <p:transition spd="slow" advTm="53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8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BB74D4E-F243-4A10-813D-500A14025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8" name="Rectangle 1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86CBE-6067-ECFA-11D9-E6774BEC3B70}"/>
              </a:ext>
            </a:extLst>
          </p:cNvPr>
          <p:cNvSpPr>
            <a:spLocks noGrp="1"/>
          </p:cNvSpPr>
          <p:nvPr>
            <p:ph type="title"/>
          </p:nvPr>
        </p:nvSpPr>
        <p:spPr>
          <a:xfrm>
            <a:off x="581192" y="1507414"/>
            <a:ext cx="5120255" cy="3903332"/>
          </a:xfrm>
        </p:spPr>
        <p:txBody>
          <a:bodyPr vert="horz" lIns="91440" tIns="45720" rIns="91440" bIns="45720" rtlCol="0" anchor="ctr">
            <a:normAutofit/>
          </a:bodyPr>
          <a:lstStyle/>
          <a:p>
            <a:r>
              <a:rPr lang="en-US" sz="4000">
                <a:solidFill>
                  <a:schemeClr val="tx2"/>
                </a:solidFill>
              </a:rPr>
              <a:t> UK Legislation and Policy</a:t>
            </a:r>
          </a:p>
        </p:txBody>
      </p:sp>
      <p:sp>
        <p:nvSpPr>
          <p:cNvPr id="20" name="Rectangle 1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Content Placeholder 3">
            <a:extLst>
              <a:ext uri="{FF2B5EF4-FFF2-40B4-BE49-F238E27FC236}">
                <a16:creationId xmlns:a16="http://schemas.microsoft.com/office/drawing/2014/main" id="{18CA2A03-34F3-9E53-7912-CE9C7A9F089B}"/>
              </a:ext>
            </a:extLst>
          </p:cNvPr>
          <p:cNvSpPr>
            <a:spLocks noGrp="1"/>
          </p:cNvSpPr>
          <p:nvPr>
            <p:ph sz="half" idx="1"/>
          </p:nvPr>
        </p:nvSpPr>
        <p:spPr>
          <a:xfrm>
            <a:off x="6400800" y="1507415"/>
            <a:ext cx="5210007" cy="3903331"/>
          </a:xfrm>
          <a:ln w="57150">
            <a:noFill/>
          </a:ln>
        </p:spPr>
        <p:txBody>
          <a:bodyPr vert="horz" lIns="91440" tIns="45720" rIns="91440" bIns="45720" rtlCol="0" anchor="ctr">
            <a:normAutofit/>
          </a:bodyPr>
          <a:lstStyle/>
          <a:p>
            <a:pPr marL="0" indent="0"/>
            <a:r>
              <a:rPr lang="en-US" sz="1900" noProof="0"/>
              <a:t> The Care Act 2014 establishes wellbeing, prevention and individual involvement as central principles of adult social care in England. The Mental Capacity Act 2005 provides a legal framework for supporting decision-making when capacity is in question. The Equality Act 2010 protects individuals against unlawful age discrimination. These frameworks support dignity, choice, autonomy and appropriate safeguarding. Nevertheless, legislation alone cannot guarantee equal access to high-quality services, making effective implementation essential (Care Act 2014, Mental Capacity Act 2005, Equality Act 2010).</a:t>
            </a:r>
          </a:p>
        </p:txBody>
      </p:sp>
      <p:sp>
        <p:nvSpPr>
          <p:cNvPr id="22" name="Rectangle 2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 name="Recorded Sound">
            <a:hlinkClick r:id="" action="ppaction://media"/>
            <a:extLst>
              <a:ext uri="{FF2B5EF4-FFF2-40B4-BE49-F238E27FC236}">
                <a16:creationId xmlns:a16="http://schemas.microsoft.com/office/drawing/2014/main" id="{4B2CE58F-ECC3-7C95-A9A0-A57806B759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8520" y="5105946"/>
            <a:ext cx="609600" cy="609600"/>
          </a:xfrm>
          <a:prstGeom prst="rect">
            <a:avLst/>
          </a:prstGeom>
        </p:spPr>
      </p:pic>
    </p:spTree>
    <p:extLst>
      <p:ext uri="{BB962C8B-B14F-4D97-AF65-F5344CB8AC3E}">
        <p14:creationId xmlns:p14="http://schemas.microsoft.com/office/powerpoint/2010/main" val="41983852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7562"/>
    </mc:Choice>
    <mc:Fallback>
      <p:transition spd="slow" advTm="57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5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A59258C-AAC2-41CD-973C-7439B122A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Clr>
                <a:schemeClr val="accent1"/>
              </a:buClr>
              <a:buFont typeface="Arial" panose="020B0604020202020204" pitchFamily="34" charset="0"/>
              <a:buChar char="•"/>
            </a:pPr>
            <a:endParaRPr lang="en-US" dirty="0"/>
          </a:p>
        </p:txBody>
      </p:sp>
      <p:sp>
        <p:nvSpPr>
          <p:cNvPr id="38" name="Rectangle 37">
            <a:extLst>
              <a:ext uri="{FF2B5EF4-FFF2-40B4-BE49-F238E27FC236}">
                <a16:creationId xmlns:a16="http://schemas.microsoft.com/office/drawing/2014/main" id="{54516B72-0116-42B2-82A2-B11218A36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1319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64481-3CA6-69D3-A5A4-B6AFBDAA9257}"/>
              </a:ext>
            </a:extLst>
          </p:cNvPr>
          <p:cNvSpPr>
            <a:spLocks noGrp="1"/>
          </p:cNvSpPr>
          <p:nvPr>
            <p:ph type="title"/>
          </p:nvPr>
        </p:nvSpPr>
        <p:spPr>
          <a:xfrm>
            <a:off x="643468" y="1033389"/>
            <a:ext cx="4826256" cy="4825409"/>
          </a:xfrm>
        </p:spPr>
        <p:txBody>
          <a:bodyPr anchor="ctr">
            <a:normAutofit/>
          </a:bodyPr>
          <a:lstStyle/>
          <a:p>
            <a:r>
              <a:rPr lang="en-US" sz="5400">
                <a:solidFill>
                  <a:srgbClr val="FFFFFF"/>
                </a:solidFill>
              </a:rPr>
              <a:t>Current Health and Social Care Services</a:t>
            </a:r>
          </a:p>
        </p:txBody>
      </p:sp>
      <p:sp>
        <p:nvSpPr>
          <p:cNvPr id="40" name="Rectangle 39">
            <a:extLst>
              <a:ext uri="{FF2B5EF4-FFF2-40B4-BE49-F238E27FC236}">
                <a16:creationId xmlns:a16="http://schemas.microsoft.com/office/drawing/2014/main" id="{7CDB507F-21B7-4C27-B0FC-D9C465C6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579" y="460868"/>
            <a:ext cx="4828032"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Rectangle 41">
            <a:extLst>
              <a:ext uri="{FF2B5EF4-FFF2-40B4-BE49-F238E27FC236}">
                <a16:creationId xmlns:a16="http://schemas.microsoft.com/office/drawing/2014/main" id="{7AB1AE17-B7A3-4363-95CD-25441E2FF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774" y="460868"/>
            <a:ext cx="4828032" cy="1116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96FFCFB-0C1D-1EB0-F420-2687DFFA7B53}"/>
              </a:ext>
            </a:extLst>
          </p:cNvPr>
          <p:cNvSpPr>
            <a:spLocks noGrp="1"/>
          </p:cNvSpPr>
          <p:nvPr>
            <p:ph idx="1"/>
          </p:nvPr>
        </p:nvSpPr>
        <p:spPr>
          <a:xfrm>
            <a:off x="6755769" y="1033390"/>
            <a:ext cx="4855037" cy="4825409"/>
          </a:xfrm>
          <a:ln w="57150">
            <a:noFill/>
          </a:ln>
        </p:spPr>
        <p:txBody>
          <a:bodyPr anchor="ctr">
            <a:normAutofit/>
          </a:bodyPr>
          <a:lstStyle/>
          <a:p>
            <a:pPr marL="0" indent="0">
              <a:buNone/>
            </a:pPr>
            <a:r>
              <a:rPr lang="en-GB" sz="2000" noProof="0">
                <a:solidFill>
                  <a:schemeClr val="accent2">
                    <a:lumMod val="50000"/>
                  </a:schemeClr>
                </a:solidFill>
              </a:rPr>
              <a:t>NHS primary and community healthcare services support the assessment and management of health conditions. Local authorities assess eligible adult social care needs and arrange or support appropriate provision. Domiciliary care can help older people remain in familiar surroundings. Residential and nursing care may be appropriate when more intensive support is required. Voluntary organisations provide additional practical, emotional and community-based support. However, fragmented services and differences in local provision can affect continuity of care(NHS, n.d., Care Quality Commission, 2025).</a:t>
            </a:r>
          </a:p>
        </p:txBody>
      </p:sp>
      <p:pic>
        <p:nvPicPr>
          <p:cNvPr id="4" name="Recorded Sound">
            <a:hlinkClick r:id="" action="ppaction://media"/>
            <a:extLst>
              <a:ext uri="{FF2B5EF4-FFF2-40B4-BE49-F238E27FC236}">
                <a16:creationId xmlns:a16="http://schemas.microsoft.com/office/drawing/2014/main" id="{01A4BAA8-4851-76F7-9867-3A2FAE0EEE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51104" y="5787532"/>
            <a:ext cx="609600" cy="609600"/>
          </a:xfrm>
          <a:prstGeom prst="rect">
            <a:avLst/>
          </a:prstGeom>
        </p:spPr>
      </p:pic>
    </p:spTree>
    <p:extLst>
      <p:ext uri="{BB962C8B-B14F-4D97-AF65-F5344CB8AC3E}">
        <p14:creationId xmlns:p14="http://schemas.microsoft.com/office/powerpoint/2010/main" val="1703028684"/>
      </p:ext>
    </p:extLst>
  </p:cSld>
  <p:clrMapOvr>
    <a:masterClrMapping/>
  </p:clrMapOvr>
  <mc:AlternateContent xmlns:mc="http://schemas.openxmlformats.org/markup-compatibility/2006">
    <mc:Choice xmlns:p14="http://schemas.microsoft.com/office/powerpoint/2010/main" Requires="p14">
      <p:transition spd="slow" p14:dur="2000" advTm="53296"/>
    </mc:Choice>
    <mc:Fallback>
      <p:transition spd="slow" advTm="53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2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8" name="Rectangle 47">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9" name="Rectangle 48">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0" name="Rectangle 49">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51" name="Rectangle 50">
            <a:extLst>
              <a:ext uri="{FF2B5EF4-FFF2-40B4-BE49-F238E27FC236}">
                <a16:creationId xmlns:a16="http://schemas.microsoft.com/office/drawing/2014/main" id="{00401440-1DC9-4C9E-A3BA-4DECEEB46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hlinkClick r:id="rId4"/>
            <a:extLst>
              <a:ext uri="{FF2B5EF4-FFF2-40B4-BE49-F238E27FC236}">
                <a16:creationId xmlns:a16="http://schemas.microsoft.com/office/drawing/2014/main" id="{8D81AEB9-37D9-0E57-A47D-2E048A3CAFF7}"/>
              </a:ext>
            </a:extLst>
          </p:cNvPr>
          <p:cNvPicPr>
            <a:picLocks noGrp="1" noChangeAspect="1"/>
          </p:cNvPicPr>
          <p:nvPr>
            <p:ph sz="half" idx="2"/>
          </p:nvPr>
        </p:nvPicPr>
        <p:blipFill>
          <a:blip r:embed="rId5"/>
          <a:srcRect l="32321" r="1" b="1"/>
          <a:stretch>
            <a:fillRect/>
          </a:stretch>
        </p:blipFill>
        <p:spPr>
          <a:xfrm>
            <a:off x="3665831" y="447234"/>
            <a:ext cx="4864790" cy="3450273"/>
          </a:xfrm>
          <a:prstGeom prst="rect">
            <a:avLst/>
          </a:prstGeom>
        </p:spPr>
      </p:pic>
      <p:sp>
        <p:nvSpPr>
          <p:cNvPr id="52" name="Rectangle 51">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Rectangle 52">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59623"/>
            <a:ext cx="11303626" cy="2051143"/>
          </a:xfrm>
          <a:prstGeom prst="rect">
            <a:avLst/>
          </a:prstGeom>
          <a:solidFill>
            <a:schemeClr val="tx2"/>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13F5BC7-F089-6E50-EACD-5E014AF54404}"/>
              </a:ext>
            </a:extLst>
          </p:cNvPr>
          <p:cNvSpPr>
            <a:spLocks noGrp="1"/>
          </p:cNvSpPr>
          <p:nvPr>
            <p:ph type="title"/>
          </p:nvPr>
        </p:nvSpPr>
        <p:spPr>
          <a:xfrm>
            <a:off x="679600" y="4596992"/>
            <a:ext cx="3353432" cy="1607013"/>
          </a:xfrm>
        </p:spPr>
        <p:txBody>
          <a:bodyPr vert="horz" lIns="91440" tIns="45720" rIns="91440" bIns="45720" rtlCol="0" anchor="ctr">
            <a:normAutofit/>
          </a:bodyPr>
          <a:lstStyle/>
          <a:p>
            <a:r>
              <a:rPr lang="en-US"/>
              <a:t>Approaches and Interventions</a:t>
            </a:r>
          </a:p>
        </p:txBody>
      </p:sp>
      <p:sp>
        <p:nvSpPr>
          <p:cNvPr id="3" name="Content Placeholder 2">
            <a:extLst>
              <a:ext uri="{FF2B5EF4-FFF2-40B4-BE49-F238E27FC236}">
                <a16:creationId xmlns:a16="http://schemas.microsoft.com/office/drawing/2014/main" id="{AB996AE6-C6BF-1E37-42A0-B8E12C49D67C}"/>
              </a:ext>
            </a:extLst>
          </p:cNvPr>
          <p:cNvSpPr>
            <a:spLocks noGrp="1"/>
          </p:cNvSpPr>
          <p:nvPr>
            <p:ph sz="half" idx="1"/>
          </p:nvPr>
        </p:nvSpPr>
        <p:spPr>
          <a:xfrm>
            <a:off x="4271491" y="4596992"/>
            <a:ext cx="7240909" cy="1607012"/>
          </a:xfrm>
        </p:spPr>
        <p:txBody>
          <a:bodyPr vert="horz" lIns="91440" tIns="45720" rIns="91440" bIns="45720" rtlCol="0" anchor="ctr">
            <a:normAutofit/>
          </a:bodyPr>
          <a:lstStyle/>
          <a:p>
            <a:pPr marL="0" indent="0">
              <a:lnSpc>
                <a:spcPct val="90000"/>
              </a:lnSpc>
            </a:pPr>
            <a:r>
              <a:rPr lang="en-US" sz="1500" noProof="0">
                <a:solidFill>
                  <a:schemeClr val="bg1"/>
                </a:solidFill>
              </a:rPr>
              <a:t>Reablement focuses on helping individuals regain skills and confidence following illness or reduced independence. Rehabilitation supports physical recovery and the ability to perform daily activities. Falls prevention interventions may include exercise, assessment and environmental modifications. Social prescribing can connect individuals with community-based activities and support. Interventions should be evaluated according to individual outcomes, accessibility and available evidence rather than assuming one approach is effective for everyone(NICE, 2017, NICE, 2025).</a:t>
            </a:r>
          </a:p>
        </p:txBody>
      </p:sp>
      <p:pic>
        <p:nvPicPr>
          <p:cNvPr id="4" name="Recorded Sound">
            <a:hlinkClick r:id="" action="ppaction://media"/>
            <a:extLst>
              <a:ext uri="{FF2B5EF4-FFF2-40B4-BE49-F238E27FC236}">
                <a16:creationId xmlns:a16="http://schemas.microsoft.com/office/drawing/2014/main" id="{62390AD3-715D-03F1-A1E3-C3E12AE4A2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4800" y="3563908"/>
            <a:ext cx="609600" cy="609600"/>
          </a:xfrm>
          <a:prstGeom prst="rect">
            <a:avLst/>
          </a:prstGeom>
        </p:spPr>
      </p:pic>
    </p:spTree>
    <p:extLst>
      <p:ext uri="{BB962C8B-B14F-4D97-AF65-F5344CB8AC3E}">
        <p14:creationId xmlns:p14="http://schemas.microsoft.com/office/powerpoint/2010/main" val="668203614"/>
      </p:ext>
    </p:extLst>
  </p:cSld>
  <p:clrMapOvr>
    <a:masterClrMapping/>
  </p:clrMapOvr>
  <mc:AlternateContent xmlns:mc="http://schemas.openxmlformats.org/markup-compatibility/2006">
    <mc:Choice xmlns:p14="http://schemas.microsoft.com/office/powerpoint/2010/main" Requires="p14">
      <p:transition spd="slow" p14:dur="2000" advTm="47074"/>
    </mc:Choice>
    <mc:Fallback>
      <p:transition spd="slow" advTm="47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6677" y="485678"/>
            <a:ext cx="4174743" cy="58887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A65D9-C4A3-1629-6AE5-5F5A6B4797A6}"/>
              </a:ext>
            </a:extLst>
          </p:cNvPr>
          <p:cNvSpPr>
            <a:spLocks noGrp="1"/>
          </p:cNvSpPr>
          <p:nvPr>
            <p:ph type="title"/>
          </p:nvPr>
        </p:nvSpPr>
        <p:spPr>
          <a:xfrm>
            <a:off x="7963094" y="1113764"/>
            <a:ext cx="3269749" cy="4624327"/>
          </a:xfrm>
        </p:spPr>
        <p:txBody>
          <a:bodyPr anchor="ctr">
            <a:normAutofit/>
          </a:bodyPr>
          <a:lstStyle/>
          <a:p>
            <a:r>
              <a:rPr lang="en-US" sz="3200">
                <a:solidFill>
                  <a:srgbClr val="FFFFFF"/>
                </a:solidFill>
              </a:rPr>
              <a:t>Assistive Technology</a:t>
            </a:r>
          </a:p>
        </p:txBody>
      </p:sp>
      <p:sp>
        <p:nvSpPr>
          <p:cNvPr id="3" name="Content Placeholder 2">
            <a:extLst>
              <a:ext uri="{FF2B5EF4-FFF2-40B4-BE49-F238E27FC236}">
                <a16:creationId xmlns:a16="http://schemas.microsoft.com/office/drawing/2014/main" id="{0603EEA3-7A24-2B32-DF79-6BCE50D98C1B}"/>
              </a:ext>
            </a:extLst>
          </p:cNvPr>
          <p:cNvSpPr>
            <a:spLocks noGrp="1"/>
          </p:cNvSpPr>
          <p:nvPr>
            <p:ph idx="1"/>
          </p:nvPr>
        </p:nvSpPr>
        <p:spPr>
          <a:xfrm>
            <a:off x="927916" y="1113764"/>
            <a:ext cx="6108179" cy="4624327"/>
          </a:xfrm>
        </p:spPr>
        <p:txBody>
          <a:bodyPr anchor="ctr">
            <a:normAutofit/>
          </a:bodyPr>
          <a:lstStyle/>
          <a:p>
            <a:pPr marL="0" indent="0">
              <a:buNone/>
            </a:pPr>
            <a:r>
              <a:rPr lang="en-US"/>
              <a:t>Personal alarms and falls detection devices may help individuals access assistance during emergencies. Medication reminders can support people who experience difficulties managing treatment routines. Mobility aids and adapted equipment can make everyday activities easier and safer. Communication technologies may support contact with relatives, carers and healthcare professionals. However, cost, usability, privacy and individual preferences must be considered before technology is introduced (World Health Organization and UNICEF, 2022).</a:t>
            </a:r>
            <a:endParaRPr lang="en-US" dirty="0"/>
          </a:p>
        </p:txBody>
      </p:sp>
      <p:pic>
        <p:nvPicPr>
          <p:cNvPr id="4" name="Recorded Sound">
            <a:hlinkClick r:id="" action="ppaction://media"/>
            <a:extLst>
              <a:ext uri="{FF2B5EF4-FFF2-40B4-BE49-F238E27FC236}">
                <a16:creationId xmlns:a16="http://schemas.microsoft.com/office/drawing/2014/main" id="{70DBB387-13B4-F4D8-5B71-FEC116D458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49557" y="5602224"/>
            <a:ext cx="609600" cy="609600"/>
          </a:xfrm>
          <a:prstGeom prst="rect">
            <a:avLst/>
          </a:prstGeom>
        </p:spPr>
      </p:pic>
    </p:spTree>
    <p:extLst>
      <p:ext uri="{BB962C8B-B14F-4D97-AF65-F5344CB8AC3E}">
        <p14:creationId xmlns:p14="http://schemas.microsoft.com/office/powerpoint/2010/main" val="1567192448"/>
      </p:ext>
    </p:extLst>
  </p:cSld>
  <p:clrMapOvr>
    <a:masterClrMapping/>
  </p:clrMapOvr>
  <mc:AlternateContent xmlns:mc="http://schemas.openxmlformats.org/markup-compatibility/2006">
    <mc:Choice xmlns:p14="http://schemas.microsoft.com/office/powerpoint/2010/main" Requires="p14">
      <p:transition spd="slow" p14:dur="2000" advTm="51540"/>
    </mc:Choice>
    <mc:Fallback>
      <p:transition spd="slow" advTm="51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5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4" name="Rectangle 13">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hlinkClick r:id="rId4"/>
            <a:extLst>
              <a:ext uri="{FF2B5EF4-FFF2-40B4-BE49-F238E27FC236}">
                <a16:creationId xmlns:a16="http://schemas.microsoft.com/office/drawing/2014/main" id="{D8EB281F-9C6B-D6FC-34A0-2C31EB732AE4}"/>
              </a:ext>
            </a:extLst>
          </p:cNvPr>
          <p:cNvPicPr>
            <a:picLocks noGrp="1" noChangeAspect="1"/>
          </p:cNvPicPr>
          <p:nvPr>
            <p:ph sz="half" idx="2"/>
          </p:nvPr>
        </p:nvPicPr>
        <p:blipFill>
          <a:blip r:embed="rId5"/>
          <a:srcRect t="4741" r="22882" b="2964"/>
          <a:stretch>
            <a:fillRect/>
          </a:stretch>
        </p:blipFill>
        <p:spPr>
          <a:xfrm>
            <a:off x="20" y="10"/>
            <a:ext cx="12191980" cy="6857990"/>
          </a:xfrm>
          <a:prstGeom prst="rect">
            <a:avLst/>
          </a:prstGeom>
        </p:spPr>
      </p:pic>
      <p:grpSp>
        <p:nvGrpSpPr>
          <p:cNvPr id="21" name="Group 2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22" name="Rectangle 2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87ABD18C-F850-F152-2953-384F59BCF72E}"/>
              </a:ext>
            </a:extLst>
          </p:cNvPr>
          <p:cNvSpPr>
            <a:spLocks noGrp="1"/>
          </p:cNvSpPr>
          <p:nvPr>
            <p:ph type="title"/>
          </p:nvPr>
        </p:nvSpPr>
        <p:spPr>
          <a:xfrm>
            <a:off x="584200" y="1006956"/>
            <a:ext cx="3412067" cy="1372177"/>
          </a:xfrm>
        </p:spPr>
        <p:txBody>
          <a:bodyPr vert="horz" lIns="91440" tIns="45720" rIns="91440" bIns="45720" rtlCol="0" anchor="ctr">
            <a:normAutofit/>
          </a:bodyPr>
          <a:lstStyle/>
          <a:p>
            <a:r>
              <a:rPr lang="en-US">
                <a:solidFill>
                  <a:srgbClr val="FFFFFF"/>
                </a:solidFill>
              </a:rPr>
              <a:t>Digital Health and Innovation</a:t>
            </a:r>
          </a:p>
        </p:txBody>
      </p:sp>
      <p:sp>
        <p:nvSpPr>
          <p:cNvPr id="3" name="Content Placeholder 2">
            <a:extLst>
              <a:ext uri="{FF2B5EF4-FFF2-40B4-BE49-F238E27FC236}">
                <a16:creationId xmlns:a16="http://schemas.microsoft.com/office/drawing/2014/main" id="{9DEF8466-33F9-7A72-0A1A-6E2F723FE763}"/>
              </a:ext>
            </a:extLst>
          </p:cNvPr>
          <p:cNvSpPr>
            <a:spLocks noGrp="1"/>
          </p:cNvSpPr>
          <p:nvPr>
            <p:ph sz="half" idx="1"/>
          </p:nvPr>
        </p:nvSpPr>
        <p:spPr>
          <a:xfrm>
            <a:off x="581193" y="2438399"/>
            <a:ext cx="3415074" cy="3564467"/>
          </a:xfrm>
        </p:spPr>
        <p:txBody>
          <a:bodyPr vert="horz" lIns="91440" tIns="45720" rIns="91440" bIns="45720" rtlCol="0" anchor="ctr">
            <a:normAutofit/>
          </a:bodyPr>
          <a:lstStyle/>
          <a:p>
            <a:pPr marL="0" indent="0">
              <a:lnSpc>
                <a:spcPct val="90000"/>
              </a:lnSpc>
            </a:pPr>
            <a:r>
              <a:rPr lang="en-US" sz="1500" noProof="0">
                <a:solidFill>
                  <a:srgbClr val="FFFFFF"/>
                </a:solidFill>
              </a:rPr>
              <a:t>Telehealth can provide opportunities for remote consultations and ongoing health monitoring. Digital services may reduce unnecessary travel and improve access for some older people. Smart-home systems and monitoring devices offer opportunities for more responsive support. Emerging technologies may assist professionals in identifying changes in care needs. Nevertheless, digital exclusion, accessibility difficulties and data protection concerns can limit effectiveness. Digital innovation should complement, rather than automatically replace, face-to-face care (NHS England, 2023).</a:t>
            </a:r>
          </a:p>
        </p:txBody>
      </p:sp>
      <p:pic>
        <p:nvPicPr>
          <p:cNvPr id="5" name="Recorded Sound">
            <a:hlinkClick r:id="" action="ppaction://media"/>
            <a:extLst>
              <a:ext uri="{FF2B5EF4-FFF2-40B4-BE49-F238E27FC236}">
                <a16:creationId xmlns:a16="http://schemas.microsoft.com/office/drawing/2014/main" id="{C19961AF-0A40-DFFA-10CD-B9575D3F99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35867" y="5938793"/>
            <a:ext cx="609600" cy="609600"/>
          </a:xfrm>
          <a:prstGeom prst="rect">
            <a:avLst/>
          </a:prstGeom>
        </p:spPr>
      </p:pic>
    </p:spTree>
    <p:extLst>
      <p:ext uri="{BB962C8B-B14F-4D97-AF65-F5344CB8AC3E}">
        <p14:creationId xmlns:p14="http://schemas.microsoft.com/office/powerpoint/2010/main" val="35350938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812"/>
    </mc:Choice>
    <mc:Fallback>
      <p:transition spd="slow" advTm="1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3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2">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24" name="Rectangle 23">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a:hlinkClick r:id="rId4"/>
            <a:extLst>
              <a:ext uri="{FF2B5EF4-FFF2-40B4-BE49-F238E27FC236}">
                <a16:creationId xmlns:a16="http://schemas.microsoft.com/office/drawing/2014/main" id="{385343A6-66CB-159E-F2C0-E668C8C4610E}"/>
              </a:ext>
            </a:extLst>
          </p:cNvPr>
          <p:cNvPicPr>
            <a:picLocks noGrp="1" noChangeAspect="1"/>
          </p:cNvPicPr>
          <p:nvPr>
            <p:ph sz="half" idx="1"/>
          </p:nvPr>
        </p:nvPicPr>
        <p:blipFill>
          <a:blip r:embed="rId5">
            <a:alphaModFix amt="40000"/>
          </a:blip>
          <a:srcRect r="7110"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90D5A14-7DE4-8830-34E8-277B83FF909A}"/>
              </a:ext>
            </a:extLst>
          </p:cNvPr>
          <p:cNvSpPr>
            <a:spLocks noGrp="1"/>
          </p:cNvSpPr>
          <p:nvPr>
            <p:ph type="title"/>
          </p:nvPr>
        </p:nvSpPr>
        <p:spPr>
          <a:xfrm>
            <a:off x="1023870" y="702156"/>
            <a:ext cx="10144260" cy="1013800"/>
          </a:xfrm>
        </p:spPr>
        <p:txBody>
          <a:bodyPr vert="horz" lIns="91440" tIns="45720" rIns="91440" bIns="45720" rtlCol="0" anchor="b">
            <a:normAutofit/>
          </a:bodyPr>
          <a:lstStyle/>
          <a:p>
            <a:r>
              <a:rPr lang="en-US">
                <a:solidFill>
                  <a:schemeClr val="tx1"/>
                </a:solidFill>
              </a:rPr>
              <a:t>Challenges to Independence</a:t>
            </a:r>
          </a:p>
        </p:txBody>
      </p:sp>
      <p:sp>
        <p:nvSpPr>
          <p:cNvPr id="4" name="Content Placeholder 3">
            <a:extLst>
              <a:ext uri="{FF2B5EF4-FFF2-40B4-BE49-F238E27FC236}">
                <a16:creationId xmlns:a16="http://schemas.microsoft.com/office/drawing/2014/main" id="{6D355B8F-BAFF-3E32-8942-D3E8341784A0}"/>
              </a:ext>
            </a:extLst>
          </p:cNvPr>
          <p:cNvSpPr>
            <a:spLocks noGrp="1"/>
          </p:cNvSpPr>
          <p:nvPr>
            <p:ph sz="half" idx="2"/>
          </p:nvPr>
        </p:nvSpPr>
        <p:spPr>
          <a:xfrm>
            <a:off x="965199" y="2180496"/>
            <a:ext cx="10261602" cy="3678303"/>
          </a:xfrm>
        </p:spPr>
        <p:txBody>
          <a:bodyPr vert="horz" lIns="91440" tIns="45720" rIns="91440" bIns="45720" rtlCol="0" anchor="ctr">
            <a:normAutofit/>
          </a:bodyPr>
          <a:lstStyle/>
          <a:p>
            <a:pPr marL="0" indent="0">
              <a:buClr>
                <a:srgbClr val="DE7E66"/>
              </a:buClr>
            </a:pPr>
            <a:r>
              <a:rPr lang="en-US" noProof="0"/>
              <a:t>Frailty, mobility difficulties and multiple health conditions can make daily activities more challenging. Inadequate housing and limited financial resources may restrict opportunities for independent living. Social isolation and transport difficulties can reduce access to healthcare and community services. Digital exclusion may create additional barriers as services increasingly use online systems. These challenges frequently interact, meaning effective support requires coordinated and individualised responses (World Health Organization, 2015; NHS England, 2023).</a:t>
            </a:r>
          </a:p>
        </p:txBody>
      </p:sp>
      <p:pic>
        <p:nvPicPr>
          <p:cNvPr id="3" name="Recorded Sound">
            <a:hlinkClick r:id="" action="ppaction://media"/>
            <a:extLst>
              <a:ext uri="{FF2B5EF4-FFF2-40B4-BE49-F238E27FC236}">
                <a16:creationId xmlns:a16="http://schemas.microsoft.com/office/drawing/2014/main" id="{774C0E7E-67B9-02A0-CCAE-5842415ADF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 y="5633993"/>
            <a:ext cx="609600" cy="609600"/>
          </a:xfrm>
          <a:prstGeom prst="rect">
            <a:avLst/>
          </a:prstGeom>
        </p:spPr>
      </p:pic>
    </p:spTree>
    <p:extLst>
      <p:ext uri="{BB962C8B-B14F-4D97-AF65-F5344CB8AC3E}">
        <p14:creationId xmlns:p14="http://schemas.microsoft.com/office/powerpoint/2010/main" val="19747260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3855"/>
    </mc:Choice>
    <mc:Fallback>
      <p:transition spd="slow" advTm="53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8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11E11-6E36-7E94-C126-4FE0B89A8CB9}"/>
              </a:ext>
            </a:extLst>
          </p:cNvPr>
          <p:cNvSpPr>
            <a:spLocks noGrp="1"/>
          </p:cNvSpPr>
          <p:nvPr>
            <p:ph type="title"/>
          </p:nvPr>
        </p:nvSpPr>
        <p:spPr>
          <a:xfrm>
            <a:off x="581192" y="1507414"/>
            <a:ext cx="5120255" cy="3903332"/>
          </a:xfrm>
        </p:spPr>
        <p:txBody>
          <a:bodyPr>
            <a:normAutofit/>
          </a:bodyPr>
          <a:lstStyle/>
          <a:p>
            <a:r>
              <a:rPr lang="en-US" sz="4000">
                <a:solidFill>
                  <a:schemeClr val="accent2"/>
                </a:solidFill>
              </a:rPr>
              <a:t> Critical Evaluation of Current Services</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EB23514A-5499-3C6F-FD3A-D86C423C69AB}"/>
              </a:ext>
            </a:extLst>
          </p:cNvPr>
          <p:cNvSpPr>
            <a:spLocks noGrp="1"/>
          </p:cNvSpPr>
          <p:nvPr>
            <p:ph idx="1"/>
          </p:nvPr>
        </p:nvSpPr>
        <p:spPr>
          <a:xfrm>
            <a:off x="6400800" y="1507415"/>
            <a:ext cx="5210007" cy="3903331"/>
          </a:xfrm>
          <a:ln w="57150">
            <a:noFill/>
          </a:ln>
        </p:spPr>
        <p:txBody>
          <a:bodyPr>
            <a:normAutofit/>
          </a:bodyPr>
          <a:lstStyle/>
          <a:p>
            <a:pPr>
              <a:lnSpc>
                <a:spcPct val="90000"/>
              </a:lnSpc>
            </a:pPr>
            <a:r>
              <a:rPr lang="en-GB" sz="1700" noProof="0"/>
              <a:t>Person-centred policies provide a strong foundation for promoting independence and dignity. Reablement and community-based services can support older people to remain in their homes. However, workforce pressures, differences in local provision and difficulties coordinating care may affect service quality. Technology offers additional support but does not resolve structural problems such as inadequate resources. Therefore, service effectiveness should be judged through accessibility, continuity, individual experiences and meaningful improvements in quality of life(Care Quality Commission, 2025, NICE, 2017).</a:t>
            </a:r>
          </a:p>
        </p:txBody>
      </p:sp>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Recorded Sound">
            <a:hlinkClick r:id="" action="ppaction://media"/>
            <a:extLst>
              <a:ext uri="{FF2B5EF4-FFF2-40B4-BE49-F238E27FC236}">
                <a16:creationId xmlns:a16="http://schemas.microsoft.com/office/drawing/2014/main" id="{B30C267F-F3B1-9DB1-1051-51E8382EC8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6533" y="5268419"/>
            <a:ext cx="609600" cy="609600"/>
          </a:xfrm>
          <a:prstGeom prst="rect">
            <a:avLst/>
          </a:prstGeom>
        </p:spPr>
      </p:pic>
    </p:spTree>
    <p:extLst>
      <p:ext uri="{BB962C8B-B14F-4D97-AF65-F5344CB8AC3E}">
        <p14:creationId xmlns:p14="http://schemas.microsoft.com/office/powerpoint/2010/main" val="1335319733"/>
      </p:ext>
    </p:extLst>
  </p:cSld>
  <p:clrMapOvr>
    <a:masterClrMapping/>
  </p:clrMapOvr>
  <mc:AlternateContent xmlns:mc="http://schemas.openxmlformats.org/markup-compatibility/2006">
    <mc:Choice xmlns:p14="http://schemas.microsoft.com/office/powerpoint/2010/main" Requires="p14">
      <p:transition spd="slow" p14:dur="2000" advTm="57820"/>
    </mc:Choice>
    <mc:Fallback>
      <p:transition spd="slow" advTm="57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Content Placeholder 5">
            <a:hlinkClick r:id="rId4"/>
            <a:extLst>
              <a:ext uri="{FF2B5EF4-FFF2-40B4-BE49-F238E27FC236}">
                <a16:creationId xmlns:a16="http://schemas.microsoft.com/office/drawing/2014/main" id="{BB702E72-96BE-588A-1161-F7D987055B14}"/>
              </a:ext>
            </a:extLst>
          </p:cNvPr>
          <p:cNvPicPr>
            <a:picLocks noGrp="1" noChangeAspect="1"/>
          </p:cNvPicPr>
          <p:nvPr>
            <p:ph sz="half" idx="2"/>
          </p:nvPr>
        </p:nvPicPr>
        <p:blipFill>
          <a:blip r:embed="rId5"/>
          <a:srcRect/>
          <a:stretch>
            <a:fillRect/>
          </a:stretch>
        </p:blipFill>
        <p:spPr>
          <a:xfrm>
            <a:off x="163650" y="10"/>
            <a:ext cx="12191980" cy="6857990"/>
          </a:xfrm>
          <a:prstGeom prst="rect">
            <a:avLst/>
          </a:prstGeom>
        </p:spPr>
      </p:pic>
      <p:sp useBgFill="1">
        <p:nvSpPr>
          <p:cNvPr id="19" name="Rectangle 1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21" name="Rectangle 2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90230"/>
            <a:ext cx="11303626" cy="2020536"/>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82245B7-99B7-DED7-38EB-5C7866CBCBE3}"/>
              </a:ext>
            </a:extLst>
          </p:cNvPr>
          <p:cNvSpPr>
            <a:spLocks noGrp="1"/>
          </p:cNvSpPr>
          <p:nvPr>
            <p:ph type="title"/>
          </p:nvPr>
        </p:nvSpPr>
        <p:spPr>
          <a:xfrm>
            <a:off x="679600" y="4613395"/>
            <a:ext cx="3353432" cy="1336485"/>
          </a:xfrm>
        </p:spPr>
        <p:txBody>
          <a:bodyPr vert="horz" lIns="91440" tIns="45720" rIns="91440" bIns="45720" rtlCol="0" anchor="ctr">
            <a:normAutofit/>
          </a:bodyPr>
          <a:lstStyle/>
          <a:p>
            <a:pPr>
              <a:lnSpc>
                <a:spcPct val="90000"/>
              </a:lnSpc>
            </a:pPr>
            <a:r>
              <a:rPr lang="en-US" sz="2400">
                <a:solidFill>
                  <a:schemeClr val="tx2"/>
                </a:solidFill>
              </a:rPr>
              <a:t>Recommendations for Improvement</a:t>
            </a:r>
          </a:p>
        </p:txBody>
      </p:sp>
      <p:sp>
        <p:nvSpPr>
          <p:cNvPr id="3" name="Content Placeholder 2">
            <a:extLst>
              <a:ext uri="{FF2B5EF4-FFF2-40B4-BE49-F238E27FC236}">
                <a16:creationId xmlns:a16="http://schemas.microsoft.com/office/drawing/2014/main" id="{B217C151-4948-215B-138B-CF4744EB39AF}"/>
              </a:ext>
            </a:extLst>
          </p:cNvPr>
          <p:cNvSpPr>
            <a:spLocks noGrp="1"/>
          </p:cNvSpPr>
          <p:nvPr>
            <p:ph sz="half" idx="1"/>
          </p:nvPr>
        </p:nvSpPr>
        <p:spPr>
          <a:xfrm>
            <a:off x="4271491" y="4613396"/>
            <a:ext cx="7240909" cy="1304114"/>
          </a:xfrm>
        </p:spPr>
        <p:txBody>
          <a:bodyPr vert="horz" lIns="91440" tIns="45720" rIns="91440" bIns="45720" rtlCol="0" anchor="ctr">
            <a:normAutofit/>
          </a:bodyPr>
          <a:lstStyle/>
          <a:p>
            <a:pPr marL="0" indent="0">
              <a:lnSpc>
                <a:spcPct val="90000"/>
              </a:lnSpc>
              <a:buClr>
                <a:srgbClr val="3A87DE"/>
              </a:buClr>
            </a:pPr>
            <a:r>
              <a:rPr lang="en-US" sz="1400" noProof="0"/>
              <a:t>Increase access to preventative services, rehabilitation and reablement. Improve coordination between NHS services, local authorities and voluntary organisations. Provide practical digital skills training and accessible alternatives to online services. Involve older people directly in designing and evaluating services. Strengthen workforce training in person-centred care, communication and assistive technology. Evaluate improvements using individual wellbeing, independence and service accessibility as key outcomes (NICE, 2015b; NICE, 2017, NHS England, 2023). </a:t>
            </a:r>
          </a:p>
        </p:txBody>
      </p:sp>
      <p:pic>
        <p:nvPicPr>
          <p:cNvPr id="4" name="Recorded Sound">
            <a:hlinkClick r:id="" action="ppaction://media"/>
            <a:extLst>
              <a:ext uri="{FF2B5EF4-FFF2-40B4-BE49-F238E27FC236}">
                <a16:creationId xmlns:a16="http://schemas.microsoft.com/office/drawing/2014/main" id="{45FDE5DD-06D1-FECA-C757-70B980FEB4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7408" y="5949880"/>
            <a:ext cx="609600" cy="609600"/>
          </a:xfrm>
          <a:prstGeom prst="rect">
            <a:avLst/>
          </a:prstGeom>
        </p:spPr>
      </p:pic>
    </p:spTree>
    <p:extLst>
      <p:ext uri="{BB962C8B-B14F-4D97-AF65-F5344CB8AC3E}">
        <p14:creationId xmlns:p14="http://schemas.microsoft.com/office/powerpoint/2010/main" val="16509017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7419"/>
    </mc:Choice>
    <mc:Fallback>
      <p:transition spd="slow" advTm="57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4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0130DC-F780-43D2-B26A-92EACD78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E4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49DB3-C046-DAF9-2E05-9413F5881644}"/>
              </a:ext>
            </a:extLst>
          </p:cNvPr>
          <p:cNvSpPr>
            <a:spLocks noGrp="1"/>
          </p:cNvSpPr>
          <p:nvPr>
            <p:ph type="title"/>
          </p:nvPr>
        </p:nvSpPr>
        <p:spPr>
          <a:xfrm>
            <a:off x="581192" y="641653"/>
            <a:ext cx="11029616" cy="1095560"/>
          </a:xfrm>
        </p:spPr>
        <p:txBody>
          <a:bodyPr>
            <a:normAutofit/>
          </a:bodyPr>
          <a:lstStyle/>
          <a:p>
            <a:r>
              <a:rPr lang="en-US">
                <a:solidFill>
                  <a:schemeClr val="accent2"/>
                </a:solidFill>
              </a:rPr>
              <a:t> Practical Application: Hypothetical Case Study</a:t>
            </a:r>
          </a:p>
        </p:txBody>
      </p:sp>
      <p:sp>
        <p:nvSpPr>
          <p:cNvPr id="10" name="Rectangle 9">
            <a:extLst>
              <a:ext uri="{FF2B5EF4-FFF2-40B4-BE49-F238E27FC236}">
                <a16:creationId xmlns:a16="http://schemas.microsoft.com/office/drawing/2014/main" id="{17676E0E-5B44-4166-8EDD-CFDBAC622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0709442-D6EE-0A53-7ACB-6470C1DADA64}"/>
              </a:ext>
            </a:extLst>
          </p:cNvPr>
          <p:cNvSpPr>
            <a:spLocks noGrp="1"/>
          </p:cNvSpPr>
          <p:nvPr>
            <p:ph idx="1"/>
          </p:nvPr>
        </p:nvSpPr>
        <p:spPr>
          <a:xfrm>
            <a:off x="581192" y="1879600"/>
            <a:ext cx="11029615" cy="3979200"/>
          </a:xfrm>
        </p:spPr>
        <p:txBody>
          <a:bodyPr>
            <a:normAutofit/>
          </a:bodyPr>
          <a:lstStyle/>
          <a:p>
            <a:pPr marL="0" indent="0">
              <a:buNone/>
            </a:pPr>
            <a:r>
              <a:rPr lang="en-GB" sz="2200" noProof="0">
                <a:solidFill>
                  <a:schemeClr val="accent2">
                    <a:lumMod val="50000"/>
                  </a:schemeClr>
                </a:solidFill>
              </a:rPr>
              <a:t>Scenario: A 78-year-old woman lives alone, experiences reduced mobility and has become increasingly concerned about falling at home.</a:t>
            </a:r>
          </a:p>
          <a:p>
            <a:pPr marL="0" indent="0">
              <a:buNone/>
            </a:pPr>
            <a:r>
              <a:rPr lang="en-GB" sz="2200" noProof="0">
                <a:solidFill>
                  <a:schemeClr val="accent2">
                    <a:lumMod val="50000"/>
                  </a:schemeClr>
                </a:solidFill>
              </a:rPr>
              <a:t> A person-centred assessment would identify her physical, emotional and social support needs. Occupational therapy could explore home adaptations and appropriate mobility equipment. Rehabilitation or reablement may help improve confidence in everyday activities. A personal alarm could offer additional reassurance, provided she agrees and can use it effectively. The care plan should reflect her personal goals and be reviewed regularly. </a:t>
            </a:r>
          </a:p>
          <a:p>
            <a:pPr marL="0" indent="0">
              <a:buNone/>
            </a:pPr>
            <a:r>
              <a:rPr lang="en-GB" sz="2200" noProof="0">
                <a:solidFill>
                  <a:schemeClr val="accent2">
                    <a:lumMod val="50000"/>
                  </a:schemeClr>
                </a:solidFill>
              </a:rPr>
              <a:t>Critical consideration: Supporting independence requires addressing both safety and the individual's right to make decisions</a:t>
            </a:r>
            <a:r>
              <a:rPr lang="en-US" sz="2200" noProof="0">
                <a:solidFill>
                  <a:schemeClr val="accent2">
                    <a:lumMod val="50000"/>
                  </a:schemeClr>
                </a:solidFill>
              </a:rPr>
              <a:t> (NICE, 2017; World Health Organization and UNICEF, 2022)</a:t>
            </a:r>
            <a:r>
              <a:rPr lang="en-GB" sz="2200" noProof="0">
                <a:solidFill>
                  <a:schemeClr val="accent2">
                    <a:lumMod val="50000"/>
                  </a:schemeClr>
                </a:solidFill>
              </a:rPr>
              <a:t>.</a:t>
            </a:r>
          </a:p>
        </p:txBody>
      </p:sp>
      <p:pic>
        <p:nvPicPr>
          <p:cNvPr id="4" name="Recorded Sound">
            <a:hlinkClick r:id="" action="ppaction://media"/>
            <a:extLst>
              <a:ext uri="{FF2B5EF4-FFF2-40B4-BE49-F238E27FC236}">
                <a16:creationId xmlns:a16="http://schemas.microsoft.com/office/drawing/2014/main" id="{96598B45-CEBA-38FB-C11B-FCC290838E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8576" y="5911547"/>
            <a:ext cx="609600" cy="609600"/>
          </a:xfrm>
          <a:prstGeom prst="rect">
            <a:avLst/>
          </a:prstGeom>
        </p:spPr>
      </p:pic>
    </p:spTree>
    <p:extLst>
      <p:ext uri="{BB962C8B-B14F-4D97-AF65-F5344CB8AC3E}">
        <p14:creationId xmlns:p14="http://schemas.microsoft.com/office/powerpoint/2010/main" val="4202733315"/>
      </p:ext>
    </p:extLst>
  </p:cSld>
  <p:clrMapOvr>
    <a:masterClrMapping/>
  </p:clrMapOvr>
  <mc:AlternateContent xmlns:mc="http://schemas.openxmlformats.org/markup-compatibility/2006">
    <mc:Choice xmlns:p14="http://schemas.microsoft.com/office/powerpoint/2010/main" Requires="p14">
      <p:transition spd="slow" p14:dur="2000" advTm="53662"/>
    </mc:Choice>
    <mc:Fallback>
      <p:transition spd="slow" advTm="5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6">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a:extLst>
              <a:ext uri="{FF2B5EF4-FFF2-40B4-BE49-F238E27FC236}">
                <a16:creationId xmlns:a16="http://schemas.microsoft.com/office/drawing/2014/main" id="{5BB74D4E-F243-4A10-813D-500A14025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30" name="Rectangle 29">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0EBFE-22F8-130F-D9A2-82BC59341998}"/>
              </a:ext>
            </a:extLst>
          </p:cNvPr>
          <p:cNvSpPr>
            <a:spLocks noGrp="1"/>
          </p:cNvSpPr>
          <p:nvPr>
            <p:ph type="title"/>
          </p:nvPr>
        </p:nvSpPr>
        <p:spPr>
          <a:xfrm>
            <a:off x="581192" y="1507414"/>
            <a:ext cx="5120255" cy="3903332"/>
          </a:xfrm>
        </p:spPr>
        <p:txBody>
          <a:bodyPr vert="horz" lIns="91440" tIns="45720" rIns="91440" bIns="45720" rtlCol="0" anchor="ctr">
            <a:normAutofit/>
          </a:bodyPr>
          <a:lstStyle/>
          <a:p>
            <a:r>
              <a:rPr lang="en-US" sz="4000">
                <a:solidFill>
                  <a:schemeClr val="tx2"/>
                </a:solidFill>
              </a:rPr>
              <a:t>Conclusion</a:t>
            </a:r>
          </a:p>
        </p:txBody>
      </p:sp>
      <p:sp>
        <p:nvSpPr>
          <p:cNvPr id="31" name="Rectangle 30">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BBF9CCA-3205-CA95-5D7A-AD0BDAB087E1}"/>
              </a:ext>
            </a:extLst>
          </p:cNvPr>
          <p:cNvSpPr>
            <a:spLocks noGrp="1"/>
          </p:cNvSpPr>
          <p:nvPr>
            <p:ph sz="half" idx="1"/>
          </p:nvPr>
        </p:nvSpPr>
        <p:spPr>
          <a:xfrm>
            <a:off x="6400800" y="1507415"/>
            <a:ext cx="5210007" cy="3903331"/>
          </a:xfrm>
          <a:ln w="57150">
            <a:noFill/>
          </a:ln>
        </p:spPr>
        <p:txBody>
          <a:bodyPr vert="horz" lIns="91440" tIns="45720" rIns="91440" bIns="45720" rtlCol="0" anchor="ctr">
            <a:normAutofit/>
          </a:bodyPr>
          <a:lstStyle/>
          <a:p>
            <a:pPr>
              <a:lnSpc>
                <a:spcPct val="90000"/>
              </a:lnSpc>
            </a:pPr>
            <a:r>
              <a:rPr lang="en-US" sz="2000"/>
              <a:t>Empowering older people involves more than meeting immediate physical care needs. Independence, dignity, social participation and personal choice are central to quality of life. UK legislation and care services provide important foundations for person-centred support. However, inequalities in access, service pressures and digital exclusion continue to present challenges. Effective improvement requires coordinated care, appropriate technology and meaningful involvement of older people in decisions affecting their lives.</a:t>
            </a:r>
          </a:p>
        </p:txBody>
      </p:sp>
      <p:sp>
        <p:nvSpPr>
          <p:cNvPr id="32" name="Rectangle 3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Recorded Sound">
            <a:hlinkClick r:id="" action="ppaction://media"/>
            <a:extLst>
              <a:ext uri="{FF2B5EF4-FFF2-40B4-BE49-F238E27FC236}">
                <a16:creationId xmlns:a16="http://schemas.microsoft.com/office/drawing/2014/main" id="{D39DD8ED-9455-D1B7-B011-4FC54A137A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8848" y="4757415"/>
            <a:ext cx="609600" cy="609600"/>
          </a:xfrm>
          <a:prstGeom prst="rect">
            <a:avLst/>
          </a:prstGeom>
        </p:spPr>
      </p:pic>
    </p:spTree>
    <p:extLst>
      <p:ext uri="{BB962C8B-B14F-4D97-AF65-F5344CB8AC3E}">
        <p14:creationId xmlns:p14="http://schemas.microsoft.com/office/powerpoint/2010/main" val="30398158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2965"/>
    </mc:Choice>
    <mc:Fallback>
      <p:transition spd="slow" advTm="52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E430E-B8A5-8932-E0CD-E2960AAF53A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7FC9422-B075-DB5E-8F42-FA3C41810596}"/>
              </a:ext>
            </a:extLst>
          </p:cNvPr>
          <p:cNvSpPr>
            <a:spLocks noGrp="1"/>
          </p:cNvSpPr>
          <p:nvPr>
            <p:ph idx="1"/>
          </p:nvPr>
        </p:nvSpPr>
        <p:spPr>
          <a:xfrm>
            <a:off x="667512" y="1825625"/>
            <a:ext cx="10686288" cy="4351338"/>
          </a:xfrm>
        </p:spPr>
        <p:txBody>
          <a:bodyPr>
            <a:normAutofit fontScale="92500" lnSpcReduction="20000"/>
          </a:bodyPr>
          <a:lstStyle/>
          <a:p>
            <a:pPr marL="0" indent="0">
              <a:buNone/>
            </a:pPr>
            <a:r>
              <a:rPr lang="en-US" dirty="0"/>
              <a:t>Care Quality Commission (CQC) (2025) The state of health care and adult social care in England 2024/25. Available at: </a:t>
            </a:r>
            <a:r>
              <a:rPr lang="en-US" dirty="0">
                <a:hlinkClick r:id="rId2"/>
              </a:rPr>
              <a:t>The state of health care and adult social care in England 2024/25 - Care Quality Commission</a:t>
            </a:r>
            <a:r>
              <a:rPr lang="en-US" dirty="0"/>
              <a:t> (Accessed: 20 October 2026).</a:t>
            </a:r>
          </a:p>
          <a:p>
            <a:pPr marL="0" indent="0">
              <a:buNone/>
            </a:pPr>
            <a:r>
              <a:rPr lang="en-US" dirty="0"/>
              <a:t>Engel, G.L. (1977) ‘The need for a new medical model: A challenge for biomedicine’, Science, 196(4286), pp. 129–136. Available at: </a:t>
            </a:r>
            <a:r>
              <a:rPr lang="en-US" dirty="0">
                <a:hlinkClick r:id="rId3"/>
              </a:rPr>
              <a:t>The Need for a New Medical Model: A Challenge for Biomedicine | Science</a:t>
            </a:r>
            <a:r>
              <a:rPr lang="en-US" dirty="0"/>
              <a:t> (Accessed: 20 October 2026).</a:t>
            </a:r>
          </a:p>
          <a:p>
            <a:pPr marL="0" indent="0">
              <a:buNone/>
            </a:pPr>
            <a:r>
              <a:rPr lang="en-US" dirty="0"/>
              <a:t>Great Britain (2005) Mental Capacity Act 2005. London: The Stationery Office. </a:t>
            </a:r>
          </a:p>
          <a:p>
            <a:pPr marL="0" indent="0">
              <a:buNone/>
            </a:pPr>
            <a:r>
              <a:rPr lang="en-US" dirty="0"/>
              <a:t>Available at: </a:t>
            </a:r>
            <a:r>
              <a:rPr lang="en-US" dirty="0">
                <a:hlinkClick r:id="rId4"/>
              </a:rPr>
              <a:t>Mental Capacity Act 2005</a:t>
            </a:r>
            <a:r>
              <a:rPr lang="en-US" dirty="0"/>
              <a:t>(Accessed: 20 October 2026).</a:t>
            </a:r>
          </a:p>
          <a:p>
            <a:pPr marL="0" indent="0">
              <a:buNone/>
            </a:pPr>
            <a:r>
              <a:rPr lang="en-US" dirty="0"/>
              <a:t>Great Britain (2010) Equality Act 2010. London: The Stationery Office. Available at: </a:t>
            </a:r>
            <a:r>
              <a:rPr lang="en-US" dirty="0">
                <a:hlinkClick r:id="rId5"/>
              </a:rPr>
              <a:t>Equality Act 2010</a:t>
            </a:r>
            <a:r>
              <a:rPr lang="en-US" dirty="0"/>
              <a:t>(Accessed: 20 October 2026).</a:t>
            </a:r>
          </a:p>
          <a:p>
            <a:pPr marL="0" indent="0">
              <a:buNone/>
            </a:pPr>
            <a:r>
              <a:rPr lang="en-US" dirty="0"/>
              <a:t>Great Britain (2014) Care Act 2014. London: The Stationery Office. Available at: https:</a:t>
            </a:r>
            <a:r>
              <a:rPr lang="en-US" dirty="0">
                <a:hlinkClick r:id="rId6"/>
              </a:rPr>
              <a:t>Care Act 2014 </a:t>
            </a:r>
            <a:r>
              <a:rPr lang="en-US" dirty="0"/>
              <a:t>(Accessed: 20 October 2026).</a:t>
            </a:r>
          </a:p>
          <a:p>
            <a:pPr marL="0" indent="0">
              <a:buNone/>
            </a:pPr>
            <a:r>
              <a:rPr lang="en-US" dirty="0"/>
              <a:t>National Health Service (NHS) (n.d.) Social care and support guide. Available at: </a:t>
            </a:r>
            <a:r>
              <a:rPr lang="en-US" dirty="0">
                <a:hlinkClick r:id="rId7"/>
              </a:rPr>
              <a:t>Social care and support guide - NHS</a:t>
            </a:r>
            <a:r>
              <a:rPr lang="en-US" dirty="0"/>
              <a:t>(Accessed: 20 October 2026).</a:t>
            </a:r>
          </a:p>
          <a:p>
            <a:pPr marL="0" indent="0">
              <a:buNone/>
            </a:pPr>
            <a:r>
              <a:rPr lang="en-US" dirty="0"/>
              <a:t>NHS England (2023) Inclusive digital healthcare: A framework for NHS action on digital inclusion. Available at: </a:t>
            </a:r>
            <a:r>
              <a:rPr lang="en-US" dirty="0">
                <a:hlinkClick r:id="rId8"/>
              </a:rPr>
              <a:t>NHS England » Inclusive digital healthcare: a framework for NHS action on digital inclusion</a:t>
            </a:r>
            <a:r>
              <a:rPr lang="en-US" dirty="0"/>
              <a:t>(Accessed: 20 October 2026).</a:t>
            </a:r>
          </a:p>
        </p:txBody>
      </p:sp>
    </p:spTree>
    <p:extLst>
      <p:ext uri="{BB962C8B-B14F-4D97-AF65-F5344CB8AC3E}">
        <p14:creationId xmlns:p14="http://schemas.microsoft.com/office/powerpoint/2010/main" val="2936061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136FF6-E2CF-7D44-345E-E1A2A2EA6E39}"/>
              </a:ext>
            </a:extLst>
          </p:cNvPr>
          <p:cNvSpPr>
            <a:spLocks noGrp="1"/>
          </p:cNvSpPr>
          <p:nvPr>
            <p:ph idx="1"/>
          </p:nvPr>
        </p:nvSpPr>
        <p:spPr>
          <a:xfrm>
            <a:off x="838200" y="777240"/>
            <a:ext cx="10515600" cy="5399723"/>
          </a:xfrm>
        </p:spPr>
        <p:txBody>
          <a:bodyPr>
            <a:normAutofit fontScale="85000" lnSpcReduction="10000"/>
          </a:bodyPr>
          <a:lstStyle/>
          <a:p>
            <a:pPr marL="0" indent="0">
              <a:buNone/>
            </a:pPr>
            <a:r>
              <a:rPr lang="en-US" dirty="0"/>
              <a:t>National Institute for Health and Care Excellence (NICE) (2015) Older people: Independence and mental wellbeing. NICE guideline NG32. Available at: </a:t>
            </a:r>
            <a:r>
              <a:rPr lang="en-US" dirty="0">
                <a:hlinkClick r:id="rId2"/>
              </a:rPr>
              <a:t>Overview | Older people: independence and mental wellbeing | Guidance | NICE</a:t>
            </a:r>
            <a:r>
              <a:rPr lang="en-US" dirty="0"/>
              <a:t> (Accessed: 20 October 2026).</a:t>
            </a:r>
          </a:p>
          <a:p>
            <a:pPr marL="0" indent="0">
              <a:buNone/>
            </a:pPr>
            <a:r>
              <a:rPr lang="en-US" dirty="0"/>
              <a:t>National Institute for Health and Care Excellence (NICE) (2015) Older people with social care needs and multiple long-term conditions. NICE guideline NG22. Available at: </a:t>
            </a:r>
            <a:r>
              <a:rPr lang="en-US" dirty="0">
                <a:hlinkClick r:id="rId3"/>
              </a:rPr>
              <a:t>Overview | Older people with social care needs and multiple long-term conditions | Guidance | NICE</a:t>
            </a:r>
            <a:r>
              <a:rPr lang="en-US" dirty="0"/>
              <a:t>(Accessed: 20 October 2026).</a:t>
            </a:r>
          </a:p>
          <a:p>
            <a:pPr marL="0" indent="0">
              <a:buNone/>
            </a:pPr>
            <a:r>
              <a:rPr lang="en-US" dirty="0"/>
              <a:t>National Institute for Health and Care Excellence (NICE) (2016) Multimorbidity: Clinical assessment and management. NICE guideline NG56. Available at</a:t>
            </a:r>
            <a:r>
              <a:rPr lang="en-US" dirty="0">
                <a:hlinkClick r:id="rId4"/>
              </a:rPr>
              <a:t> Overview | Multimorbidity: clinical assessment and management | Guidance | NICE</a:t>
            </a:r>
            <a:r>
              <a:rPr lang="en-US" dirty="0"/>
              <a:t>(Accessed: 20 October 2026).</a:t>
            </a:r>
          </a:p>
          <a:p>
            <a:pPr marL="0" indent="0">
              <a:buNone/>
            </a:pPr>
            <a:r>
              <a:rPr lang="en-US" dirty="0"/>
              <a:t>National Institute for Health and Care Excellence (NICE) (2017) Intermediate care including </a:t>
            </a:r>
            <a:r>
              <a:rPr lang="en-US" dirty="0" err="1"/>
              <a:t>reablement</a:t>
            </a:r>
            <a:r>
              <a:rPr lang="en-US" dirty="0"/>
              <a:t>. NICE guideline NG74. Available at: </a:t>
            </a:r>
            <a:r>
              <a:rPr lang="en-US" dirty="0">
                <a:hlinkClick r:id="rId5"/>
              </a:rPr>
              <a:t>Overview | Intermediate care including </a:t>
            </a:r>
            <a:r>
              <a:rPr lang="en-US" dirty="0" err="1">
                <a:hlinkClick r:id="rId5"/>
              </a:rPr>
              <a:t>reablement</a:t>
            </a:r>
            <a:r>
              <a:rPr lang="en-US" dirty="0">
                <a:hlinkClick r:id="rId5"/>
              </a:rPr>
              <a:t> | Guidance | NICE</a:t>
            </a:r>
            <a:r>
              <a:rPr lang="en-US" dirty="0"/>
              <a:t>(Accessed: 20 October 2026).</a:t>
            </a:r>
          </a:p>
          <a:p>
            <a:pPr marL="0" indent="0">
              <a:buNone/>
            </a:pPr>
            <a:r>
              <a:rPr lang="en-US" dirty="0"/>
              <a:t>National Institute for Health and Care Excellence (NICE) (2025) Falls: Assessment and prevention in older people and in people 50 and over at higher risk. NICE guideline NG249. Available at: </a:t>
            </a:r>
            <a:r>
              <a:rPr lang="en-US" dirty="0">
                <a:hlinkClick r:id="rId6"/>
              </a:rPr>
              <a:t>Overview | Falls: assessment and prevention in older people and in people 50 and over at higher risk | Guidance | NICE</a:t>
            </a:r>
            <a:r>
              <a:rPr lang="en-US" dirty="0"/>
              <a:t> (Accessed: 20 October 2026).</a:t>
            </a:r>
          </a:p>
          <a:p>
            <a:pPr marL="0" indent="0">
              <a:buNone/>
            </a:pPr>
            <a:r>
              <a:rPr lang="en-US" dirty="0"/>
              <a:t>World Health Organization (WHO) (2015) World report on ageing and health. Geneva: World Health Organization. Available at: </a:t>
            </a:r>
            <a:r>
              <a:rPr lang="en-US" dirty="0">
                <a:hlinkClick r:id="rId7"/>
              </a:rPr>
              <a:t>World report on ageing and health</a:t>
            </a:r>
            <a:r>
              <a:rPr lang="en-US" dirty="0"/>
              <a:t>(Accessed: 20 October 2026).</a:t>
            </a:r>
          </a:p>
          <a:p>
            <a:pPr marL="0" indent="0">
              <a:buNone/>
            </a:pPr>
            <a:r>
              <a:rPr lang="en-US" dirty="0"/>
              <a:t>World Health Organization (WHO) (2021a) Decade of healthy ageing: Baseline report. Geneva: World Health Organization. Available at: </a:t>
            </a:r>
            <a:r>
              <a:rPr lang="en-US" dirty="0">
                <a:hlinkClick r:id="rId8"/>
              </a:rPr>
              <a:t>Decade of healthy ageing: baseline report</a:t>
            </a:r>
            <a:r>
              <a:rPr lang="en-US" dirty="0"/>
              <a:t> (Accessed: 20 October 2026).</a:t>
            </a:r>
          </a:p>
          <a:p>
            <a:pPr marL="0" indent="0">
              <a:buNone/>
            </a:pPr>
            <a:r>
              <a:rPr lang="en-US" dirty="0"/>
              <a:t>World Health Organization (WHO) (2021b) Global report on ageism. Geneva: World Health Organization. Available at: </a:t>
            </a:r>
            <a:r>
              <a:rPr lang="en-US" dirty="0">
                <a:hlinkClick r:id="rId9"/>
              </a:rPr>
              <a:t>Global report on ageism</a:t>
            </a:r>
            <a:r>
              <a:rPr lang="en-US" dirty="0"/>
              <a:t>(Accessed: 20 October 2026).</a:t>
            </a:r>
          </a:p>
          <a:p>
            <a:pPr marL="0" indent="0">
              <a:buNone/>
            </a:pPr>
            <a:r>
              <a:rPr lang="en-US" dirty="0"/>
              <a:t>World Health Organization (WHO) and United Nations Children’s Fund (UNICEF) (2022) Global report on assistive technology. Geneva: World Health Organization. Available at</a:t>
            </a:r>
            <a:r>
              <a:rPr lang="en-US" dirty="0">
                <a:hlinkClick r:id="rId10"/>
              </a:rPr>
              <a:t> Global Report on Assistive Technology</a:t>
            </a:r>
            <a:r>
              <a:rPr lang="en-US" dirty="0"/>
              <a:t>(Accessed: 20 October 2026).</a:t>
            </a:r>
          </a:p>
        </p:txBody>
      </p:sp>
    </p:spTree>
    <p:extLst>
      <p:ext uri="{BB962C8B-B14F-4D97-AF65-F5344CB8AC3E}">
        <p14:creationId xmlns:p14="http://schemas.microsoft.com/office/powerpoint/2010/main" val="360024428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203</TotalTime>
  <Words>2263</Words>
  <Application>Microsoft Office PowerPoint</Application>
  <PresentationFormat>Widescreen</PresentationFormat>
  <Paragraphs>57</Paragraphs>
  <Slides>20</Slides>
  <Notes>1</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Gill Sans MT</vt:lpstr>
      <vt:lpstr>Wingdings 2</vt:lpstr>
      <vt:lpstr>Dividend</vt:lpstr>
      <vt:lpstr>Empowering the Older Person: Care, Independence and Support Needs in the UKBSc (Hons) Health and Social Care Module: BMHP6027 – Empowering the Older Person Student Name: Elena Brindusa Trasnea Student ID: 2332284 Lecturer: Tsiwani Khumalo</vt:lpstr>
      <vt:lpstr>Introduction</vt:lpstr>
      <vt:lpstr>Understanding Empowerment</vt:lpstr>
      <vt:lpstr>Physical Care and Support Needs</vt:lpstr>
      <vt:lpstr>Psychological and Emotional Needs</vt:lpstr>
      <vt:lpstr>Social Inclusion and Relationships</vt:lpstr>
      <vt:lpstr> Maintaining Independence and Functional Ability</vt:lpstr>
      <vt:lpstr>Theoretical Approaches to Older People's Care</vt:lpstr>
      <vt:lpstr> UK Legislation and Policy</vt:lpstr>
      <vt:lpstr>Current Health and Social Care Services</vt:lpstr>
      <vt:lpstr>Approaches and Interventions</vt:lpstr>
      <vt:lpstr>Assistive Technology</vt:lpstr>
      <vt:lpstr>Digital Health and Innovation</vt:lpstr>
      <vt:lpstr>Challenges to Independence</vt:lpstr>
      <vt:lpstr> Critical Evaluation of Current Services</vt:lpstr>
      <vt:lpstr>Recommendations for Improvement</vt:lpstr>
      <vt:lpstr> Practical Application: Hypothetical Case Study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Trasnea</dc:creator>
  <cp:lastModifiedBy>Elena Trasnea</cp:lastModifiedBy>
  <cp:revision>1</cp:revision>
  <dcterms:created xsi:type="dcterms:W3CDTF">2026-10-20T10:15:15Z</dcterms:created>
  <dcterms:modified xsi:type="dcterms:W3CDTF">2026-10-24T22:16:01Z</dcterms:modified>
</cp:coreProperties>
</file>