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257" r:id="rId3"/>
    <p:sldId id="259" r:id="rId4"/>
    <p:sldId id="271" r:id="rId5"/>
    <p:sldId id="272" r:id="rId6"/>
    <p:sldId id="273" r:id="rId7"/>
    <p:sldId id="269" r:id="rId8"/>
    <p:sldId id="265" r:id="rId9"/>
    <p:sldId id="260" r:id="rId10"/>
    <p:sldId id="262" r:id="rId11"/>
    <p:sldId id="268" r:id="rId12"/>
    <p:sldId id="26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77B4"/>
    <a:srgbClr val="E3ECEC"/>
    <a:srgbClr val="E0FEE9"/>
    <a:srgbClr val="F1E6F8"/>
    <a:srgbClr val="FBE3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2B2BF8-7718-455C-A2B1-81C2E3BE2861}" v="52" dt="2022-07-02T15:42:56.8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6"/>
      </p:cViewPr>
      <p:guideLst/>
    </p:cSldViewPr>
  </p:slideViewPr>
  <p:notesTextViewPr>
    <p:cViewPr>
      <p:scale>
        <a:sx n="1" d="1"/>
        <a:sy n="1" d="1"/>
      </p:scale>
      <p:origin x="0" y="0"/>
    </p:cViewPr>
  </p:notesText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6.xml" Id="rId8" /><Relationship Type="http://schemas.openxmlformats.org/officeDocument/2006/relationships/slide" Target="slides/slide11.xml" Id="rId13" /><Relationship Type="http://schemas.openxmlformats.org/officeDocument/2006/relationships/tableStyles" Target="tableStyles.xml" Id="rId18" /><Relationship Type="http://schemas.openxmlformats.org/officeDocument/2006/relationships/slide" Target="slides/slide1.xml" Id="rId3" /><Relationship Type="http://schemas.openxmlformats.org/officeDocument/2006/relationships/slide" Target="slides/slide5.xml" Id="rId7" /><Relationship Type="http://schemas.openxmlformats.org/officeDocument/2006/relationships/slide" Target="slides/slide10.xml" Id="rId12" /><Relationship Type="http://schemas.openxmlformats.org/officeDocument/2006/relationships/theme" Target="theme/theme1.xml" Id="rId17" /><Relationship Type="http://schemas.openxmlformats.org/officeDocument/2006/relationships/slideMaster" Target="slideMasters/slideMaster2.xml" Id="rId2" /><Relationship Type="http://schemas.openxmlformats.org/officeDocument/2006/relationships/viewProps" Target="viewProps.xml" Id="rId16" /><Relationship Type="http://schemas.microsoft.com/office/2015/10/relationships/revisionInfo" Target="revisionInfo.xml" Id="rId20" /><Relationship Type="http://schemas.openxmlformats.org/officeDocument/2006/relationships/slideMaster" Target="slideMasters/slideMaster1.xml" Id="rId1" /><Relationship Type="http://schemas.openxmlformats.org/officeDocument/2006/relationships/slide" Target="slides/slide4.xml" Id="rId6" /><Relationship Type="http://schemas.openxmlformats.org/officeDocument/2006/relationships/slide" Target="slides/slide9.xml" Id="rId11" /><Relationship Type="http://schemas.openxmlformats.org/officeDocument/2006/relationships/slide" Target="slides/slide3.xml" Id="rId5" /><Relationship Type="http://schemas.openxmlformats.org/officeDocument/2006/relationships/presProps" Target="presProps.xml" Id="rId15" /><Relationship Type="http://schemas.openxmlformats.org/officeDocument/2006/relationships/slide" Target="slides/slide8.xml" Id="rId10" /><Relationship Type="http://schemas.openxmlformats.org/officeDocument/2006/relationships/slide" Target="slides/slide2.xml" Id="rId4" /><Relationship Type="http://schemas.openxmlformats.org/officeDocument/2006/relationships/slide" Target="slides/slide7.xml" Id="rId9" /><Relationship Type="http://schemas.openxmlformats.org/officeDocument/2006/relationships/notesMaster" Target="notesMasters/notesMaster1.xml" Id="rId14"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28125B-61DF-4830-A9AF-39BD21584187}" type="datetimeFigureOut">
              <a:rPr lang="en-GB" smtClean="0"/>
              <a:t>02/07/2022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329072-0A3B-4DAC-A796-8634EB7C7744}" type="slidenum">
              <a:rPr lang="en-GB" smtClean="0"/>
              <a:t>‹#›</a:t>
            </a:fld>
            <a:endParaRPr lang="en-GB"/>
          </a:p>
        </p:txBody>
      </p:sp>
    </p:spTree>
    <p:extLst>
      <p:ext uri="{BB962C8B-B14F-4D97-AF65-F5344CB8AC3E}">
        <p14:creationId xmlns:p14="http://schemas.microsoft.com/office/powerpoint/2010/main" val="3857042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329072-0A3B-4DAC-A796-8634EB7C7744}" type="slidenum">
              <a:rPr lang="en-GB" smtClean="0"/>
              <a:t>3</a:t>
            </a:fld>
            <a:endParaRPr lang="en-GB"/>
          </a:p>
        </p:txBody>
      </p:sp>
    </p:spTree>
    <p:extLst>
      <p:ext uri="{BB962C8B-B14F-4D97-AF65-F5344CB8AC3E}">
        <p14:creationId xmlns:p14="http://schemas.microsoft.com/office/powerpoint/2010/main" val="1446872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329072-0A3B-4DAC-A796-8634EB7C7744}" type="slidenum">
              <a:rPr lang="en-GB" smtClean="0"/>
              <a:t>5</a:t>
            </a:fld>
            <a:endParaRPr lang="en-GB"/>
          </a:p>
        </p:txBody>
      </p:sp>
    </p:spTree>
    <p:extLst>
      <p:ext uri="{BB962C8B-B14F-4D97-AF65-F5344CB8AC3E}">
        <p14:creationId xmlns:p14="http://schemas.microsoft.com/office/powerpoint/2010/main" val="2713458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329072-0A3B-4DAC-A796-8634EB7C7744}" type="slidenum">
              <a:rPr lang="en-GB" smtClean="0"/>
              <a:t>6</a:t>
            </a:fld>
            <a:endParaRPr lang="en-GB"/>
          </a:p>
        </p:txBody>
      </p:sp>
    </p:spTree>
    <p:extLst>
      <p:ext uri="{BB962C8B-B14F-4D97-AF65-F5344CB8AC3E}">
        <p14:creationId xmlns:p14="http://schemas.microsoft.com/office/powerpoint/2010/main" val="39195971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62D8D7-0056-4B6B-64E7-3FDB6A239511}"/>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4736C768-8275-06B1-326A-E200B30D80E1}"/>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66E2EB52-0D63-8381-54CC-337FDA43F78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CCD81A56-89D4-4A48-9154-1BBDA8291A2A}" type="slidenum">
              <a:rPr kumimoji="0" lang="en-GB" sz="1200" b="0" i="0" u="none" strike="noStrike" kern="1200" cap="none" spc="0" normalizeH="0" baseline="0" noProof="0" smtClean="0">
                <a:ln>
                  <a:noFill/>
                </a:ln>
                <a:solidFill>
                  <a:srgbClr val="00000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8</a:t>
            </a:fld>
            <a:endParaRPr kumimoji="0" lang="en-GB" sz="1200" b="0" i="0" u="none" strike="noStrike" kern="1200" cap="none" spc="0" normalizeH="0" baseline="0" noProof="0">
              <a:ln>
                <a:noFill/>
              </a:ln>
              <a:solidFill>
                <a:srgbClr val="000000"/>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225AA-402B-F8BE-6703-6487517682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3EBE7DF-A48F-38F3-85A4-8163CBF4DE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239047F-28AE-15AE-4E6D-CA5A6C902333}"/>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5" name="Footer Placeholder 4">
            <a:extLst>
              <a:ext uri="{FF2B5EF4-FFF2-40B4-BE49-F238E27FC236}">
                <a16:creationId xmlns:a16="http://schemas.microsoft.com/office/drawing/2014/main" id="{2F18FF13-0375-909F-FFFC-A85BE942D5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2651CC-4333-4022-931F-2CCAE3C59E1C}"/>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3016334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244CB-DB81-C2AA-7DE5-D67791EACE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CB3737-A39C-3AE8-D5C0-603AD53906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CBA5EA-679B-09C6-269C-B7DD5E26CD68}"/>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5" name="Footer Placeholder 4">
            <a:extLst>
              <a:ext uri="{FF2B5EF4-FFF2-40B4-BE49-F238E27FC236}">
                <a16:creationId xmlns:a16="http://schemas.microsoft.com/office/drawing/2014/main" id="{DA1FC42B-3D99-BF53-607D-CB16CA3FA3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BF46CE-721F-B18E-8544-C31D38C79A1E}"/>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4265489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55E8C-8181-70C6-A916-F3518BED833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EED4AD1-F0A8-DE89-228E-195FA726F1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588C7CB-52EB-024C-4CB2-E2DE6B5C0CAC}"/>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5" name="Footer Placeholder 4">
            <a:extLst>
              <a:ext uri="{FF2B5EF4-FFF2-40B4-BE49-F238E27FC236}">
                <a16:creationId xmlns:a16="http://schemas.microsoft.com/office/drawing/2014/main" id="{45F3BD5B-3EE9-C63C-A65F-ADD1206ECE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3DC854-5CBD-3A2D-ACC5-ADCFE3C60BC6}"/>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1896814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30FE9-9DF3-3394-7861-40856E77E80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03B803-3107-22CE-C1E9-32DD65EF31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584539-A5B5-57EC-59B0-2D0102B9D34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A3D6650-EF73-D70F-B9FD-F4E928CEA558}"/>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6" name="Footer Placeholder 5">
            <a:extLst>
              <a:ext uri="{FF2B5EF4-FFF2-40B4-BE49-F238E27FC236}">
                <a16:creationId xmlns:a16="http://schemas.microsoft.com/office/drawing/2014/main" id="{98C9AF42-A94F-23CA-B679-B3C57161F0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BAFB06-0CB3-6738-92F1-E6F864763EF5}"/>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2361099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01487-A117-5487-64E8-54EC241D4A8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8F3AA4F-1DFB-90F7-7597-AFCCD73D79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7376B7-FD91-462B-FCE8-8F15A1A0A9B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8713AF2-C6DD-7059-4C41-560D72151C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DA54F70-2EB2-4BBB-18AA-DD24D96C81F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0553327-E6E4-0AC9-E8DD-ECC4981FB1F4}"/>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8" name="Footer Placeholder 7">
            <a:extLst>
              <a:ext uri="{FF2B5EF4-FFF2-40B4-BE49-F238E27FC236}">
                <a16:creationId xmlns:a16="http://schemas.microsoft.com/office/drawing/2014/main" id="{A48846D4-9431-0DAD-E134-37F909D92D9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BAC7F47-B16A-80E8-01ED-E8E4AFE11DC8}"/>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2140761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BB89C-E6E4-D81B-7BC8-DFDA2F9EC6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5F312E8-C803-E12E-60BF-D4355F94BFE1}"/>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4" name="Footer Placeholder 3">
            <a:extLst>
              <a:ext uri="{FF2B5EF4-FFF2-40B4-BE49-F238E27FC236}">
                <a16:creationId xmlns:a16="http://schemas.microsoft.com/office/drawing/2014/main" id="{2CFB5F27-E4D6-819B-C1AE-A2A72ABA359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2204F0B-B227-D1D7-3758-ED8FBFDF0685}"/>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3423768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5C9218-C779-9BE2-5749-6D523FC5645E}"/>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3" name="Footer Placeholder 2">
            <a:extLst>
              <a:ext uri="{FF2B5EF4-FFF2-40B4-BE49-F238E27FC236}">
                <a16:creationId xmlns:a16="http://schemas.microsoft.com/office/drawing/2014/main" id="{869C26DE-E47A-A6F9-9F72-2142D9092F2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AF0B338-8785-6359-C773-19C479521B41}"/>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2221776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42D25-4B24-C3EF-DE73-A04858AE44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612272-6095-FC69-6A76-722EA04990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2EC8142-DCA2-C6CC-3542-29F92FF81E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0E348E-72B7-D185-9025-036C09A57627}"/>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6" name="Footer Placeholder 5">
            <a:extLst>
              <a:ext uri="{FF2B5EF4-FFF2-40B4-BE49-F238E27FC236}">
                <a16:creationId xmlns:a16="http://schemas.microsoft.com/office/drawing/2014/main" id="{600743CE-2340-E652-8456-A62D47280D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3FA9DC-645F-0B06-39C3-5F95A4D78E68}"/>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1321957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C2B22-AEB2-0B31-D710-A342FF5E81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49BEE93-B719-2D24-8584-F83CBA3601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53E6F66-AF5D-EEC9-7068-CC726E36F2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C327F8-7800-F106-AD9E-E4F0C38E88F6}"/>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6" name="Footer Placeholder 5">
            <a:extLst>
              <a:ext uri="{FF2B5EF4-FFF2-40B4-BE49-F238E27FC236}">
                <a16:creationId xmlns:a16="http://schemas.microsoft.com/office/drawing/2014/main" id="{C0883F09-3533-8C2E-26C5-CD0FED8D41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04CB96-B08A-B780-7EAE-628909E6641C}"/>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3919124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AE3CF-1794-FFDC-D6A4-F1BEF2F55A4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D44423-C7CF-E3D8-7312-DC7198EA808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42C0F2-F098-DCC2-D268-B25DA770B7AB}"/>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5" name="Footer Placeholder 4">
            <a:extLst>
              <a:ext uri="{FF2B5EF4-FFF2-40B4-BE49-F238E27FC236}">
                <a16:creationId xmlns:a16="http://schemas.microsoft.com/office/drawing/2014/main" id="{FA4479AF-22AB-9DB2-82B5-09960D8E7C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2EB953-CA1D-2D83-B144-3F5BCAD78C6C}"/>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1335186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25C0DC-1F58-54B7-947B-7C903AD4212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D3DEA1-B2AE-EA3D-4B8D-F8063B65DBD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7CE7-A7D6-A830-F96D-1EC746F92FCF}"/>
              </a:ext>
            </a:extLst>
          </p:cNvPr>
          <p:cNvSpPr>
            <a:spLocks noGrp="1"/>
          </p:cNvSpPr>
          <p:nvPr>
            <p:ph type="dt" sz="half" idx="10"/>
          </p:nvPr>
        </p:nvSpPr>
        <p:spPr/>
        <p:txBody>
          <a:bodyPr/>
          <a:lstStyle/>
          <a:p>
            <a:fld id="{EDE4DCC8-3B05-4CFE-A3BE-0A1ED82E419D}" type="datetimeFigureOut">
              <a:rPr lang="en-GB" smtClean="0"/>
              <a:t>02/07/2022</a:t>
            </a:fld>
            <a:endParaRPr lang="en-GB"/>
          </a:p>
        </p:txBody>
      </p:sp>
      <p:sp>
        <p:nvSpPr>
          <p:cNvPr id="5" name="Footer Placeholder 4">
            <a:extLst>
              <a:ext uri="{FF2B5EF4-FFF2-40B4-BE49-F238E27FC236}">
                <a16:creationId xmlns:a16="http://schemas.microsoft.com/office/drawing/2014/main" id="{39F634AD-B764-1070-A126-1136AF1E6C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F48914-3D66-F263-84D7-96B697AEF2ED}"/>
              </a:ext>
            </a:extLst>
          </p:cNvPr>
          <p:cNvSpPr>
            <a:spLocks noGrp="1"/>
          </p:cNvSpPr>
          <p:nvPr>
            <p:ph type="sldNum" sz="quarter" idx="12"/>
          </p:nvPr>
        </p:nvSpPr>
        <p:spPr/>
        <p:txBody>
          <a:bodyPr/>
          <a:lstStyle/>
          <a:p>
            <a:fld id="{13C9FDC3-4D48-45AF-A458-797A60C126AB}" type="slidenum">
              <a:rPr lang="en-GB" smtClean="0"/>
              <a:t>‹#›</a:t>
            </a:fld>
            <a:endParaRPr lang="en-GB"/>
          </a:p>
        </p:txBody>
      </p:sp>
    </p:spTree>
    <p:extLst>
      <p:ext uri="{BB962C8B-B14F-4D97-AF65-F5344CB8AC3E}">
        <p14:creationId xmlns:p14="http://schemas.microsoft.com/office/powerpoint/2010/main" val="32905499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2CA7D-20B0-01CC-8A56-192F5C728057}"/>
              </a:ext>
            </a:extLst>
          </p:cNvPr>
          <p:cNvSpPr txBox="1">
            <a:spLocks noGrp="1"/>
          </p:cNvSpPr>
          <p:nvPr>
            <p:ph type="ctrTitle"/>
          </p:nvPr>
        </p:nvSpPr>
        <p:spPr>
          <a:xfrm>
            <a:off x="612648" y="557784"/>
            <a:ext cx="10969755" cy="3130805"/>
          </a:xfrm>
        </p:spPr>
        <p:txBody>
          <a:bodyPr/>
          <a:lstStyle>
            <a:lvl1pPr>
              <a:defRPr sz="5400"/>
            </a:lvl1pPr>
          </a:lstStyle>
          <a:p>
            <a:pPr lvl="0"/>
            <a:r>
              <a:rPr lang="en-US"/>
              <a:t>Click to edit Master title style</a:t>
            </a:r>
          </a:p>
        </p:txBody>
      </p:sp>
      <p:sp>
        <p:nvSpPr>
          <p:cNvPr id="3" name="Subtitle 2">
            <a:extLst>
              <a:ext uri="{FF2B5EF4-FFF2-40B4-BE49-F238E27FC236}">
                <a16:creationId xmlns:a16="http://schemas.microsoft.com/office/drawing/2014/main" id="{117251A2-3728-7E06-FBC7-CC558275CC02}"/>
              </a:ext>
            </a:extLst>
          </p:cNvPr>
          <p:cNvSpPr txBox="1">
            <a:spLocks noGrp="1"/>
          </p:cNvSpPr>
          <p:nvPr>
            <p:ph type="subTitle" idx="1"/>
          </p:nvPr>
        </p:nvSpPr>
        <p:spPr>
          <a:xfrm>
            <a:off x="612648" y="3902201"/>
            <a:ext cx="10969755" cy="2240526"/>
          </a:xfrm>
        </p:spPr>
        <p:txBody>
          <a:bodyPr/>
          <a:lstStyle>
            <a:lvl1pPr>
              <a:defRPr/>
            </a:lvl1pPr>
          </a:lstStyle>
          <a:p>
            <a:pPr lvl="0"/>
            <a:r>
              <a:rPr lang="en-US"/>
              <a:t>Click to edit Master subtitle style</a:t>
            </a:r>
          </a:p>
        </p:txBody>
      </p:sp>
      <p:sp>
        <p:nvSpPr>
          <p:cNvPr id="4" name="Date Placeholder 3">
            <a:extLst>
              <a:ext uri="{FF2B5EF4-FFF2-40B4-BE49-F238E27FC236}">
                <a16:creationId xmlns:a16="http://schemas.microsoft.com/office/drawing/2014/main" id="{5F42FF76-E228-3968-7C31-22F416290DE8}"/>
              </a:ext>
            </a:extLst>
          </p:cNvPr>
          <p:cNvSpPr txBox="1">
            <a:spLocks noGrp="1"/>
          </p:cNvSpPr>
          <p:nvPr>
            <p:ph type="dt" sz="half" idx="7"/>
          </p:nvPr>
        </p:nvSpPr>
        <p:spPr/>
        <p:txBody>
          <a:bodyPr/>
          <a:lstStyle>
            <a:lvl1pPr>
              <a:defRPr/>
            </a:lvl1pPr>
          </a:lstStyle>
          <a:p>
            <a:pPr lvl="0"/>
            <a:fld id="{B6C029A0-7888-44EA-A8A0-45BFD31523A1}" type="datetime1">
              <a:rPr lang="en-US"/>
              <a:pPr lvl="0"/>
              <a:t>7/2/2022</a:t>
            </a:fld>
            <a:endParaRPr lang="en-US"/>
          </a:p>
        </p:txBody>
      </p:sp>
      <p:sp>
        <p:nvSpPr>
          <p:cNvPr id="5" name="Footer Placeholder 4">
            <a:extLst>
              <a:ext uri="{FF2B5EF4-FFF2-40B4-BE49-F238E27FC236}">
                <a16:creationId xmlns:a16="http://schemas.microsoft.com/office/drawing/2014/main" id="{0CFAEAB3-B693-C632-E48B-8B23988C594E}"/>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4ACCD14E-F011-CD30-2AC0-EA04A1C0E396}"/>
              </a:ext>
            </a:extLst>
          </p:cNvPr>
          <p:cNvSpPr txBox="1">
            <a:spLocks noGrp="1"/>
          </p:cNvSpPr>
          <p:nvPr>
            <p:ph type="sldNum" sz="quarter" idx="8"/>
          </p:nvPr>
        </p:nvSpPr>
        <p:spPr/>
        <p:txBody>
          <a:bodyPr/>
          <a:lstStyle>
            <a:lvl1pPr>
              <a:defRPr/>
            </a:lvl1pPr>
          </a:lstStyle>
          <a:p>
            <a:pPr lvl="0"/>
            <a:fld id="{B546C9FA-5F6F-4D61-A4D2-715B9364CE9C}" type="slidenum">
              <a:t>‹#›</a:t>
            </a:fld>
            <a:endParaRPr lang="en-US"/>
          </a:p>
        </p:txBody>
      </p:sp>
    </p:spTree>
    <p:extLst>
      <p:ext uri="{BB962C8B-B14F-4D97-AF65-F5344CB8AC3E}">
        <p14:creationId xmlns:p14="http://schemas.microsoft.com/office/powerpoint/2010/main" val="387214540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B303C-65F0-D8B4-E94C-37E4D058CAFF}"/>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C75E57B4-09D5-17AE-4247-5270102793D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5B3A24-5E75-9503-E416-904D760AB95D}"/>
              </a:ext>
            </a:extLst>
          </p:cNvPr>
          <p:cNvSpPr txBox="1">
            <a:spLocks noGrp="1"/>
          </p:cNvSpPr>
          <p:nvPr>
            <p:ph type="dt" sz="half" idx="7"/>
          </p:nvPr>
        </p:nvSpPr>
        <p:spPr/>
        <p:txBody>
          <a:bodyPr/>
          <a:lstStyle>
            <a:lvl1pPr>
              <a:defRPr/>
            </a:lvl1pPr>
          </a:lstStyle>
          <a:p>
            <a:pPr lvl="0"/>
            <a:fld id="{B3BF0E54-DE48-42EF-B130-24DE3133DEDA}" type="datetime1">
              <a:rPr lang="en-US"/>
              <a:pPr lvl="0"/>
              <a:t>7/2/2022</a:t>
            </a:fld>
            <a:endParaRPr lang="en-US"/>
          </a:p>
        </p:txBody>
      </p:sp>
      <p:sp>
        <p:nvSpPr>
          <p:cNvPr id="5" name="Footer Placeholder 4">
            <a:extLst>
              <a:ext uri="{FF2B5EF4-FFF2-40B4-BE49-F238E27FC236}">
                <a16:creationId xmlns:a16="http://schemas.microsoft.com/office/drawing/2014/main" id="{5873F839-E723-A5A9-6260-A705CC6EC627}"/>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A2E21CE7-9FDF-ED54-D36D-F61795F42588}"/>
              </a:ext>
            </a:extLst>
          </p:cNvPr>
          <p:cNvSpPr txBox="1">
            <a:spLocks noGrp="1"/>
          </p:cNvSpPr>
          <p:nvPr>
            <p:ph type="sldNum" sz="quarter" idx="8"/>
          </p:nvPr>
        </p:nvSpPr>
        <p:spPr/>
        <p:txBody>
          <a:bodyPr/>
          <a:lstStyle>
            <a:lvl1pPr>
              <a:defRPr/>
            </a:lvl1pPr>
          </a:lstStyle>
          <a:p>
            <a:pPr lvl="0"/>
            <a:fld id="{B9D4AA5C-A1E5-4B9A-B8ED-38E56FDF0929}" type="slidenum">
              <a:t>‹#›</a:t>
            </a:fld>
            <a:endParaRPr lang="en-US"/>
          </a:p>
        </p:txBody>
      </p:sp>
    </p:spTree>
    <p:extLst>
      <p:ext uri="{BB962C8B-B14F-4D97-AF65-F5344CB8AC3E}">
        <p14:creationId xmlns:p14="http://schemas.microsoft.com/office/powerpoint/2010/main" val="285320779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FF909-B8E6-A6C2-14A7-4A1AC21F2C32}"/>
              </a:ext>
            </a:extLst>
          </p:cNvPr>
          <p:cNvSpPr txBox="1">
            <a:spLocks noGrp="1"/>
          </p:cNvSpPr>
          <p:nvPr>
            <p:ph type="title"/>
          </p:nvPr>
        </p:nvSpPr>
        <p:spPr>
          <a:xfrm>
            <a:off x="612648" y="557784"/>
            <a:ext cx="10969755" cy="3146395"/>
          </a:xfrm>
        </p:spPr>
        <p:txBody>
          <a:bodyPr/>
          <a:lstStyle>
            <a:lvl1pPr>
              <a:defRPr sz="5400"/>
            </a:lvl1pPr>
          </a:lstStyle>
          <a:p>
            <a:pPr lvl="0"/>
            <a:r>
              <a:rPr lang="en-US"/>
              <a:t>Click to edit Master title style</a:t>
            </a:r>
          </a:p>
        </p:txBody>
      </p:sp>
      <p:sp>
        <p:nvSpPr>
          <p:cNvPr id="3" name="Text Placeholder 2">
            <a:extLst>
              <a:ext uri="{FF2B5EF4-FFF2-40B4-BE49-F238E27FC236}">
                <a16:creationId xmlns:a16="http://schemas.microsoft.com/office/drawing/2014/main" id="{9851EECE-3BEF-C793-4D0F-813446A1E7E2}"/>
              </a:ext>
            </a:extLst>
          </p:cNvPr>
          <p:cNvSpPr txBox="1">
            <a:spLocks noGrp="1"/>
          </p:cNvSpPr>
          <p:nvPr>
            <p:ph type="body" idx="1"/>
          </p:nvPr>
        </p:nvSpPr>
        <p:spPr>
          <a:xfrm>
            <a:off x="612648" y="3902211"/>
            <a:ext cx="10969755" cy="2187445"/>
          </a:xfrm>
        </p:spPr>
        <p:txBody>
          <a:bodyPr/>
          <a:lstStyle>
            <a:lvl1pPr>
              <a:defRPr/>
            </a:lvl1pPr>
          </a:lstStyle>
          <a:p>
            <a:pPr lvl="0"/>
            <a:r>
              <a:rPr lang="en-US"/>
              <a:t>Click to edit Master text styles</a:t>
            </a:r>
          </a:p>
        </p:txBody>
      </p:sp>
      <p:sp>
        <p:nvSpPr>
          <p:cNvPr id="4" name="Date Placeholder 3">
            <a:extLst>
              <a:ext uri="{FF2B5EF4-FFF2-40B4-BE49-F238E27FC236}">
                <a16:creationId xmlns:a16="http://schemas.microsoft.com/office/drawing/2014/main" id="{7706A8F8-2D1A-0572-5AE4-CF2D341CB330}"/>
              </a:ext>
            </a:extLst>
          </p:cNvPr>
          <p:cNvSpPr txBox="1">
            <a:spLocks noGrp="1"/>
          </p:cNvSpPr>
          <p:nvPr>
            <p:ph type="dt" sz="half" idx="7"/>
          </p:nvPr>
        </p:nvSpPr>
        <p:spPr/>
        <p:txBody>
          <a:bodyPr/>
          <a:lstStyle>
            <a:lvl1pPr>
              <a:defRPr/>
            </a:lvl1pPr>
          </a:lstStyle>
          <a:p>
            <a:pPr lvl="0"/>
            <a:fld id="{0B6317D8-EFC4-4F0C-9968-D605C06A0CCC}" type="datetime1">
              <a:rPr lang="en-US"/>
              <a:pPr lvl="0"/>
              <a:t>7/2/2022</a:t>
            </a:fld>
            <a:endParaRPr lang="en-US"/>
          </a:p>
        </p:txBody>
      </p:sp>
      <p:sp>
        <p:nvSpPr>
          <p:cNvPr id="5" name="Footer Placeholder 4">
            <a:extLst>
              <a:ext uri="{FF2B5EF4-FFF2-40B4-BE49-F238E27FC236}">
                <a16:creationId xmlns:a16="http://schemas.microsoft.com/office/drawing/2014/main" id="{5C59F06A-5295-395F-E9B6-87E9547690F8}"/>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E583A440-F91F-99EF-32C5-BA762FEB81D2}"/>
              </a:ext>
            </a:extLst>
          </p:cNvPr>
          <p:cNvSpPr txBox="1">
            <a:spLocks noGrp="1"/>
          </p:cNvSpPr>
          <p:nvPr>
            <p:ph type="sldNum" sz="quarter" idx="8"/>
          </p:nvPr>
        </p:nvSpPr>
        <p:spPr/>
        <p:txBody>
          <a:bodyPr/>
          <a:lstStyle>
            <a:lvl1pPr>
              <a:defRPr/>
            </a:lvl1pPr>
          </a:lstStyle>
          <a:p>
            <a:pPr lvl="0"/>
            <a:fld id="{8D11F9C8-F635-4CA5-B617-9055E44852F3}" type="slidenum">
              <a:t>‹#›</a:t>
            </a:fld>
            <a:endParaRPr lang="en-US"/>
          </a:p>
        </p:txBody>
      </p:sp>
    </p:spTree>
    <p:extLst>
      <p:ext uri="{BB962C8B-B14F-4D97-AF65-F5344CB8AC3E}">
        <p14:creationId xmlns:p14="http://schemas.microsoft.com/office/powerpoint/2010/main" val="18398781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E5612-DABE-4123-11EE-4C3FCAB19D28}"/>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31EB21C7-6578-15F7-27D8-BBB43474480C}"/>
              </a:ext>
            </a:extLst>
          </p:cNvPr>
          <p:cNvSpPr txBox="1">
            <a:spLocks noGrp="1"/>
          </p:cNvSpPr>
          <p:nvPr>
            <p:ph idx="1"/>
          </p:nvPr>
        </p:nvSpPr>
        <p:spPr>
          <a:xfrm>
            <a:off x="609603" y="2081366"/>
            <a:ext cx="5410203" cy="409558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765FE91-EB60-B529-7F40-E4270D399ACB}"/>
              </a:ext>
            </a:extLst>
          </p:cNvPr>
          <p:cNvSpPr txBox="1">
            <a:spLocks noGrp="1"/>
          </p:cNvSpPr>
          <p:nvPr>
            <p:ph idx="2"/>
          </p:nvPr>
        </p:nvSpPr>
        <p:spPr>
          <a:xfrm>
            <a:off x="6172200" y="2081366"/>
            <a:ext cx="5410203" cy="409558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F1D90F0-AC79-D4A5-1D8C-6049B8430044}"/>
              </a:ext>
            </a:extLst>
          </p:cNvPr>
          <p:cNvSpPr txBox="1">
            <a:spLocks noGrp="1"/>
          </p:cNvSpPr>
          <p:nvPr>
            <p:ph type="dt" sz="half" idx="7"/>
          </p:nvPr>
        </p:nvSpPr>
        <p:spPr/>
        <p:txBody>
          <a:bodyPr/>
          <a:lstStyle>
            <a:lvl1pPr>
              <a:defRPr/>
            </a:lvl1pPr>
          </a:lstStyle>
          <a:p>
            <a:pPr lvl="0"/>
            <a:fld id="{10A58090-31AB-40D2-A910-D21EB2642718}" type="datetime1">
              <a:rPr lang="en-US"/>
              <a:pPr lvl="0"/>
              <a:t>7/2/2022</a:t>
            </a:fld>
            <a:endParaRPr lang="en-US"/>
          </a:p>
        </p:txBody>
      </p:sp>
      <p:sp>
        <p:nvSpPr>
          <p:cNvPr id="6" name="Footer Placeholder 5">
            <a:extLst>
              <a:ext uri="{FF2B5EF4-FFF2-40B4-BE49-F238E27FC236}">
                <a16:creationId xmlns:a16="http://schemas.microsoft.com/office/drawing/2014/main" id="{3AE97984-6451-F55B-823F-3DE2AAD7D602}"/>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2D210176-D01D-CBE6-BB77-75D7C3548700}"/>
              </a:ext>
            </a:extLst>
          </p:cNvPr>
          <p:cNvSpPr txBox="1">
            <a:spLocks noGrp="1"/>
          </p:cNvSpPr>
          <p:nvPr>
            <p:ph type="sldNum" sz="quarter" idx="8"/>
          </p:nvPr>
        </p:nvSpPr>
        <p:spPr/>
        <p:txBody>
          <a:bodyPr/>
          <a:lstStyle>
            <a:lvl1pPr>
              <a:defRPr/>
            </a:lvl1pPr>
          </a:lstStyle>
          <a:p>
            <a:pPr lvl="0"/>
            <a:fld id="{CEC23937-C3C5-4FED-868E-BDC9342386C7}" type="slidenum">
              <a:t>‹#›</a:t>
            </a:fld>
            <a:endParaRPr lang="en-US"/>
          </a:p>
        </p:txBody>
      </p:sp>
    </p:spTree>
    <p:extLst>
      <p:ext uri="{BB962C8B-B14F-4D97-AF65-F5344CB8AC3E}">
        <p14:creationId xmlns:p14="http://schemas.microsoft.com/office/powerpoint/2010/main" val="2250622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C98E2-6631-FEDB-E8E2-6282E2882F5F}"/>
              </a:ext>
            </a:extLst>
          </p:cNvPr>
          <p:cNvSpPr txBox="1">
            <a:spLocks noGrp="1"/>
          </p:cNvSpPr>
          <p:nvPr>
            <p:ph type="title"/>
          </p:nvPr>
        </p:nvSpPr>
        <p:spPr>
          <a:xfrm>
            <a:off x="609603" y="365129"/>
            <a:ext cx="10745791"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2EE250FB-ABAA-9E88-4872-6E820137A217}"/>
              </a:ext>
            </a:extLst>
          </p:cNvPr>
          <p:cNvSpPr txBox="1">
            <a:spLocks noGrp="1"/>
          </p:cNvSpPr>
          <p:nvPr>
            <p:ph type="body" idx="1"/>
          </p:nvPr>
        </p:nvSpPr>
        <p:spPr>
          <a:xfrm>
            <a:off x="609603" y="1895093"/>
            <a:ext cx="5387973" cy="823910"/>
          </a:xfrm>
        </p:spPr>
        <p:txBody>
          <a:bodyPr anchor="b"/>
          <a:lstStyle>
            <a:lvl1pPr>
              <a:defRPr sz="2400"/>
            </a:lvl1pPr>
          </a:lstStyle>
          <a:p>
            <a:pPr lvl="0"/>
            <a:r>
              <a:rPr lang="en-US"/>
              <a:t>Click to edit Master text styles</a:t>
            </a:r>
          </a:p>
        </p:txBody>
      </p:sp>
      <p:sp>
        <p:nvSpPr>
          <p:cNvPr id="4" name="Content Placeholder 3">
            <a:extLst>
              <a:ext uri="{FF2B5EF4-FFF2-40B4-BE49-F238E27FC236}">
                <a16:creationId xmlns:a16="http://schemas.microsoft.com/office/drawing/2014/main" id="{4845CB14-0836-FE31-7163-0C08BA8AF963}"/>
              </a:ext>
            </a:extLst>
          </p:cNvPr>
          <p:cNvSpPr txBox="1">
            <a:spLocks noGrp="1"/>
          </p:cNvSpPr>
          <p:nvPr>
            <p:ph idx="2"/>
          </p:nvPr>
        </p:nvSpPr>
        <p:spPr>
          <a:xfrm>
            <a:off x="609603" y="2842211"/>
            <a:ext cx="5387973" cy="334745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795792C-94E2-C4CD-18EA-C1516C05E7B9}"/>
              </a:ext>
            </a:extLst>
          </p:cNvPr>
          <p:cNvSpPr txBox="1">
            <a:spLocks noGrp="1"/>
          </p:cNvSpPr>
          <p:nvPr>
            <p:ph type="body" idx="3"/>
          </p:nvPr>
        </p:nvSpPr>
        <p:spPr>
          <a:xfrm>
            <a:off x="6167893" y="1895093"/>
            <a:ext cx="5414509" cy="823910"/>
          </a:xfrm>
        </p:spPr>
        <p:txBody>
          <a:bodyPr anchor="b"/>
          <a:lstStyle>
            <a:lvl1pPr>
              <a:defRPr sz="2400"/>
            </a:lvl1pPr>
          </a:lstStyle>
          <a:p>
            <a:pPr lvl="0"/>
            <a:r>
              <a:rPr lang="en-US"/>
              <a:t>Click to edit Master text styles</a:t>
            </a:r>
          </a:p>
        </p:txBody>
      </p:sp>
      <p:sp>
        <p:nvSpPr>
          <p:cNvPr id="6" name="Content Placeholder 5">
            <a:extLst>
              <a:ext uri="{FF2B5EF4-FFF2-40B4-BE49-F238E27FC236}">
                <a16:creationId xmlns:a16="http://schemas.microsoft.com/office/drawing/2014/main" id="{C43957C6-DBD0-BDBB-710C-24ACD8C7DCF0}"/>
              </a:ext>
            </a:extLst>
          </p:cNvPr>
          <p:cNvSpPr txBox="1">
            <a:spLocks noGrp="1"/>
          </p:cNvSpPr>
          <p:nvPr>
            <p:ph idx="4"/>
          </p:nvPr>
        </p:nvSpPr>
        <p:spPr>
          <a:xfrm>
            <a:off x="6167893" y="2842211"/>
            <a:ext cx="5414509" cy="334745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D3588C4-F91A-69E0-6A27-F72415796050}"/>
              </a:ext>
            </a:extLst>
          </p:cNvPr>
          <p:cNvSpPr txBox="1">
            <a:spLocks noGrp="1"/>
          </p:cNvSpPr>
          <p:nvPr>
            <p:ph type="dt" sz="half" idx="7"/>
          </p:nvPr>
        </p:nvSpPr>
        <p:spPr/>
        <p:txBody>
          <a:bodyPr/>
          <a:lstStyle>
            <a:lvl1pPr>
              <a:defRPr/>
            </a:lvl1pPr>
          </a:lstStyle>
          <a:p>
            <a:pPr lvl="0"/>
            <a:fld id="{B9DDF224-6DD2-4F28-A7EE-91972FB1B76C}" type="datetime1">
              <a:rPr lang="en-US"/>
              <a:pPr lvl="0"/>
              <a:t>7/2/2022</a:t>
            </a:fld>
            <a:endParaRPr lang="en-US"/>
          </a:p>
        </p:txBody>
      </p:sp>
      <p:sp>
        <p:nvSpPr>
          <p:cNvPr id="8" name="Footer Placeholder 7">
            <a:extLst>
              <a:ext uri="{FF2B5EF4-FFF2-40B4-BE49-F238E27FC236}">
                <a16:creationId xmlns:a16="http://schemas.microsoft.com/office/drawing/2014/main" id="{87669840-5EA6-92BB-C3CE-D5C798FE7D06}"/>
              </a:ext>
            </a:extLst>
          </p:cNvPr>
          <p:cNvSpPr txBox="1">
            <a:spLocks noGrp="1"/>
          </p:cNvSpPr>
          <p:nvPr>
            <p:ph type="ftr" sz="quarter" idx="9"/>
          </p:nvPr>
        </p:nvSpPr>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0F55B75A-230B-DA48-7752-167CD025D076}"/>
              </a:ext>
            </a:extLst>
          </p:cNvPr>
          <p:cNvSpPr txBox="1">
            <a:spLocks noGrp="1"/>
          </p:cNvSpPr>
          <p:nvPr>
            <p:ph type="sldNum" sz="quarter" idx="8"/>
          </p:nvPr>
        </p:nvSpPr>
        <p:spPr/>
        <p:txBody>
          <a:bodyPr/>
          <a:lstStyle>
            <a:lvl1pPr>
              <a:defRPr/>
            </a:lvl1pPr>
          </a:lstStyle>
          <a:p>
            <a:pPr lvl="0"/>
            <a:fld id="{D41421C2-12DB-4606-A043-D57E6222D296}" type="slidenum">
              <a:t>‹#›</a:t>
            </a:fld>
            <a:endParaRPr lang="en-US"/>
          </a:p>
        </p:txBody>
      </p:sp>
    </p:spTree>
    <p:extLst>
      <p:ext uri="{BB962C8B-B14F-4D97-AF65-F5344CB8AC3E}">
        <p14:creationId xmlns:p14="http://schemas.microsoft.com/office/powerpoint/2010/main" val="12576508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4A284-8BCE-4701-3A9C-2AB8F2DBEAB6}"/>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95DDA745-72E5-5546-57FC-70B464C60129}"/>
              </a:ext>
            </a:extLst>
          </p:cNvPr>
          <p:cNvSpPr txBox="1">
            <a:spLocks noGrp="1"/>
          </p:cNvSpPr>
          <p:nvPr>
            <p:ph type="dt" sz="half" idx="7"/>
          </p:nvPr>
        </p:nvSpPr>
        <p:spPr/>
        <p:txBody>
          <a:bodyPr/>
          <a:lstStyle>
            <a:lvl1pPr>
              <a:defRPr/>
            </a:lvl1pPr>
          </a:lstStyle>
          <a:p>
            <a:pPr lvl="0"/>
            <a:fld id="{F7BBDE59-099C-4C1B-BC70-4321325F670C}" type="datetime1">
              <a:rPr lang="en-US"/>
              <a:pPr lvl="0"/>
              <a:t>7/2/2022</a:t>
            </a:fld>
            <a:endParaRPr lang="en-US"/>
          </a:p>
        </p:txBody>
      </p:sp>
      <p:sp>
        <p:nvSpPr>
          <p:cNvPr id="4" name="Footer Placeholder 3">
            <a:extLst>
              <a:ext uri="{FF2B5EF4-FFF2-40B4-BE49-F238E27FC236}">
                <a16:creationId xmlns:a16="http://schemas.microsoft.com/office/drawing/2014/main" id="{D234D856-526D-E653-0CC2-DC1D9C4545D5}"/>
              </a:ext>
            </a:extLst>
          </p:cNvPr>
          <p:cNvSpPr txBox="1">
            <a:spLocks noGrp="1"/>
          </p:cNvSpPr>
          <p:nvPr>
            <p:ph type="ftr" sz="quarter" idx="9"/>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AF905AC8-2178-9FB0-6D6B-971C4FDBE131}"/>
              </a:ext>
            </a:extLst>
          </p:cNvPr>
          <p:cNvSpPr txBox="1">
            <a:spLocks noGrp="1"/>
          </p:cNvSpPr>
          <p:nvPr>
            <p:ph type="sldNum" sz="quarter" idx="8"/>
          </p:nvPr>
        </p:nvSpPr>
        <p:spPr/>
        <p:txBody>
          <a:bodyPr/>
          <a:lstStyle>
            <a:lvl1pPr>
              <a:defRPr/>
            </a:lvl1pPr>
          </a:lstStyle>
          <a:p>
            <a:pPr lvl="0"/>
            <a:fld id="{A13057FD-76E2-406A-A5CC-B18FEBFDE49D}" type="slidenum">
              <a:t>‹#›</a:t>
            </a:fld>
            <a:endParaRPr lang="en-US"/>
          </a:p>
        </p:txBody>
      </p:sp>
    </p:spTree>
    <p:extLst>
      <p:ext uri="{BB962C8B-B14F-4D97-AF65-F5344CB8AC3E}">
        <p14:creationId xmlns:p14="http://schemas.microsoft.com/office/powerpoint/2010/main" val="9298412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1C26ED-942B-4CD7-69C5-D5FE6A90A159}"/>
              </a:ext>
            </a:extLst>
          </p:cNvPr>
          <p:cNvSpPr txBox="1">
            <a:spLocks noGrp="1"/>
          </p:cNvSpPr>
          <p:nvPr>
            <p:ph type="dt" sz="half" idx="7"/>
          </p:nvPr>
        </p:nvSpPr>
        <p:spPr/>
        <p:txBody>
          <a:bodyPr/>
          <a:lstStyle>
            <a:lvl1pPr>
              <a:defRPr/>
            </a:lvl1pPr>
          </a:lstStyle>
          <a:p>
            <a:pPr lvl="0"/>
            <a:fld id="{FFC989AE-3CD2-41CD-AB52-4CE7DF33466F}" type="datetime1">
              <a:rPr lang="en-US"/>
              <a:pPr lvl="0"/>
              <a:t>7/2/2022</a:t>
            </a:fld>
            <a:endParaRPr lang="en-US"/>
          </a:p>
        </p:txBody>
      </p:sp>
      <p:sp>
        <p:nvSpPr>
          <p:cNvPr id="3" name="Footer Placeholder 2">
            <a:extLst>
              <a:ext uri="{FF2B5EF4-FFF2-40B4-BE49-F238E27FC236}">
                <a16:creationId xmlns:a16="http://schemas.microsoft.com/office/drawing/2014/main" id="{14DB5BBC-7026-E57A-B4EC-FE9B0D544142}"/>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D8C71146-63D1-AADA-ED38-34E595966AFC}"/>
              </a:ext>
            </a:extLst>
          </p:cNvPr>
          <p:cNvSpPr txBox="1">
            <a:spLocks noGrp="1"/>
          </p:cNvSpPr>
          <p:nvPr>
            <p:ph type="sldNum" sz="quarter" idx="8"/>
          </p:nvPr>
        </p:nvSpPr>
        <p:spPr/>
        <p:txBody>
          <a:bodyPr/>
          <a:lstStyle>
            <a:lvl1pPr>
              <a:defRPr/>
            </a:lvl1pPr>
          </a:lstStyle>
          <a:p>
            <a:pPr lvl="0"/>
            <a:fld id="{C9514C39-6441-4AAA-A20C-1A29C5ADFEF2}" type="slidenum">
              <a:t>‹#›</a:t>
            </a:fld>
            <a:endParaRPr lang="en-US"/>
          </a:p>
        </p:txBody>
      </p:sp>
    </p:spTree>
    <p:extLst>
      <p:ext uri="{BB962C8B-B14F-4D97-AF65-F5344CB8AC3E}">
        <p14:creationId xmlns:p14="http://schemas.microsoft.com/office/powerpoint/2010/main" val="36425698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558BB-153E-AF29-99AC-5AD83AD26B4A}"/>
              </a:ext>
            </a:extLst>
          </p:cNvPr>
          <p:cNvSpPr txBox="1">
            <a:spLocks noGrp="1"/>
          </p:cNvSpPr>
          <p:nvPr>
            <p:ph type="title"/>
          </p:nvPr>
        </p:nvSpPr>
        <p:spPr>
          <a:xfrm>
            <a:off x="612648" y="457200"/>
            <a:ext cx="4970824" cy="2660209"/>
          </a:xfrm>
        </p:spPr>
        <p:txBody>
          <a:bodyPr/>
          <a:lstStyle>
            <a:lvl1pPr>
              <a:defRPr sz="3600"/>
            </a:lvl1pPr>
          </a:lstStyle>
          <a:p>
            <a:pPr lvl="0"/>
            <a:r>
              <a:rPr lang="en-US"/>
              <a:t>Click to edit Master title style</a:t>
            </a:r>
          </a:p>
        </p:txBody>
      </p:sp>
      <p:sp>
        <p:nvSpPr>
          <p:cNvPr id="3" name="Content Placeholder 2">
            <a:extLst>
              <a:ext uri="{FF2B5EF4-FFF2-40B4-BE49-F238E27FC236}">
                <a16:creationId xmlns:a16="http://schemas.microsoft.com/office/drawing/2014/main" id="{63DF9E1B-5E75-50B2-9251-BA44D3DBF553}"/>
              </a:ext>
            </a:extLst>
          </p:cNvPr>
          <p:cNvSpPr txBox="1">
            <a:spLocks noGrp="1"/>
          </p:cNvSpPr>
          <p:nvPr>
            <p:ph idx="1"/>
          </p:nvPr>
        </p:nvSpPr>
        <p:spPr>
          <a:xfrm>
            <a:off x="6096003" y="457200"/>
            <a:ext cx="5483355" cy="5744004"/>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EEDB78B-771C-8D0A-DADC-732BD1A94D40}"/>
              </a:ext>
            </a:extLst>
          </p:cNvPr>
          <p:cNvSpPr txBox="1">
            <a:spLocks noGrp="1"/>
          </p:cNvSpPr>
          <p:nvPr>
            <p:ph type="body" idx="2"/>
          </p:nvPr>
        </p:nvSpPr>
        <p:spPr>
          <a:xfrm>
            <a:off x="612648" y="3329988"/>
            <a:ext cx="4970824" cy="2871216"/>
          </a:xfrm>
        </p:spPr>
        <p:txBody>
          <a:bodyPr/>
          <a:lstStyle>
            <a:lvl1pPr>
              <a:defRPr/>
            </a:lvl1pPr>
          </a:lstStyle>
          <a:p>
            <a:pPr lvl="0"/>
            <a:r>
              <a:rPr lang="en-US"/>
              <a:t>Click to edit Master text styles</a:t>
            </a:r>
          </a:p>
        </p:txBody>
      </p:sp>
      <p:sp>
        <p:nvSpPr>
          <p:cNvPr id="5" name="Date Placeholder 4">
            <a:extLst>
              <a:ext uri="{FF2B5EF4-FFF2-40B4-BE49-F238E27FC236}">
                <a16:creationId xmlns:a16="http://schemas.microsoft.com/office/drawing/2014/main" id="{85288138-91C5-C3EA-0477-70CA35DF9781}"/>
              </a:ext>
            </a:extLst>
          </p:cNvPr>
          <p:cNvSpPr txBox="1">
            <a:spLocks noGrp="1"/>
          </p:cNvSpPr>
          <p:nvPr>
            <p:ph type="dt" sz="half" idx="7"/>
          </p:nvPr>
        </p:nvSpPr>
        <p:spPr/>
        <p:txBody>
          <a:bodyPr/>
          <a:lstStyle>
            <a:lvl1pPr>
              <a:defRPr/>
            </a:lvl1pPr>
          </a:lstStyle>
          <a:p>
            <a:pPr lvl="0"/>
            <a:fld id="{4DF94CF7-6335-4494-B8A6-97606FD0E6B5}" type="datetime1">
              <a:rPr lang="en-US"/>
              <a:pPr lvl="0"/>
              <a:t>7/2/2022</a:t>
            </a:fld>
            <a:endParaRPr lang="en-US"/>
          </a:p>
        </p:txBody>
      </p:sp>
      <p:sp>
        <p:nvSpPr>
          <p:cNvPr id="6" name="Footer Placeholder 5">
            <a:extLst>
              <a:ext uri="{FF2B5EF4-FFF2-40B4-BE49-F238E27FC236}">
                <a16:creationId xmlns:a16="http://schemas.microsoft.com/office/drawing/2014/main" id="{DF83B6EC-85E1-AA77-6FD3-D040E0D0BAA4}"/>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EDF5FCA0-A296-A51B-068F-0946A4B801A0}"/>
              </a:ext>
            </a:extLst>
          </p:cNvPr>
          <p:cNvSpPr txBox="1">
            <a:spLocks noGrp="1"/>
          </p:cNvSpPr>
          <p:nvPr>
            <p:ph type="sldNum" sz="quarter" idx="8"/>
          </p:nvPr>
        </p:nvSpPr>
        <p:spPr/>
        <p:txBody>
          <a:bodyPr/>
          <a:lstStyle>
            <a:lvl1pPr>
              <a:defRPr/>
            </a:lvl1pPr>
          </a:lstStyle>
          <a:p>
            <a:pPr lvl="0"/>
            <a:fld id="{772C358E-3E2A-4D65-8D25-1DED9B59BE98}" type="slidenum">
              <a:t>‹#›</a:t>
            </a:fld>
            <a:endParaRPr lang="en-US"/>
          </a:p>
        </p:txBody>
      </p:sp>
    </p:spTree>
    <p:extLst>
      <p:ext uri="{BB962C8B-B14F-4D97-AF65-F5344CB8AC3E}">
        <p14:creationId xmlns:p14="http://schemas.microsoft.com/office/powerpoint/2010/main" val="13689809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96B7A-CE05-1359-B452-F7AEAEF7A48A}"/>
              </a:ext>
            </a:extLst>
          </p:cNvPr>
          <p:cNvSpPr txBox="1">
            <a:spLocks noGrp="1"/>
          </p:cNvSpPr>
          <p:nvPr>
            <p:ph type="title"/>
          </p:nvPr>
        </p:nvSpPr>
        <p:spPr>
          <a:xfrm>
            <a:off x="612648" y="457200"/>
            <a:ext cx="4970824" cy="2667487"/>
          </a:xfrm>
        </p:spPr>
        <p:txBody>
          <a:bodyPr/>
          <a:lstStyle>
            <a:lvl1pPr>
              <a:defRPr sz="3600"/>
            </a:lvl1pPr>
          </a:lstStyle>
          <a:p>
            <a:pPr lvl="0"/>
            <a:r>
              <a:rPr lang="en-US"/>
              <a:t>Click to edit Master title style</a:t>
            </a:r>
          </a:p>
        </p:txBody>
      </p:sp>
      <p:sp>
        <p:nvSpPr>
          <p:cNvPr id="3" name="Picture Placeholder 2">
            <a:extLst>
              <a:ext uri="{FF2B5EF4-FFF2-40B4-BE49-F238E27FC236}">
                <a16:creationId xmlns:a16="http://schemas.microsoft.com/office/drawing/2014/main" id="{2795F913-A31F-BF35-7C89-720DBEFC81D6}"/>
              </a:ext>
            </a:extLst>
          </p:cNvPr>
          <p:cNvSpPr txBox="1">
            <a:spLocks noGrp="1"/>
          </p:cNvSpPr>
          <p:nvPr>
            <p:ph type="pic" idx="1"/>
          </p:nvPr>
        </p:nvSpPr>
        <p:spPr>
          <a:xfrm>
            <a:off x="6096003" y="457200"/>
            <a:ext cx="5483355" cy="5403847"/>
          </a:xfrm>
        </p:spPr>
        <p:txBody>
          <a:bodyPr/>
          <a:lstStyle>
            <a:lvl1pPr>
              <a:defRPr sz="3200"/>
            </a:lvl1pPr>
          </a:lstStyle>
          <a:p>
            <a:pPr lvl="0"/>
            <a:r>
              <a:rPr lang="en-US"/>
              <a:t>Click icon to add picture</a:t>
            </a:r>
          </a:p>
        </p:txBody>
      </p:sp>
      <p:sp>
        <p:nvSpPr>
          <p:cNvPr id="4" name="Text Placeholder 3">
            <a:extLst>
              <a:ext uri="{FF2B5EF4-FFF2-40B4-BE49-F238E27FC236}">
                <a16:creationId xmlns:a16="http://schemas.microsoft.com/office/drawing/2014/main" id="{ABDBC66D-9433-939E-5E47-84E516853FB7}"/>
              </a:ext>
            </a:extLst>
          </p:cNvPr>
          <p:cNvSpPr txBox="1">
            <a:spLocks noGrp="1"/>
          </p:cNvSpPr>
          <p:nvPr>
            <p:ph type="body" idx="2"/>
          </p:nvPr>
        </p:nvSpPr>
        <p:spPr>
          <a:xfrm>
            <a:off x="612648" y="3322710"/>
            <a:ext cx="4970824" cy="2546283"/>
          </a:xfrm>
        </p:spPr>
        <p:txBody>
          <a:bodyPr/>
          <a:lstStyle>
            <a:lvl1pPr>
              <a:defRPr sz="1800"/>
            </a:lvl1pPr>
          </a:lstStyle>
          <a:p>
            <a:pPr lvl="0"/>
            <a:r>
              <a:rPr lang="en-US"/>
              <a:t>Click to edit Master text styles</a:t>
            </a:r>
          </a:p>
        </p:txBody>
      </p:sp>
      <p:sp>
        <p:nvSpPr>
          <p:cNvPr id="5" name="Date Placeholder 4">
            <a:extLst>
              <a:ext uri="{FF2B5EF4-FFF2-40B4-BE49-F238E27FC236}">
                <a16:creationId xmlns:a16="http://schemas.microsoft.com/office/drawing/2014/main" id="{960AE332-D8FD-D579-67D3-7E294A3C5ED1}"/>
              </a:ext>
            </a:extLst>
          </p:cNvPr>
          <p:cNvSpPr txBox="1">
            <a:spLocks noGrp="1"/>
          </p:cNvSpPr>
          <p:nvPr>
            <p:ph type="dt" sz="half" idx="7"/>
          </p:nvPr>
        </p:nvSpPr>
        <p:spPr/>
        <p:txBody>
          <a:bodyPr/>
          <a:lstStyle>
            <a:lvl1pPr>
              <a:defRPr/>
            </a:lvl1pPr>
          </a:lstStyle>
          <a:p>
            <a:pPr lvl="0"/>
            <a:fld id="{7E7FFC85-8D6F-439A-9A3E-9D4CCC59B20B}" type="datetime1">
              <a:rPr lang="en-US"/>
              <a:pPr lvl="0"/>
              <a:t>7/2/2022</a:t>
            </a:fld>
            <a:endParaRPr lang="en-US"/>
          </a:p>
        </p:txBody>
      </p:sp>
      <p:sp>
        <p:nvSpPr>
          <p:cNvPr id="6" name="Footer Placeholder 5">
            <a:extLst>
              <a:ext uri="{FF2B5EF4-FFF2-40B4-BE49-F238E27FC236}">
                <a16:creationId xmlns:a16="http://schemas.microsoft.com/office/drawing/2014/main" id="{3DD003EB-542F-B90E-9320-843740992A9D}"/>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02BB57C3-E96D-A648-FABE-96C3D629DF4E}"/>
              </a:ext>
            </a:extLst>
          </p:cNvPr>
          <p:cNvSpPr txBox="1">
            <a:spLocks noGrp="1"/>
          </p:cNvSpPr>
          <p:nvPr>
            <p:ph type="sldNum" sz="quarter" idx="8"/>
          </p:nvPr>
        </p:nvSpPr>
        <p:spPr/>
        <p:txBody>
          <a:bodyPr/>
          <a:lstStyle>
            <a:lvl1pPr>
              <a:defRPr/>
            </a:lvl1pPr>
          </a:lstStyle>
          <a:p>
            <a:pPr lvl="0"/>
            <a:fld id="{7E13F8EF-861B-4A9C-A98E-984184506957}" type="slidenum">
              <a:t>‹#›</a:t>
            </a:fld>
            <a:endParaRPr lang="en-US"/>
          </a:p>
        </p:txBody>
      </p:sp>
    </p:spTree>
    <p:extLst>
      <p:ext uri="{BB962C8B-B14F-4D97-AF65-F5344CB8AC3E}">
        <p14:creationId xmlns:p14="http://schemas.microsoft.com/office/powerpoint/2010/main" val="27796413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82113-E60B-D8F7-310D-729F2FDDC09F}"/>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49AB5E1E-B61D-792E-C95F-B5D43F14391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99777F-6D07-49AE-F733-50FA10B04C09}"/>
              </a:ext>
            </a:extLst>
          </p:cNvPr>
          <p:cNvSpPr txBox="1">
            <a:spLocks noGrp="1"/>
          </p:cNvSpPr>
          <p:nvPr>
            <p:ph type="dt" sz="half" idx="7"/>
          </p:nvPr>
        </p:nvSpPr>
        <p:spPr/>
        <p:txBody>
          <a:bodyPr/>
          <a:lstStyle>
            <a:lvl1pPr>
              <a:defRPr/>
            </a:lvl1pPr>
          </a:lstStyle>
          <a:p>
            <a:pPr lvl="0"/>
            <a:fld id="{12C95801-A786-4FE0-BBA8-D65107290CB0}" type="datetime1">
              <a:rPr lang="en-US"/>
              <a:pPr lvl="0"/>
              <a:t>7/2/2022</a:t>
            </a:fld>
            <a:endParaRPr lang="en-US"/>
          </a:p>
        </p:txBody>
      </p:sp>
      <p:sp>
        <p:nvSpPr>
          <p:cNvPr id="5" name="Footer Placeholder 4">
            <a:extLst>
              <a:ext uri="{FF2B5EF4-FFF2-40B4-BE49-F238E27FC236}">
                <a16:creationId xmlns:a16="http://schemas.microsoft.com/office/drawing/2014/main" id="{E9D2B89D-A94F-2C23-E1B3-236CF39B8EB6}"/>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A5381E4D-6B6B-F5AC-E271-ECB08E837949}"/>
              </a:ext>
            </a:extLst>
          </p:cNvPr>
          <p:cNvSpPr txBox="1">
            <a:spLocks noGrp="1"/>
          </p:cNvSpPr>
          <p:nvPr>
            <p:ph type="sldNum" sz="quarter" idx="8"/>
          </p:nvPr>
        </p:nvSpPr>
        <p:spPr/>
        <p:txBody>
          <a:bodyPr/>
          <a:lstStyle>
            <a:lvl1pPr>
              <a:defRPr/>
            </a:lvl1pPr>
          </a:lstStyle>
          <a:p>
            <a:pPr lvl="0"/>
            <a:fld id="{8DA929A9-7613-4BA5-8D05-C9504F4D1F25}" type="slidenum">
              <a:t>‹#›</a:t>
            </a:fld>
            <a:endParaRPr lang="en-US"/>
          </a:p>
        </p:txBody>
      </p:sp>
    </p:spTree>
    <p:extLst>
      <p:ext uri="{BB962C8B-B14F-4D97-AF65-F5344CB8AC3E}">
        <p14:creationId xmlns:p14="http://schemas.microsoft.com/office/powerpoint/2010/main" val="17771685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FA6C66-9044-6318-35AA-4E63B5401160}"/>
              </a:ext>
            </a:extLst>
          </p:cNvPr>
          <p:cNvSpPr txBox="1">
            <a:spLocks noGrp="1"/>
          </p:cNvSpPr>
          <p:nvPr>
            <p:ph type="title" orient="vert"/>
          </p:nvPr>
        </p:nvSpPr>
        <p:spPr>
          <a:xfrm>
            <a:off x="8724903" y="557784"/>
            <a:ext cx="2854455" cy="5643420"/>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C62D4F04-0234-3668-E508-1C8DC85173C4}"/>
              </a:ext>
            </a:extLst>
          </p:cNvPr>
          <p:cNvSpPr txBox="1">
            <a:spLocks noGrp="1"/>
          </p:cNvSpPr>
          <p:nvPr>
            <p:ph type="body" orient="vert" idx="1"/>
          </p:nvPr>
        </p:nvSpPr>
        <p:spPr>
          <a:xfrm>
            <a:off x="612648" y="557784"/>
            <a:ext cx="7734296" cy="5643420"/>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F545E7-59DB-9E57-F7D4-E58571B8D277}"/>
              </a:ext>
            </a:extLst>
          </p:cNvPr>
          <p:cNvSpPr txBox="1">
            <a:spLocks noGrp="1"/>
          </p:cNvSpPr>
          <p:nvPr>
            <p:ph type="dt" sz="half" idx="7"/>
          </p:nvPr>
        </p:nvSpPr>
        <p:spPr/>
        <p:txBody>
          <a:bodyPr/>
          <a:lstStyle>
            <a:lvl1pPr>
              <a:defRPr/>
            </a:lvl1pPr>
          </a:lstStyle>
          <a:p>
            <a:pPr lvl="0"/>
            <a:fld id="{AC8100CC-81C5-4850-ADCB-D4243ABAFF9B}" type="datetime1">
              <a:rPr lang="en-US"/>
              <a:pPr lvl="0"/>
              <a:t>7/2/2022</a:t>
            </a:fld>
            <a:endParaRPr lang="en-US"/>
          </a:p>
        </p:txBody>
      </p:sp>
      <p:sp>
        <p:nvSpPr>
          <p:cNvPr id="5" name="Footer Placeholder 4">
            <a:extLst>
              <a:ext uri="{FF2B5EF4-FFF2-40B4-BE49-F238E27FC236}">
                <a16:creationId xmlns:a16="http://schemas.microsoft.com/office/drawing/2014/main" id="{974A6C12-71AC-C6EE-0CCF-3ED1A23728A2}"/>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9C5CA0E6-C1BC-777D-6D5D-1FA083495332}"/>
              </a:ext>
            </a:extLst>
          </p:cNvPr>
          <p:cNvSpPr txBox="1">
            <a:spLocks noGrp="1"/>
          </p:cNvSpPr>
          <p:nvPr>
            <p:ph type="sldNum" sz="quarter" idx="8"/>
          </p:nvPr>
        </p:nvSpPr>
        <p:spPr/>
        <p:txBody>
          <a:bodyPr/>
          <a:lstStyle>
            <a:lvl1pPr>
              <a:defRPr/>
            </a:lvl1pPr>
          </a:lstStyle>
          <a:p>
            <a:pPr lvl="0"/>
            <a:fld id="{2CBF1253-3FAD-494A-A0A9-05D9BDC1DFE6}" type="slidenum">
              <a:t>‹#›</a:t>
            </a:fld>
            <a:endParaRPr lang="en-US"/>
          </a:p>
        </p:txBody>
      </p:sp>
    </p:spTree>
    <p:extLst>
      <p:ext uri="{BB962C8B-B14F-4D97-AF65-F5344CB8AC3E}">
        <p14:creationId xmlns:p14="http://schemas.microsoft.com/office/powerpoint/2010/main" val="1882533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92D7704-1F9A-E270-A900-A547654BCB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E96125-DABE-125E-1990-558E049415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BD7CF8-CDFD-E6E0-74BD-8F24C73BB5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E4DCC8-3B05-4CFE-A3BE-0A1ED82E419D}" type="datetimeFigureOut">
              <a:rPr lang="en-GB" smtClean="0"/>
              <a:t>02/07/2022</a:t>
            </a:fld>
            <a:endParaRPr lang="en-GB"/>
          </a:p>
        </p:txBody>
      </p:sp>
      <p:sp>
        <p:nvSpPr>
          <p:cNvPr id="5" name="Footer Placeholder 4">
            <a:extLst>
              <a:ext uri="{FF2B5EF4-FFF2-40B4-BE49-F238E27FC236}">
                <a16:creationId xmlns:a16="http://schemas.microsoft.com/office/drawing/2014/main" id="{E358C4C0-F2D8-3DB9-4E4B-29569ED555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F6F2C2D-BF15-9C7F-5333-95F8EF8953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C9FDC3-4D48-45AF-A458-797A60C126AB}" type="slidenum">
              <a:rPr lang="en-GB" smtClean="0"/>
              <a:t>‹#›</a:t>
            </a:fld>
            <a:endParaRPr lang="en-GB"/>
          </a:p>
        </p:txBody>
      </p:sp>
    </p:spTree>
    <p:extLst>
      <p:ext uri="{BB962C8B-B14F-4D97-AF65-F5344CB8AC3E}">
        <p14:creationId xmlns:p14="http://schemas.microsoft.com/office/powerpoint/2010/main" val="1848494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E9F3F3"/>
        </a:solidFill>
        <a:effectLst/>
      </p:bgPr>
    </p:bg>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A5A6C4B9-C194-D53D-F685-E5AAC6249BD9}"/>
              </a:ext>
            </a:extLst>
          </p:cNvPr>
          <p:cNvSpPr/>
          <p:nvPr/>
        </p:nvSpPr>
        <p:spPr>
          <a:xfrm>
            <a:off x="0" y="0"/>
            <a:ext cx="12191996" cy="6858000"/>
          </a:xfrm>
          <a:prstGeom prst="rect">
            <a:avLst/>
          </a:prstGeom>
          <a:solidFill>
            <a:srgbClr val="AEAEAE">
              <a:alpha val="1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3" name="Freeform: Shape 7">
            <a:extLst>
              <a:ext uri="{FF2B5EF4-FFF2-40B4-BE49-F238E27FC236}">
                <a16:creationId xmlns:a16="http://schemas.microsoft.com/office/drawing/2014/main" id="{E6258DB5-0B85-E18E-ECBF-7274F9447FB9}"/>
              </a:ext>
            </a:extLst>
          </p:cNvPr>
          <p:cNvSpPr/>
          <p:nvPr/>
        </p:nvSpPr>
        <p:spPr>
          <a:xfrm>
            <a:off x="0" y="232970"/>
            <a:ext cx="9560472" cy="6625029"/>
          </a:xfrm>
          <a:custGeom>
            <a:avLst/>
            <a:gdLst>
              <a:gd name="f0" fmla="val 10800000"/>
              <a:gd name="f1" fmla="val 5400000"/>
              <a:gd name="f2" fmla="val 180"/>
              <a:gd name="f3" fmla="val w"/>
              <a:gd name="f4" fmla="val h"/>
              <a:gd name="f5" fmla="val 0"/>
              <a:gd name="f6" fmla="val 9263816"/>
              <a:gd name="f7" fmla="val 6858000"/>
              <a:gd name="f8" fmla="val 8831314"/>
              <a:gd name="f9" fmla="val 5943878"/>
              <a:gd name="f10" fmla="val 8964281"/>
              <a:gd name="f11" fmla="val 5927490"/>
              <a:gd name="f12" fmla="val 9096260"/>
              <a:gd name="f13" fmla="val 5981362"/>
              <a:gd name="f14" fmla="val 9179783"/>
              <a:gd name="f15" fmla="val 6086141"/>
              <a:gd name="f16" fmla="val 9224074"/>
              <a:gd name="f17" fmla="val 6141769"/>
              <a:gd name="f18" fmla="val 9252211"/>
              <a:gd name="f19" fmla="val 6208560"/>
              <a:gd name="f20" fmla="val 9260887"/>
              <a:gd name="f21" fmla="val 6279156"/>
              <a:gd name="f22" fmla="val 9286897"/>
              <a:gd name="f23" fmla="val 6490362"/>
              <a:gd name="f24" fmla="val 9136845"/>
              <a:gd name="f25" fmla="val 6682672"/>
              <a:gd name="f26" fmla="val 8925621"/>
              <a:gd name="f27" fmla="val 6708712"/>
              <a:gd name="f28" fmla="val 8714398"/>
              <a:gd name="f29" fmla="val 6734766"/>
              <a:gd name="f30" fmla="val 8522062"/>
              <a:gd name="f31" fmla="val 6584655"/>
              <a:gd name="f32" fmla="val 8496050"/>
              <a:gd name="f33" fmla="val 6373449"/>
              <a:gd name="f34" fmla="val 8470038"/>
              <a:gd name="f35" fmla="val 6162229"/>
              <a:gd name="f36" fmla="val 8620090"/>
              <a:gd name="f37" fmla="val 5969920"/>
              <a:gd name="f38" fmla="val 7397485"/>
              <a:gd name="f39" fmla="val 5931706"/>
              <a:gd name="f40" fmla="val 7598431"/>
              <a:gd name="f41" fmla="val 5931157"/>
              <a:gd name="f42" fmla="val 7792965"/>
              <a:gd name="f43" fmla="val 6024548"/>
              <a:gd name="f44" fmla="val 7917779"/>
              <a:gd name="f45" fmla="val 6191864"/>
              <a:gd name="f46" fmla="val 7959204"/>
              <a:gd name="f47" fmla="val 6247714"/>
              <a:gd name="f48" fmla="val 7991530"/>
              <a:gd name="f49" fmla="val 6309792"/>
              <a:gd name="f50" fmla="val 8013467"/>
              <a:gd name="f51" fmla="val 6375784"/>
              <a:gd name="f52" fmla="val 8055425"/>
              <a:gd name="f53" fmla="val 6502973"/>
              <a:gd name="f54" fmla="val 8055748"/>
              <a:gd name="f55" fmla="val 6633888"/>
              <a:gd name="f56" fmla="val 8021879"/>
              <a:gd name="f57" fmla="val 6753751"/>
              <a:gd name="f58" fmla="val 7981316"/>
              <a:gd name="f59" fmla="val 6819486"/>
              <a:gd name="f60" fmla="val 6785199"/>
              <a:gd name="f61" fmla="val 6781101"/>
              <a:gd name="f62" fmla="val 6673307"/>
              <a:gd name="f63" fmla="val 6441922"/>
              <a:gd name="f64" fmla="val 6857485"/>
              <a:gd name="f65" fmla="val 6076251"/>
              <a:gd name="f66" fmla="val 7196747"/>
              <a:gd name="f67" fmla="val 5964309"/>
              <a:gd name="f68" fmla="val 7262809"/>
              <a:gd name="f69" fmla="val 5942509"/>
              <a:gd name="f70" fmla="val 7330503"/>
              <a:gd name="f71" fmla="val 5931889"/>
              <a:gd name="f72" fmla="val 1505570"/>
              <a:gd name="f73" fmla="val 227178"/>
              <a:gd name="f74" fmla="val 1691018"/>
              <a:gd name="f75" fmla="val 218628"/>
              <a:gd name="f76" fmla="val 1889853"/>
              <a:gd name="f77" fmla="val 275403"/>
              <a:gd name="f78" fmla="val 2026489"/>
              <a:gd name="f79" fmla="val 392370"/>
              <a:gd name="f80" fmla="val 2369898"/>
              <a:gd name="f81" fmla="val 685965"/>
              <a:gd name="f82" fmla="val 2078266"/>
              <a:gd name="f83" fmla="val 1147857"/>
              <a:gd name="f84" fmla="val 2444553"/>
              <a:gd name="f85" fmla="val 1654853"/>
              <a:gd name="f86" fmla="val 2492906"/>
              <a:gd name="f87" fmla="val 1721679"/>
              <a:gd name="f88" fmla="val 2800482"/>
              <a:gd name="f89" fmla="val 2144546"/>
              <a:gd name="f90" fmla="val 3183153"/>
              <a:gd name="f91" fmla="val 2116208"/>
              <a:gd name="f92" fmla="val 3673561"/>
              <a:gd name="f93" fmla="val 2080541"/>
              <a:gd name="f94" fmla="val 3723222"/>
              <a:gd name="f95" fmla="val 1441614"/>
              <a:gd name="f96" fmla="val 4288384"/>
              <a:gd name="f97" fmla="val 1291908"/>
              <a:gd name="f98" fmla="val 4689065"/>
              <a:gd name="f99" fmla="val 1185875"/>
              <a:gd name="f100" fmla="val 5207943"/>
              <a:gd name="f101" fmla="val 1366633"/>
              <a:gd name="f102" fmla="val 5472602"/>
              <a:gd name="f103" fmla="val 1697818"/>
              <a:gd name="f104" fmla="val 5891294"/>
              <a:gd name="f105" fmla="val 2221754"/>
              <a:gd name="f106" fmla="val 5408012"/>
              <a:gd name="f107" fmla="val 2790179"/>
              <a:gd name="f108" fmla="val 5844697"/>
              <a:gd name="f109" fmla="val 3444791"/>
              <a:gd name="f110" fmla="val 6149900"/>
              <a:gd name="f111" fmla="val 3902467"/>
              <a:gd name="f112" fmla="val 6672672"/>
              <a:gd name="f113" fmla="val 4053594"/>
              <a:gd name="f114" fmla="val 6715674"/>
              <a:gd name="f115" fmla="val 4065208"/>
              <a:gd name="f116" fmla="val 7326423"/>
              <a:gd name="f117" fmla="val 4232519"/>
              <a:gd name="f118" fmla="val 7677158"/>
              <a:gd name="f119" fmla="val 3817020"/>
              <a:gd name="f120" fmla="val 8130429"/>
              <a:gd name="f121" fmla="val 4101787"/>
              <a:gd name="f122" fmla="val 8226340"/>
              <a:gd name="f123" fmla="val 4161985"/>
              <a:gd name="f124" fmla="val 8536372"/>
              <a:gd name="f125" fmla="val 4356819"/>
              <a:gd name="f126" fmla="val 8624630"/>
              <a:gd name="f127" fmla="val 4686202"/>
              <a:gd name="f128" fmla="val 8623843"/>
              <a:gd name="f129" fmla="val 4685749"/>
              <a:gd name="f130" fmla="val 8636924"/>
              <a:gd name="f131" fmla="val 4734567"/>
              <a:gd name="f132" fmla="val 8644635"/>
              <a:gd name="f133" fmla="val 4784678"/>
              <a:gd name="f134" fmla="val 8646859"/>
              <a:gd name="f135" fmla="val 4835156"/>
              <a:gd name="f136" fmla="val 8662596"/>
              <a:gd name="f137" fmla="val 5196604"/>
              <a:gd name="f138" fmla="val 8398383"/>
              <a:gd name="f139" fmla="val 5562326"/>
              <a:gd name="f140" fmla="val 8079403"/>
              <a:gd name="f141" fmla="val 5661624"/>
              <a:gd name="f142" fmla="val 7649807"/>
              <a:gd name="f143" fmla="val 5795217"/>
              <a:gd name="f144" fmla="val 7430996"/>
              <a:gd name="f145" fmla="val 5350293"/>
              <a:gd name="f146" fmla="val 6833105"/>
              <a:gd name="f147" fmla="val 5397208"/>
              <a:gd name="f148" fmla="val 6519033"/>
              <a:gd name="f149" fmla="val 5421527"/>
              <a:gd name="f150" fmla="val 6056658"/>
              <a:gd name="f151" fmla="val 5595550"/>
              <a:gd name="f152" fmla="val 5900832"/>
              <a:gd name="f153" fmla="val 5944462"/>
              <a:gd name="f154" fmla="val 5770548"/>
              <a:gd name="f155" fmla="val 6236600"/>
              <a:gd name="f156" fmla="val 5916359"/>
              <a:gd name="f157" fmla="val 6515160"/>
              <a:gd name="f158" fmla="val 6067212"/>
              <a:gd name="f159" fmla="val 6811916"/>
              <a:gd name="f160" fmla="val 6089565"/>
              <a:gd name="f161" fmla="val 2181377"/>
              <a:gd name="f162" fmla="val 73069"/>
              <a:gd name="f163" fmla="val 2215839"/>
              <a:gd name="f164" fmla="val 165116"/>
              <a:gd name="f165" fmla="val 2251829"/>
              <a:gd name="f166" fmla="val 254486"/>
              <a:gd name="f167" fmla="val 2263171"/>
              <a:gd name="f168" fmla="val 335445"/>
              <a:gd name="f169" fmla="val 2237140"/>
              <a:gd name="f170" fmla="val 594718"/>
              <a:gd name="f171" fmla="val 2153707"/>
              <a:gd name="f172" fmla="val 688441"/>
              <a:gd name="f173" fmla="val 1733807"/>
              <a:gd name="f174" fmla="val 752878"/>
              <a:gd name="f175" fmla="val 1445285"/>
              <a:gd name="f176" fmla="val 925059"/>
              <a:gd name="f177" fmla="val 674068"/>
              <a:gd name="f178" fmla="val 975076"/>
              <a:gd name="f179" fmla="val 456292"/>
              <a:gd name="f180" fmla="val 1202551"/>
              <a:gd name="f181" fmla="val 314229"/>
              <a:gd name="f182" fmla="val 1287853"/>
              <a:gd name="f183" fmla="val 260956"/>
              <a:gd name="f184" fmla="val 1394302"/>
              <a:gd name="f185" fmla="val 232308"/>
              <a:gd name="f186" fmla="val 3142509"/>
              <a:gd name="f187" fmla="val 68854"/>
              <a:gd name="f188" fmla="val 3275474"/>
              <a:gd name="f189" fmla="val 52467"/>
              <a:gd name="f190" fmla="val 3407455"/>
              <a:gd name="f191" fmla="val 106339"/>
              <a:gd name="f192" fmla="val 3490978"/>
              <a:gd name="f193" fmla="val 211117"/>
              <a:gd name="f194" fmla="val 3535271"/>
              <a:gd name="f195" fmla="val 266744"/>
              <a:gd name="f196" fmla="val 3563404"/>
              <a:gd name="f197" fmla="val 333535"/>
              <a:gd name="f198" fmla="val 3572083"/>
              <a:gd name="f199" fmla="val 404131"/>
              <a:gd name="f200" fmla="val 3598092"/>
              <a:gd name="f201" fmla="val 615337"/>
              <a:gd name="f202" fmla="val 3448040"/>
              <a:gd name="f203" fmla="val 807648"/>
              <a:gd name="f204" fmla="val 3236814"/>
              <a:gd name="f205" fmla="val 833688"/>
              <a:gd name="f206" fmla="val 3025594"/>
              <a:gd name="f207" fmla="val 859741"/>
              <a:gd name="f208" fmla="val 2833255"/>
              <a:gd name="f209" fmla="val 709631"/>
              <a:gd name="f210" fmla="val 2807245"/>
              <a:gd name="f211" fmla="val 498425"/>
              <a:gd name="f212" fmla="val 2781232"/>
              <a:gd name="f213" fmla="val 287207"/>
              <a:gd name="f214" fmla="val 2931283"/>
              <a:gd name="f215" fmla="val 94896"/>
              <a:gd name="f216" fmla="val 39858"/>
              <a:gd name="f217" fmla="val 65022"/>
              <a:gd name="f218" fmla="val 5834"/>
              <a:gd name="f219" fmla="val 191545"/>
              <a:gd name="f220" fmla="val 45606"/>
              <a:gd name="f221" fmla="val 305874"/>
              <a:gd name="f222" fmla="val 124173"/>
              <a:gd name="f223" fmla="val 389258"/>
              <a:gd name="f224" fmla="val 235630"/>
              <a:gd name="f225" fmla="val 430983"/>
              <a:gd name="f226" fmla="val 291600"/>
              <a:gd name="f227" fmla="val 463360"/>
              <a:gd name="f228" fmla="val 353876"/>
              <a:gd name="f229" fmla="val 485484"/>
              <a:gd name="f230" fmla="val 420070"/>
              <a:gd name="f231" fmla="val 597711"/>
              <a:gd name="f232" fmla="val 759508"/>
              <a:gd name="f233" fmla="val 413661"/>
              <a:gd name="f234" fmla="val 1125662"/>
              <a:gd name="f235" fmla="val 74229"/>
              <a:gd name="f236" fmla="val 1237955"/>
              <a:gd name="f237" fmla="val 1254477"/>
              <a:gd name="f238" fmla="+- 0 0 -90"/>
              <a:gd name="f239" fmla="*/ f3 1 9263816"/>
              <a:gd name="f240" fmla="*/ f4 1 6858000"/>
              <a:gd name="f241" fmla="+- f7 0 f5"/>
              <a:gd name="f242" fmla="+- f6 0 f5"/>
              <a:gd name="f243" fmla="*/ f238 f0 1"/>
              <a:gd name="f244" fmla="*/ f242 1 9263816"/>
              <a:gd name="f245" fmla="*/ f241 1 6858000"/>
              <a:gd name="f246" fmla="*/ 8831314 f242 1"/>
              <a:gd name="f247" fmla="*/ 5943878 f241 1"/>
              <a:gd name="f248" fmla="*/ 9179783 f242 1"/>
              <a:gd name="f249" fmla="*/ 6086141 f241 1"/>
              <a:gd name="f250" fmla="*/ 9260887 f242 1"/>
              <a:gd name="f251" fmla="*/ 6279156 f241 1"/>
              <a:gd name="f252" fmla="*/ 8925621 f242 1"/>
              <a:gd name="f253" fmla="*/ 6708712 f241 1"/>
              <a:gd name="f254" fmla="*/ 8496050 f242 1"/>
              <a:gd name="f255" fmla="*/ 6373449 f241 1"/>
              <a:gd name="f256" fmla="*/ 7397485 f242 1"/>
              <a:gd name="f257" fmla="*/ 5931706 f241 1"/>
              <a:gd name="f258" fmla="*/ 7917779 f242 1"/>
              <a:gd name="f259" fmla="*/ 6191864 f241 1"/>
              <a:gd name="f260" fmla="*/ 8013467 f242 1"/>
              <a:gd name="f261" fmla="*/ 6375784 f241 1"/>
              <a:gd name="f262" fmla="*/ 8021879 f242 1"/>
              <a:gd name="f263" fmla="*/ 6753751 f241 1"/>
              <a:gd name="f264" fmla="*/ 7981316 f242 1"/>
              <a:gd name="f265" fmla="*/ 6858000 f241 1"/>
              <a:gd name="f266" fmla="*/ 6819486 f242 1"/>
              <a:gd name="f267" fmla="*/ 6785199 f242 1"/>
              <a:gd name="f268" fmla="*/ 6781101 f241 1"/>
              <a:gd name="f269" fmla="*/ 7196747 f242 1"/>
              <a:gd name="f270" fmla="*/ 5964309 f241 1"/>
              <a:gd name="f271" fmla="*/ 1505570 f242 1"/>
              <a:gd name="f272" fmla="*/ 227178 f241 1"/>
              <a:gd name="f273" fmla="*/ 2026489 f242 1"/>
              <a:gd name="f274" fmla="*/ 392370 f241 1"/>
              <a:gd name="f275" fmla="*/ 2444553 f242 1"/>
              <a:gd name="f276" fmla="*/ 1654853 f241 1"/>
              <a:gd name="f277" fmla="*/ 3183153 f242 1"/>
              <a:gd name="f278" fmla="*/ 2116208 f241 1"/>
              <a:gd name="f279" fmla="*/ 4288384 f242 1"/>
              <a:gd name="f280" fmla="*/ 1291908 f241 1"/>
              <a:gd name="f281" fmla="*/ 5472602 f242 1"/>
              <a:gd name="f282" fmla="*/ 1697818 f241 1"/>
              <a:gd name="f283" fmla="*/ 5844697 f242 1"/>
              <a:gd name="f284" fmla="*/ 3444791 f241 1"/>
              <a:gd name="f285" fmla="*/ 6715674 f242 1"/>
              <a:gd name="f286" fmla="*/ 4065208 f241 1"/>
              <a:gd name="f287" fmla="*/ 8130429 f242 1"/>
              <a:gd name="f288" fmla="*/ 4101787 f241 1"/>
              <a:gd name="f289" fmla="*/ 8624630 f242 1"/>
              <a:gd name="f290" fmla="*/ 4686202 f241 1"/>
              <a:gd name="f291" fmla="*/ 8623843 f242 1"/>
              <a:gd name="f292" fmla="*/ 4685749 f241 1"/>
              <a:gd name="f293" fmla="*/ 8646859 f242 1"/>
              <a:gd name="f294" fmla="*/ 4835156 f241 1"/>
              <a:gd name="f295" fmla="*/ 8079403 f242 1"/>
              <a:gd name="f296" fmla="*/ 5661624 f241 1"/>
              <a:gd name="f297" fmla="*/ 6833105 f242 1"/>
              <a:gd name="f298" fmla="*/ 5397208 f241 1"/>
              <a:gd name="f299" fmla="*/ 5900832 f242 1"/>
              <a:gd name="f300" fmla="*/ 5944462 f241 1"/>
              <a:gd name="f301" fmla="*/ 6067212 f242 1"/>
              <a:gd name="f302" fmla="*/ 6811916 f241 1"/>
              <a:gd name="f303" fmla="*/ 6089565 f242 1"/>
              <a:gd name="f304" fmla="*/ 0 f242 1"/>
              <a:gd name="f305" fmla="*/ 2181377 f241 1"/>
              <a:gd name="f306" fmla="*/ 73069 f242 1"/>
              <a:gd name="f307" fmla="*/ 2215839 f241 1"/>
              <a:gd name="f308" fmla="*/ 335445 f242 1"/>
              <a:gd name="f309" fmla="*/ 2237140 f241 1"/>
              <a:gd name="f310" fmla="*/ 752878 f242 1"/>
              <a:gd name="f311" fmla="*/ 1445285 f241 1"/>
              <a:gd name="f312" fmla="*/ 1202551 f242 1"/>
              <a:gd name="f313" fmla="*/ 314229 f241 1"/>
              <a:gd name="f314" fmla="*/ 3142509 f242 1"/>
              <a:gd name="f315" fmla="*/ 68854 f241 1"/>
              <a:gd name="f316" fmla="*/ 3490978 f242 1"/>
              <a:gd name="f317" fmla="*/ 211117 f241 1"/>
              <a:gd name="f318" fmla="*/ 3572083 f242 1"/>
              <a:gd name="f319" fmla="*/ 404131 f241 1"/>
              <a:gd name="f320" fmla="*/ 3236814 f242 1"/>
              <a:gd name="f321" fmla="*/ 833688 f241 1"/>
              <a:gd name="f322" fmla="*/ 2807245 f242 1"/>
              <a:gd name="f323" fmla="*/ 498425 f241 1"/>
              <a:gd name="f324" fmla="*/ 0 f241 1"/>
              <a:gd name="f325" fmla="*/ 39858 f242 1"/>
              <a:gd name="f326" fmla="*/ 65022 f242 1"/>
              <a:gd name="f327" fmla="*/ 5834 f241 1"/>
              <a:gd name="f328" fmla="*/ 389258 f242 1"/>
              <a:gd name="f329" fmla="*/ 235630 f241 1"/>
              <a:gd name="f330" fmla="*/ 485484 f242 1"/>
              <a:gd name="f331" fmla="*/ 420070 f241 1"/>
              <a:gd name="f332" fmla="*/ 74229 f242 1"/>
              <a:gd name="f333" fmla="*/ 1237955 f241 1"/>
              <a:gd name="f334" fmla="*/ 1254477 f241 1"/>
              <a:gd name="f335" fmla="*/ f243 1 f2"/>
              <a:gd name="f336" fmla="*/ f246 1 9263816"/>
              <a:gd name="f337" fmla="*/ f247 1 6858000"/>
              <a:gd name="f338" fmla="*/ f248 1 9263816"/>
              <a:gd name="f339" fmla="*/ f249 1 6858000"/>
              <a:gd name="f340" fmla="*/ f250 1 9263816"/>
              <a:gd name="f341" fmla="*/ f251 1 6858000"/>
              <a:gd name="f342" fmla="*/ f252 1 9263816"/>
              <a:gd name="f343" fmla="*/ f253 1 6858000"/>
              <a:gd name="f344" fmla="*/ f254 1 9263816"/>
              <a:gd name="f345" fmla="*/ f255 1 6858000"/>
              <a:gd name="f346" fmla="*/ f256 1 9263816"/>
              <a:gd name="f347" fmla="*/ f257 1 6858000"/>
              <a:gd name="f348" fmla="*/ f258 1 9263816"/>
              <a:gd name="f349" fmla="*/ f259 1 6858000"/>
              <a:gd name="f350" fmla="*/ f260 1 9263816"/>
              <a:gd name="f351" fmla="*/ f261 1 6858000"/>
              <a:gd name="f352" fmla="*/ f262 1 9263816"/>
              <a:gd name="f353" fmla="*/ f263 1 6858000"/>
              <a:gd name="f354" fmla="*/ f264 1 9263816"/>
              <a:gd name="f355" fmla="*/ f265 1 6858000"/>
              <a:gd name="f356" fmla="*/ f266 1 9263816"/>
              <a:gd name="f357" fmla="*/ f267 1 9263816"/>
              <a:gd name="f358" fmla="*/ f268 1 6858000"/>
              <a:gd name="f359" fmla="*/ f269 1 9263816"/>
              <a:gd name="f360" fmla="*/ f270 1 6858000"/>
              <a:gd name="f361" fmla="*/ f271 1 9263816"/>
              <a:gd name="f362" fmla="*/ f272 1 6858000"/>
              <a:gd name="f363" fmla="*/ f273 1 9263816"/>
              <a:gd name="f364" fmla="*/ f274 1 6858000"/>
              <a:gd name="f365" fmla="*/ f275 1 9263816"/>
              <a:gd name="f366" fmla="*/ f276 1 6858000"/>
              <a:gd name="f367" fmla="*/ f277 1 9263816"/>
              <a:gd name="f368" fmla="*/ f278 1 6858000"/>
              <a:gd name="f369" fmla="*/ f279 1 9263816"/>
              <a:gd name="f370" fmla="*/ f280 1 6858000"/>
              <a:gd name="f371" fmla="*/ f281 1 9263816"/>
              <a:gd name="f372" fmla="*/ f282 1 6858000"/>
              <a:gd name="f373" fmla="*/ f283 1 9263816"/>
              <a:gd name="f374" fmla="*/ f284 1 6858000"/>
              <a:gd name="f375" fmla="*/ f285 1 9263816"/>
              <a:gd name="f376" fmla="*/ f286 1 6858000"/>
              <a:gd name="f377" fmla="*/ f287 1 9263816"/>
              <a:gd name="f378" fmla="*/ f288 1 6858000"/>
              <a:gd name="f379" fmla="*/ f289 1 9263816"/>
              <a:gd name="f380" fmla="*/ f290 1 6858000"/>
              <a:gd name="f381" fmla="*/ f291 1 9263816"/>
              <a:gd name="f382" fmla="*/ f292 1 6858000"/>
              <a:gd name="f383" fmla="*/ f293 1 9263816"/>
              <a:gd name="f384" fmla="*/ f294 1 6858000"/>
              <a:gd name="f385" fmla="*/ f295 1 9263816"/>
              <a:gd name="f386" fmla="*/ f296 1 6858000"/>
              <a:gd name="f387" fmla="*/ f297 1 9263816"/>
              <a:gd name="f388" fmla="*/ f298 1 6858000"/>
              <a:gd name="f389" fmla="*/ f299 1 9263816"/>
              <a:gd name="f390" fmla="*/ f300 1 6858000"/>
              <a:gd name="f391" fmla="*/ f301 1 9263816"/>
              <a:gd name="f392" fmla="*/ f302 1 6858000"/>
              <a:gd name="f393" fmla="*/ f303 1 9263816"/>
              <a:gd name="f394" fmla="*/ f304 1 9263816"/>
              <a:gd name="f395" fmla="*/ f305 1 6858000"/>
              <a:gd name="f396" fmla="*/ f306 1 9263816"/>
              <a:gd name="f397" fmla="*/ f307 1 6858000"/>
              <a:gd name="f398" fmla="*/ f308 1 9263816"/>
              <a:gd name="f399" fmla="*/ f309 1 6858000"/>
              <a:gd name="f400" fmla="*/ f310 1 9263816"/>
              <a:gd name="f401" fmla="*/ f311 1 6858000"/>
              <a:gd name="f402" fmla="*/ f312 1 9263816"/>
              <a:gd name="f403" fmla="*/ f313 1 6858000"/>
              <a:gd name="f404" fmla="*/ f314 1 9263816"/>
              <a:gd name="f405" fmla="*/ f315 1 6858000"/>
              <a:gd name="f406" fmla="*/ f316 1 9263816"/>
              <a:gd name="f407" fmla="*/ f317 1 6858000"/>
              <a:gd name="f408" fmla="*/ f318 1 9263816"/>
              <a:gd name="f409" fmla="*/ f319 1 6858000"/>
              <a:gd name="f410" fmla="*/ f320 1 9263816"/>
              <a:gd name="f411" fmla="*/ f321 1 6858000"/>
              <a:gd name="f412" fmla="*/ f322 1 9263816"/>
              <a:gd name="f413" fmla="*/ f323 1 6858000"/>
              <a:gd name="f414" fmla="*/ f324 1 6858000"/>
              <a:gd name="f415" fmla="*/ f325 1 9263816"/>
              <a:gd name="f416" fmla="*/ f326 1 9263816"/>
              <a:gd name="f417" fmla="*/ f327 1 6858000"/>
              <a:gd name="f418" fmla="*/ f328 1 9263816"/>
              <a:gd name="f419" fmla="*/ f329 1 6858000"/>
              <a:gd name="f420" fmla="*/ f330 1 9263816"/>
              <a:gd name="f421" fmla="*/ f331 1 6858000"/>
              <a:gd name="f422" fmla="*/ f332 1 9263816"/>
              <a:gd name="f423" fmla="*/ f333 1 6858000"/>
              <a:gd name="f424" fmla="*/ f334 1 6858000"/>
              <a:gd name="f425" fmla="*/ f5 1 f244"/>
              <a:gd name="f426" fmla="*/ f6 1 f244"/>
              <a:gd name="f427" fmla="*/ f5 1 f245"/>
              <a:gd name="f428" fmla="*/ f7 1 f245"/>
              <a:gd name="f429" fmla="+- f335 0 f1"/>
              <a:gd name="f430" fmla="*/ f336 1 f244"/>
              <a:gd name="f431" fmla="*/ f337 1 f245"/>
              <a:gd name="f432" fmla="*/ f338 1 f244"/>
              <a:gd name="f433" fmla="*/ f339 1 f245"/>
              <a:gd name="f434" fmla="*/ f340 1 f244"/>
              <a:gd name="f435" fmla="*/ f341 1 f245"/>
              <a:gd name="f436" fmla="*/ f342 1 f244"/>
              <a:gd name="f437" fmla="*/ f343 1 f245"/>
              <a:gd name="f438" fmla="*/ f344 1 f244"/>
              <a:gd name="f439" fmla="*/ f345 1 f245"/>
              <a:gd name="f440" fmla="*/ f346 1 f244"/>
              <a:gd name="f441" fmla="*/ f347 1 f245"/>
              <a:gd name="f442" fmla="*/ f348 1 f244"/>
              <a:gd name="f443" fmla="*/ f349 1 f245"/>
              <a:gd name="f444" fmla="*/ f350 1 f244"/>
              <a:gd name="f445" fmla="*/ f351 1 f245"/>
              <a:gd name="f446" fmla="*/ f352 1 f244"/>
              <a:gd name="f447" fmla="*/ f353 1 f245"/>
              <a:gd name="f448" fmla="*/ f354 1 f244"/>
              <a:gd name="f449" fmla="*/ f355 1 f245"/>
              <a:gd name="f450" fmla="*/ f356 1 f244"/>
              <a:gd name="f451" fmla="*/ f357 1 f244"/>
              <a:gd name="f452" fmla="*/ f358 1 f245"/>
              <a:gd name="f453" fmla="*/ f359 1 f244"/>
              <a:gd name="f454" fmla="*/ f360 1 f245"/>
              <a:gd name="f455" fmla="*/ f361 1 f244"/>
              <a:gd name="f456" fmla="*/ f362 1 f245"/>
              <a:gd name="f457" fmla="*/ f363 1 f244"/>
              <a:gd name="f458" fmla="*/ f364 1 f245"/>
              <a:gd name="f459" fmla="*/ f365 1 f244"/>
              <a:gd name="f460" fmla="*/ f366 1 f245"/>
              <a:gd name="f461" fmla="*/ f367 1 f244"/>
              <a:gd name="f462" fmla="*/ f368 1 f245"/>
              <a:gd name="f463" fmla="*/ f369 1 f244"/>
              <a:gd name="f464" fmla="*/ f370 1 f245"/>
              <a:gd name="f465" fmla="*/ f371 1 f244"/>
              <a:gd name="f466" fmla="*/ f372 1 f245"/>
              <a:gd name="f467" fmla="*/ f373 1 f244"/>
              <a:gd name="f468" fmla="*/ f374 1 f245"/>
              <a:gd name="f469" fmla="*/ f375 1 f244"/>
              <a:gd name="f470" fmla="*/ f376 1 f245"/>
              <a:gd name="f471" fmla="*/ f377 1 f244"/>
              <a:gd name="f472" fmla="*/ f378 1 f245"/>
              <a:gd name="f473" fmla="*/ f379 1 f244"/>
              <a:gd name="f474" fmla="*/ f380 1 f245"/>
              <a:gd name="f475" fmla="*/ f381 1 f244"/>
              <a:gd name="f476" fmla="*/ f382 1 f245"/>
              <a:gd name="f477" fmla="*/ f383 1 f244"/>
              <a:gd name="f478" fmla="*/ f384 1 f245"/>
              <a:gd name="f479" fmla="*/ f385 1 f244"/>
              <a:gd name="f480" fmla="*/ f386 1 f245"/>
              <a:gd name="f481" fmla="*/ f387 1 f244"/>
              <a:gd name="f482" fmla="*/ f388 1 f245"/>
              <a:gd name="f483" fmla="*/ f389 1 f244"/>
              <a:gd name="f484" fmla="*/ f390 1 f245"/>
              <a:gd name="f485" fmla="*/ f391 1 f244"/>
              <a:gd name="f486" fmla="*/ f392 1 f245"/>
              <a:gd name="f487" fmla="*/ f393 1 f244"/>
              <a:gd name="f488" fmla="*/ f394 1 f244"/>
              <a:gd name="f489" fmla="*/ f395 1 f245"/>
              <a:gd name="f490" fmla="*/ f396 1 f244"/>
              <a:gd name="f491" fmla="*/ f397 1 f245"/>
              <a:gd name="f492" fmla="*/ f398 1 f244"/>
              <a:gd name="f493" fmla="*/ f399 1 f245"/>
              <a:gd name="f494" fmla="*/ f400 1 f244"/>
              <a:gd name="f495" fmla="*/ f401 1 f245"/>
              <a:gd name="f496" fmla="*/ f402 1 f244"/>
              <a:gd name="f497" fmla="*/ f403 1 f245"/>
              <a:gd name="f498" fmla="*/ f404 1 f244"/>
              <a:gd name="f499" fmla="*/ f405 1 f245"/>
              <a:gd name="f500" fmla="*/ f406 1 f244"/>
              <a:gd name="f501" fmla="*/ f407 1 f245"/>
              <a:gd name="f502" fmla="*/ f408 1 f244"/>
              <a:gd name="f503" fmla="*/ f409 1 f245"/>
              <a:gd name="f504" fmla="*/ f410 1 f244"/>
              <a:gd name="f505" fmla="*/ f411 1 f245"/>
              <a:gd name="f506" fmla="*/ f412 1 f244"/>
              <a:gd name="f507" fmla="*/ f413 1 f245"/>
              <a:gd name="f508" fmla="*/ f414 1 f245"/>
              <a:gd name="f509" fmla="*/ f415 1 f244"/>
              <a:gd name="f510" fmla="*/ f416 1 f244"/>
              <a:gd name="f511" fmla="*/ f417 1 f245"/>
              <a:gd name="f512" fmla="*/ f418 1 f244"/>
              <a:gd name="f513" fmla="*/ f419 1 f245"/>
              <a:gd name="f514" fmla="*/ f420 1 f244"/>
              <a:gd name="f515" fmla="*/ f421 1 f245"/>
              <a:gd name="f516" fmla="*/ f422 1 f244"/>
              <a:gd name="f517" fmla="*/ f423 1 f245"/>
              <a:gd name="f518" fmla="*/ f424 1 f245"/>
              <a:gd name="f519" fmla="*/ f425 f239 1"/>
              <a:gd name="f520" fmla="*/ f426 f239 1"/>
              <a:gd name="f521" fmla="*/ f428 f240 1"/>
              <a:gd name="f522" fmla="*/ f427 f240 1"/>
              <a:gd name="f523" fmla="*/ f430 f239 1"/>
              <a:gd name="f524" fmla="*/ f431 f240 1"/>
              <a:gd name="f525" fmla="*/ f432 f239 1"/>
              <a:gd name="f526" fmla="*/ f433 f240 1"/>
              <a:gd name="f527" fmla="*/ f434 f239 1"/>
              <a:gd name="f528" fmla="*/ f435 f240 1"/>
              <a:gd name="f529" fmla="*/ f436 f239 1"/>
              <a:gd name="f530" fmla="*/ f437 f240 1"/>
              <a:gd name="f531" fmla="*/ f438 f239 1"/>
              <a:gd name="f532" fmla="*/ f439 f240 1"/>
              <a:gd name="f533" fmla="*/ f440 f239 1"/>
              <a:gd name="f534" fmla="*/ f441 f240 1"/>
              <a:gd name="f535" fmla="*/ f442 f239 1"/>
              <a:gd name="f536" fmla="*/ f443 f240 1"/>
              <a:gd name="f537" fmla="*/ f444 f239 1"/>
              <a:gd name="f538" fmla="*/ f445 f240 1"/>
              <a:gd name="f539" fmla="*/ f446 f239 1"/>
              <a:gd name="f540" fmla="*/ f447 f240 1"/>
              <a:gd name="f541" fmla="*/ f448 f239 1"/>
              <a:gd name="f542" fmla="*/ f449 f240 1"/>
              <a:gd name="f543" fmla="*/ f450 f239 1"/>
              <a:gd name="f544" fmla="*/ f451 f239 1"/>
              <a:gd name="f545" fmla="*/ f452 f240 1"/>
              <a:gd name="f546" fmla="*/ f453 f239 1"/>
              <a:gd name="f547" fmla="*/ f454 f240 1"/>
              <a:gd name="f548" fmla="*/ f455 f239 1"/>
              <a:gd name="f549" fmla="*/ f456 f240 1"/>
              <a:gd name="f550" fmla="*/ f457 f239 1"/>
              <a:gd name="f551" fmla="*/ f458 f240 1"/>
              <a:gd name="f552" fmla="*/ f459 f239 1"/>
              <a:gd name="f553" fmla="*/ f460 f240 1"/>
              <a:gd name="f554" fmla="*/ f461 f239 1"/>
              <a:gd name="f555" fmla="*/ f462 f240 1"/>
              <a:gd name="f556" fmla="*/ f463 f239 1"/>
              <a:gd name="f557" fmla="*/ f464 f240 1"/>
              <a:gd name="f558" fmla="*/ f465 f239 1"/>
              <a:gd name="f559" fmla="*/ f466 f240 1"/>
              <a:gd name="f560" fmla="*/ f467 f239 1"/>
              <a:gd name="f561" fmla="*/ f468 f240 1"/>
              <a:gd name="f562" fmla="*/ f469 f239 1"/>
              <a:gd name="f563" fmla="*/ f470 f240 1"/>
              <a:gd name="f564" fmla="*/ f471 f239 1"/>
              <a:gd name="f565" fmla="*/ f472 f240 1"/>
              <a:gd name="f566" fmla="*/ f473 f239 1"/>
              <a:gd name="f567" fmla="*/ f474 f240 1"/>
              <a:gd name="f568" fmla="*/ f475 f239 1"/>
              <a:gd name="f569" fmla="*/ f476 f240 1"/>
              <a:gd name="f570" fmla="*/ f477 f239 1"/>
              <a:gd name="f571" fmla="*/ f478 f240 1"/>
              <a:gd name="f572" fmla="*/ f479 f239 1"/>
              <a:gd name="f573" fmla="*/ f480 f240 1"/>
              <a:gd name="f574" fmla="*/ f481 f239 1"/>
              <a:gd name="f575" fmla="*/ f482 f240 1"/>
              <a:gd name="f576" fmla="*/ f483 f239 1"/>
              <a:gd name="f577" fmla="*/ f484 f240 1"/>
              <a:gd name="f578" fmla="*/ f485 f239 1"/>
              <a:gd name="f579" fmla="*/ f486 f240 1"/>
              <a:gd name="f580" fmla="*/ f487 f239 1"/>
              <a:gd name="f581" fmla="*/ f488 f239 1"/>
              <a:gd name="f582" fmla="*/ f489 f240 1"/>
              <a:gd name="f583" fmla="*/ f490 f239 1"/>
              <a:gd name="f584" fmla="*/ f491 f240 1"/>
              <a:gd name="f585" fmla="*/ f492 f239 1"/>
              <a:gd name="f586" fmla="*/ f493 f240 1"/>
              <a:gd name="f587" fmla="*/ f494 f239 1"/>
              <a:gd name="f588" fmla="*/ f495 f240 1"/>
              <a:gd name="f589" fmla="*/ f496 f239 1"/>
              <a:gd name="f590" fmla="*/ f497 f240 1"/>
              <a:gd name="f591" fmla="*/ f498 f239 1"/>
              <a:gd name="f592" fmla="*/ f499 f240 1"/>
              <a:gd name="f593" fmla="*/ f500 f239 1"/>
              <a:gd name="f594" fmla="*/ f501 f240 1"/>
              <a:gd name="f595" fmla="*/ f502 f239 1"/>
              <a:gd name="f596" fmla="*/ f503 f240 1"/>
              <a:gd name="f597" fmla="*/ f504 f239 1"/>
              <a:gd name="f598" fmla="*/ f505 f240 1"/>
              <a:gd name="f599" fmla="*/ f506 f239 1"/>
              <a:gd name="f600" fmla="*/ f507 f240 1"/>
              <a:gd name="f601" fmla="*/ f508 f240 1"/>
              <a:gd name="f602" fmla="*/ f509 f239 1"/>
              <a:gd name="f603" fmla="*/ f510 f239 1"/>
              <a:gd name="f604" fmla="*/ f511 f240 1"/>
              <a:gd name="f605" fmla="*/ f512 f239 1"/>
              <a:gd name="f606" fmla="*/ f513 f240 1"/>
              <a:gd name="f607" fmla="*/ f514 f239 1"/>
              <a:gd name="f608" fmla="*/ f515 f240 1"/>
              <a:gd name="f609" fmla="*/ f516 f239 1"/>
              <a:gd name="f610" fmla="*/ f517 f240 1"/>
              <a:gd name="f611" fmla="*/ f518 f240 1"/>
            </a:gdLst>
            <a:ahLst/>
            <a:cxnLst>
              <a:cxn ang="3cd4">
                <a:pos x="hc" y="t"/>
              </a:cxn>
              <a:cxn ang="0">
                <a:pos x="r" y="vc"/>
              </a:cxn>
              <a:cxn ang="cd4">
                <a:pos x="hc" y="b"/>
              </a:cxn>
              <a:cxn ang="cd2">
                <a:pos x="l" y="vc"/>
              </a:cxn>
              <a:cxn ang="f429">
                <a:pos x="f523" y="f524"/>
              </a:cxn>
              <a:cxn ang="f429">
                <a:pos x="f525" y="f526"/>
              </a:cxn>
              <a:cxn ang="f429">
                <a:pos x="f527" y="f528"/>
              </a:cxn>
              <a:cxn ang="f429">
                <a:pos x="f529" y="f530"/>
              </a:cxn>
              <a:cxn ang="f429">
                <a:pos x="f531" y="f532"/>
              </a:cxn>
              <a:cxn ang="f429">
                <a:pos x="f523" y="f524"/>
              </a:cxn>
              <a:cxn ang="f429">
                <a:pos x="f533" y="f534"/>
              </a:cxn>
              <a:cxn ang="f429">
                <a:pos x="f535" y="f536"/>
              </a:cxn>
              <a:cxn ang="f429">
                <a:pos x="f537" y="f538"/>
              </a:cxn>
              <a:cxn ang="f429">
                <a:pos x="f539" y="f540"/>
              </a:cxn>
              <a:cxn ang="f429">
                <a:pos x="f541" y="f542"/>
              </a:cxn>
              <a:cxn ang="f429">
                <a:pos x="f543" y="f542"/>
              </a:cxn>
              <a:cxn ang="f429">
                <a:pos x="f544" y="f545"/>
              </a:cxn>
              <a:cxn ang="f429">
                <a:pos x="f546" y="f547"/>
              </a:cxn>
              <a:cxn ang="f429">
                <a:pos x="f533" y="f534"/>
              </a:cxn>
              <a:cxn ang="f429">
                <a:pos x="f548" y="f549"/>
              </a:cxn>
              <a:cxn ang="f429">
                <a:pos x="f550" y="f551"/>
              </a:cxn>
              <a:cxn ang="f429">
                <a:pos x="f552" y="f553"/>
              </a:cxn>
              <a:cxn ang="f429">
                <a:pos x="f554" y="f555"/>
              </a:cxn>
              <a:cxn ang="f429">
                <a:pos x="f556" y="f557"/>
              </a:cxn>
              <a:cxn ang="f429">
                <a:pos x="f558" y="f559"/>
              </a:cxn>
              <a:cxn ang="f429">
                <a:pos x="f560" y="f561"/>
              </a:cxn>
              <a:cxn ang="f429">
                <a:pos x="f562" y="f563"/>
              </a:cxn>
              <a:cxn ang="f429">
                <a:pos x="f564" y="f565"/>
              </a:cxn>
              <a:cxn ang="f429">
                <a:pos x="f566" y="f567"/>
              </a:cxn>
              <a:cxn ang="f429">
                <a:pos x="f568" y="f569"/>
              </a:cxn>
              <a:cxn ang="f429">
                <a:pos x="f570" y="f571"/>
              </a:cxn>
              <a:cxn ang="f429">
                <a:pos x="f572" y="f573"/>
              </a:cxn>
              <a:cxn ang="f429">
                <a:pos x="f574" y="f575"/>
              </a:cxn>
              <a:cxn ang="f429">
                <a:pos x="f576" y="f577"/>
              </a:cxn>
              <a:cxn ang="f429">
                <a:pos x="f578" y="f579"/>
              </a:cxn>
              <a:cxn ang="f429">
                <a:pos x="f580" y="f542"/>
              </a:cxn>
              <a:cxn ang="f429">
                <a:pos x="f581" y="f542"/>
              </a:cxn>
              <a:cxn ang="f429">
                <a:pos x="f581" y="f582"/>
              </a:cxn>
              <a:cxn ang="f429">
                <a:pos x="f583" y="f584"/>
              </a:cxn>
              <a:cxn ang="f429">
                <a:pos x="f585" y="f586"/>
              </a:cxn>
              <a:cxn ang="f429">
                <a:pos x="f587" y="f588"/>
              </a:cxn>
              <a:cxn ang="f429">
                <a:pos x="f589" y="f590"/>
              </a:cxn>
              <a:cxn ang="f429">
                <a:pos x="f548" y="f549"/>
              </a:cxn>
              <a:cxn ang="f429">
                <a:pos x="f591" y="f592"/>
              </a:cxn>
              <a:cxn ang="f429">
                <a:pos x="f593" y="f594"/>
              </a:cxn>
              <a:cxn ang="f429">
                <a:pos x="f595" y="f596"/>
              </a:cxn>
              <a:cxn ang="f429">
                <a:pos x="f597" y="f598"/>
              </a:cxn>
              <a:cxn ang="f429">
                <a:pos x="f599" y="f600"/>
              </a:cxn>
              <a:cxn ang="f429">
                <a:pos x="f591" y="f592"/>
              </a:cxn>
              <a:cxn ang="f429">
                <a:pos x="f581" y="f601"/>
              </a:cxn>
              <a:cxn ang="f429">
                <a:pos x="f602" y="f601"/>
              </a:cxn>
              <a:cxn ang="f429">
                <a:pos x="f603" y="f604"/>
              </a:cxn>
              <a:cxn ang="f429">
                <a:pos x="f605" y="f606"/>
              </a:cxn>
              <a:cxn ang="f429">
                <a:pos x="f607" y="f608"/>
              </a:cxn>
              <a:cxn ang="f429">
                <a:pos x="f609" y="f610"/>
              </a:cxn>
              <a:cxn ang="f429">
                <a:pos x="f581" y="f611"/>
              </a:cxn>
            </a:cxnLst>
            <a:rect l="f519" t="f522" r="f520" b="f521"/>
            <a:pathLst>
              <a:path w="9263816" h="6858000">
                <a:moveTo>
                  <a:pt x="f8" y="f9"/>
                </a:moveTo>
                <a:cubicBezTo>
                  <a:pt x="f10" y="f11"/>
                  <a:pt x="f12" y="f13"/>
                  <a:pt x="f14" y="f15"/>
                </a:cubicBezTo>
                <a:cubicBezTo>
                  <a:pt x="f16" y="f17"/>
                  <a:pt x="f18" y="f19"/>
                  <a:pt x="f20" y="f21"/>
                </a:cubicBezTo>
                <a:cubicBezTo>
                  <a:pt x="f22" y="f23"/>
                  <a:pt x="f24" y="f25"/>
                  <a:pt x="f26" y="f27"/>
                </a:cubicBezTo>
                <a:cubicBezTo>
                  <a:pt x="f28" y="f29"/>
                  <a:pt x="f30" y="f31"/>
                  <a:pt x="f32" y="f33"/>
                </a:cubicBezTo>
                <a:cubicBezTo>
                  <a:pt x="f34" y="f35"/>
                  <a:pt x="f36" y="f37"/>
                  <a:pt x="f8" y="f9"/>
                </a:cubicBezTo>
                <a:close/>
                <a:moveTo>
                  <a:pt x="f38" y="f39"/>
                </a:moveTo>
                <a:cubicBezTo>
                  <a:pt x="f40" y="f41"/>
                  <a:pt x="f42" y="f43"/>
                  <a:pt x="f44" y="f45"/>
                </a:cubicBezTo>
                <a:cubicBezTo>
                  <a:pt x="f46" y="f47"/>
                  <a:pt x="f48" y="f49"/>
                  <a:pt x="f50" y="f51"/>
                </a:cubicBezTo>
                <a:cubicBezTo>
                  <a:pt x="f52" y="f53"/>
                  <a:pt x="f54" y="f55"/>
                  <a:pt x="f56" y="f57"/>
                </a:cubicBezTo>
                <a:lnTo>
                  <a:pt x="f58" y="f7"/>
                </a:lnTo>
                <a:lnTo>
                  <a:pt x="f59" y="f7"/>
                </a:lnTo>
                <a:lnTo>
                  <a:pt x="f60" y="f61"/>
                </a:lnTo>
                <a:cubicBezTo>
                  <a:pt x="f62" y="f63"/>
                  <a:pt x="f64" y="f65"/>
                  <a:pt x="f66" y="f67"/>
                </a:cubicBezTo>
                <a:cubicBezTo>
                  <a:pt x="f68" y="f69"/>
                  <a:pt x="f70" y="f71"/>
                  <a:pt x="f38" y="f39"/>
                </a:cubicBezTo>
                <a:close/>
                <a:moveTo>
                  <a:pt x="f72" y="f73"/>
                </a:moveTo>
                <a:cubicBezTo>
                  <a:pt x="f74" y="f75"/>
                  <a:pt x="f76" y="f77"/>
                  <a:pt x="f78" y="f79"/>
                </a:cubicBezTo>
                <a:cubicBezTo>
                  <a:pt x="f80" y="f81"/>
                  <a:pt x="f82" y="f83"/>
                  <a:pt x="f84" y="f85"/>
                </a:cubicBezTo>
                <a:cubicBezTo>
                  <a:pt x="f86" y="f87"/>
                  <a:pt x="f88" y="f89"/>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lnTo>
                  <a:pt x="f128" y="f129"/>
                </a:lnTo>
                <a:cubicBezTo>
                  <a:pt x="f130" y="f131"/>
                  <a:pt x="f132" y="f133"/>
                  <a:pt x="f134" y="f135"/>
                </a:cubicBezTo>
                <a:cubicBezTo>
                  <a:pt x="f136" y="f137"/>
                  <a:pt x="f138" y="f139"/>
                  <a:pt x="f140" y="f141"/>
                </a:cubicBezTo>
                <a:cubicBezTo>
                  <a:pt x="f142" y="f143"/>
                  <a:pt x="f144" y="f145"/>
                  <a:pt x="f146" y="f147"/>
                </a:cubicBezTo>
                <a:cubicBezTo>
                  <a:pt x="f148" y="f149"/>
                  <a:pt x="f150" y="f151"/>
                  <a:pt x="f152" y="f153"/>
                </a:cubicBezTo>
                <a:cubicBezTo>
                  <a:pt x="f154" y="f155"/>
                  <a:pt x="f156" y="f157"/>
                  <a:pt x="f158" y="f159"/>
                </a:cubicBezTo>
                <a:lnTo>
                  <a:pt x="f160" y="f7"/>
                </a:lnTo>
                <a:lnTo>
                  <a:pt x="f5" y="f7"/>
                </a:lnTo>
                <a:lnTo>
                  <a:pt x="f5" y="f161"/>
                </a:lnTo>
                <a:lnTo>
                  <a:pt x="f162" y="f163"/>
                </a:lnTo>
                <a:cubicBezTo>
                  <a:pt x="f164" y="f165"/>
                  <a:pt x="f166" y="f167"/>
                  <a:pt x="f168" y="f169"/>
                </a:cubicBezTo>
                <a:cubicBezTo>
                  <a:pt x="f170" y="f171"/>
                  <a:pt x="f172" y="f173"/>
                  <a:pt x="f174" y="f175"/>
                </a:cubicBezTo>
                <a:cubicBezTo>
                  <a:pt x="f176" y="f177"/>
                  <a:pt x="f178" y="f179"/>
                  <a:pt x="f180" y="f181"/>
                </a:cubicBezTo>
                <a:cubicBezTo>
                  <a:pt x="f182" y="f183"/>
                  <a:pt x="f184" y="f185"/>
                  <a:pt x="f72" y="f73"/>
                </a:cubicBezTo>
                <a:close/>
                <a:moveTo>
                  <a:pt x="f186" y="f187"/>
                </a:moveTo>
                <a:cubicBezTo>
                  <a:pt x="f188" y="f189"/>
                  <a:pt x="f190" y="f191"/>
                  <a:pt x="f192" y="f193"/>
                </a:cubicBezTo>
                <a:cubicBezTo>
                  <a:pt x="f194" y="f195"/>
                  <a:pt x="f196" y="f197"/>
                  <a:pt x="f198" y="f199"/>
                </a:cubicBezTo>
                <a:cubicBezTo>
                  <a:pt x="f200" y="f201"/>
                  <a:pt x="f202" y="f203"/>
                  <a:pt x="f204" y="f205"/>
                </a:cubicBezTo>
                <a:cubicBezTo>
                  <a:pt x="f206" y="f207"/>
                  <a:pt x="f208" y="f209"/>
                  <a:pt x="f210" y="f211"/>
                </a:cubicBezTo>
                <a:cubicBezTo>
                  <a:pt x="f212" y="f213"/>
                  <a:pt x="f214" y="f215"/>
                  <a:pt x="f186" y="f187"/>
                </a:cubicBezTo>
                <a:close/>
                <a:moveTo>
                  <a:pt x="f5" y="f5"/>
                </a:moveTo>
                <a:lnTo>
                  <a:pt x="f216" y="f5"/>
                </a:lnTo>
                <a:lnTo>
                  <a:pt x="f217" y="f218"/>
                </a:lnTo>
                <a:cubicBezTo>
                  <a:pt x="f219" y="f220"/>
                  <a:pt x="f221" y="f222"/>
                  <a:pt x="f223" y="f224"/>
                </a:cubicBezTo>
                <a:cubicBezTo>
                  <a:pt x="f225" y="f226"/>
                  <a:pt x="f227" y="f228"/>
                  <a:pt x="f229" y="f230"/>
                </a:cubicBezTo>
                <a:cubicBezTo>
                  <a:pt x="f231" y="f232"/>
                  <a:pt x="f233" y="f234"/>
                  <a:pt x="f235" y="f236"/>
                </a:cubicBezTo>
                <a:lnTo>
                  <a:pt x="f5" y="f237"/>
                </a:ln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4" name="Title Placeholder 1">
            <a:extLst>
              <a:ext uri="{FF2B5EF4-FFF2-40B4-BE49-F238E27FC236}">
                <a16:creationId xmlns:a16="http://schemas.microsoft.com/office/drawing/2014/main" id="{733A8AB2-DADA-FCAA-9A9D-C468D77A0C4C}"/>
              </a:ext>
            </a:extLst>
          </p:cNvPr>
          <p:cNvSpPr txBox="1">
            <a:spLocks noGrp="1"/>
          </p:cNvSpPr>
          <p:nvPr>
            <p:ph type="title"/>
          </p:nvPr>
        </p:nvSpPr>
        <p:spPr>
          <a:xfrm>
            <a:off x="609603" y="557784"/>
            <a:ext cx="10972800" cy="1325559"/>
          </a:xfrm>
          <a:prstGeom prst="rect">
            <a:avLst/>
          </a:prstGeom>
          <a:noFill/>
          <a:ln>
            <a:noFill/>
          </a:ln>
        </p:spPr>
        <p:txBody>
          <a:bodyPr vert="horz" wrap="square" lIns="91440" tIns="45720" rIns="91440" bIns="45720" anchor="b" anchorCtr="0" compatLnSpc="1">
            <a:normAutofit/>
          </a:bodyPr>
          <a:lstStyle/>
          <a:p>
            <a:pPr lvl="0"/>
            <a:r>
              <a:rPr lang="en-US"/>
              <a:t>Click to edit Master title style</a:t>
            </a:r>
          </a:p>
        </p:txBody>
      </p:sp>
      <p:sp>
        <p:nvSpPr>
          <p:cNvPr id="5" name="Text Placeholder 2">
            <a:extLst>
              <a:ext uri="{FF2B5EF4-FFF2-40B4-BE49-F238E27FC236}">
                <a16:creationId xmlns:a16="http://schemas.microsoft.com/office/drawing/2014/main" id="{DF38CA8A-DE66-E01E-82D8-6407E18C8D18}"/>
              </a:ext>
            </a:extLst>
          </p:cNvPr>
          <p:cNvSpPr txBox="1">
            <a:spLocks noGrp="1"/>
          </p:cNvSpPr>
          <p:nvPr>
            <p:ph type="body" idx="1"/>
          </p:nvPr>
        </p:nvSpPr>
        <p:spPr>
          <a:xfrm>
            <a:off x="609603" y="2106201"/>
            <a:ext cx="10972800" cy="40365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43821BC5-7C59-60AA-FC13-A3035AEB4DF6}"/>
              </a:ext>
            </a:extLst>
          </p:cNvPr>
          <p:cNvSpPr txBox="1">
            <a:spLocks noGrp="1"/>
          </p:cNvSpPr>
          <p:nvPr>
            <p:ph type="dt" sz="half" idx="2"/>
          </p:nvPr>
        </p:nvSpPr>
        <p:spPr>
          <a:xfrm>
            <a:off x="609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800" b="0" i="0" u="none" strike="noStrike" kern="1200" cap="all" spc="200" baseline="0">
                <a:solidFill>
                  <a:srgbClr val="262626"/>
                </a:solidFill>
                <a:uFillTx/>
                <a:latin typeface="Avenir Next LT Pro"/>
                <a:cs typeface="Segoe UI Semilight" pitchFamily="34"/>
              </a:defRPr>
            </a:lvl1pPr>
          </a:lstStyle>
          <a:p>
            <a:pPr lvl="0"/>
            <a:fld id="{D02E452A-B10A-405D-84D2-7300B9C42114}" type="datetime1">
              <a:rPr lang="en-US"/>
              <a:pPr lvl="0"/>
              <a:t>7/2/2022</a:t>
            </a:fld>
            <a:endParaRPr lang="en-US"/>
          </a:p>
        </p:txBody>
      </p:sp>
      <p:sp>
        <p:nvSpPr>
          <p:cNvPr id="7" name="Footer Placeholder 4">
            <a:extLst>
              <a:ext uri="{FF2B5EF4-FFF2-40B4-BE49-F238E27FC236}">
                <a16:creationId xmlns:a16="http://schemas.microsoft.com/office/drawing/2014/main" id="{A9E94CE6-EAB6-22CF-341A-7DDB6BECB73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US" sz="800" b="0" i="0" u="none" strike="noStrike" kern="1200" cap="all" spc="200" baseline="0">
                <a:solidFill>
                  <a:srgbClr val="262626"/>
                </a:solidFill>
                <a:uFillTx/>
                <a:latin typeface="Avenir Next LT Pro"/>
                <a:cs typeface="Segoe UI Semilight" pitchFamily="34"/>
              </a:defRPr>
            </a:lvl1pPr>
          </a:lstStyle>
          <a:p>
            <a:pPr lvl="0"/>
            <a:endParaRPr lang="en-US"/>
          </a:p>
        </p:txBody>
      </p:sp>
      <p:sp>
        <p:nvSpPr>
          <p:cNvPr id="8" name="Slide Number Placeholder 5">
            <a:extLst>
              <a:ext uri="{FF2B5EF4-FFF2-40B4-BE49-F238E27FC236}">
                <a16:creationId xmlns:a16="http://schemas.microsoft.com/office/drawing/2014/main" id="{90408F25-1207-B68B-B10C-22DDE68DB4FE}"/>
              </a:ext>
            </a:extLst>
          </p:cNvPr>
          <p:cNvSpPr txBox="1">
            <a:spLocks noGrp="1"/>
          </p:cNvSpPr>
          <p:nvPr>
            <p:ph type="sldNum" sz="quarter" idx="4"/>
          </p:nvPr>
        </p:nvSpPr>
        <p:spPr>
          <a:xfrm>
            <a:off x="10134596" y="6356351"/>
            <a:ext cx="1447796"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800" b="0" i="0" u="none" strike="noStrike" kern="1200" cap="all" spc="200" baseline="0">
                <a:solidFill>
                  <a:srgbClr val="262626"/>
                </a:solidFill>
                <a:uFillTx/>
                <a:latin typeface="Avenir Next LT Pro"/>
                <a:cs typeface="Segoe UI Semilight" pitchFamily="34"/>
              </a:defRPr>
            </a:lvl1pPr>
          </a:lstStyle>
          <a:p>
            <a:pPr lvl="0"/>
            <a:fld id="{839809FB-9E75-4655-B8DB-C429FE53E453}" type="slidenum">
              <a:t>‹#›</a:t>
            </a:fld>
            <a:endParaRPr lang="en-US"/>
          </a:p>
        </p:txBody>
      </p:sp>
    </p:spTree>
    <p:extLst>
      <p:ext uri="{BB962C8B-B14F-4D97-AF65-F5344CB8AC3E}">
        <p14:creationId xmlns:p14="http://schemas.microsoft.com/office/powerpoint/2010/main" val="1118463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0" marR="0" lvl="0" indent="0" algn="l" defTabSz="914400" rtl="0" fontAlgn="auto" hangingPunct="1">
        <a:lnSpc>
          <a:spcPct val="100000"/>
        </a:lnSpc>
        <a:spcBef>
          <a:spcPts val="0"/>
        </a:spcBef>
        <a:spcAft>
          <a:spcPts val="0"/>
        </a:spcAft>
        <a:buNone/>
        <a:tabLst/>
        <a:defRPr lang="en-US" sz="4400" b="0" i="0" u="none" strike="noStrike" kern="1200" cap="none" spc="0" baseline="0">
          <a:solidFill>
            <a:srgbClr val="262626"/>
          </a:solidFill>
          <a:uFillTx/>
          <a:latin typeface="Posterama"/>
        </a:defRPr>
      </a:lvl1pPr>
    </p:titleStyle>
    <p:bodyStyle>
      <a:lvl1pPr marL="0" marR="0" lvl="0" indent="0" algn="l" defTabSz="914400" rtl="0" fontAlgn="auto" hangingPunct="1">
        <a:lnSpc>
          <a:spcPct val="110000"/>
        </a:lnSpc>
        <a:spcBef>
          <a:spcPts val="1000"/>
        </a:spcBef>
        <a:spcAft>
          <a:spcPts val="0"/>
        </a:spcAft>
        <a:buNone/>
        <a:tabLst/>
        <a:defRPr lang="en-US" sz="2000" b="0" i="0" u="none" strike="noStrike" kern="1200" cap="none" spc="0" baseline="0">
          <a:solidFill>
            <a:srgbClr val="262626"/>
          </a:solidFill>
          <a:uFillTx/>
          <a:latin typeface="Avenir Next LT Pro"/>
        </a:defRPr>
      </a:lvl1pPr>
      <a:lvl2pPr marL="228600" marR="0" lvl="1" indent="0" algn="l" defTabSz="914400" rtl="0" fontAlgn="auto" hangingPunct="1">
        <a:lnSpc>
          <a:spcPct val="110000"/>
        </a:lnSpc>
        <a:spcBef>
          <a:spcPts val="500"/>
        </a:spcBef>
        <a:spcAft>
          <a:spcPts val="0"/>
        </a:spcAft>
        <a:buNone/>
        <a:tabLst/>
        <a:defRPr lang="en-US" sz="1800" b="0" i="0" u="none" strike="noStrike" kern="1200" cap="none" spc="0" baseline="0">
          <a:solidFill>
            <a:srgbClr val="262626"/>
          </a:solidFill>
          <a:uFillTx/>
          <a:latin typeface="Avenir Next LT Pro"/>
        </a:defRPr>
      </a:lvl2pPr>
      <a:lvl3pPr marL="457200" marR="0" lvl="2" indent="0" algn="l" defTabSz="914400" rtl="0" fontAlgn="auto" hangingPunct="1">
        <a:lnSpc>
          <a:spcPct val="110000"/>
        </a:lnSpc>
        <a:spcBef>
          <a:spcPts val="500"/>
        </a:spcBef>
        <a:spcAft>
          <a:spcPts val="0"/>
        </a:spcAft>
        <a:buNone/>
        <a:tabLst/>
        <a:defRPr lang="en-US" sz="1600" b="0" i="0" u="none" strike="noStrike" kern="1200" cap="none" spc="0" baseline="0">
          <a:solidFill>
            <a:srgbClr val="262626"/>
          </a:solidFill>
          <a:uFillTx/>
          <a:latin typeface="Avenir Next LT Pro"/>
        </a:defRPr>
      </a:lvl3pPr>
      <a:lvl4pPr marL="685800" marR="0" lvl="3" indent="0" algn="l" defTabSz="914400" rtl="0" fontAlgn="auto" hangingPunct="1">
        <a:lnSpc>
          <a:spcPct val="110000"/>
        </a:lnSpc>
        <a:spcBef>
          <a:spcPts val="500"/>
        </a:spcBef>
        <a:spcAft>
          <a:spcPts val="0"/>
        </a:spcAft>
        <a:buNone/>
        <a:tabLst/>
        <a:defRPr lang="en-US" sz="1400" b="0" i="0" u="none" strike="noStrike" kern="1200" cap="none" spc="0" baseline="0">
          <a:solidFill>
            <a:srgbClr val="262626"/>
          </a:solidFill>
          <a:uFillTx/>
          <a:latin typeface="Avenir Next LT Pro"/>
        </a:defRPr>
      </a:lvl4pPr>
      <a:lvl5pPr marL="914400" marR="0" lvl="4" indent="0" algn="l" defTabSz="914400" rtl="0" fontAlgn="auto" hangingPunct="1">
        <a:lnSpc>
          <a:spcPct val="110000"/>
        </a:lnSpc>
        <a:spcBef>
          <a:spcPts val="500"/>
        </a:spcBef>
        <a:spcAft>
          <a:spcPts val="0"/>
        </a:spcAft>
        <a:buNone/>
        <a:tabLst/>
        <a:defRPr lang="en-US" sz="1400" b="0" i="0" u="none" strike="noStrike" kern="1200" cap="none" spc="0" baseline="0">
          <a:solidFill>
            <a:srgbClr val="262626"/>
          </a:solidFill>
          <a:uFillTx/>
          <a:latin typeface="Avenir Next LT Pro"/>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forms.office.com/Pages/DesignPageV2.aspx?subpage=design&amp;FormId=-REPTm4EBUWcuNshUjEeIfGu4c9v9BNMgkz0yhPHsb9UMUlWRk42RVdOT1JHSDBYVTNCUTNCNFE1Si4u&amp;Token=8dd9821234e744f58f654987e9c30181" TargetMode="External"/><Relationship Id="rId1" Type="http://schemas.openxmlformats.org/officeDocument/2006/relationships/slideLayout" Target="../slideLayouts/slideLayout13.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uwtsd.ac.uk/news/press-releases/press-2022/robust-arrangements-for-quality-in-university-of-wales-trinity-saint-david-according-to-uks-independent-quality-body.html" TargetMode="Externa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ckground Fill">
            <a:extLst>
              <a:ext uri="{FF2B5EF4-FFF2-40B4-BE49-F238E27FC236}">
                <a16:creationId xmlns:a16="http://schemas.microsoft.com/office/drawing/2014/main" id="{F4500E79-B2F3-D6BF-5DEA-2F212A9069D7}"/>
              </a:ext>
            </a:extLst>
          </p:cNvPr>
          <p:cNvSpPr>
            <a:spLocks noMove="1" noResize="1"/>
          </p:cNvSpPr>
          <p:nvPr/>
        </p:nvSpPr>
        <p:spPr>
          <a:xfrm>
            <a:off x="0" y="0"/>
            <a:ext cx="12188952" cy="6858000"/>
          </a:xfrm>
          <a:prstGeom prst="rect">
            <a:avLst/>
          </a:prstGeom>
          <a:solidFill>
            <a:srgbClr val="E9F3F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3" name="Rectangle 63">
            <a:extLst>
              <a:ext uri="{FF2B5EF4-FFF2-40B4-BE49-F238E27FC236}">
                <a16:creationId xmlns:a16="http://schemas.microsoft.com/office/drawing/2014/main" id="{716EC5DE-B059-604F-F4BD-D73366130824}"/>
              </a:ext>
            </a:extLst>
          </p:cNvPr>
          <p:cNvSpPr>
            <a:spLocks noMove="1" noResize="1"/>
          </p:cNvSpPr>
          <p:nvPr/>
        </p:nvSpPr>
        <p:spPr>
          <a:xfrm>
            <a:off x="0" y="0"/>
            <a:ext cx="12191996" cy="6858000"/>
          </a:xfrm>
          <a:prstGeom prst="rect">
            <a:avLst/>
          </a:prstGeom>
          <a:solidFill>
            <a:srgbClr val="AEAEAE">
              <a:alpha val="1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4" name="Title 1">
            <a:extLst>
              <a:ext uri="{FF2B5EF4-FFF2-40B4-BE49-F238E27FC236}">
                <a16:creationId xmlns:a16="http://schemas.microsoft.com/office/drawing/2014/main" id="{1232F8C4-B4E2-162F-13F2-E289BFBFEF14}"/>
              </a:ext>
            </a:extLst>
          </p:cNvPr>
          <p:cNvSpPr txBox="1">
            <a:spLocks noGrp="1"/>
          </p:cNvSpPr>
          <p:nvPr>
            <p:ph type="ctrTitle"/>
          </p:nvPr>
        </p:nvSpPr>
        <p:spPr>
          <a:xfrm>
            <a:off x="612648" y="506979"/>
            <a:ext cx="3901735" cy="3130805"/>
          </a:xfrm>
        </p:spPr>
        <p:txBody>
          <a:bodyPr/>
          <a:lstStyle/>
          <a:p>
            <a:pPr lvl="0"/>
            <a:r>
              <a:rPr lang="en-GB" dirty="0">
                <a:latin typeface="Arial" pitchFamily="34"/>
                <a:cs typeface="Arial" pitchFamily="34"/>
              </a:rPr>
              <a:t>The Digital Tools</a:t>
            </a:r>
          </a:p>
        </p:txBody>
      </p:sp>
      <p:sp>
        <p:nvSpPr>
          <p:cNvPr id="5" name="Subtitle 2">
            <a:extLst>
              <a:ext uri="{FF2B5EF4-FFF2-40B4-BE49-F238E27FC236}">
                <a16:creationId xmlns:a16="http://schemas.microsoft.com/office/drawing/2014/main" id="{8BB5271A-A637-109E-9DE4-408BDE7F4A8E}"/>
              </a:ext>
            </a:extLst>
          </p:cNvPr>
          <p:cNvSpPr txBox="1">
            <a:spLocks noGrp="1"/>
          </p:cNvSpPr>
          <p:nvPr>
            <p:ph type="subTitle" idx="1"/>
          </p:nvPr>
        </p:nvSpPr>
        <p:spPr>
          <a:xfrm>
            <a:off x="612648" y="3902211"/>
            <a:ext cx="3901735" cy="1563870"/>
          </a:xfrm>
        </p:spPr>
        <p:txBody>
          <a:bodyPr>
            <a:normAutofit/>
          </a:bodyPr>
          <a:lstStyle/>
          <a:p>
            <a:pPr lvl="0">
              <a:lnSpc>
                <a:spcPct val="100000"/>
              </a:lnSpc>
            </a:pPr>
            <a:r>
              <a:rPr lang="en-GB" sz="2000" dirty="0">
                <a:latin typeface="Arial" pitchFamily="34"/>
                <a:cs typeface="Arial" pitchFamily="34"/>
              </a:rPr>
              <a:t>Nazreen Akhtar (2128933) </a:t>
            </a:r>
          </a:p>
          <a:p>
            <a:pPr lvl="0">
              <a:lnSpc>
                <a:spcPct val="100000"/>
              </a:lnSpc>
            </a:pPr>
            <a:r>
              <a:rPr lang="en-GB" sz="2000" dirty="0">
                <a:latin typeface="Arial" pitchFamily="34"/>
                <a:cs typeface="Arial" pitchFamily="34"/>
              </a:rPr>
              <a:t>Saira Arshad (2125447)</a:t>
            </a:r>
          </a:p>
          <a:p>
            <a:pPr lvl="0">
              <a:lnSpc>
                <a:spcPct val="100000"/>
              </a:lnSpc>
            </a:pPr>
            <a:r>
              <a:rPr lang="en-GB" sz="2000" dirty="0">
                <a:latin typeface="Arial" pitchFamily="34"/>
                <a:cs typeface="Arial" pitchFamily="34"/>
              </a:rPr>
              <a:t>Olinda Furtado Sani (2132944)</a:t>
            </a:r>
          </a:p>
        </p:txBody>
      </p:sp>
      <p:pic>
        <p:nvPicPr>
          <p:cNvPr id="6" name="Picture 3" descr="Diagram&#10;&#10;Description automatically generated">
            <a:extLst>
              <a:ext uri="{FF2B5EF4-FFF2-40B4-BE49-F238E27FC236}">
                <a16:creationId xmlns:a16="http://schemas.microsoft.com/office/drawing/2014/main" id="{2AA36919-CDD0-C57C-7700-DCC9A569E4E4}"/>
              </a:ext>
            </a:extLst>
          </p:cNvPr>
          <p:cNvPicPr>
            <a:picLocks noChangeAspect="1"/>
          </p:cNvPicPr>
          <p:nvPr/>
        </p:nvPicPr>
        <p:blipFill>
          <a:blip r:embed="rId2"/>
          <a:srcRect t="880" b="6236"/>
          <a:stretch>
            <a:fillRect/>
          </a:stretch>
        </p:blipFill>
        <p:spPr>
          <a:xfrm>
            <a:off x="4955599" y="9"/>
            <a:ext cx="7236397" cy="6857990"/>
          </a:xfrm>
          <a:prstGeom prst="rect">
            <a:avLst/>
          </a:prstGeom>
          <a:noFill/>
          <a:ln cap="flat">
            <a:noFill/>
          </a:ln>
        </p:spPr>
      </p:pic>
      <p:sp>
        <p:nvSpPr>
          <p:cNvPr id="7" name="TextBox 6">
            <a:extLst>
              <a:ext uri="{FF2B5EF4-FFF2-40B4-BE49-F238E27FC236}">
                <a16:creationId xmlns:a16="http://schemas.microsoft.com/office/drawing/2014/main" id="{8222A5EB-91DC-A094-7923-495323AE7968}"/>
              </a:ext>
            </a:extLst>
          </p:cNvPr>
          <p:cNvSpPr txBox="1"/>
          <p:nvPr/>
        </p:nvSpPr>
        <p:spPr>
          <a:xfrm>
            <a:off x="609608" y="5700375"/>
            <a:ext cx="4065230" cy="83099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dirty="0">
                <a:solidFill>
                  <a:srgbClr val="262626"/>
                </a:solidFill>
                <a:uFillTx/>
                <a:latin typeface="Arial" pitchFamily="34"/>
                <a:cs typeface="Arial" pitchFamily="34"/>
              </a:rPr>
              <a:t>Digital Skills &amp; Research Methods (LCHS4002_BIRM)</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dirty="0">
                <a:solidFill>
                  <a:srgbClr val="262626"/>
                </a:solidFill>
                <a:uFillTx/>
                <a:latin typeface="Arial" pitchFamily="34"/>
                <a:cs typeface="Arial" pitchFamily="34"/>
              </a:rPr>
              <a:t>Dale Clark</a:t>
            </a:r>
          </a:p>
        </p:txBody>
      </p:sp>
      <p:sp>
        <p:nvSpPr>
          <p:cNvPr id="8" name="Slide Number Placeholder 9">
            <a:extLst>
              <a:ext uri="{FF2B5EF4-FFF2-40B4-BE49-F238E27FC236}">
                <a16:creationId xmlns:a16="http://schemas.microsoft.com/office/drawing/2014/main" id="{A10CDD37-245F-DD8A-18D6-00805084DC9C}"/>
              </a:ext>
            </a:extLst>
          </p:cNvPr>
          <p:cNvSpPr txBox="1"/>
          <p:nvPr/>
        </p:nvSpPr>
        <p:spPr>
          <a:xfrm>
            <a:off x="10134596" y="6356351"/>
            <a:ext cx="1447796"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6B94532-E58D-4DBB-A824-66AE77E2C77A}" type="slidenum">
              <a:rPr lang="en-US" sz="800" b="0" i="0" u="none" strike="noStrike" kern="1200" cap="all" spc="200" baseline="0">
                <a:solidFill>
                  <a:srgbClr val="262626"/>
                </a:solidFill>
                <a:uFillTx/>
                <a:latin typeface="Avenir Next LT Pro"/>
                <a:cs typeface="Segoe UI Semilight" pitchFamily="34"/>
              </a:rPr>
              <a:t>1</a:t>
            </a:fld>
            <a:endParaRPr lang="en-US" sz="800" b="0" i="0" u="none" strike="noStrike" kern="1200" cap="all" spc="200" baseline="0">
              <a:solidFill>
                <a:srgbClr val="262626"/>
              </a:solidFill>
              <a:uFillTx/>
              <a:latin typeface="Avenir Next LT Pro"/>
              <a:cs typeface="Segoe UI Semilight" pitchFamily="34"/>
            </a:endParaRPr>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ckground Fill">
            <a:extLst>
              <a:ext uri="{FF2B5EF4-FFF2-40B4-BE49-F238E27FC236}">
                <a16:creationId xmlns:a16="http://schemas.microsoft.com/office/drawing/2014/main" id="{514921A7-7368-6031-68B6-B7905D8EA9E6}"/>
              </a:ext>
            </a:extLst>
          </p:cNvPr>
          <p:cNvSpPr>
            <a:spLocks noMove="1" noResize="1"/>
          </p:cNvSpPr>
          <p:nvPr/>
        </p:nvSpPr>
        <p:spPr>
          <a:xfrm>
            <a:off x="0" y="0"/>
            <a:ext cx="12188952" cy="6858000"/>
          </a:xfrm>
          <a:prstGeom prst="rect">
            <a:avLst/>
          </a:prstGeom>
          <a:solidFill>
            <a:srgbClr val="E9F3F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3" name="Freeform: Shape 14">
            <a:extLst>
              <a:ext uri="{FF2B5EF4-FFF2-40B4-BE49-F238E27FC236}">
                <a16:creationId xmlns:a16="http://schemas.microsoft.com/office/drawing/2014/main" id="{C424D33A-ED35-036B-A0EC-38D82F09B4A6}"/>
              </a:ext>
            </a:extLst>
          </p:cNvPr>
          <p:cNvSpPr>
            <a:spLocks noMove="1" noResize="1"/>
          </p:cNvSpPr>
          <p:nvPr/>
        </p:nvSpPr>
        <p:spPr>
          <a:xfrm>
            <a:off x="4365327" y="1352187"/>
            <a:ext cx="7823624" cy="5505812"/>
          </a:xfrm>
          <a:custGeom>
            <a:avLst/>
            <a:gdLst>
              <a:gd name="f0" fmla="val 10800000"/>
              <a:gd name="f1" fmla="val 5400000"/>
              <a:gd name="f2" fmla="val 180"/>
              <a:gd name="f3" fmla="val w"/>
              <a:gd name="f4" fmla="val h"/>
              <a:gd name="f5" fmla="val 0"/>
              <a:gd name="f6" fmla="val 7823624"/>
              <a:gd name="f7" fmla="val 5505810"/>
              <a:gd name="f8" fmla="val 7676365"/>
              <a:gd name="f9" fmla="val 583688"/>
              <a:gd name="f10" fmla="val 7719804"/>
              <a:gd name="f11" fmla="val 582304"/>
              <a:gd name="f12" fmla="val 7764489"/>
              <a:gd name="f13" fmla="val 590613"/>
              <a:gd name="f14" fmla="val 7807957"/>
              <a:gd name="f15" fmla="val 609260"/>
              <a:gd name="f16" fmla="val 618028"/>
              <a:gd name="f17" fmla="val 1356037"/>
              <a:gd name="f18" fmla="val 7783921"/>
              <a:gd name="f19" fmla="val 1367061"/>
              <a:gd name="f20" fmla="val 7751926"/>
              <a:gd name="f21" fmla="val 1371702"/>
              <a:gd name="f22" fmla="val 7718882"/>
              <a:gd name="f23" fmla="val 1370985"/>
              <a:gd name="f24" fmla="val 7685829"/>
              <a:gd name="f25" fmla="val 1364631"/>
              <a:gd name="f26" fmla="val 7641760"/>
              <a:gd name="f27" fmla="val 1356162"/>
              <a:gd name="f28" fmla="val 7597675"/>
              <a:gd name="f29" fmla="val 1337676"/>
              <a:gd name="f30" fmla="val 7556041"/>
              <a:gd name="f31" fmla="val 1308528"/>
              <a:gd name="f32" fmla="val 7389499"/>
              <a:gd name="f33" fmla="val 1191936"/>
              <a:gd name="f34" fmla="val 7325207"/>
              <a:gd name="f35" fmla="val 948898"/>
              <a:gd name="f36" fmla="val 7412440"/>
              <a:gd name="f37" fmla="val 765688"/>
              <a:gd name="f38" fmla="val 7466961"/>
              <a:gd name="f39" fmla="val 651183"/>
              <a:gd name="f40" fmla="val 7567768"/>
              <a:gd name="f41" fmla="val 587147"/>
              <a:gd name="f42" fmla="val 7062857"/>
              <a:gd name="f43" fmla="val 396783"/>
              <a:gd name="f44" fmla="val 7084657"/>
              <a:gd name="f45" fmla="val 400973"/>
              <a:gd name="f46" fmla="val 7106463"/>
              <a:gd name="f47" fmla="val 410117"/>
              <a:gd name="f48" fmla="val 7127059"/>
              <a:gd name="f49" fmla="val 424535"/>
              <a:gd name="f50" fmla="val 7209442"/>
              <a:gd name="f51" fmla="val 482209"/>
              <a:gd name="f52" fmla="val 7241245"/>
              <a:gd name="f53" fmla="val 602433"/>
              <a:gd name="f54" fmla="val 7198094"/>
              <a:gd name="f55" fmla="val 693059"/>
              <a:gd name="f56" fmla="val 7176519"/>
              <a:gd name="f57" fmla="val 738373"/>
              <a:gd name="f58" fmla="val 7140289"/>
              <a:gd name="f59" fmla="val 767709"/>
              <a:gd name="f60" fmla="val 7099157"/>
              <a:gd name="f61" fmla="val 778505"/>
              <a:gd name="f62" fmla="val 7078590"/>
              <a:gd name="f63" fmla="val 783905"/>
              <a:gd name="f64" fmla="val 7056797"/>
              <a:gd name="f65" fmla="val 784670"/>
              <a:gd name="f66" fmla="val 7034998"/>
              <a:gd name="f67" fmla="val 780480"/>
              <a:gd name="f68" fmla="val 7013198"/>
              <a:gd name="f69" fmla="val 776289"/>
              <a:gd name="f70" fmla="val 6991391"/>
              <a:gd name="f71" fmla="val 767146"/>
              <a:gd name="f72" fmla="val 6970795"/>
              <a:gd name="f73" fmla="val 752727"/>
              <a:gd name="f74" fmla="val 6888412"/>
              <a:gd name="f75" fmla="val 695052"/>
              <a:gd name="f76" fmla="val 6856608"/>
              <a:gd name="f77" fmla="val 574829"/>
              <a:gd name="f78" fmla="val 6899760"/>
              <a:gd name="f79" fmla="val 484203"/>
              <a:gd name="f80" fmla="val 6932124"/>
              <a:gd name="f81" fmla="val 416232"/>
              <a:gd name="f82" fmla="val 6997458"/>
              <a:gd name="f83" fmla="val 384213"/>
              <a:gd name="f84" fmla="val 1780739"/>
              <a:gd name="f85" fmla="val 1190"/>
              <a:gd name="f86" fmla="val 2129768"/>
              <a:gd name="f87" fmla="val 14988"/>
              <a:gd name="f88" fmla="val 2488852"/>
              <a:gd name="f89" fmla="val 148495"/>
              <a:gd name="f90" fmla="val 2850847"/>
              <a:gd name="f91" fmla="val 384530"/>
              <a:gd name="f92" fmla="val 3184362"/>
              <a:gd name="f93" fmla="val 601036"/>
              <a:gd name="f94" fmla="val 3487788"/>
              <a:gd name="f95" fmla="val 901267"/>
              <a:gd name="f96" fmla="val 3809413"/>
              <a:gd name="f97" fmla="val 1153764"/>
              <a:gd name="f98" fmla="val 4262448"/>
              <a:gd name="f99" fmla="val 1508236"/>
              <a:gd name="f100" fmla="val 4750558"/>
              <a:gd name="f101" fmla="val 1545992"/>
              <a:gd name="f102" fmla="val 5160376"/>
              <a:gd name="f103" fmla="val 1003825"/>
              <a:gd name="f104" fmla="val 5313232"/>
              <a:gd name="f105" fmla="val 801671"/>
              <a:gd name="f106" fmla="val 5481196"/>
              <a:gd name="f107" fmla="val 587300"/>
              <a:gd name="f108" fmla="val 5677238"/>
              <a:gd name="f109" fmla="val 480424"/>
              <a:gd name="f110" fmla="val 6182723"/>
              <a:gd name="f111" fmla="val 204840"/>
              <a:gd name="f112" fmla="val 6667481"/>
              <a:gd name="f113" fmla="val 431193"/>
              <a:gd name="f114" fmla="val 7082965"/>
              <a:gd name="f115" fmla="val 1065272"/>
              <a:gd name="f116" fmla="val 7249706"/>
              <a:gd name="f117" fmla="val 1319645"/>
              <a:gd name="f118" fmla="val 7421998"/>
              <a:gd name="f119" fmla="val 1601453"/>
              <a:gd name="f120" fmla="val 7687818"/>
              <a:gd name="f121" fmla="val 1625585"/>
              <a:gd name="f122" fmla="val 1633445"/>
              <a:gd name="f123" fmla="val 1419133"/>
              <a:gd name="f124" fmla="val 1422753"/>
              <a:gd name="f125" fmla="val 5488656"/>
              <a:gd name="f126" fmla="val 1462649"/>
              <a:gd name="f127" fmla="val 5312984"/>
              <a:gd name="f128" fmla="val 1506176"/>
              <a:gd name="f129" fmla="val 5138278"/>
              <a:gd name="f130" fmla="val 1543078"/>
              <a:gd name="f131" fmla="val 4961644"/>
              <a:gd name="f132" fmla="val 1609806"/>
              <a:gd name="f133" fmla="val 4640258"/>
              <a:gd name="f134" fmla="val 1539760"/>
              <a:gd name="f135" fmla="val 4343419"/>
              <a:gd name="f136" fmla="val 1334564"/>
              <a:gd name="f137" fmla="val 4133160"/>
              <a:gd name="f138" fmla="val 1117562"/>
              <a:gd name="f139" fmla="val 3910930"/>
              <a:gd name="f140" fmla="val 900716"/>
              <a:gd name="f141" fmla="val 3685928"/>
              <a:gd name="f142" fmla="val 670875"/>
              <a:gd name="f143" fmla="val 3489628"/>
              <a:gd name="f144" fmla="+- 0 0 321639"/>
              <a:gd name="f145" fmla="val 2642174"/>
              <a:gd name="f146" fmla="+- 0 0 67393"/>
              <a:gd name="f147" fmla="val 1165752"/>
              <a:gd name="f148" fmla="val 499515"/>
              <a:gd name="f149" fmla="val 578153"/>
              <a:gd name="f150" fmla="val 899852"/>
              <a:gd name="f151" fmla="val 163598"/>
              <a:gd name="f152" fmla="val 1331986"/>
              <a:gd name="f153" fmla="+- 0 0 16550"/>
              <a:gd name="f154" fmla="+- 0 0 -90"/>
              <a:gd name="f155" fmla="*/ f3 1 7823624"/>
              <a:gd name="f156" fmla="*/ f4 1 5505810"/>
              <a:gd name="f157" fmla="+- f7 0 f5"/>
              <a:gd name="f158" fmla="+- f6 0 f5"/>
              <a:gd name="f159" fmla="*/ f154 f0 1"/>
              <a:gd name="f160" fmla="*/ f158 1 7823624"/>
              <a:gd name="f161" fmla="*/ f157 1 5505810"/>
              <a:gd name="f162" fmla="*/ 7676365 f158 1"/>
              <a:gd name="f163" fmla="*/ 583688 f157 1"/>
              <a:gd name="f164" fmla="*/ 7807957 f158 1"/>
              <a:gd name="f165" fmla="*/ 609260 f157 1"/>
              <a:gd name="f166" fmla="*/ 7823624 f158 1"/>
              <a:gd name="f167" fmla="*/ 618028 f157 1"/>
              <a:gd name="f168" fmla="*/ 1356037 f157 1"/>
              <a:gd name="f169" fmla="*/ 7783921 f158 1"/>
              <a:gd name="f170" fmla="*/ 1367061 f157 1"/>
              <a:gd name="f171" fmla="*/ 7685829 f158 1"/>
              <a:gd name="f172" fmla="*/ 1364631 f157 1"/>
              <a:gd name="f173" fmla="*/ 7556041 f158 1"/>
              <a:gd name="f174" fmla="*/ 1308528 f157 1"/>
              <a:gd name="f175" fmla="*/ 7412440 f158 1"/>
              <a:gd name="f176" fmla="*/ 765688 f157 1"/>
              <a:gd name="f177" fmla="*/ 7062857 f158 1"/>
              <a:gd name="f178" fmla="*/ 396783 f157 1"/>
              <a:gd name="f179" fmla="*/ 7127059 f158 1"/>
              <a:gd name="f180" fmla="*/ 424535 f157 1"/>
              <a:gd name="f181" fmla="*/ 7198094 f158 1"/>
              <a:gd name="f182" fmla="*/ 693059 f157 1"/>
              <a:gd name="f183" fmla="*/ 7099157 f158 1"/>
              <a:gd name="f184" fmla="*/ 778505 f157 1"/>
              <a:gd name="f185" fmla="*/ 7034998 f158 1"/>
              <a:gd name="f186" fmla="*/ 780480 f157 1"/>
              <a:gd name="f187" fmla="*/ 6970795 f158 1"/>
              <a:gd name="f188" fmla="*/ 752727 f157 1"/>
              <a:gd name="f189" fmla="*/ 6899760 f158 1"/>
              <a:gd name="f190" fmla="*/ 484203 f157 1"/>
              <a:gd name="f191" fmla="*/ 1780739 f158 1"/>
              <a:gd name="f192" fmla="*/ 1190 f157 1"/>
              <a:gd name="f193" fmla="*/ 2850847 f158 1"/>
              <a:gd name="f194" fmla="*/ 384530 f157 1"/>
              <a:gd name="f195" fmla="*/ 3809413 f158 1"/>
              <a:gd name="f196" fmla="*/ 1153764 f157 1"/>
              <a:gd name="f197" fmla="*/ 5160376 f158 1"/>
              <a:gd name="f198" fmla="*/ 1003825 f157 1"/>
              <a:gd name="f199" fmla="*/ 5677238 f158 1"/>
              <a:gd name="f200" fmla="*/ 480424 f157 1"/>
              <a:gd name="f201" fmla="*/ 7082965 f158 1"/>
              <a:gd name="f202" fmla="*/ 1065272 f157 1"/>
              <a:gd name="f203" fmla="*/ 7687818 f158 1"/>
              <a:gd name="f204" fmla="*/ 1625585 f157 1"/>
              <a:gd name="f205" fmla="*/ 1633445 f157 1"/>
              <a:gd name="f206" fmla="*/ 5505810 f157 1"/>
              <a:gd name="f207" fmla="*/ 1419133 f158 1"/>
              <a:gd name="f208" fmla="*/ 1422753 f158 1"/>
              <a:gd name="f209" fmla="*/ 5488656 f157 1"/>
              <a:gd name="f210" fmla="*/ 1543078 f158 1"/>
              <a:gd name="f211" fmla="*/ 4961644 f157 1"/>
              <a:gd name="f212" fmla="*/ 1334564 f158 1"/>
              <a:gd name="f213" fmla="*/ 4133160 f157 1"/>
              <a:gd name="f214" fmla="*/ 670875 f158 1"/>
              <a:gd name="f215" fmla="*/ 3489628 f157 1"/>
              <a:gd name="f216" fmla="*/ 499515 f158 1"/>
              <a:gd name="f217" fmla="*/ 578153 f157 1"/>
              <a:gd name="f218" fmla="*/ f159 1 f2"/>
              <a:gd name="f219" fmla="*/ f162 1 7823624"/>
              <a:gd name="f220" fmla="*/ f163 1 5505810"/>
              <a:gd name="f221" fmla="*/ f164 1 7823624"/>
              <a:gd name="f222" fmla="*/ f165 1 5505810"/>
              <a:gd name="f223" fmla="*/ f166 1 7823624"/>
              <a:gd name="f224" fmla="*/ f167 1 5505810"/>
              <a:gd name="f225" fmla="*/ f168 1 5505810"/>
              <a:gd name="f226" fmla="*/ f169 1 7823624"/>
              <a:gd name="f227" fmla="*/ f170 1 5505810"/>
              <a:gd name="f228" fmla="*/ f171 1 7823624"/>
              <a:gd name="f229" fmla="*/ f172 1 5505810"/>
              <a:gd name="f230" fmla="*/ f173 1 7823624"/>
              <a:gd name="f231" fmla="*/ f174 1 5505810"/>
              <a:gd name="f232" fmla="*/ f175 1 7823624"/>
              <a:gd name="f233" fmla="*/ f176 1 5505810"/>
              <a:gd name="f234" fmla="*/ f177 1 7823624"/>
              <a:gd name="f235" fmla="*/ f178 1 5505810"/>
              <a:gd name="f236" fmla="*/ f179 1 7823624"/>
              <a:gd name="f237" fmla="*/ f180 1 5505810"/>
              <a:gd name="f238" fmla="*/ f181 1 7823624"/>
              <a:gd name="f239" fmla="*/ f182 1 5505810"/>
              <a:gd name="f240" fmla="*/ f183 1 7823624"/>
              <a:gd name="f241" fmla="*/ f184 1 5505810"/>
              <a:gd name="f242" fmla="*/ f185 1 7823624"/>
              <a:gd name="f243" fmla="*/ f186 1 5505810"/>
              <a:gd name="f244" fmla="*/ f187 1 7823624"/>
              <a:gd name="f245" fmla="*/ f188 1 5505810"/>
              <a:gd name="f246" fmla="*/ f189 1 7823624"/>
              <a:gd name="f247" fmla="*/ f190 1 5505810"/>
              <a:gd name="f248" fmla="*/ f191 1 7823624"/>
              <a:gd name="f249" fmla="*/ f192 1 5505810"/>
              <a:gd name="f250" fmla="*/ f193 1 7823624"/>
              <a:gd name="f251" fmla="*/ f194 1 5505810"/>
              <a:gd name="f252" fmla="*/ f195 1 7823624"/>
              <a:gd name="f253" fmla="*/ f196 1 5505810"/>
              <a:gd name="f254" fmla="*/ f197 1 7823624"/>
              <a:gd name="f255" fmla="*/ f198 1 5505810"/>
              <a:gd name="f256" fmla="*/ f199 1 7823624"/>
              <a:gd name="f257" fmla="*/ f200 1 5505810"/>
              <a:gd name="f258" fmla="*/ f201 1 7823624"/>
              <a:gd name="f259" fmla="*/ f202 1 5505810"/>
              <a:gd name="f260" fmla="*/ f203 1 7823624"/>
              <a:gd name="f261" fmla="*/ f204 1 5505810"/>
              <a:gd name="f262" fmla="*/ f205 1 5505810"/>
              <a:gd name="f263" fmla="*/ f206 1 5505810"/>
              <a:gd name="f264" fmla="*/ f207 1 7823624"/>
              <a:gd name="f265" fmla="*/ f208 1 7823624"/>
              <a:gd name="f266" fmla="*/ f209 1 5505810"/>
              <a:gd name="f267" fmla="*/ f210 1 7823624"/>
              <a:gd name="f268" fmla="*/ f211 1 5505810"/>
              <a:gd name="f269" fmla="*/ f212 1 7823624"/>
              <a:gd name="f270" fmla="*/ f213 1 5505810"/>
              <a:gd name="f271" fmla="*/ f214 1 7823624"/>
              <a:gd name="f272" fmla="*/ f215 1 5505810"/>
              <a:gd name="f273" fmla="*/ f216 1 7823624"/>
              <a:gd name="f274" fmla="*/ f217 1 5505810"/>
              <a:gd name="f275" fmla="*/ f5 1 f160"/>
              <a:gd name="f276" fmla="*/ f6 1 f160"/>
              <a:gd name="f277" fmla="*/ f5 1 f161"/>
              <a:gd name="f278" fmla="*/ f7 1 f161"/>
              <a:gd name="f279" fmla="+- f218 0 f1"/>
              <a:gd name="f280" fmla="*/ f219 1 f160"/>
              <a:gd name="f281" fmla="*/ f220 1 f161"/>
              <a:gd name="f282" fmla="*/ f221 1 f160"/>
              <a:gd name="f283" fmla="*/ f222 1 f161"/>
              <a:gd name="f284" fmla="*/ f223 1 f160"/>
              <a:gd name="f285" fmla="*/ f224 1 f161"/>
              <a:gd name="f286" fmla="*/ f225 1 f161"/>
              <a:gd name="f287" fmla="*/ f226 1 f160"/>
              <a:gd name="f288" fmla="*/ f227 1 f161"/>
              <a:gd name="f289" fmla="*/ f228 1 f160"/>
              <a:gd name="f290" fmla="*/ f229 1 f161"/>
              <a:gd name="f291" fmla="*/ f230 1 f160"/>
              <a:gd name="f292" fmla="*/ f231 1 f161"/>
              <a:gd name="f293" fmla="*/ f232 1 f160"/>
              <a:gd name="f294" fmla="*/ f233 1 f161"/>
              <a:gd name="f295" fmla="*/ f234 1 f160"/>
              <a:gd name="f296" fmla="*/ f235 1 f161"/>
              <a:gd name="f297" fmla="*/ f236 1 f160"/>
              <a:gd name="f298" fmla="*/ f237 1 f161"/>
              <a:gd name="f299" fmla="*/ f238 1 f160"/>
              <a:gd name="f300" fmla="*/ f239 1 f161"/>
              <a:gd name="f301" fmla="*/ f240 1 f160"/>
              <a:gd name="f302" fmla="*/ f241 1 f161"/>
              <a:gd name="f303" fmla="*/ f242 1 f160"/>
              <a:gd name="f304" fmla="*/ f243 1 f161"/>
              <a:gd name="f305" fmla="*/ f244 1 f160"/>
              <a:gd name="f306" fmla="*/ f245 1 f161"/>
              <a:gd name="f307" fmla="*/ f246 1 f160"/>
              <a:gd name="f308" fmla="*/ f247 1 f161"/>
              <a:gd name="f309" fmla="*/ f248 1 f160"/>
              <a:gd name="f310" fmla="*/ f249 1 f161"/>
              <a:gd name="f311" fmla="*/ f250 1 f160"/>
              <a:gd name="f312" fmla="*/ f251 1 f161"/>
              <a:gd name="f313" fmla="*/ f252 1 f160"/>
              <a:gd name="f314" fmla="*/ f253 1 f161"/>
              <a:gd name="f315" fmla="*/ f254 1 f160"/>
              <a:gd name="f316" fmla="*/ f255 1 f161"/>
              <a:gd name="f317" fmla="*/ f256 1 f160"/>
              <a:gd name="f318" fmla="*/ f257 1 f161"/>
              <a:gd name="f319" fmla="*/ f258 1 f160"/>
              <a:gd name="f320" fmla="*/ f259 1 f161"/>
              <a:gd name="f321" fmla="*/ f260 1 f160"/>
              <a:gd name="f322" fmla="*/ f261 1 f161"/>
              <a:gd name="f323" fmla="*/ f262 1 f161"/>
              <a:gd name="f324" fmla="*/ f263 1 f161"/>
              <a:gd name="f325" fmla="*/ f264 1 f160"/>
              <a:gd name="f326" fmla="*/ f265 1 f160"/>
              <a:gd name="f327" fmla="*/ f266 1 f161"/>
              <a:gd name="f328" fmla="*/ f267 1 f160"/>
              <a:gd name="f329" fmla="*/ f268 1 f161"/>
              <a:gd name="f330" fmla="*/ f269 1 f160"/>
              <a:gd name="f331" fmla="*/ f270 1 f161"/>
              <a:gd name="f332" fmla="*/ f271 1 f160"/>
              <a:gd name="f333" fmla="*/ f272 1 f161"/>
              <a:gd name="f334" fmla="*/ f273 1 f160"/>
              <a:gd name="f335" fmla="*/ f274 1 f161"/>
              <a:gd name="f336" fmla="*/ f275 f155 1"/>
              <a:gd name="f337" fmla="*/ f276 f155 1"/>
              <a:gd name="f338" fmla="*/ f278 f156 1"/>
              <a:gd name="f339" fmla="*/ f277 f156 1"/>
              <a:gd name="f340" fmla="*/ f280 f155 1"/>
              <a:gd name="f341" fmla="*/ f281 f156 1"/>
              <a:gd name="f342" fmla="*/ f282 f155 1"/>
              <a:gd name="f343" fmla="*/ f283 f156 1"/>
              <a:gd name="f344" fmla="*/ f284 f155 1"/>
              <a:gd name="f345" fmla="*/ f285 f156 1"/>
              <a:gd name="f346" fmla="*/ f286 f156 1"/>
              <a:gd name="f347" fmla="*/ f287 f155 1"/>
              <a:gd name="f348" fmla="*/ f288 f156 1"/>
              <a:gd name="f349" fmla="*/ f289 f155 1"/>
              <a:gd name="f350" fmla="*/ f290 f156 1"/>
              <a:gd name="f351" fmla="*/ f291 f155 1"/>
              <a:gd name="f352" fmla="*/ f292 f156 1"/>
              <a:gd name="f353" fmla="*/ f293 f155 1"/>
              <a:gd name="f354" fmla="*/ f294 f156 1"/>
              <a:gd name="f355" fmla="*/ f295 f155 1"/>
              <a:gd name="f356" fmla="*/ f296 f156 1"/>
              <a:gd name="f357" fmla="*/ f297 f155 1"/>
              <a:gd name="f358" fmla="*/ f298 f156 1"/>
              <a:gd name="f359" fmla="*/ f299 f155 1"/>
              <a:gd name="f360" fmla="*/ f300 f156 1"/>
              <a:gd name="f361" fmla="*/ f301 f155 1"/>
              <a:gd name="f362" fmla="*/ f302 f156 1"/>
              <a:gd name="f363" fmla="*/ f303 f155 1"/>
              <a:gd name="f364" fmla="*/ f304 f156 1"/>
              <a:gd name="f365" fmla="*/ f305 f155 1"/>
              <a:gd name="f366" fmla="*/ f306 f156 1"/>
              <a:gd name="f367" fmla="*/ f307 f155 1"/>
              <a:gd name="f368" fmla="*/ f308 f156 1"/>
              <a:gd name="f369" fmla="*/ f309 f155 1"/>
              <a:gd name="f370" fmla="*/ f310 f156 1"/>
              <a:gd name="f371" fmla="*/ f311 f155 1"/>
              <a:gd name="f372" fmla="*/ f312 f156 1"/>
              <a:gd name="f373" fmla="*/ f313 f155 1"/>
              <a:gd name="f374" fmla="*/ f314 f156 1"/>
              <a:gd name="f375" fmla="*/ f315 f155 1"/>
              <a:gd name="f376" fmla="*/ f316 f156 1"/>
              <a:gd name="f377" fmla="*/ f317 f155 1"/>
              <a:gd name="f378" fmla="*/ f318 f156 1"/>
              <a:gd name="f379" fmla="*/ f319 f155 1"/>
              <a:gd name="f380" fmla="*/ f320 f156 1"/>
              <a:gd name="f381" fmla="*/ f321 f155 1"/>
              <a:gd name="f382" fmla="*/ f322 f156 1"/>
              <a:gd name="f383" fmla="*/ f323 f156 1"/>
              <a:gd name="f384" fmla="*/ f324 f156 1"/>
              <a:gd name="f385" fmla="*/ f325 f155 1"/>
              <a:gd name="f386" fmla="*/ f326 f155 1"/>
              <a:gd name="f387" fmla="*/ f327 f156 1"/>
              <a:gd name="f388" fmla="*/ f328 f155 1"/>
              <a:gd name="f389" fmla="*/ f329 f156 1"/>
              <a:gd name="f390" fmla="*/ f330 f155 1"/>
              <a:gd name="f391" fmla="*/ f331 f156 1"/>
              <a:gd name="f392" fmla="*/ f332 f155 1"/>
              <a:gd name="f393" fmla="*/ f333 f156 1"/>
              <a:gd name="f394" fmla="*/ f334 f155 1"/>
              <a:gd name="f395" fmla="*/ f335 f156 1"/>
            </a:gdLst>
            <a:ahLst/>
            <a:cxnLst>
              <a:cxn ang="3cd4">
                <a:pos x="hc" y="t"/>
              </a:cxn>
              <a:cxn ang="0">
                <a:pos x="r" y="vc"/>
              </a:cxn>
              <a:cxn ang="cd4">
                <a:pos x="hc" y="b"/>
              </a:cxn>
              <a:cxn ang="cd2">
                <a:pos x="l" y="vc"/>
              </a:cxn>
              <a:cxn ang="f279">
                <a:pos x="f340" y="f341"/>
              </a:cxn>
              <a:cxn ang="f279">
                <a:pos x="f342" y="f343"/>
              </a:cxn>
              <a:cxn ang="f279">
                <a:pos x="f344" y="f345"/>
              </a:cxn>
              <a:cxn ang="f279">
                <a:pos x="f344" y="f346"/>
              </a:cxn>
              <a:cxn ang="f279">
                <a:pos x="f347" y="f348"/>
              </a:cxn>
              <a:cxn ang="f279">
                <a:pos x="f349" y="f350"/>
              </a:cxn>
              <a:cxn ang="f279">
                <a:pos x="f351" y="f352"/>
              </a:cxn>
              <a:cxn ang="f279">
                <a:pos x="f353" y="f354"/>
              </a:cxn>
              <a:cxn ang="f279">
                <a:pos x="f340" y="f341"/>
              </a:cxn>
              <a:cxn ang="f279">
                <a:pos x="f355" y="f356"/>
              </a:cxn>
              <a:cxn ang="f279">
                <a:pos x="f357" y="f358"/>
              </a:cxn>
              <a:cxn ang="f279">
                <a:pos x="f359" y="f360"/>
              </a:cxn>
              <a:cxn ang="f279">
                <a:pos x="f361" y="f362"/>
              </a:cxn>
              <a:cxn ang="f279">
                <a:pos x="f363" y="f364"/>
              </a:cxn>
              <a:cxn ang="f279">
                <a:pos x="f365" y="f366"/>
              </a:cxn>
              <a:cxn ang="f279">
                <a:pos x="f367" y="f368"/>
              </a:cxn>
              <a:cxn ang="f279">
                <a:pos x="f355" y="f356"/>
              </a:cxn>
              <a:cxn ang="f279">
                <a:pos x="f369" y="f370"/>
              </a:cxn>
              <a:cxn ang="f279">
                <a:pos x="f371" y="f372"/>
              </a:cxn>
              <a:cxn ang="f279">
                <a:pos x="f373" y="f374"/>
              </a:cxn>
              <a:cxn ang="f279">
                <a:pos x="f375" y="f376"/>
              </a:cxn>
              <a:cxn ang="f279">
                <a:pos x="f377" y="f378"/>
              </a:cxn>
              <a:cxn ang="f279">
                <a:pos x="f379" y="f380"/>
              </a:cxn>
              <a:cxn ang="f279">
                <a:pos x="f381" y="f382"/>
              </a:cxn>
              <a:cxn ang="f279">
                <a:pos x="f344" y="f383"/>
              </a:cxn>
              <a:cxn ang="f279">
                <a:pos x="f344" y="f384"/>
              </a:cxn>
              <a:cxn ang="f279">
                <a:pos x="f385" y="f384"/>
              </a:cxn>
              <a:cxn ang="f279">
                <a:pos x="f386" y="f387"/>
              </a:cxn>
              <a:cxn ang="f279">
                <a:pos x="f388" y="f389"/>
              </a:cxn>
              <a:cxn ang="f279">
                <a:pos x="f390" y="f391"/>
              </a:cxn>
              <a:cxn ang="f279">
                <a:pos x="f392" y="f393"/>
              </a:cxn>
              <a:cxn ang="f279">
                <a:pos x="f394" y="f395"/>
              </a:cxn>
              <a:cxn ang="f279">
                <a:pos x="f369" y="f370"/>
              </a:cxn>
            </a:cxnLst>
            <a:rect l="f336" t="f339" r="f337" b="f338"/>
            <a:pathLst>
              <a:path w="7823624" h="5505810">
                <a:moveTo>
                  <a:pt x="f8" y="f9"/>
                </a:moveTo>
                <a:cubicBezTo>
                  <a:pt x="f10" y="f11"/>
                  <a:pt x="f12" y="f13"/>
                  <a:pt x="f14" y="f15"/>
                </a:cubicBezTo>
                <a:lnTo>
                  <a:pt x="f6" y="f16"/>
                </a:lnTo>
                <a:lnTo>
                  <a:pt x="f6" y="f17"/>
                </a:lnTo>
                <a:lnTo>
                  <a:pt x="f18" y="f19"/>
                </a:lnTo>
                <a:cubicBezTo>
                  <a:pt x="f20" y="f21"/>
                  <a:pt x="f22" y="f23"/>
                  <a:pt x="f24" y="f25"/>
                </a:cubicBezTo>
                <a:cubicBezTo>
                  <a:pt x="f26" y="f27"/>
                  <a:pt x="f28" y="f29"/>
                  <a:pt x="f30" y="f31"/>
                </a:cubicBezTo>
                <a:cubicBezTo>
                  <a:pt x="f32" y="f33"/>
                  <a:pt x="f34" y="f35"/>
                  <a:pt x="f36" y="f37"/>
                </a:cubicBezTo>
                <a:cubicBezTo>
                  <a:pt x="f38" y="f39"/>
                  <a:pt x="f40" y="f41"/>
                  <a:pt x="f8" y="f9"/>
                </a:cubicBezTo>
                <a:close/>
                <a:moveTo>
                  <a:pt x="f42" y="f43"/>
                </a:moveTo>
                <a:cubicBezTo>
                  <a:pt x="f44" y="f45"/>
                  <a:pt x="f46" y="f47"/>
                  <a:pt x="f48" y="f49"/>
                </a:cubicBezTo>
                <a:cubicBezTo>
                  <a:pt x="f50" y="f51"/>
                  <a:pt x="f52" y="f53"/>
                  <a:pt x="f54" y="f55"/>
                </a:cubicBezTo>
                <a:cubicBezTo>
                  <a:pt x="f56" y="f57"/>
                  <a:pt x="f58" y="f59"/>
                  <a:pt x="f60" y="f61"/>
                </a:cubicBezTo>
                <a:cubicBezTo>
                  <a:pt x="f62" y="f63"/>
                  <a:pt x="f64" y="f65"/>
                  <a:pt x="f66" y="f67"/>
                </a:cubicBezTo>
                <a:cubicBezTo>
                  <a:pt x="f68" y="f69"/>
                  <a:pt x="f70" y="f71"/>
                  <a:pt x="f72" y="f73"/>
                </a:cubicBezTo>
                <a:cubicBezTo>
                  <a:pt x="f74" y="f75"/>
                  <a:pt x="f76" y="f77"/>
                  <a:pt x="f78" y="f79"/>
                </a:cubicBezTo>
                <a:cubicBezTo>
                  <a:pt x="f80" y="f81"/>
                  <a:pt x="f82" y="f83"/>
                  <a:pt x="f42" y="f43"/>
                </a:cubicBezTo>
                <a:close/>
                <a:moveTo>
                  <a:pt x="f84" y="f85"/>
                </a:moveTo>
                <a:cubicBezTo>
                  <a:pt x="f86" y="f87"/>
                  <a:pt x="f88" y="f89"/>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lnTo>
                  <a:pt x="f6" y="f122"/>
                </a:lnTo>
                <a:lnTo>
                  <a:pt x="f6" y="f7"/>
                </a:lnTo>
                <a:lnTo>
                  <a:pt x="f123" y="f7"/>
                </a:lnTo>
                <a:lnTo>
                  <a:pt x="f124" y="f125"/>
                </a:lnTo>
                <a:cubicBezTo>
                  <a:pt x="f126" y="f127"/>
                  <a:pt x="f128" y="f129"/>
                  <a:pt x="f130" y="f131"/>
                </a:cubicBezTo>
                <a:cubicBezTo>
                  <a:pt x="f132" y="f133"/>
                  <a:pt x="f134" y="f135"/>
                  <a:pt x="f136" y="f137"/>
                </a:cubicBezTo>
                <a:cubicBezTo>
                  <a:pt x="f138" y="f139"/>
                  <a:pt x="f140" y="f141"/>
                  <a:pt x="f142" y="f143"/>
                </a:cubicBezTo>
                <a:cubicBezTo>
                  <a:pt x="f144" y="f145"/>
                  <a:pt x="f146" y="f147"/>
                  <a:pt x="f148" y="f149"/>
                </a:cubicBezTo>
                <a:cubicBezTo>
                  <a:pt x="f150" y="f151"/>
                  <a:pt x="f152" y="f153"/>
                  <a:pt x="f84" y="f85"/>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4" name="Title 1">
            <a:extLst>
              <a:ext uri="{FF2B5EF4-FFF2-40B4-BE49-F238E27FC236}">
                <a16:creationId xmlns:a16="http://schemas.microsoft.com/office/drawing/2014/main" id="{56324592-D923-EBBA-3D37-C1F4656CF05B}"/>
              </a:ext>
            </a:extLst>
          </p:cNvPr>
          <p:cNvSpPr txBox="1">
            <a:spLocks noGrp="1"/>
          </p:cNvSpPr>
          <p:nvPr>
            <p:ph type="title"/>
          </p:nvPr>
        </p:nvSpPr>
        <p:spPr>
          <a:xfrm>
            <a:off x="609603" y="552782"/>
            <a:ext cx="10972800" cy="1570802"/>
          </a:xfrm>
        </p:spPr>
        <p:txBody>
          <a:bodyPr/>
          <a:lstStyle/>
          <a:p>
            <a:pPr lvl="0"/>
            <a:r>
              <a:rPr lang="en-GB">
                <a:latin typeface="Arial" pitchFamily="34"/>
                <a:cs typeface="Arial" pitchFamily="34"/>
              </a:rPr>
              <a:t>Which digital tool is most used by students UWTSD to collaborate together? </a:t>
            </a:r>
          </a:p>
        </p:txBody>
      </p:sp>
      <p:sp>
        <p:nvSpPr>
          <p:cNvPr id="5" name="Content Placeholder 2">
            <a:extLst>
              <a:ext uri="{FF2B5EF4-FFF2-40B4-BE49-F238E27FC236}">
                <a16:creationId xmlns:a16="http://schemas.microsoft.com/office/drawing/2014/main" id="{9DD3740C-C6FB-9F8B-BF51-E2CF011EB23C}"/>
              </a:ext>
            </a:extLst>
          </p:cNvPr>
          <p:cNvSpPr txBox="1">
            <a:spLocks noGrp="1"/>
          </p:cNvSpPr>
          <p:nvPr>
            <p:ph idx="1"/>
          </p:nvPr>
        </p:nvSpPr>
        <p:spPr>
          <a:xfrm>
            <a:off x="609603" y="2397684"/>
            <a:ext cx="5481828" cy="4053910"/>
          </a:xfrm>
        </p:spPr>
        <p:txBody>
          <a:bodyPr>
            <a:normAutofit/>
          </a:bodyPr>
          <a:lstStyle/>
          <a:p>
            <a:pPr lvl="0"/>
            <a:r>
              <a:rPr lang="en-GB" u="sng" dirty="0">
                <a:latin typeface="Arial"/>
                <a:cs typeface="Arial"/>
              </a:rPr>
              <a:t>Introduction</a:t>
            </a:r>
          </a:p>
          <a:p>
            <a:pPr lvl="0"/>
            <a:r>
              <a:rPr lang="en-GB" dirty="0">
                <a:latin typeface="Arial" pitchFamily="34"/>
                <a:cs typeface="Arial" pitchFamily="34"/>
              </a:rPr>
              <a:t>In this presentation we will be analysing different types of digital tools used by students to collaborate with one another to share information, view each other’s work, gain knowledge and study together. We also can do online lessons by using these tools and much more.</a:t>
            </a:r>
          </a:p>
          <a:p>
            <a:pPr lvl="0"/>
            <a:endParaRPr lang="en-GB" dirty="0">
              <a:latin typeface="Arial" pitchFamily="34"/>
              <a:cs typeface="Arial" pitchFamily="34"/>
            </a:endParaRPr>
          </a:p>
          <a:p>
            <a:pPr lvl="0"/>
            <a:r>
              <a:rPr lang="en-GB" u="sng" dirty="0">
                <a:latin typeface="Arial"/>
                <a:cs typeface="Arial"/>
              </a:rPr>
              <a:t>Nazreen Akhtar</a:t>
            </a:r>
          </a:p>
          <a:p>
            <a:endParaRPr lang="en-GB" dirty="0">
              <a:latin typeface="Arial"/>
              <a:cs typeface="Arial"/>
            </a:endParaRPr>
          </a:p>
          <a:p>
            <a:pPr lvl="0"/>
            <a:endParaRPr lang="en-GB" dirty="0">
              <a:latin typeface="Arial" pitchFamily="34"/>
              <a:cs typeface="Arial" pitchFamily="34"/>
            </a:endParaRPr>
          </a:p>
          <a:p>
            <a:pPr lvl="0"/>
            <a:endParaRPr lang="en-GB" dirty="0">
              <a:latin typeface="Arial" pitchFamily="34"/>
              <a:cs typeface="Arial" pitchFamily="34"/>
            </a:endParaRPr>
          </a:p>
          <a:p>
            <a:pPr lvl="0"/>
            <a:endParaRPr lang="en-GB" dirty="0">
              <a:latin typeface="Arial" pitchFamily="34"/>
              <a:cs typeface="Arial" pitchFamily="34"/>
            </a:endParaRPr>
          </a:p>
        </p:txBody>
      </p:sp>
      <p:sp>
        <p:nvSpPr>
          <p:cNvPr id="6" name="Slide Number Placeholder 9">
            <a:extLst>
              <a:ext uri="{FF2B5EF4-FFF2-40B4-BE49-F238E27FC236}">
                <a16:creationId xmlns:a16="http://schemas.microsoft.com/office/drawing/2014/main" id="{7428B30F-158A-E2C3-D809-660DF22A6C4C}"/>
              </a:ext>
            </a:extLst>
          </p:cNvPr>
          <p:cNvSpPr txBox="1"/>
          <p:nvPr/>
        </p:nvSpPr>
        <p:spPr>
          <a:xfrm>
            <a:off x="10134596" y="6356351"/>
            <a:ext cx="1447796"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6B88E32-962E-475D-B95C-74C19413327E}" type="slidenum">
              <a:rPr/>
              <a:t>2</a:t>
            </a:fld>
            <a:endParaRPr lang="en-US" sz="800" b="0" i="0" u="none" strike="noStrike" kern="1200" cap="all" spc="200" baseline="0">
              <a:solidFill>
                <a:srgbClr val="262626"/>
              </a:solidFill>
              <a:uFillTx/>
              <a:latin typeface="Avenir Next LT Pro"/>
              <a:cs typeface="Segoe UI Semilight" pitchFamily="34"/>
            </a:endParaRPr>
          </a:p>
        </p:txBody>
      </p:sp>
      <p:pic>
        <p:nvPicPr>
          <p:cNvPr id="7" name="Picture 12" descr="Graphical user interface, application&#10;&#10;Description automatically generated">
            <a:extLst>
              <a:ext uri="{FF2B5EF4-FFF2-40B4-BE49-F238E27FC236}">
                <a16:creationId xmlns:a16="http://schemas.microsoft.com/office/drawing/2014/main" id="{AD22B116-FF55-1776-21ED-8ED3E9450D75}"/>
              </a:ext>
            </a:extLst>
          </p:cNvPr>
          <p:cNvPicPr>
            <a:picLocks noChangeAspect="1"/>
          </p:cNvPicPr>
          <p:nvPr/>
        </p:nvPicPr>
        <p:blipFill>
          <a:blip r:embed="rId2"/>
          <a:srcRect l="32950" t="45861" r="32958" b="17670"/>
          <a:stretch>
            <a:fillRect/>
          </a:stretch>
        </p:blipFill>
        <p:spPr>
          <a:xfrm>
            <a:off x="5988094" y="2821262"/>
            <a:ext cx="5332095" cy="3206745"/>
          </a:xfrm>
          <a:prstGeom prst="rect">
            <a:avLst/>
          </a:prstGeom>
          <a:noFill/>
          <a:ln cap="flat">
            <a:noFill/>
          </a:ln>
        </p:spPr>
      </p:pic>
    </p:spTree>
    <p:extLst>
      <p:ext uri="{BB962C8B-B14F-4D97-AF65-F5344CB8AC3E}">
        <p14:creationId xmlns:p14="http://schemas.microsoft.com/office/powerpoint/2010/main" val="3389299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ckground Fill">
            <a:extLst>
              <a:ext uri="{FF2B5EF4-FFF2-40B4-BE49-F238E27FC236}">
                <a16:creationId xmlns:a16="http://schemas.microsoft.com/office/drawing/2014/main" id="{11CC65AE-43AC-81CC-18F4-7465639DD5E8}"/>
              </a:ext>
            </a:extLst>
          </p:cNvPr>
          <p:cNvSpPr>
            <a:spLocks noMove="1" noResize="1"/>
          </p:cNvSpPr>
          <p:nvPr/>
        </p:nvSpPr>
        <p:spPr>
          <a:xfrm>
            <a:off x="0" y="0"/>
            <a:ext cx="12188952" cy="6858000"/>
          </a:xfrm>
          <a:prstGeom prst="rect">
            <a:avLst/>
          </a:prstGeom>
          <a:solidFill>
            <a:srgbClr val="E9F3F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3" name="Rectangle 18">
            <a:extLst>
              <a:ext uri="{FF2B5EF4-FFF2-40B4-BE49-F238E27FC236}">
                <a16:creationId xmlns:a16="http://schemas.microsoft.com/office/drawing/2014/main" id="{1C575C5B-9E33-470B-8E84-F87C161043E5}"/>
              </a:ext>
            </a:extLst>
          </p:cNvPr>
          <p:cNvSpPr>
            <a:spLocks noMove="1" noResize="1"/>
          </p:cNvSpPr>
          <p:nvPr/>
        </p:nvSpPr>
        <p:spPr>
          <a:xfrm>
            <a:off x="0" y="0"/>
            <a:ext cx="12191996" cy="6858000"/>
          </a:xfrm>
          <a:prstGeom prst="rect">
            <a:avLst/>
          </a:prstGeom>
          <a:solidFill>
            <a:srgbClr val="AEAEAE">
              <a:alpha val="1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FFFFFF"/>
              </a:solidFill>
              <a:uFillTx/>
              <a:latin typeface="Avenir Next LT Pro"/>
            </a:endParaRPr>
          </a:p>
        </p:txBody>
      </p:sp>
      <p:sp>
        <p:nvSpPr>
          <p:cNvPr id="4" name="Freeform: Shape 20">
            <a:extLst>
              <a:ext uri="{FF2B5EF4-FFF2-40B4-BE49-F238E27FC236}">
                <a16:creationId xmlns:a16="http://schemas.microsoft.com/office/drawing/2014/main" id="{54A6E332-BBDB-6DFD-7EF3-C61389902883}"/>
              </a:ext>
            </a:extLst>
          </p:cNvPr>
          <p:cNvSpPr>
            <a:spLocks noMove="1" noResize="1"/>
          </p:cNvSpPr>
          <p:nvPr/>
        </p:nvSpPr>
        <p:spPr>
          <a:xfrm>
            <a:off x="0" y="0"/>
            <a:ext cx="8916076" cy="6858000"/>
          </a:xfrm>
          <a:custGeom>
            <a:avLst/>
            <a:gdLst>
              <a:gd name="f0" fmla="val 10800000"/>
              <a:gd name="f1" fmla="val 5400000"/>
              <a:gd name="f2" fmla="val 180"/>
              <a:gd name="f3" fmla="val w"/>
              <a:gd name="f4" fmla="val h"/>
              <a:gd name="f5" fmla="val 0"/>
              <a:gd name="f6" fmla="val 8916078"/>
              <a:gd name="f7" fmla="val 6820849"/>
              <a:gd name="f8" fmla="val 8183400"/>
              <a:gd name="f9" fmla="val 3865853"/>
              <a:gd name="f10" fmla="val 8208679"/>
              <a:gd name="f11" fmla="val 3867370"/>
              <a:gd name="f12" fmla="val 8234181"/>
              <a:gd name="f13" fmla="val 3871443"/>
              <a:gd name="f14" fmla="val 8259593"/>
              <a:gd name="f15" fmla="val 3878252"/>
              <a:gd name="f16" fmla="val 8462901"/>
              <a:gd name="f17" fmla="val 3932728"/>
              <a:gd name="f18" fmla="val 8583552"/>
              <a:gd name="f19" fmla="val 4141703"/>
              <a:gd name="f20" fmla="val 8529076"/>
              <a:gd name="f21" fmla="val 4345010"/>
              <a:gd name="f22" fmla="val 8474600"/>
              <a:gd name="f23" fmla="val 4548317"/>
              <a:gd name="f24" fmla="val 8265626"/>
              <a:gd name="f25" fmla="val 4668969"/>
              <a:gd name="f26" fmla="val 8062319"/>
              <a:gd name="f27" fmla="val 4614493"/>
              <a:gd name="f28" fmla="val 7859012"/>
              <a:gd name="f29" fmla="val 4560017"/>
              <a:gd name="f30" fmla="val 7738360"/>
              <a:gd name="f31" fmla="val 4351042"/>
              <a:gd name="f32" fmla="val 7792836"/>
              <a:gd name="f33" fmla="val 4147735"/>
              <a:gd name="f34" fmla="val 7840502"/>
              <a:gd name="f35" fmla="val 3969841"/>
              <a:gd name="f36" fmla="val 8006457"/>
              <a:gd name="f37" fmla="val 3855230"/>
              <a:gd name="f38" fmla="val 8734942"/>
              <a:gd name="f39" fmla="val 2667480"/>
              <a:gd name="f40" fmla="val 8747705"/>
              <a:gd name="f41" fmla="val 2668246"/>
              <a:gd name="f42" fmla="val 8760581"/>
              <a:gd name="f43" fmla="val 2670303"/>
              <a:gd name="f44" fmla="val 8773412"/>
              <a:gd name="f45" fmla="val 2673741"/>
              <a:gd name="f46" fmla="val 8876062"/>
              <a:gd name="f47" fmla="val 2701246"/>
              <a:gd name="f48" fmla="val 8936980"/>
              <a:gd name="f49" fmla="val 2806757"/>
              <a:gd name="f50" fmla="val 8909474"/>
              <a:gd name="f51" fmla="val 2909407"/>
              <a:gd name="f52" fmla="val 8881969"/>
              <a:gd name="f53" fmla="val 3012057"/>
              <a:gd name="f54" fmla="val 8776458"/>
              <a:gd name="f55" fmla="val 3072974"/>
              <a:gd name="f56" fmla="val 8673808"/>
              <a:gd name="f57" fmla="val 3045469"/>
              <a:gd name="f58" fmla="val 8571158"/>
              <a:gd name="f59" fmla="val 3017965"/>
              <a:gd name="f60" fmla="val 8510241"/>
              <a:gd name="f61" fmla="val 2912452"/>
              <a:gd name="f62" fmla="val 8537746"/>
              <a:gd name="f63" fmla="val 2809802"/>
              <a:gd name="f64" fmla="val 8558375"/>
              <a:gd name="f65" fmla="val 2732815"/>
              <a:gd name="f66" fmla="val 8622882"/>
              <a:gd name="f67" fmla="val 2679302"/>
              <a:gd name="f68" fmla="val 8697151"/>
              <a:gd name="f69" fmla="val 2668961"/>
              <a:gd name="f70" fmla="val 8709529"/>
              <a:gd name="f71" fmla="val 2667237"/>
              <a:gd name="f72" fmla="val 8722180"/>
              <a:gd name="f73" fmla="val 2666714"/>
              <a:gd name="f74" fmla="val 8776652"/>
              <a:gd name="f75" fmla="val 1"/>
              <a:gd name="f76" fmla="val 8786961"/>
              <a:gd name="f77" fmla="val 42970"/>
              <a:gd name="f78" fmla="val 8794957"/>
              <a:gd name="f79" fmla="val 100392"/>
              <a:gd name="f80" fmla="val 8791826"/>
              <a:gd name="f81" fmla="val 160330"/>
              <a:gd name="f82" fmla="val 8775876"/>
              <a:gd name="f83" fmla="val 219853"/>
              <a:gd name="f84" fmla="val 8712079"/>
              <a:gd name="f85" fmla="val 457946"/>
              <a:gd name="f86" fmla="val 8467349"/>
              <a:gd name="f87" fmla="val 599241"/>
              <a:gd name="f88" fmla="val 8229255"/>
              <a:gd name="f89" fmla="val 535444"/>
              <a:gd name="f90" fmla="val 8020924"/>
              <a:gd name="f91" fmla="val 479621"/>
              <a:gd name="f92" fmla="val 7886703"/>
              <a:gd name="f93" fmla="val 285271"/>
              <a:gd name="f94" fmla="val 7899142"/>
              <a:gd name="f95" fmla="val 78053"/>
              <a:gd name="f96" fmla="val 7911844"/>
              <a:gd name="f97" fmla="val 3064542"/>
              <a:gd name="f98" fmla="val 3626351"/>
              <a:gd name="f99" fmla="val 6388767"/>
              <a:gd name="f100" fmla="val 7293415"/>
              <a:gd name="f101" fmla="val 7285291"/>
              <a:gd name="f102" fmla="val 184997"/>
              <a:gd name="f103" fmla="val 7283933"/>
              <a:gd name="f104" fmla="val 263521"/>
              <a:gd name="f105" fmla="val 7284806"/>
              <a:gd name="f106" fmla="val 341911"/>
              <a:gd name="f107" fmla="val 7288318"/>
              <a:gd name="f108" fmla="val 419996"/>
              <a:gd name="f109" fmla="val 7301507"/>
              <a:gd name="f110" fmla="val 709488"/>
              <a:gd name="f111" fmla="val 7530168"/>
              <a:gd name="f112" fmla="val 891535"/>
              <a:gd name="f113" fmla="val 7736280"/>
              <a:gd name="f114" fmla="val 1068100"/>
              <a:gd name="f115" fmla="val 8250069"/>
              <a:gd name="f116" fmla="val 1508062"/>
              <a:gd name="f117" fmla="val 8424916"/>
              <a:gd name="f118" fmla="val 2032159"/>
              <a:gd name="f119" fmla="val 8184147"/>
              <a:gd name="f120" fmla="val 2589406"/>
              <a:gd name="f121" fmla="val 8090773"/>
              <a:gd name="f122" fmla="val 2805524"/>
              <a:gd name="f123" fmla="val 7909218"/>
              <a:gd name="f124" fmla="val 2993264"/>
              <a:gd name="f125" fmla="val 7738154"/>
              <a:gd name="f126" fmla="val 3164270"/>
              <a:gd name="f127" fmla="val 7279360"/>
              <a:gd name="f128" fmla="val 3622745"/>
              <a:gd name="f129" fmla="val 7298159"/>
              <a:gd name="f130" fmla="val 4154456"/>
              <a:gd name="f131" fmla="val 7579762"/>
              <a:gd name="f132" fmla="val 4641256"/>
              <a:gd name="f133" fmla="val 7780382"/>
              <a:gd name="f134" fmla="val 4986833"/>
              <a:gd name="f135" fmla="val 8020938"/>
              <a:gd name="f136" fmla="val 5311557"/>
              <a:gd name="f137" fmla="val 8191492"/>
              <a:gd name="f138" fmla="val 5670858"/>
              <a:gd name="f139" fmla="val 8357544"/>
              <a:gd name="f140" fmla="val 6019043"/>
              <a:gd name="f141" fmla="val 8456063"/>
              <a:gd name="f142" fmla="val 6366409"/>
              <a:gd name="f143" fmla="val 8477065"/>
              <a:gd name="f144" fmla="val 6707671"/>
              <a:gd name="f145" fmla="val 8478852"/>
              <a:gd name="f146" fmla="+- 0 0 -90"/>
              <a:gd name="f147" fmla="*/ f3 1 8916078"/>
              <a:gd name="f148" fmla="*/ f4 1 6820849"/>
              <a:gd name="f149" fmla="+- f7 0 f5"/>
              <a:gd name="f150" fmla="+- f6 0 f5"/>
              <a:gd name="f151" fmla="*/ f146 f0 1"/>
              <a:gd name="f152" fmla="*/ f150 1 8916078"/>
              <a:gd name="f153" fmla="*/ f149 1 6820849"/>
              <a:gd name="f154" fmla="*/ 8183400 f150 1"/>
              <a:gd name="f155" fmla="*/ 3865853 f149 1"/>
              <a:gd name="f156" fmla="*/ 8259593 f150 1"/>
              <a:gd name="f157" fmla="*/ 3878252 f149 1"/>
              <a:gd name="f158" fmla="*/ 8529076 f150 1"/>
              <a:gd name="f159" fmla="*/ 4345010 f149 1"/>
              <a:gd name="f160" fmla="*/ 8062319 f150 1"/>
              <a:gd name="f161" fmla="*/ 4614493 f149 1"/>
              <a:gd name="f162" fmla="*/ 7792836 f150 1"/>
              <a:gd name="f163" fmla="*/ 4147735 f149 1"/>
              <a:gd name="f164" fmla="*/ 8734942 f150 1"/>
              <a:gd name="f165" fmla="*/ 2667480 f149 1"/>
              <a:gd name="f166" fmla="*/ 8773412 f150 1"/>
              <a:gd name="f167" fmla="*/ 2673741 f149 1"/>
              <a:gd name="f168" fmla="*/ 8909474 f150 1"/>
              <a:gd name="f169" fmla="*/ 2909407 f149 1"/>
              <a:gd name="f170" fmla="*/ 8673808 f150 1"/>
              <a:gd name="f171" fmla="*/ 3045469 f149 1"/>
              <a:gd name="f172" fmla="*/ 8537746 f150 1"/>
              <a:gd name="f173" fmla="*/ 2809802 f149 1"/>
              <a:gd name="f174" fmla="*/ 8697151 f150 1"/>
              <a:gd name="f175" fmla="*/ 2668961 f149 1"/>
              <a:gd name="f176" fmla="*/ 8776652 f150 1"/>
              <a:gd name="f177" fmla="*/ 1 f149 1"/>
              <a:gd name="f178" fmla="*/ 8786961 f150 1"/>
              <a:gd name="f179" fmla="*/ 42970 f149 1"/>
              <a:gd name="f180" fmla="*/ 8775876 f150 1"/>
              <a:gd name="f181" fmla="*/ 219853 f149 1"/>
              <a:gd name="f182" fmla="*/ 8229255 f150 1"/>
              <a:gd name="f183" fmla="*/ 535444 f149 1"/>
              <a:gd name="f184" fmla="*/ 7899142 f150 1"/>
              <a:gd name="f185" fmla="*/ 78053 f149 1"/>
              <a:gd name="f186" fmla="*/ 7911844 f150 1"/>
              <a:gd name="f187" fmla="*/ 0 f150 1"/>
              <a:gd name="f188" fmla="*/ 0 f149 1"/>
              <a:gd name="f189" fmla="*/ 3064542 f150 1"/>
              <a:gd name="f190" fmla="*/ 3626351 f150 1"/>
              <a:gd name="f191" fmla="*/ 6388767 f150 1"/>
              <a:gd name="f192" fmla="*/ 7293415 f150 1"/>
              <a:gd name="f193" fmla="*/ 7285291 f150 1"/>
              <a:gd name="f194" fmla="*/ 184997 f149 1"/>
              <a:gd name="f195" fmla="*/ 7288318 f150 1"/>
              <a:gd name="f196" fmla="*/ 419996 f149 1"/>
              <a:gd name="f197" fmla="*/ 7736280 f150 1"/>
              <a:gd name="f198" fmla="*/ 1068100 f149 1"/>
              <a:gd name="f199" fmla="*/ 8184147 f150 1"/>
              <a:gd name="f200" fmla="*/ 2589406 f149 1"/>
              <a:gd name="f201" fmla="*/ 7738154 f150 1"/>
              <a:gd name="f202" fmla="*/ 3164270 f149 1"/>
              <a:gd name="f203" fmla="*/ 7579762 f150 1"/>
              <a:gd name="f204" fmla="*/ 4641256 f149 1"/>
              <a:gd name="f205" fmla="*/ 8191492 f150 1"/>
              <a:gd name="f206" fmla="*/ 5670858 f149 1"/>
              <a:gd name="f207" fmla="*/ 8477065 f150 1"/>
              <a:gd name="f208" fmla="*/ 6707671 f149 1"/>
              <a:gd name="f209" fmla="*/ 8478852 f150 1"/>
              <a:gd name="f210" fmla="*/ 6820849 f149 1"/>
              <a:gd name="f211" fmla="*/ f151 1 f2"/>
              <a:gd name="f212" fmla="*/ f154 1 8916078"/>
              <a:gd name="f213" fmla="*/ f155 1 6820849"/>
              <a:gd name="f214" fmla="*/ f156 1 8916078"/>
              <a:gd name="f215" fmla="*/ f157 1 6820849"/>
              <a:gd name="f216" fmla="*/ f158 1 8916078"/>
              <a:gd name="f217" fmla="*/ f159 1 6820849"/>
              <a:gd name="f218" fmla="*/ f160 1 8916078"/>
              <a:gd name="f219" fmla="*/ f161 1 6820849"/>
              <a:gd name="f220" fmla="*/ f162 1 8916078"/>
              <a:gd name="f221" fmla="*/ f163 1 6820849"/>
              <a:gd name="f222" fmla="*/ f164 1 8916078"/>
              <a:gd name="f223" fmla="*/ f165 1 6820849"/>
              <a:gd name="f224" fmla="*/ f166 1 8916078"/>
              <a:gd name="f225" fmla="*/ f167 1 6820849"/>
              <a:gd name="f226" fmla="*/ f168 1 8916078"/>
              <a:gd name="f227" fmla="*/ f169 1 6820849"/>
              <a:gd name="f228" fmla="*/ f170 1 8916078"/>
              <a:gd name="f229" fmla="*/ f171 1 6820849"/>
              <a:gd name="f230" fmla="*/ f172 1 8916078"/>
              <a:gd name="f231" fmla="*/ f173 1 6820849"/>
              <a:gd name="f232" fmla="*/ f174 1 8916078"/>
              <a:gd name="f233" fmla="*/ f175 1 6820849"/>
              <a:gd name="f234" fmla="*/ f176 1 8916078"/>
              <a:gd name="f235" fmla="*/ f177 1 6820849"/>
              <a:gd name="f236" fmla="*/ f178 1 8916078"/>
              <a:gd name="f237" fmla="*/ f179 1 6820849"/>
              <a:gd name="f238" fmla="*/ f180 1 8916078"/>
              <a:gd name="f239" fmla="*/ f181 1 6820849"/>
              <a:gd name="f240" fmla="*/ f182 1 8916078"/>
              <a:gd name="f241" fmla="*/ f183 1 6820849"/>
              <a:gd name="f242" fmla="*/ f184 1 8916078"/>
              <a:gd name="f243" fmla="*/ f185 1 6820849"/>
              <a:gd name="f244" fmla="*/ f186 1 8916078"/>
              <a:gd name="f245" fmla="*/ f187 1 8916078"/>
              <a:gd name="f246" fmla="*/ f188 1 6820849"/>
              <a:gd name="f247" fmla="*/ f189 1 8916078"/>
              <a:gd name="f248" fmla="*/ f190 1 8916078"/>
              <a:gd name="f249" fmla="*/ f191 1 8916078"/>
              <a:gd name="f250" fmla="*/ f192 1 8916078"/>
              <a:gd name="f251" fmla="*/ f193 1 8916078"/>
              <a:gd name="f252" fmla="*/ f194 1 6820849"/>
              <a:gd name="f253" fmla="*/ f195 1 8916078"/>
              <a:gd name="f254" fmla="*/ f196 1 6820849"/>
              <a:gd name="f255" fmla="*/ f197 1 8916078"/>
              <a:gd name="f256" fmla="*/ f198 1 6820849"/>
              <a:gd name="f257" fmla="*/ f199 1 8916078"/>
              <a:gd name="f258" fmla="*/ f200 1 6820849"/>
              <a:gd name="f259" fmla="*/ f201 1 8916078"/>
              <a:gd name="f260" fmla="*/ f202 1 6820849"/>
              <a:gd name="f261" fmla="*/ f203 1 8916078"/>
              <a:gd name="f262" fmla="*/ f204 1 6820849"/>
              <a:gd name="f263" fmla="*/ f205 1 8916078"/>
              <a:gd name="f264" fmla="*/ f206 1 6820849"/>
              <a:gd name="f265" fmla="*/ f207 1 8916078"/>
              <a:gd name="f266" fmla="*/ f208 1 6820849"/>
              <a:gd name="f267" fmla="*/ f209 1 8916078"/>
              <a:gd name="f268" fmla="*/ f210 1 6820849"/>
              <a:gd name="f269" fmla="*/ f5 1 f152"/>
              <a:gd name="f270" fmla="*/ f6 1 f152"/>
              <a:gd name="f271" fmla="*/ f5 1 f153"/>
              <a:gd name="f272" fmla="*/ f7 1 f153"/>
              <a:gd name="f273" fmla="+- f211 0 f1"/>
              <a:gd name="f274" fmla="*/ f212 1 f152"/>
              <a:gd name="f275" fmla="*/ f213 1 f153"/>
              <a:gd name="f276" fmla="*/ f214 1 f152"/>
              <a:gd name="f277" fmla="*/ f215 1 f153"/>
              <a:gd name="f278" fmla="*/ f216 1 f152"/>
              <a:gd name="f279" fmla="*/ f217 1 f153"/>
              <a:gd name="f280" fmla="*/ f218 1 f152"/>
              <a:gd name="f281" fmla="*/ f219 1 f153"/>
              <a:gd name="f282" fmla="*/ f220 1 f152"/>
              <a:gd name="f283" fmla="*/ f221 1 f153"/>
              <a:gd name="f284" fmla="*/ f222 1 f152"/>
              <a:gd name="f285" fmla="*/ f223 1 f153"/>
              <a:gd name="f286" fmla="*/ f224 1 f152"/>
              <a:gd name="f287" fmla="*/ f225 1 f153"/>
              <a:gd name="f288" fmla="*/ f226 1 f152"/>
              <a:gd name="f289" fmla="*/ f227 1 f153"/>
              <a:gd name="f290" fmla="*/ f228 1 f152"/>
              <a:gd name="f291" fmla="*/ f229 1 f153"/>
              <a:gd name="f292" fmla="*/ f230 1 f152"/>
              <a:gd name="f293" fmla="*/ f231 1 f153"/>
              <a:gd name="f294" fmla="*/ f232 1 f152"/>
              <a:gd name="f295" fmla="*/ f233 1 f153"/>
              <a:gd name="f296" fmla="*/ f234 1 f152"/>
              <a:gd name="f297" fmla="*/ f235 1 f153"/>
              <a:gd name="f298" fmla="*/ f236 1 f152"/>
              <a:gd name="f299" fmla="*/ f237 1 f153"/>
              <a:gd name="f300" fmla="*/ f238 1 f152"/>
              <a:gd name="f301" fmla="*/ f239 1 f153"/>
              <a:gd name="f302" fmla="*/ f240 1 f152"/>
              <a:gd name="f303" fmla="*/ f241 1 f153"/>
              <a:gd name="f304" fmla="*/ f242 1 f152"/>
              <a:gd name="f305" fmla="*/ f243 1 f153"/>
              <a:gd name="f306" fmla="*/ f244 1 f152"/>
              <a:gd name="f307" fmla="*/ f245 1 f152"/>
              <a:gd name="f308" fmla="*/ f246 1 f153"/>
              <a:gd name="f309" fmla="*/ f247 1 f152"/>
              <a:gd name="f310" fmla="*/ f248 1 f152"/>
              <a:gd name="f311" fmla="*/ f249 1 f152"/>
              <a:gd name="f312" fmla="*/ f250 1 f152"/>
              <a:gd name="f313" fmla="*/ f251 1 f152"/>
              <a:gd name="f314" fmla="*/ f252 1 f153"/>
              <a:gd name="f315" fmla="*/ f253 1 f152"/>
              <a:gd name="f316" fmla="*/ f254 1 f153"/>
              <a:gd name="f317" fmla="*/ f255 1 f152"/>
              <a:gd name="f318" fmla="*/ f256 1 f153"/>
              <a:gd name="f319" fmla="*/ f257 1 f152"/>
              <a:gd name="f320" fmla="*/ f258 1 f153"/>
              <a:gd name="f321" fmla="*/ f259 1 f152"/>
              <a:gd name="f322" fmla="*/ f260 1 f153"/>
              <a:gd name="f323" fmla="*/ f261 1 f152"/>
              <a:gd name="f324" fmla="*/ f262 1 f153"/>
              <a:gd name="f325" fmla="*/ f263 1 f152"/>
              <a:gd name="f326" fmla="*/ f264 1 f153"/>
              <a:gd name="f327" fmla="*/ f265 1 f152"/>
              <a:gd name="f328" fmla="*/ f266 1 f153"/>
              <a:gd name="f329" fmla="*/ f267 1 f152"/>
              <a:gd name="f330" fmla="*/ f268 1 f153"/>
              <a:gd name="f331" fmla="*/ f269 f147 1"/>
              <a:gd name="f332" fmla="*/ f270 f147 1"/>
              <a:gd name="f333" fmla="*/ f272 f148 1"/>
              <a:gd name="f334" fmla="*/ f271 f148 1"/>
              <a:gd name="f335" fmla="*/ f274 f147 1"/>
              <a:gd name="f336" fmla="*/ f275 f148 1"/>
              <a:gd name="f337" fmla="*/ f276 f147 1"/>
              <a:gd name="f338" fmla="*/ f277 f148 1"/>
              <a:gd name="f339" fmla="*/ f278 f147 1"/>
              <a:gd name="f340" fmla="*/ f279 f148 1"/>
              <a:gd name="f341" fmla="*/ f280 f147 1"/>
              <a:gd name="f342" fmla="*/ f281 f148 1"/>
              <a:gd name="f343" fmla="*/ f282 f147 1"/>
              <a:gd name="f344" fmla="*/ f283 f148 1"/>
              <a:gd name="f345" fmla="*/ f284 f147 1"/>
              <a:gd name="f346" fmla="*/ f285 f148 1"/>
              <a:gd name="f347" fmla="*/ f286 f147 1"/>
              <a:gd name="f348" fmla="*/ f287 f148 1"/>
              <a:gd name="f349" fmla="*/ f288 f147 1"/>
              <a:gd name="f350" fmla="*/ f289 f148 1"/>
              <a:gd name="f351" fmla="*/ f290 f147 1"/>
              <a:gd name="f352" fmla="*/ f291 f148 1"/>
              <a:gd name="f353" fmla="*/ f292 f147 1"/>
              <a:gd name="f354" fmla="*/ f293 f148 1"/>
              <a:gd name="f355" fmla="*/ f294 f147 1"/>
              <a:gd name="f356" fmla="*/ f295 f148 1"/>
              <a:gd name="f357" fmla="*/ f296 f147 1"/>
              <a:gd name="f358" fmla="*/ f297 f148 1"/>
              <a:gd name="f359" fmla="*/ f298 f147 1"/>
              <a:gd name="f360" fmla="*/ f299 f148 1"/>
              <a:gd name="f361" fmla="*/ f300 f147 1"/>
              <a:gd name="f362" fmla="*/ f301 f148 1"/>
              <a:gd name="f363" fmla="*/ f302 f147 1"/>
              <a:gd name="f364" fmla="*/ f303 f148 1"/>
              <a:gd name="f365" fmla="*/ f304 f147 1"/>
              <a:gd name="f366" fmla="*/ f305 f148 1"/>
              <a:gd name="f367" fmla="*/ f306 f147 1"/>
              <a:gd name="f368" fmla="*/ f307 f147 1"/>
              <a:gd name="f369" fmla="*/ f308 f148 1"/>
              <a:gd name="f370" fmla="*/ f309 f147 1"/>
              <a:gd name="f371" fmla="*/ f310 f147 1"/>
              <a:gd name="f372" fmla="*/ f311 f147 1"/>
              <a:gd name="f373" fmla="*/ f312 f147 1"/>
              <a:gd name="f374" fmla="*/ f313 f147 1"/>
              <a:gd name="f375" fmla="*/ f314 f148 1"/>
              <a:gd name="f376" fmla="*/ f315 f147 1"/>
              <a:gd name="f377" fmla="*/ f316 f148 1"/>
              <a:gd name="f378" fmla="*/ f317 f147 1"/>
              <a:gd name="f379" fmla="*/ f318 f148 1"/>
              <a:gd name="f380" fmla="*/ f319 f147 1"/>
              <a:gd name="f381" fmla="*/ f320 f148 1"/>
              <a:gd name="f382" fmla="*/ f321 f147 1"/>
              <a:gd name="f383" fmla="*/ f322 f148 1"/>
              <a:gd name="f384" fmla="*/ f323 f147 1"/>
              <a:gd name="f385" fmla="*/ f324 f148 1"/>
              <a:gd name="f386" fmla="*/ f325 f147 1"/>
              <a:gd name="f387" fmla="*/ f326 f148 1"/>
              <a:gd name="f388" fmla="*/ f327 f147 1"/>
              <a:gd name="f389" fmla="*/ f328 f148 1"/>
              <a:gd name="f390" fmla="*/ f329 f147 1"/>
              <a:gd name="f391" fmla="*/ f330 f148 1"/>
            </a:gdLst>
            <a:ahLst/>
            <a:cxnLst>
              <a:cxn ang="3cd4">
                <a:pos x="hc" y="t"/>
              </a:cxn>
              <a:cxn ang="0">
                <a:pos x="r" y="vc"/>
              </a:cxn>
              <a:cxn ang="cd4">
                <a:pos x="hc" y="b"/>
              </a:cxn>
              <a:cxn ang="cd2">
                <a:pos x="l" y="vc"/>
              </a:cxn>
              <a:cxn ang="f273">
                <a:pos x="f335" y="f336"/>
              </a:cxn>
              <a:cxn ang="f273">
                <a:pos x="f337" y="f338"/>
              </a:cxn>
              <a:cxn ang="f273">
                <a:pos x="f339" y="f340"/>
              </a:cxn>
              <a:cxn ang="f273">
                <a:pos x="f341" y="f342"/>
              </a:cxn>
              <a:cxn ang="f273">
                <a:pos x="f343" y="f344"/>
              </a:cxn>
              <a:cxn ang="f273">
                <a:pos x="f335" y="f336"/>
              </a:cxn>
              <a:cxn ang="f273">
                <a:pos x="f345" y="f346"/>
              </a:cxn>
              <a:cxn ang="f273">
                <a:pos x="f347" y="f348"/>
              </a:cxn>
              <a:cxn ang="f273">
                <a:pos x="f349" y="f350"/>
              </a:cxn>
              <a:cxn ang="f273">
                <a:pos x="f351" y="f352"/>
              </a:cxn>
              <a:cxn ang="f273">
                <a:pos x="f353" y="f354"/>
              </a:cxn>
              <a:cxn ang="f273">
                <a:pos x="f355" y="f356"/>
              </a:cxn>
              <a:cxn ang="f273">
                <a:pos x="f345" y="f346"/>
              </a:cxn>
              <a:cxn ang="f273">
                <a:pos x="f357" y="f358"/>
              </a:cxn>
              <a:cxn ang="f273">
                <a:pos x="f359" y="f360"/>
              </a:cxn>
              <a:cxn ang="f273">
                <a:pos x="f361" y="f362"/>
              </a:cxn>
              <a:cxn ang="f273">
                <a:pos x="f363" y="f364"/>
              </a:cxn>
              <a:cxn ang="f273">
                <a:pos x="f365" y="f366"/>
              </a:cxn>
              <a:cxn ang="f273">
                <a:pos x="f367" y="f358"/>
              </a:cxn>
              <a:cxn ang="f273">
                <a:pos x="f368" y="f369"/>
              </a:cxn>
              <a:cxn ang="f273">
                <a:pos x="f370" y="f358"/>
              </a:cxn>
              <a:cxn ang="f273">
                <a:pos x="f371" y="f358"/>
              </a:cxn>
              <a:cxn ang="f273">
                <a:pos x="f372" y="f358"/>
              </a:cxn>
              <a:cxn ang="f273">
                <a:pos x="f373" y="f358"/>
              </a:cxn>
              <a:cxn ang="f273">
                <a:pos x="f374" y="f375"/>
              </a:cxn>
              <a:cxn ang="f273">
                <a:pos x="f376" y="f377"/>
              </a:cxn>
              <a:cxn ang="f273">
                <a:pos x="f378" y="f379"/>
              </a:cxn>
              <a:cxn ang="f273">
                <a:pos x="f380" y="f381"/>
              </a:cxn>
              <a:cxn ang="f273">
                <a:pos x="f382" y="f383"/>
              </a:cxn>
              <a:cxn ang="f273">
                <a:pos x="f384" y="f385"/>
              </a:cxn>
              <a:cxn ang="f273">
                <a:pos x="f386" y="f387"/>
              </a:cxn>
              <a:cxn ang="f273">
                <a:pos x="f388" y="f389"/>
              </a:cxn>
              <a:cxn ang="f273">
                <a:pos x="f390" y="f391"/>
              </a:cxn>
              <a:cxn ang="f273">
                <a:pos x="f368" y="f391"/>
              </a:cxn>
            </a:cxnLst>
            <a:rect l="f331" t="f334" r="f332" b="f333"/>
            <a:pathLst>
              <a:path w="8916078" h="6820849">
                <a:moveTo>
                  <a:pt x="f8" y="f9"/>
                </a:moveTo>
                <a:cubicBezTo>
                  <a:pt x="f10" y="f11"/>
                  <a:pt x="f12" y="f13"/>
                  <a:pt x="f14" y="f15"/>
                </a:cubicBezTo>
                <a:cubicBezTo>
                  <a:pt x="f16" y="f17"/>
                  <a:pt x="f18" y="f19"/>
                  <a:pt x="f20" y="f21"/>
                </a:cubicBezTo>
                <a:cubicBezTo>
                  <a:pt x="f22" y="f23"/>
                  <a:pt x="f24" y="f25"/>
                  <a:pt x="f26" y="f27"/>
                </a:cubicBezTo>
                <a:cubicBezTo>
                  <a:pt x="f28" y="f29"/>
                  <a:pt x="f30" y="f31"/>
                  <a:pt x="f32" y="f33"/>
                </a:cubicBezTo>
                <a:cubicBezTo>
                  <a:pt x="f34" y="f35"/>
                  <a:pt x="f36" y="f37"/>
                  <a:pt x="f8" y="f9"/>
                </a:cubicBezTo>
                <a:close/>
                <a:moveTo>
                  <a:pt x="f38" y="f39"/>
                </a:moveTo>
                <a:cubicBezTo>
                  <a:pt x="f40" y="f41"/>
                  <a:pt x="f42" y="f43"/>
                  <a:pt x="f44" y="f45"/>
                </a:cubicBezTo>
                <a:cubicBezTo>
                  <a:pt x="f46" y="f47"/>
                  <a:pt x="f48" y="f49"/>
                  <a:pt x="f50" y="f51"/>
                </a:cubicBezTo>
                <a:cubicBezTo>
                  <a:pt x="f52" y="f53"/>
                  <a:pt x="f54" y="f55"/>
                  <a:pt x="f56" y="f57"/>
                </a:cubicBezTo>
                <a:cubicBezTo>
                  <a:pt x="f58" y="f59"/>
                  <a:pt x="f60" y="f61"/>
                  <a:pt x="f62" y="f63"/>
                </a:cubicBezTo>
                <a:cubicBezTo>
                  <a:pt x="f64" y="f65"/>
                  <a:pt x="f66" y="f67"/>
                  <a:pt x="f68" y="f69"/>
                </a:cubicBezTo>
                <a:cubicBezTo>
                  <a:pt x="f70" y="f71"/>
                  <a:pt x="f72" y="f73"/>
                  <a:pt x="f38" y="f39"/>
                </a:cubicBezTo>
                <a:close/>
                <a:moveTo>
                  <a:pt x="f74" y="f75"/>
                </a:moveTo>
                <a:lnTo>
                  <a:pt x="f76" y="f77"/>
                </a:lnTo>
                <a:cubicBezTo>
                  <a:pt x="f78" y="f79"/>
                  <a:pt x="f80" y="f81"/>
                  <a:pt x="f82" y="f83"/>
                </a:cubicBezTo>
                <a:cubicBezTo>
                  <a:pt x="f84" y="f85"/>
                  <a:pt x="f86" y="f87"/>
                  <a:pt x="f88" y="f89"/>
                </a:cubicBezTo>
                <a:cubicBezTo>
                  <a:pt x="f90" y="f91"/>
                  <a:pt x="f92" y="f93"/>
                  <a:pt x="f94" y="f95"/>
                </a:cubicBezTo>
                <a:lnTo>
                  <a:pt x="f96" y="f75"/>
                </a:lnTo>
                <a:close/>
                <a:moveTo>
                  <a:pt x="f5" y="f5"/>
                </a:moveTo>
                <a:lnTo>
                  <a:pt x="f97" y="f75"/>
                </a:lnTo>
                <a:lnTo>
                  <a:pt x="f98" y="f75"/>
                </a:lnTo>
                <a:lnTo>
                  <a:pt x="f99" y="f75"/>
                </a:lnTo>
                <a:lnTo>
                  <a:pt x="f100" y="f75"/>
                </a:lnTo>
                <a:lnTo>
                  <a:pt x="f101" y="f102"/>
                </a:lnTo>
                <a:cubicBezTo>
                  <a:pt x="f103" y="f104"/>
                  <a:pt x="f105" y="f106"/>
                  <a:pt x="f107" y="f108"/>
                </a:cubicBezTo>
                <a:cubicBezTo>
                  <a:pt x="f109" y="f110"/>
                  <a:pt x="f111" y="f112"/>
                  <a:pt x="f113" y="f114"/>
                </a:cubicBezTo>
                <a:cubicBezTo>
                  <a:pt x="f115" y="f116"/>
                  <a:pt x="f117" y="f118"/>
                  <a:pt x="f119" y="f120"/>
                </a:cubicBezTo>
                <a:cubicBezTo>
                  <a:pt x="f121" y="f122"/>
                  <a:pt x="f123" y="f124"/>
                  <a:pt x="f125" y="f126"/>
                </a:cubicBezTo>
                <a:cubicBezTo>
                  <a:pt x="f127" y="f128"/>
                  <a:pt x="f129" y="f130"/>
                  <a:pt x="f131" y="f132"/>
                </a:cubicBezTo>
                <a:cubicBezTo>
                  <a:pt x="f133" y="f134"/>
                  <a:pt x="f135" y="f136"/>
                  <a:pt x="f137" y="f138"/>
                </a:cubicBezTo>
                <a:cubicBezTo>
                  <a:pt x="f139" y="f140"/>
                  <a:pt x="f141" y="f142"/>
                  <a:pt x="f143" y="f144"/>
                </a:cubicBezTo>
                <a:lnTo>
                  <a:pt x="f145" y="f7"/>
                </a:lnTo>
                <a:lnTo>
                  <a:pt x="f5" y="f7"/>
                </a:ln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5" name="Title 1">
            <a:extLst>
              <a:ext uri="{FF2B5EF4-FFF2-40B4-BE49-F238E27FC236}">
                <a16:creationId xmlns:a16="http://schemas.microsoft.com/office/drawing/2014/main" id="{1C3CAE68-2549-BCAB-6113-B347324A21F4}"/>
              </a:ext>
            </a:extLst>
          </p:cNvPr>
          <p:cNvSpPr txBox="1">
            <a:spLocks noGrp="1"/>
          </p:cNvSpPr>
          <p:nvPr>
            <p:ph type="title"/>
          </p:nvPr>
        </p:nvSpPr>
        <p:spPr>
          <a:xfrm>
            <a:off x="609603" y="557784"/>
            <a:ext cx="6029325" cy="1325559"/>
          </a:xfrm>
        </p:spPr>
        <p:txBody>
          <a:bodyPr/>
          <a:lstStyle/>
          <a:p>
            <a:pPr lvl="0"/>
            <a:r>
              <a:rPr lang="en-GB"/>
              <a:t>Proposed Method</a:t>
            </a:r>
          </a:p>
        </p:txBody>
      </p:sp>
      <p:sp>
        <p:nvSpPr>
          <p:cNvPr id="6" name="Content Placeholder 2">
            <a:extLst>
              <a:ext uri="{FF2B5EF4-FFF2-40B4-BE49-F238E27FC236}">
                <a16:creationId xmlns:a16="http://schemas.microsoft.com/office/drawing/2014/main" id="{16447E3D-2639-F043-66C8-C7BA2A45D3F9}"/>
              </a:ext>
            </a:extLst>
          </p:cNvPr>
          <p:cNvSpPr txBox="1">
            <a:spLocks noGrp="1"/>
          </p:cNvSpPr>
          <p:nvPr>
            <p:ph idx="1"/>
          </p:nvPr>
        </p:nvSpPr>
        <p:spPr>
          <a:xfrm>
            <a:off x="609603" y="2502493"/>
            <a:ext cx="5345910" cy="4036536"/>
          </a:xfrm>
        </p:spPr>
        <p:txBody>
          <a:bodyPr/>
          <a:lstStyle/>
          <a:p>
            <a:r>
              <a:rPr lang="en-GB" dirty="0"/>
              <a:t>We did our research via questionnaire using Quantitative and quantitative research we did forms of questionary in Microsoft forms  and the data had been collected, analysed and we will  discuss that later in class. </a:t>
            </a:r>
          </a:p>
        </p:txBody>
      </p:sp>
      <p:sp>
        <p:nvSpPr>
          <p:cNvPr id="7" name="Slide Number Placeholder 4">
            <a:extLst>
              <a:ext uri="{FF2B5EF4-FFF2-40B4-BE49-F238E27FC236}">
                <a16:creationId xmlns:a16="http://schemas.microsoft.com/office/drawing/2014/main" id="{BBF54F89-639C-007B-516A-36C8D45E677A}"/>
              </a:ext>
            </a:extLst>
          </p:cNvPr>
          <p:cNvSpPr txBox="1"/>
          <p:nvPr/>
        </p:nvSpPr>
        <p:spPr>
          <a:xfrm>
            <a:off x="10134596" y="6356351"/>
            <a:ext cx="1447796"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ED2AD2E-A0B9-48BC-8D33-8346082F8263}" type="slidenum">
              <a:rPr/>
              <a:t>3</a:t>
            </a:fld>
            <a:endParaRPr lang="en-US" sz="800" b="0" i="0" u="none" strike="noStrike" kern="1200" cap="all" spc="200" baseline="0">
              <a:solidFill>
                <a:srgbClr val="262626"/>
              </a:solidFill>
              <a:uFillTx/>
              <a:latin typeface="Avenir Next LT Pro"/>
              <a:cs typeface="Segoe UI Semilight" pitchFamily="34"/>
            </a:endParaRPr>
          </a:p>
        </p:txBody>
      </p:sp>
      <p:pic>
        <p:nvPicPr>
          <p:cNvPr id="10" name="Picture 9">
            <a:extLst>
              <a:ext uri="{FF2B5EF4-FFF2-40B4-BE49-F238E27FC236}">
                <a16:creationId xmlns:a16="http://schemas.microsoft.com/office/drawing/2014/main" id="{6FD7F814-7EAC-9C59-71FB-643DE21527DB}"/>
              </a:ext>
            </a:extLst>
          </p:cNvPr>
          <p:cNvPicPr>
            <a:picLocks noChangeAspect="1"/>
          </p:cNvPicPr>
          <p:nvPr/>
        </p:nvPicPr>
        <p:blipFill>
          <a:blip r:embed="rId3"/>
          <a:stretch>
            <a:fillRect/>
          </a:stretch>
        </p:blipFill>
        <p:spPr>
          <a:xfrm>
            <a:off x="6933338" y="2111828"/>
            <a:ext cx="4458470" cy="3429592"/>
          </a:xfrm>
          <a:prstGeom prst="rect">
            <a:avLst/>
          </a:prstGeom>
        </p:spPr>
      </p:pic>
      <p:sp>
        <p:nvSpPr>
          <p:cNvPr id="11" name="TextBox 10">
            <a:extLst>
              <a:ext uri="{FF2B5EF4-FFF2-40B4-BE49-F238E27FC236}">
                <a16:creationId xmlns:a16="http://schemas.microsoft.com/office/drawing/2014/main" id="{E68A550F-F42C-E2B5-F879-4B5B229A224C}"/>
              </a:ext>
            </a:extLst>
          </p:cNvPr>
          <p:cNvSpPr txBox="1"/>
          <p:nvPr/>
        </p:nvSpPr>
        <p:spPr>
          <a:xfrm>
            <a:off x="598714" y="5693229"/>
            <a:ext cx="3429000" cy="400110"/>
          </a:xfrm>
          <a:prstGeom prst="rect">
            <a:avLst/>
          </a:prstGeom>
          <a:noFill/>
        </p:spPr>
        <p:txBody>
          <a:bodyPr wrap="square" rtlCol="0">
            <a:spAutoFit/>
          </a:bodyPr>
          <a:lstStyle/>
          <a:p>
            <a:r>
              <a:rPr lang="en-GB" sz="2000" u="sng" dirty="0"/>
              <a:t>Saira Arshad</a:t>
            </a:r>
          </a:p>
        </p:txBody>
      </p:sp>
    </p:spTree>
    <p:extLst>
      <p:ext uri="{BB962C8B-B14F-4D97-AF65-F5344CB8AC3E}">
        <p14:creationId xmlns:p14="http://schemas.microsoft.com/office/powerpoint/2010/main" val="147957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B43F1-074F-C00F-B176-026F9D349209}"/>
              </a:ext>
            </a:extLst>
          </p:cNvPr>
          <p:cNvSpPr>
            <a:spLocks noGrp="1"/>
          </p:cNvSpPr>
          <p:nvPr>
            <p:ph type="title"/>
          </p:nvPr>
        </p:nvSpPr>
        <p:spPr/>
        <p:txBody>
          <a:bodyPr/>
          <a:lstStyle/>
          <a:p>
            <a:r>
              <a:rPr lang="en-GB"/>
              <a:t>Questionnaire </a:t>
            </a:r>
            <a:endParaRPr lang="en-GB" dirty="0"/>
          </a:p>
        </p:txBody>
      </p:sp>
      <p:sp>
        <p:nvSpPr>
          <p:cNvPr id="3" name="Content Placeholder 2">
            <a:extLst>
              <a:ext uri="{FF2B5EF4-FFF2-40B4-BE49-F238E27FC236}">
                <a16:creationId xmlns:a16="http://schemas.microsoft.com/office/drawing/2014/main" id="{AE0DF548-3143-C3B3-E6A3-76A8A4188E14}"/>
              </a:ext>
            </a:extLst>
          </p:cNvPr>
          <p:cNvSpPr>
            <a:spLocks noGrp="1"/>
          </p:cNvSpPr>
          <p:nvPr>
            <p:ph idx="1"/>
          </p:nvPr>
        </p:nvSpPr>
        <p:spPr>
          <a:xfrm>
            <a:off x="609603" y="2106201"/>
            <a:ext cx="5170711" cy="4036536"/>
          </a:xfrm>
        </p:spPr>
        <p:txBody>
          <a:bodyPr/>
          <a:lstStyle/>
          <a:p>
            <a:r>
              <a:rPr lang="en-US" b="0" i="0" u="none" strike="noStrike">
                <a:solidFill>
                  <a:srgbClr val="262626"/>
                </a:solidFill>
                <a:effectLst/>
                <a:latin typeface="Avenir Next LT Pro" panose="020B0504020202020204" pitchFamily="34" charset="0"/>
                <a:hlinkClick r:id="rId2"/>
              </a:rPr>
              <a:t>https://forms.office.com/Pages/DesignPageV2.aspx?subpage=design&amp;FormId=-REPTm4EBUWcuNshUjEeIfGu4c9v9BNMgkz0yhPHsb9UMUlWRk42RVdOT1JHSDBYVTNCUTNCNFE1Si4u&amp;Token=8dd9821234e744f58f654987e9c30181</a:t>
            </a:r>
            <a:endParaRPr lang="en-GB" dirty="0"/>
          </a:p>
        </p:txBody>
      </p:sp>
      <p:pic>
        <p:nvPicPr>
          <p:cNvPr id="5" name="Picture 4">
            <a:extLst>
              <a:ext uri="{FF2B5EF4-FFF2-40B4-BE49-F238E27FC236}">
                <a16:creationId xmlns:a16="http://schemas.microsoft.com/office/drawing/2014/main" id="{FE2B6090-AAA3-A798-6359-323191BB1E6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6597834" y="261256"/>
            <a:ext cx="4792445" cy="4441371"/>
          </a:xfrm>
          <a:prstGeom prst="rect">
            <a:avLst/>
          </a:prstGeom>
        </p:spPr>
      </p:pic>
      <p:sp>
        <p:nvSpPr>
          <p:cNvPr id="25" name="TextBox 24">
            <a:extLst>
              <a:ext uri="{FF2B5EF4-FFF2-40B4-BE49-F238E27FC236}">
                <a16:creationId xmlns:a16="http://schemas.microsoft.com/office/drawing/2014/main" id="{355FBE31-29CE-9124-479A-ED0640E24FA1}"/>
              </a:ext>
            </a:extLst>
          </p:cNvPr>
          <p:cNvSpPr txBox="1"/>
          <p:nvPr/>
        </p:nvSpPr>
        <p:spPr>
          <a:xfrm>
            <a:off x="598714" y="5693229"/>
            <a:ext cx="3429000" cy="400110"/>
          </a:xfrm>
          <a:prstGeom prst="rect">
            <a:avLst/>
          </a:prstGeom>
          <a:noFill/>
        </p:spPr>
        <p:txBody>
          <a:bodyPr wrap="square" rtlCol="0">
            <a:spAutoFit/>
          </a:bodyPr>
          <a:lstStyle/>
          <a:p>
            <a:r>
              <a:rPr lang="en-GB" sz="2000" u="sng" dirty="0"/>
              <a:t>Saira Arshad</a:t>
            </a:r>
          </a:p>
        </p:txBody>
      </p:sp>
    </p:spTree>
    <p:extLst>
      <p:ext uri="{BB962C8B-B14F-4D97-AF65-F5344CB8AC3E}">
        <p14:creationId xmlns:p14="http://schemas.microsoft.com/office/powerpoint/2010/main" val="3496301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A0786-1356-DFB1-3EFF-C21E2D8A1498}"/>
              </a:ext>
            </a:extLst>
          </p:cNvPr>
          <p:cNvSpPr>
            <a:spLocks noGrp="1"/>
          </p:cNvSpPr>
          <p:nvPr>
            <p:ph type="title"/>
          </p:nvPr>
        </p:nvSpPr>
        <p:spPr>
          <a:xfrm>
            <a:off x="609603" y="427156"/>
            <a:ext cx="10972800" cy="1325559"/>
          </a:xfrm>
        </p:spPr>
        <p:txBody>
          <a:bodyPr/>
          <a:lstStyle/>
          <a:p>
            <a:r>
              <a:rPr lang="en-GB" dirty="0"/>
              <a:t>Results</a:t>
            </a:r>
          </a:p>
        </p:txBody>
      </p:sp>
      <p:pic>
        <p:nvPicPr>
          <p:cNvPr id="5" name="Content Placeholder 4">
            <a:extLst>
              <a:ext uri="{FF2B5EF4-FFF2-40B4-BE49-F238E27FC236}">
                <a16:creationId xmlns:a16="http://schemas.microsoft.com/office/drawing/2014/main" id="{908B5CAA-44C7-FE97-B08B-27952B0F5FA0}"/>
              </a:ext>
            </a:extLst>
          </p:cNvPr>
          <p:cNvPicPr>
            <a:picLocks noGrp="1" noChangeAspect="1"/>
          </p:cNvPicPr>
          <p:nvPr>
            <p:ph idx="1"/>
          </p:nvPr>
        </p:nvPicPr>
        <p:blipFill rotWithShape="1">
          <a:blip r:embed="rId3"/>
          <a:srcRect l="22081" t="13077" r="30184" b="67231"/>
          <a:stretch/>
        </p:blipFill>
        <p:spPr>
          <a:xfrm>
            <a:off x="772888" y="2364698"/>
            <a:ext cx="6825340" cy="1583798"/>
          </a:xfrm>
          <a:ln w="76200">
            <a:solidFill>
              <a:srgbClr val="E3ECEC"/>
            </a:solidFill>
          </a:ln>
        </p:spPr>
      </p:pic>
      <p:pic>
        <p:nvPicPr>
          <p:cNvPr id="7" name="Picture 6">
            <a:extLst>
              <a:ext uri="{FF2B5EF4-FFF2-40B4-BE49-F238E27FC236}">
                <a16:creationId xmlns:a16="http://schemas.microsoft.com/office/drawing/2014/main" id="{8577E8F1-9103-5E73-8586-0FE541FB5357}"/>
              </a:ext>
            </a:extLst>
          </p:cNvPr>
          <p:cNvPicPr>
            <a:picLocks noChangeAspect="1"/>
          </p:cNvPicPr>
          <p:nvPr/>
        </p:nvPicPr>
        <p:blipFill rotWithShape="1">
          <a:blip r:embed="rId4"/>
          <a:srcRect l="21786" t="31429" r="28661" b="37301"/>
          <a:stretch/>
        </p:blipFill>
        <p:spPr>
          <a:xfrm>
            <a:off x="5845628" y="4445525"/>
            <a:ext cx="5225143" cy="1854691"/>
          </a:xfrm>
          <a:prstGeom prst="rect">
            <a:avLst/>
          </a:prstGeom>
          <a:ln w="57150">
            <a:solidFill>
              <a:srgbClr val="1F77B4"/>
            </a:solidFill>
          </a:ln>
        </p:spPr>
      </p:pic>
      <p:pic>
        <p:nvPicPr>
          <p:cNvPr id="1026" name="Picture 2" descr="See the source image">
            <a:extLst>
              <a:ext uri="{FF2B5EF4-FFF2-40B4-BE49-F238E27FC236}">
                <a16:creationId xmlns:a16="http://schemas.microsoft.com/office/drawing/2014/main" id="{ED06DF63-FCB5-15FC-7E1D-EC01523FF7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3" y="4114591"/>
            <a:ext cx="2275114" cy="227511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16D0537-B98A-631D-DEB4-9ABB72C6634D}"/>
              </a:ext>
            </a:extLst>
          </p:cNvPr>
          <p:cNvSpPr txBox="1"/>
          <p:nvPr/>
        </p:nvSpPr>
        <p:spPr>
          <a:xfrm>
            <a:off x="609603" y="6310372"/>
            <a:ext cx="2128159" cy="400110"/>
          </a:xfrm>
          <a:prstGeom prst="rect">
            <a:avLst/>
          </a:prstGeom>
          <a:noFill/>
        </p:spPr>
        <p:txBody>
          <a:bodyPr wrap="square" rtlCol="0">
            <a:spAutoFit/>
          </a:bodyPr>
          <a:lstStyle/>
          <a:p>
            <a:r>
              <a:rPr lang="en-GB" sz="2000" u="sng" dirty="0"/>
              <a:t>Saira Arshad</a:t>
            </a:r>
          </a:p>
        </p:txBody>
      </p:sp>
    </p:spTree>
    <p:extLst>
      <p:ext uri="{BB962C8B-B14F-4D97-AF65-F5344CB8AC3E}">
        <p14:creationId xmlns:p14="http://schemas.microsoft.com/office/powerpoint/2010/main" val="312771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AC211-F5B3-738C-B8E1-65E1B21F7EE5}"/>
              </a:ext>
            </a:extLst>
          </p:cNvPr>
          <p:cNvSpPr>
            <a:spLocks noGrp="1"/>
          </p:cNvSpPr>
          <p:nvPr>
            <p:ph type="title"/>
          </p:nvPr>
        </p:nvSpPr>
        <p:spPr>
          <a:xfrm>
            <a:off x="120773" y="-376744"/>
            <a:ext cx="10972800" cy="1325559"/>
          </a:xfrm>
        </p:spPr>
        <p:txBody>
          <a:bodyPr/>
          <a:lstStyle/>
          <a:p>
            <a:r>
              <a:rPr lang="en-GB" dirty="0">
                <a:cs typeface="Posterama"/>
              </a:rPr>
              <a:t>Research Timeline</a:t>
            </a:r>
          </a:p>
        </p:txBody>
      </p:sp>
      <p:graphicFrame>
        <p:nvGraphicFramePr>
          <p:cNvPr id="17" name="Table 17">
            <a:extLst>
              <a:ext uri="{FF2B5EF4-FFF2-40B4-BE49-F238E27FC236}">
                <a16:creationId xmlns:a16="http://schemas.microsoft.com/office/drawing/2014/main" id="{A6CD5EA0-2239-D7A4-BB65-F41E35F1C559}"/>
              </a:ext>
            </a:extLst>
          </p:cNvPr>
          <p:cNvGraphicFramePr>
            <a:graphicFrameLocks noGrp="1"/>
          </p:cNvGraphicFramePr>
          <p:nvPr>
            <p:extLst>
              <p:ext uri="{D42A27DB-BD31-4B8C-83A1-F6EECF244321}">
                <p14:modId xmlns:p14="http://schemas.microsoft.com/office/powerpoint/2010/main" val="3979372600"/>
              </p:ext>
            </p:extLst>
          </p:nvPr>
        </p:nvGraphicFramePr>
        <p:xfrm>
          <a:off x="247002" y="1251818"/>
          <a:ext cx="11697995" cy="4060490"/>
        </p:xfrm>
        <a:graphic>
          <a:graphicData uri="http://schemas.openxmlformats.org/drawingml/2006/table">
            <a:tbl>
              <a:tblPr firstRow="1">
                <a:tableStyleId>{5C22544A-7EE6-4342-B048-85BDC9FD1C3A}</a:tableStyleId>
              </a:tblPr>
              <a:tblGrid>
                <a:gridCol w="2310726">
                  <a:extLst>
                    <a:ext uri="{9D8B030D-6E8A-4147-A177-3AD203B41FA5}">
                      <a16:colId xmlns:a16="http://schemas.microsoft.com/office/drawing/2014/main" val="2531070116"/>
                    </a:ext>
                  </a:extLst>
                </a:gridCol>
                <a:gridCol w="1354567">
                  <a:extLst>
                    <a:ext uri="{9D8B030D-6E8A-4147-A177-3AD203B41FA5}">
                      <a16:colId xmlns:a16="http://schemas.microsoft.com/office/drawing/2014/main" val="2653519816"/>
                    </a:ext>
                  </a:extLst>
                </a:gridCol>
                <a:gridCol w="1832646">
                  <a:extLst>
                    <a:ext uri="{9D8B030D-6E8A-4147-A177-3AD203B41FA5}">
                      <a16:colId xmlns:a16="http://schemas.microsoft.com/office/drawing/2014/main" val="371303513"/>
                    </a:ext>
                  </a:extLst>
                </a:gridCol>
                <a:gridCol w="1832646">
                  <a:extLst>
                    <a:ext uri="{9D8B030D-6E8A-4147-A177-3AD203B41FA5}">
                      <a16:colId xmlns:a16="http://schemas.microsoft.com/office/drawing/2014/main" val="2351744496"/>
                    </a:ext>
                  </a:extLst>
                </a:gridCol>
                <a:gridCol w="1832646">
                  <a:extLst>
                    <a:ext uri="{9D8B030D-6E8A-4147-A177-3AD203B41FA5}">
                      <a16:colId xmlns:a16="http://schemas.microsoft.com/office/drawing/2014/main" val="1884683521"/>
                    </a:ext>
                  </a:extLst>
                </a:gridCol>
                <a:gridCol w="1267382">
                  <a:extLst>
                    <a:ext uri="{9D8B030D-6E8A-4147-A177-3AD203B41FA5}">
                      <a16:colId xmlns:a16="http://schemas.microsoft.com/office/drawing/2014/main" val="3851078970"/>
                    </a:ext>
                  </a:extLst>
                </a:gridCol>
                <a:gridCol w="1267382">
                  <a:extLst>
                    <a:ext uri="{9D8B030D-6E8A-4147-A177-3AD203B41FA5}">
                      <a16:colId xmlns:a16="http://schemas.microsoft.com/office/drawing/2014/main" val="2036485585"/>
                    </a:ext>
                  </a:extLst>
                </a:gridCol>
              </a:tblGrid>
              <a:tr h="273141">
                <a:tc>
                  <a:txBody>
                    <a:bodyPr/>
                    <a:lstStyle/>
                    <a:p>
                      <a:r>
                        <a:rPr lang="en-GB" dirty="0"/>
                        <a:t>Activities </a:t>
                      </a:r>
                    </a:p>
                  </a:txBody>
                  <a:tcPr/>
                </a:tc>
                <a:tc>
                  <a:txBody>
                    <a:bodyPr/>
                    <a:lstStyle/>
                    <a:p>
                      <a:r>
                        <a:rPr lang="en-GB" dirty="0"/>
                        <a:t>Week 1</a:t>
                      </a:r>
                    </a:p>
                  </a:txBody>
                  <a:tcPr/>
                </a:tc>
                <a:tc>
                  <a:txBody>
                    <a:bodyPr/>
                    <a:lstStyle/>
                    <a:p>
                      <a:r>
                        <a:rPr lang="en-GB"/>
                        <a:t>Week 2</a:t>
                      </a:r>
                    </a:p>
                  </a:txBody>
                  <a:tcPr/>
                </a:tc>
                <a:tc>
                  <a:txBody>
                    <a:bodyPr/>
                    <a:lstStyle/>
                    <a:p>
                      <a:r>
                        <a:rPr lang="en-GB"/>
                        <a:t>Week3</a:t>
                      </a:r>
                    </a:p>
                  </a:txBody>
                  <a:tcPr/>
                </a:tc>
                <a:tc>
                  <a:txBody>
                    <a:bodyPr/>
                    <a:lstStyle/>
                    <a:p>
                      <a:r>
                        <a:rPr lang="en-GB" dirty="0"/>
                        <a:t>Week 4</a:t>
                      </a:r>
                    </a:p>
                  </a:txBody>
                  <a:tcPr/>
                </a:tc>
                <a:tc>
                  <a:txBody>
                    <a:bodyPr/>
                    <a:lstStyle/>
                    <a:p>
                      <a:r>
                        <a:rPr lang="en-GB" dirty="0"/>
                        <a:t>Week 5</a:t>
                      </a:r>
                    </a:p>
                  </a:txBody>
                  <a:tcPr/>
                </a:tc>
                <a:tc>
                  <a:txBody>
                    <a:bodyPr/>
                    <a:lstStyle/>
                    <a:p>
                      <a:r>
                        <a:rPr lang="en-GB" dirty="0"/>
                        <a:t>Week 6</a:t>
                      </a:r>
                    </a:p>
                  </a:txBody>
                  <a:tcPr/>
                </a:tc>
                <a:extLst>
                  <a:ext uri="{0D108BD9-81ED-4DB2-BD59-A6C34878D82A}">
                    <a16:rowId xmlns:a16="http://schemas.microsoft.com/office/drawing/2014/main" val="639807368"/>
                  </a:ext>
                </a:extLst>
              </a:tr>
              <a:tr h="480729">
                <a:tc>
                  <a:txBody>
                    <a:bodyPr/>
                    <a:lstStyle/>
                    <a:p>
                      <a:r>
                        <a:rPr lang="en-GB" dirty="0"/>
                        <a:t>Research skills</a:t>
                      </a:r>
                    </a:p>
                  </a:txBody>
                  <a:tcPr/>
                </a:tc>
                <a:tc>
                  <a:txBody>
                    <a:bodyPr/>
                    <a:lstStyle/>
                    <a:p>
                      <a:endParaRPr lang="en-GB" dirty="0"/>
                    </a:p>
                  </a:txBody>
                  <a:tcPr>
                    <a:solidFill>
                      <a:srgbClr val="FF0000"/>
                    </a:solidFill>
                  </a:tcPr>
                </a:tc>
                <a:tc>
                  <a:txBody>
                    <a:bodyPr/>
                    <a:lstStyle/>
                    <a:p>
                      <a:endParaRPr lang="en-GB" dirty="0"/>
                    </a:p>
                  </a:txBody>
                  <a:tcPr>
                    <a:solidFill>
                      <a:srgbClr val="FF0000"/>
                    </a:solidFill>
                  </a:tcPr>
                </a:tc>
                <a:tc>
                  <a:txBody>
                    <a:bodyPr/>
                    <a:lstStyle/>
                    <a:p>
                      <a:endParaRPr lang="en-GB" dirty="0"/>
                    </a:p>
                  </a:txBody>
                  <a:tcPr>
                    <a:solidFill>
                      <a:srgbClr val="FF0000"/>
                    </a:solidFill>
                  </a:tcPr>
                </a:tc>
                <a:tc>
                  <a:txBody>
                    <a:bodyPr/>
                    <a:lstStyle/>
                    <a:p>
                      <a:endParaRPr lang="en-GB" dirty="0"/>
                    </a:p>
                  </a:txBody>
                  <a:tcPr>
                    <a:solidFill>
                      <a:srgbClr val="FF0000"/>
                    </a:solidFill>
                  </a:tcPr>
                </a:tc>
                <a:tc>
                  <a:txBody>
                    <a:bodyPr/>
                    <a:lstStyle/>
                    <a:p>
                      <a:endParaRPr lang="en-GB" dirty="0"/>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1478516158"/>
                  </a:ext>
                </a:extLst>
              </a:tr>
              <a:tr h="906829">
                <a:tc>
                  <a:txBody>
                    <a:bodyPr/>
                    <a:lstStyle/>
                    <a:p>
                      <a:r>
                        <a:rPr lang="en-GB" dirty="0"/>
                        <a:t>Finding $ understanding information </a:t>
                      </a:r>
                    </a:p>
                  </a:txBody>
                  <a:tcPr/>
                </a:tc>
                <a:tc>
                  <a:txBody>
                    <a:bodyPr/>
                    <a:lstStyle/>
                    <a:p>
                      <a:endParaRPr lang="en-GB" dirty="0"/>
                    </a:p>
                  </a:txBody>
                  <a:tcPr/>
                </a:tc>
                <a:tc>
                  <a:txBody>
                    <a:bodyPr/>
                    <a:lstStyle/>
                    <a:p>
                      <a:endParaRPr lang="en-GB" dirty="0"/>
                    </a:p>
                  </a:txBody>
                  <a:tcPr>
                    <a:solidFill>
                      <a:srgbClr val="002060"/>
                    </a:solidFill>
                  </a:tcPr>
                </a:tc>
                <a:tc>
                  <a:txBody>
                    <a:bodyPr/>
                    <a:lstStyle/>
                    <a:p>
                      <a:endParaRPr lang="en-GB" dirty="0"/>
                    </a:p>
                  </a:txBody>
                  <a:tcPr>
                    <a:solidFill>
                      <a:srgbClr val="002060"/>
                    </a:solidFill>
                  </a:tcPr>
                </a:tc>
                <a:tc>
                  <a:txBody>
                    <a:bodyPr/>
                    <a:lstStyle/>
                    <a:p>
                      <a:endParaRPr lang="en-GB"/>
                    </a:p>
                  </a:txBody>
                  <a:tcPr>
                    <a:solidFill>
                      <a:srgbClr val="002060"/>
                    </a:solidFill>
                  </a:tcPr>
                </a:tc>
                <a:tc>
                  <a:txBody>
                    <a:bodyPr/>
                    <a:lstStyle/>
                    <a:p>
                      <a:endParaRPr lang="en-GB" dirty="0"/>
                    </a:p>
                  </a:txBody>
                  <a:tcPr>
                    <a:solidFill>
                      <a:srgbClr val="002060"/>
                    </a:solidFill>
                  </a:tcPr>
                </a:tc>
                <a:tc>
                  <a:txBody>
                    <a:bodyPr/>
                    <a:lstStyle/>
                    <a:p>
                      <a:endParaRPr lang="en-GB" dirty="0"/>
                    </a:p>
                  </a:txBody>
                  <a:tcPr/>
                </a:tc>
                <a:extLst>
                  <a:ext uri="{0D108BD9-81ED-4DB2-BD59-A6C34878D82A}">
                    <a16:rowId xmlns:a16="http://schemas.microsoft.com/office/drawing/2014/main" val="427284564"/>
                  </a:ext>
                </a:extLst>
              </a:tr>
              <a:tr h="480729">
                <a:tc>
                  <a:txBody>
                    <a:bodyPr/>
                    <a:lstStyle/>
                    <a:p>
                      <a:r>
                        <a:rPr lang="en-GB" dirty="0"/>
                        <a:t>Use of PowerPoint </a:t>
                      </a:r>
                    </a:p>
                  </a:txBody>
                  <a:tcPr/>
                </a:tc>
                <a:tc>
                  <a:txBody>
                    <a:bodyPr/>
                    <a:lstStyle/>
                    <a:p>
                      <a:endParaRPr lang="en-GB" dirty="0"/>
                    </a:p>
                  </a:txBody>
                  <a:tcPr/>
                </a:tc>
                <a:tc>
                  <a:txBody>
                    <a:bodyPr/>
                    <a:lstStyle/>
                    <a:p>
                      <a:endParaRPr lang="en-GB" dirty="0"/>
                    </a:p>
                  </a:txBody>
                  <a:tcPr>
                    <a:solidFill>
                      <a:srgbClr val="FFC000"/>
                    </a:solidFill>
                  </a:tcPr>
                </a:tc>
                <a:tc>
                  <a:txBody>
                    <a:bodyPr/>
                    <a:lstStyle/>
                    <a:p>
                      <a:endParaRPr lang="en-GB" dirty="0"/>
                    </a:p>
                  </a:txBody>
                  <a:tcPr>
                    <a:solidFill>
                      <a:srgbClr val="FFC000"/>
                    </a:solidFill>
                  </a:tcPr>
                </a:tc>
                <a:tc>
                  <a:txBody>
                    <a:bodyPr/>
                    <a:lstStyle/>
                    <a:p>
                      <a:endParaRPr lang="en-GB" dirty="0"/>
                    </a:p>
                  </a:txBody>
                  <a:tcPr>
                    <a:solidFill>
                      <a:srgbClr val="FFC000"/>
                    </a:solidFill>
                  </a:tcPr>
                </a:tc>
                <a:tc>
                  <a:txBody>
                    <a:bodyPr/>
                    <a:lstStyle/>
                    <a:p>
                      <a:endParaRPr lang="en-GB" dirty="0"/>
                    </a:p>
                  </a:txBody>
                  <a:tcPr>
                    <a:solidFill>
                      <a:srgbClr val="FFC000"/>
                    </a:solidFill>
                  </a:tcPr>
                </a:tc>
                <a:tc>
                  <a:txBody>
                    <a:bodyPr/>
                    <a:lstStyle/>
                    <a:p>
                      <a:endParaRPr lang="en-GB" dirty="0"/>
                    </a:p>
                  </a:txBody>
                  <a:tcPr>
                    <a:solidFill>
                      <a:srgbClr val="FFC000"/>
                    </a:solidFill>
                  </a:tcPr>
                </a:tc>
                <a:extLst>
                  <a:ext uri="{0D108BD9-81ED-4DB2-BD59-A6C34878D82A}">
                    <a16:rowId xmlns:a16="http://schemas.microsoft.com/office/drawing/2014/main" val="1331068808"/>
                  </a:ext>
                </a:extLst>
              </a:tr>
              <a:tr h="480729">
                <a:tc>
                  <a:txBody>
                    <a:bodyPr/>
                    <a:lstStyle/>
                    <a:p>
                      <a:r>
                        <a:rPr lang="en-GB" dirty="0"/>
                        <a:t>Using MS Forms </a:t>
                      </a:r>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solidFill>
                      <a:srgbClr val="00B0F0"/>
                    </a:solidFill>
                  </a:tcPr>
                </a:tc>
                <a:tc>
                  <a:txBody>
                    <a:bodyPr/>
                    <a:lstStyle/>
                    <a:p>
                      <a:endParaRPr lang="en-GB" dirty="0"/>
                    </a:p>
                  </a:txBody>
                  <a:tcPr>
                    <a:solidFill>
                      <a:srgbClr val="00B0F0"/>
                    </a:solidFill>
                  </a:tcPr>
                </a:tc>
                <a:tc>
                  <a:txBody>
                    <a:bodyPr/>
                    <a:lstStyle/>
                    <a:p>
                      <a:endParaRPr lang="en-GB" dirty="0"/>
                    </a:p>
                  </a:txBody>
                  <a:tcPr>
                    <a:solidFill>
                      <a:srgbClr val="00B0F0"/>
                    </a:solidFill>
                  </a:tcPr>
                </a:tc>
                <a:extLst>
                  <a:ext uri="{0D108BD9-81ED-4DB2-BD59-A6C34878D82A}">
                    <a16:rowId xmlns:a16="http://schemas.microsoft.com/office/drawing/2014/main" val="1998117373"/>
                  </a:ext>
                </a:extLst>
              </a:tr>
              <a:tr h="273141">
                <a:tc>
                  <a:txBody>
                    <a:bodyPr/>
                    <a:lstStyle/>
                    <a:p>
                      <a:r>
                        <a:rPr lang="en-GB" dirty="0"/>
                        <a:t>Introduction</a:t>
                      </a:r>
                    </a:p>
                  </a:txBody>
                  <a:tcPr/>
                </a:tc>
                <a:tc>
                  <a:txBody>
                    <a:bodyPr/>
                    <a:lstStyle/>
                    <a:p>
                      <a:endParaRPr lang="en-GB" dirty="0"/>
                    </a:p>
                  </a:txBody>
                  <a:tcPr/>
                </a:tc>
                <a:tc>
                  <a:txBody>
                    <a:bodyPr/>
                    <a:lstStyle/>
                    <a:p>
                      <a:endParaRPr lang="en-GB" dirty="0"/>
                    </a:p>
                  </a:txBody>
                  <a:tcPr/>
                </a:tc>
                <a:tc>
                  <a:txBody>
                    <a:bodyPr/>
                    <a:lstStyle/>
                    <a:p>
                      <a:endParaRPr lang="en-GB" dirty="0"/>
                    </a:p>
                  </a:txBody>
                  <a:tcPr>
                    <a:solidFill>
                      <a:srgbClr val="7030A0"/>
                    </a:solidFill>
                  </a:tcPr>
                </a:tc>
                <a:tc>
                  <a:txBody>
                    <a:bodyPr/>
                    <a:lstStyle/>
                    <a:p>
                      <a:endParaRPr lang="en-GB" dirty="0"/>
                    </a:p>
                  </a:txBody>
                  <a:tcPr>
                    <a:solidFill>
                      <a:srgbClr val="7030A0"/>
                    </a:solidFill>
                  </a:tcPr>
                </a:tc>
                <a:tc>
                  <a:txBody>
                    <a:bodyPr/>
                    <a:lstStyle/>
                    <a:p>
                      <a:endParaRPr lang="en-GB" dirty="0"/>
                    </a:p>
                  </a:txBody>
                  <a:tcPr>
                    <a:solidFill>
                      <a:srgbClr val="7030A0"/>
                    </a:solidFill>
                  </a:tcPr>
                </a:tc>
                <a:tc>
                  <a:txBody>
                    <a:bodyPr/>
                    <a:lstStyle/>
                    <a:p>
                      <a:endParaRPr lang="en-GB"/>
                    </a:p>
                  </a:txBody>
                  <a:tcPr/>
                </a:tc>
                <a:extLst>
                  <a:ext uri="{0D108BD9-81ED-4DB2-BD59-A6C34878D82A}">
                    <a16:rowId xmlns:a16="http://schemas.microsoft.com/office/drawing/2014/main" val="3928902755"/>
                  </a:ext>
                </a:extLst>
              </a:tr>
              <a:tr h="491654">
                <a:tc>
                  <a:txBody>
                    <a:bodyPr/>
                    <a:lstStyle/>
                    <a:p>
                      <a:r>
                        <a:rPr lang="en-GB" dirty="0"/>
                        <a:t>Literature review</a:t>
                      </a:r>
                    </a:p>
                  </a:txBody>
                  <a:tcPr/>
                </a:tc>
                <a:tc>
                  <a:txBody>
                    <a:bodyPr/>
                    <a:lstStyle/>
                    <a:p>
                      <a:endParaRPr lang="en-GB" dirty="0"/>
                    </a:p>
                  </a:txBody>
                  <a:tcPr>
                    <a:solidFill>
                      <a:srgbClr val="FFFF00"/>
                    </a:solidFill>
                  </a:tcPr>
                </a:tc>
                <a:tc>
                  <a:txBody>
                    <a:bodyPr/>
                    <a:lstStyle/>
                    <a:p>
                      <a:endParaRPr lang="en-GB" dirty="0"/>
                    </a:p>
                  </a:txBody>
                  <a:tcPr>
                    <a:solidFill>
                      <a:srgbClr val="FFFF00"/>
                    </a:solidFill>
                  </a:tcPr>
                </a:tc>
                <a:tc>
                  <a:txBody>
                    <a:bodyPr/>
                    <a:lstStyle/>
                    <a:p>
                      <a:endParaRPr lang="en-GB" dirty="0"/>
                    </a:p>
                  </a:txBody>
                  <a:tcPr>
                    <a:solidFill>
                      <a:srgbClr val="FFFF00"/>
                    </a:solidFill>
                  </a:tcPr>
                </a:tc>
                <a:tc>
                  <a:txBody>
                    <a:bodyPr/>
                    <a:lstStyle/>
                    <a:p>
                      <a:endParaRPr lang="en-GB" dirty="0"/>
                    </a:p>
                  </a:txBody>
                  <a:tcPr>
                    <a:solidFill>
                      <a:srgbClr val="FFFF00"/>
                    </a:solidFill>
                  </a:tcPr>
                </a:tc>
                <a:tc>
                  <a:txBody>
                    <a:bodyPr/>
                    <a:lstStyle/>
                    <a:p>
                      <a:endParaRPr lang="en-GB" dirty="0"/>
                    </a:p>
                  </a:txBody>
                  <a:tcPr>
                    <a:solidFill>
                      <a:srgbClr val="FFFF00"/>
                    </a:solidFill>
                  </a:tcPr>
                </a:tc>
                <a:tc>
                  <a:txBody>
                    <a:bodyPr/>
                    <a:lstStyle/>
                    <a:p>
                      <a:endParaRPr lang="en-GB" dirty="0"/>
                    </a:p>
                  </a:txBody>
                  <a:tcPr>
                    <a:solidFill>
                      <a:srgbClr val="FFFF00"/>
                    </a:solidFill>
                  </a:tcPr>
                </a:tc>
                <a:extLst>
                  <a:ext uri="{0D108BD9-81ED-4DB2-BD59-A6C34878D82A}">
                    <a16:rowId xmlns:a16="http://schemas.microsoft.com/office/drawing/2014/main" val="1574567705"/>
                  </a:ext>
                </a:extLst>
              </a:tr>
              <a:tr h="480729">
                <a:tc>
                  <a:txBody>
                    <a:bodyPr/>
                    <a:lstStyle/>
                    <a:p>
                      <a:r>
                        <a:rPr lang="en-GB" dirty="0"/>
                        <a:t>Collecting Data</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solidFill>
                      <a:srgbClr val="00B050"/>
                    </a:solidFill>
                  </a:tcPr>
                </a:tc>
                <a:tc>
                  <a:txBody>
                    <a:bodyPr/>
                    <a:lstStyle/>
                    <a:p>
                      <a:endParaRPr lang="en-GB" dirty="0"/>
                    </a:p>
                  </a:txBody>
                  <a:tcPr>
                    <a:solidFill>
                      <a:srgbClr val="00B050"/>
                    </a:solidFill>
                  </a:tcPr>
                </a:tc>
                <a:extLst>
                  <a:ext uri="{0D108BD9-81ED-4DB2-BD59-A6C34878D82A}">
                    <a16:rowId xmlns:a16="http://schemas.microsoft.com/office/drawing/2014/main" val="1325223781"/>
                  </a:ext>
                </a:extLst>
              </a:tr>
            </a:tbl>
          </a:graphicData>
        </a:graphic>
      </p:graphicFrame>
      <p:sp>
        <p:nvSpPr>
          <p:cNvPr id="3" name="TextBox 2">
            <a:extLst>
              <a:ext uri="{FF2B5EF4-FFF2-40B4-BE49-F238E27FC236}">
                <a16:creationId xmlns:a16="http://schemas.microsoft.com/office/drawing/2014/main" id="{573F7968-2609-55F8-2B8B-D72A814BDA83}"/>
              </a:ext>
            </a:extLst>
          </p:cNvPr>
          <p:cNvSpPr txBox="1"/>
          <p:nvPr/>
        </p:nvSpPr>
        <p:spPr>
          <a:xfrm>
            <a:off x="598714" y="5693229"/>
            <a:ext cx="3429000" cy="400110"/>
          </a:xfrm>
          <a:prstGeom prst="rect">
            <a:avLst/>
          </a:prstGeom>
          <a:noFill/>
        </p:spPr>
        <p:txBody>
          <a:bodyPr wrap="square" rtlCol="0">
            <a:spAutoFit/>
          </a:bodyPr>
          <a:lstStyle/>
          <a:p>
            <a:r>
              <a:rPr lang="en-GB" sz="2000" u="sng" dirty="0"/>
              <a:t>Nazreen Akhtar</a:t>
            </a:r>
          </a:p>
        </p:txBody>
      </p:sp>
    </p:spTree>
    <p:extLst>
      <p:ext uri="{BB962C8B-B14F-4D97-AF65-F5344CB8AC3E}">
        <p14:creationId xmlns:p14="http://schemas.microsoft.com/office/powerpoint/2010/main" val="2436436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9F3F3"/>
        </a:solidFill>
        <a:effectLst/>
      </p:bgPr>
    </p:bg>
    <p:spTree>
      <p:nvGrpSpPr>
        <p:cNvPr id="1" name=""/>
        <p:cNvGrpSpPr/>
        <p:nvPr/>
      </p:nvGrpSpPr>
      <p:grpSpPr>
        <a:xfrm>
          <a:off x="0" y="0"/>
          <a:ext cx="0" cy="0"/>
          <a:chOff x="0" y="0"/>
          <a:chExt cx="0" cy="0"/>
        </a:xfrm>
      </p:grpSpPr>
      <p:sp>
        <p:nvSpPr>
          <p:cNvPr id="2" name="Background Fill">
            <a:extLst>
              <a:ext uri="{FF2B5EF4-FFF2-40B4-BE49-F238E27FC236}">
                <a16:creationId xmlns:a16="http://schemas.microsoft.com/office/drawing/2014/main" id="{447C7339-FBEC-5262-1B14-A3DE15C1A8E7}"/>
              </a:ext>
            </a:extLst>
          </p:cNvPr>
          <p:cNvSpPr>
            <a:spLocks noMove="1" noResize="1"/>
          </p:cNvSpPr>
          <p:nvPr/>
        </p:nvSpPr>
        <p:spPr>
          <a:xfrm>
            <a:off x="0" y="0"/>
            <a:ext cx="12188952" cy="6858000"/>
          </a:xfrm>
          <a:prstGeom prst="rect">
            <a:avLst/>
          </a:prstGeom>
          <a:solidFill>
            <a:srgbClr val="E9F3F3"/>
          </a:solidFill>
          <a:ln cap="flat">
            <a:noFill/>
            <a:prstDash val="solid"/>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3" name="Rectangle 27">
            <a:extLst>
              <a:ext uri="{FF2B5EF4-FFF2-40B4-BE49-F238E27FC236}">
                <a16:creationId xmlns:a16="http://schemas.microsoft.com/office/drawing/2014/main" id="{1EE5949E-ED5B-5577-E89C-2F90E63348DB}"/>
              </a:ext>
            </a:extLst>
          </p:cNvPr>
          <p:cNvSpPr>
            <a:spLocks noMove="1" noResize="1"/>
          </p:cNvSpPr>
          <p:nvPr/>
        </p:nvSpPr>
        <p:spPr>
          <a:xfrm>
            <a:off x="0" y="0"/>
            <a:ext cx="12191996" cy="6858000"/>
          </a:xfrm>
          <a:prstGeom prst="rect">
            <a:avLst/>
          </a:prstGeom>
          <a:solidFill>
            <a:srgbClr val="AEAEAE">
              <a:alpha val="10000"/>
            </a:srgbClr>
          </a:solidFill>
          <a:ln cap="flat">
            <a:noFill/>
            <a:prstDash val="solid"/>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sp>
        <p:nvSpPr>
          <p:cNvPr id="4" name="Freeform: Shape 29">
            <a:extLst>
              <a:ext uri="{FF2B5EF4-FFF2-40B4-BE49-F238E27FC236}">
                <a16:creationId xmlns:a16="http://schemas.microsoft.com/office/drawing/2014/main" id="{050F8E28-5DDC-5E51-17EC-1F6E1F05F903}"/>
              </a:ext>
            </a:extLst>
          </p:cNvPr>
          <p:cNvSpPr>
            <a:spLocks noMove="1" noResize="1"/>
          </p:cNvSpPr>
          <p:nvPr/>
        </p:nvSpPr>
        <p:spPr>
          <a:xfrm>
            <a:off x="9258190" y="0"/>
            <a:ext cx="2933815" cy="2750149"/>
          </a:xfrm>
          <a:custGeom>
            <a:avLst/>
            <a:gdLst>
              <a:gd name="f0" fmla="val 10800000"/>
              <a:gd name="f1" fmla="val 5400000"/>
              <a:gd name="f2" fmla="val 180"/>
              <a:gd name="f3" fmla="val w"/>
              <a:gd name="f4" fmla="val h"/>
              <a:gd name="f5" fmla="val 0"/>
              <a:gd name="f6" fmla="val 2933812"/>
              <a:gd name="f7" fmla="val 2750153"/>
              <a:gd name="f8" fmla="val 1067830"/>
              <a:gd name="f9" fmla="val 776732"/>
              <a:gd name="f10" fmla="val 1150031"/>
              <a:gd name="f11" fmla="val 773119"/>
              <a:gd name="f12" fmla="val 1233332"/>
              <a:gd name="f13" fmla="val 794722"/>
              <a:gd name="f14" fmla="val 1305537"/>
              <a:gd name="f15" fmla="val 842083"/>
              <a:gd name="f16" fmla="val 1490941"/>
              <a:gd name="f17" fmla="val 963689"/>
              <a:gd name="f18" fmla="val 1542616"/>
              <a:gd name="f19" fmla="val 1212493"/>
              <a:gd name="f20" fmla="val 1421053"/>
              <a:gd name="f21" fmla="val 1397856"/>
              <a:gd name="f22" fmla="val 1299424"/>
              <a:gd name="f23" fmla="val 1583173"/>
              <a:gd name="f24" fmla="val 1050671"/>
              <a:gd name="f25" fmla="val 1634906"/>
              <a:gd name="f26" fmla="val 865267"/>
              <a:gd name="f27" fmla="val 1513301"/>
              <a:gd name="f28" fmla="val 679936"/>
              <a:gd name="f29" fmla="val 1391729"/>
              <a:gd name="f30" fmla="val 628260"/>
              <a:gd name="f31" fmla="val 1142925"/>
              <a:gd name="f32" fmla="val 749819"/>
              <a:gd name="f33" fmla="val 957568"/>
              <a:gd name="f34" fmla="val 773570"/>
              <a:gd name="f35" fmla="val 921529"/>
              <a:gd name="f36" fmla="val 802922"/>
              <a:gd name="f37" fmla="val 889506"/>
              <a:gd name="f38" fmla="val 836727"/>
              <a:gd name="f39" fmla="val 862679"/>
              <a:gd name="f40" fmla="val 904529"/>
              <a:gd name="f41" fmla="val 809175"/>
              <a:gd name="f42" fmla="val 985629"/>
              <a:gd name="f43" fmla="val 780345"/>
              <a:gd name="f44" fmla="val 209205"/>
              <a:gd name="f45" fmla="val 551704"/>
              <a:gd name="f46" fmla="val 249147"/>
              <a:gd name="f47" fmla="val 546653"/>
              <a:gd name="f48" fmla="val 290360"/>
              <a:gd name="f49" fmla="val 551675"/>
              <a:gd name="f50" fmla="val 328901"/>
              <a:gd name="f51" fmla="val 567267"/>
              <a:gd name="f52" fmla="val 451346"/>
              <a:gd name="f53" fmla="val 616809"/>
              <a:gd name="f54" fmla="val 510410"/>
              <a:gd name="f55" fmla="val 756201"/>
              <a:gd name="f56" fmla="val 460887"/>
              <a:gd name="f57" fmla="val 878648"/>
              <a:gd name="f58" fmla="val 411366"/>
              <a:gd name="f59" fmla="val 1001087"/>
              <a:gd name="f60" fmla="val 271948"/>
              <a:gd name="f61" fmla="val 1060182"/>
              <a:gd name="f62" fmla="val 149506"/>
              <a:gd name="f63" fmla="val 1010633"/>
              <a:gd name="f64" fmla="val 27060"/>
              <a:gd name="f65" fmla="val 961092"/>
              <a:gd name="f66" fmla="+- 0 0 32003"/>
              <a:gd name="f67" fmla="val 821699"/>
              <a:gd name="f68" fmla="val 17517"/>
              <a:gd name="f69" fmla="val 699260"/>
              <a:gd name="f70" fmla="val 34058"/>
              <a:gd name="f71" fmla="val 658332"/>
              <a:gd name="f72" fmla="val 61655"/>
              <a:gd name="f73" fmla="val 622811"/>
              <a:gd name="f74" fmla="val 97142"/>
              <a:gd name="f75" fmla="val 596577"/>
              <a:gd name="f76" fmla="val 130594"/>
              <a:gd name="f77" fmla="val 571878"/>
              <a:gd name="f78" fmla="val 169264"/>
              <a:gd name="f79" fmla="val 556754"/>
              <a:gd name="f80" fmla="val 603014"/>
              <a:gd name="f81" fmla="val 2748233"/>
              <a:gd name="f82" fmla="val 2877044"/>
              <a:gd name="f83" fmla="val 2704219"/>
              <a:gd name="f84" fmla="val 2590402"/>
              <a:gd name="f85" fmla="val 2543052"/>
              <a:gd name="f86" fmla="val 2331640"/>
              <a:gd name="f87" fmla="val 2859871"/>
              <a:gd name="f88" fmla="val 1987800"/>
              <a:gd name="f89" fmla="val 2707378"/>
              <a:gd name="f90" fmla="val 1763640"/>
              <a:gd name="f91" fmla="val 2607782"/>
              <a:gd name="f92" fmla="val 1580044"/>
              <a:gd name="f93" fmla="val 2342268"/>
              <a:gd name="f94" fmla="val 1571775"/>
              <a:gd name="f95" fmla="val 2085562"/>
              <a:gd name="f96" fmla="val 1556983"/>
              <a:gd name="f97" fmla="val 1612648"/>
              <a:gd name="f98" fmla="val 2147977"/>
              <a:gd name="f99" fmla="val 1430482"/>
              <a:gd name="f100" fmla="val 2085622"/>
              <a:gd name="f101" fmla="val 1038354"/>
              <a:gd name="f102" fmla="val 2048252"/>
              <a:gd name="f103" fmla="val 804151"/>
              <a:gd name="f104" fmla="val 1799013"/>
              <a:gd name="f105" fmla="val 625551"/>
              <a:gd name="f106" fmla="val 1614635"/>
              <a:gd name="f107" fmla="val 560521"/>
              <a:gd name="f108" fmla="val 1263737"/>
              <a:gd name="f109" fmla="val 436354"/>
              <a:gd name="f110" fmla="val 1061091"/>
              <a:gd name="f111" fmla="val 667936"/>
              <a:gd name="f112" fmla="val 825009"/>
              <a:gd name="f113" fmla="val 518839"/>
              <a:gd name="f114" fmla="val 671642"/>
              <a:gd name="f115" fmla="val 421917"/>
              <a:gd name="f116" fmla="val 576178"/>
              <a:gd name="f117" fmla="val 209445"/>
              <a:gd name="f118" fmla="val 599925"/>
              <a:gd name="f119" fmla="val 14372"/>
              <a:gd name="f120" fmla="+- 0 0 -90"/>
              <a:gd name="f121" fmla="*/ f3 1 2933812"/>
              <a:gd name="f122" fmla="*/ f4 1 2750153"/>
              <a:gd name="f123" fmla="+- f7 0 f5"/>
              <a:gd name="f124" fmla="+- f6 0 f5"/>
              <a:gd name="f125" fmla="*/ f120 f0 1"/>
              <a:gd name="f126" fmla="*/ f124 1 2933812"/>
              <a:gd name="f127" fmla="*/ f123 1 2750153"/>
              <a:gd name="f128" fmla="*/ 1067830 f124 1"/>
              <a:gd name="f129" fmla="*/ 776732 f123 1"/>
              <a:gd name="f130" fmla="*/ 1305537 f124 1"/>
              <a:gd name="f131" fmla="*/ 842083 f123 1"/>
              <a:gd name="f132" fmla="*/ 1421053 f124 1"/>
              <a:gd name="f133" fmla="*/ 1397856 f123 1"/>
              <a:gd name="f134" fmla="*/ 865267 f124 1"/>
              <a:gd name="f135" fmla="*/ 1513301 f123 1"/>
              <a:gd name="f136" fmla="*/ 749819 f124 1"/>
              <a:gd name="f137" fmla="*/ 957568 f123 1"/>
              <a:gd name="f138" fmla="*/ 836727 f124 1"/>
              <a:gd name="f139" fmla="*/ 862679 f123 1"/>
              <a:gd name="f140" fmla="*/ 209205 f124 1"/>
              <a:gd name="f141" fmla="*/ 551704 f123 1"/>
              <a:gd name="f142" fmla="*/ 328901 f124 1"/>
              <a:gd name="f143" fmla="*/ 567267 f123 1"/>
              <a:gd name="f144" fmla="*/ 460887 f124 1"/>
              <a:gd name="f145" fmla="*/ 878648 f123 1"/>
              <a:gd name="f146" fmla="*/ 149506 f124 1"/>
              <a:gd name="f147" fmla="*/ 1010633 f123 1"/>
              <a:gd name="f148" fmla="*/ 17517 f124 1"/>
              <a:gd name="f149" fmla="*/ 699260 f123 1"/>
              <a:gd name="f150" fmla="*/ 97142 f124 1"/>
              <a:gd name="f151" fmla="*/ 596577 f123 1"/>
              <a:gd name="f152" fmla="*/ 603014 f124 1"/>
              <a:gd name="f153" fmla="*/ 0 f123 1"/>
              <a:gd name="f154" fmla="*/ 2933812 f124 1"/>
              <a:gd name="f155" fmla="*/ 2748233 f123 1"/>
              <a:gd name="f156" fmla="*/ 2877044 f124 1"/>
              <a:gd name="f157" fmla="*/ 2704219 f123 1"/>
              <a:gd name="f158" fmla="*/ 1987800 f124 1"/>
              <a:gd name="f159" fmla="*/ 2707378 f123 1"/>
              <a:gd name="f160" fmla="*/ 1571775 f124 1"/>
              <a:gd name="f161" fmla="*/ 2085562 f123 1"/>
              <a:gd name="f162" fmla="*/ 2085622 f124 1"/>
              <a:gd name="f163" fmla="*/ 1038354 f123 1"/>
              <a:gd name="f164" fmla="*/ 1614635 f124 1"/>
              <a:gd name="f165" fmla="*/ 560521 f123 1"/>
              <a:gd name="f166" fmla="*/ 825009 f124 1"/>
              <a:gd name="f167" fmla="*/ 518839 f123 1"/>
              <a:gd name="f168" fmla="*/ 599925 f124 1"/>
              <a:gd name="f169" fmla="*/ 14372 f123 1"/>
              <a:gd name="f170" fmla="*/ f125 1 f2"/>
              <a:gd name="f171" fmla="*/ f128 1 2933812"/>
              <a:gd name="f172" fmla="*/ f129 1 2750153"/>
              <a:gd name="f173" fmla="*/ f130 1 2933812"/>
              <a:gd name="f174" fmla="*/ f131 1 2750153"/>
              <a:gd name="f175" fmla="*/ f132 1 2933812"/>
              <a:gd name="f176" fmla="*/ f133 1 2750153"/>
              <a:gd name="f177" fmla="*/ f134 1 2933812"/>
              <a:gd name="f178" fmla="*/ f135 1 2750153"/>
              <a:gd name="f179" fmla="*/ f136 1 2933812"/>
              <a:gd name="f180" fmla="*/ f137 1 2750153"/>
              <a:gd name="f181" fmla="*/ f138 1 2933812"/>
              <a:gd name="f182" fmla="*/ f139 1 2750153"/>
              <a:gd name="f183" fmla="*/ f140 1 2933812"/>
              <a:gd name="f184" fmla="*/ f141 1 2750153"/>
              <a:gd name="f185" fmla="*/ f142 1 2933812"/>
              <a:gd name="f186" fmla="*/ f143 1 2750153"/>
              <a:gd name="f187" fmla="*/ f144 1 2933812"/>
              <a:gd name="f188" fmla="*/ f145 1 2750153"/>
              <a:gd name="f189" fmla="*/ f146 1 2933812"/>
              <a:gd name="f190" fmla="*/ f147 1 2750153"/>
              <a:gd name="f191" fmla="*/ f148 1 2933812"/>
              <a:gd name="f192" fmla="*/ f149 1 2750153"/>
              <a:gd name="f193" fmla="*/ f150 1 2933812"/>
              <a:gd name="f194" fmla="*/ f151 1 2750153"/>
              <a:gd name="f195" fmla="*/ f152 1 2933812"/>
              <a:gd name="f196" fmla="*/ f153 1 2750153"/>
              <a:gd name="f197" fmla="*/ f154 1 2933812"/>
              <a:gd name="f198" fmla="*/ f155 1 2750153"/>
              <a:gd name="f199" fmla="*/ f156 1 2933812"/>
              <a:gd name="f200" fmla="*/ f157 1 2750153"/>
              <a:gd name="f201" fmla="*/ f158 1 2933812"/>
              <a:gd name="f202" fmla="*/ f159 1 2750153"/>
              <a:gd name="f203" fmla="*/ f160 1 2933812"/>
              <a:gd name="f204" fmla="*/ f161 1 2750153"/>
              <a:gd name="f205" fmla="*/ f162 1 2933812"/>
              <a:gd name="f206" fmla="*/ f163 1 2750153"/>
              <a:gd name="f207" fmla="*/ f164 1 2933812"/>
              <a:gd name="f208" fmla="*/ f165 1 2750153"/>
              <a:gd name="f209" fmla="*/ f166 1 2933812"/>
              <a:gd name="f210" fmla="*/ f167 1 2750153"/>
              <a:gd name="f211" fmla="*/ f168 1 2933812"/>
              <a:gd name="f212" fmla="*/ f169 1 2750153"/>
              <a:gd name="f213" fmla="*/ f5 1 f126"/>
              <a:gd name="f214" fmla="*/ f6 1 f126"/>
              <a:gd name="f215" fmla="*/ f5 1 f127"/>
              <a:gd name="f216" fmla="*/ f7 1 f127"/>
              <a:gd name="f217" fmla="+- f170 0 f1"/>
              <a:gd name="f218" fmla="*/ f171 1 f126"/>
              <a:gd name="f219" fmla="*/ f172 1 f127"/>
              <a:gd name="f220" fmla="*/ f173 1 f126"/>
              <a:gd name="f221" fmla="*/ f174 1 f127"/>
              <a:gd name="f222" fmla="*/ f175 1 f126"/>
              <a:gd name="f223" fmla="*/ f176 1 f127"/>
              <a:gd name="f224" fmla="*/ f177 1 f126"/>
              <a:gd name="f225" fmla="*/ f178 1 f127"/>
              <a:gd name="f226" fmla="*/ f179 1 f126"/>
              <a:gd name="f227" fmla="*/ f180 1 f127"/>
              <a:gd name="f228" fmla="*/ f181 1 f126"/>
              <a:gd name="f229" fmla="*/ f182 1 f127"/>
              <a:gd name="f230" fmla="*/ f183 1 f126"/>
              <a:gd name="f231" fmla="*/ f184 1 f127"/>
              <a:gd name="f232" fmla="*/ f185 1 f126"/>
              <a:gd name="f233" fmla="*/ f186 1 f127"/>
              <a:gd name="f234" fmla="*/ f187 1 f126"/>
              <a:gd name="f235" fmla="*/ f188 1 f127"/>
              <a:gd name="f236" fmla="*/ f189 1 f126"/>
              <a:gd name="f237" fmla="*/ f190 1 f127"/>
              <a:gd name="f238" fmla="*/ f191 1 f126"/>
              <a:gd name="f239" fmla="*/ f192 1 f127"/>
              <a:gd name="f240" fmla="*/ f193 1 f126"/>
              <a:gd name="f241" fmla="*/ f194 1 f127"/>
              <a:gd name="f242" fmla="*/ f195 1 f126"/>
              <a:gd name="f243" fmla="*/ f196 1 f127"/>
              <a:gd name="f244" fmla="*/ f197 1 f126"/>
              <a:gd name="f245" fmla="*/ f198 1 f127"/>
              <a:gd name="f246" fmla="*/ f199 1 f126"/>
              <a:gd name="f247" fmla="*/ f200 1 f127"/>
              <a:gd name="f248" fmla="*/ f201 1 f126"/>
              <a:gd name="f249" fmla="*/ f202 1 f127"/>
              <a:gd name="f250" fmla="*/ f203 1 f126"/>
              <a:gd name="f251" fmla="*/ f204 1 f127"/>
              <a:gd name="f252" fmla="*/ f205 1 f126"/>
              <a:gd name="f253" fmla="*/ f206 1 f127"/>
              <a:gd name="f254" fmla="*/ f207 1 f126"/>
              <a:gd name="f255" fmla="*/ f208 1 f127"/>
              <a:gd name="f256" fmla="*/ f209 1 f126"/>
              <a:gd name="f257" fmla="*/ f210 1 f127"/>
              <a:gd name="f258" fmla="*/ f211 1 f126"/>
              <a:gd name="f259" fmla="*/ f212 1 f127"/>
              <a:gd name="f260" fmla="*/ f213 f121 1"/>
              <a:gd name="f261" fmla="*/ f214 f121 1"/>
              <a:gd name="f262" fmla="*/ f216 f122 1"/>
              <a:gd name="f263" fmla="*/ f215 f122 1"/>
              <a:gd name="f264" fmla="*/ f218 f121 1"/>
              <a:gd name="f265" fmla="*/ f219 f122 1"/>
              <a:gd name="f266" fmla="*/ f220 f121 1"/>
              <a:gd name="f267" fmla="*/ f221 f122 1"/>
              <a:gd name="f268" fmla="*/ f222 f121 1"/>
              <a:gd name="f269" fmla="*/ f223 f122 1"/>
              <a:gd name="f270" fmla="*/ f224 f121 1"/>
              <a:gd name="f271" fmla="*/ f225 f122 1"/>
              <a:gd name="f272" fmla="*/ f226 f121 1"/>
              <a:gd name="f273" fmla="*/ f227 f122 1"/>
              <a:gd name="f274" fmla="*/ f228 f121 1"/>
              <a:gd name="f275" fmla="*/ f229 f122 1"/>
              <a:gd name="f276" fmla="*/ f230 f121 1"/>
              <a:gd name="f277" fmla="*/ f231 f122 1"/>
              <a:gd name="f278" fmla="*/ f232 f121 1"/>
              <a:gd name="f279" fmla="*/ f233 f122 1"/>
              <a:gd name="f280" fmla="*/ f234 f121 1"/>
              <a:gd name="f281" fmla="*/ f235 f122 1"/>
              <a:gd name="f282" fmla="*/ f236 f121 1"/>
              <a:gd name="f283" fmla="*/ f237 f122 1"/>
              <a:gd name="f284" fmla="*/ f238 f121 1"/>
              <a:gd name="f285" fmla="*/ f239 f122 1"/>
              <a:gd name="f286" fmla="*/ f240 f121 1"/>
              <a:gd name="f287" fmla="*/ f241 f122 1"/>
              <a:gd name="f288" fmla="*/ f242 f121 1"/>
              <a:gd name="f289" fmla="*/ f243 f122 1"/>
              <a:gd name="f290" fmla="*/ f244 f121 1"/>
              <a:gd name="f291" fmla="*/ f245 f122 1"/>
              <a:gd name="f292" fmla="*/ f246 f121 1"/>
              <a:gd name="f293" fmla="*/ f247 f122 1"/>
              <a:gd name="f294" fmla="*/ f248 f121 1"/>
              <a:gd name="f295" fmla="*/ f249 f122 1"/>
              <a:gd name="f296" fmla="*/ f250 f121 1"/>
              <a:gd name="f297" fmla="*/ f251 f122 1"/>
              <a:gd name="f298" fmla="*/ f252 f121 1"/>
              <a:gd name="f299" fmla="*/ f253 f122 1"/>
              <a:gd name="f300" fmla="*/ f254 f121 1"/>
              <a:gd name="f301" fmla="*/ f255 f122 1"/>
              <a:gd name="f302" fmla="*/ f256 f121 1"/>
              <a:gd name="f303" fmla="*/ f257 f122 1"/>
              <a:gd name="f304" fmla="*/ f258 f121 1"/>
              <a:gd name="f305" fmla="*/ f259 f122 1"/>
            </a:gdLst>
            <a:ahLst/>
            <a:cxnLst>
              <a:cxn ang="3cd4">
                <a:pos x="hc" y="t"/>
              </a:cxn>
              <a:cxn ang="0">
                <a:pos x="r" y="vc"/>
              </a:cxn>
              <a:cxn ang="cd4">
                <a:pos x="hc" y="b"/>
              </a:cxn>
              <a:cxn ang="cd2">
                <a:pos x="l" y="vc"/>
              </a:cxn>
              <a:cxn ang="f217">
                <a:pos x="f264" y="f265"/>
              </a:cxn>
              <a:cxn ang="f217">
                <a:pos x="f266" y="f267"/>
              </a:cxn>
              <a:cxn ang="f217">
                <a:pos x="f268" y="f269"/>
              </a:cxn>
              <a:cxn ang="f217">
                <a:pos x="f270" y="f271"/>
              </a:cxn>
              <a:cxn ang="f217">
                <a:pos x="f272" y="f273"/>
              </a:cxn>
              <a:cxn ang="f217">
                <a:pos x="f274" y="f275"/>
              </a:cxn>
              <a:cxn ang="f217">
                <a:pos x="f264" y="f265"/>
              </a:cxn>
              <a:cxn ang="f217">
                <a:pos x="f276" y="f277"/>
              </a:cxn>
              <a:cxn ang="f217">
                <a:pos x="f278" y="f279"/>
              </a:cxn>
              <a:cxn ang="f217">
                <a:pos x="f280" y="f281"/>
              </a:cxn>
              <a:cxn ang="f217">
                <a:pos x="f282" y="f283"/>
              </a:cxn>
              <a:cxn ang="f217">
                <a:pos x="f284" y="f285"/>
              </a:cxn>
              <a:cxn ang="f217">
                <a:pos x="f286" y="f287"/>
              </a:cxn>
              <a:cxn ang="f217">
                <a:pos x="f276" y="f277"/>
              </a:cxn>
              <a:cxn ang="f217">
                <a:pos x="f288" y="f289"/>
              </a:cxn>
              <a:cxn ang="f217">
                <a:pos x="f290" y="f289"/>
              </a:cxn>
              <a:cxn ang="f217">
                <a:pos x="f290" y="f291"/>
              </a:cxn>
              <a:cxn ang="f217">
                <a:pos x="f292" y="f293"/>
              </a:cxn>
              <a:cxn ang="f217">
                <a:pos x="f294" y="f295"/>
              </a:cxn>
              <a:cxn ang="f217">
                <a:pos x="f296" y="f297"/>
              </a:cxn>
              <a:cxn ang="f217">
                <a:pos x="f298" y="f299"/>
              </a:cxn>
              <a:cxn ang="f217">
                <a:pos x="f300" y="f301"/>
              </a:cxn>
              <a:cxn ang="f217">
                <a:pos x="f302" y="f303"/>
              </a:cxn>
              <a:cxn ang="f217">
                <a:pos x="f304" y="f305"/>
              </a:cxn>
            </a:cxnLst>
            <a:rect l="f260" t="f263" r="f261" b="f262"/>
            <a:pathLst>
              <a:path w="2933812" h="2750153">
                <a:moveTo>
                  <a:pt x="f8" y="f9"/>
                </a:moveTo>
                <a:cubicBezTo>
                  <a:pt x="f10" y="f11"/>
                  <a:pt x="f12" y="f13"/>
                  <a:pt x="f14" y="f15"/>
                </a:cubicBezTo>
                <a:cubicBezTo>
                  <a:pt x="f16" y="f17"/>
                  <a:pt x="f18" y="f19"/>
                  <a:pt x="f20" y="f21"/>
                </a:cubicBezTo>
                <a:cubicBezTo>
                  <a:pt x="f22" y="f23"/>
                  <a:pt x="f24" y="f25"/>
                  <a:pt x="f26" y="f27"/>
                </a:cubicBezTo>
                <a:cubicBezTo>
                  <a:pt x="f28" y="f29"/>
                  <a:pt x="f30" y="f31"/>
                  <a:pt x="f32" y="f33"/>
                </a:cubicBezTo>
                <a:cubicBezTo>
                  <a:pt x="f34" y="f35"/>
                  <a:pt x="f36" y="f37"/>
                  <a:pt x="f38" y="f39"/>
                </a:cubicBezTo>
                <a:cubicBezTo>
                  <a:pt x="f40" y="f41"/>
                  <a:pt x="f42" y="f43"/>
                  <a:pt x="f8" y="f9"/>
                </a:cubicBezTo>
                <a:close/>
                <a:moveTo>
                  <a:pt x="f44" y="f45"/>
                </a:moveTo>
                <a:cubicBezTo>
                  <a:pt x="f46" y="f47"/>
                  <a:pt x="f48" y="f49"/>
                  <a:pt x="f50" y="f51"/>
                </a:cubicBezTo>
                <a:cubicBezTo>
                  <a:pt x="f52" y="f53"/>
                  <a:pt x="f54" y="f55"/>
                  <a:pt x="f56" y="f57"/>
                </a:cubicBezTo>
                <a:cubicBezTo>
                  <a:pt x="f58" y="f59"/>
                  <a:pt x="f60" y="f61"/>
                  <a:pt x="f62" y="f63"/>
                </a:cubicBezTo>
                <a:cubicBezTo>
                  <a:pt x="f64" y="f65"/>
                  <a:pt x="f66" y="f67"/>
                  <a:pt x="f68" y="f69"/>
                </a:cubicBezTo>
                <a:cubicBezTo>
                  <a:pt x="f70" y="f71"/>
                  <a:pt x="f72" y="f73"/>
                  <a:pt x="f74" y="f75"/>
                </a:cubicBezTo>
                <a:cubicBezTo>
                  <a:pt x="f76" y="f77"/>
                  <a:pt x="f78" y="f79"/>
                  <a:pt x="f44" y="f45"/>
                </a:cubicBezTo>
                <a:close/>
                <a:moveTo>
                  <a:pt x="f80" y="f5"/>
                </a:moveTo>
                <a:lnTo>
                  <a:pt x="f6" y="f5"/>
                </a:lnTo>
                <a:lnTo>
                  <a:pt x="f6" y="f81"/>
                </a:lnTo>
                <a:lnTo>
                  <a:pt x="f82" y="f83"/>
                </a:lnTo>
                <a:cubicBezTo>
                  <a:pt x="f84" y="f85"/>
                  <a:pt x="f86" y="f87"/>
                  <a:pt x="f88" y="f89"/>
                </a:cubicBezTo>
                <a:cubicBezTo>
                  <a:pt x="f90" y="f91"/>
                  <a:pt x="f92" y="f93"/>
                  <a:pt x="f94" y="f95"/>
                </a:cubicBezTo>
                <a:cubicBezTo>
                  <a:pt x="f96" y="f97"/>
                  <a:pt x="f98" y="f99"/>
                  <a:pt x="f100" y="f101"/>
                </a:cubicBezTo>
                <a:cubicBezTo>
                  <a:pt x="f102" y="f103"/>
                  <a:pt x="f104" y="f105"/>
                  <a:pt x="f106" y="f107"/>
                </a:cubicBezTo>
                <a:cubicBezTo>
                  <a:pt x="f108" y="f109"/>
                  <a:pt x="f110" y="f111"/>
                  <a:pt x="f112" y="f113"/>
                </a:cubicBezTo>
                <a:cubicBezTo>
                  <a:pt x="f114" y="f115"/>
                  <a:pt x="f116" y="f117"/>
                  <a:pt x="f118" y="f119"/>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5" name="Title 1">
            <a:extLst>
              <a:ext uri="{FF2B5EF4-FFF2-40B4-BE49-F238E27FC236}">
                <a16:creationId xmlns:a16="http://schemas.microsoft.com/office/drawing/2014/main" id="{8AA2FE85-4D0E-C42F-6346-948D1724EC65}"/>
              </a:ext>
            </a:extLst>
          </p:cNvPr>
          <p:cNvSpPr txBox="1">
            <a:spLocks noGrp="1"/>
          </p:cNvSpPr>
          <p:nvPr>
            <p:ph type="title"/>
          </p:nvPr>
        </p:nvSpPr>
        <p:spPr>
          <a:xfrm>
            <a:off x="841248" y="-26755"/>
            <a:ext cx="8197980" cy="1349316"/>
          </a:xfrm>
        </p:spPr>
        <p:txBody>
          <a:bodyPr/>
          <a:lstStyle/>
          <a:p>
            <a:pPr lvl="0"/>
            <a:r>
              <a:rPr lang="en-GB">
                <a:solidFill>
                  <a:srgbClr val="BE0303"/>
                </a:solidFill>
              </a:rPr>
              <a:t>Rationale </a:t>
            </a:r>
          </a:p>
        </p:txBody>
      </p:sp>
      <p:sp>
        <p:nvSpPr>
          <p:cNvPr id="6" name="Content Placeholder 2">
            <a:extLst>
              <a:ext uri="{FF2B5EF4-FFF2-40B4-BE49-F238E27FC236}">
                <a16:creationId xmlns:a16="http://schemas.microsoft.com/office/drawing/2014/main" id="{02712ED2-13B0-9007-9914-0B8862A97363}"/>
              </a:ext>
            </a:extLst>
          </p:cNvPr>
          <p:cNvSpPr txBox="1">
            <a:spLocks noGrp="1"/>
          </p:cNvSpPr>
          <p:nvPr>
            <p:ph idx="1"/>
          </p:nvPr>
        </p:nvSpPr>
        <p:spPr>
          <a:xfrm>
            <a:off x="841248" y="1741715"/>
            <a:ext cx="8197980" cy="3825070"/>
          </a:xfrm>
        </p:spPr>
        <p:txBody>
          <a:bodyPr anchor="b"/>
          <a:lstStyle/>
          <a:p>
            <a:pPr lvl="0" algn="just">
              <a:lnSpc>
                <a:spcPct val="90000"/>
              </a:lnSpc>
            </a:pPr>
            <a:r>
              <a:rPr lang="en-GB" sz="1900" dirty="0">
                <a:latin typeface="Arial" pitchFamily="34"/>
                <a:cs typeface="Arial" pitchFamily="34"/>
              </a:rPr>
              <a:t>WhatsApp function as extensions of your mobile WhatsApp account, and all messages images and links. It’s easy to access and safety wise this application is the best to rely on because it’s fully encrypted.</a:t>
            </a:r>
          </a:p>
          <a:p>
            <a:pPr lvl="0" algn="just">
              <a:lnSpc>
                <a:spcPct val="90000"/>
              </a:lnSpc>
            </a:pPr>
            <a:endParaRPr lang="en-GB" sz="1900" dirty="0">
              <a:latin typeface="Arial" pitchFamily="34"/>
              <a:cs typeface="Arial" pitchFamily="34"/>
            </a:endParaRPr>
          </a:p>
          <a:p>
            <a:pPr lvl="0" algn="just">
              <a:lnSpc>
                <a:spcPct val="90000"/>
              </a:lnSpc>
            </a:pPr>
            <a:r>
              <a:rPr lang="en-GB" sz="1900" dirty="0">
                <a:latin typeface="Arial" pitchFamily="34"/>
                <a:cs typeface="Arial" pitchFamily="34"/>
              </a:rPr>
              <a:t>UWTSD </a:t>
            </a:r>
            <a:r>
              <a:rPr lang="en-GB" sz="1900" dirty="0" err="1">
                <a:latin typeface="Arial" pitchFamily="34"/>
                <a:cs typeface="Arial" pitchFamily="34"/>
              </a:rPr>
              <a:t>hwb</a:t>
            </a:r>
            <a:r>
              <a:rPr lang="en-GB" sz="1900" dirty="0">
                <a:latin typeface="Arial" pitchFamily="34"/>
                <a:cs typeface="Arial" pitchFamily="34"/>
              </a:rPr>
              <a:t> it’s the university application give students information and helps to collaborate students and staff more efficiently. </a:t>
            </a:r>
          </a:p>
          <a:p>
            <a:pPr lvl="0" algn="just">
              <a:lnSpc>
                <a:spcPct val="90000"/>
              </a:lnSpc>
            </a:pPr>
            <a:r>
              <a:rPr lang="en-GB" sz="1900" dirty="0">
                <a:latin typeface="Arial" pitchFamily="34"/>
                <a:cs typeface="Arial" pitchFamily="34"/>
              </a:rPr>
              <a:t> </a:t>
            </a:r>
          </a:p>
          <a:p>
            <a:pPr lvl="0" algn="just">
              <a:lnSpc>
                <a:spcPct val="90000"/>
              </a:lnSpc>
            </a:pPr>
            <a:r>
              <a:rPr lang="en-GB" sz="1900" dirty="0">
                <a:latin typeface="Arial" pitchFamily="34"/>
                <a:cs typeface="Arial" pitchFamily="34"/>
              </a:rPr>
              <a:t>Email is another application easy to access and share links, information. It’s another method can send safely an secure to another person. </a:t>
            </a:r>
          </a:p>
          <a:p>
            <a:pPr lvl="0" algn="just">
              <a:lnSpc>
                <a:spcPct val="90000"/>
              </a:lnSpc>
            </a:pPr>
            <a:endParaRPr lang="en-GB" sz="1900" dirty="0">
              <a:latin typeface="Arial" pitchFamily="34"/>
              <a:cs typeface="Arial" pitchFamily="34"/>
            </a:endParaRPr>
          </a:p>
          <a:p>
            <a:pPr lvl="0" algn="just">
              <a:lnSpc>
                <a:spcPct val="90000"/>
              </a:lnSpc>
            </a:pPr>
            <a:endParaRPr lang="en-GB" sz="1900" dirty="0">
              <a:latin typeface="Arial" pitchFamily="34"/>
              <a:cs typeface="Arial" pitchFamily="34"/>
            </a:endParaRPr>
          </a:p>
          <a:p>
            <a:pPr lvl="0" algn="just">
              <a:lnSpc>
                <a:spcPct val="90000"/>
              </a:lnSpc>
            </a:pPr>
            <a:endParaRPr lang="en-GB" sz="1900" dirty="0">
              <a:latin typeface="Arial" pitchFamily="34"/>
              <a:cs typeface="Arial" pitchFamily="34"/>
            </a:endParaRPr>
          </a:p>
        </p:txBody>
      </p:sp>
      <p:pic>
        <p:nvPicPr>
          <p:cNvPr id="7" name="Picture 4">
            <a:extLst>
              <a:ext uri="{FF2B5EF4-FFF2-40B4-BE49-F238E27FC236}">
                <a16:creationId xmlns:a16="http://schemas.microsoft.com/office/drawing/2014/main" id="{A48CB198-DCE2-88B5-77AF-343C13787B76}"/>
              </a:ext>
            </a:extLst>
          </p:cNvPr>
          <p:cNvPicPr>
            <a:picLocks noChangeAspect="1"/>
          </p:cNvPicPr>
          <p:nvPr/>
        </p:nvPicPr>
        <p:blipFill>
          <a:blip r:embed="rId2"/>
          <a:stretch>
            <a:fillRect/>
          </a:stretch>
        </p:blipFill>
        <p:spPr>
          <a:xfrm>
            <a:off x="9169152" y="4523311"/>
            <a:ext cx="1736246" cy="1736246"/>
          </a:xfrm>
          <a:prstGeom prst="rect">
            <a:avLst/>
          </a:prstGeom>
          <a:noFill/>
          <a:ln cap="flat">
            <a:noFill/>
          </a:ln>
        </p:spPr>
      </p:pic>
      <p:sp>
        <p:nvSpPr>
          <p:cNvPr id="8" name="Slide Number Placeholder 5">
            <a:extLst>
              <a:ext uri="{FF2B5EF4-FFF2-40B4-BE49-F238E27FC236}">
                <a16:creationId xmlns:a16="http://schemas.microsoft.com/office/drawing/2014/main" id="{B966B114-BD8A-0764-4D77-FC69CDA5528E}"/>
              </a:ext>
            </a:extLst>
          </p:cNvPr>
          <p:cNvSpPr txBox="1"/>
          <p:nvPr/>
        </p:nvSpPr>
        <p:spPr>
          <a:xfrm>
            <a:off x="10134596" y="6356351"/>
            <a:ext cx="1447796"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42C6895F-8CEE-4D9F-B6B3-AD3D4C746384}" type="slidenum">
              <a:rPr kumimoji="0" lang="en-US" sz="800" b="0" i="0" u="none" strike="noStrike" kern="1200" cap="all" spc="200" normalizeH="0" baseline="0" noProof="0" smtClean="0">
                <a:ln>
                  <a:noFill/>
                </a:ln>
                <a:solidFill>
                  <a:srgbClr val="262626"/>
                </a:solidFill>
                <a:effectLst/>
                <a:uLnTx/>
                <a:uFillTx/>
                <a:latin typeface="Avenir Next LT Pro"/>
                <a:ea typeface="+mn-ea"/>
                <a:cs typeface="Segoe UI Semilight" pitchFamily="34"/>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7</a:t>
            </a:fld>
            <a:endParaRPr kumimoji="0" lang="en-US" sz="800" b="0" i="0" u="none" strike="noStrike" kern="1200" cap="all" spc="200" normalizeH="0" baseline="0" noProof="0">
              <a:ln>
                <a:noFill/>
              </a:ln>
              <a:solidFill>
                <a:srgbClr val="262626"/>
              </a:solidFill>
              <a:effectLst/>
              <a:uLnTx/>
              <a:uFillTx/>
              <a:latin typeface="Avenir Next LT Pro"/>
              <a:ea typeface="+mn-ea"/>
              <a:cs typeface="Segoe UI Semilight" pitchFamily="34"/>
            </a:endParaRPr>
          </a:p>
        </p:txBody>
      </p:sp>
      <p:pic>
        <p:nvPicPr>
          <p:cNvPr id="1026" name="Picture 2" descr="See the source image">
            <a:extLst>
              <a:ext uri="{FF2B5EF4-FFF2-40B4-BE49-F238E27FC236}">
                <a16:creationId xmlns:a16="http://schemas.microsoft.com/office/drawing/2014/main" id="{1BE16178-EC2C-4E49-F62F-78336ED41A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56578" y="2339855"/>
            <a:ext cx="1447796" cy="14477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84857202-A6F5-8E78-BD2D-CEB227391F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34363" y="3223663"/>
            <a:ext cx="1202855" cy="120285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7845C92-2219-42DE-5E10-A3674F38636E}"/>
              </a:ext>
            </a:extLst>
          </p:cNvPr>
          <p:cNvSpPr txBox="1"/>
          <p:nvPr/>
        </p:nvSpPr>
        <p:spPr>
          <a:xfrm>
            <a:off x="598714" y="5693229"/>
            <a:ext cx="3429000" cy="400110"/>
          </a:xfrm>
          <a:prstGeom prst="rect">
            <a:avLst/>
          </a:prstGeom>
          <a:noFill/>
        </p:spPr>
        <p:txBody>
          <a:bodyPr wrap="square" rtlCol="0">
            <a:spAutoFit/>
          </a:bodyPr>
          <a:lstStyle/>
          <a:p>
            <a:r>
              <a:rPr lang="en-GB" sz="2000" u="sng" dirty="0"/>
              <a:t>Nazreen Akhtar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9F3F3"/>
        </a:solidFill>
        <a:effectLst/>
      </p:bgPr>
    </p:bg>
    <p:spTree>
      <p:nvGrpSpPr>
        <p:cNvPr id="1" name=""/>
        <p:cNvGrpSpPr/>
        <p:nvPr/>
      </p:nvGrpSpPr>
      <p:grpSpPr>
        <a:xfrm>
          <a:off x="0" y="0"/>
          <a:ext cx="0" cy="0"/>
          <a:chOff x="0" y="0"/>
          <a:chExt cx="0" cy="0"/>
        </a:xfrm>
      </p:grpSpPr>
      <p:sp>
        <p:nvSpPr>
          <p:cNvPr id="2" name="Background Fill">
            <a:extLst>
              <a:ext uri="{FF2B5EF4-FFF2-40B4-BE49-F238E27FC236}">
                <a16:creationId xmlns:a16="http://schemas.microsoft.com/office/drawing/2014/main" id="{D2544D02-3A7F-07FE-3F9B-B0DBC8C024B7}"/>
              </a:ext>
            </a:extLst>
          </p:cNvPr>
          <p:cNvSpPr>
            <a:spLocks noMove="1" noResize="1"/>
          </p:cNvSpPr>
          <p:nvPr/>
        </p:nvSpPr>
        <p:spPr>
          <a:xfrm>
            <a:off x="0" y="0"/>
            <a:ext cx="12188952" cy="6858000"/>
          </a:xfrm>
          <a:prstGeom prst="rect">
            <a:avLst/>
          </a:prstGeom>
          <a:solidFill>
            <a:srgbClr val="E9F3F3"/>
          </a:solidFill>
          <a:ln cap="flat">
            <a:noFill/>
            <a:prstDash val="solid"/>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3" name="Rectangle 2078">
            <a:extLst>
              <a:ext uri="{FF2B5EF4-FFF2-40B4-BE49-F238E27FC236}">
                <a16:creationId xmlns:a16="http://schemas.microsoft.com/office/drawing/2014/main" id="{0F0DAB92-C9E9-B725-BD47-6A5086BB4595}"/>
              </a:ext>
            </a:extLst>
          </p:cNvPr>
          <p:cNvSpPr>
            <a:spLocks noMove="1" noResize="1"/>
          </p:cNvSpPr>
          <p:nvPr/>
        </p:nvSpPr>
        <p:spPr>
          <a:xfrm>
            <a:off x="0" y="0"/>
            <a:ext cx="12191996" cy="6858000"/>
          </a:xfrm>
          <a:prstGeom prst="rect">
            <a:avLst/>
          </a:prstGeom>
          <a:solidFill>
            <a:srgbClr val="AEAEAE">
              <a:alpha val="10000"/>
            </a:srgbClr>
          </a:solidFill>
          <a:ln cap="flat">
            <a:noFill/>
            <a:prstDash val="solid"/>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4" name="Freeform: Shape 2080">
            <a:extLst>
              <a:ext uri="{FF2B5EF4-FFF2-40B4-BE49-F238E27FC236}">
                <a16:creationId xmlns:a16="http://schemas.microsoft.com/office/drawing/2014/main" id="{877203D4-D525-6505-CAD4-EBCD01C78B82}"/>
              </a:ext>
            </a:extLst>
          </p:cNvPr>
          <p:cNvSpPr>
            <a:spLocks noMove="1" noResize="1"/>
          </p:cNvSpPr>
          <p:nvPr/>
        </p:nvSpPr>
        <p:spPr>
          <a:xfrm flipH="1">
            <a:off x="5855744" y="0"/>
            <a:ext cx="6336252" cy="6858000"/>
          </a:xfrm>
          <a:custGeom>
            <a:avLst/>
            <a:gdLst>
              <a:gd name="f0" fmla="val 10800000"/>
              <a:gd name="f1" fmla="val 5400000"/>
              <a:gd name="f2" fmla="val 180"/>
              <a:gd name="f3" fmla="val w"/>
              <a:gd name="f4" fmla="val h"/>
              <a:gd name="f5" fmla="val 0"/>
              <a:gd name="f6" fmla="val 6336253"/>
              <a:gd name="f7" fmla="val 6858001"/>
              <a:gd name="f8" fmla="val 5721063"/>
              <a:gd name="f9" fmla="val 3536635"/>
              <a:gd name="f10" fmla="val 6002501"/>
              <a:gd name="f11" fmla="val 6230651"/>
              <a:gd name="f12" fmla="val 3764785"/>
              <a:gd name="f13" fmla="val 4046223"/>
              <a:gd name="f14" fmla="val 4327661"/>
              <a:gd name="f15" fmla="val 4555811"/>
              <a:gd name="f16" fmla="val 5439625"/>
              <a:gd name="f17" fmla="val 5211475"/>
              <a:gd name="f18" fmla="val 5456902"/>
              <a:gd name="f19" fmla="val 6321710"/>
              <a:gd name="f20" fmla="val 6332019"/>
              <a:gd name="f21" fmla="val 42969"/>
              <a:gd name="f22" fmla="val 6340015"/>
              <a:gd name="f23" fmla="val 100391"/>
              <a:gd name="f24" fmla="val 6336884"/>
              <a:gd name="f25" fmla="val 160329"/>
              <a:gd name="f26" fmla="val 6320934"/>
              <a:gd name="f27" fmla="val 219852"/>
              <a:gd name="f28" fmla="val 6257137"/>
              <a:gd name="f29" fmla="val 457945"/>
              <a:gd name="f30" fmla="val 6012407"/>
              <a:gd name="f31" fmla="val 599240"/>
              <a:gd name="f32" fmla="val 5774313"/>
              <a:gd name="f33" fmla="val 535443"/>
              <a:gd name="f34" fmla="val 5565982"/>
              <a:gd name="f35" fmla="val 479621"/>
              <a:gd name="f36" fmla="val 5431761"/>
              <a:gd name="f37" fmla="val 285271"/>
              <a:gd name="f38" fmla="val 5444200"/>
              <a:gd name="f39" fmla="val 78052"/>
              <a:gd name="f40" fmla="val 609600"/>
              <a:gd name="f41" fmla="val 1171409"/>
              <a:gd name="f42" fmla="val 4838473"/>
              <a:gd name="f43" fmla="val 4830349"/>
              <a:gd name="f44" fmla="val 184996"/>
              <a:gd name="f45" fmla="val 4828991"/>
              <a:gd name="f46" fmla="val 263520"/>
              <a:gd name="f47" fmla="val 4829864"/>
              <a:gd name="f48" fmla="val 341910"/>
              <a:gd name="f49" fmla="val 4833376"/>
              <a:gd name="f50" fmla="val 419995"/>
              <a:gd name="f51" fmla="val 4846565"/>
              <a:gd name="f52" fmla="val 709488"/>
              <a:gd name="f53" fmla="val 5075226"/>
              <a:gd name="f54" fmla="val 891535"/>
              <a:gd name="f55" fmla="val 5281338"/>
              <a:gd name="f56" fmla="val 1068099"/>
              <a:gd name="f57" fmla="val 5795128"/>
              <a:gd name="f58" fmla="val 1508061"/>
              <a:gd name="f59" fmla="val 5969974"/>
              <a:gd name="f60" fmla="val 2032158"/>
              <a:gd name="f61" fmla="val 5729205"/>
              <a:gd name="f62" fmla="val 2589405"/>
              <a:gd name="f63" fmla="val 5635831"/>
              <a:gd name="f64" fmla="val 2805523"/>
              <a:gd name="f65" fmla="val 5454276"/>
              <a:gd name="f66" fmla="val 2993264"/>
              <a:gd name="f67" fmla="val 5283212"/>
              <a:gd name="f68" fmla="val 3164269"/>
              <a:gd name="f69" fmla="val 4824418"/>
              <a:gd name="f70" fmla="val 3622744"/>
              <a:gd name="f71" fmla="val 4843217"/>
              <a:gd name="f72" fmla="val 4154456"/>
              <a:gd name="f73" fmla="val 5124820"/>
              <a:gd name="f74" fmla="val 4641255"/>
              <a:gd name="f75" fmla="val 5325440"/>
              <a:gd name="f76" fmla="val 4986832"/>
              <a:gd name="f77" fmla="val 5565996"/>
              <a:gd name="f78" fmla="val 5311556"/>
              <a:gd name="f79" fmla="val 5736551"/>
              <a:gd name="f80" fmla="val 5670858"/>
              <a:gd name="f81" fmla="val 5902602"/>
              <a:gd name="f82" fmla="val 6019042"/>
              <a:gd name="f83" fmla="val 6001121"/>
              <a:gd name="f84" fmla="val 6366409"/>
              <a:gd name="f85" fmla="val 6022123"/>
              <a:gd name="f86" fmla="val 6707670"/>
              <a:gd name="f87" fmla="val 6024496"/>
              <a:gd name="f88" fmla="val 6858000"/>
              <a:gd name="f89" fmla="val 2242268"/>
              <a:gd name="f90" fmla="val 1"/>
              <a:gd name="f91" fmla="+- 0 0 -90"/>
              <a:gd name="f92" fmla="*/ f3 1 6336253"/>
              <a:gd name="f93" fmla="*/ f4 1 6858001"/>
              <a:gd name="f94" fmla="+- f7 0 f5"/>
              <a:gd name="f95" fmla="+- f6 0 f5"/>
              <a:gd name="f96" fmla="*/ f91 f0 1"/>
              <a:gd name="f97" fmla="*/ f95 1 6336253"/>
              <a:gd name="f98" fmla="*/ f94 1 6858001"/>
              <a:gd name="f99" fmla="*/ 5721063 f95 1"/>
              <a:gd name="f100" fmla="*/ 3536635 f94 1"/>
              <a:gd name="f101" fmla="*/ 6230651 f95 1"/>
              <a:gd name="f102" fmla="*/ 4046223 f94 1"/>
              <a:gd name="f103" fmla="*/ 4555811 f94 1"/>
              <a:gd name="f104" fmla="*/ 5211475 f95 1"/>
              <a:gd name="f105" fmla="*/ 5456902 f95 1"/>
              <a:gd name="f106" fmla="*/ 0 f94 1"/>
              <a:gd name="f107" fmla="*/ 6321710 f95 1"/>
              <a:gd name="f108" fmla="*/ 6332019 f95 1"/>
              <a:gd name="f109" fmla="*/ 42969 f94 1"/>
              <a:gd name="f110" fmla="*/ 6320934 f95 1"/>
              <a:gd name="f111" fmla="*/ 219852 f94 1"/>
              <a:gd name="f112" fmla="*/ 5774313 f95 1"/>
              <a:gd name="f113" fmla="*/ 535443 f94 1"/>
              <a:gd name="f114" fmla="*/ 5444200 f95 1"/>
              <a:gd name="f115" fmla="*/ 78052 f94 1"/>
              <a:gd name="f116" fmla="*/ 609600 f95 1"/>
              <a:gd name="f117" fmla="*/ 1171409 f95 1"/>
              <a:gd name="f118" fmla="*/ 4838473 f95 1"/>
              <a:gd name="f119" fmla="*/ 4830349 f95 1"/>
              <a:gd name="f120" fmla="*/ 184996 f94 1"/>
              <a:gd name="f121" fmla="*/ 4833376 f95 1"/>
              <a:gd name="f122" fmla="*/ 419995 f94 1"/>
              <a:gd name="f123" fmla="*/ 5281338 f95 1"/>
              <a:gd name="f124" fmla="*/ 1068099 f94 1"/>
              <a:gd name="f125" fmla="*/ 5729205 f95 1"/>
              <a:gd name="f126" fmla="*/ 2589405 f94 1"/>
              <a:gd name="f127" fmla="*/ 5283212 f95 1"/>
              <a:gd name="f128" fmla="*/ 3164269 f94 1"/>
              <a:gd name="f129" fmla="*/ 5124820 f95 1"/>
              <a:gd name="f130" fmla="*/ 4641255 f94 1"/>
              <a:gd name="f131" fmla="*/ 5736551 f95 1"/>
              <a:gd name="f132" fmla="*/ 5670858 f94 1"/>
              <a:gd name="f133" fmla="*/ 6022123 f95 1"/>
              <a:gd name="f134" fmla="*/ 6707670 f94 1"/>
              <a:gd name="f135" fmla="*/ 6024496 f95 1"/>
              <a:gd name="f136" fmla="*/ 6858000 f94 1"/>
              <a:gd name="f137" fmla="*/ 2242268 f95 1"/>
              <a:gd name="f138" fmla="*/ 6858001 f94 1"/>
              <a:gd name="f139" fmla="*/ 0 f95 1"/>
              <a:gd name="f140" fmla="*/ 1 f94 1"/>
              <a:gd name="f141" fmla="*/ f96 1 f2"/>
              <a:gd name="f142" fmla="*/ f99 1 6336253"/>
              <a:gd name="f143" fmla="*/ f100 1 6858001"/>
              <a:gd name="f144" fmla="*/ f101 1 6336253"/>
              <a:gd name="f145" fmla="*/ f102 1 6858001"/>
              <a:gd name="f146" fmla="*/ f103 1 6858001"/>
              <a:gd name="f147" fmla="*/ f104 1 6336253"/>
              <a:gd name="f148" fmla="*/ f105 1 6336253"/>
              <a:gd name="f149" fmla="*/ f106 1 6858001"/>
              <a:gd name="f150" fmla="*/ f107 1 6336253"/>
              <a:gd name="f151" fmla="*/ f108 1 6336253"/>
              <a:gd name="f152" fmla="*/ f109 1 6858001"/>
              <a:gd name="f153" fmla="*/ f110 1 6336253"/>
              <a:gd name="f154" fmla="*/ f111 1 6858001"/>
              <a:gd name="f155" fmla="*/ f112 1 6336253"/>
              <a:gd name="f156" fmla="*/ f113 1 6858001"/>
              <a:gd name="f157" fmla="*/ f114 1 6336253"/>
              <a:gd name="f158" fmla="*/ f115 1 6858001"/>
              <a:gd name="f159" fmla="*/ f116 1 6336253"/>
              <a:gd name="f160" fmla="*/ f117 1 6336253"/>
              <a:gd name="f161" fmla="*/ f118 1 6336253"/>
              <a:gd name="f162" fmla="*/ f119 1 6336253"/>
              <a:gd name="f163" fmla="*/ f120 1 6858001"/>
              <a:gd name="f164" fmla="*/ f121 1 6336253"/>
              <a:gd name="f165" fmla="*/ f122 1 6858001"/>
              <a:gd name="f166" fmla="*/ f123 1 6336253"/>
              <a:gd name="f167" fmla="*/ f124 1 6858001"/>
              <a:gd name="f168" fmla="*/ f125 1 6336253"/>
              <a:gd name="f169" fmla="*/ f126 1 6858001"/>
              <a:gd name="f170" fmla="*/ f127 1 6336253"/>
              <a:gd name="f171" fmla="*/ f128 1 6858001"/>
              <a:gd name="f172" fmla="*/ f129 1 6336253"/>
              <a:gd name="f173" fmla="*/ f130 1 6858001"/>
              <a:gd name="f174" fmla="*/ f131 1 6336253"/>
              <a:gd name="f175" fmla="*/ f132 1 6858001"/>
              <a:gd name="f176" fmla="*/ f133 1 6336253"/>
              <a:gd name="f177" fmla="*/ f134 1 6858001"/>
              <a:gd name="f178" fmla="*/ f135 1 6336253"/>
              <a:gd name="f179" fmla="*/ f136 1 6858001"/>
              <a:gd name="f180" fmla="*/ f137 1 6336253"/>
              <a:gd name="f181" fmla="*/ f138 1 6858001"/>
              <a:gd name="f182" fmla="*/ f139 1 6336253"/>
              <a:gd name="f183" fmla="*/ f140 1 6858001"/>
              <a:gd name="f184" fmla="*/ f5 1 f97"/>
              <a:gd name="f185" fmla="*/ f6 1 f97"/>
              <a:gd name="f186" fmla="*/ f5 1 f98"/>
              <a:gd name="f187" fmla="*/ f7 1 f98"/>
              <a:gd name="f188" fmla="+- f141 0 f1"/>
              <a:gd name="f189" fmla="*/ f142 1 f97"/>
              <a:gd name="f190" fmla="*/ f143 1 f98"/>
              <a:gd name="f191" fmla="*/ f144 1 f97"/>
              <a:gd name="f192" fmla="*/ f145 1 f98"/>
              <a:gd name="f193" fmla="*/ f146 1 f98"/>
              <a:gd name="f194" fmla="*/ f147 1 f97"/>
              <a:gd name="f195" fmla="*/ f148 1 f97"/>
              <a:gd name="f196" fmla="*/ f149 1 f98"/>
              <a:gd name="f197" fmla="*/ f150 1 f97"/>
              <a:gd name="f198" fmla="*/ f151 1 f97"/>
              <a:gd name="f199" fmla="*/ f152 1 f98"/>
              <a:gd name="f200" fmla="*/ f153 1 f97"/>
              <a:gd name="f201" fmla="*/ f154 1 f98"/>
              <a:gd name="f202" fmla="*/ f155 1 f97"/>
              <a:gd name="f203" fmla="*/ f156 1 f98"/>
              <a:gd name="f204" fmla="*/ f157 1 f97"/>
              <a:gd name="f205" fmla="*/ f158 1 f98"/>
              <a:gd name="f206" fmla="*/ f159 1 f97"/>
              <a:gd name="f207" fmla="*/ f160 1 f97"/>
              <a:gd name="f208" fmla="*/ f161 1 f97"/>
              <a:gd name="f209" fmla="*/ f162 1 f97"/>
              <a:gd name="f210" fmla="*/ f163 1 f98"/>
              <a:gd name="f211" fmla="*/ f164 1 f97"/>
              <a:gd name="f212" fmla="*/ f165 1 f98"/>
              <a:gd name="f213" fmla="*/ f166 1 f97"/>
              <a:gd name="f214" fmla="*/ f167 1 f98"/>
              <a:gd name="f215" fmla="*/ f168 1 f97"/>
              <a:gd name="f216" fmla="*/ f169 1 f98"/>
              <a:gd name="f217" fmla="*/ f170 1 f97"/>
              <a:gd name="f218" fmla="*/ f171 1 f98"/>
              <a:gd name="f219" fmla="*/ f172 1 f97"/>
              <a:gd name="f220" fmla="*/ f173 1 f98"/>
              <a:gd name="f221" fmla="*/ f174 1 f97"/>
              <a:gd name="f222" fmla="*/ f175 1 f98"/>
              <a:gd name="f223" fmla="*/ f176 1 f97"/>
              <a:gd name="f224" fmla="*/ f177 1 f98"/>
              <a:gd name="f225" fmla="*/ f178 1 f97"/>
              <a:gd name="f226" fmla="*/ f179 1 f98"/>
              <a:gd name="f227" fmla="*/ f180 1 f97"/>
              <a:gd name="f228" fmla="*/ f181 1 f98"/>
              <a:gd name="f229" fmla="*/ f182 1 f97"/>
              <a:gd name="f230" fmla="*/ f183 1 f98"/>
              <a:gd name="f231" fmla="*/ f184 f92 1"/>
              <a:gd name="f232" fmla="*/ f185 f92 1"/>
              <a:gd name="f233" fmla="*/ f187 f93 1"/>
              <a:gd name="f234" fmla="*/ f186 f93 1"/>
              <a:gd name="f235" fmla="*/ f189 f92 1"/>
              <a:gd name="f236" fmla="*/ f190 f93 1"/>
              <a:gd name="f237" fmla="*/ f191 f92 1"/>
              <a:gd name="f238" fmla="*/ f192 f93 1"/>
              <a:gd name="f239" fmla="*/ f193 f93 1"/>
              <a:gd name="f240" fmla="*/ f194 f92 1"/>
              <a:gd name="f241" fmla="*/ f195 f92 1"/>
              <a:gd name="f242" fmla="*/ f196 f93 1"/>
              <a:gd name="f243" fmla="*/ f197 f92 1"/>
              <a:gd name="f244" fmla="*/ f198 f92 1"/>
              <a:gd name="f245" fmla="*/ f199 f93 1"/>
              <a:gd name="f246" fmla="*/ f200 f92 1"/>
              <a:gd name="f247" fmla="*/ f201 f93 1"/>
              <a:gd name="f248" fmla="*/ f202 f92 1"/>
              <a:gd name="f249" fmla="*/ f203 f93 1"/>
              <a:gd name="f250" fmla="*/ f204 f92 1"/>
              <a:gd name="f251" fmla="*/ f205 f93 1"/>
              <a:gd name="f252" fmla="*/ f206 f92 1"/>
              <a:gd name="f253" fmla="*/ f207 f92 1"/>
              <a:gd name="f254" fmla="*/ f208 f92 1"/>
              <a:gd name="f255" fmla="*/ f209 f92 1"/>
              <a:gd name="f256" fmla="*/ f210 f93 1"/>
              <a:gd name="f257" fmla="*/ f211 f92 1"/>
              <a:gd name="f258" fmla="*/ f212 f93 1"/>
              <a:gd name="f259" fmla="*/ f213 f92 1"/>
              <a:gd name="f260" fmla="*/ f214 f93 1"/>
              <a:gd name="f261" fmla="*/ f215 f92 1"/>
              <a:gd name="f262" fmla="*/ f216 f93 1"/>
              <a:gd name="f263" fmla="*/ f217 f92 1"/>
              <a:gd name="f264" fmla="*/ f218 f93 1"/>
              <a:gd name="f265" fmla="*/ f219 f92 1"/>
              <a:gd name="f266" fmla="*/ f220 f93 1"/>
              <a:gd name="f267" fmla="*/ f221 f92 1"/>
              <a:gd name="f268" fmla="*/ f222 f93 1"/>
              <a:gd name="f269" fmla="*/ f223 f92 1"/>
              <a:gd name="f270" fmla="*/ f224 f93 1"/>
              <a:gd name="f271" fmla="*/ f225 f92 1"/>
              <a:gd name="f272" fmla="*/ f226 f93 1"/>
              <a:gd name="f273" fmla="*/ f227 f92 1"/>
              <a:gd name="f274" fmla="*/ f228 f93 1"/>
              <a:gd name="f275" fmla="*/ f229 f92 1"/>
              <a:gd name="f276" fmla="*/ f230 f93 1"/>
            </a:gdLst>
            <a:ahLst/>
            <a:cxnLst>
              <a:cxn ang="3cd4">
                <a:pos x="hc" y="t"/>
              </a:cxn>
              <a:cxn ang="0">
                <a:pos x="r" y="vc"/>
              </a:cxn>
              <a:cxn ang="cd4">
                <a:pos x="hc" y="b"/>
              </a:cxn>
              <a:cxn ang="cd2">
                <a:pos x="l" y="vc"/>
              </a:cxn>
              <a:cxn ang="f188">
                <a:pos x="f235" y="f236"/>
              </a:cxn>
              <a:cxn ang="f188">
                <a:pos x="f237" y="f238"/>
              </a:cxn>
              <a:cxn ang="f188">
                <a:pos x="f235" y="f239"/>
              </a:cxn>
              <a:cxn ang="f188">
                <a:pos x="f240" y="f238"/>
              </a:cxn>
              <a:cxn ang="f188">
                <a:pos x="f235" y="f236"/>
              </a:cxn>
              <a:cxn ang="f188">
                <a:pos x="f241" y="f242"/>
              </a:cxn>
              <a:cxn ang="f188">
                <a:pos x="f243" y="f242"/>
              </a:cxn>
              <a:cxn ang="f188">
                <a:pos x="f244" y="f245"/>
              </a:cxn>
              <a:cxn ang="f188">
                <a:pos x="f246" y="f247"/>
              </a:cxn>
              <a:cxn ang="f188">
                <a:pos x="f248" y="f249"/>
              </a:cxn>
              <a:cxn ang="f188">
                <a:pos x="f250" y="f251"/>
              </a:cxn>
              <a:cxn ang="f188">
                <a:pos x="f252" y="f242"/>
              </a:cxn>
              <a:cxn ang="f188">
                <a:pos x="f253" y="f242"/>
              </a:cxn>
              <a:cxn ang="f188">
                <a:pos x="f254" y="f242"/>
              </a:cxn>
              <a:cxn ang="f188">
                <a:pos x="f255" y="f256"/>
              </a:cxn>
              <a:cxn ang="f188">
                <a:pos x="f257" y="f258"/>
              </a:cxn>
              <a:cxn ang="f188">
                <a:pos x="f259" y="f260"/>
              </a:cxn>
              <a:cxn ang="f188">
                <a:pos x="f261" y="f262"/>
              </a:cxn>
              <a:cxn ang="f188">
                <a:pos x="f263" y="f264"/>
              </a:cxn>
              <a:cxn ang="f188">
                <a:pos x="f265" y="f266"/>
              </a:cxn>
              <a:cxn ang="f188">
                <a:pos x="f267" y="f268"/>
              </a:cxn>
              <a:cxn ang="f188">
                <a:pos x="f269" y="f270"/>
              </a:cxn>
              <a:cxn ang="f188">
                <a:pos x="f271" y="f272"/>
              </a:cxn>
              <a:cxn ang="f188">
                <a:pos x="f273" y="f272"/>
              </a:cxn>
              <a:cxn ang="f188">
                <a:pos x="f273" y="f274"/>
              </a:cxn>
              <a:cxn ang="f188">
                <a:pos x="f275" y="f274"/>
              </a:cxn>
              <a:cxn ang="f188">
                <a:pos x="f275" y="f276"/>
              </a:cxn>
              <a:cxn ang="f188">
                <a:pos x="f252" y="f276"/>
              </a:cxn>
            </a:cxnLst>
            <a:rect l="f231" t="f234" r="f232" b="f233"/>
            <a:pathLst>
              <a:path w="6336253" h="6858001">
                <a:moveTo>
                  <a:pt x="f8" y="f9"/>
                </a:moveTo>
                <a:cubicBezTo>
                  <a:pt x="f10" y="f9"/>
                  <a:pt x="f11" y="f12"/>
                  <a:pt x="f11" y="f13"/>
                </a:cubicBezTo>
                <a:cubicBezTo>
                  <a:pt x="f11" y="f14"/>
                  <a:pt x="f10" y="f15"/>
                  <a:pt x="f8" y="f15"/>
                </a:cubicBezTo>
                <a:cubicBezTo>
                  <a:pt x="f16" y="f15"/>
                  <a:pt x="f17" y="f14"/>
                  <a:pt x="f17" y="f13"/>
                </a:cubicBezTo>
                <a:cubicBezTo>
                  <a:pt x="f17" y="f12"/>
                  <a:pt x="f16" y="f9"/>
                  <a:pt x="f8" y="f9"/>
                </a:cubicBezTo>
                <a:close/>
                <a:moveTo>
                  <a:pt x="f18" y="f5"/>
                </a:moveTo>
                <a:lnTo>
                  <a:pt x="f19" y="f5"/>
                </a:lnTo>
                <a:lnTo>
                  <a:pt x="f20" y="f21"/>
                </a:lnTo>
                <a:cubicBezTo>
                  <a:pt x="f22" y="f23"/>
                  <a:pt x="f24" y="f25"/>
                  <a:pt x="f26" y="f27"/>
                </a:cubicBezTo>
                <a:cubicBezTo>
                  <a:pt x="f28" y="f29"/>
                  <a:pt x="f30" y="f31"/>
                  <a:pt x="f32" y="f33"/>
                </a:cubicBezTo>
                <a:cubicBezTo>
                  <a:pt x="f34" y="f35"/>
                  <a:pt x="f36" y="f37"/>
                  <a:pt x="f38" y="f39"/>
                </a:cubicBezTo>
                <a:close/>
                <a:moveTo>
                  <a:pt x="f40" y="f5"/>
                </a:moveTo>
                <a:lnTo>
                  <a:pt x="f41" y="f5"/>
                </a:lnTo>
                <a:lnTo>
                  <a:pt x="f42" y="f5"/>
                </a:lnTo>
                <a:lnTo>
                  <a:pt x="f43" y="f44"/>
                </a:ln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lnTo>
                  <a:pt x="f87" y="f88"/>
                </a:lnTo>
                <a:lnTo>
                  <a:pt x="f89" y="f88"/>
                </a:lnTo>
                <a:lnTo>
                  <a:pt x="f89" y="f7"/>
                </a:lnTo>
                <a:lnTo>
                  <a:pt x="f5" y="f7"/>
                </a:lnTo>
                <a:lnTo>
                  <a:pt x="f5" y="f90"/>
                </a:lnTo>
                <a:lnTo>
                  <a:pt x="f40" y="f90"/>
                </a:ln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5" name="Title 1">
            <a:extLst>
              <a:ext uri="{FF2B5EF4-FFF2-40B4-BE49-F238E27FC236}">
                <a16:creationId xmlns:a16="http://schemas.microsoft.com/office/drawing/2014/main" id="{9B85ECA6-418A-5299-A6C5-99C6AD11D3FB}"/>
              </a:ext>
            </a:extLst>
          </p:cNvPr>
          <p:cNvSpPr txBox="1">
            <a:spLocks noGrp="1"/>
          </p:cNvSpPr>
          <p:nvPr>
            <p:ph type="title"/>
          </p:nvPr>
        </p:nvSpPr>
        <p:spPr>
          <a:xfrm>
            <a:off x="609603" y="552782"/>
            <a:ext cx="5545872" cy="1658520"/>
          </a:xfrm>
        </p:spPr>
        <p:txBody>
          <a:bodyPr/>
          <a:lstStyle/>
          <a:p>
            <a:pPr lvl="0"/>
            <a:r>
              <a:rPr lang="en-GB"/>
              <a:t>Ethical Considerations</a:t>
            </a:r>
          </a:p>
        </p:txBody>
      </p:sp>
      <p:sp>
        <p:nvSpPr>
          <p:cNvPr id="6" name="Content Placeholder 2">
            <a:extLst>
              <a:ext uri="{FF2B5EF4-FFF2-40B4-BE49-F238E27FC236}">
                <a16:creationId xmlns:a16="http://schemas.microsoft.com/office/drawing/2014/main" id="{421562A2-AD8B-3EE1-BC08-B12F93C7AFB0}"/>
              </a:ext>
            </a:extLst>
          </p:cNvPr>
          <p:cNvSpPr txBox="1">
            <a:spLocks noGrp="1"/>
          </p:cNvSpPr>
          <p:nvPr>
            <p:ph idx="1"/>
          </p:nvPr>
        </p:nvSpPr>
        <p:spPr>
          <a:xfrm>
            <a:off x="609603" y="2548524"/>
            <a:ext cx="5545863" cy="3558362"/>
          </a:xfrm>
        </p:spPr>
        <p:txBody>
          <a:bodyPr>
            <a:normAutofit fontScale="92500" lnSpcReduction="10000"/>
          </a:bodyPr>
          <a:lstStyle/>
          <a:p>
            <a:pPr lvl="0">
              <a:lnSpc>
                <a:spcPct val="90000"/>
              </a:lnSpc>
            </a:pPr>
            <a:r>
              <a:rPr lang="en-GB" sz="1800" dirty="0">
                <a:latin typeface="Arial" panose="020B0604020202020204" pitchFamily="34" charset="0"/>
                <a:cs typeface="Arial" panose="020B0604020202020204" pitchFamily="34" charset="0"/>
              </a:rPr>
              <a:t>We understand that when gathering data using digital tools, students and researchers must always follow a set of rules.</a:t>
            </a:r>
          </a:p>
          <a:p>
            <a:pPr lvl="0">
              <a:lnSpc>
                <a:spcPct val="90000"/>
              </a:lnSpc>
            </a:pPr>
            <a:r>
              <a:rPr lang="en-GB" sz="1800" dirty="0">
                <a:latin typeface="Arial" panose="020B0604020202020204" pitchFamily="34" charset="0"/>
                <a:cs typeface="Arial" panose="020B0604020202020204" pitchFamily="34" charset="0"/>
              </a:rPr>
              <a:t>We plan to use a set of principles and procedures which is known as ethical considerations in this research.</a:t>
            </a:r>
          </a:p>
          <a:p>
            <a:pPr lvl="0">
              <a:lnSpc>
                <a:spcPct val="90000"/>
              </a:lnSpc>
            </a:pPr>
            <a:r>
              <a:rPr lang="en-GB" sz="1800" dirty="0">
                <a:latin typeface="Arial" panose="020B0604020202020204" pitchFamily="34" charset="0"/>
                <a:cs typeface="Arial" panose="020B0604020202020204" pitchFamily="34" charset="0"/>
              </a:rPr>
              <a:t>The different types of Ethical Considerations our group will apply is as follow we will:</a:t>
            </a:r>
          </a:p>
          <a:p>
            <a:pPr lvl="0">
              <a:lnSpc>
                <a:spcPct val="90000"/>
              </a:lnSpc>
            </a:pPr>
            <a:r>
              <a:rPr lang="en-GB" sz="1800" dirty="0">
                <a:latin typeface="Arial" panose="020B0604020202020204" pitchFamily="34" charset="0"/>
                <a:cs typeface="Arial" panose="020B0604020202020204" pitchFamily="34" charset="0"/>
              </a:rPr>
              <a:t> </a:t>
            </a:r>
            <a:r>
              <a:rPr lang="en-GB" sz="1800" dirty="0">
                <a:solidFill>
                  <a:srgbClr val="BE0303"/>
                </a:solidFill>
                <a:latin typeface="Arial" panose="020B0604020202020204" pitchFamily="34" charset="0"/>
                <a:cs typeface="Arial" panose="020B0604020202020204" pitchFamily="34" charset="0"/>
              </a:rPr>
              <a:t>Ensuring confidentiality of Data</a:t>
            </a:r>
          </a:p>
          <a:p>
            <a:pPr lvl="0">
              <a:lnSpc>
                <a:spcPct val="90000"/>
              </a:lnSpc>
            </a:pPr>
            <a:r>
              <a:rPr lang="en-GB" sz="1800" dirty="0">
                <a:solidFill>
                  <a:srgbClr val="FFC000"/>
                </a:solidFill>
                <a:latin typeface="Arial" panose="020B0604020202020204" pitchFamily="34" charset="0"/>
                <a:cs typeface="Arial" panose="020B0604020202020204" pitchFamily="34" charset="0"/>
              </a:rPr>
              <a:t>Accurate analysis and Reporting of Date</a:t>
            </a:r>
          </a:p>
          <a:p>
            <a:pPr lvl="0">
              <a:lnSpc>
                <a:spcPct val="90000"/>
              </a:lnSpc>
            </a:pPr>
            <a:r>
              <a:rPr lang="en-GB" sz="1800" dirty="0">
                <a:solidFill>
                  <a:srgbClr val="92D050"/>
                </a:solidFill>
                <a:latin typeface="Arial" panose="020B0604020202020204" pitchFamily="34" charset="0"/>
                <a:cs typeface="Arial" panose="020B0604020202020204" pitchFamily="34" charset="0"/>
              </a:rPr>
              <a:t>Uphold Data and Protection Laws </a:t>
            </a:r>
            <a:endParaRPr lang="en-GB" sz="1800" dirty="0">
              <a:latin typeface="Arial" panose="020B0604020202020204" pitchFamily="34" charset="0"/>
              <a:cs typeface="Arial" panose="020B0604020202020204" pitchFamily="34" charset="0"/>
            </a:endParaRPr>
          </a:p>
          <a:p>
            <a:pPr lvl="0">
              <a:lnSpc>
                <a:spcPct val="90000"/>
              </a:lnSpc>
            </a:pPr>
            <a:r>
              <a:rPr lang="en-GB" sz="1800" dirty="0">
                <a:solidFill>
                  <a:srgbClr val="00B0F0"/>
                </a:solidFill>
                <a:latin typeface="Arial" panose="020B0604020202020204" pitchFamily="34" charset="0"/>
                <a:cs typeface="Arial" panose="020B0604020202020204" pitchFamily="34" charset="0"/>
              </a:rPr>
              <a:t>Ensure the Safety of the researcher</a:t>
            </a:r>
          </a:p>
          <a:p>
            <a:pPr lvl="0">
              <a:lnSpc>
                <a:spcPct val="90000"/>
              </a:lnSpc>
            </a:pPr>
            <a:endParaRPr lang="en-GB" sz="1600" dirty="0">
              <a:solidFill>
                <a:srgbClr val="00B0F0"/>
              </a:solidFill>
            </a:endParaRPr>
          </a:p>
        </p:txBody>
      </p:sp>
      <p:pic>
        <p:nvPicPr>
          <p:cNvPr id="7" name="Picture 10" descr="See the source image">
            <a:extLst>
              <a:ext uri="{FF2B5EF4-FFF2-40B4-BE49-F238E27FC236}">
                <a16:creationId xmlns:a16="http://schemas.microsoft.com/office/drawing/2014/main" id="{5721DCB9-FE78-BA4E-7531-56A4A8CECCF4}"/>
              </a:ext>
            </a:extLst>
          </p:cNvPr>
          <p:cNvPicPr>
            <a:picLocks noChangeAspect="1"/>
          </p:cNvPicPr>
          <p:nvPr/>
        </p:nvPicPr>
        <p:blipFill>
          <a:blip r:embed="rId3"/>
          <a:stretch>
            <a:fillRect/>
          </a:stretch>
        </p:blipFill>
        <p:spPr>
          <a:xfrm>
            <a:off x="7513030" y="2100459"/>
            <a:ext cx="4289285" cy="2412717"/>
          </a:xfrm>
          <a:prstGeom prst="rect">
            <a:avLst/>
          </a:prstGeom>
          <a:noFill/>
          <a:ln cap="flat">
            <a:noFill/>
          </a:ln>
        </p:spPr>
      </p:pic>
      <p:sp>
        <p:nvSpPr>
          <p:cNvPr id="8" name="Slide Number Placeholder 8">
            <a:extLst>
              <a:ext uri="{FF2B5EF4-FFF2-40B4-BE49-F238E27FC236}">
                <a16:creationId xmlns:a16="http://schemas.microsoft.com/office/drawing/2014/main" id="{A1741274-2849-8B0A-1E66-8FE0F3CD228D}"/>
              </a:ext>
            </a:extLst>
          </p:cNvPr>
          <p:cNvSpPr txBox="1"/>
          <p:nvPr/>
        </p:nvSpPr>
        <p:spPr>
          <a:xfrm>
            <a:off x="10134596" y="6356351"/>
            <a:ext cx="1447796"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A3E7EBAB-3EAC-45C8-8F5C-8D3DB01827FB}" type="slidenum">
              <a:rPr kumimoji="0" lang="en-US" sz="800" b="0" i="0" u="none" strike="noStrike" kern="1200" cap="all" spc="200" normalizeH="0" baseline="0" noProof="0" smtClean="0">
                <a:ln>
                  <a:noFill/>
                </a:ln>
                <a:solidFill>
                  <a:srgbClr val="262626"/>
                </a:solidFill>
                <a:effectLst/>
                <a:uLnTx/>
                <a:uFillTx/>
                <a:latin typeface="Avenir Next LT Pro"/>
                <a:ea typeface="+mn-ea"/>
                <a:cs typeface="Segoe UI Semilight" pitchFamily="34"/>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8</a:t>
            </a:fld>
            <a:endParaRPr kumimoji="0" lang="en-US" sz="800" b="0" i="0" u="none" strike="noStrike" kern="1200" cap="all" spc="200" normalizeH="0" baseline="0" noProof="0">
              <a:ln>
                <a:noFill/>
              </a:ln>
              <a:solidFill>
                <a:srgbClr val="262626"/>
              </a:solidFill>
              <a:effectLst/>
              <a:uLnTx/>
              <a:uFillTx/>
              <a:latin typeface="Avenir Next LT Pro"/>
              <a:ea typeface="+mn-ea"/>
              <a:cs typeface="Segoe UI Semilight" pitchFamily="34"/>
            </a:endParaRPr>
          </a:p>
        </p:txBody>
      </p:sp>
      <p:sp>
        <p:nvSpPr>
          <p:cNvPr id="9" name="TextBox 8">
            <a:extLst>
              <a:ext uri="{FF2B5EF4-FFF2-40B4-BE49-F238E27FC236}">
                <a16:creationId xmlns:a16="http://schemas.microsoft.com/office/drawing/2014/main" id="{688DAA23-0A25-E56E-5D36-3C3E2EA5672B}"/>
              </a:ext>
            </a:extLst>
          </p:cNvPr>
          <p:cNvSpPr txBox="1"/>
          <p:nvPr/>
        </p:nvSpPr>
        <p:spPr>
          <a:xfrm>
            <a:off x="606559" y="5956241"/>
            <a:ext cx="3429000" cy="400110"/>
          </a:xfrm>
          <a:prstGeom prst="rect">
            <a:avLst/>
          </a:prstGeom>
          <a:noFill/>
        </p:spPr>
        <p:txBody>
          <a:bodyPr wrap="square" rtlCol="0">
            <a:spAutoFit/>
          </a:bodyPr>
          <a:lstStyle/>
          <a:p>
            <a:r>
              <a:rPr lang="en-GB" sz="2000" u="sng" dirty="0"/>
              <a:t>Olinda Furtado Sani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77BE2-6B1C-85D4-27B4-927C0C03C011}"/>
              </a:ext>
            </a:extLst>
          </p:cNvPr>
          <p:cNvSpPr txBox="1">
            <a:spLocks noGrp="1"/>
          </p:cNvSpPr>
          <p:nvPr>
            <p:ph type="title"/>
          </p:nvPr>
        </p:nvSpPr>
        <p:spPr/>
        <p:txBody>
          <a:bodyPr/>
          <a:lstStyle/>
          <a:p>
            <a:pPr lvl="0"/>
            <a:r>
              <a:rPr lang="en-GB" dirty="0"/>
              <a:t>Hypothesis </a:t>
            </a:r>
          </a:p>
        </p:txBody>
      </p:sp>
      <p:sp>
        <p:nvSpPr>
          <p:cNvPr id="3" name="Content Placeholder 2">
            <a:extLst>
              <a:ext uri="{FF2B5EF4-FFF2-40B4-BE49-F238E27FC236}">
                <a16:creationId xmlns:a16="http://schemas.microsoft.com/office/drawing/2014/main" id="{74E496E7-C1AA-F09D-F261-A48CE5EE85BF}"/>
              </a:ext>
            </a:extLst>
          </p:cNvPr>
          <p:cNvSpPr txBox="1">
            <a:spLocks noGrp="1"/>
          </p:cNvSpPr>
          <p:nvPr>
            <p:ph idx="1"/>
          </p:nvPr>
        </p:nvSpPr>
        <p:spPr>
          <a:xfrm>
            <a:off x="609603" y="2372002"/>
            <a:ext cx="4310740" cy="3429091"/>
          </a:xfrm>
        </p:spPr>
        <p:txBody>
          <a:bodyPr>
            <a:normAutofit fontScale="70000" lnSpcReduction="20000"/>
          </a:bodyPr>
          <a:lstStyle/>
          <a:p>
            <a:pPr lvl="0"/>
            <a:r>
              <a:rPr lang="en-GB" sz="1600" dirty="0">
                <a:latin typeface="Arial" panose="020B0604020202020204" pitchFamily="34" charset="0"/>
                <a:cs typeface="Arial" panose="020B0604020202020204" pitchFamily="34" charset="0"/>
              </a:rPr>
              <a:t>The UWSTD Hwb is a digital tool provided by the University of Wales Saint David. The Hwb is used by all students in the University. This digital tool gives students access to all their studies and gives them the opportunity to engage with each other. This therefore provides a faster and efficient learning experience for the students.</a:t>
            </a:r>
          </a:p>
          <a:p>
            <a:pPr lvl="0"/>
            <a:r>
              <a:rPr lang="en-GB" sz="1600" dirty="0">
                <a:latin typeface="Arial" panose="020B0604020202020204" pitchFamily="34" charset="0"/>
                <a:cs typeface="Arial" panose="020B0604020202020204" pitchFamily="34" charset="0"/>
              </a:rPr>
              <a:t>Students have claimed that this technology helps them study and relearn there lessons at any given time.</a:t>
            </a:r>
          </a:p>
          <a:p>
            <a:pPr lvl="0"/>
            <a:r>
              <a:rPr lang="en-GB" sz="1400" b="0" i="0" dirty="0">
                <a:solidFill>
                  <a:srgbClr val="000000"/>
                </a:solidFill>
                <a:effectLst/>
                <a:latin typeface="Arial" panose="020B0604020202020204" pitchFamily="34" charset="0"/>
                <a:cs typeface="Arial" panose="020B0604020202020204" pitchFamily="34" charset="0"/>
              </a:rPr>
              <a:t>In the review from QAA they outline that “The University’s ‘</a:t>
            </a:r>
            <a:r>
              <a:rPr lang="en-GB" sz="1400" b="0" i="1" dirty="0">
                <a:solidFill>
                  <a:srgbClr val="000000"/>
                </a:solidFill>
                <a:effectLst/>
                <a:latin typeface="Arial" panose="020B0604020202020204" pitchFamily="34" charset="0"/>
                <a:cs typeface="Arial" panose="020B0604020202020204" pitchFamily="34" charset="0"/>
              </a:rPr>
              <a:t>Student Hwb’ </a:t>
            </a:r>
            <a:r>
              <a:rPr lang="en-GB" sz="1400" b="0" i="0" dirty="0">
                <a:solidFill>
                  <a:srgbClr val="000000"/>
                </a:solidFill>
                <a:effectLst/>
                <a:latin typeface="Arial" panose="020B0604020202020204" pitchFamily="34" charset="0"/>
                <a:cs typeface="Arial" panose="020B0604020202020204" pitchFamily="34" charset="0"/>
              </a:rPr>
              <a:t>provides students with a comprehensive and accessible electronic contact and information point that effectively supports their learning experience.</a:t>
            </a:r>
            <a:r>
              <a:rPr lang="en-GB" sz="1600" dirty="0">
                <a:latin typeface="Arial" panose="020B0604020202020204" pitchFamily="34" charset="0"/>
                <a:cs typeface="Arial" panose="020B0604020202020204" pitchFamily="34" charset="0"/>
              </a:rPr>
              <a:t>“</a:t>
            </a:r>
          </a:p>
          <a:p>
            <a:pPr lvl="0"/>
            <a:r>
              <a:rPr lang="en-GB" sz="1400" dirty="0">
                <a:latin typeface="Arial" panose="020B0604020202020204" pitchFamily="34" charset="0"/>
                <a:cs typeface="Arial" panose="020B0604020202020204" pitchFamily="34" charset="0"/>
                <a:hlinkClick r:id="rId2"/>
              </a:rPr>
              <a:t>Press Releases 2022 | University of Wales Trinity Saint David (uwtsd.ac.uk)</a:t>
            </a:r>
            <a:endParaRPr lang="en-GB" sz="1600" dirty="0">
              <a:latin typeface="Arial" panose="020B0604020202020204" pitchFamily="34" charset="0"/>
              <a:cs typeface="Arial" panose="020B0604020202020204" pitchFamily="34" charset="0"/>
            </a:endParaRPr>
          </a:p>
          <a:p>
            <a:pPr lvl="0"/>
            <a:r>
              <a:rPr lang="en-GB" sz="1600" dirty="0">
                <a:latin typeface="Arial" panose="020B0604020202020204" pitchFamily="34" charset="0"/>
                <a:cs typeface="Arial" panose="020B0604020202020204" pitchFamily="34" charset="0"/>
              </a:rPr>
              <a:t>Its evident that the students are more engaged. On average, PISA test results showed that pupils who reported using school technology lightly to moderately performed better than non-users, whereas those who used technology heavily performed worse than their peers who used technology lightly or not at all.</a:t>
            </a:r>
          </a:p>
          <a:p>
            <a:pPr lvl="0"/>
            <a:endParaRPr lang="en-GB" dirty="0"/>
          </a:p>
          <a:p>
            <a:pPr lvl="0"/>
            <a:endParaRPr lang="en-GB" dirty="0"/>
          </a:p>
          <a:p>
            <a:pPr lvl="0"/>
            <a:endParaRPr lang="en-GB" dirty="0"/>
          </a:p>
        </p:txBody>
      </p:sp>
      <p:pic>
        <p:nvPicPr>
          <p:cNvPr id="4" name="Picture 4" descr="See the source image">
            <a:extLst>
              <a:ext uri="{FF2B5EF4-FFF2-40B4-BE49-F238E27FC236}">
                <a16:creationId xmlns:a16="http://schemas.microsoft.com/office/drawing/2014/main" id="{725EA683-76E8-8F1A-749B-0D91CD65474F}"/>
              </a:ext>
            </a:extLst>
          </p:cNvPr>
          <p:cNvPicPr>
            <a:picLocks noChangeAspect="1"/>
          </p:cNvPicPr>
          <p:nvPr/>
        </p:nvPicPr>
        <p:blipFill>
          <a:blip r:embed="rId3"/>
          <a:srcRect/>
          <a:stretch>
            <a:fillRect/>
          </a:stretch>
        </p:blipFill>
        <p:spPr>
          <a:xfrm>
            <a:off x="8153403" y="1714454"/>
            <a:ext cx="3660882" cy="3429091"/>
          </a:xfrm>
          <a:prstGeom prst="rect">
            <a:avLst/>
          </a:prstGeom>
          <a:noFill/>
          <a:ln cap="flat">
            <a:noFill/>
          </a:ln>
        </p:spPr>
      </p:pic>
      <p:sp>
        <p:nvSpPr>
          <p:cNvPr id="5" name="Slide Number Placeholder 4">
            <a:extLst>
              <a:ext uri="{FF2B5EF4-FFF2-40B4-BE49-F238E27FC236}">
                <a16:creationId xmlns:a16="http://schemas.microsoft.com/office/drawing/2014/main" id="{E3442CE2-4B1A-72BB-CF6D-564DE65CED37}"/>
              </a:ext>
            </a:extLst>
          </p:cNvPr>
          <p:cNvSpPr txBox="1"/>
          <p:nvPr/>
        </p:nvSpPr>
        <p:spPr>
          <a:xfrm>
            <a:off x="10134596" y="6356351"/>
            <a:ext cx="1447796"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2ABDFB7E-43CA-436F-83D0-B53993C85534}" type="slidenum">
              <a:rPr kumimoji="0" lang="en-US" sz="800" b="0" i="0" u="none" strike="noStrike" kern="1200" cap="all" spc="200" normalizeH="0" baseline="0" noProof="0" smtClean="0">
                <a:ln>
                  <a:noFill/>
                </a:ln>
                <a:solidFill>
                  <a:srgbClr val="262626"/>
                </a:solidFill>
                <a:effectLst/>
                <a:uLnTx/>
                <a:uFillTx/>
                <a:latin typeface="Avenir Next LT Pro"/>
                <a:ea typeface="+mn-ea"/>
                <a:cs typeface="Segoe UI Semilight" pitchFamily="34"/>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9</a:t>
            </a:fld>
            <a:endParaRPr kumimoji="0" lang="en-US" sz="800" b="0" i="0" u="none" strike="noStrike" kern="1200" cap="all" spc="200" normalizeH="0" baseline="0" noProof="0">
              <a:ln>
                <a:noFill/>
              </a:ln>
              <a:solidFill>
                <a:srgbClr val="262626"/>
              </a:solidFill>
              <a:effectLst/>
              <a:uLnTx/>
              <a:uFillTx/>
              <a:latin typeface="Avenir Next LT Pro"/>
              <a:ea typeface="+mn-ea"/>
              <a:cs typeface="Segoe UI Semilight" pitchFamily="34"/>
            </a:endParaRPr>
          </a:p>
        </p:txBody>
      </p:sp>
      <p:sp>
        <p:nvSpPr>
          <p:cNvPr id="6" name="TextBox 5">
            <a:extLst>
              <a:ext uri="{FF2B5EF4-FFF2-40B4-BE49-F238E27FC236}">
                <a16:creationId xmlns:a16="http://schemas.microsoft.com/office/drawing/2014/main" id="{B7E88103-24DE-B8FB-3386-1C849FCDCE1A}"/>
              </a:ext>
            </a:extLst>
          </p:cNvPr>
          <p:cNvSpPr txBox="1"/>
          <p:nvPr/>
        </p:nvSpPr>
        <p:spPr>
          <a:xfrm>
            <a:off x="609603" y="6089697"/>
            <a:ext cx="3429000" cy="400110"/>
          </a:xfrm>
          <a:prstGeom prst="rect">
            <a:avLst/>
          </a:prstGeom>
          <a:noFill/>
        </p:spPr>
        <p:txBody>
          <a:bodyPr wrap="square" rtlCol="0">
            <a:spAutoFit/>
          </a:bodyPr>
          <a:lstStyle/>
          <a:p>
            <a:r>
              <a:rPr lang="en-GB" sz="2000" u="sng" dirty="0"/>
              <a:t>Olinda Furtado Sani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C3561-271A-ED81-725D-8CE8A5C3EFC3}"/>
              </a:ext>
            </a:extLst>
          </p:cNvPr>
          <p:cNvSpPr>
            <a:spLocks noGrp="1"/>
          </p:cNvSpPr>
          <p:nvPr>
            <p:ph type="title"/>
          </p:nvPr>
        </p:nvSpPr>
        <p:spPr/>
        <p:txBody>
          <a:bodyPr/>
          <a:lstStyle/>
          <a:p>
            <a:r>
              <a:rPr lang="en-US">
                <a:cs typeface="Posterama"/>
              </a:rPr>
              <a:t>conclusion</a:t>
            </a:r>
            <a:endParaRPr lang="en-US"/>
          </a:p>
        </p:txBody>
      </p:sp>
      <p:sp>
        <p:nvSpPr>
          <p:cNvPr id="3" name="Content Placeholder 2">
            <a:extLst>
              <a:ext uri="{FF2B5EF4-FFF2-40B4-BE49-F238E27FC236}">
                <a16:creationId xmlns:a16="http://schemas.microsoft.com/office/drawing/2014/main" id="{93A1962F-6DA3-ADD5-C79E-ABA552DE3CC5}"/>
              </a:ext>
            </a:extLst>
          </p:cNvPr>
          <p:cNvSpPr>
            <a:spLocks noGrp="1"/>
          </p:cNvSpPr>
          <p:nvPr>
            <p:ph idx="1"/>
          </p:nvPr>
        </p:nvSpPr>
        <p:spPr/>
        <p:txBody>
          <a:bodyPr/>
          <a:lstStyle/>
          <a:p>
            <a:r>
              <a:rPr lang="en-US"/>
              <a:t>Conducting the research in this particular  way proved that:</a:t>
            </a:r>
          </a:p>
          <a:p>
            <a:pPr marL="342900" indent="-342900">
              <a:buFont typeface="Wingdings"/>
              <a:buChar char="v"/>
            </a:pPr>
            <a:r>
              <a:rPr lang="en-US"/>
              <a:t>Most of students find digital technology easier to use</a:t>
            </a:r>
          </a:p>
          <a:p>
            <a:pPr marL="342900" indent="-342900">
              <a:buFont typeface="Wingdings"/>
              <a:buChar char="v"/>
            </a:pPr>
            <a:r>
              <a:rPr lang="en-US"/>
              <a:t>Some of the students prefer to seek more training</a:t>
            </a:r>
            <a:endParaRPr lang="en-US" sz="1100"/>
          </a:p>
          <a:p>
            <a:pPr marL="342900" indent="-342900">
              <a:buFont typeface="Wingdings"/>
              <a:buChar char="v"/>
            </a:pPr>
            <a:r>
              <a:rPr lang="en-US"/>
              <a:t>Moodle is the most used app by students at UWTSD</a:t>
            </a:r>
          </a:p>
          <a:p>
            <a:pPr marL="342900" indent="-342900">
              <a:buFont typeface="Wingdings"/>
              <a:buChar char="v"/>
            </a:pPr>
            <a:r>
              <a:rPr lang="en-US"/>
              <a:t>Minority feel anxious using HWB app</a:t>
            </a:r>
          </a:p>
          <a:p>
            <a:pPr marL="342900" indent="-342900">
              <a:buFont typeface="Wingdings"/>
              <a:buChar char="v"/>
            </a:pPr>
            <a:r>
              <a:rPr lang="en-US"/>
              <a:t>Majority agreed the digital tools are the fastest way to collaborate together</a:t>
            </a:r>
          </a:p>
        </p:txBody>
      </p:sp>
    </p:spTree>
    <p:extLst>
      <p:ext uri="{BB962C8B-B14F-4D97-AF65-F5344CB8AC3E}">
        <p14:creationId xmlns:p14="http://schemas.microsoft.com/office/powerpoint/2010/main" val="1385650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A6216-4165-FE42-B6FE-88EDAB0E401A}"/>
              </a:ext>
            </a:extLst>
          </p:cNvPr>
          <p:cNvSpPr txBox="1">
            <a:spLocks noGrp="1"/>
          </p:cNvSpPr>
          <p:nvPr>
            <p:ph type="title"/>
          </p:nvPr>
        </p:nvSpPr>
        <p:spPr/>
        <p:txBody>
          <a:bodyPr/>
          <a:lstStyle/>
          <a:p>
            <a:pPr lvl="0"/>
            <a:r>
              <a:rPr lang="en-GB"/>
              <a:t>Reference List </a:t>
            </a:r>
          </a:p>
        </p:txBody>
      </p:sp>
      <p:sp>
        <p:nvSpPr>
          <p:cNvPr id="3" name="Content Placeholder 2">
            <a:extLst>
              <a:ext uri="{FF2B5EF4-FFF2-40B4-BE49-F238E27FC236}">
                <a16:creationId xmlns:a16="http://schemas.microsoft.com/office/drawing/2014/main" id="{6280A9C3-C7F9-1BA0-BFF4-1DB49F152EE2}"/>
              </a:ext>
            </a:extLst>
          </p:cNvPr>
          <p:cNvSpPr txBox="1">
            <a:spLocks noGrp="1"/>
          </p:cNvSpPr>
          <p:nvPr>
            <p:ph idx="1"/>
          </p:nvPr>
        </p:nvSpPr>
        <p:spPr/>
        <p:txBody>
          <a:bodyPr/>
          <a:lstStyle/>
          <a:p>
            <a:pPr marL="342900" lvl="0" indent="-342900">
              <a:buSzPct val="100000"/>
              <a:buFont typeface="Arial" pitchFamily="34"/>
              <a:buChar char="•"/>
            </a:pPr>
            <a:r>
              <a:rPr lang="en-GB" dirty="0">
                <a:solidFill>
                  <a:srgbClr val="000000"/>
                </a:solidFill>
                <a:latin typeface="Open Sans" pitchFamily="34"/>
              </a:rPr>
              <a:t>Research-Methodology. 2022. </a:t>
            </a:r>
            <a:r>
              <a:rPr lang="en-GB" i="1" dirty="0">
                <a:solidFill>
                  <a:srgbClr val="000000"/>
                </a:solidFill>
                <a:latin typeface="Open Sans" pitchFamily="34"/>
              </a:rPr>
              <a:t>Ethical Considerations - Research Methodology</a:t>
            </a:r>
            <a:r>
              <a:rPr lang="en-GB" dirty="0">
                <a:solidFill>
                  <a:srgbClr val="000000"/>
                </a:solidFill>
                <a:latin typeface="Open Sans" pitchFamily="34"/>
              </a:rPr>
              <a:t>. Available at: </a:t>
            </a:r>
            <a:r>
              <a:rPr lang="en-GB" dirty="0">
                <a:solidFill>
                  <a:srgbClr val="000000"/>
                </a:solidFill>
                <a:latin typeface="Open Sans" pitchFamily="34"/>
                <a:hlinkClick r:id="rId2" action="ppaction://hlinksldjump"/>
              </a:rPr>
              <a:t>&lt;https://research-methodology.net/research-methodology/ethical-considerations/&gt;</a:t>
            </a:r>
            <a:r>
              <a:rPr lang="en-GB" dirty="0">
                <a:solidFill>
                  <a:srgbClr val="000000"/>
                </a:solidFill>
                <a:latin typeface="Open Sans" pitchFamily="34"/>
              </a:rPr>
              <a:t> [Accessed 20 June 2022]</a:t>
            </a:r>
          </a:p>
          <a:p>
            <a:pPr marL="342900" lvl="0" indent="-342900">
              <a:buSzPct val="100000"/>
              <a:buFont typeface="Arial" pitchFamily="34"/>
              <a:buChar char="•"/>
            </a:pPr>
            <a:r>
              <a:rPr lang="en-GB" b="0" i="0" dirty="0">
                <a:solidFill>
                  <a:srgbClr val="000000"/>
                </a:solidFill>
                <a:effectLst/>
                <a:latin typeface="Open Sans" panose="020B0606030504020204" pitchFamily="34" charset="0"/>
              </a:rPr>
              <a:t>Bouygues, H., 2019. </a:t>
            </a:r>
            <a:r>
              <a:rPr lang="en-GB" b="0" i="1" dirty="0">
                <a:solidFill>
                  <a:srgbClr val="000000"/>
                </a:solidFill>
                <a:effectLst/>
                <a:latin typeface="Open Sans" panose="020B0606030504020204" pitchFamily="34" charset="0"/>
              </a:rPr>
              <a:t>Does Educational Technology Help Students Learn?</a:t>
            </a:r>
            <a:r>
              <a:rPr lang="en-GB" dirty="0">
                <a:solidFill>
                  <a:srgbClr val="000000"/>
                </a:solidFill>
                <a:latin typeface="Open Sans" panose="020B0606030504020204" pitchFamily="34" charset="0"/>
              </a:rPr>
              <a:t> </a:t>
            </a:r>
            <a:r>
              <a:rPr lang="en-GB" b="0" i="0" dirty="0">
                <a:solidFill>
                  <a:srgbClr val="000000"/>
                </a:solidFill>
                <a:effectLst/>
                <a:latin typeface="Open Sans" panose="020B0606030504020204" pitchFamily="34" charset="0"/>
              </a:rPr>
              <a:t>Forbes. Available at: </a:t>
            </a:r>
            <a:r>
              <a:rPr lang="en-GB" b="0" i="0" dirty="0">
                <a:solidFill>
                  <a:srgbClr val="000000"/>
                </a:solidFill>
                <a:effectLst/>
                <a:latin typeface="Open Sans" panose="020B0606030504020204" pitchFamily="34" charset="0"/>
                <a:hlinkClick r:id="rId2" action="ppaction://hlinksldjump"/>
              </a:rPr>
              <a:t>&lt;https://www.forbes.com/sites/helenleebouygues/2019/06/14/does-educational-technology-help-students-learn/?sh=280d1b0c4539&gt; </a:t>
            </a:r>
            <a:r>
              <a:rPr lang="en-GB" b="0" i="0" dirty="0">
                <a:solidFill>
                  <a:srgbClr val="000000"/>
                </a:solidFill>
                <a:effectLst/>
                <a:latin typeface="Open Sans" panose="020B0606030504020204" pitchFamily="34" charset="0"/>
              </a:rPr>
              <a:t>[Accessed 2 July 2022]</a:t>
            </a:r>
            <a:endParaRPr lang="en-GB" dirty="0">
              <a:solidFill>
                <a:srgbClr val="000000"/>
              </a:solidFill>
              <a:latin typeface="Open Sans" pitchFamily="34"/>
            </a:endParaRPr>
          </a:p>
        </p:txBody>
      </p:sp>
      <p:sp>
        <p:nvSpPr>
          <p:cNvPr id="4" name="Slide Number Placeholder 4">
            <a:extLst>
              <a:ext uri="{FF2B5EF4-FFF2-40B4-BE49-F238E27FC236}">
                <a16:creationId xmlns:a16="http://schemas.microsoft.com/office/drawing/2014/main" id="{4A395DFD-25F7-175E-4065-D2DC7AB51455}"/>
              </a:ext>
            </a:extLst>
          </p:cNvPr>
          <p:cNvSpPr txBox="1"/>
          <p:nvPr/>
        </p:nvSpPr>
        <p:spPr>
          <a:xfrm>
            <a:off x="10134596" y="6356351"/>
            <a:ext cx="1447796"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A33092D1-37CB-42CB-A2CD-F283DFD1012E}" type="slidenum">
              <a:rPr kumimoji="0" lang="en-US" sz="800" b="0" i="0" u="none" strike="noStrike" kern="1200" cap="all" spc="200" normalizeH="0" baseline="0" noProof="0" smtClean="0">
                <a:ln>
                  <a:noFill/>
                </a:ln>
                <a:solidFill>
                  <a:srgbClr val="262626"/>
                </a:solidFill>
                <a:effectLst/>
                <a:uLnTx/>
                <a:uFillTx/>
                <a:latin typeface="Avenir Next LT Pro"/>
                <a:ea typeface="+mn-ea"/>
                <a:cs typeface="Segoe UI Semilight" pitchFamily="34"/>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11</a:t>
            </a:fld>
            <a:endParaRPr kumimoji="0" lang="en-US" sz="800" b="0" i="0" u="none" strike="noStrike" kern="1200" cap="all" spc="200" normalizeH="0" baseline="0" noProof="0">
              <a:ln>
                <a:noFill/>
              </a:ln>
              <a:solidFill>
                <a:srgbClr val="262626"/>
              </a:solidFill>
              <a:effectLst/>
              <a:uLnTx/>
              <a:uFillTx/>
              <a:latin typeface="Avenir Next LT Pro"/>
              <a:ea typeface="+mn-ea"/>
              <a:cs typeface="Segoe UI Semilight" pitchFamily="34"/>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plashVT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699</Words>
  <Application>Microsoft Office PowerPoint</Application>
  <PresentationFormat>Widescreen</PresentationFormat>
  <Paragraphs>83</Paragraphs>
  <Slides>11</Slides>
  <Notes>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11</vt:i4>
      </vt:variant>
    </vt:vector>
  </HeadingPairs>
  <TitlesOfParts>
    <vt:vector size="20" baseType="lpstr">
      <vt:lpstr>Arial</vt:lpstr>
      <vt:lpstr>Avenir Next LT Pro</vt:lpstr>
      <vt:lpstr>Calibri</vt:lpstr>
      <vt:lpstr>Calibri Light</vt:lpstr>
      <vt:lpstr>Open Sans</vt:lpstr>
      <vt:lpstr>Posterama</vt:lpstr>
      <vt:lpstr>Wingdings</vt:lpstr>
      <vt:lpstr>Office Theme</vt:lpstr>
      <vt:lpstr>SplashVTI</vt:lpstr>
      <vt:lpstr>The Digital Tools</vt:lpstr>
      <vt:lpstr>Which digital tool is most used by students UWTSD to collaborate together? </vt:lpstr>
      <vt:lpstr>Proposed Method</vt:lpstr>
      <vt:lpstr>Questionnaire </vt:lpstr>
      <vt:lpstr>Results</vt:lpstr>
      <vt:lpstr>Research Timeline</vt:lpstr>
      <vt:lpstr>Rationale </vt:lpstr>
      <vt:lpstr>Ethical Considerations</vt:lpstr>
      <vt:lpstr>Hypothesis </vt:lpstr>
      <vt:lpstr>conclusion</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Digital Tools</dc:title>
  <dc:creator>Nazreen Akhtar</dc:creator>
  <cp:lastModifiedBy>Nazreen Akhtar</cp:lastModifiedBy>
  <cp:revision>1</cp:revision>
  <dcterms:created xsi:type="dcterms:W3CDTF">2022-06-28T21:38:49Z</dcterms:created>
  <dcterms:modified xsi:type="dcterms:W3CDTF">2022-07-02T15:43:09Z</dcterms:modified>
</cp:coreProperties>
</file>