
<file path=[Content_Types].xml><?xml version="1.0" encoding="utf-8"?>
<Types xmlns="http://schemas.openxmlformats.org/package/2006/content-types">
  <Default Extension="gif" ContentType="image/gi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9" r:id="rId1"/>
    <p:sldMasterId id="2147483700" r:id="rId2"/>
    <p:sldMasterId id="2147483701" r:id="rId3"/>
  </p:sldMasterIdLst>
  <p:notesMasterIdLst>
    <p:notesMasterId r:id="rId25"/>
  </p:notesMasterIdLst>
  <p:handoutMasterIdLst>
    <p:handoutMasterId r:id="rId26"/>
  </p:handoutMasterIdLst>
  <p:sldIdLst>
    <p:sldId id="366" r:id="rId4"/>
    <p:sldId id="379" r:id="rId5"/>
    <p:sldId id="418" r:id="rId6"/>
    <p:sldId id="419" r:id="rId7"/>
    <p:sldId id="420" r:id="rId8"/>
    <p:sldId id="421" r:id="rId9"/>
    <p:sldId id="424" r:id="rId10"/>
    <p:sldId id="422" r:id="rId11"/>
    <p:sldId id="423" r:id="rId12"/>
    <p:sldId id="425" r:id="rId13"/>
    <p:sldId id="427" r:id="rId14"/>
    <p:sldId id="429" r:id="rId15"/>
    <p:sldId id="430" r:id="rId16"/>
    <p:sldId id="431" r:id="rId17"/>
    <p:sldId id="433" r:id="rId18"/>
    <p:sldId id="432" r:id="rId19"/>
    <p:sldId id="434" r:id="rId20"/>
    <p:sldId id="436" r:id="rId21"/>
    <p:sldId id="435" r:id="rId22"/>
    <p:sldId id="437" r:id="rId23"/>
    <p:sldId id="384" r:id="rId24"/>
  </p:sldIdLst>
  <p:sldSz cx="9144000" cy="6858000" type="screen4x3"/>
  <p:notesSz cx="6877050" cy="10001250"/>
  <p:defaultTextStyle>
    <a:defPPr>
      <a:defRPr lang="en-GB"/>
    </a:defPPr>
    <a:lvl1pPr algn="l" rtl="0" fontAlgn="base">
      <a:spcBef>
        <a:spcPct val="0"/>
      </a:spcBef>
      <a:spcAft>
        <a:spcPct val="0"/>
      </a:spcAft>
      <a:defRPr sz="2400" kern="1200">
        <a:solidFill>
          <a:schemeClr val="tx1"/>
        </a:solidFill>
        <a:latin typeface="Times New Roman" charset="0"/>
        <a:ea typeface="ＭＳ Ｐゴシック" charset="0"/>
        <a:cs typeface="+mn-cs"/>
      </a:defRPr>
    </a:lvl1pPr>
    <a:lvl2pPr marL="457200" algn="l" rtl="0" fontAlgn="base">
      <a:spcBef>
        <a:spcPct val="0"/>
      </a:spcBef>
      <a:spcAft>
        <a:spcPct val="0"/>
      </a:spcAft>
      <a:defRPr sz="2400" kern="1200">
        <a:solidFill>
          <a:schemeClr val="tx1"/>
        </a:solidFill>
        <a:latin typeface="Times New Roman" charset="0"/>
        <a:ea typeface="ＭＳ Ｐゴシック" charset="0"/>
        <a:cs typeface="+mn-cs"/>
      </a:defRPr>
    </a:lvl2pPr>
    <a:lvl3pPr marL="914400" algn="l" rtl="0" fontAlgn="base">
      <a:spcBef>
        <a:spcPct val="0"/>
      </a:spcBef>
      <a:spcAft>
        <a:spcPct val="0"/>
      </a:spcAft>
      <a:defRPr sz="2400" kern="1200">
        <a:solidFill>
          <a:schemeClr val="tx1"/>
        </a:solidFill>
        <a:latin typeface="Times New Roman" charset="0"/>
        <a:ea typeface="ＭＳ Ｐゴシック" charset="0"/>
        <a:cs typeface="+mn-cs"/>
      </a:defRPr>
    </a:lvl3pPr>
    <a:lvl4pPr marL="1371600" algn="l" rtl="0" fontAlgn="base">
      <a:spcBef>
        <a:spcPct val="0"/>
      </a:spcBef>
      <a:spcAft>
        <a:spcPct val="0"/>
      </a:spcAft>
      <a:defRPr sz="2400" kern="1200">
        <a:solidFill>
          <a:schemeClr val="tx1"/>
        </a:solidFill>
        <a:latin typeface="Times New Roman" charset="0"/>
        <a:ea typeface="ＭＳ Ｐゴシック" charset="0"/>
        <a:cs typeface="+mn-cs"/>
      </a:defRPr>
    </a:lvl4pPr>
    <a:lvl5pPr marL="1828800" algn="l" rtl="0" fontAlgn="base">
      <a:spcBef>
        <a:spcPct val="0"/>
      </a:spcBef>
      <a:spcAft>
        <a:spcPct val="0"/>
      </a:spcAft>
      <a:defRPr sz="2400" kern="1200">
        <a:solidFill>
          <a:schemeClr val="tx1"/>
        </a:solidFill>
        <a:latin typeface="Times New Roman" charset="0"/>
        <a:ea typeface="ＭＳ Ｐゴシック" charset="0"/>
        <a:cs typeface="+mn-cs"/>
      </a:defRPr>
    </a:lvl5pPr>
    <a:lvl6pPr marL="2286000" algn="l" defTabSz="457200" rtl="0" eaLnBrk="1" latinLnBrk="0" hangingPunct="1">
      <a:defRPr sz="2400" kern="1200">
        <a:solidFill>
          <a:schemeClr val="tx1"/>
        </a:solidFill>
        <a:latin typeface="Times New Roman" charset="0"/>
        <a:ea typeface="ＭＳ Ｐゴシック" charset="0"/>
        <a:cs typeface="+mn-cs"/>
      </a:defRPr>
    </a:lvl6pPr>
    <a:lvl7pPr marL="2743200" algn="l" defTabSz="457200" rtl="0" eaLnBrk="1" latinLnBrk="0" hangingPunct="1">
      <a:defRPr sz="2400" kern="1200">
        <a:solidFill>
          <a:schemeClr val="tx1"/>
        </a:solidFill>
        <a:latin typeface="Times New Roman" charset="0"/>
        <a:ea typeface="ＭＳ Ｐゴシック" charset="0"/>
        <a:cs typeface="+mn-cs"/>
      </a:defRPr>
    </a:lvl7pPr>
    <a:lvl8pPr marL="3200400" algn="l" defTabSz="457200" rtl="0" eaLnBrk="1" latinLnBrk="0" hangingPunct="1">
      <a:defRPr sz="2400" kern="1200">
        <a:solidFill>
          <a:schemeClr val="tx1"/>
        </a:solidFill>
        <a:latin typeface="Times New Roman" charset="0"/>
        <a:ea typeface="ＭＳ Ｐゴシック" charset="0"/>
        <a:cs typeface="+mn-cs"/>
      </a:defRPr>
    </a:lvl8pPr>
    <a:lvl9pPr marL="3657600" algn="l" defTabSz="457200" rtl="0" eaLnBrk="1" latinLnBrk="0" hangingPunct="1">
      <a:defRPr sz="2400" kern="1200">
        <a:solidFill>
          <a:schemeClr val="tx1"/>
        </a:solidFill>
        <a:latin typeface="Times New Roman" charset="0"/>
        <a:ea typeface="ＭＳ Ｐゴシック" charset="0"/>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912C8C85-51F0-491E-9774-3900AFEF0FD7}" styleName="Light Style 2 - Accent 6">
    <a:wholeTbl>
      <a:tcTxStyle>
        <a:fontRef idx="minor">
          <a:scrgbClr r="0" g="0" b="0"/>
        </a:fontRef>
        <a:schemeClr val="tx1"/>
      </a:tcTxStyle>
      <a:tcStyle>
        <a:tcBdr>
          <a:left>
            <a:lnRef idx="1">
              <a:schemeClr val="accent6"/>
            </a:lnRef>
          </a:left>
          <a:right>
            <a:lnRef idx="1">
              <a:schemeClr val="accent6"/>
            </a:lnRef>
          </a:right>
          <a:top>
            <a:lnRef idx="1">
              <a:schemeClr val="accent6"/>
            </a:lnRef>
          </a:top>
          <a:bottom>
            <a:lnRef idx="1">
              <a:schemeClr val="accent6"/>
            </a:lnRef>
          </a:bottom>
          <a:insideH>
            <a:ln>
              <a:noFill/>
            </a:ln>
          </a:insideH>
          <a:insideV>
            <a:ln>
              <a:noFill/>
            </a:ln>
          </a:insideV>
        </a:tcBdr>
        <a:fill>
          <a:noFill/>
        </a:fill>
      </a:tcStyle>
    </a:wholeTbl>
    <a:band1H>
      <a:tcStyle>
        <a:tcBdr>
          <a:top>
            <a:lnRef idx="1">
              <a:schemeClr val="accent6"/>
            </a:lnRef>
          </a:top>
          <a:bottom>
            <a:lnRef idx="1">
              <a:schemeClr val="accent6"/>
            </a:lnRef>
          </a:bottom>
        </a:tcBdr>
      </a:tcStyle>
    </a:band1H>
    <a:band1V>
      <a:tcStyle>
        <a:tcBdr>
          <a:left>
            <a:lnRef idx="1">
              <a:schemeClr val="accent6"/>
            </a:lnRef>
          </a:left>
          <a:right>
            <a:lnRef idx="1">
              <a:schemeClr val="accent6"/>
            </a:lnRef>
          </a:right>
        </a:tcBdr>
      </a:tcStyle>
    </a:band1V>
    <a:band2V>
      <a:tcStyle>
        <a:tcBdr>
          <a:left>
            <a:lnRef idx="1">
              <a:schemeClr val="accent6"/>
            </a:lnRef>
          </a:left>
          <a:right>
            <a:lnRef idx="1">
              <a:schemeClr val="accent6"/>
            </a:lnRef>
          </a:right>
        </a:tcBdr>
      </a:tcStyle>
    </a:band2V>
    <a:lastCol>
      <a:tcTxStyle b="on"/>
      <a:tcStyle>
        <a:tcBdr/>
      </a:tcStyle>
    </a:lastCol>
    <a:firstCol>
      <a:tcTxStyle b="on"/>
      <a:tcStyle>
        <a:tcBdr/>
      </a:tcStyle>
    </a:firstCol>
    <a:lastRow>
      <a:tcTxStyle b="on"/>
      <a:tcStyle>
        <a:tcBdr>
          <a:top>
            <a:ln w="50800" cmpd="dbl">
              <a:solidFill>
                <a:schemeClr val="accent6"/>
              </a:solidFill>
            </a:ln>
          </a:top>
        </a:tcBdr>
      </a:tcStyle>
    </a:lastRow>
    <a:firstRow>
      <a:tcTxStyle b="on">
        <a:fontRef idx="minor">
          <a:scrgbClr r="0" g="0" b="0"/>
        </a:fontRef>
        <a:schemeClr val="bg1"/>
      </a:tcTxStyle>
      <a:tcStyle>
        <a:tcBdr/>
        <a:fillRef idx="1">
          <a:schemeClr val="accent6"/>
        </a:fillRef>
      </a:tcStyle>
    </a:firstRow>
  </a:tblStyle>
  <a:tblStyle styleId="{ED083AE6-46FA-4A59-8FB0-9F97EB10719F}" styleName="Light Style 3 - Accent 4">
    <a:wholeTbl>
      <a:tcTxStyle>
        <a:fontRef idx="minor">
          <a:scrgbClr r="0" g="0" b="0"/>
        </a:fontRef>
        <a:schemeClr val="tx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noFill/>
        </a:fill>
      </a:tcStyle>
    </a:wholeTbl>
    <a:band1H>
      <a:tcStyle>
        <a:tcBdr/>
        <a:fill>
          <a:solidFill>
            <a:schemeClr val="accent4">
              <a:alpha val="20000"/>
            </a:schemeClr>
          </a:solidFill>
        </a:fill>
      </a:tcStyle>
    </a:band1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noFill/>
        </a:fill>
      </a:tcStyle>
    </a:lastRow>
    <a:firstRow>
      <a:tcTxStyle b="on"/>
      <a:tcStyle>
        <a:tcBdr>
          <a:bottom>
            <a:ln w="25400" cmpd="sng">
              <a:solidFill>
                <a:schemeClr val="accent4"/>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4290" autoAdjust="0"/>
    <p:restoredTop sz="80049" autoAdjust="0"/>
  </p:normalViewPr>
  <p:slideViewPr>
    <p:cSldViewPr>
      <p:cViewPr varScale="1">
        <p:scale>
          <a:sx n="57" d="100"/>
          <a:sy n="57" d="100"/>
        </p:scale>
        <p:origin x="1422" y="7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144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handoutMaster" Target="handoutMasters/handoutMaster1.xml"/><Relationship Id="rId3" Type="http://schemas.openxmlformats.org/officeDocument/2006/relationships/slideMaster" Target="slideMasters/slideMaster3.xml"/><Relationship Id="rId21" Type="http://schemas.openxmlformats.org/officeDocument/2006/relationships/slide" Target="slides/slide18.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notesMaster" Target="notesMasters/notesMaster1.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viewProps" Target="viewProps.xml"/><Relationship Id="rId10" Type="http://schemas.openxmlformats.org/officeDocument/2006/relationships/slide" Target="slides/slide7.xml"/><Relationship Id="rId19" Type="http://schemas.openxmlformats.org/officeDocument/2006/relationships/slide" Target="slides/slide16.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presProps" Target="presProps.xml"/><Relationship Id="rId30"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650" name="Rectangle 2"/>
          <p:cNvSpPr>
            <a:spLocks noGrp="1" noChangeArrowheads="1"/>
          </p:cNvSpPr>
          <p:nvPr>
            <p:ph type="hdr" sz="quarter"/>
          </p:nvPr>
        </p:nvSpPr>
        <p:spPr bwMode="auto">
          <a:xfrm>
            <a:off x="0" y="0"/>
            <a:ext cx="2979738" cy="50006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6442" tIns="48221" rIns="96442" bIns="48221" numCol="1" anchor="t" anchorCtr="0" compatLnSpc="1">
            <a:prstTxWarp prst="textNoShape">
              <a:avLst/>
            </a:prstTxWarp>
          </a:bodyPr>
          <a:lstStyle>
            <a:lvl1pPr defTabSz="965200">
              <a:defRPr sz="1300"/>
            </a:lvl1pPr>
          </a:lstStyle>
          <a:p>
            <a:endParaRPr lang="en-US"/>
          </a:p>
        </p:txBody>
      </p:sp>
      <p:sp>
        <p:nvSpPr>
          <p:cNvPr id="27651" name="Rectangle 3"/>
          <p:cNvSpPr>
            <a:spLocks noGrp="1" noChangeArrowheads="1"/>
          </p:cNvSpPr>
          <p:nvPr>
            <p:ph type="dt" sz="quarter" idx="1"/>
          </p:nvPr>
        </p:nvSpPr>
        <p:spPr bwMode="auto">
          <a:xfrm>
            <a:off x="3897313" y="0"/>
            <a:ext cx="2979737" cy="50006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6442" tIns="48221" rIns="96442" bIns="48221" numCol="1" anchor="t" anchorCtr="0" compatLnSpc="1">
            <a:prstTxWarp prst="textNoShape">
              <a:avLst/>
            </a:prstTxWarp>
          </a:bodyPr>
          <a:lstStyle>
            <a:lvl1pPr algn="r" defTabSz="965200">
              <a:defRPr sz="1300"/>
            </a:lvl1pPr>
          </a:lstStyle>
          <a:p>
            <a:endParaRPr lang="en-US"/>
          </a:p>
        </p:txBody>
      </p:sp>
      <p:sp>
        <p:nvSpPr>
          <p:cNvPr id="27652" name="Rectangle 4"/>
          <p:cNvSpPr>
            <a:spLocks noGrp="1" noChangeArrowheads="1"/>
          </p:cNvSpPr>
          <p:nvPr>
            <p:ph type="ftr" sz="quarter" idx="2"/>
          </p:nvPr>
        </p:nvSpPr>
        <p:spPr bwMode="auto">
          <a:xfrm>
            <a:off x="0" y="9501188"/>
            <a:ext cx="2979738" cy="50006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6442" tIns="48221" rIns="96442" bIns="48221" numCol="1" anchor="b" anchorCtr="0" compatLnSpc="1">
            <a:prstTxWarp prst="textNoShape">
              <a:avLst/>
            </a:prstTxWarp>
          </a:bodyPr>
          <a:lstStyle>
            <a:lvl1pPr defTabSz="965200">
              <a:defRPr sz="1300"/>
            </a:lvl1pPr>
          </a:lstStyle>
          <a:p>
            <a:endParaRPr lang="en-US"/>
          </a:p>
        </p:txBody>
      </p:sp>
      <p:sp>
        <p:nvSpPr>
          <p:cNvPr id="27653" name="Rectangle 5"/>
          <p:cNvSpPr>
            <a:spLocks noGrp="1" noChangeArrowheads="1"/>
          </p:cNvSpPr>
          <p:nvPr>
            <p:ph type="sldNum" sz="quarter" idx="3"/>
          </p:nvPr>
        </p:nvSpPr>
        <p:spPr bwMode="auto">
          <a:xfrm>
            <a:off x="3897313" y="9501188"/>
            <a:ext cx="2979737" cy="50006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6442" tIns="48221" rIns="96442" bIns="48221" numCol="1" anchor="b" anchorCtr="0" compatLnSpc="1">
            <a:prstTxWarp prst="textNoShape">
              <a:avLst/>
            </a:prstTxWarp>
          </a:bodyPr>
          <a:lstStyle>
            <a:lvl1pPr algn="r" defTabSz="965200">
              <a:defRPr sz="1300"/>
            </a:lvl1pPr>
          </a:lstStyle>
          <a:p>
            <a:fld id="{562A2D19-6B53-1A41-95C2-9A072D3A84C1}" type="slidenum">
              <a:rPr lang="en-GB"/>
              <a:pPr/>
              <a:t>‹#›</a:t>
            </a:fld>
            <a:endParaRPr lang="en-GB"/>
          </a:p>
        </p:txBody>
      </p:sp>
    </p:spTree>
    <p:extLst>
      <p:ext uri="{BB962C8B-B14F-4D97-AF65-F5344CB8AC3E}">
        <p14:creationId xmlns:p14="http://schemas.microsoft.com/office/powerpoint/2010/main" val="143637882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338" name="Rectangle 2"/>
          <p:cNvSpPr>
            <a:spLocks noGrp="1" noChangeArrowheads="1"/>
          </p:cNvSpPr>
          <p:nvPr>
            <p:ph type="hdr" sz="quarter"/>
          </p:nvPr>
        </p:nvSpPr>
        <p:spPr bwMode="auto">
          <a:xfrm>
            <a:off x="0" y="0"/>
            <a:ext cx="2979738" cy="50006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6442" tIns="48221" rIns="96442" bIns="48221" numCol="1" anchor="t" anchorCtr="0" compatLnSpc="1">
            <a:prstTxWarp prst="textNoShape">
              <a:avLst/>
            </a:prstTxWarp>
          </a:bodyPr>
          <a:lstStyle>
            <a:lvl1pPr defTabSz="965200">
              <a:defRPr sz="1300"/>
            </a:lvl1pPr>
          </a:lstStyle>
          <a:p>
            <a:endParaRPr lang="en-US"/>
          </a:p>
        </p:txBody>
      </p:sp>
      <p:sp>
        <p:nvSpPr>
          <p:cNvPr id="14339" name="Rectangle 3"/>
          <p:cNvSpPr>
            <a:spLocks noGrp="1" noChangeArrowheads="1"/>
          </p:cNvSpPr>
          <p:nvPr>
            <p:ph type="dt" idx="1"/>
          </p:nvPr>
        </p:nvSpPr>
        <p:spPr bwMode="auto">
          <a:xfrm>
            <a:off x="3897313" y="0"/>
            <a:ext cx="2979737" cy="50006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6442" tIns="48221" rIns="96442" bIns="48221" numCol="1" anchor="t" anchorCtr="0" compatLnSpc="1">
            <a:prstTxWarp prst="textNoShape">
              <a:avLst/>
            </a:prstTxWarp>
          </a:bodyPr>
          <a:lstStyle>
            <a:lvl1pPr algn="r" defTabSz="965200">
              <a:defRPr sz="1300"/>
            </a:lvl1pPr>
          </a:lstStyle>
          <a:p>
            <a:endParaRPr lang="en-US"/>
          </a:p>
        </p:txBody>
      </p:sp>
      <p:sp>
        <p:nvSpPr>
          <p:cNvPr id="26628" name="Rectangle 4"/>
          <p:cNvSpPr>
            <a:spLocks noGrp="1" noRot="1" noChangeAspect="1" noChangeArrowheads="1" noTextEdit="1"/>
          </p:cNvSpPr>
          <p:nvPr>
            <p:ph type="sldImg" idx="2"/>
          </p:nvPr>
        </p:nvSpPr>
        <p:spPr bwMode="auto">
          <a:xfrm>
            <a:off x="939800" y="750888"/>
            <a:ext cx="4999038" cy="3749675"/>
          </a:xfrm>
          <a:prstGeom prst="rect">
            <a:avLst/>
          </a:prstGeom>
          <a:noFill/>
          <a:ln w="9525">
            <a:solidFill>
              <a:srgbClr val="000000"/>
            </a:solidFill>
            <a:miter lim="800000"/>
            <a:headEnd/>
            <a:tailEnd/>
          </a:ln>
          <a:extLst>
            <a:ext uri="{909E8E84-426E-40dd-AFC4-6F175D3DCCD1}">
              <a14:hiddenFill xmlns=""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14341" name="Rectangle 5"/>
          <p:cNvSpPr>
            <a:spLocks noGrp="1" noChangeArrowheads="1"/>
          </p:cNvSpPr>
          <p:nvPr>
            <p:ph type="body" sz="quarter" idx="3"/>
          </p:nvPr>
        </p:nvSpPr>
        <p:spPr bwMode="auto">
          <a:xfrm>
            <a:off x="917575" y="4751388"/>
            <a:ext cx="5041900" cy="450056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6442" tIns="48221" rIns="96442" bIns="48221" numCol="1" anchor="t" anchorCtr="0" compatLnSpc="1">
            <a:prstTxWarp prst="textNoShape">
              <a:avLst/>
            </a:prstTxWarp>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14342" name="Rectangle 6"/>
          <p:cNvSpPr>
            <a:spLocks noGrp="1" noChangeArrowheads="1"/>
          </p:cNvSpPr>
          <p:nvPr>
            <p:ph type="ftr" sz="quarter" idx="4"/>
          </p:nvPr>
        </p:nvSpPr>
        <p:spPr bwMode="auto">
          <a:xfrm>
            <a:off x="0" y="9501188"/>
            <a:ext cx="2979738" cy="50006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6442" tIns="48221" rIns="96442" bIns="48221" numCol="1" anchor="b" anchorCtr="0" compatLnSpc="1">
            <a:prstTxWarp prst="textNoShape">
              <a:avLst/>
            </a:prstTxWarp>
          </a:bodyPr>
          <a:lstStyle>
            <a:lvl1pPr defTabSz="965200">
              <a:defRPr sz="1300"/>
            </a:lvl1pPr>
          </a:lstStyle>
          <a:p>
            <a:endParaRPr lang="en-US"/>
          </a:p>
        </p:txBody>
      </p:sp>
      <p:sp>
        <p:nvSpPr>
          <p:cNvPr id="14343" name="Rectangle 7"/>
          <p:cNvSpPr>
            <a:spLocks noGrp="1" noChangeArrowheads="1"/>
          </p:cNvSpPr>
          <p:nvPr>
            <p:ph type="sldNum" sz="quarter" idx="5"/>
          </p:nvPr>
        </p:nvSpPr>
        <p:spPr bwMode="auto">
          <a:xfrm>
            <a:off x="3897313" y="9501188"/>
            <a:ext cx="2979737" cy="50006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6442" tIns="48221" rIns="96442" bIns="48221" numCol="1" anchor="b" anchorCtr="0" compatLnSpc="1">
            <a:prstTxWarp prst="textNoShape">
              <a:avLst/>
            </a:prstTxWarp>
          </a:bodyPr>
          <a:lstStyle>
            <a:lvl1pPr algn="r" defTabSz="965200">
              <a:defRPr sz="1300"/>
            </a:lvl1pPr>
          </a:lstStyle>
          <a:p>
            <a:fld id="{B939ACC4-3648-274A-A1C1-63A7D8E55F9D}" type="slidenum">
              <a:rPr lang="en-GB"/>
              <a:pPr/>
              <a:t>‹#›</a:t>
            </a:fld>
            <a:endParaRPr lang="en-GB"/>
          </a:p>
        </p:txBody>
      </p:sp>
    </p:spTree>
    <p:extLst>
      <p:ext uri="{BB962C8B-B14F-4D97-AF65-F5344CB8AC3E}">
        <p14:creationId xmlns:p14="http://schemas.microsoft.com/office/powerpoint/2010/main" val="822866966"/>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itchFamily="18" charset="0"/>
        <a:ea typeface="ＭＳ Ｐゴシック" charset="0"/>
        <a:cs typeface="+mn-cs"/>
      </a:defRPr>
    </a:lvl1pPr>
    <a:lvl2pPr marL="457200" algn="l" rtl="0" eaLnBrk="0" fontAlgn="base" hangingPunct="0">
      <a:spcBef>
        <a:spcPct val="30000"/>
      </a:spcBef>
      <a:spcAft>
        <a:spcPct val="0"/>
      </a:spcAft>
      <a:defRPr sz="1200" kern="1200">
        <a:solidFill>
          <a:schemeClr val="tx1"/>
        </a:solidFill>
        <a:latin typeface="Times New Roman" pitchFamily="18" charset="0"/>
        <a:ea typeface="ＭＳ Ｐゴシック" charset="0"/>
        <a:cs typeface="+mn-cs"/>
      </a:defRPr>
    </a:lvl2pPr>
    <a:lvl3pPr marL="914400" algn="l" rtl="0" eaLnBrk="0" fontAlgn="base" hangingPunct="0">
      <a:spcBef>
        <a:spcPct val="30000"/>
      </a:spcBef>
      <a:spcAft>
        <a:spcPct val="0"/>
      </a:spcAft>
      <a:defRPr sz="1200" kern="1200">
        <a:solidFill>
          <a:schemeClr val="tx1"/>
        </a:solidFill>
        <a:latin typeface="Times New Roman" pitchFamily="18" charset="0"/>
        <a:ea typeface="ＭＳ Ｐゴシック" charset="0"/>
        <a:cs typeface="+mn-cs"/>
      </a:defRPr>
    </a:lvl3pPr>
    <a:lvl4pPr marL="1371600" algn="l" rtl="0" eaLnBrk="0" fontAlgn="base" hangingPunct="0">
      <a:spcBef>
        <a:spcPct val="30000"/>
      </a:spcBef>
      <a:spcAft>
        <a:spcPct val="0"/>
      </a:spcAft>
      <a:defRPr sz="1200" kern="1200">
        <a:solidFill>
          <a:schemeClr val="tx1"/>
        </a:solidFill>
        <a:latin typeface="Times New Roman" pitchFamily="18" charset="0"/>
        <a:ea typeface="ＭＳ Ｐゴシック" charset="0"/>
        <a:cs typeface="+mn-cs"/>
      </a:defRPr>
    </a:lvl4pPr>
    <a:lvl5pPr marL="1828800" algn="l" rtl="0" eaLnBrk="0" fontAlgn="base" hangingPunct="0">
      <a:spcBef>
        <a:spcPct val="30000"/>
      </a:spcBef>
      <a:spcAft>
        <a:spcPct val="0"/>
      </a:spcAft>
      <a:defRPr sz="1200" kern="1200">
        <a:solidFill>
          <a:schemeClr val="tx1"/>
        </a:solidFill>
        <a:latin typeface="Times New Roman" pitchFamily="18" charset="0"/>
        <a:ea typeface="ＭＳ Ｐゴシック" charset="0"/>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lvl1pPr>
              <a:defRPr/>
            </a:lvl1pPr>
          </a:lstStyle>
          <a:p>
            <a:fld id="{647AB11C-B49F-C149-83E8-03756F256947}" type="datetime1">
              <a:rPr lang="en-GB"/>
              <a:pPr/>
              <a:t>22/09/2020</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7BD6E667-2370-104F-8760-428342860BB0}" type="slidenum">
              <a:rPr lang="en-GB"/>
              <a:pPr/>
              <a:t>‹#›</a:t>
            </a:fld>
            <a:endParaRPr lang="en-GB"/>
          </a:p>
        </p:txBody>
      </p:sp>
    </p:spTree>
    <p:extLst>
      <p:ext uri="{BB962C8B-B14F-4D97-AF65-F5344CB8AC3E}">
        <p14:creationId xmlns:p14="http://schemas.microsoft.com/office/powerpoint/2010/main" val="30864007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lvl1pPr>
          </a:lstStyle>
          <a:p>
            <a:fld id="{9BF76537-0679-964C-8B0B-EFA0B195F44D}" type="datetime1">
              <a:rPr lang="en-GB"/>
              <a:pPr/>
              <a:t>22/09/2020</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22662D34-1525-F04E-9FD8-C926F47B835B}" type="slidenum">
              <a:rPr lang="en-GB"/>
              <a:pPr/>
              <a:t>‹#›</a:t>
            </a:fld>
            <a:endParaRPr lang="en-GB"/>
          </a:p>
        </p:txBody>
      </p:sp>
    </p:spTree>
    <p:extLst>
      <p:ext uri="{BB962C8B-B14F-4D97-AF65-F5344CB8AC3E}">
        <p14:creationId xmlns:p14="http://schemas.microsoft.com/office/powerpoint/2010/main" val="30708959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GB"/>
              <a:t>Click to edit Master text styles</a:t>
            </a:r>
          </a:p>
        </p:txBody>
      </p:sp>
      <p:sp>
        <p:nvSpPr>
          <p:cNvPr id="4" name="Date Placeholder 3"/>
          <p:cNvSpPr>
            <a:spLocks noGrp="1"/>
          </p:cNvSpPr>
          <p:nvPr>
            <p:ph type="dt" sz="half" idx="10"/>
          </p:nvPr>
        </p:nvSpPr>
        <p:spPr/>
        <p:txBody>
          <a:bodyPr/>
          <a:lstStyle>
            <a:lvl1pPr>
              <a:defRPr/>
            </a:lvl1pPr>
          </a:lstStyle>
          <a:p>
            <a:fld id="{10BE01C3-D4DC-FD4E-8028-044193EB6658}" type="datetime1">
              <a:rPr lang="en-GB"/>
              <a:pPr/>
              <a:t>22/09/2020</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AD7FF624-DE08-074B-AC0D-1293CFED4545}" type="slidenum">
              <a:rPr lang="en-GB"/>
              <a:pPr/>
              <a:t>‹#›</a:t>
            </a:fld>
            <a:endParaRPr lang="en-GB"/>
          </a:p>
        </p:txBody>
      </p:sp>
    </p:spTree>
    <p:extLst>
      <p:ext uri="{BB962C8B-B14F-4D97-AF65-F5344CB8AC3E}">
        <p14:creationId xmlns:p14="http://schemas.microsoft.com/office/powerpoint/2010/main" val="15225281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457200" y="1600200"/>
            <a:ext cx="4038600" cy="39163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48200" y="1600200"/>
            <a:ext cx="4038600" cy="39163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lvl1pPr>
              <a:defRPr/>
            </a:lvl1pPr>
          </a:lstStyle>
          <a:p>
            <a:fld id="{460F66A9-C8F4-EF48-AA00-64CA745D3475}" type="datetime1">
              <a:rPr lang="en-GB"/>
              <a:pPr/>
              <a:t>22/09/2020</a:t>
            </a:fld>
            <a:endParaRPr lang="en-GB"/>
          </a:p>
        </p:txBody>
      </p:sp>
      <p:sp>
        <p:nvSpPr>
          <p:cNvPr id="6" name="Footer Placeholder 5"/>
          <p:cNvSpPr>
            <a:spLocks noGrp="1"/>
          </p:cNvSpPr>
          <p:nvPr>
            <p:ph type="ftr" sz="quarter" idx="11"/>
          </p:nvPr>
        </p:nvSpPr>
        <p:spPr/>
        <p:txBody>
          <a:bodyPr/>
          <a:lstStyle>
            <a:lvl1pPr>
              <a:defRPr/>
            </a:lvl1pPr>
          </a:lstStyle>
          <a:p>
            <a:pPr>
              <a:defRPr/>
            </a:pPr>
            <a:endParaRPr lang="en-GB"/>
          </a:p>
        </p:txBody>
      </p:sp>
      <p:sp>
        <p:nvSpPr>
          <p:cNvPr id="7" name="Slide Number Placeholder 6"/>
          <p:cNvSpPr>
            <a:spLocks noGrp="1"/>
          </p:cNvSpPr>
          <p:nvPr>
            <p:ph type="sldNum" sz="quarter" idx="12"/>
          </p:nvPr>
        </p:nvSpPr>
        <p:spPr/>
        <p:txBody>
          <a:bodyPr/>
          <a:lstStyle>
            <a:lvl1pPr>
              <a:defRPr/>
            </a:lvl1pPr>
          </a:lstStyle>
          <a:p>
            <a:fld id="{58885D87-BD64-2143-88FC-2B08C425C3C6}" type="slidenum">
              <a:rPr lang="en-GB"/>
              <a:pPr/>
              <a:t>‹#›</a:t>
            </a:fld>
            <a:endParaRPr lang="en-GB"/>
          </a:p>
        </p:txBody>
      </p:sp>
    </p:spTree>
    <p:extLst>
      <p:ext uri="{BB962C8B-B14F-4D97-AF65-F5344CB8AC3E}">
        <p14:creationId xmlns:p14="http://schemas.microsoft.com/office/powerpoint/2010/main" val="28911048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lvl1pPr>
              <a:defRPr/>
            </a:lvl1pPr>
          </a:lstStyle>
          <a:p>
            <a:fld id="{F7694FB4-DAA1-4B41-92A1-3BB57E0F04E1}" type="datetime1">
              <a:rPr lang="en-GB"/>
              <a:pPr/>
              <a:t>22/09/2020</a:t>
            </a:fld>
            <a:endParaRPr lang="en-GB"/>
          </a:p>
        </p:txBody>
      </p:sp>
      <p:sp>
        <p:nvSpPr>
          <p:cNvPr id="8" name="Footer Placeholder 7"/>
          <p:cNvSpPr>
            <a:spLocks noGrp="1"/>
          </p:cNvSpPr>
          <p:nvPr>
            <p:ph type="ftr" sz="quarter" idx="11"/>
          </p:nvPr>
        </p:nvSpPr>
        <p:spPr/>
        <p:txBody>
          <a:bodyPr/>
          <a:lstStyle>
            <a:lvl1pPr>
              <a:defRPr/>
            </a:lvl1pPr>
          </a:lstStyle>
          <a:p>
            <a:pPr>
              <a:defRPr/>
            </a:pPr>
            <a:endParaRPr lang="en-GB"/>
          </a:p>
        </p:txBody>
      </p:sp>
      <p:sp>
        <p:nvSpPr>
          <p:cNvPr id="9" name="Slide Number Placeholder 8"/>
          <p:cNvSpPr>
            <a:spLocks noGrp="1"/>
          </p:cNvSpPr>
          <p:nvPr>
            <p:ph type="sldNum" sz="quarter" idx="12"/>
          </p:nvPr>
        </p:nvSpPr>
        <p:spPr/>
        <p:txBody>
          <a:bodyPr/>
          <a:lstStyle>
            <a:lvl1pPr>
              <a:defRPr/>
            </a:lvl1pPr>
          </a:lstStyle>
          <a:p>
            <a:fld id="{D2590103-87E0-D54A-A4D8-A066D8FC1183}" type="slidenum">
              <a:rPr lang="en-GB"/>
              <a:pPr/>
              <a:t>‹#›</a:t>
            </a:fld>
            <a:endParaRPr lang="en-GB"/>
          </a:p>
        </p:txBody>
      </p:sp>
    </p:spTree>
    <p:extLst>
      <p:ext uri="{BB962C8B-B14F-4D97-AF65-F5344CB8AC3E}">
        <p14:creationId xmlns:p14="http://schemas.microsoft.com/office/powerpoint/2010/main" val="5946621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lvl1pPr>
              <a:defRPr/>
            </a:lvl1pPr>
          </a:lstStyle>
          <a:p>
            <a:fld id="{94244D17-7DE7-054A-91F2-ED894F664B04}" type="datetime1">
              <a:rPr lang="en-GB"/>
              <a:pPr/>
              <a:t>22/09/2020</a:t>
            </a:fld>
            <a:endParaRPr lang="en-GB"/>
          </a:p>
        </p:txBody>
      </p:sp>
      <p:sp>
        <p:nvSpPr>
          <p:cNvPr id="4" name="Footer Placeholder 3"/>
          <p:cNvSpPr>
            <a:spLocks noGrp="1"/>
          </p:cNvSpPr>
          <p:nvPr>
            <p:ph type="ftr" sz="quarter" idx="11"/>
          </p:nvPr>
        </p:nvSpPr>
        <p:spPr/>
        <p:txBody>
          <a:bodyPr/>
          <a:lstStyle>
            <a:lvl1pPr>
              <a:defRPr/>
            </a:lvl1pPr>
          </a:lstStyle>
          <a:p>
            <a:pPr>
              <a:defRPr/>
            </a:pPr>
            <a:endParaRPr lang="en-GB"/>
          </a:p>
        </p:txBody>
      </p:sp>
      <p:sp>
        <p:nvSpPr>
          <p:cNvPr id="5" name="Slide Number Placeholder 4"/>
          <p:cNvSpPr>
            <a:spLocks noGrp="1"/>
          </p:cNvSpPr>
          <p:nvPr>
            <p:ph type="sldNum" sz="quarter" idx="12"/>
          </p:nvPr>
        </p:nvSpPr>
        <p:spPr/>
        <p:txBody>
          <a:bodyPr/>
          <a:lstStyle>
            <a:lvl1pPr>
              <a:defRPr/>
            </a:lvl1pPr>
          </a:lstStyle>
          <a:p>
            <a:fld id="{3F5A646D-3A9B-4240-AF36-7F796E850EED}" type="slidenum">
              <a:rPr lang="en-GB"/>
              <a:pPr/>
              <a:t>‹#›</a:t>
            </a:fld>
            <a:endParaRPr lang="en-GB"/>
          </a:p>
        </p:txBody>
      </p:sp>
    </p:spTree>
    <p:extLst>
      <p:ext uri="{BB962C8B-B14F-4D97-AF65-F5344CB8AC3E}">
        <p14:creationId xmlns:p14="http://schemas.microsoft.com/office/powerpoint/2010/main" val="33779365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fld id="{81A0E109-2BD3-CA4A-8900-F741C71F7994}" type="datetime1">
              <a:rPr lang="en-GB"/>
              <a:pPr/>
              <a:t>22/09/2020</a:t>
            </a:fld>
            <a:endParaRPr lang="en-GB"/>
          </a:p>
        </p:txBody>
      </p:sp>
      <p:sp>
        <p:nvSpPr>
          <p:cNvPr id="3" name="Footer Placeholder 2"/>
          <p:cNvSpPr>
            <a:spLocks noGrp="1"/>
          </p:cNvSpPr>
          <p:nvPr>
            <p:ph type="ftr" sz="quarter" idx="11"/>
          </p:nvPr>
        </p:nvSpPr>
        <p:spPr/>
        <p:txBody>
          <a:bodyPr/>
          <a:lstStyle>
            <a:lvl1pPr>
              <a:defRPr/>
            </a:lvl1pPr>
          </a:lstStyle>
          <a:p>
            <a:pPr>
              <a:defRPr/>
            </a:pPr>
            <a:endParaRPr lang="en-GB"/>
          </a:p>
        </p:txBody>
      </p:sp>
      <p:sp>
        <p:nvSpPr>
          <p:cNvPr id="4" name="Slide Number Placeholder 3"/>
          <p:cNvSpPr>
            <a:spLocks noGrp="1"/>
          </p:cNvSpPr>
          <p:nvPr>
            <p:ph type="sldNum" sz="quarter" idx="12"/>
          </p:nvPr>
        </p:nvSpPr>
        <p:spPr/>
        <p:txBody>
          <a:bodyPr/>
          <a:lstStyle>
            <a:lvl1pPr>
              <a:defRPr/>
            </a:lvl1pPr>
          </a:lstStyle>
          <a:p>
            <a:fld id="{9A67BF17-E41A-8A4F-A549-B7FCD2FBCC59}" type="slidenum">
              <a:rPr lang="en-GB"/>
              <a:pPr/>
              <a:t>‹#›</a:t>
            </a:fld>
            <a:endParaRPr lang="en-GB"/>
          </a:p>
        </p:txBody>
      </p:sp>
    </p:spTree>
    <p:extLst>
      <p:ext uri="{BB962C8B-B14F-4D97-AF65-F5344CB8AC3E}">
        <p14:creationId xmlns:p14="http://schemas.microsoft.com/office/powerpoint/2010/main" val="11603458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lvl1pPr>
          </a:lstStyle>
          <a:p>
            <a:fld id="{F552CFC3-0CBD-A74C-B235-8A57AA74F321}" type="datetime1">
              <a:rPr lang="en-GB"/>
              <a:pPr/>
              <a:t>22/09/2020</a:t>
            </a:fld>
            <a:endParaRPr lang="en-GB"/>
          </a:p>
        </p:txBody>
      </p:sp>
      <p:sp>
        <p:nvSpPr>
          <p:cNvPr id="6" name="Footer Placeholder 5"/>
          <p:cNvSpPr>
            <a:spLocks noGrp="1"/>
          </p:cNvSpPr>
          <p:nvPr>
            <p:ph type="ftr" sz="quarter" idx="11"/>
          </p:nvPr>
        </p:nvSpPr>
        <p:spPr/>
        <p:txBody>
          <a:bodyPr/>
          <a:lstStyle>
            <a:lvl1pPr>
              <a:defRPr/>
            </a:lvl1pPr>
          </a:lstStyle>
          <a:p>
            <a:pPr>
              <a:defRPr/>
            </a:pPr>
            <a:endParaRPr lang="en-GB"/>
          </a:p>
        </p:txBody>
      </p:sp>
      <p:sp>
        <p:nvSpPr>
          <p:cNvPr id="7" name="Slide Number Placeholder 6"/>
          <p:cNvSpPr>
            <a:spLocks noGrp="1"/>
          </p:cNvSpPr>
          <p:nvPr>
            <p:ph type="sldNum" sz="quarter" idx="12"/>
          </p:nvPr>
        </p:nvSpPr>
        <p:spPr/>
        <p:txBody>
          <a:bodyPr/>
          <a:lstStyle>
            <a:lvl1pPr>
              <a:defRPr/>
            </a:lvl1pPr>
          </a:lstStyle>
          <a:p>
            <a:fld id="{8BE22F8A-3B0B-1F47-98F5-7E6ABDB7C3C8}" type="slidenum">
              <a:rPr lang="en-GB"/>
              <a:pPr/>
              <a:t>‹#›</a:t>
            </a:fld>
            <a:endParaRPr lang="en-GB"/>
          </a:p>
        </p:txBody>
      </p:sp>
    </p:spTree>
    <p:extLst>
      <p:ext uri="{BB962C8B-B14F-4D97-AF65-F5344CB8AC3E}">
        <p14:creationId xmlns:p14="http://schemas.microsoft.com/office/powerpoint/2010/main" val="38975720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lvl1pPr>
          </a:lstStyle>
          <a:p>
            <a:fld id="{BC502E4A-5873-054D-9BCF-85B5A5F05472}" type="datetime1">
              <a:rPr lang="en-GB"/>
              <a:pPr/>
              <a:t>22/09/2020</a:t>
            </a:fld>
            <a:endParaRPr lang="en-GB"/>
          </a:p>
        </p:txBody>
      </p:sp>
      <p:sp>
        <p:nvSpPr>
          <p:cNvPr id="6" name="Footer Placeholder 5"/>
          <p:cNvSpPr>
            <a:spLocks noGrp="1"/>
          </p:cNvSpPr>
          <p:nvPr>
            <p:ph type="ftr" sz="quarter" idx="11"/>
          </p:nvPr>
        </p:nvSpPr>
        <p:spPr/>
        <p:txBody>
          <a:bodyPr/>
          <a:lstStyle>
            <a:lvl1pPr>
              <a:defRPr/>
            </a:lvl1pPr>
          </a:lstStyle>
          <a:p>
            <a:pPr>
              <a:defRPr/>
            </a:pPr>
            <a:endParaRPr lang="en-GB"/>
          </a:p>
        </p:txBody>
      </p:sp>
      <p:sp>
        <p:nvSpPr>
          <p:cNvPr id="7" name="Slide Number Placeholder 6"/>
          <p:cNvSpPr>
            <a:spLocks noGrp="1"/>
          </p:cNvSpPr>
          <p:nvPr>
            <p:ph type="sldNum" sz="quarter" idx="12"/>
          </p:nvPr>
        </p:nvSpPr>
        <p:spPr/>
        <p:txBody>
          <a:bodyPr/>
          <a:lstStyle>
            <a:lvl1pPr>
              <a:defRPr/>
            </a:lvl1pPr>
          </a:lstStyle>
          <a:p>
            <a:fld id="{A2442132-60C6-5B49-9473-17E91B24DD40}" type="slidenum">
              <a:rPr lang="en-GB"/>
              <a:pPr/>
              <a:t>‹#›</a:t>
            </a:fld>
            <a:endParaRPr lang="en-GB"/>
          </a:p>
        </p:txBody>
      </p:sp>
    </p:spTree>
    <p:extLst>
      <p:ext uri="{BB962C8B-B14F-4D97-AF65-F5344CB8AC3E}">
        <p14:creationId xmlns:p14="http://schemas.microsoft.com/office/powerpoint/2010/main" val="25891779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lvl1pPr>
          </a:lstStyle>
          <a:p>
            <a:fld id="{A6FEF089-73EB-0E49-9F3E-A383268060D8}" type="datetime1">
              <a:rPr lang="en-GB"/>
              <a:pPr/>
              <a:t>22/09/2020</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BF24A426-DEF1-EF4B-89F9-FCAA63CBE381}" type="slidenum">
              <a:rPr lang="en-GB"/>
              <a:pPr/>
              <a:t>‹#›</a:t>
            </a:fld>
            <a:endParaRPr lang="en-GB"/>
          </a:p>
        </p:txBody>
      </p:sp>
    </p:spTree>
    <p:extLst>
      <p:ext uri="{BB962C8B-B14F-4D97-AF65-F5344CB8AC3E}">
        <p14:creationId xmlns:p14="http://schemas.microsoft.com/office/powerpoint/2010/main" val="41320140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lvl1pPr>
          </a:lstStyle>
          <a:p>
            <a:fld id="{71619A54-CD78-1444-86BC-F3BC083A0F66}" type="datetime1">
              <a:rPr lang="en-GB"/>
              <a:pPr/>
              <a:t>22/09/2020</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DEED4844-BA7A-8D4B-923D-C03D149F09FE}" type="slidenum">
              <a:rPr lang="en-GB"/>
              <a:pPr/>
              <a:t>‹#›</a:t>
            </a:fld>
            <a:endParaRPr lang="en-GB"/>
          </a:p>
        </p:txBody>
      </p:sp>
    </p:spTree>
    <p:extLst>
      <p:ext uri="{BB962C8B-B14F-4D97-AF65-F5344CB8AC3E}">
        <p14:creationId xmlns:p14="http://schemas.microsoft.com/office/powerpoint/2010/main" val="295102633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lvl1pPr>
              <a:defRPr/>
            </a:lvl1pPr>
          </a:lstStyle>
          <a:p>
            <a:fld id="{64D436A5-BB8A-7944-8191-71CA30D7B9A6}" type="datetime1">
              <a:rPr lang="en-GB"/>
              <a:pPr/>
              <a:t>22/09/2020</a:t>
            </a:fld>
            <a:endParaRPr lang="en-GB"/>
          </a:p>
        </p:txBody>
      </p:sp>
      <p:sp>
        <p:nvSpPr>
          <p:cNvPr id="5" name="Slide Number Placeholder 4"/>
          <p:cNvSpPr>
            <a:spLocks noGrp="1"/>
          </p:cNvSpPr>
          <p:nvPr>
            <p:ph type="sldNum" sz="quarter" idx="11"/>
          </p:nvPr>
        </p:nvSpPr>
        <p:spPr/>
        <p:txBody>
          <a:bodyPr/>
          <a:lstStyle>
            <a:lvl1pPr>
              <a:defRPr/>
            </a:lvl1pPr>
          </a:lstStyle>
          <a:p>
            <a:fld id="{43017680-0078-EE4E-9DAB-2328C00D9A31}" type="slidenum">
              <a:rPr lang="en-GB"/>
              <a:pPr/>
              <a:t>‹#›</a:t>
            </a:fld>
            <a:endParaRPr lang="en-GB"/>
          </a:p>
        </p:txBody>
      </p:sp>
    </p:spTree>
    <p:extLst>
      <p:ext uri="{BB962C8B-B14F-4D97-AF65-F5344CB8AC3E}">
        <p14:creationId xmlns:p14="http://schemas.microsoft.com/office/powerpoint/2010/main" val="269846005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lvl1pPr>
          </a:lstStyle>
          <a:p>
            <a:fld id="{4E8F4DB4-367E-1D45-A1A3-E1BA67443780}" type="datetime1">
              <a:rPr lang="en-GB"/>
              <a:pPr/>
              <a:t>22/09/2020</a:t>
            </a:fld>
            <a:endParaRPr lang="en-GB"/>
          </a:p>
        </p:txBody>
      </p:sp>
      <p:sp>
        <p:nvSpPr>
          <p:cNvPr id="5" name="Slide Number Placeholder 4"/>
          <p:cNvSpPr>
            <a:spLocks noGrp="1"/>
          </p:cNvSpPr>
          <p:nvPr>
            <p:ph type="sldNum" sz="quarter" idx="11"/>
          </p:nvPr>
        </p:nvSpPr>
        <p:spPr/>
        <p:txBody>
          <a:bodyPr/>
          <a:lstStyle>
            <a:lvl1pPr>
              <a:defRPr/>
            </a:lvl1pPr>
          </a:lstStyle>
          <a:p>
            <a:fld id="{3180A669-A84B-9048-BBB3-881B586256AA}" type="slidenum">
              <a:rPr lang="en-GB"/>
              <a:pPr/>
              <a:t>‹#›</a:t>
            </a:fld>
            <a:endParaRPr lang="en-GB"/>
          </a:p>
        </p:txBody>
      </p:sp>
    </p:spTree>
    <p:extLst>
      <p:ext uri="{BB962C8B-B14F-4D97-AF65-F5344CB8AC3E}">
        <p14:creationId xmlns:p14="http://schemas.microsoft.com/office/powerpoint/2010/main" val="130435563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GB"/>
              <a:t>Click to edit Master text styles</a:t>
            </a:r>
          </a:p>
        </p:txBody>
      </p:sp>
      <p:sp>
        <p:nvSpPr>
          <p:cNvPr id="4" name="Date Placeholder 3"/>
          <p:cNvSpPr>
            <a:spLocks noGrp="1"/>
          </p:cNvSpPr>
          <p:nvPr>
            <p:ph type="dt" sz="half" idx="10"/>
          </p:nvPr>
        </p:nvSpPr>
        <p:spPr/>
        <p:txBody>
          <a:bodyPr/>
          <a:lstStyle>
            <a:lvl1pPr>
              <a:defRPr/>
            </a:lvl1pPr>
          </a:lstStyle>
          <a:p>
            <a:fld id="{F82F92B4-FC43-0C4B-B24E-AF6327663F0E}" type="datetime1">
              <a:rPr lang="en-GB"/>
              <a:pPr/>
              <a:t>22/09/2020</a:t>
            </a:fld>
            <a:endParaRPr lang="en-GB"/>
          </a:p>
        </p:txBody>
      </p:sp>
      <p:sp>
        <p:nvSpPr>
          <p:cNvPr id="5" name="Slide Number Placeholder 4"/>
          <p:cNvSpPr>
            <a:spLocks noGrp="1"/>
          </p:cNvSpPr>
          <p:nvPr>
            <p:ph type="sldNum" sz="quarter" idx="11"/>
          </p:nvPr>
        </p:nvSpPr>
        <p:spPr/>
        <p:txBody>
          <a:bodyPr/>
          <a:lstStyle>
            <a:lvl1pPr>
              <a:defRPr/>
            </a:lvl1pPr>
          </a:lstStyle>
          <a:p>
            <a:fld id="{7AA3524E-7162-5746-A69A-B3C3A2FBACE7}" type="slidenum">
              <a:rPr lang="en-GB"/>
              <a:pPr/>
              <a:t>‹#›</a:t>
            </a:fld>
            <a:endParaRPr lang="en-GB"/>
          </a:p>
        </p:txBody>
      </p:sp>
    </p:spTree>
    <p:extLst>
      <p:ext uri="{BB962C8B-B14F-4D97-AF65-F5344CB8AC3E}">
        <p14:creationId xmlns:p14="http://schemas.microsoft.com/office/powerpoint/2010/main" val="337862571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457200" y="1600200"/>
            <a:ext cx="4038600" cy="39163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48200" y="1600200"/>
            <a:ext cx="4038600" cy="39163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lvl1pPr>
              <a:defRPr/>
            </a:lvl1pPr>
          </a:lstStyle>
          <a:p>
            <a:fld id="{B32AA655-301C-3346-AF02-122610A17B89}" type="datetime1">
              <a:rPr lang="en-GB"/>
              <a:pPr/>
              <a:t>22/09/2020</a:t>
            </a:fld>
            <a:endParaRPr lang="en-GB"/>
          </a:p>
        </p:txBody>
      </p:sp>
      <p:sp>
        <p:nvSpPr>
          <p:cNvPr id="6" name="Slide Number Placeholder 5"/>
          <p:cNvSpPr>
            <a:spLocks noGrp="1"/>
          </p:cNvSpPr>
          <p:nvPr>
            <p:ph type="sldNum" sz="quarter" idx="11"/>
          </p:nvPr>
        </p:nvSpPr>
        <p:spPr/>
        <p:txBody>
          <a:bodyPr/>
          <a:lstStyle>
            <a:lvl1pPr>
              <a:defRPr/>
            </a:lvl1pPr>
          </a:lstStyle>
          <a:p>
            <a:fld id="{43FCA98F-F56F-7241-A2EB-28F0E623FE2B}" type="slidenum">
              <a:rPr lang="en-GB"/>
              <a:pPr/>
              <a:t>‹#›</a:t>
            </a:fld>
            <a:endParaRPr lang="en-GB"/>
          </a:p>
        </p:txBody>
      </p:sp>
    </p:spTree>
    <p:extLst>
      <p:ext uri="{BB962C8B-B14F-4D97-AF65-F5344CB8AC3E}">
        <p14:creationId xmlns:p14="http://schemas.microsoft.com/office/powerpoint/2010/main" val="279989515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lvl1pPr>
              <a:defRPr/>
            </a:lvl1pPr>
          </a:lstStyle>
          <a:p>
            <a:fld id="{FE0D9511-75B3-C64F-AC76-8BF0008BF042}" type="datetime1">
              <a:rPr lang="en-GB"/>
              <a:pPr/>
              <a:t>22/09/2020</a:t>
            </a:fld>
            <a:endParaRPr lang="en-GB"/>
          </a:p>
        </p:txBody>
      </p:sp>
      <p:sp>
        <p:nvSpPr>
          <p:cNvPr id="8" name="Slide Number Placeholder 7"/>
          <p:cNvSpPr>
            <a:spLocks noGrp="1"/>
          </p:cNvSpPr>
          <p:nvPr>
            <p:ph type="sldNum" sz="quarter" idx="11"/>
          </p:nvPr>
        </p:nvSpPr>
        <p:spPr/>
        <p:txBody>
          <a:bodyPr/>
          <a:lstStyle>
            <a:lvl1pPr>
              <a:defRPr/>
            </a:lvl1pPr>
          </a:lstStyle>
          <a:p>
            <a:fld id="{E0AFD3B7-0A8A-7141-9169-AE07378C97F2}" type="slidenum">
              <a:rPr lang="en-GB"/>
              <a:pPr/>
              <a:t>‹#›</a:t>
            </a:fld>
            <a:endParaRPr lang="en-GB"/>
          </a:p>
        </p:txBody>
      </p:sp>
    </p:spTree>
    <p:extLst>
      <p:ext uri="{BB962C8B-B14F-4D97-AF65-F5344CB8AC3E}">
        <p14:creationId xmlns:p14="http://schemas.microsoft.com/office/powerpoint/2010/main" val="422256630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lvl1pPr>
              <a:defRPr/>
            </a:lvl1pPr>
          </a:lstStyle>
          <a:p>
            <a:fld id="{CC15D679-D016-3B4B-B11F-E7BF26301F77}" type="datetime1">
              <a:rPr lang="en-GB"/>
              <a:pPr/>
              <a:t>22/09/2020</a:t>
            </a:fld>
            <a:endParaRPr lang="en-GB"/>
          </a:p>
        </p:txBody>
      </p:sp>
      <p:sp>
        <p:nvSpPr>
          <p:cNvPr id="4" name="Slide Number Placeholder 3"/>
          <p:cNvSpPr>
            <a:spLocks noGrp="1"/>
          </p:cNvSpPr>
          <p:nvPr>
            <p:ph type="sldNum" sz="quarter" idx="11"/>
          </p:nvPr>
        </p:nvSpPr>
        <p:spPr/>
        <p:txBody>
          <a:bodyPr/>
          <a:lstStyle>
            <a:lvl1pPr>
              <a:defRPr/>
            </a:lvl1pPr>
          </a:lstStyle>
          <a:p>
            <a:fld id="{4E1F94B2-C8B0-0341-9AEF-11B9E9152E40}" type="slidenum">
              <a:rPr lang="en-GB"/>
              <a:pPr/>
              <a:t>‹#›</a:t>
            </a:fld>
            <a:endParaRPr lang="en-GB"/>
          </a:p>
        </p:txBody>
      </p:sp>
    </p:spTree>
    <p:extLst>
      <p:ext uri="{BB962C8B-B14F-4D97-AF65-F5344CB8AC3E}">
        <p14:creationId xmlns:p14="http://schemas.microsoft.com/office/powerpoint/2010/main" val="384120348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fld id="{4E83D40F-E050-4B47-8759-C238A9BB2545}" type="datetime1">
              <a:rPr lang="en-GB"/>
              <a:pPr/>
              <a:t>22/09/2020</a:t>
            </a:fld>
            <a:endParaRPr lang="en-GB"/>
          </a:p>
        </p:txBody>
      </p:sp>
      <p:sp>
        <p:nvSpPr>
          <p:cNvPr id="3" name="Slide Number Placeholder 2"/>
          <p:cNvSpPr>
            <a:spLocks noGrp="1"/>
          </p:cNvSpPr>
          <p:nvPr>
            <p:ph type="sldNum" sz="quarter" idx="11"/>
          </p:nvPr>
        </p:nvSpPr>
        <p:spPr/>
        <p:txBody>
          <a:bodyPr/>
          <a:lstStyle>
            <a:lvl1pPr>
              <a:defRPr/>
            </a:lvl1pPr>
          </a:lstStyle>
          <a:p>
            <a:fld id="{88FF5033-A546-5C4C-871F-669D40A8A67E}" type="slidenum">
              <a:rPr lang="en-GB"/>
              <a:pPr/>
              <a:t>‹#›</a:t>
            </a:fld>
            <a:endParaRPr lang="en-GB"/>
          </a:p>
        </p:txBody>
      </p:sp>
    </p:spTree>
    <p:extLst>
      <p:ext uri="{BB962C8B-B14F-4D97-AF65-F5344CB8AC3E}">
        <p14:creationId xmlns:p14="http://schemas.microsoft.com/office/powerpoint/2010/main" val="115351961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lvl1pPr>
          </a:lstStyle>
          <a:p>
            <a:fld id="{2B4764F2-A0CA-AD4B-BA3F-406ED277133B}" type="datetime1">
              <a:rPr lang="en-GB"/>
              <a:pPr/>
              <a:t>22/09/2020</a:t>
            </a:fld>
            <a:endParaRPr lang="en-GB"/>
          </a:p>
        </p:txBody>
      </p:sp>
      <p:sp>
        <p:nvSpPr>
          <p:cNvPr id="6" name="Slide Number Placeholder 5"/>
          <p:cNvSpPr>
            <a:spLocks noGrp="1"/>
          </p:cNvSpPr>
          <p:nvPr>
            <p:ph type="sldNum" sz="quarter" idx="11"/>
          </p:nvPr>
        </p:nvSpPr>
        <p:spPr/>
        <p:txBody>
          <a:bodyPr/>
          <a:lstStyle>
            <a:lvl1pPr>
              <a:defRPr/>
            </a:lvl1pPr>
          </a:lstStyle>
          <a:p>
            <a:fld id="{27A49217-7B52-A347-B627-D86D89246FAE}" type="slidenum">
              <a:rPr lang="en-GB"/>
              <a:pPr/>
              <a:t>‹#›</a:t>
            </a:fld>
            <a:endParaRPr lang="en-GB"/>
          </a:p>
        </p:txBody>
      </p:sp>
    </p:spTree>
    <p:extLst>
      <p:ext uri="{BB962C8B-B14F-4D97-AF65-F5344CB8AC3E}">
        <p14:creationId xmlns:p14="http://schemas.microsoft.com/office/powerpoint/2010/main" val="204135319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lvl1pPr>
          </a:lstStyle>
          <a:p>
            <a:fld id="{59E4CB8F-B42F-864E-9559-27F1F797D84A}" type="datetime1">
              <a:rPr lang="en-GB"/>
              <a:pPr/>
              <a:t>22/09/2020</a:t>
            </a:fld>
            <a:endParaRPr lang="en-GB"/>
          </a:p>
        </p:txBody>
      </p:sp>
      <p:sp>
        <p:nvSpPr>
          <p:cNvPr id="6" name="Slide Number Placeholder 5"/>
          <p:cNvSpPr>
            <a:spLocks noGrp="1"/>
          </p:cNvSpPr>
          <p:nvPr>
            <p:ph type="sldNum" sz="quarter" idx="11"/>
          </p:nvPr>
        </p:nvSpPr>
        <p:spPr/>
        <p:txBody>
          <a:bodyPr/>
          <a:lstStyle>
            <a:lvl1pPr>
              <a:defRPr/>
            </a:lvl1pPr>
          </a:lstStyle>
          <a:p>
            <a:fld id="{B2961B2F-3C0E-F542-ADBB-D922073D5FCF}" type="slidenum">
              <a:rPr lang="en-GB"/>
              <a:pPr/>
              <a:t>‹#›</a:t>
            </a:fld>
            <a:endParaRPr lang="en-GB"/>
          </a:p>
        </p:txBody>
      </p:sp>
    </p:spTree>
    <p:extLst>
      <p:ext uri="{BB962C8B-B14F-4D97-AF65-F5344CB8AC3E}">
        <p14:creationId xmlns:p14="http://schemas.microsoft.com/office/powerpoint/2010/main" val="122521287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lvl1pPr>
          </a:lstStyle>
          <a:p>
            <a:fld id="{0C040554-5D5A-6149-8A49-1EC611954DBB}" type="datetime1">
              <a:rPr lang="en-GB"/>
              <a:pPr/>
              <a:t>22/09/2020</a:t>
            </a:fld>
            <a:endParaRPr lang="en-GB"/>
          </a:p>
        </p:txBody>
      </p:sp>
      <p:sp>
        <p:nvSpPr>
          <p:cNvPr id="5" name="Slide Number Placeholder 4"/>
          <p:cNvSpPr>
            <a:spLocks noGrp="1"/>
          </p:cNvSpPr>
          <p:nvPr>
            <p:ph type="sldNum" sz="quarter" idx="11"/>
          </p:nvPr>
        </p:nvSpPr>
        <p:spPr/>
        <p:txBody>
          <a:bodyPr/>
          <a:lstStyle>
            <a:lvl1pPr>
              <a:defRPr/>
            </a:lvl1pPr>
          </a:lstStyle>
          <a:p>
            <a:fld id="{D00751E4-E83E-A84B-9D11-8787A1C3FAAC}" type="slidenum">
              <a:rPr lang="en-GB"/>
              <a:pPr/>
              <a:t>‹#›</a:t>
            </a:fld>
            <a:endParaRPr lang="en-GB"/>
          </a:p>
        </p:txBody>
      </p:sp>
    </p:spTree>
    <p:extLst>
      <p:ext uri="{BB962C8B-B14F-4D97-AF65-F5344CB8AC3E}">
        <p14:creationId xmlns:p14="http://schemas.microsoft.com/office/powerpoint/2010/main" val="59377169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lvl1pPr>
          </a:lstStyle>
          <a:p>
            <a:fld id="{4664AAAF-ED16-EB4F-AA57-556B1B609C81}" type="datetime1">
              <a:rPr lang="en-GB"/>
              <a:pPr/>
              <a:t>22/09/2020</a:t>
            </a:fld>
            <a:endParaRPr lang="en-GB"/>
          </a:p>
        </p:txBody>
      </p:sp>
      <p:sp>
        <p:nvSpPr>
          <p:cNvPr id="5" name="Slide Number Placeholder 4"/>
          <p:cNvSpPr>
            <a:spLocks noGrp="1"/>
          </p:cNvSpPr>
          <p:nvPr>
            <p:ph type="sldNum" sz="quarter" idx="11"/>
          </p:nvPr>
        </p:nvSpPr>
        <p:spPr/>
        <p:txBody>
          <a:bodyPr/>
          <a:lstStyle>
            <a:lvl1pPr>
              <a:defRPr/>
            </a:lvl1pPr>
          </a:lstStyle>
          <a:p>
            <a:fld id="{16E19F40-A8C9-1C40-AC27-F652A97F865B}" type="slidenum">
              <a:rPr lang="en-GB"/>
              <a:pPr/>
              <a:t>‹#›</a:t>
            </a:fld>
            <a:endParaRPr lang="en-GB"/>
          </a:p>
        </p:txBody>
      </p:sp>
    </p:spTree>
    <p:extLst>
      <p:ext uri="{BB962C8B-B14F-4D97-AF65-F5344CB8AC3E}">
        <p14:creationId xmlns:p14="http://schemas.microsoft.com/office/powerpoint/2010/main" val="266652889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lvl1pPr>
              <a:defRPr/>
            </a:lvl1pPr>
          </a:lstStyle>
          <a:p>
            <a:fld id="{10FD2F35-CFBD-1F42-8E67-B15AA535380F}" type="datetime1">
              <a:rPr lang="en-GB"/>
              <a:pPr/>
              <a:t>22/09/2020</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4855EED3-445C-E34F-BFF7-422BB3E9138C}" type="slidenum">
              <a:rPr lang="en-GB"/>
              <a:pPr/>
              <a:t>‹#›</a:t>
            </a:fld>
            <a:endParaRPr lang="en-GB"/>
          </a:p>
        </p:txBody>
      </p:sp>
    </p:spTree>
    <p:extLst>
      <p:ext uri="{BB962C8B-B14F-4D97-AF65-F5344CB8AC3E}">
        <p14:creationId xmlns:p14="http://schemas.microsoft.com/office/powerpoint/2010/main" val="330617251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lvl1pPr>
          </a:lstStyle>
          <a:p>
            <a:fld id="{FAE2FF24-7AB6-7542-AED5-C6EFF2F363E6}" type="datetime1">
              <a:rPr lang="en-GB"/>
              <a:pPr/>
              <a:t>22/09/2020</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AF8DEBC5-B60F-314B-8B31-8B41B34D9798}" type="slidenum">
              <a:rPr lang="en-GB"/>
              <a:pPr/>
              <a:t>‹#›</a:t>
            </a:fld>
            <a:endParaRPr lang="en-GB"/>
          </a:p>
        </p:txBody>
      </p:sp>
    </p:spTree>
    <p:extLst>
      <p:ext uri="{BB962C8B-B14F-4D97-AF65-F5344CB8AC3E}">
        <p14:creationId xmlns:p14="http://schemas.microsoft.com/office/powerpoint/2010/main" val="331695656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GB"/>
              <a:t>Click to edit Master text styles</a:t>
            </a:r>
          </a:p>
        </p:txBody>
      </p:sp>
      <p:sp>
        <p:nvSpPr>
          <p:cNvPr id="4" name="Date Placeholder 3"/>
          <p:cNvSpPr>
            <a:spLocks noGrp="1"/>
          </p:cNvSpPr>
          <p:nvPr>
            <p:ph type="dt" sz="half" idx="10"/>
          </p:nvPr>
        </p:nvSpPr>
        <p:spPr/>
        <p:txBody>
          <a:bodyPr/>
          <a:lstStyle>
            <a:lvl1pPr>
              <a:defRPr/>
            </a:lvl1pPr>
          </a:lstStyle>
          <a:p>
            <a:fld id="{67632CDE-2E60-2044-9B57-5C1EA5E20D6D}" type="datetime1">
              <a:rPr lang="en-GB"/>
              <a:pPr/>
              <a:t>22/09/2020</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F2466D31-43D0-2B4F-9CC8-541AAE92D4DC}" type="slidenum">
              <a:rPr lang="en-GB"/>
              <a:pPr/>
              <a:t>‹#›</a:t>
            </a:fld>
            <a:endParaRPr lang="en-GB"/>
          </a:p>
        </p:txBody>
      </p:sp>
    </p:spTree>
    <p:extLst>
      <p:ext uri="{BB962C8B-B14F-4D97-AF65-F5344CB8AC3E}">
        <p14:creationId xmlns:p14="http://schemas.microsoft.com/office/powerpoint/2010/main" val="54255852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457200" y="1600200"/>
            <a:ext cx="4038600" cy="39163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48200" y="1600200"/>
            <a:ext cx="4038600" cy="39163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lvl1pPr>
              <a:defRPr/>
            </a:lvl1pPr>
          </a:lstStyle>
          <a:p>
            <a:fld id="{F830C65C-BB19-AB4E-AF63-8F0FBCFAFDD8}" type="datetime1">
              <a:rPr lang="en-GB"/>
              <a:pPr/>
              <a:t>22/09/2020</a:t>
            </a:fld>
            <a:endParaRPr lang="en-GB"/>
          </a:p>
        </p:txBody>
      </p:sp>
      <p:sp>
        <p:nvSpPr>
          <p:cNvPr id="6" name="Footer Placeholder 5"/>
          <p:cNvSpPr>
            <a:spLocks noGrp="1"/>
          </p:cNvSpPr>
          <p:nvPr>
            <p:ph type="ftr" sz="quarter" idx="11"/>
          </p:nvPr>
        </p:nvSpPr>
        <p:spPr/>
        <p:txBody>
          <a:bodyPr/>
          <a:lstStyle>
            <a:lvl1pPr>
              <a:defRPr/>
            </a:lvl1pPr>
          </a:lstStyle>
          <a:p>
            <a:pPr>
              <a:defRPr/>
            </a:pPr>
            <a:endParaRPr lang="en-GB"/>
          </a:p>
        </p:txBody>
      </p:sp>
      <p:sp>
        <p:nvSpPr>
          <p:cNvPr id="7" name="Slide Number Placeholder 6"/>
          <p:cNvSpPr>
            <a:spLocks noGrp="1"/>
          </p:cNvSpPr>
          <p:nvPr>
            <p:ph type="sldNum" sz="quarter" idx="12"/>
          </p:nvPr>
        </p:nvSpPr>
        <p:spPr/>
        <p:txBody>
          <a:bodyPr/>
          <a:lstStyle>
            <a:lvl1pPr>
              <a:defRPr/>
            </a:lvl1pPr>
          </a:lstStyle>
          <a:p>
            <a:fld id="{4C35C778-94E7-3E44-89C5-EF41C3C789C8}" type="slidenum">
              <a:rPr lang="en-GB"/>
              <a:pPr/>
              <a:t>‹#›</a:t>
            </a:fld>
            <a:endParaRPr lang="en-GB"/>
          </a:p>
        </p:txBody>
      </p:sp>
    </p:spTree>
    <p:extLst>
      <p:ext uri="{BB962C8B-B14F-4D97-AF65-F5344CB8AC3E}">
        <p14:creationId xmlns:p14="http://schemas.microsoft.com/office/powerpoint/2010/main" val="330568181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lvl1pPr>
              <a:defRPr/>
            </a:lvl1pPr>
          </a:lstStyle>
          <a:p>
            <a:fld id="{70B77E1F-74C9-6B42-95DD-188864DCC985}" type="datetime1">
              <a:rPr lang="en-GB"/>
              <a:pPr/>
              <a:t>22/09/2020</a:t>
            </a:fld>
            <a:endParaRPr lang="en-GB"/>
          </a:p>
        </p:txBody>
      </p:sp>
      <p:sp>
        <p:nvSpPr>
          <p:cNvPr id="8" name="Footer Placeholder 7"/>
          <p:cNvSpPr>
            <a:spLocks noGrp="1"/>
          </p:cNvSpPr>
          <p:nvPr>
            <p:ph type="ftr" sz="quarter" idx="11"/>
          </p:nvPr>
        </p:nvSpPr>
        <p:spPr/>
        <p:txBody>
          <a:bodyPr/>
          <a:lstStyle>
            <a:lvl1pPr>
              <a:defRPr/>
            </a:lvl1pPr>
          </a:lstStyle>
          <a:p>
            <a:pPr>
              <a:defRPr/>
            </a:pPr>
            <a:endParaRPr lang="en-GB"/>
          </a:p>
        </p:txBody>
      </p:sp>
      <p:sp>
        <p:nvSpPr>
          <p:cNvPr id="9" name="Slide Number Placeholder 8"/>
          <p:cNvSpPr>
            <a:spLocks noGrp="1"/>
          </p:cNvSpPr>
          <p:nvPr>
            <p:ph type="sldNum" sz="quarter" idx="12"/>
          </p:nvPr>
        </p:nvSpPr>
        <p:spPr/>
        <p:txBody>
          <a:bodyPr/>
          <a:lstStyle>
            <a:lvl1pPr>
              <a:defRPr/>
            </a:lvl1pPr>
          </a:lstStyle>
          <a:p>
            <a:fld id="{3339B385-AD00-9145-A048-538FA66CFA1E}" type="slidenum">
              <a:rPr lang="en-GB"/>
              <a:pPr/>
              <a:t>‹#›</a:t>
            </a:fld>
            <a:endParaRPr lang="en-GB"/>
          </a:p>
        </p:txBody>
      </p:sp>
    </p:spTree>
    <p:extLst>
      <p:ext uri="{BB962C8B-B14F-4D97-AF65-F5344CB8AC3E}">
        <p14:creationId xmlns:p14="http://schemas.microsoft.com/office/powerpoint/2010/main" val="377351931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lvl1pPr>
              <a:defRPr/>
            </a:lvl1pPr>
          </a:lstStyle>
          <a:p>
            <a:fld id="{BFB01ADA-CE32-5843-B0A6-64E6A1F01996}" type="datetime1">
              <a:rPr lang="en-GB"/>
              <a:pPr/>
              <a:t>22/09/2020</a:t>
            </a:fld>
            <a:endParaRPr lang="en-GB"/>
          </a:p>
        </p:txBody>
      </p:sp>
      <p:sp>
        <p:nvSpPr>
          <p:cNvPr id="4" name="Footer Placeholder 3"/>
          <p:cNvSpPr>
            <a:spLocks noGrp="1"/>
          </p:cNvSpPr>
          <p:nvPr>
            <p:ph type="ftr" sz="quarter" idx="11"/>
          </p:nvPr>
        </p:nvSpPr>
        <p:spPr/>
        <p:txBody>
          <a:bodyPr/>
          <a:lstStyle>
            <a:lvl1pPr>
              <a:defRPr/>
            </a:lvl1pPr>
          </a:lstStyle>
          <a:p>
            <a:pPr>
              <a:defRPr/>
            </a:pPr>
            <a:endParaRPr lang="en-GB"/>
          </a:p>
        </p:txBody>
      </p:sp>
      <p:sp>
        <p:nvSpPr>
          <p:cNvPr id="5" name="Slide Number Placeholder 4"/>
          <p:cNvSpPr>
            <a:spLocks noGrp="1"/>
          </p:cNvSpPr>
          <p:nvPr>
            <p:ph type="sldNum" sz="quarter" idx="12"/>
          </p:nvPr>
        </p:nvSpPr>
        <p:spPr/>
        <p:txBody>
          <a:bodyPr/>
          <a:lstStyle>
            <a:lvl1pPr>
              <a:defRPr/>
            </a:lvl1pPr>
          </a:lstStyle>
          <a:p>
            <a:fld id="{A7E7551C-C250-3F4E-91B7-A2B0C0A4B50D}" type="slidenum">
              <a:rPr lang="en-GB"/>
              <a:pPr/>
              <a:t>‹#›</a:t>
            </a:fld>
            <a:endParaRPr lang="en-GB"/>
          </a:p>
        </p:txBody>
      </p:sp>
    </p:spTree>
    <p:extLst>
      <p:ext uri="{BB962C8B-B14F-4D97-AF65-F5344CB8AC3E}">
        <p14:creationId xmlns:p14="http://schemas.microsoft.com/office/powerpoint/2010/main" val="235138481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fld id="{BF5C13D6-13B5-7F42-B335-8C5A518BC11B}" type="datetime1">
              <a:rPr lang="en-GB"/>
              <a:pPr/>
              <a:t>22/09/2020</a:t>
            </a:fld>
            <a:endParaRPr lang="en-GB"/>
          </a:p>
        </p:txBody>
      </p:sp>
      <p:sp>
        <p:nvSpPr>
          <p:cNvPr id="3" name="Footer Placeholder 2"/>
          <p:cNvSpPr>
            <a:spLocks noGrp="1"/>
          </p:cNvSpPr>
          <p:nvPr>
            <p:ph type="ftr" sz="quarter" idx="11"/>
          </p:nvPr>
        </p:nvSpPr>
        <p:spPr/>
        <p:txBody>
          <a:bodyPr/>
          <a:lstStyle>
            <a:lvl1pPr>
              <a:defRPr/>
            </a:lvl1pPr>
          </a:lstStyle>
          <a:p>
            <a:pPr>
              <a:defRPr/>
            </a:pPr>
            <a:endParaRPr lang="en-GB"/>
          </a:p>
        </p:txBody>
      </p:sp>
      <p:sp>
        <p:nvSpPr>
          <p:cNvPr id="4" name="Slide Number Placeholder 3"/>
          <p:cNvSpPr>
            <a:spLocks noGrp="1"/>
          </p:cNvSpPr>
          <p:nvPr>
            <p:ph type="sldNum" sz="quarter" idx="12"/>
          </p:nvPr>
        </p:nvSpPr>
        <p:spPr/>
        <p:txBody>
          <a:bodyPr/>
          <a:lstStyle>
            <a:lvl1pPr>
              <a:defRPr/>
            </a:lvl1pPr>
          </a:lstStyle>
          <a:p>
            <a:fld id="{05E91D5B-035D-7249-AD53-2C252144D3ED}" type="slidenum">
              <a:rPr lang="en-GB"/>
              <a:pPr/>
              <a:t>‹#›</a:t>
            </a:fld>
            <a:endParaRPr lang="en-GB"/>
          </a:p>
        </p:txBody>
      </p:sp>
    </p:spTree>
    <p:extLst>
      <p:ext uri="{BB962C8B-B14F-4D97-AF65-F5344CB8AC3E}">
        <p14:creationId xmlns:p14="http://schemas.microsoft.com/office/powerpoint/2010/main" val="199408620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lvl1pPr>
          </a:lstStyle>
          <a:p>
            <a:fld id="{3BA28E6C-F1F1-404C-A719-0D851263C13C}" type="datetime1">
              <a:rPr lang="en-GB"/>
              <a:pPr/>
              <a:t>22/09/2020</a:t>
            </a:fld>
            <a:endParaRPr lang="en-GB"/>
          </a:p>
        </p:txBody>
      </p:sp>
      <p:sp>
        <p:nvSpPr>
          <p:cNvPr id="6" name="Footer Placeholder 5"/>
          <p:cNvSpPr>
            <a:spLocks noGrp="1"/>
          </p:cNvSpPr>
          <p:nvPr>
            <p:ph type="ftr" sz="quarter" idx="11"/>
          </p:nvPr>
        </p:nvSpPr>
        <p:spPr/>
        <p:txBody>
          <a:bodyPr/>
          <a:lstStyle>
            <a:lvl1pPr>
              <a:defRPr/>
            </a:lvl1pPr>
          </a:lstStyle>
          <a:p>
            <a:pPr>
              <a:defRPr/>
            </a:pPr>
            <a:endParaRPr lang="en-GB"/>
          </a:p>
        </p:txBody>
      </p:sp>
      <p:sp>
        <p:nvSpPr>
          <p:cNvPr id="7" name="Slide Number Placeholder 6"/>
          <p:cNvSpPr>
            <a:spLocks noGrp="1"/>
          </p:cNvSpPr>
          <p:nvPr>
            <p:ph type="sldNum" sz="quarter" idx="12"/>
          </p:nvPr>
        </p:nvSpPr>
        <p:spPr/>
        <p:txBody>
          <a:bodyPr/>
          <a:lstStyle>
            <a:lvl1pPr>
              <a:defRPr/>
            </a:lvl1pPr>
          </a:lstStyle>
          <a:p>
            <a:fld id="{54F1D59E-4293-974C-9FA9-5198D0DB4652}" type="slidenum">
              <a:rPr lang="en-GB"/>
              <a:pPr/>
              <a:t>‹#›</a:t>
            </a:fld>
            <a:endParaRPr lang="en-GB"/>
          </a:p>
        </p:txBody>
      </p:sp>
    </p:spTree>
    <p:extLst>
      <p:ext uri="{BB962C8B-B14F-4D97-AF65-F5344CB8AC3E}">
        <p14:creationId xmlns:p14="http://schemas.microsoft.com/office/powerpoint/2010/main" val="380117933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lvl1pPr>
          </a:lstStyle>
          <a:p>
            <a:fld id="{8DE844C3-9B95-334C-97F9-D642452DDA53}" type="datetime1">
              <a:rPr lang="en-GB"/>
              <a:pPr/>
              <a:t>22/09/2020</a:t>
            </a:fld>
            <a:endParaRPr lang="en-GB"/>
          </a:p>
        </p:txBody>
      </p:sp>
      <p:sp>
        <p:nvSpPr>
          <p:cNvPr id="6" name="Footer Placeholder 5"/>
          <p:cNvSpPr>
            <a:spLocks noGrp="1"/>
          </p:cNvSpPr>
          <p:nvPr>
            <p:ph type="ftr" sz="quarter" idx="11"/>
          </p:nvPr>
        </p:nvSpPr>
        <p:spPr/>
        <p:txBody>
          <a:bodyPr/>
          <a:lstStyle>
            <a:lvl1pPr>
              <a:defRPr/>
            </a:lvl1pPr>
          </a:lstStyle>
          <a:p>
            <a:pPr>
              <a:defRPr/>
            </a:pPr>
            <a:endParaRPr lang="en-GB"/>
          </a:p>
        </p:txBody>
      </p:sp>
      <p:sp>
        <p:nvSpPr>
          <p:cNvPr id="7" name="Slide Number Placeholder 6"/>
          <p:cNvSpPr>
            <a:spLocks noGrp="1"/>
          </p:cNvSpPr>
          <p:nvPr>
            <p:ph type="sldNum" sz="quarter" idx="12"/>
          </p:nvPr>
        </p:nvSpPr>
        <p:spPr/>
        <p:txBody>
          <a:bodyPr/>
          <a:lstStyle>
            <a:lvl1pPr>
              <a:defRPr/>
            </a:lvl1pPr>
          </a:lstStyle>
          <a:p>
            <a:fld id="{6C849EA4-BD58-934A-AAFC-D342041BC658}" type="slidenum">
              <a:rPr lang="en-GB"/>
              <a:pPr/>
              <a:t>‹#›</a:t>
            </a:fld>
            <a:endParaRPr lang="en-GB"/>
          </a:p>
        </p:txBody>
      </p:sp>
    </p:spTree>
    <p:extLst>
      <p:ext uri="{BB962C8B-B14F-4D97-AF65-F5344CB8AC3E}">
        <p14:creationId xmlns:p14="http://schemas.microsoft.com/office/powerpoint/2010/main" val="2004672220"/>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lvl1pPr>
          </a:lstStyle>
          <a:p>
            <a:fld id="{43B8AE31-F2DC-3A49-A917-9BDCAAEB84BA}" type="datetime1">
              <a:rPr lang="en-GB"/>
              <a:pPr/>
              <a:t>22/09/2020</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4D736ED8-98DA-0F4E-9AAD-8DEA21F56228}" type="slidenum">
              <a:rPr lang="en-GB"/>
              <a:pPr/>
              <a:t>‹#›</a:t>
            </a:fld>
            <a:endParaRPr lang="en-GB"/>
          </a:p>
        </p:txBody>
      </p:sp>
    </p:spTree>
    <p:extLst>
      <p:ext uri="{BB962C8B-B14F-4D97-AF65-F5344CB8AC3E}">
        <p14:creationId xmlns:p14="http://schemas.microsoft.com/office/powerpoint/2010/main" val="328810201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lvl1pPr>
          </a:lstStyle>
          <a:p>
            <a:fld id="{B5DD698E-0865-3840-959D-5DD6C4DC925F}" type="datetime1">
              <a:rPr lang="en-GB"/>
              <a:pPr/>
              <a:t>22/09/2020</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F03D9F5C-2703-8E49-BBA8-3214492DC9FD}" type="slidenum">
              <a:rPr lang="en-GB"/>
              <a:pPr/>
              <a:t>‹#›</a:t>
            </a:fld>
            <a:endParaRPr lang="en-GB"/>
          </a:p>
        </p:txBody>
      </p:sp>
    </p:spTree>
    <p:extLst>
      <p:ext uri="{BB962C8B-B14F-4D97-AF65-F5344CB8AC3E}">
        <p14:creationId xmlns:p14="http://schemas.microsoft.com/office/powerpoint/2010/main" val="36250325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2.jpe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87042"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1440" tIns="45720" rIns="91440" bIns="45720" numCol="1" anchor="ctr" anchorCtr="0" compatLnSpc="1">
            <a:prstTxWarp prst="textNoShape">
              <a:avLst/>
            </a:prstTxWarp>
          </a:bodyPr>
          <a:lstStyle/>
          <a:p>
            <a:pPr lvl="0"/>
            <a:r>
              <a:rPr lang="en-US"/>
              <a:t>Click to edit Master title style</a:t>
            </a:r>
            <a:endParaRPr lang="en-GB"/>
          </a:p>
        </p:txBody>
      </p:sp>
      <p:sp>
        <p:nvSpPr>
          <p:cNvPr id="87043"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2"/>
          </p:nvPr>
        </p:nvSpPr>
        <p:spPr>
          <a:xfrm>
            <a:off x="395288" y="6524625"/>
            <a:ext cx="971550" cy="219075"/>
          </a:xfrm>
          <a:prstGeom prst="rect">
            <a:avLst/>
          </a:prstGeom>
        </p:spPr>
        <p:txBody>
          <a:bodyPr vert="horz" wrap="square" lIns="91440" tIns="45720" rIns="91440" bIns="45720" numCol="1" anchor="ctr" anchorCtr="0" compatLnSpc="1">
            <a:prstTxWarp prst="textNoShape">
              <a:avLst/>
            </a:prstTxWarp>
          </a:bodyPr>
          <a:lstStyle>
            <a:lvl1pPr algn="ctr">
              <a:defRPr sz="1000">
                <a:solidFill>
                  <a:srgbClr val="898989"/>
                </a:solidFill>
                <a:latin typeface="+mn-lt"/>
                <a:cs typeface="Arial" charset="0"/>
              </a:defRPr>
            </a:lvl1pPr>
          </a:lstStyle>
          <a:p>
            <a:fld id="{442AC87F-1DA6-114C-89D4-0D6CD28AAEC8}" type="datetime1">
              <a:rPr lang="en-GB"/>
              <a:pPr/>
              <a:t>22/09/2020</a:t>
            </a:fld>
            <a:endParaRPr lang="en-GB"/>
          </a:p>
        </p:txBody>
      </p:sp>
      <p:sp>
        <p:nvSpPr>
          <p:cNvPr id="8" name="Footer Placeholder 4"/>
          <p:cNvSpPr>
            <a:spLocks noGrp="1"/>
          </p:cNvSpPr>
          <p:nvPr>
            <p:ph type="ftr" sz="quarter" idx="3"/>
          </p:nvPr>
        </p:nvSpPr>
        <p:spPr>
          <a:xfrm>
            <a:off x="4140200" y="6381750"/>
            <a:ext cx="2895600" cy="365125"/>
          </a:xfrm>
          <a:prstGeom prst="rect">
            <a:avLst/>
          </a:prstGeom>
        </p:spPr>
        <p:txBody>
          <a:bodyPr/>
          <a:lstStyle>
            <a:lvl1pPr fontAlgn="auto">
              <a:spcBef>
                <a:spcPts val="0"/>
              </a:spcBef>
              <a:spcAft>
                <a:spcPts val="0"/>
              </a:spcAft>
              <a:defRPr sz="1800">
                <a:latin typeface="+mn-lt"/>
                <a:ea typeface="+mn-ea"/>
                <a:cs typeface="+mn-cs"/>
              </a:defRPr>
            </a:lvl1pPr>
          </a:lstStyle>
          <a:p>
            <a:pPr>
              <a:defRPr/>
            </a:pPr>
            <a:endParaRPr lang="en-GB"/>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898989"/>
                </a:solidFill>
                <a:latin typeface="+mn-lt"/>
                <a:cs typeface="Arial" charset="0"/>
              </a:defRPr>
            </a:lvl1pPr>
          </a:lstStyle>
          <a:p>
            <a:fld id="{0E624F7D-2C2B-A44F-B619-B66FFBE2AC66}" type="slidenum">
              <a:rPr lang="en-GB"/>
              <a:pPr/>
              <a:t>‹#›</a:t>
            </a:fld>
            <a:endParaRPr lang="en-GB"/>
          </a:p>
        </p:txBody>
      </p:sp>
    </p:spTree>
  </p:cSld>
  <p:clrMap bg1="lt1" tx1="dk1" bg2="lt2" tx2="dk2" accent1="accent1" accent2="accent2" accent3="accent3" accent4="accent4" accent5="accent5" accent6="accent6" hlink="hlink" folHlink="folHlink"/>
  <p:sldLayoutIdLst>
    <p:sldLayoutId id="2147483706" r:id="rId1"/>
    <p:sldLayoutId id="2147483707" r:id="rId2"/>
    <p:sldLayoutId id="2147483708" r:id="rId3"/>
    <p:sldLayoutId id="2147483709" r:id="rId4"/>
    <p:sldLayoutId id="2147483710" r:id="rId5"/>
    <p:sldLayoutId id="2147483711" r:id="rId6"/>
    <p:sldLayoutId id="2147483712" r:id="rId7"/>
    <p:sldLayoutId id="2147483713" r:id="rId8"/>
    <p:sldLayoutId id="2147483714" r:id="rId9"/>
    <p:sldLayoutId id="2147483715" r:id="rId10"/>
    <p:sldLayoutId id="2147483716" r:id="rId11"/>
  </p:sldLayoutIdLst>
  <p:hf hdr="0" ftr="0"/>
  <p:txStyles>
    <p:titleStyle>
      <a:lvl1pPr algn="ctr" rtl="0" eaLnBrk="0" fontAlgn="base" hangingPunct="0">
        <a:spcBef>
          <a:spcPct val="0"/>
        </a:spcBef>
        <a:spcAft>
          <a:spcPct val="0"/>
        </a:spcAft>
        <a:defRPr sz="44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charset="0"/>
          <a:ea typeface="ＭＳ Ｐゴシック" charset="0"/>
        </a:defRPr>
      </a:lvl2pPr>
      <a:lvl3pPr algn="ctr" rtl="0" eaLnBrk="0" fontAlgn="base" hangingPunct="0">
        <a:spcBef>
          <a:spcPct val="0"/>
        </a:spcBef>
        <a:spcAft>
          <a:spcPct val="0"/>
        </a:spcAft>
        <a:defRPr sz="4400">
          <a:solidFill>
            <a:schemeClr val="tx1"/>
          </a:solidFill>
          <a:latin typeface="Myriad Pro" charset="0"/>
          <a:ea typeface="ＭＳ Ｐゴシック" charset="0"/>
        </a:defRPr>
      </a:lvl3pPr>
      <a:lvl4pPr algn="ctr" rtl="0" eaLnBrk="0" fontAlgn="base" hangingPunct="0">
        <a:spcBef>
          <a:spcPct val="0"/>
        </a:spcBef>
        <a:spcAft>
          <a:spcPct val="0"/>
        </a:spcAft>
        <a:defRPr sz="4400">
          <a:solidFill>
            <a:schemeClr val="tx1"/>
          </a:solidFill>
          <a:latin typeface="Myriad Pro" charset="0"/>
          <a:ea typeface="ＭＳ Ｐゴシック" charset="0"/>
        </a:defRPr>
      </a:lvl4pPr>
      <a:lvl5pPr algn="ctr" rtl="0" eaLnBrk="0" fontAlgn="base" hangingPunct="0">
        <a:spcBef>
          <a:spcPct val="0"/>
        </a:spcBef>
        <a:spcAft>
          <a:spcPct val="0"/>
        </a:spcAft>
        <a:defRPr sz="4400">
          <a:solidFill>
            <a:schemeClr val="tx1"/>
          </a:solidFill>
          <a:latin typeface="Myriad Pro" charset="0"/>
          <a:ea typeface="ＭＳ Ｐゴシック" charset="0"/>
        </a:defRPr>
      </a:lvl5pPr>
      <a:lvl6pPr marL="457200" algn="ctr" rtl="0" eaLnBrk="0" fontAlgn="base" hangingPunct="0">
        <a:spcBef>
          <a:spcPct val="0"/>
        </a:spcBef>
        <a:spcAft>
          <a:spcPct val="0"/>
        </a:spcAft>
        <a:defRPr sz="4400">
          <a:solidFill>
            <a:schemeClr val="tx1"/>
          </a:solidFill>
          <a:latin typeface="Myriad Pro" charset="0"/>
          <a:ea typeface="ＭＳ Ｐゴシック" charset="0"/>
        </a:defRPr>
      </a:lvl6pPr>
      <a:lvl7pPr marL="914400" algn="ctr" rtl="0" eaLnBrk="0" fontAlgn="base" hangingPunct="0">
        <a:spcBef>
          <a:spcPct val="0"/>
        </a:spcBef>
        <a:spcAft>
          <a:spcPct val="0"/>
        </a:spcAft>
        <a:defRPr sz="4400">
          <a:solidFill>
            <a:schemeClr val="tx1"/>
          </a:solidFill>
          <a:latin typeface="Myriad Pro" charset="0"/>
          <a:ea typeface="ＭＳ Ｐゴシック" charset="0"/>
        </a:defRPr>
      </a:lvl7pPr>
      <a:lvl8pPr marL="1371600" algn="ctr" rtl="0" eaLnBrk="0" fontAlgn="base" hangingPunct="0">
        <a:spcBef>
          <a:spcPct val="0"/>
        </a:spcBef>
        <a:spcAft>
          <a:spcPct val="0"/>
        </a:spcAft>
        <a:defRPr sz="4400">
          <a:solidFill>
            <a:schemeClr val="tx1"/>
          </a:solidFill>
          <a:latin typeface="Myriad Pro" charset="0"/>
          <a:ea typeface="ＭＳ Ｐゴシック" charset="0"/>
        </a:defRPr>
      </a:lvl8pPr>
      <a:lvl9pPr marL="1828800" algn="ctr" rtl="0" eaLnBrk="0" fontAlgn="base" hangingPunct="0">
        <a:spcBef>
          <a:spcPct val="0"/>
        </a:spcBef>
        <a:spcAft>
          <a:spcPct val="0"/>
        </a:spcAft>
        <a:defRPr sz="4400">
          <a:solidFill>
            <a:schemeClr val="tx1"/>
          </a:solidFill>
          <a:latin typeface="Myriad Pro" charset="0"/>
          <a:ea typeface="ＭＳ Ｐゴシック" charset="0"/>
        </a:defRPr>
      </a:lvl9pPr>
    </p:titleStyle>
    <p:bodyStyle>
      <a:lvl1pPr marL="342900" indent="-342900" algn="l" rtl="0" eaLnBrk="0" fontAlgn="base" hangingPunct="0">
        <a:spcBef>
          <a:spcPct val="20000"/>
        </a:spcBef>
        <a:spcAft>
          <a:spcPct val="0"/>
        </a:spcAft>
        <a:buFont typeface="Arial" charset="0"/>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a:solidFill>
            <a:schemeClr val="tx1"/>
          </a:solidFill>
          <a:latin typeface="+mn-lt"/>
          <a:ea typeface="+mn-ea"/>
        </a:defRPr>
      </a:lvl2pPr>
      <a:lvl3pPr marL="1143000" indent="-228600" algn="l" rtl="0" eaLnBrk="0" fontAlgn="base" hangingPunct="0">
        <a:spcBef>
          <a:spcPct val="20000"/>
        </a:spcBef>
        <a:spcAft>
          <a:spcPct val="0"/>
        </a:spcAft>
        <a:buFont typeface="Arial" charset="0"/>
        <a:buChar char="•"/>
        <a:defRPr sz="2400">
          <a:solidFill>
            <a:schemeClr val="tx1"/>
          </a:solidFill>
          <a:latin typeface="+mn-lt"/>
          <a:ea typeface="+mn-ea"/>
        </a:defRPr>
      </a:lvl3pPr>
      <a:lvl4pPr marL="1600200" indent="-228600" algn="l" rtl="0" eaLnBrk="0" fontAlgn="base" hangingPunct="0">
        <a:spcBef>
          <a:spcPct val="20000"/>
        </a:spcBef>
        <a:spcAft>
          <a:spcPct val="0"/>
        </a:spcAft>
        <a:buFont typeface="Arial" charset="0"/>
        <a:buChar char="–"/>
        <a:defRPr sz="2000">
          <a:solidFill>
            <a:schemeClr val="tx1"/>
          </a:solidFill>
          <a:latin typeface="+mn-lt"/>
          <a:ea typeface="+mn-ea"/>
        </a:defRPr>
      </a:lvl4pPr>
      <a:lvl5pPr marL="2057400" indent="-228600" algn="l" rtl="0" eaLnBrk="0" fontAlgn="base" hangingPunct="0">
        <a:spcBef>
          <a:spcPct val="20000"/>
        </a:spcBef>
        <a:spcAft>
          <a:spcPct val="0"/>
        </a:spcAft>
        <a:buFont typeface="Arial" charset="0"/>
        <a:buChar char="»"/>
        <a:defRPr sz="2000">
          <a:solidFill>
            <a:schemeClr val="tx1"/>
          </a:solidFill>
          <a:latin typeface="+mn-lt"/>
          <a:ea typeface="+mn-ea"/>
        </a:defRPr>
      </a:lvl5pPr>
      <a:lvl6pPr marL="2514600" indent="-228600" algn="l" rtl="0" eaLnBrk="0" fontAlgn="base" hangingPunct="0">
        <a:spcBef>
          <a:spcPct val="20000"/>
        </a:spcBef>
        <a:spcAft>
          <a:spcPct val="0"/>
        </a:spcAft>
        <a:buFont typeface="Arial" charset="0"/>
        <a:buChar char="»"/>
        <a:defRPr sz="2000">
          <a:solidFill>
            <a:schemeClr val="tx1"/>
          </a:solidFill>
          <a:latin typeface="+mn-lt"/>
          <a:ea typeface="+mn-ea"/>
        </a:defRPr>
      </a:lvl6pPr>
      <a:lvl7pPr marL="2971800" indent="-228600" algn="l" rtl="0" eaLnBrk="0" fontAlgn="base" hangingPunct="0">
        <a:spcBef>
          <a:spcPct val="20000"/>
        </a:spcBef>
        <a:spcAft>
          <a:spcPct val="0"/>
        </a:spcAft>
        <a:buFont typeface="Arial" charset="0"/>
        <a:buChar char="»"/>
        <a:defRPr sz="2000">
          <a:solidFill>
            <a:schemeClr val="tx1"/>
          </a:solidFill>
          <a:latin typeface="+mn-lt"/>
          <a:ea typeface="+mn-ea"/>
        </a:defRPr>
      </a:lvl7pPr>
      <a:lvl8pPr marL="3429000" indent="-228600" algn="l" rtl="0" eaLnBrk="0" fontAlgn="base" hangingPunct="0">
        <a:spcBef>
          <a:spcPct val="20000"/>
        </a:spcBef>
        <a:spcAft>
          <a:spcPct val="0"/>
        </a:spcAft>
        <a:buFont typeface="Arial" charset="0"/>
        <a:buChar char="»"/>
        <a:defRPr sz="2000">
          <a:solidFill>
            <a:schemeClr val="tx1"/>
          </a:solidFill>
          <a:latin typeface="+mn-lt"/>
          <a:ea typeface="+mn-ea"/>
        </a:defRPr>
      </a:lvl8pPr>
      <a:lvl9pPr marL="3886200" indent="-228600" algn="l" rtl="0" eaLnBrk="0" fontAlgn="base" hangingPunct="0">
        <a:spcBef>
          <a:spcPct val="20000"/>
        </a:spcBef>
        <a:spcAft>
          <a:spcPct val="0"/>
        </a:spcAft>
        <a:buFont typeface="Arial" charset="0"/>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89090"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1440" tIns="45720" rIns="91440" bIns="45720" numCol="1" anchor="ctr" anchorCtr="0" compatLnSpc="1">
            <a:prstTxWarp prst="textNoShape">
              <a:avLst/>
            </a:prstTxWarp>
          </a:bodyPr>
          <a:lstStyle/>
          <a:p>
            <a:pPr lvl="0"/>
            <a:r>
              <a:rPr lang="en-US"/>
              <a:t>Click to edit Master title style</a:t>
            </a:r>
            <a:endParaRPr lang="en-GB"/>
          </a:p>
        </p:txBody>
      </p:sp>
      <p:sp>
        <p:nvSpPr>
          <p:cNvPr id="89091"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250825" y="6524625"/>
            <a:ext cx="971550" cy="219075"/>
          </a:xfrm>
          <a:prstGeom prst="rect">
            <a:avLst/>
          </a:prstGeom>
        </p:spPr>
        <p:txBody>
          <a:bodyPr vert="horz" wrap="square" lIns="91440" tIns="45720" rIns="91440" bIns="45720" numCol="1" anchor="ctr" anchorCtr="0" compatLnSpc="1">
            <a:prstTxWarp prst="textNoShape">
              <a:avLst/>
            </a:prstTxWarp>
          </a:bodyPr>
          <a:lstStyle>
            <a:lvl1pPr algn="ctr">
              <a:defRPr sz="1000">
                <a:solidFill>
                  <a:srgbClr val="898989"/>
                </a:solidFill>
                <a:latin typeface="+mn-lt"/>
                <a:cs typeface="Arial" charset="0"/>
              </a:defRPr>
            </a:lvl1pPr>
          </a:lstStyle>
          <a:p>
            <a:fld id="{1271E91F-2F44-6043-89EC-12DD3E8C7AA3}" type="datetime1">
              <a:rPr lang="en-GB"/>
              <a:pPr/>
              <a:t>22/09/2020</a:t>
            </a:fld>
            <a:endParaRPr lang="en-GB"/>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898989"/>
                </a:solidFill>
                <a:latin typeface="+mn-lt"/>
                <a:cs typeface="Arial" charset="0"/>
              </a:defRPr>
            </a:lvl1pPr>
          </a:lstStyle>
          <a:p>
            <a:fld id="{21572C12-BA55-5E42-9996-87A9517C47B7}" type="slidenum">
              <a:rPr lang="en-GB"/>
              <a:pPr/>
              <a:t>‹#›</a:t>
            </a:fld>
            <a:endParaRPr lang="en-GB"/>
          </a:p>
        </p:txBody>
      </p:sp>
    </p:spTree>
  </p:cSld>
  <p:clrMap bg1="lt1" tx1="dk1" bg2="lt2" tx2="dk2" accent1="accent1" accent2="accent2" accent3="accent3" accent4="accent4" accent5="accent5" accent6="accent6" hlink="hlink" folHlink="folHlink"/>
  <p:sldLayoutIdLst>
    <p:sldLayoutId id="2147483717" r:id="rId1"/>
    <p:sldLayoutId id="2147483718" r:id="rId2"/>
    <p:sldLayoutId id="2147483719" r:id="rId3"/>
    <p:sldLayoutId id="2147483720" r:id="rId4"/>
    <p:sldLayoutId id="2147483721" r:id="rId5"/>
    <p:sldLayoutId id="2147483722" r:id="rId6"/>
    <p:sldLayoutId id="2147483723" r:id="rId7"/>
    <p:sldLayoutId id="2147483724" r:id="rId8"/>
    <p:sldLayoutId id="2147483725" r:id="rId9"/>
    <p:sldLayoutId id="2147483726" r:id="rId10"/>
    <p:sldLayoutId id="2147483727" r:id="rId11"/>
  </p:sldLayoutIdLst>
  <p:hf hdr="0" ftr="0"/>
  <p:txStyles>
    <p:titleStyle>
      <a:lvl1pPr algn="ctr" rtl="0" eaLnBrk="0" fontAlgn="base" hangingPunct="0">
        <a:spcBef>
          <a:spcPct val="0"/>
        </a:spcBef>
        <a:spcAft>
          <a:spcPct val="0"/>
        </a:spcAft>
        <a:defRPr sz="44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charset="0"/>
          <a:ea typeface="ＭＳ Ｐゴシック" charset="0"/>
        </a:defRPr>
      </a:lvl2pPr>
      <a:lvl3pPr algn="ctr" rtl="0" eaLnBrk="0" fontAlgn="base" hangingPunct="0">
        <a:spcBef>
          <a:spcPct val="0"/>
        </a:spcBef>
        <a:spcAft>
          <a:spcPct val="0"/>
        </a:spcAft>
        <a:defRPr sz="4400">
          <a:solidFill>
            <a:schemeClr val="tx1"/>
          </a:solidFill>
          <a:latin typeface="Myriad Pro" charset="0"/>
          <a:ea typeface="ＭＳ Ｐゴシック" charset="0"/>
        </a:defRPr>
      </a:lvl3pPr>
      <a:lvl4pPr algn="ctr" rtl="0" eaLnBrk="0" fontAlgn="base" hangingPunct="0">
        <a:spcBef>
          <a:spcPct val="0"/>
        </a:spcBef>
        <a:spcAft>
          <a:spcPct val="0"/>
        </a:spcAft>
        <a:defRPr sz="4400">
          <a:solidFill>
            <a:schemeClr val="tx1"/>
          </a:solidFill>
          <a:latin typeface="Myriad Pro" charset="0"/>
          <a:ea typeface="ＭＳ Ｐゴシック" charset="0"/>
        </a:defRPr>
      </a:lvl4pPr>
      <a:lvl5pPr algn="ctr" rtl="0" eaLnBrk="0" fontAlgn="base" hangingPunct="0">
        <a:spcBef>
          <a:spcPct val="0"/>
        </a:spcBef>
        <a:spcAft>
          <a:spcPct val="0"/>
        </a:spcAft>
        <a:defRPr sz="4400">
          <a:solidFill>
            <a:schemeClr val="tx1"/>
          </a:solidFill>
          <a:latin typeface="Myriad Pro" charset="0"/>
          <a:ea typeface="ＭＳ Ｐゴシック" charset="0"/>
        </a:defRPr>
      </a:lvl5pPr>
      <a:lvl6pPr marL="457200" algn="ctr" rtl="0" eaLnBrk="0" fontAlgn="base" hangingPunct="0">
        <a:spcBef>
          <a:spcPct val="0"/>
        </a:spcBef>
        <a:spcAft>
          <a:spcPct val="0"/>
        </a:spcAft>
        <a:defRPr sz="4400">
          <a:solidFill>
            <a:schemeClr val="tx1"/>
          </a:solidFill>
          <a:latin typeface="Myriad Pro" charset="0"/>
          <a:ea typeface="ＭＳ Ｐゴシック" charset="0"/>
        </a:defRPr>
      </a:lvl6pPr>
      <a:lvl7pPr marL="914400" algn="ctr" rtl="0" eaLnBrk="0" fontAlgn="base" hangingPunct="0">
        <a:spcBef>
          <a:spcPct val="0"/>
        </a:spcBef>
        <a:spcAft>
          <a:spcPct val="0"/>
        </a:spcAft>
        <a:defRPr sz="4400">
          <a:solidFill>
            <a:schemeClr val="tx1"/>
          </a:solidFill>
          <a:latin typeface="Myriad Pro" charset="0"/>
          <a:ea typeface="ＭＳ Ｐゴシック" charset="0"/>
        </a:defRPr>
      </a:lvl7pPr>
      <a:lvl8pPr marL="1371600" algn="ctr" rtl="0" eaLnBrk="0" fontAlgn="base" hangingPunct="0">
        <a:spcBef>
          <a:spcPct val="0"/>
        </a:spcBef>
        <a:spcAft>
          <a:spcPct val="0"/>
        </a:spcAft>
        <a:defRPr sz="4400">
          <a:solidFill>
            <a:schemeClr val="tx1"/>
          </a:solidFill>
          <a:latin typeface="Myriad Pro" charset="0"/>
          <a:ea typeface="ＭＳ Ｐゴシック" charset="0"/>
        </a:defRPr>
      </a:lvl8pPr>
      <a:lvl9pPr marL="1828800" algn="ctr" rtl="0" eaLnBrk="0" fontAlgn="base" hangingPunct="0">
        <a:spcBef>
          <a:spcPct val="0"/>
        </a:spcBef>
        <a:spcAft>
          <a:spcPct val="0"/>
        </a:spcAft>
        <a:defRPr sz="4400">
          <a:solidFill>
            <a:schemeClr val="tx1"/>
          </a:solidFill>
          <a:latin typeface="Myriad Pro" charset="0"/>
          <a:ea typeface="ＭＳ Ｐゴシック" charset="0"/>
        </a:defRPr>
      </a:lvl9pPr>
    </p:titleStyle>
    <p:bodyStyle>
      <a:lvl1pPr marL="342900" indent="-342900" algn="l" rtl="0" eaLnBrk="0" fontAlgn="base" hangingPunct="0">
        <a:spcBef>
          <a:spcPct val="20000"/>
        </a:spcBef>
        <a:spcAft>
          <a:spcPct val="0"/>
        </a:spcAft>
        <a:buFont typeface="Arial" charset="0"/>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a:solidFill>
            <a:schemeClr val="tx1"/>
          </a:solidFill>
          <a:latin typeface="+mn-lt"/>
          <a:ea typeface="+mn-ea"/>
        </a:defRPr>
      </a:lvl2pPr>
      <a:lvl3pPr marL="1143000" indent="-228600" algn="l" rtl="0" eaLnBrk="0" fontAlgn="base" hangingPunct="0">
        <a:spcBef>
          <a:spcPct val="20000"/>
        </a:spcBef>
        <a:spcAft>
          <a:spcPct val="0"/>
        </a:spcAft>
        <a:buFont typeface="Arial" charset="0"/>
        <a:buChar char="•"/>
        <a:defRPr sz="2400">
          <a:solidFill>
            <a:schemeClr val="tx1"/>
          </a:solidFill>
          <a:latin typeface="+mn-lt"/>
          <a:ea typeface="+mn-ea"/>
        </a:defRPr>
      </a:lvl3pPr>
      <a:lvl4pPr marL="1600200" indent="-228600" algn="l" rtl="0" eaLnBrk="0" fontAlgn="base" hangingPunct="0">
        <a:spcBef>
          <a:spcPct val="20000"/>
        </a:spcBef>
        <a:spcAft>
          <a:spcPct val="0"/>
        </a:spcAft>
        <a:buFont typeface="Arial" charset="0"/>
        <a:buChar char="–"/>
        <a:defRPr sz="2000">
          <a:solidFill>
            <a:schemeClr val="tx1"/>
          </a:solidFill>
          <a:latin typeface="+mn-lt"/>
          <a:ea typeface="+mn-ea"/>
        </a:defRPr>
      </a:lvl4pPr>
      <a:lvl5pPr marL="2057400" indent="-228600" algn="l" rtl="0" eaLnBrk="0" fontAlgn="base" hangingPunct="0">
        <a:spcBef>
          <a:spcPct val="20000"/>
        </a:spcBef>
        <a:spcAft>
          <a:spcPct val="0"/>
        </a:spcAft>
        <a:buFont typeface="Arial" charset="0"/>
        <a:buChar char="»"/>
        <a:defRPr sz="2000">
          <a:solidFill>
            <a:schemeClr val="tx1"/>
          </a:solidFill>
          <a:latin typeface="+mn-lt"/>
          <a:ea typeface="+mn-ea"/>
        </a:defRPr>
      </a:lvl5pPr>
      <a:lvl6pPr marL="2514600" indent="-228600" algn="l" rtl="0" eaLnBrk="0" fontAlgn="base" hangingPunct="0">
        <a:spcBef>
          <a:spcPct val="20000"/>
        </a:spcBef>
        <a:spcAft>
          <a:spcPct val="0"/>
        </a:spcAft>
        <a:buFont typeface="Arial" charset="0"/>
        <a:buChar char="»"/>
        <a:defRPr sz="2000">
          <a:solidFill>
            <a:schemeClr val="tx1"/>
          </a:solidFill>
          <a:latin typeface="+mn-lt"/>
          <a:ea typeface="+mn-ea"/>
        </a:defRPr>
      </a:lvl6pPr>
      <a:lvl7pPr marL="2971800" indent="-228600" algn="l" rtl="0" eaLnBrk="0" fontAlgn="base" hangingPunct="0">
        <a:spcBef>
          <a:spcPct val="20000"/>
        </a:spcBef>
        <a:spcAft>
          <a:spcPct val="0"/>
        </a:spcAft>
        <a:buFont typeface="Arial" charset="0"/>
        <a:buChar char="»"/>
        <a:defRPr sz="2000">
          <a:solidFill>
            <a:schemeClr val="tx1"/>
          </a:solidFill>
          <a:latin typeface="+mn-lt"/>
          <a:ea typeface="+mn-ea"/>
        </a:defRPr>
      </a:lvl7pPr>
      <a:lvl8pPr marL="3429000" indent="-228600" algn="l" rtl="0" eaLnBrk="0" fontAlgn="base" hangingPunct="0">
        <a:spcBef>
          <a:spcPct val="20000"/>
        </a:spcBef>
        <a:spcAft>
          <a:spcPct val="0"/>
        </a:spcAft>
        <a:buFont typeface="Arial" charset="0"/>
        <a:buChar char="»"/>
        <a:defRPr sz="2000">
          <a:solidFill>
            <a:schemeClr val="tx1"/>
          </a:solidFill>
          <a:latin typeface="+mn-lt"/>
          <a:ea typeface="+mn-ea"/>
        </a:defRPr>
      </a:lvl8pPr>
      <a:lvl9pPr marL="3886200" indent="-228600" algn="l" rtl="0" eaLnBrk="0" fontAlgn="base" hangingPunct="0">
        <a:spcBef>
          <a:spcPct val="20000"/>
        </a:spcBef>
        <a:spcAft>
          <a:spcPct val="0"/>
        </a:spcAft>
        <a:buFont typeface="Arial" charset="0"/>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90114"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1440" tIns="45720" rIns="91440" bIns="45720" numCol="1" anchor="ctr" anchorCtr="0" compatLnSpc="1">
            <a:prstTxWarp prst="textNoShape">
              <a:avLst/>
            </a:prstTxWarp>
          </a:bodyPr>
          <a:lstStyle/>
          <a:p>
            <a:pPr lvl="0"/>
            <a:r>
              <a:rPr lang="en-US"/>
              <a:t>Click to edit Master title style</a:t>
            </a:r>
            <a:endParaRPr lang="en-GB"/>
          </a:p>
        </p:txBody>
      </p:sp>
      <p:sp>
        <p:nvSpPr>
          <p:cNvPr id="90115"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2"/>
          </p:nvPr>
        </p:nvSpPr>
        <p:spPr>
          <a:xfrm>
            <a:off x="250825" y="6524625"/>
            <a:ext cx="971550" cy="219075"/>
          </a:xfrm>
          <a:prstGeom prst="rect">
            <a:avLst/>
          </a:prstGeom>
        </p:spPr>
        <p:txBody>
          <a:bodyPr vert="horz" wrap="square" lIns="91440" tIns="45720" rIns="91440" bIns="45720" numCol="1" anchor="ctr" anchorCtr="0" compatLnSpc="1">
            <a:prstTxWarp prst="textNoShape">
              <a:avLst/>
            </a:prstTxWarp>
          </a:bodyPr>
          <a:lstStyle>
            <a:lvl1pPr algn="ctr">
              <a:defRPr sz="1000">
                <a:solidFill>
                  <a:srgbClr val="898989"/>
                </a:solidFill>
                <a:latin typeface="+mn-lt"/>
                <a:cs typeface="Arial" charset="0"/>
              </a:defRPr>
            </a:lvl1pPr>
          </a:lstStyle>
          <a:p>
            <a:fld id="{C0B4F99E-44E2-2E43-856A-90D80D5B476C}" type="datetime1">
              <a:rPr lang="en-GB"/>
              <a:pPr/>
              <a:t>22/09/2020</a:t>
            </a:fld>
            <a:endParaRPr lang="en-GB"/>
          </a:p>
        </p:txBody>
      </p:sp>
      <p:sp>
        <p:nvSpPr>
          <p:cNvPr id="8" name="Footer Placeholder 4"/>
          <p:cNvSpPr>
            <a:spLocks noGrp="1"/>
          </p:cNvSpPr>
          <p:nvPr>
            <p:ph type="ftr" sz="quarter" idx="3"/>
          </p:nvPr>
        </p:nvSpPr>
        <p:spPr>
          <a:xfrm>
            <a:off x="3132138" y="6461125"/>
            <a:ext cx="2895600" cy="365125"/>
          </a:xfrm>
          <a:prstGeom prst="rect">
            <a:avLst/>
          </a:prstGeom>
        </p:spPr>
        <p:txBody>
          <a:bodyPr/>
          <a:lstStyle>
            <a:lvl1pPr fontAlgn="auto">
              <a:spcBef>
                <a:spcPts val="0"/>
              </a:spcBef>
              <a:spcAft>
                <a:spcPts val="0"/>
              </a:spcAft>
              <a:defRPr sz="1800">
                <a:latin typeface="+mn-lt"/>
                <a:ea typeface="+mn-ea"/>
                <a:cs typeface="+mn-cs"/>
              </a:defRPr>
            </a:lvl1pPr>
          </a:lstStyle>
          <a:p>
            <a:pPr>
              <a:defRPr/>
            </a:pPr>
            <a:endParaRPr lang="en-GB"/>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898989"/>
                </a:solidFill>
                <a:latin typeface="+mn-lt"/>
                <a:cs typeface="Arial" charset="0"/>
              </a:defRPr>
            </a:lvl1pPr>
          </a:lstStyle>
          <a:p>
            <a:fld id="{A3B30499-5B36-9643-93A4-65952D2FAD46}" type="slidenum">
              <a:rPr lang="en-GB"/>
              <a:pPr/>
              <a:t>‹#›</a:t>
            </a:fld>
            <a:endParaRPr lang="en-GB"/>
          </a:p>
        </p:txBody>
      </p:sp>
    </p:spTree>
  </p:cSld>
  <p:clrMap bg1="lt1" tx1="dk1" bg2="lt2" tx2="dk2" accent1="accent1" accent2="accent2" accent3="accent3" accent4="accent4" accent5="accent5" accent6="accent6" hlink="hlink" folHlink="folHlink"/>
  <p:sldLayoutIdLst>
    <p:sldLayoutId id="2147483728" r:id="rId1"/>
    <p:sldLayoutId id="2147483729" r:id="rId2"/>
    <p:sldLayoutId id="2147483730" r:id="rId3"/>
    <p:sldLayoutId id="2147483731" r:id="rId4"/>
    <p:sldLayoutId id="2147483732" r:id="rId5"/>
    <p:sldLayoutId id="2147483733" r:id="rId6"/>
    <p:sldLayoutId id="2147483734" r:id="rId7"/>
    <p:sldLayoutId id="2147483735" r:id="rId8"/>
    <p:sldLayoutId id="2147483736" r:id="rId9"/>
    <p:sldLayoutId id="2147483737" r:id="rId10"/>
    <p:sldLayoutId id="2147483738" r:id="rId11"/>
  </p:sldLayoutIdLst>
  <p:hf hdr="0" ftr="0"/>
  <p:txStyles>
    <p:titleStyle>
      <a:lvl1pPr algn="ctr" rtl="0" eaLnBrk="0" fontAlgn="base" hangingPunct="0">
        <a:spcBef>
          <a:spcPct val="0"/>
        </a:spcBef>
        <a:spcAft>
          <a:spcPct val="0"/>
        </a:spcAft>
        <a:defRPr sz="44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charset="0"/>
          <a:ea typeface="ＭＳ Ｐゴシック" charset="0"/>
        </a:defRPr>
      </a:lvl2pPr>
      <a:lvl3pPr algn="ctr" rtl="0" eaLnBrk="0" fontAlgn="base" hangingPunct="0">
        <a:spcBef>
          <a:spcPct val="0"/>
        </a:spcBef>
        <a:spcAft>
          <a:spcPct val="0"/>
        </a:spcAft>
        <a:defRPr sz="4400">
          <a:solidFill>
            <a:schemeClr val="tx1"/>
          </a:solidFill>
          <a:latin typeface="Myriad Pro" charset="0"/>
          <a:ea typeface="ＭＳ Ｐゴシック" charset="0"/>
        </a:defRPr>
      </a:lvl3pPr>
      <a:lvl4pPr algn="ctr" rtl="0" eaLnBrk="0" fontAlgn="base" hangingPunct="0">
        <a:spcBef>
          <a:spcPct val="0"/>
        </a:spcBef>
        <a:spcAft>
          <a:spcPct val="0"/>
        </a:spcAft>
        <a:defRPr sz="4400">
          <a:solidFill>
            <a:schemeClr val="tx1"/>
          </a:solidFill>
          <a:latin typeface="Myriad Pro" charset="0"/>
          <a:ea typeface="ＭＳ Ｐゴシック" charset="0"/>
        </a:defRPr>
      </a:lvl4pPr>
      <a:lvl5pPr algn="ctr" rtl="0" eaLnBrk="0" fontAlgn="base" hangingPunct="0">
        <a:spcBef>
          <a:spcPct val="0"/>
        </a:spcBef>
        <a:spcAft>
          <a:spcPct val="0"/>
        </a:spcAft>
        <a:defRPr sz="4400">
          <a:solidFill>
            <a:schemeClr val="tx1"/>
          </a:solidFill>
          <a:latin typeface="Myriad Pro" charset="0"/>
          <a:ea typeface="ＭＳ Ｐゴシック" charset="0"/>
        </a:defRPr>
      </a:lvl5pPr>
      <a:lvl6pPr marL="457200" algn="ctr" rtl="0" eaLnBrk="0" fontAlgn="base" hangingPunct="0">
        <a:spcBef>
          <a:spcPct val="0"/>
        </a:spcBef>
        <a:spcAft>
          <a:spcPct val="0"/>
        </a:spcAft>
        <a:defRPr sz="4400">
          <a:solidFill>
            <a:schemeClr val="tx1"/>
          </a:solidFill>
          <a:latin typeface="Myriad Pro" charset="0"/>
          <a:ea typeface="ＭＳ Ｐゴシック" charset="0"/>
        </a:defRPr>
      </a:lvl6pPr>
      <a:lvl7pPr marL="914400" algn="ctr" rtl="0" eaLnBrk="0" fontAlgn="base" hangingPunct="0">
        <a:spcBef>
          <a:spcPct val="0"/>
        </a:spcBef>
        <a:spcAft>
          <a:spcPct val="0"/>
        </a:spcAft>
        <a:defRPr sz="4400">
          <a:solidFill>
            <a:schemeClr val="tx1"/>
          </a:solidFill>
          <a:latin typeface="Myriad Pro" charset="0"/>
          <a:ea typeface="ＭＳ Ｐゴシック" charset="0"/>
        </a:defRPr>
      </a:lvl7pPr>
      <a:lvl8pPr marL="1371600" algn="ctr" rtl="0" eaLnBrk="0" fontAlgn="base" hangingPunct="0">
        <a:spcBef>
          <a:spcPct val="0"/>
        </a:spcBef>
        <a:spcAft>
          <a:spcPct val="0"/>
        </a:spcAft>
        <a:defRPr sz="4400">
          <a:solidFill>
            <a:schemeClr val="tx1"/>
          </a:solidFill>
          <a:latin typeface="Myriad Pro" charset="0"/>
          <a:ea typeface="ＭＳ Ｐゴシック" charset="0"/>
        </a:defRPr>
      </a:lvl8pPr>
      <a:lvl9pPr marL="1828800" algn="ctr" rtl="0" eaLnBrk="0" fontAlgn="base" hangingPunct="0">
        <a:spcBef>
          <a:spcPct val="0"/>
        </a:spcBef>
        <a:spcAft>
          <a:spcPct val="0"/>
        </a:spcAft>
        <a:defRPr sz="4400">
          <a:solidFill>
            <a:schemeClr val="tx1"/>
          </a:solidFill>
          <a:latin typeface="Myriad Pro" charset="0"/>
          <a:ea typeface="ＭＳ Ｐゴシック" charset="0"/>
        </a:defRPr>
      </a:lvl9pPr>
    </p:titleStyle>
    <p:bodyStyle>
      <a:lvl1pPr marL="342900" indent="-342900" algn="l" rtl="0" eaLnBrk="0" fontAlgn="base" hangingPunct="0">
        <a:spcBef>
          <a:spcPct val="20000"/>
        </a:spcBef>
        <a:spcAft>
          <a:spcPct val="0"/>
        </a:spcAft>
        <a:buFont typeface="Arial" charset="0"/>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a:solidFill>
            <a:schemeClr val="tx1"/>
          </a:solidFill>
          <a:latin typeface="+mn-lt"/>
          <a:ea typeface="+mn-ea"/>
        </a:defRPr>
      </a:lvl2pPr>
      <a:lvl3pPr marL="1143000" indent="-228600" algn="l" rtl="0" eaLnBrk="0" fontAlgn="base" hangingPunct="0">
        <a:spcBef>
          <a:spcPct val="20000"/>
        </a:spcBef>
        <a:spcAft>
          <a:spcPct val="0"/>
        </a:spcAft>
        <a:buFont typeface="Arial" charset="0"/>
        <a:buChar char="•"/>
        <a:defRPr sz="2400">
          <a:solidFill>
            <a:schemeClr val="tx1"/>
          </a:solidFill>
          <a:latin typeface="+mn-lt"/>
          <a:ea typeface="+mn-ea"/>
        </a:defRPr>
      </a:lvl3pPr>
      <a:lvl4pPr marL="1600200" indent="-228600" algn="l" rtl="0" eaLnBrk="0" fontAlgn="base" hangingPunct="0">
        <a:spcBef>
          <a:spcPct val="20000"/>
        </a:spcBef>
        <a:spcAft>
          <a:spcPct val="0"/>
        </a:spcAft>
        <a:buFont typeface="Arial" charset="0"/>
        <a:buChar char="–"/>
        <a:defRPr sz="2000">
          <a:solidFill>
            <a:schemeClr val="tx1"/>
          </a:solidFill>
          <a:latin typeface="+mn-lt"/>
          <a:ea typeface="+mn-ea"/>
        </a:defRPr>
      </a:lvl4pPr>
      <a:lvl5pPr marL="2057400" indent="-228600" algn="l" rtl="0" eaLnBrk="0" fontAlgn="base" hangingPunct="0">
        <a:spcBef>
          <a:spcPct val="20000"/>
        </a:spcBef>
        <a:spcAft>
          <a:spcPct val="0"/>
        </a:spcAft>
        <a:buFont typeface="Arial" charset="0"/>
        <a:buChar char="»"/>
        <a:defRPr sz="2000">
          <a:solidFill>
            <a:schemeClr val="tx1"/>
          </a:solidFill>
          <a:latin typeface="+mn-lt"/>
          <a:ea typeface="+mn-ea"/>
        </a:defRPr>
      </a:lvl5pPr>
      <a:lvl6pPr marL="2514600" indent="-228600" algn="l" rtl="0" eaLnBrk="0" fontAlgn="base" hangingPunct="0">
        <a:spcBef>
          <a:spcPct val="20000"/>
        </a:spcBef>
        <a:spcAft>
          <a:spcPct val="0"/>
        </a:spcAft>
        <a:buFont typeface="Arial" charset="0"/>
        <a:buChar char="»"/>
        <a:defRPr sz="2000">
          <a:solidFill>
            <a:schemeClr val="tx1"/>
          </a:solidFill>
          <a:latin typeface="+mn-lt"/>
          <a:ea typeface="+mn-ea"/>
        </a:defRPr>
      </a:lvl6pPr>
      <a:lvl7pPr marL="2971800" indent="-228600" algn="l" rtl="0" eaLnBrk="0" fontAlgn="base" hangingPunct="0">
        <a:spcBef>
          <a:spcPct val="20000"/>
        </a:spcBef>
        <a:spcAft>
          <a:spcPct val="0"/>
        </a:spcAft>
        <a:buFont typeface="Arial" charset="0"/>
        <a:buChar char="»"/>
        <a:defRPr sz="2000">
          <a:solidFill>
            <a:schemeClr val="tx1"/>
          </a:solidFill>
          <a:latin typeface="+mn-lt"/>
          <a:ea typeface="+mn-ea"/>
        </a:defRPr>
      </a:lvl7pPr>
      <a:lvl8pPr marL="3429000" indent="-228600" algn="l" rtl="0" eaLnBrk="0" fontAlgn="base" hangingPunct="0">
        <a:spcBef>
          <a:spcPct val="20000"/>
        </a:spcBef>
        <a:spcAft>
          <a:spcPct val="0"/>
        </a:spcAft>
        <a:buFont typeface="Arial" charset="0"/>
        <a:buChar char="»"/>
        <a:defRPr sz="2000">
          <a:solidFill>
            <a:schemeClr val="tx1"/>
          </a:solidFill>
          <a:latin typeface="+mn-lt"/>
          <a:ea typeface="+mn-ea"/>
        </a:defRPr>
      </a:lvl8pPr>
      <a:lvl9pPr marL="3886200" indent="-228600" algn="l" rtl="0" eaLnBrk="0" fontAlgn="base" hangingPunct="0">
        <a:spcBef>
          <a:spcPct val="20000"/>
        </a:spcBef>
        <a:spcAft>
          <a:spcPct val="0"/>
        </a:spcAft>
        <a:buFont typeface="Arial" charset="0"/>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2" Type="http://schemas.openxmlformats.org/officeDocument/2006/relationships/image" Target="../media/image3.gif"/><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3188AB-7C02-4036-A96F-99B472717A92}"/>
              </a:ext>
            </a:extLst>
          </p:cNvPr>
          <p:cNvSpPr>
            <a:spLocks noGrp="1"/>
          </p:cNvSpPr>
          <p:nvPr>
            <p:ph type="ctrTitle"/>
          </p:nvPr>
        </p:nvSpPr>
        <p:spPr>
          <a:xfrm>
            <a:off x="521767" y="2196542"/>
            <a:ext cx="7772400" cy="1470025"/>
          </a:xfrm>
        </p:spPr>
        <p:txBody>
          <a:bodyPr/>
          <a:lstStyle/>
          <a:p>
            <a:r>
              <a:rPr lang="en-GB" b="1" dirty="0">
                <a:solidFill>
                  <a:schemeClr val="bg1"/>
                </a:solidFill>
              </a:rPr>
              <a:t>Developing Emotional Intelligence Skills for the Workplace</a:t>
            </a:r>
            <a:br>
              <a:rPr lang="en-GB" b="1" dirty="0">
                <a:solidFill>
                  <a:schemeClr val="bg1"/>
                </a:solidFill>
              </a:rPr>
            </a:br>
            <a:br>
              <a:rPr lang="en-GB" b="1" dirty="0">
                <a:solidFill>
                  <a:schemeClr val="bg1"/>
                </a:solidFill>
              </a:rPr>
            </a:br>
            <a:r>
              <a:rPr lang="en-GB" b="1" dirty="0">
                <a:solidFill>
                  <a:schemeClr val="bg1"/>
                </a:solidFill>
              </a:rPr>
              <a:t>Week 4</a:t>
            </a:r>
            <a:endParaRPr lang="en-GB" dirty="0">
              <a:solidFill>
                <a:schemeClr val="bg1"/>
              </a:solidFill>
            </a:endParaRPr>
          </a:p>
        </p:txBody>
      </p:sp>
      <p:sp>
        <p:nvSpPr>
          <p:cNvPr id="4" name="Date Placeholder 3">
            <a:extLst>
              <a:ext uri="{FF2B5EF4-FFF2-40B4-BE49-F238E27FC236}">
                <a16:creationId xmlns:a16="http://schemas.microsoft.com/office/drawing/2014/main" id="{BA8AE921-F285-4321-A023-0A2DF92CA6C6}"/>
              </a:ext>
            </a:extLst>
          </p:cNvPr>
          <p:cNvSpPr>
            <a:spLocks noGrp="1"/>
          </p:cNvSpPr>
          <p:nvPr>
            <p:ph type="dt" sz="half" idx="10"/>
          </p:nvPr>
        </p:nvSpPr>
        <p:spPr/>
        <p:txBody>
          <a:bodyPr/>
          <a:lstStyle/>
          <a:p>
            <a:fld id="{647AB11C-B49F-C149-83E8-03756F256947}" type="datetime1">
              <a:rPr lang="en-GB" smtClean="0"/>
              <a:pPr/>
              <a:t>22/09/2020</a:t>
            </a:fld>
            <a:endParaRPr lang="en-GB"/>
          </a:p>
        </p:txBody>
      </p:sp>
      <p:sp>
        <p:nvSpPr>
          <p:cNvPr id="5" name="Slide Number Placeholder 4">
            <a:extLst>
              <a:ext uri="{FF2B5EF4-FFF2-40B4-BE49-F238E27FC236}">
                <a16:creationId xmlns:a16="http://schemas.microsoft.com/office/drawing/2014/main" id="{5BB3B906-82AA-4B2D-ADEA-5EBB925B0F6D}"/>
              </a:ext>
            </a:extLst>
          </p:cNvPr>
          <p:cNvSpPr>
            <a:spLocks noGrp="1"/>
          </p:cNvSpPr>
          <p:nvPr>
            <p:ph type="sldNum" sz="quarter" idx="12"/>
          </p:nvPr>
        </p:nvSpPr>
        <p:spPr/>
        <p:txBody>
          <a:bodyPr/>
          <a:lstStyle/>
          <a:p>
            <a:fld id="{7BD6E667-2370-104F-8760-428342860BB0}" type="slidenum">
              <a:rPr lang="en-GB" smtClean="0"/>
              <a:pPr/>
              <a:t>1</a:t>
            </a:fld>
            <a:endParaRPr lang="en-GB"/>
          </a:p>
        </p:txBody>
      </p:sp>
    </p:spTree>
    <p:extLst>
      <p:ext uri="{BB962C8B-B14F-4D97-AF65-F5344CB8AC3E}">
        <p14:creationId xmlns:p14="http://schemas.microsoft.com/office/powerpoint/2010/main" val="20591403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BFE00-1802-4F7F-8519-FD79A342C9D3}"/>
              </a:ext>
            </a:extLst>
          </p:cNvPr>
          <p:cNvSpPr>
            <a:spLocks noGrp="1"/>
          </p:cNvSpPr>
          <p:nvPr>
            <p:ph type="title"/>
          </p:nvPr>
        </p:nvSpPr>
        <p:spPr>
          <a:xfrm>
            <a:off x="250825" y="137977"/>
            <a:ext cx="8229600" cy="1143000"/>
          </a:xfrm>
        </p:spPr>
        <p:txBody>
          <a:bodyPr/>
          <a:lstStyle/>
          <a:p>
            <a:r>
              <a:rPr lang="en-GB" dirty="0"/>
              <a:t>Framework of emotional Intelligent (EI) </a:t>
            </a:r>
          </a:p>
        </p:txBody>
      </p:sp>
      <p:sp>
        <p:nvSpPr>
          <p:cNvPr id="3" name="Content Placeholder 2">
            <a:extLst>
              <a:ext uri="{FF2B5EF4-FFF2-40B4-BE49-F238E27FC236}">
                <a16:creationId xmlns:a16="http://schemas.microsoft.com/office/drawing/2014/main" id="{4583C2BA-1C25-4AA2-AC57-D387B59A9F4B}"/>
              </a:ext>
            </a:extLst>
          </p:cNvPr>
          <p:cNvSpPr>
            <a:spLocks noGrp="1"/>
          </p:cNvSpPr>
          <p:nvPr>
            <p:ph idx="1"/>
          </p:nvPr>
        </p:nvSpPr>
        <p:spPr>
          <a:xfrm>
            <a:off x="457200" y="1340768"/>
            <a:ext cx="8229600" cy="3916363"/>
          </a:xfrm>
        </p:spPr>
        <p:txBody>
          <a:bodyPr/>
          <a:lstStyle/>
          <a:p>
            <a:pPr marL="0" indent="0">
              <a:buNone/>
            </a:pPr>
            <a:r>
              <a:rPr lang="en-GB" dirty="0"/>
              <a:t>Framework of emotional (EI) that reflects how an individual’s potential for mastering the skills of </a:t>
            </a:r>
          </a:p>
          <a:p>
            <a:r>
              <a:rPr lang="en-GB" dirty="0"/>
              <a:t>Self-Awareness, </a:t>
            </a:r>
          </a:p>
          <a:p>
            <a:r>
              <a:rPr lang="en-GB" dirty="0"/>
              <a:t>Self-Management, </a:t>
            </a:r>
          </a:p>
          <a:p>
            <a:r>
              <a:rPr lang="en-GB" dirty="0"/>
              <a:t>Social Awareness, and </a:t>
            </a:r>
          </a:p>
          <a:p>
            <a:r>
              <a:rPr lang="en-GB" dirty="0"/>
              <a:t>Relationship Management </a:t>
            </a:r>
          </a:p>
          <a:p>
            <a:pPr marL="0" indent="0">
              <a:buNone/>
            </a:pPr>
            <a:r>
              <a:rPr lang="en-GB" dirty="0"/>
              <a:t>translates into on-the-job success. </a:t>
            </a:r>
          </a:p>
        </p:txBody>
      </p:sp>
      <p:sp>
        <p:nvSpPr>
          <p:cNvPr id="4" name="Date Placeholder 3">
            <a:extLst>
              <a:ext uri="{FF2B5EF4-FFF2-40B4-BE49-F238E27FC236}">
                <a16:creationId xmlns:a16="http://schemas.microsoft.com/office/drawing/2014/main" id="{40F84F71-EF71-446E-BFB8-CB4BA69F9A5F}"/>
              </a:ext>
            </a:extLst>
          </p:cNvPr>
          <p:cNvSpPr>
            <a:spLocks noGrp="1"/>
          </p:cNvSpPr>
          <p:nvPr>
            <p:ph type="dt" sz="half" idx="10"/>
          </p:nvPr>
        </p:nvSpPr>
        <p:spPr/>
        <p:txBody>
          <a:bodyPr/>
          <a:lstStyle/>
          <a:p>
            <a:fld id="{4E8F4DB4-367E-1D45-A1A3-E1BA67443780}" type="datetime1">
              <a:rPr lang="en-GB" smtClean="0"/>
              <a:pPr/>
              <a:t>22/09/2020</a:t>
            </a:fld>
            <a:endParaRPr lang="en-GB"/>
          </a:p>
        </p:txBody>
      </p:sp>
      <p:sp>
        <p:nvSpPr>
          <p:cNvPr id="5" name="Slide Number Placeholder 4">
            <a:extLst>
              <a:ext uri="{FF2B5EF4-FFF2-40B4-BE49-F238E27FC236}">
                <a16:creationId xmlns:a16="http://schemas.microsoft.com/office/drawing/2014/main" id="{7CC4F2DB-B785-473C-93FA-2AAC49EAADA1}"/>
              </a:ext>
            </a:extLst>
          </p:cNvPr>
          <p:cNvSpPr>
            <a:spLocks noGrp="1"/>
          </p:cNvSpPr>
          <p:nvPr>
            <p:ph type="sldNum" sz="quarter" idx="11"/>
          </p:nvPr>
        </p:nvSpPr>
        <p:spPr/>
        <p:txBody>
          <a:bodyPr/>
          <a:lstStyle/>
          <a:p>
            <a:fld id="{3180A669-A84B-9048-BBB3-881B586256AA}" type="slidenum">
              <a:rPr lang="en-GB" smtClean="0"/>
              <a:pPr/>
              <a:t>2</a:t>
            </a:fld>
            <a:endParaRPr lang="en-GB"/>
          </a:p>
        </p:txBody>
      </p:sp>
    </p:spTree>
    <p:extLst>
      <p:ext uri="{BB962C8B-B14F-4D97-AF65-F5344CB8AC3E}">
        <p14:creationId xmlns:p14="http://schemas.microsoft.com/office/powerpoint/2010/main" val="40219229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BFE00-1802-4F7F-8519-FD79A342C9D3}"/>
              </a:ext>
            </a:extLst>
          </p:cNvPr>
          <p:cNvSpPr>
            <a:spLocks noGrp="1"/>
          </p:cNvSpPr>
          <p:nvPr>
            <p:ph type="title"/>
          </p:nvPr>
        </p:nvSpPr>
        <p:spPr>
          <a:xfrm>
            <a:off x="250825" y="137977"/>
            <a:ext cx="8229600" cy="1143000"/>
          </a:xfrm>
        </p:spPr>
        <p:txBody>
          <a:bodyPr/>
          <a:lstStyle/>
          <a:p>
            <a:r>
              <a:rPr lang="en-GB" dirty="0"/>
              <a:t>Goleman’s Framework of emotional Intelligent (EI) </a:t>
            </a:r>
          </a:p>
        </p:txBody>
      </p:sp>
      <p:sp>
        <p:nvSpPr>
          <p:cNvPr id="4" name="Date Placeholder 3">
            <a:extLst>
              <a:ext uri="{FF2B5EF4-FFF2-40B4-BE49-F238E27FC236}">
                <a16:creationId xmlns:a16="http://schemas.microsoft.com/office/drawing/2014/main" id="{40F84F71-EF71-446E-BFB8-CB4BA69F9A5F}"/>
              </a:ext>
            </a:extLst>
          </p:cNvPr>
          <p:cNvSpPr>
            <a:spLocks noGrp="1"/>
          </p:cNvSpPr>
          <p:nvPr>
            <p:ph type="dt" sz="half" idx="10"/>
          </p:nvPr>
        </p:nvSpPr>
        <p:spPr/>
        <p:txBody>
          <a:bodyPr/>
          <a:lstStyle/>
          <a:p>
            <a:fld id="{4E8F4DB4-367E-1D45-A1A3-E1BA67443780}" type="datetime1">
              <a:rPr lang="en-GB" smtClean="0"/>
              <a:pPr/>
              <a:t>22/09/2020</a:t>
            </a:fld>
            <a:endParaRPr lang="en-GB"/>
          </a:p>
        </p:txBody>
      </p:sp>
      <p:sp>
        <p:nvSpPr>
          <p:cNvPr id="5" name="Slide Number Placeholder 4">
            <a:extLst>
              <a:ext uri="{FF2B5EF4-FFF2-40B4-BE49-F238E27FC236}">
                <a16:creationId xmlns:a16="http://schemas.microsoft.com/office/drawing/2014/main" id="{7CC4F2DB-B785-473C-93FA-2AAC49EAADA1}"/>
              </a:ext>
            </a:extLst>
          </p:cNvPr>
          <p:cNvSpPr>
            <a:spLocks noGrp="1"/>
          </p:cNvSpPr>
          <p:nvPr>
            <p:ph type="sldNum" sz="quarter" idx="11"/>
          </p:nvPr>
        </p:nvSpPr>
        <p:spPr/>
        <p:txBody>
          <a:bodyPr/>
          <a:lstStyle/>
          <a:p>
            <a:fld id="{3180A669-A84B-9048-BBB3-881B586256AA}" type="slidenum">
              <a:rPr lang="en-GB" smtClean="0"/>
              <a:pPr/>
              <a:t>3</a:t>
            </a:fld>
            <a:endParaRPr lang="en-GB"/>
          </a:p>
        </p:txBody>
      </p:sp>
      <p:pic>
        <p:nvPicPr>
          <p:cNvPr id="1026" name="Picture 2" descr="Image result for EI framework of Self-Awareness, Self-Management, Social Awareness, and Relationship Management">
            <a:extLst>
              <a:ext uri="{FF2B5EF4-FFF2-40B4-BE49-F238E27FC236}">
                <a16:creationId xmlns:a16="http://schemas.microsoft.com/office/drawing/2014/main" id="{75F96FC0-A188-4E59-BF8E-B1F38EAD6256}"/>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095500" y="1375568"/>
            <a:ext cx="5861050" cy="455358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872843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BFE00-1802-4F7F-8519-FD79A342C9D3}"/>
              </a:ext>
            </a:extLst>
          </p:cNvPr>
          <p:cNvSpPr>
            <a:spLocks noGrp="1"/>
          </p:cNvSpPr>
          <p:nvPr>
            <p:ph type="title"/>
          </p:nvPr>
        </p:nvSpPr>
        <p:spPr>
          <a:xfrm>
            <a:off x="250825" y="137977"/>
            <a:ext cx="8229600" cy="1143000"/>
          </a:xfrm>
        </p:spPr>
        <p:txBody>
          <a:bodyPr/>
          <a:lstStyle/>
          <a:p>
            <a:r>
              <a:rPr lang="en-GB" dirty="0"/>
              <a:t>Framework of emotional Intelligent (EI) </a:t>
            </a:r>
          </a:p>
        </p:txBody>
      </p:sp>
      <p:sp>
        <p:nvSpPr>
          <p:cNvPr id="3" name="Content Placeholder 2">
            <a:extLst>
              <a:ext uri="{FF2B5EF4-FFF2-40B4-BE49-F238E27FC236}">
                <a16:creationId xmlns:a16="http://schemas.microsoft.com/office/drawing/2014/main" id="{4583C2BA-1C25-4AA2-AC57-D387B59A9F4B}"/>
              </a:ext>
            </a:extLst>
          </p:cNvPr>
          <p:cNvSpPr>
            <a:spLocks noGrp="1"/>
          </p:cNvSpPr>
          <p:nvPr>
            <p:ph idx="1"/>
          </p:nvPr>
        </p:nvSpPr>
        <p:spPr>
          <a:xfrm>
            <a:off x="457200" y="1250145"/>
            <a:ext cx="8229600" cy="3916363"/>
          </a:xfrm>
        </p:spPr>
        <p:txBody>
          <a:bodyPr/>
          <a:lstStyle/>
          <a:p>
            <a:r>
              <a:rPr lang="en-GB" dirty="0"/>
              <a:t>This model is based on EI competencies that have been identified in internal research at hundreds of corporations and organizations as distinguishing outstanding performers. </a:t>
            </a:r>
          </a:p>
          <a:p>
            <a:r>
              <a:rPr lang="en-GB" dirty="0"/>
              <a:t>An emotional competence is “a learned capability based on emotional intelligence that results in outstanding performance at work” </a:t>
            </a:r>
          </a:p>
        </p:txBody>
      </p:sp>
      <p:sp>
        <p:nvSpPr>
          <p:cNvPr id="4" name="Date Placeholder 3">
            <a:extLst>
              <a:ext uri="{FF2B5EF4-FFF2-40B4-BE49-F238E27FC236}">
                <a16:creationId xmlns:a16="http://schemas.microsoft.com/office/drawing/2014/main" id="{40F84F71-EF71-446E-BFB8-CB4BA69F9A5F}"/>
              </a:ext>
            </a:extLst>
          </p:cNvPr>
          <p:cNvSpPr>
            <a:spLocks noGrp="1"/>
          </p:cNvSpPr>
          <p:nvPr>
            <p:ph type="dt" sz="half" idx="10"/>
          </p:nvPr>
        </p:nvSpPr>
        <p:spPr/>
        <p:txBody>
          <a:bodyPr/>
          <a:lstStyle/>
          <a:p>
            <a:fld id="{4E8F4DB4-367E-1D45-A1A3-E1BA67443780}" type="datetime1">
              <a:rPr lang="en-GB" smtClean="0"/>
              <a:pPr/>
              <a:t>22/09/2020</a:t>
            </a:fld>
            <a:endParaRPr lang="en-GB"/>
          </a:p>
        </p:txBody>
      </p:sp>
      <p:sp>
        <p:nvSpPr>
          <p:cNvPr id="5" name="Slide Number Placeholder 4">
            <a:extLst>
              <a:ext uri="{FF2B5EF4-FFF2-40B4-BE49-F238E27FC236}">
                <a16:creationId xmlns:a16="http://schemas.microsoft.com/office/drawing/2014/main" id="{7CC4F2DB-B785-473C-93FA-2AAC49EAADA1}"/>
              </a:ext>
            </a:extLst>
          </p:cNvPr>
          <p:cNvSpPr>
            <a:spLocks noGrp="1"/>
          </p:cNvSpPr>
          <p:nvPr>
            <p:ph type="sldNum" sz="quarter" idx="11"/>
          </p:nvPr>
        </p:nvSpPr>
        <p:spPr/>
        <p:txBody>
          <a:bodyPr/>
          <a:lstStyle/>
          <a:p>
            <a:fld id="{3180A669-A84B-9048-BBB3-881B586256AA}" type="slidenum">
              <a:rPr lang="en-GB" smtClean="0"/>
              <a:pPr/>
              <a:t>4</a:t>
            </a:fld>
            <a:endParaRPr lang="en-GB"/>
          </a:p>
        </p:txBody>
      </p:sp>
    </p:spTree>
    <p:extLst>
      <p:ext uri="{BB962C8B-B14F-4D97-AF65-F5344CB8AC3E}">
        <p14:creationId xmlns:p14="http://schemas.microsoft.com/office/powerpoint/2010/main" val="17622704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BFE00-1802-4F7F-8519-FD79A342C9D3}"/>
              </a:ext>
            </a:extLst>
          </p:cNvPr>
          <p:cNvSpPr>
            <a:spLocks noGrp="1"/>
          </p:cNvSpPr>
          <p:nvPr>
            <p:ph type="title"/>
          </p:nvPr>
        </p:nvSpPr>
        <p:spPr>
          <a:xfrm>
            <a:off x="250825" y="137977"/>
            <a:ext cx="8229600" cy="1143000"/>
          </a:xfrm>
        </p:spPr>
        <p:txBody>
          <a:bodyPr/>
          <a:lstStyle/>
          <a:p>
            <a:r>
              <a:rPr lang="en-GB" dirty="0"/>
              <a:t>David McClelland’s Framework of emotional Intelligent (EI) </a:t>
            </a:r>
          </a:p>
        </p:txBody>
      </p:sp>
      <p:sp>
        <p:nvSpPr>
          <p:cNvPr id="3" name="Content Placeholder 2">
            <a:extLst>
              <a:ext uri="{FF2B5EF4-FFF2-40B4-BE49-F238E27FC236}">
                <a16:creationId xmlns:a16="http://schemas.microsoft.com/office/drawing/2014/main" id="{4583C2BA-1C25-4AA2-AC57-D387B59A9F4B}"/>
              </a:ext>
            </a:extLst>
          </p:cNvPr>
          <p:cNvSpPr>
            <a:spLocks noGrp="1"/>
          </p:cNvSpPr>
          <p:nvPr>
            <p:ph idx="1"/>
          </p:nvPr>
        </p:nvSpPr>
        <p:spPr>
          <a:xfrm>
            <a:off x="457200" y="1250145"/>
            <a:ext cx="8229600" cy="3916363"/>
          </a:xfrm>
        </p:spPr>
        <p:txBody>
          <a:bodyPr/>
          <a:lstStyle/>
          <a:p>
            <a:r>
              <a:rPr lang="en-GB" dirty="0"/>
              <a:t>David McClelland has demonstrated that competencies operate on a category, or cluster, level and not just individually.</a:t>
            </a:r>
          </a:p>
          <a:p>
            <a:r>
              <a:rPr lang="en-GB" dirty="0"/>
              <a:t>Many of us have known intuitively what McClelland advocates that there is no one single set of characteristics that lead to success; rather there are alternative configurations and combinations of competencies that produce results.</a:t>
            </a:r>
          </a:p>
        </p:txBody>
      </p:sp>
      <p:sp>
        <p:nvSpPr>
          <p:cNvPr id="4" name="Date Placeholder 3">
            <a:extLst>
              <a:ext uri="{FF2B5EF4-FFF2-40B4-BE49-F238E27FC236}">
                <a16:creationId xmlns:a16="http://schemas.microsoft.com/office/drawing/2014/main" id="{40F84F71-EF71-446E-BFB8-CB4BA69F9A5F}"/>
              </a:ext>
            </a:extLst>
          </p:cNvPr>
          <p:cNvSpPr>
            <a:spLocks noGrp="1"/>
          </p:cNvSpPr>
          <p:nvPr>
            <p:ph type="dt" sz="half" idx="10"/>
          </p:nvPr>
        </p:nvSpPr>
        <p:spPr/>
        <p:txBody>
          <a:bodyPr/>
          <a:lstStyle/>
          <a:p>
            <a:fld id="{4E8F4DB4-367E-1D45-A1A3-E1BA67443780}" type="datetime1">
              <a:rPr lang="en-GB" smtClean="0"/>
              <a:pPr/>
              <a:t>22/09/2020</a:t>
            </a:fld>
            <a:endParaRPr lang="en-GB"/>
          </a:p>
        </p:txBody>
      </p:sp>
      <p:sp>
        <p:nvSpPr>
          <p:cNvPr id="5" name="Slide Number Placeholder 4">
            <a:extLst>
              <a:ext uri="{FF2B5EF4-FFF2-40B4-BE49-F238E27FC236}">
                <a16:creationId xmlns:a16="http://schemas.microsoft.com/office/drawing/2014/main" id="{7CC4F2DB-B785-473C-93FA-2AAC49EAADA1}"/>
              </a:ext>
            </a:extLst>
          </p:cNvPr>
          <p:cNvSpPr>
            <a:spLocks noGrp="1"/>
          </p:cNvSpPr>
          <p:nvPr>
            <p:ph type="sldNum" sz="quarter" idx="11"/>
          </p:nvPr>
        </p:nvSpPr>
        <p:spPr/>
        <p:txBody>
          <a:bodyPr/>
          <a:lstStyle/>
          <a:p>
            <a:fld id="{3180A669-A84B-9048-BBB3-881B586256AA}" type="slidenum">
              <a:rPr lang="en-GB" smtClean="0"/>
              <a:pPr/>
              <a:t>5</a:t>
            </a:fld>
            <a:endParaRPr lang="en-GB"/>
          </a:p>
        </p:txBody>
      </p:sp>
    </p:spTree>
    <p:extLst>
      <p:ext uri="{BB962C8B-B14F-4D97-AF65-F5344CB8AC3E}">
        <p14:creationId xmlns:p14="http://schemas.microsoft.com/office/powerpoint/2010/main" val="427680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BFE00-1802-4F7F-8519-FD79A342C9D3}"/>
              </a:ext>
            </a:extLst>
          </p:cNvPr>
          <p:cNvSpPr>
            <a:spLocks noGrp="1"/>
          </p:cNvSpPr>
          <p:nvPr>
            <p:ph type="title"/>
          </p:nvPr>
        </p:nvSpPr>
        <p:spPr>
          <a:xfrm>
            <a:off x="250825" y="137977"/>
            <a:ext cx="8229600" cy="1143000"/>
          </a:xfrm>
        </p:spPr>
        <p:txBody>
          <a:bodyPr/>
          <a:lstStyle/>
          <a:p>
            <a:r>
              <a:rPr lang="en-GB" dirty="0"/>
              <a:t>David McClelland’s Framework of emotional Intelligent (EI) </a:t>
            </a:r>
          </a:p>
        </p:txBody>
      </p:sp>
      <p:sp>
        <p:nvSpPr>
          <p:cNvPr id="3" name="Content Placeholder 2">
            <a:extLst>
              <a:ext uri="{FF2B5EF4-FFF2-40B4-BE49-F238E27FC236}">
                <a16:creationId xmlns:a16="http://schemas.microsoft.com/office/drawing/2014/main" id="{4583C2BA-1C25-4AA2-AC57-D387B59A9F4B}"/>
              </a:ext>
            </a:extLst>
          </p:cNvPr>
          <p:cNvSpPr>
            <a:spLocks noGrp="1"/>
          </p:cNvSpPr>
          <p:nvPr>
            <p:ph idx="1"/>
          </p:nvPr>
        </p:nvSpPr>
        <p:spPr>
          <a:xfrm>
            <a:off x="457200" y="1470818"/>
            <a:ext cx="8229600" cy="3916363"/>
          </a:xfrm>
        </p:spPr>
        <p:txBody>
          <a:bodyPr/>
          <a:lstStyle/>
          <a:p>
            <a:r>
              <a:rPr lang="en-GB" dirty="0"/>
              <a:t>Too many consultants and companies operate on the assumption that we need to discover the one best set of competencies that lead to success.</a:t>
            </a:r>
          </a:p>
          <a:p>
            <a:r>
              <a:rPr lang="en-GB" dirty="0"/>
              <a:t>We are acting like cookie cutters.</a:t>
            </a:r>
          </a:p>
          <a:p>
            <a:r>
              <a:rPr lang="en-GB" dirty="0"/>
              <a:t>We are trying to find the best competency </a:t>
            </a:r>
            <a:r>
              <a:rPr lang="en-GB" dirty="0" err="1"/>
              <a:t>mold</a:t>
            </a:r>
            <a:r>
              <a:rPr lang="en-GB" dirty="0"/>
              <a:t> so that we can pick or shape individuals to fit that </a:t>
            </a:r>
            <a:r>
              <a:rPr lang="en-GB" dirty="0" err="1"/>
              <a:t>mold</a:t>
            </a:r>
            <a:r>
              <a:rPr lang="en-GB" dirty="0"/>
              <a:t>.</a:t>
            </a:r>
          </a:p>
        </p:txBody>
      </p:sp>
      <p:sp>
        <p:nvSpPr>
          <p:cNvPr id="4" name="Date Placeholder 3">
            <a:extLst>
              <a:ext uri="{FF2B5EF4-FFF2-40B4-BE49-F238E27FC236}">
                <a16:creationId xmlns:a16="http://schemas.microsoft.com/office/drawing/2014/main" id="{40F84F71-EF71-446E-BFB8-CB4BA69F9A5F}"/>
              </a:ext>
            </a:extLst>
          </p:cNvPr>
          <p:cNvSpPr>
            <a:spLocks noGrp="1"/>
          </p:cNvSpPr>
          <p:nvPr>
            <p:ph type="dt" sz="half" idx="10"/>
          </p:nvPr>
        </p:nvSpPr>
        <p:spPr/>
        <p:txBody>
          <a:bodyPr/>
          <a:lstStyle/>
          <a:p>
            <a:fld id="{4E8F4DB4-367E-1D45-A1A3-E1BA67443780}" type="datetime1">
              <a:rPr lang="en-GB" smtClean="0"/>
              <a:pPr/>
              <a:t>22/09/2020</a:t>
            </a:fld>
            <a:endParaRPr lang="en-GB"/>
          </a:p>
        </p:txBody>
      </p:sp>
      <p:sp>
        <p:nvSpPr>
          <p:cNvPr id="5" name="Slide Number Placeholder 4">
            <a:extLst>
              <a:ext uri="{FF2B5EF4-FFF2-40B4-BE49-F238E27FC236}">
                <a16:creationId xmlns:a16="http://schemas.microsoft.com/office/drawing/2014/main" id="{7CC4F2DB-B785-473C-93FA-2AAC49EAADA1}"/>
              </a:ext>
            </a:extLst>
          </p:cNvPr>
          <p:cNvSpPr>
            <a:spLocks noGrp="1"/>
          </p:cNvSpPr>
          <p:nvPr>
            <p:ph type="sldNum" sz="quarter" idx="11"/>
          </p:nvPr>
        </p:nvSpPr>
        <p:spPr/>
        <p:txBody>
          <a:bodyPr/>
          <a:lstStyle/>
          <a:p>
            <a:fld id="{3180A669-A84B-9048-BBB3-881B586256AA}" type="slidenum">
              <a:rPr lang="en-GB" smtClean="0"/>
              <a:pPr/>
              <a:t>6</a:t>
            </a:fld>
            <a:endParaRPr lang="en-GB"/>
          </a:p>
        </p:txBody>
      </p:sp>
    </p:spTree>
    <p:extLst>
      <p:ext uri="{BB962C8B-B14F-4D97-AF65-F5344CB8AC3E}">
        <p14:creationId xmlns:p14="http://schemas.microsoft.com/office/powerpoint/2010/main" val="11002612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BFE00-1802-4F7F-8519-FD79A342C9D3}"/>
              </a:ext>
            </a:extLst>
          </p:cNvPr>
          <p:cNvSpPr>
            <a:spLocks noGrp="1"/>
          </p:cNvSpPr>
          <p:nvPr>
            <p:ph type="title"/>
          </p:nvPr>
        </p:nvSpPr>
        <p:spPr>
          <a:xfrm>
            <a:off x="250825" y="137977"/>
            <a:ext cx="8229600" cy="1143000"/>
          </a:xfrm>
        </p:spPr>
        <p:txBody>
          <a:bodyPr/>
          <a:lstStyle/>
          <a:p>
            <a:r>
              <a:rPr lang="en-GB" dirty="0"/>
              <a:t>David McClelland’s Framework of emotional Intelligent (EI) </a:t>
            </a:r>
          </a:p>
        </p:txBody>
      </p:sp>
      <p:sp>
        <p:nvSpPr>
          <p:cNvPr id="3" name="Content Placeholder 2">
            <a:extLst>
              <a:ext uri="{FF2B5EF4-FFF2-40B4-BE49-F238E27FC236}">
                <a16:creationId xmlns:a16="http://schemas.microsoft.com/office/drawing/2014/main" id="{4583C2BA-1C25-4AA2-AC57-D387B59A9F4B}"/>
              </a:ext>
            </a:extLst>
          </p:cNvPr>
          <p:cNvSpPr>
            <a:spLocks noGrp="1"/>
          </p:cNvSpPr>
          <p:nvPr>
            <p:ph idx="1"/>
          </p:nvPr>
        </p:nvSpPr>
        <p:spPr>
          <a:xfrm>
            <a:off x="457200" y="1628800"/>
            <a:ext cx="8229600" cy="3916363"/>
          </a:xfrm>
        </p:spPr>
        <p:txBody>
          <a:bodyPr/>
          <a:lstStyle/>
          <a:p>
            <a:r>
              <a:rPr lang="en-GB" dirty="0"/>
              <a:t>Yet everyone who has been in a business for any length of time has observed instances in which the same job has been performed very well by two people who appear to have quite different characteristics.</a:t>
            </a:r>
          </a:p>
        </p:txBody>
      </p:sp>
      <p:sp>
        <p:nvSpPr>
          <p:cNvPr id="4" name="Date Placeholder 3">
            <a:extLst>
              <a:ext uri="{FF2B5EF4-FFF2-40B4-BE49-F238E27FC236}">
                <a16:creationId xmlns:a16="http://schemas.microsoft.com/office/drawing/2014/main" id="{40F84F71-EF71-446E-BFB8-CB4BA69F9A5F}"/>
              </a:ext>
            </a:extLst>
          </p:cNvPr>
          <p:cNvSpPr>
            <a:spLocks noGrp="1"/>
          </p:cNvSpPr>
          <p:nvPr>
            <p:ph type="dt" sz="half" idx="10"/>
          </p:nvPr>
        </p:nvSpPr>
        <p:spPr/>
        <p:txBody>
          <a:bodyPr/>
          <a:lstStyle/>
          <a:p>
            <a:fld id="{4E8F4DB4-367E-1D45-A1A3-E1BA67443780}" type="datetime1">
              <a:rPr lang="en-GB" smtClean="0"/>
              <a:pPr/>
              <a:t>22/09/2020</a:t>
            </a:fld>
            <a:endParaRPr lang="en-GB"/>
          </a:p>
        </p:txBody>
      </p:sp>
      <p:sp>
        <p:nvSpPr>
          <p:cNvPr id="5" name="Slide Number Placeholder 4">
            <a:extLst>
              <a:ext uri="{FF2B5EF4-FFF2-40B4-BE49-F238E27FC236}">
                <a16:creationId xmlns:a16="http://schemas.microsoft.com/office/drawing/2014/main" id="{7CC4F2DB-B785-473C-93FA-2AAC49EAADA1}"/>
              </a:ext>
            </a:extLst>
          </p:cNvPr>
          <p:cNvSpPr>
            <a:spLocks noGrp="1"/>
          </p:cNvSpPr>
          <p:nvPr>
            <p:ph type="sldNum" sz="quarter" idx="11"/>
          </p:nvPr>
        </p:nvSpPr>
        <p:spPr/>
        <p:txBody>
          <a:bodyPr/>
          <a:lstStyle/>
          <a:p>
            <a:fld id="{3180A669-A84B-9048-BBB3-881B586256AA}" type="slidenum">
              <a:rPr lang="en-GB" smtClean="0"/>
              <a:pPr/>
              <a:t>7</a:t>
            </a:fld>
            <a:endParaRPr lang="en-GB"/>
          </a:p>
        </p:txBody>
      </p:sp>
    </p:spTree>
    <p:extLst>
      <p:ext uri="{BB962C8B-B14F-4D97-AF65-F5344CB8AC3E}">
        <p14:creationId xmlns:p14="http://schemas.microsoft.com/office/powerpoint/2010/main" val="28461650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BFE00-1802-4F7F-8519-FD79A342C9D3}"/>
              </a:ext>
            </a:extLst>
          </p:cNvPr>
          <p:cNvSpPr>
            <a:spLocks noGrp="1"/>
          </p:cNvSpPr>
          <p:nvPr>
            <p:ph type="title"/>
          </p:nvPr>
        </p:nvSpPr>
        <p:spPr>
          <a:xfrm>
            <a:off x="250825" y="137977"/>
            <a:ext cx="8229600" cy="1143000"/>
          </a:xfrm>
        </p:spPr>
        <p:txBody>
          <a:bodyPr/>
          <a:lstStyle/>
          <a:p>
            <a:r>
              <a:rPr lang="en-GB" dirty="0"/>
              <a:t>David McClelland’s Framework of emotional Intelligent (EI) </a:t>
            </a:r>
          </a:p>
        </p:txBody>
      </p:sp>
      <p:sp>
        <p:nvSpPr>
          <p:cNvPr id="3" name="Content Placeholder 2">
            <a:extLst>
              <a:ext uri="{FF2B5EF4-FFF2-40B4-BE49-F238E27FC236}">
                <a16:creationId xmlns:a16="http://schemas.microsoft.com/office/drawing/2014/main" id="{4583C2BA-1C25-4AA2-AC57-D387B59A9F4B}"/>
              </a:ext>
            </a:extLst>
          </p:cNvPr>
          <p:cNvSpPr>
            <a:spLocks noGrp="1"/>
          </p:cNvSpPr>
          <p:nvPr>
            <p:ph idx="1"/>
          </p:nvPr>
        </p:nvSpPr>
        <p:spPr>
          <a:xfrm>
            <a:off x="457200" y="1250145"/>
            <a:ext cx="8229600" cy="3916363"/>
          </a:xfrm>
        </p:spPr>
        <p:txBody>
          <a:bodyPr/>
          <a:lstStyle/>
          <a:p>
            <a:r>
              <a:rPr lang="en-GB" dirty="0"/>
              <a:t>The fact is that often various combinations of competencies lead to success.</a:t>
            </a:r>
          </a:p>
          <a:p>
            <a:r>
              <a:rPr lang="en-GB" dirty="0"/>
              <a:t>McClelland referred to this phenomenon as a formula, or algorithm, for success.</a:t>
            </a:r>
          </a:p>
          <a:p>
            <a:r>
              <a:rPr lang="en-GB" dirty="0"/>
              <a:t>Competency model algorithms work on the cluster level.</a:t>
            </a:r>
          </a:p>
          <a:p>
            <a:r>
              <a:rPr lang="en-GB" dirty="0"/>
              <a:t>In order to demonstrate mastery of a cluster, the criteria for that cluster must be met.</a:t>
            </a:r>
          </a:p>
        </p:txBody>
      </p:sp>
      <p:sp>
        <p:nvSpPr>
          <p:cNvPr id="4" name="Date Placeholder 3">
            <a:extLst>
              <a:ext uri="{FF2B5EF4-FFF2-40B4-BE49-F238E27FC236}">
                <a16:creationId xmlns:a16="http://schemas.microsoft.com/office/drawing/2014/main" id="{40F84F71-EF71-446E-BFB8-CB4BA69F9A5F}"/>
              </a:ext>
            </a:extLst>
          </p:cNvPr>
          <p:cNvSpPr>
            <a:spLocks noGrp="1"/>
          </p:cNvSpPr>
          <p:nvPr>
            <p:ph type="dt" sz="half" idx="10"/>
          </p:nvPr>
        </p:nvSpPr>
        <p:spPr/>
        <p:txBody>
          <a:bodyPr/>
          <a:lstStyle/>
          <a:p>
            <a:fld id="{4E8F4DB4-367E-1D45-A1A3-E1BA67443780}" type="datetime1">
              <a:rPr lang="en-GB" smtClean="0"/>
              <a:pPr/>
              <a:t>22/09/2020</a:t>
            </a:fld>
            <a:endParaRPr lang="en-GB"/>
          </a:p>
        </p:txBody>
      </p:sp>
      <p:sp>
        <p:nvSpPr>
          <p:cNvPr id="5" name="Slide Number Placeholder 4">
            <a:extLst>
              <a:ext uri="{FF2B5EF4-FFF2-40B4-BE49-F238E27FC236}">
                <a16:creationId xmlns:a16="http://schemas.microsoft.com/office/drawing/2014/main" id="{7CC4F2DB-B785-473C-93FA-2AAC49EAADA1}"/>
              </a:ext>
            </a:extLst>
          </p:cNvPr>
          <p:cNvSpPr>
            <a:spLocks noGrp="1"/>
          </p:cNvSpPr>
          <p:nvPr>
            <p:ph type="sldNum" sz="quarter" idx="11"/>
          </p:nvPr>
        </p:nvSpPr>
        <p:spPr/>
        <p:txBody>
          <a:bodyPr/>
          <a:lstStyle/>
          <a:p>
            <a:fld id="{3180A669-A84B-9048-BBB3-881B586256AA}" type="slidenum">
              <a:rPr lang="en-GB" smtClean="0"/>
              <a:pPr/>
              <a:t>8</a:t>
            </a:fld>
            <a:endParaRPr lang="en-GB"/>
          </a:p>
        </p:txBody>
      </p:sp>
    </p:spTree>
    <p:extLst>
      <p:ext uri="{BB962C8B-B14F-4D97-AF65-F5344CB8AC3E}">
        <p14:creationId xmlns:p14="http://schemas.microsoft.com/office/powerpoint/2010/main" val="20682051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BFE00-1802-4F7F-8519-FD79A342C9D3}"/>
              </a:ext>
            </a:extLst>
          </p:cNvPr>
          <p:cNvSpPr>
            <a:spLocks noGrp="1"/>
          </p:cNvSpPr>
          <p:nvPr>
            <p:ph type="title"/>
          </p:nvPr>
        </p:nvSpPr>
        <p:spPr>
          <a:xfrm>
            <a:off x="250825" y="137977"/>
            <a:ext cx="8229600" cy="1143000"/>
          </a:xfrm>
        </p:spPr>
        <p:txBody>
          <a:bodyPr/>
          <a:lstStyle/>
          <a:p>
            <a:r>
              <a:rPr lang="en-GB" dirty="0"/>
              <a:t>David McClelland’s Framework of emotional Intelligent (EI) </a:t>
            </a:r>
          </a:p>
        </p:txBody>
      </p:sp>
      <p:sp>
        <p:nvSpPr>
          <p:cNvPr id="3" name="Content Placeholder 2">
            <a:extLst>
              <a:ext uri="{FF2B5EF4-FFF2-40B4-BE49-F238E27FC236}">
                <a16:creationId xmlns:a16="http://schemas.microsoft.com/office/drawing/2014/main" id="{4583C2BA-1C25-4AA2-AC57-D387B59A9F4B}"/>
              </a:ext>
            </a:extLst>
          </p:cNvPr>
          <p:cNvSpPr>
            <a:spLocks noGrp="1"/>
          </p:cNvSpPr>
          <p:nvPr>
            <p:ph idx="1"/>
          </p:nvPr>
        </p:nvSpPr>
        <p:spPr>
          <a:xfrm>
            <a:off x="457200" y="1628800"/>
            <a:ext cx="8229600" cy="3916363"/>
          </a:xfrm>
        </p:spPr>
        <p:txBody>
          <a:bodyPr/>
          <a:lstStyle/>
          <a:p>
            <a:r>
              <a:rPr lang="en-GB" dirty="0"/>
              <a:t>For example, let’s create a cluster called Getting Results that consists of the following competencies: • Self-Confidence • Achievement Orientation • Initiative </a:t>
            </a:r>
          </a:p>
          <a:p>
            <a:pPr marL="0" indent="0">
              <a:buNone/>
            </a:pPr>
            <a:r>
              <a:rPr lang="en-GB" dirty="0"/>
              <a:t>Let’s also say that the algorithm for this cluster requires that the individual demonstrate a certain level of mastery of at least two out of the three competencies.</a:t>
            </a:r>
          </a:p>
        </p:txBody>
      </p:sp>
      <p:sp>
        <p:nvSpPr>
          <p:cNvPr id="4" name="Date Placeholder 3">
            <a:extLst>
              <a:ext uri="{FF2B5EF4-FFF2-40B4-BE49-F238E27FC236}">
                <a16:creationId xmlns:a16="http://schemas.microsoft.com/office/drawing/2014/main" id="{40F84F71-EF71-446E-BFB8-CB4BA69F9A5F}"/>
              </a:ext>
            </a:extLst>
          </p:cNvPr>
          <p:cNvSpPr>
            <a:spLocks noGrp="1"/>
          </p:cNvSpPr>
          <p:nvPr>
            <p:ph type="dt" sz="half" idx="10"/>
          </p:nvPr>
        </p:nvSpPr>
        <p:spPr/>
        <p:txBody>
          <a:bodyPr/>
          <a:lstStyle/>
          <a:p>
            <a:fld id="{4E8F4DB4-367E-1D45-A1A3-E1BA67443780}" type="datetime1">
              <a:rPr lang="en-GB" smtClean="0"/>
              <a:pPr/>
              <a:t>22/09/2020</a:t>
            </a:fld>
            <a:endParaRPr lang="en-GB"/>
          </a:p>
        </p:txBody>
      </p:sp>
      <p:sp>
        <p:nvSpPr>
          <p:cNvPr id="5" name="Slide Number Placeholder 4">
            <a:extLst>
              <a:ext uri="{FF2B5EF4-FFF2-40B4-BE49-F238E27FC236}">
                <a16:creationId xmlns:a16="http://schemas.microsoft.com/office/drawing/2014/main" id="{7CC4F2DB-B785-473C-93FA-2AAC49EAADA1}"/>
              </a:ext>
            </a:extLst>
          </p:cNvPr>
          <p:cNvSpPr>
            <a:spLocks noGrp="1"/>
          </p:cNvSpPr>
          <p:nvPr>
            <p:ph type="sldNum" sz="quarter" idx="11"/>
          </p:nvPr>
        </p:nvSpPr>
        <p:spPr/>
        <p:txBody>
          <a:bodyPr/>
          <a:lstStyle/>
          <a:p>
            <a:fld id="{3180A669-A84B-9048-BBB3-881B586256AA}" type="slidenum">
              <a:rPr lang="en-GB" smtClean="0"/>
              <a:pPr/>
              <a:t>9</a:t>
            </a:fld>
            <a:endParaRPr lang="en-GB"/>
          </a:p>
        </p:txBody>
      </p:sp>
    </p:spTree>
    <p:extLst>
      <p:ext uri="{BB962C8B-B14F-4D97-AF65-F5344CB8AC3E}">
        <p14:creationId xmlns:p14="http://schemas.microsoft.com/office/powerpoint/2010/main" val="28655649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BFE00-1802-4F7F-8519-FD79A342C9D3}"/>
              </a:ext>
            </a:extLst>
          </p:cNvPr>
          <p:cNvSpPr>
            <a:spLocks noGrp="1"/>
          </p:cNvSpPr>
          <p:nvPr>
            <p:ph type="title"/>
          </p:nvPr>
        </p:nvSpPr>
        <p:spPr>
          <a:xfrm>
            <a:off x="250825" y="423728"/>
            <a:ext cx="8229600" cy="1143000"/>
          </a:xfrm>
        </p:spPr>
        <p:txBody>
          <a:bodyPr/>
          <a:lstStyle/>
          <a:p>
            <a:r>
              <a:rPr lang="en-GB" dirty="0"/>
              <a:t>David McClelland’s Framework of emotional Intelligent (EI) </a:t>
            </a:r>
          </a:p>
        </p:txBody>
      </p:sp>
      <p:sp>
        <p:nvSpPr>
          <p:cNvPr id="3" name="Content Placeholder 2">
            <a:extLst>
              <a:ext uri="{FF2B5EF4-FFF2-40B4-BE49-F238E27FC236}">
                <a16:creationId xmlns:a16="http://schemas.microsoft.com/office/drawing/2014/main" id="{4583C2BA-1C25-4AA2-AC57-D387B59A9F4B}"/>
              </a:ext>
            </a:extLst>
          </p:cNvPr>
          <p:cNvSpPr>
            <a:spLocks noGrp="1"/>
          </p:cNvSpPr>
          <p:nvPr>
            <p:ph idx="1"/>
          </p:nvPr>
        </p:nvSpPr>
        <p:spPr>
          <a:xfrm>
            <a:off x="448196" y="1939436"/>
            <a:ext cx="8229600" cy="3916363"/>
          </a:xfrm>
        </p:spPr>
        <p:txBody>
          <a:bodyPr/>
          <a:lstStyle/>
          <a:p>
            <a:r>
              <a:rPr lang="en-GB" dirty="0"/>
              <a:t>If the individual masters only one of the competencies, for example, Initiative, he would not fulfil the criteria for the cluster and therefore would not meet the algorithm for that competency model.</a:t>
            </a:r>
          </a:p>
        </p:txBody>
      </p:sp>
      <p:sp>
        <p:nvSpPr>
          <p:cNvPr id="4" name="Date Placeholder 3">
            <a:extLst>
              <a:ext uri="{FF2B5EF4-FFF2-40B4-BE49-F238E27FC236}">
                <a16:creationId xmlns:a16="http://schemas.microsoft.com/office/drawing/2014/main" id="{40F84F71-EF71-446E-BFB8-CB4BA69F9A5F}"/>
              </a:ext>
            </a:extLst>
          </p:cNvPr>
          <p:cNvSpPr>
            <a:spLocks noGrp="1"/>
          </p:cNvSpPr>
          <p:nvPr>
            <p:ph type="dt" sz="half" idx="10"/>
          </p:nvPr>
        </p:nvSpPr>
        <p:spPr/>
        <p:txBody>
          <a:bodyPr/>
          <a:lstStyle/>
          <a:p>
            <a:fld id="{4E8F4DB4-367E-1D45-A1A3-E1BA67443780}" type="datetime1">
              <a:rPr lang="en-GB" smtClean="0"/>
              <a:pPr/>
              <a:t>22/09/2020</a:t>
            </a:fld>
            <a:endParaRPr lang="en-GB"/>
          </a:p>
        </p:txBody>
      </p:sp>
      <p:sp>
        <p:nvSpPr>
          <p:cNvPr id="5" name="Slide Number Placeholder 4">
            <a:extLst>
              <a:ext uri="{FF2B5EF4-FFF2-40B4-BE49-F238E27FC236}">
                <a16:creationId xmlns:a16="http://schemas.microsoft.com/office/drawing/2014/main" id="{7CC4F2DB-B785-473C-93FA-2AAC49EAADA1}"/>
              </a:ext>
            </a:extLst>
          </p:cNvPr>
          <p:cNvSpPr>
            <a:spLocks noGrp="1"/>
          </p:cNvSpPr>
          <p:nvPr>
            <p:ph type="sldNum" sz="quarter" idx="11"/>
          </p:nvPr>
        </p:nvSpPr>
        <p:spPr/>
        <p:txBody>
          <a:bodyPr/>
          <a:lstStyle/>
          <a:p>
            <a:fld id="{3180A669-A84B-9048-BBB3-881B586256AA}" type="slidenum">
              <a:rPr lang="en-GB" smtClean="0"/>
              <a:pPr/>
              <a:t>10</a:t>
            </a:fld>
            <a:endParaRPr lang="en-GB"/>
          </a:p>
        </p:txBody>
      </p:sp>
    </p:spTree>
    <p:extLst>
      <p:ext uri="{BB962C8B-B14F-4D97-AF65-F5344CB8AC3E}">
        <p14:creationId xmlns:p14="http://schemas.microsoft.com/office/powerpoint/2010/main" val="34787125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BFE00-1802-4F7F-8519-FD79A342C9D3}"/>
              </a:ext>
            </a:extLst>
          </p:cNvPr>
          <p:cNvSpPr>
            <a:spLocks noGrp="1"/>
          </p:cNvSpPr>
          <p:nvPr>
            <p:ph type="title"/>
          </p:nvPr>
        </p:nvSpPr>
        <p:spPr>
          <a:xfrm>
            <a:off x="250825" y="423728"/>
            <a:ext cx="8229600" cy="1143000"/>
          </a:xfrm>
        </p:spPr>
        <p:txBody>
          <a:bodyPr/>
          <a:lstStyle/>
          <a:p>
            <a:r>
              <a:rPr lang="en-GB" dirty="0"/>
              <a:t>Richard Boyatzis’ Framework of emotional Intelligent (EI) </a:t>
            </a:r>
          </a:p>
        </p:txBody>
      </p:sp>
      <p:sp>
        <p:nvSpPr>
          <p:cNvPr id="3" name="Content Placeholder 2">
            <a:extLst>
              <a:ext uri="{FF2B5EF4-FFF2-40B4-BE49-F238E27FC236}">
                <a16:creationId xmlns:a16="http://schemas.microsoft.com/office/drawing/2014/main" id="{4583C2BA-1C25-4AA2-AC57-D387B59A9F4B}"/>
              </a:ext>
            </a:extLst>
          </p:cNvPr>
          <p:cNvSpPr>
            <a:spLocks noGrp="1"/>
          </p:cNvSpPr>
          <p:nvPr>
            <p:ph idx="1"/>
          </p:nvPr>
        </p:nvSpPr>
        <p:spPr>
          <a:xfrm>
            <a:off x="444996" y="1801745"/>
            <a:ext cx="8229600" cy="3916363"/>
          </a:xfrm>
        </p:spPr>
        <p:txBody>
          <a:bodyPr/>
          <a:lstStyle/>
          <a:p>
            <a:pPr marL="0" indent="0">
              <a:buNone/>
            </a:pPr>
            <a:r>
              <a:rPr lang="en-GB" dirty="0"/>
              <a:t>Richard Boyatzis spells out four different groupings of relationships that may exist between competencies in a cluster: </a:t>
            </a:r>
          </a:p>
          <a:p>
            <a:r>
              <a:rPr lang="en-GB" dirty="0"/>
              <a:t>Complementary, </a:t>
            </a:r>
          </a:p>
          <a:p>
            <a:r>
              <a:rPr lang="en-GB" dirty="0"/>
              <a:t>Alternate manifestations, </a:t>
            </a:r>
          </a:p>
          <a:p>
            <a:r>
              <a:rPr lang="en-GB" dirty="0"/>
              <a:t>Compensatory, and </a:t>
            </a:r>
          </a:p>
          <a:p>
            <a:r>
              <a:rPr lang="en-GB" dirty="0"/>
              <a:t>Antagonistic</a:t>
            </a:r>
          </a:p>
        </p:txBody>
      </p:sp>
      <p:sp>
        <p:nvSpPr>
          <p:cNvPr id="4" name="Date Placeholder 3">
            <a:extLst>
              <a:ext uri="{FF2B5EF4-FFF2-40B4-BE49-F238E27FC236}">
                <a16:creationId xmlns:a16="http://schemas.microsoft.com/office/drawing/2014/main" id="{40F84F71-EF71-446E-BFB8-CB4BA69F9A5F}"/>
              </a:ext>
            </a:extLst>
          </p:cNvPr>
          <p:cNvSpPr>
            <a:spLocks noGrp="1"/>
          </p:cNvSpPr>
          <p:nvPr>
            <p:ph type="dt" sz="half" idx="10"/>
          </p:nvPr>
        </p:nvSpPr>
        <p:spPr/>
        <p:txBody>
          <a:bodyPr/>
          <a:lstStyle/>
          <a:p>
            <a:fld id="{4E8F4DB4-367E-1D45-A1A3-E1BA67443780}" type="datetime1">
              <a:rPr lang="en-GB" smtClean="0"/>
              <a:pPr/>
              <a:t>22/09/2020</a:t>
            </a:fld>
            <a:endParaRPr lang="en-GB"/>
          </a:p>
        </p:txBody>
      </p:sp>
      <p:sp>
        <p:nvSpPr>
          <p:cNvPr id="5" name="Slide Number Placeholder 4">
            <a:extLst>
              <a:ext uri="{FF2B5EF4-FFF2-40B4-BE49-F238E27FC236}">
                <a16:creationId xmlns:a16="http://schemas.microsoft.com/office/drawing/2014/main" id="{7CC4F2DB-B785-473C-93FA-2AAC49EAADA1}"/>
              </a:ext>
            </a:extLst>
          </p:cNvPr>
          <p:cNvSpPr>
            <a:spLocks noGrp="1"/>
          </p:cNvSpPr>
          <p:nvPr>
            <p:ph type="sldNum" sz="quarter" idx="11"/>
          </p:nvPr>
        </p:nvSpPr>
        <p:spPr/>
        <p:txBody>
          <a:bodyPr/>
          <a:lstStyle/>
          <a:p>
            <a:fld id="{3180A669-A84B-9048-BBB3-881B586256AA}" type="slidenum">
              <a:rPr lang="en-GB" smtClean="0"/>
              <a:pPr/>
              <a:t>11</a:t>
            </a:fld>
            <a:endParaRPr lang="en-GB"/>
          </a:p>
        </p:txBody>
      </p:sp>
    </p:spTree>
    <p:extLst>
      <p:ext uri="{BB962C8B-B14F-4D97-AF65-F5344CB8AC3E}">
        <p14:creationId xmlns:p14="http://schemas.microsoft.com/office/powerpoint/2010/main" val="32786174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BFE00-1802-4F7F-8519-FD79A342C9D3}"/>
              </a:ext>
            </a:extLst>
          </p:cNvPr>
          <p:cNvSpPr>
            <a:spLocks noGrp="1"/>
          </p:cNvSpPr>
          <p:nvPr>
            <p:ph type="title"/>
          </p:nvPr>
        </p:nvSpPr>
        <p:spPr>
          <a:xfrm>
            <a:off x="250825" y="423728"/>
            <a:ext cx="8229600" cy="1143000"/>
          </a:xfrm>
        </p:spPr>
        <p:txBody>
          <a:bodyPr/>
          <a:lstStyle/>
          <a:p>
            <a:r>
              <a:rPr lang="en-GB" dirty="0"/>
              <a:t>Richard Boyatzis’ Framework of emotional Intelligent (EI) </a:t>
            </a:r>
          </a:p>
        </p:txBody>
      </p:sp>
      <p:sp>
        <p:nvSpPr>
          <p:cNvPr id="3" name="Content Placeholder 2">
            <a:extLst>
              <a:ext uri="{FF2B5EF4-FFF2-40B4-BE49-F238E27FC236}">
                <a16:creationId xmlns:a16="http://schemas.microsoft.com/office/drawing/2014/main" id="{4583C2BA-1C25-4AA2-AC57-D387B59A9F4B}"/>
              </a:ext>
            </a:extLst>
          </p:cNvPr>
          <p:cNvSpPr>
            <a:spLocks noGrp="1"/>
          </p:cNvSpPr>
          <p:nvPr>
            <p:ph idx="1"/>
          </p:nvPr>
        </p:nvSpPr>
        <p:spPr>
          <a:xfrm>
            <a:off x="444996" y="1801745"/>
            <a:ext cx="8229600" cy="3916363"/>
          </a:xfrm>
        </p:spPr>
        <p:txBody>
          <a:bodyPr/>
          <a:lstStyle/>
          <a:p>
            <a:r>
              <a:rPr lang="en-GB" dirty="0"/>
              <a:t>Competencies that have a complementary relationship enhance a person’s effectiveness when used in conjunction with each other. </a:t>
            </a:r>
          </a:p>
          <a:p>
            <a:r>
              <a:rPr lang="en-GB" dirty="0"/>
              <a:t>Demonstrating one competence does not interfere with the ability to demonstrate the other. </a:t>
            </a:r>
          </a:p>
        </p:txBody>
      </p:sp>
      <p:sp>
        <p:nvSpPr>
          <p:cNvPr id="4" name="Date Placeholder 3">
            <a:extLst>
              <a:ext uri="{FF2B5EF4-FFF2-40B4-BE49-F238E27FC236}">
                <a16:creationId xmlns:a16="http://schemas.microsoft.com/office/drawing/2014/main" id="{40F84F71-EF71-446E-BFB8-CB4BA69F9A5F}"/>
              </a:ext>
            </a:extLst>
          </p:cNvPr>
          <p:cNvSpPr>
            <a:spLocks noGrp="1"/>
          </p:cNvSpPr>
          <p:nvPr>
            <p:ph type="dt" sz="half" idx="10"/>
          </p:nvPr>
        </p:nvSpPr>
        <p:spPr/>
        <p:txBody>
          <a:bodyPr/>
          <a:lstStyle/>
          <a:p>
            <a:fld id="{4E8F4DB4-367E-1D45-A1A3-E1BA67443780}" type="datetime1">
              <a:rPr lang="en-GB" smtClean="0"/>
              <a:pPr/>
              <a:t>22/09/2020</a:t>
            </a:fld>
            <a:endParaRPr lang="en-GB"/>
          </a:p>
        </p:txBody>
      </p:sp>
      <p:sp>
        <p:nvSpPr>
          <p:cNvPr id="5" name="Slide Number Placeholder 4">
            <a:extLst>
              <a:ext uri="{FF2B5EF4-FFF2-40B4-BE49-F238E27FC236}">
                <a16:creationId xmlns:a16="http://schemas.microsoft.com/office/drawing/2014/main" id="{7CC4F2DB-B785-473C-93FA-2AAC49EAADA1}"/>
              </a:ext>
            </a:extLst>
          </p:cNvPr>
          <p:cNvSpPr>
            <a:spLocks noGrp="1"/>
          </p:cNvSpPr>
          <p:nvPr>
            <p:ph type="sldNum" sz="quarter" idx="11"/>
          </p:nvPr>
        </p:nvSpPr>
        <p:spPr/>
        <p:txBody>
          <a:bodyPr/>
          <a:lstStyle/>
          <a:p>
            <a:fld id="{3180A669-A84B-9048-BBB3-881B586256AA}" type="slidenum">
              <a:rPr lang="en-GB" smtClean="0"/>
              <a:pPr/>
              <a:t>12</a:t>
            </a:fld>
            <a:endParaRPr lang="en-GB"/>
          </a:p>
        </p:txBody>
      </p:sp>
    </p:spTree>
    <p:extLst>
      <p:ext uri="{BB962C8B-B14F-4D97-AF65-F5344CB8AC3E}">
        <p14:creationId xmlns:p14="http://schemas.microsoft.com/office/powerpoint/2010/main" val="298441250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BFE00-1802-4F7F-8519-FD79A342C9D3}"/>
              </a:ext>
            </a:extLst>
          </p:cNvPr>
          <p:cNvSpPr>
            <a:spLocks noGrp="1"/>
          </p:cNvSpPr>
          <p:nvPr>
            <p:ph type="title"/>
          </p:nvPr>
        </p:nvSpPr>
        <p:spPr>
          <a:xfrm>
            <a:off x="250825" y="423728"/>
            <a:ext cx="8229600" cy="1143000"/>
          </a:xfrm>
        </p:spPr>
        <p:txBody>
          <a:bodyPr/>
          <a:lstStyle/>
          <a:p>
            <a:r>
              <a:rPr lang="en-GB" dirty="0"/>
              <a:t>Richard Boyatzis’ Framework of emotional Intelligent (EI) </a:t>
            </a:r>
          </a:p>
        </p:txBody>
      </p:sp>
      <p:sp>
        <p:nvSpPr>
          <p:cNvPr id="3" name="Content Placeholder 2">
            <a:extLst>
              <a:ext uri="{FF2B5EF4-FFF2-40B4-BE49-F238E27FC236}">
                <a16:creationId xmlns:a16="http://schemas.microsoft.com/office/drawing/2014/main" id="{4583C2BA-1C25-4AA2-AC57-D387B59A9F4B}"/>
              </a:ext>
            </a:extLst>
          </p:cNvPr>
          <p:cNvSpPr>
            <a:spLocks noGrp="1"/>
          </p:cNvSpPr>
          <p:nvPr>
            <p:ph idx="1"/>
          </p:nvPr>
        </p:nvSpPr>
        <p:spPr>
          <a:xfrm>
            <a:off x="444996" y="1801745"/>
            <a:ext cx="8229600" cy="3916363"/>
          </a:xfrm>
        </p:spPr>
        <p:txBody>
          <a:bodyPr/>
          <a:lstStyle/>
          <a:p>
            <a:r>
              <a:rPr lang="en-GB" dirty="0"/>
              <a:t>For example, Boyatzis (1999a) explores the relationship between Adaptability and Conscientiousness: A person can demonstrate flexibility in adapting to situations. </a:t>
            </a:r>
          </a:p>
        </p:txBody>
      </p:sp>
      <p:sp>
        <p:nvSpPr>
          <p:cNvPr id="4" name="Date Placeholder 3">
            <a:extLst>
              <a:ext uri="{FF2B5EF4-FFF2-40B4-BE49-F238E27FC236}">
                <a16:creationId xmlns:a16="http://schemas.microsoft.com/office/drawing/2014/main" id="{40F84F71-EF71-446E-BFB8-CB4BA69F9A5F}"/>
              </a:ext>
            </a:extLst>
          </p:cNvPr>
          <p:cNvSpPr>
            <a:spLocks noGrp="1"/>
          </p:cNvSpPr>
          <p:nvPr>
            <p:ph type="dt" sz="half" idx="10"/>
          </p:nvPr>
        </p:nvSpPr>
        <p:spPr/>
        <p:txBody>
          <a:bodyPr/>
          <a:lstStyle/>
          <a:p>
            <a:fld id="{4E8F4DB4-367E-1D45-A1A3-E1BA67443780}" type="datetime1">
              <a:rPr lang="en-GB" smtClean="0"/>
              <a:pPr/>
              <a:t>22/09/2020</a:t>
            </a:fld>
            <a:endParaRPr lang="en-GB"/>
          </a:p>
        </p:txBody>
      </p:sp>
      <p:sp>
        <p:nvSpPr>
          <p:cNvPr id="5" name="Slide Number Placeholder 4">
            <a:extLst>
              <a:ext uri="{FF2B5EF4-FFF2-40B4-BE49-F238E27FC236}">
                <a16:creationId xmlns:a16="http://schemas.microsoft.com/office/drawing/2014/main" id="{7CC4F2DB-B785-473C-93FA-2AAC49EAADA1}"/>
              </a:ext>
            </a:extLst>
          </p:cNvPr>
          <p:cNvSpPr>
            <a:spLocks noGrp="1"/>
          </p:cNvSpPr>
          <p:nvPr>
            <p:ph type="sldNum" sz="quarter" idx="11"/>
          </p:nvPr>
        </p:nvSpPr>
        <p:spPr/>
        <p:txBody>
          <a:bodyPr/>
          <a:lstStyle/>
          <a:p>
            <a:fld id="{3180A669-A84B-9048-BBB3-881B586256AA}" type="slidenum">
              <a:rPr lang="en-GB" smtClean="0"/>
              <a:pPr/>
              <a:t>13</a:t>
            </a:fld>
            <a:endParaRPr lang="en-GB"/>
          </a:p>
        </p:txBody>
      </p:sp>
    </p:spTree>
    <p:extLst>
      <p:ext uri="{BB962C8B-B14F-4D97-AF65-F5344CB8AC3E}">
        <p14:creationId xmlns:p14="http://schemas.microsoft.com/office/powerpoint/2010/main" val="108508572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BFE00-1802-4F7F-8519-FD79A342C9D3}"/>
              </a:ext>
            </a:extLst>
          </p:cNvPr>
          <p:cNvSpPr>
            <a:spLocks noGrp="1"/>
          </p:cNvSpPr>
          <p:nvPr>
            <p:ph type="title"/>
          </p:nvPr>
        </p:nvSpPr>
        <p:spPr>
          <a:xfrm>
            <a:off x="250825" y="423728"/>
            <a:ext cx="8229600" cy="1143000"/>
          </a:xfrm>
        </p:spPr>
        <p:txBody>
          <a:bodyPr/>
          <a:lstStyle/>
          <a:p>
            <a:r>
              <a:rPr lang="en-GB" dirty="0"/>
              <a:t>Richard Boyatzis’ Framework of emotional Intelligent (EI) </a:t>
            </a:r>
          </a:p>
        </p:txBody>
      </p:sp>
      <p:sp>
        <p:nvSpPr>
          <p:cNvPr id="3" name="Content Placeholder 2">
            <a:extLst>
              <a:ext uri="{FF2B5EF4-FFF2-40B4-BE49-F238E27FC236}">
                <a16:creationId xmlns:a16="http://schemas.microsoft.com/office/drawing/2014/main" id="{4583C2BA-1C25-4AA2-AC57-D387B59A9F4B}"/>
              </a:ext>
            </a:extLst>
          </p:cNvPr>
          <p:cNvSpPr>
            <a:spLocks noGrp="1"/>
          </p:cNvSpPr>
          <p:nvPr>
            <p:ph idx="1"/>
          </p:nvPr>
        </p:nvSpPr>
        <p:spPr>
          <a:xfrm>
            <a:off x="444996" y="1801745"/>
            <a:ext cx="8229600" cy="3916363"/>
          </a:xfrm>
        </p:spPr>
        <p:txBody>
          <a:bodyPr/>
          <a:lstStyle/>
          <a:p>
            <a:r>
              <a:rPr lang="en-GB" dirty="0"/>
              <a:t>His/her demonstration of reliability and consistency (i.e., Conscientiousness) would not interfere with the demonstration of Adaptability, but if the person can use both competencies their effectiveness would increase in many situations. </a:t>
            </a:r>
          </a:p>
        </p:txBody>
      </p:sp>
      <p:sp>
        <p:nvSpPr>
          <p:cNvPr id="4" name="Date Placeholder 3">
            <a:extLst>
              <a:ext uri="{FF2B5EF4-FFF2-40B4-BE49-F238E27FC236}">
                <a16:creationId xmlns:a16="http://schemas.microsoft.com/office/drawing/2014/main" id="{40F84F71-EF71-446E-BFB8-CB4BA69F9A5F}"/>
              </a:ext>
            </a:extLst>
          </p:cNvPr>
          <p:cNvSpPr>
            <a:spLocks noGrp="1"/>
          </p:cNvSpPr>
          <p:nvPr>
            <p:ph type="dt" sz="half" idx="10"/>
          </p:nvPr>
        </p:nvSpPr>
        <p:spPr/>
        <p:txBody>
          <a:bodyPr/>
          <a:lstStyle/>
          <a:p>
            <a:fld id="{4E8F4DB4-367E-1D45-A1A3-E1BA67443780}" type="datetime1">
              <a:rPr lang="en-GB" smtClean="0"/>
              <a:pPr/>
              <a:t>22/09/2020</a:t>
            </a:fld>
            <a:endParaRPr lang="en-GB"/>
          </a:p>
        </p:txBody>
      </p:sp>
      <p:sp>
        <p:nvSpPr>
          <p:cNvPr id="5" name="Slide Number Placeholder 4">
            <a:extLst>
              <a:ext uri="{FF2B5EF4-FFF2-40B4-BE49-F238E27FC236}">
                <a16:creationId xmlns:a16="http://schemas.microsoft.com/office/drawing/2014/main" id="{7CC4F2DB-B785-473C-93FA-2AAC49EAADA1}"/>
              </a:ext>
            </a:extLst>
          </p:cNvPr>
          <p:cNvSpPr>
            <a:spLocks noGrp="1"/>
          </p:cNvSpPr>
          <p:nvPr>
            <p:ph type="sldNum" sz="quarter" idx="11"/>
          </p:nvPr>
        </p:nvSpPr>
        <p:spPr/>
        <p:txBody>
          <a:bodyPr/>
          <a:lstStyle/>
          <a:p>
            <a:fld id="{3180A669-A84B-9048-BBB3-881B586256AA}" type="slidenum">
              <a:rPr lang="en-GB" smtClean="0"/>
              <a:pPr/>
              <a:t>14</a:t>
            </a:fld>
            <a:endParaRPr lang="en-GB"/>
          </a:p>
        </p:txBody>
      </p:sp>
    </p:spTree>
    <p:extLst>
      <p:ext uri="{BB962C8B-B14F-4D97-AF65-F5344CB8AC3E}">
        <p14:creationId xmlns:p14="http://schemas.microsoft.com/office/powerpoint/2010/main" val="301883444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BFE00-1802-4F7F-8519-FD79A342C9D3}"/>
              </a:ext>
            </a:extLst>
          </p:cNvPr>
          <p:cNvSpPr>
            <a:spLocks noGrp="1"/>
          </p:cNvSpPr>
          <p:nvPr>
            <p:ph type="title"/>
          </p:nvPr>
        </p:nvSpPr>
        <p:spPr>
          <a:xfrm>
            <a:off x="250825" y="423728"/>
            <a:ext cx="8229600" cy="1143000"/>
          </a:xfrm>
        </p:spPr>
        <p:txBody>
          <a:bodyPr/>
          <a:lstStyle/>
          <a:p>
            <a:r>
              <a:rPr lang="en-GB" dirty="0"/>
              <a:t>Richard Boyatzis’ Framework of emotional Intelligent (EI) </a:t>
            </a:r>
          </a:p>
        </p:txBody>
      </p:sp>
      <p:sp>
        <p:nvSpPr>
          <p:cNvPr id="3" name="Content Placeholder 2">
            <a:extLst>
              <a:ext uri="{FF2B5EF4-FFF2-40B4-BE49-F238E27FC236}">
                <a16:creationId xmlns:a16="http://schemas.microsoft.com/office/drawing/2014/main" id="{4583C2BA-1C25-4AA2-AC57-D387B59A9F4B}"/>
              </a:ext>
            </a:extLst>
          </p:cNvPr>
          <p:cNvSpPr>
            <a:spLocks noGrp="1"/>
          </p:cNvSpPr>
          <p:nvPr>
            <p:ph idx="1"/>
          </p:nvPr>
        </p:nvSpPr>
        <p:spPr>
          <a:xfrm>
            <a:off x="444996" y="1801745"/>
            <a:ext cx="8229600" cy="3916363"/>
          </a:xfrm>
        </p:spPr>
        <p:txBody>
          <a:bodyPr/>
          <a:lstStyle/>
          <a:p>
            <a:r>
              <a:rPr lang="en-GB" dirty="0"/>
              <a:t>The second competency relationship, alternate manifestations, occurs between competencies that represent the same set of capabilities although each competence possesses behaviours that are situation specific. For example, Leading Others and Change Catalyst are alternate manifestations of Leadership behaviour.</a:t>
            </a:r>
          </a:p>
        </p:txBody>
      </p:sp>
      <p:sp>
        <p:nvSpPr>
          <p:cNvPr id="4" name="Date Placeholder 3">
            <a:extLst>
              <a:ext uri="{FF2B5EF4-FFF2-40B4-BE49-F238E27FC236}">
                <a16:creationId xmlns:a16="http://schemas.microsoft.com/office/drawing/2014/main" id="{40F84F71-EF71-446E-BFB8-CB4BA69F9A5F}"/>
              </a:ext>
            </a:extLst>
          </p:cNvPr>
          <p:cNvSpPr>
            <a:spLocks noGrp="1"/>
          </p:cNvSpPr>
          <p:nvPr>
            <p:ph type="dt" sz="half" idx="10"/>
          </p:nvPr>
        </p:nvSpPr>
        <p:spPr/>
        <p:txBody>
          <a:bodyPr/>
          <a:lstStyle/>
          <a:p>
            <a:fld id="{4E8F4DB4-367E-1D45-A1A3-E1BA67443780}" type="datetime1">
              <a:rPr lang="en-GB" smtClean="0"/>
              <a:pPr/>
              <a:t>22/09/2020</a:t>
            </a:fld>
            <a:endParaRPr lang="en-GB"/>
          </a:p>
        </p:txBody>
      </p:sp>
      <p:sp>
        <p:nvSpPr>
          <p:cNvPr id="5" name="Slide Number Placeholder 4">
            <a:extLst>
              <a:ext uri="{FF2B5EF4-FFF2-40B4-BE49-F238E27FC236}">
                <a16:creationId xmlns:a16="http://schemas.microsoft.com/office/drawing/2014/main" id="{7CC4F2DB-B785-473C-93FA-2AAC49EAADA1}"/>
              </a:ext>
            </a:extLst>
          </p:cNvPr>
          <p:cNvSpPr>
            <a:spLocks noGrp="1"/>
          </p:cNvSpPr>
          <p:nvPr>
            <p:ph type="sldNum" sz="quarter" idx="11"/>
          </p:nvPr>
        </p:nvSpPr>
        <p:spPr/>
        <p:txBody>
          <a:bodyPr/>
          <a:lstStyle/>
          <a:p>
            <a:fld id="{3180A669-A84B-9048-BBB3-881B586256AA}" type="slidenum">
              <a:rPr lang="en-GB" smtClean="0"/>
              <a:pPr/>
              <a:t>15</a:t>
            </a:fld>
            <a:endParaRPr lang="en-GB"/>
          </a:p>
        </p:txBody>
      </p:sp>
    </p:spTree>
    <p:extLst>
      <p:ext uri="{BB962C8B-B14F-4D97-AF65-F5344CB8AC3E}">
        <p14:creationId xmlns:p14="http://schemas.microsoft.com/office/powerpoint/2010/main" val="335997384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BFE00-1802-4F7F-8519-FD79A342C9D3}"/>
              </a:ext>
            </a:extLst>
          </p:cNvPr>
          <p:cNvSpPr>
            <a:spLocks noGrp="1"/>
          </p:cNvSpPr>
          <p:nvPr>
            <p:ph type="title"/>
          </p:nvPr>
        </p:nvSpPr>
        <p:spPr>
          <a:xfrm>
            <a:off x="250825" y="423728"/>
            <a:ext cx="8229600" cy="1143000"/>
          </a:xfrm>
        </p:spPr>
        <p:txBody>
          <a:bodyPr/>
          <a:lstStyle/>
          <a:p>
            <a:r>
              <a:rPr lang="en-GB" dirty="0"/>
              <a:t>Richard Boyatzis’ Framework of emotional Intelligent (EI) </a:t>
            </a:r>
          </a:p>
        </p:txBody>
      </p:sp>
      <p:sp>
        <p:nvSpPr>
          <p:cNvPr id="3" name="Content Placeholder 2">
            <a:extLst>
              <a:ext uri="{FF2B5EF4-FFF2-40B4-BE49-F238E27FC236}">
                <a16:creationId xmlns:a16="http://schemas.microsoft.com/office/drawing/2014/main" id="{4583C2BA-1C25-4AA2-AC57-D387B59A9F4B}"/>
              </a:ext>
            </a:extLst>
          </p:cNvPr>
          <p:cNvSpPr>
            <a:spLocks noGrp="1"/>
          </p:cNvSpPr>
          <p:nvPr>
            <p:ph idx="1"/>
          </p:nvPr>
        </p:nvSpPr>
        <p:spPr>
          <a:xfrm>
            <a:off x="444996" y="1801745"/>
            <a:ext cx="8229600" cy="3916363"/>
          </a:xfrm>
        </p:spPr>
        <p:txBody>
          <a:bodyPr/>
          <a:lstStyle/>
          <a:p>
            <a:r>
              <a:rPr lang="en-GB" dirty="0"/>
              <a:t>For example, if the situation changed but a reliable response was still needed, the use of Adaptability and Conscientiousness would allow for continued appropriate behaviour even in the new situation.</a:t>
            </a:r>
          </a:p>
        </p:txBody>
      </p:sp>
      <p:sp>
        <p:nvSpPr>
          <p:cNvPr id="4" name="Date Placeholder 3">
            <a:extLst>
              <a:ext uri="{FF2B5EF4-FFF2-40B4-BE49-F238E27FC236}">
                <a16:creationId xmlns:a16="http://schemas.microsoft.com/office/drawing/2014/main" id="{40F84F71-EF71-446E-BFB8-CB4BA69F9A5F}"/>
              </a:ext>
            </a:extLst>
          </p:cNvPr>
          <p:cNvSpPr>
            <a:spLocks noGrp="1"/>
          </p:cNvSpPr>
          <p:nvPr>
            <p:ph type="dt" sz="half" idx="10"/>
          </p:nvPr>
        </p:nvSpPr>
        <p:spPr/>
        <p:txBody>
          <a:bodyPr/>
          <a:lstStyle/>
          <a:p>
            <a:fld id="{4E8F4DB4-367E-1D45-A1A3-E1BA67443780}" type="datetime1">
              <a:rPr lang="en-GB" smtClean="0"/>
              <a:pPr/>
              <a:t>22/09/2020</a:t>
            </a:fld>
            <a:endParaRPr lang="en-GB"/>
          </a:p>
        </p:txBody>
      </p:sp>
      <p:sp>
        <p:nvSpPr>
          <p:cNvPr id="5" name="Slide Number Placeholder 4">
            <a:extLst>
              <a:ext uri="{FF2B5EF4-FFF2-40B4-BE49-F238E27FC236}">
                <a16:creationId xmlns:a16="http://schemas.microsoft.com/office/drawing/2014/main" id="{7CC4F2DB-B785-473C-93FA-2AAC49EAADA1}"/>
              </a:ext>
            </a:extLst>
          </p:cNvPr>
          <p:cNvSpPr>
            <a:spLocks noGrp="1"/>
          </p:cNvSpPr>
          <p:nvPr>
            <p:ph type="sldNum" sz="quarter" idx="11"/>
          </p:nvPr>
        </p:nvSpPr>
        <p:spPr/>
        <p:txBody>
          <a:bodyPr/>
          <a:lstStyle/>
          <a:p>
            <a:fld id="{3180A669-A84B-9048-BBB3-881B586256AA}" type="slidenum">
              <a:rPr lang="en-GB" smtClean="0"/>
              <a:pPr/>
              <a:t>16</a:t>
            </a:fld>
            <a:endParaRPr lang="en-GB"/>
          </a:p>
        </p:txBody>
      </p:sp>
    </p:spTree>
    <p:extLst>
      <p:ext uri="{BB962C8B-B14F-4D97-AF65-F5344CB8AC3E}">
        <p14:creationId xmlns:p14="http://schemas.microsoft.com/office/powerpoint/2010/main" val="217981008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BFE00-1802-4F7F-8519-FD79A342C9D3}"/>
              </a:ext>
            </a:extLst>
          </p:cNvPr>
          <p:cNvSpPr>
            <a:spLocks noGrp="1"/>
          </p:cNvSpPr>
          <p:nvPr>
            <p:ph type="title"/>
          </p:nvPr>
        </p:nvSpPr>
        <p:spPr>
          <a:xfrm>
            <a:off x="250825" y="423728"/>
            <a:ext cx="8229600" cy="1143000"/>
          </a:xfrm>
        </p:spPr>
        <p:txBody>
          <a:bodyPr/>
          <a:lstStyle/>
          <a:p>
            <a:r>
              <a:rPr lang="en-GB" dirty="0"/>
              <a:t>Richard Boyatzis’ Framework of emotional Intelligent (EI) </a:t>
            </a:r>
          </a:p>
        </p:txBody>
      </p:sp>
      <p:sp>
        <p:nvSpPr>
          <p:cNvPr id="3" name="Content Placeholder 2">
            <a:extLst>
              <a:ext uri="{FF2B5EF4-FFF2-40B4-BE49-F238E27FC236}">
                <a16:creationId xmlns:a16="http://schemas.microsoft.com/office/drawing/2014/main" id="{4583C2BA-1C25-4AA2-AC57-D387B59A9F4B}"/>
              </a:ext>
            </a:extLst>
          </p:cNvPr>
          <p:cNvSpPr>
            <a:spLocks noGrp="1"/>
          </p:cNvSpPr>
          <p:nvPr>
            <p:ph idx="1"/>
          </p:nvPr>
        </p:nvSpPr>
        <p:spPr>
          <a:xfrm>
            <a:off x="444996" y="1801745"/>
            <a:ext cx="8229600" cy="3916363"/>
          </a:xfrm>
        </p:spPr>
        <p:txBody>
          <a:bodyPr/>
          <a:lstStyle/>
          <a:p>
            <a:r>
              <a:rPr lang="en-GB" dirty="0"/>
              <a:t>Leading Others is more general and is seen in traditional leadership roles, whereas Change Catalyst is a manifestation of Leadership specific to organizations undergoing change as a result of mergers, reengineering, or rapid growth, for example. </a:t>
            </a:r>
          </a:p>
          <a:p>
            <a:pPr marL="0" indent="0">
              <a:buNone/>
            </a:pPr>
            <a:endParaRPr lang="en-GB" dirty="0"/>
          </a:p>
        </p:txBody>
      </p:sp>
      <p:sp>
        <p:nvSpPr>
          <p:cNvPr id="4" name="Date Placeholder 3">
            <a:extLst>
              <a:ext uri="{FF2B5EF4-FFF2-40B4-BE49-F238E27FC236}">
                <a16:creationId xmlns:a16="http://schemas.microsoft.com/office/drawing/2014/main" id="{40F84F71-EF71-446E-BFB8-CB4BA69F9A5F}"/>
              </a:ext>
            </a:extLst>
          </p:cNvPr>
          <p:cNvSpPr>
            <a:spLocks noGrp="1"/>
          </p:cNvSpPr>
          <p:nvPr>
            <p:ph type="dt" sz="half" idx="10"/>
          </p:nvPr>
        </p:nvSpPr>
        <p:spPr/>
        <p:txBody>
          <a:bodyPr/>
          <a:lstStyle/>
          <a:p>
            <a:fld id="{4E8F4DB4-367E-1D45-A1A3-E1BA67443780}" type="datetime1">
              <a:rPr lang="en-GB" smtClean="0"/>
              <a:pPr/>
              <a:t>22/09/2020</a:t>
            </a:fld>
            <a:endParaRPr lang="en-GB"/>
          </a:p>
        </p:txBody>
      </p:sp>
      <p:sp>
        <p:nvSpPr>
          <p:cNvPr id="5" name="Slide Number Placeholder 4">
            <a:extLst>
              <a:ext uri="{FF2B5EF4-FFF2-40B4-BE49-F238E27FC236}">
                <a16:creationId xmlns:a16="http://schemas.microsoft.com/office/drawing/2014/main" id="{7CC4F2DB-B785-473C-93FA-2AAC49EAADA1}"/>
              </a:ext>
            </a:extLst>
          </p:cNvPr>
          <p:cNvSpPr>
            <a:spLocks noGrp="1"/>
          </p:cNvSpPr>
          <p:nvPr>
            <p:ph type="sldNum" sz="quarter" idx="11"/>
          </p:nvPr>
        </p:nvSpPr>
        <p:spPr/>
        <p:txBody>
          <a:bodyPr/>
          <a:lstStyle/>
          <a:p>
            <a:fld id="{3180A669-A84B-9048-BBB3-881B586256AA}" type="slidenum">
              <a:rPr lang="en-GB" smtClean="0"/>
              <a:pPr/>
              <a:t>17</a:t>
            </a:fld>
            <a:endParaRPr lang="en-GB"/>
          </a:p>
        </p:txBody>
      </p:sp>
    </p:spTree>
    <p:extLst>
      <p:ext uri="{BB962C8B-B14F-4D97-AF65-F5344CB8AC3E}">
        <p14:creationId xmlns:p14="http://schemas.microsoft.com/office/powerpoint/2010/main" val="239624406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BFE00-1802-4F7F-8519-FD79A342C9D3}"/>
              </a:ext>
            </a:extLst>
          </p:cNvPr>
          <p:cNvSpPr>
            <a:spLocks noGrp="1"/>
          </p:cNvSpPr>
          <p:nvPr>
            <p:ph type="title"/>
          </p:nvPr>
        </p:nvSpPr>
        <p:spPr>
          <a:xfrm>
            <a:off x="250825" y="423728"/>
            <a:ext cx="8229600" cy="1143000"/>
          </a:xfrm>
        </p:spPr>
        <p:txBody>
          <a:bodyPr/>
          <a:lstStyle/>
          <a:p>
            <a:r>
              <a:rPr lang="en-GB" dirty="0"/>
              <a:t>Richard Boyatzis’ Framework of emotional Intelligent (EI) </a:t>
            </a:r>
          </a:p>
        </p:txBody>
      </p:sp>
      <p:sp>
        <p:nvSpPr>
          <p:cNvPr id="3" name="Content Placeholder 2">
            <a:extLst>
              <a:ext uri="{FF2B5EF4-FFF2-40B4-BE49-F238E27FC236}">
                <a16:creationId xmlns:a16="http://schemas.microsoft.com/office/drawing/2014/main" id="{4583C2BA-1C25-4AA2-AC57-D387B59A9F4B}"/>
              </a:ext>
            </a:extLst>
          </p:cNvPr>
          <p:cNvSpPr>
            <a:spLocks noGrp="1"/>
          </p:cNvSpPr>
          <p:nvPr>
            <p:ph idx="1"/>
          </p:nvPr>
        </p:nvSpPr>
        <p:spPr>
          <a:xfrm>
            <a:off x="444996" y="1801745"/>
            <a:ext cx="8229600" cy="3916363"/>
          </a:xfrm>
        </p:spPr>
        <p:txBody>
          <a:bodyPr/>
          <a:lstStyle/>
          <a:p>
            <a:r>
              <a:rPr lang="en-GB" dirty="0"/>
              <a:t>Competencies that have a compensatory relationship are able to make up for the lack of use of or weakness in each other. </a:t>
            </a:r>
          </a:p>
          <a:p>
            <a:r>
              <a:rPr lang="en-GB" dirty="0"/>
              <a:t>Achievement Orientation and Initiative are examples of compensatory competencies. </a:t>
            </a:r>
          </a:p>
        </p:txBody>
      </p:sp>
      <p:sp>
        <p:nvSpPr>
          <p:cNvPr id="4" name="Date Placeholder 3">
            <a:extLst>
              <a:ext uri="{FF2B5EF4-FFF2-40B4-BE49-F238E27FC236}">
                <a16:creationId xmlns:a16="http://schemas.microsoft.com/office/drawing/2014/main" id="{40F84F71-EF71-446E-BFB8-CB4BA69F9A5F}"/>
              </a:ext>
            </a:extLst>
          </p:cNvPr>
          <p:cNvSpPr>
            <a:spLocks noGrp="1"/>
          </p:cNvSpPr>
          <p:nvPr>
            <p:ph type="dt" sz="half" idx="10"/>
          </p:nvPr>
        </p:nvSpPr>
        <p:spPr/>
        <p:txBody>
          <a:bodyPr/>
          <a:lstStyle/>
          <a:p>
            <a:fld id="{4E8F4DB4-367E-1D45-A1A3-E1BA67443780}" type="datetime1">
              <a:rPr lang="en-GB" smtClean="0"/>
              <a:pPr/>
              <a:t>22/09/2020</a:t>
            </a:fld>
            <a:endParaRPr lang="en-GB"/>
          </a:p>
        </p:txBody>
      </p:sp>
      <p:sp>
        <p:nvSpPr>
          <p:cNvPr id="5" name="Slide Number Placeholder 4">
            <a:extLst>
              <a:ext uri="{FF2B5EF4-FFF2-40B4-BE49-F238E27FC236}">
                <a16:creationId xmlns:a16="http://schemas.microsoft.com/office/drawing/2014/main" id="{7CC4F2DB-B785-473C-93FA-2AAC49EAADA1}"/>
              </a:ext>
            </a:extLst>
          </p:cNvPr>
          <p:cNvSpPr>
            <a:spLocks noGrp="1"/>
          </p:cNvSpPr>
          <p:nvPr>
            <p:ph type="sldNum" sz="quarter" idx="11"/>
          </p:nvPr>
        </p:nvSpPr>
        <p:spPr/>
        <p:txBody>
          <a:bodyPr/>
          <a:lstStyle/>
          <a:p>
            <a:fld id="{3180A669-A84B-9048-BBB3-881B586256AA}" type="slidenum">
              <a:rPr lang="en-GB" smtClean="0"/>
              <a:pPr/>
              <a:t>18</a:t>
            </a:fld>
            <a:endParaRPr lang="en-GB"/>
          </a:p>
        </p:txBody>
      </p:sp>
    </p:spTree>
    <p:extLst>
      <p:ext uri="{BB962C8B-B14F-4D97-AF65-F5344CB8AC3E}">
        <p14:creationId xmlns:p14="http://schemas.microsoft.com/office/powerpoint/2010/main" val="186376917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BFE00-1802-4F7F-8519-FD79A342C9D3}"/>
              </a:ext>
            </a:extLst>
          </p:cNvPr>
          <p:cNvSpPr>
            <a:spLocks noGrp="1"/>
          </p:cNvSpPr>
          <p:nvPr>
            <p:ph type="title"/>
          </p:nvPr>
        </p:nvSpPr>
        <p:spPr>
          <a:xfrm>
            <a:off x="250825" y="423728"/>
            <a:ext cx="8229600" cy="1143000"/>
          </a:xfrm>
        </p:spPr>
        <p:txBody>
          <a:bodyPr/>
          <a:lstStyle/>
          <a:p>
            <a:r>
              <a:rPr lang="en-GB" dirty="0"/>
              <a:t>Richard Boyatzis’ Framework of emotional Intelligent (EI) </a:t>
            </a:r>
          </a:p>
        </p:txBody>
      </p:sp>
      <p:sp>
        <p:nvSpPr>
          <p:cNvPr id="3" name="Content Placeholder 2">
            <a:extLst>
              <a:ext uri="{FF2B5EF4-FFF2-40B4-BE49-F238E27FC236}">
                <a16:creationId xmlns:a16="http://schemas.microsoft.com/office/drawing/2014/main" id="{4583C2BA-1C25-4AA2-AC57-D387B59A9F4B}"/>
              </a:ext>
            </a:extLst>
          </p:cNvPr>
          <p:cNvSpPr>
            <a:spLocks noGrp="1"/>
          </p:cNvSpPr>
          <p:nvPr>
            <p:ph idx="1"/>
          </p:nvPr>
        </p:nvSpPr>
        <p:spPr>
          <a:xfrm>
            <a:off x="444996" y="1801745"/>
            <a:ext cx="8229600" cy="3916363"/>
          </a:xfrm>
        </p:spPr>
        <p:txBody>
          <a:bodyPr/>
          <a:lstStyle/>
          <a:p>
            <a:r>
              <a:rPr lang="en-GB" dirty="0"/>
              <a:t>The fourth and final type of competency relationship is antagonistic. Being very strong in one competence may prevent the use or demonstration of another. Often the person who has the ability to balance the use of antagonistic competencies demonstrates the best performance. </a:t>
            </a:r>
          </a:p>
        </p:txBody>
      </p:sp>
      <p:sp>
        <p:nvSpPr>
          <p:cNvPr id="4" name="Date Placeholder 3">
            <a:extLst>
              <a:ext uri="{FF2B5EF4-FFF2-40B4-BE49-F238E27FC236}">
                <a16:creationId xmlns:a16="http://schemas.microsoft.com/office/drawing/2014/main" id="{40F84F71-EF71-446E-BFB8-CB4BA69F9A5F}"/>
              </a:ext>
            </a:extLst>
          </p:cNvPr>
          <p:cNvSpPr>
            <a:spLocks noGrp="1"/>
          </p:cNvSpPr>
          <p:nvPr>
            <p:ph type="dt" sz="half" idx="10"/>
          </p:nvPr>
        </p:nvSpPr>
        <p:spPr/>
        <p:txBody>
          <a:bodyPr/>
          <a:lstStyle/>
          <a:p>
            <a:fld id="{4E8F4DB4-367E-1D45-A1A3-E1BA67443780}" type="datetime1">
              <a:rPr lang="en-GB" smtClean="0"/>
              <a:pPr/>
              <a:t>22/09/2020</a:t>
            </a:fld>
            <a:endParaRPr lang="en-GB"/>
          </a:p>
        </p:txBody>
      </p:sp>
      <p:sp>
        <p:nvSpPr>
          <p:cNvPr id="5" name="Slide Number Placeholder 4">
            <a:extLst>
              <a:ext uri="{FF2B5EF4-FFF2-40B4-BE49-F238E27FC236}">
                <a16:creationId xmlns:a16="http://schemas.microsoft.com/office/drawing/2014/main" id="{7CC4F2DB-B785-473C-93FA-2AAC49EAADA1}"/>
              </a:ext>
            </a:extLst>
          </p:cNvPr>
          <p:cNvSpPr>
            <a:spLocks noGrp="1"/>
          </p:cNvSpPr>
          <p:nvPr>
            <p:ph type="sldNum" sz="quarter" idx="11"/>
          </p:nvPr>
        </p:nvSpPr>
        <p:spPr/>
        <p:txBody>
          <a:bodyPr/>
          <a:lstStyle/>
          <a:p>
            <a:fld id="{3180A669-A84B-9048-BBB3-881B586256AA}" type="slidenum">
              <a:rPr lang="en-GB" smtClean="0"/>
              <a:pPr/>
              <a:t>19</a:t>
            </a:fld>
            <a:endParaRPr lang="en-GB"/>
          </a:p>
        </p:txBody>
      </p:sp>
    </p:spTree>
    <p:extLst>
      <p:ext uri="{BB962C8B-B14F-4D97-AF65-F5344CB8AC3E}">
        <p14:creationId xmlns:p14="http://schemas.microsoft.com/office/powerpoint/2010/main" val="422198259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BFE00-1802-4F7F-8519-FD79A342C9D3}"/>
              </a:ext>
            </a:extLst>
          </p:cNvPr>
          <p:cNvSpPr>
            <a:spLocks noGrp="1"/>
          </p:cNvSpPr>
          <p:nvPr>
            <p:ph type="title"/>
          </p:nvPr>
        </p:nvSpPr>
        <p:spPr>
          <a:xfrm>
            <a:off x="250825" y="423728"/>
            <a:ext cx="8229600" cy="1143000"/>
          </a:xfrm>
        </p:spPr>
        <p:txBody>
          <a:bodyPr/>
          <a:lstStyle/>
          <a:p>
            <a:r>
              <a:rPr lang="en-GB" dirty="0"/>
              <a:t>Richard Boyatzis’ Framework of emotional Intelligent (EI) </a:t>
            </a:r>
          </a:p>
        </p:txBody>
      </p:sp>
      <p:sp>
        <p:nvSpPr>
          <p:cNvPr id="3" name="Content Placeholder 2">
            <a:extLst>
              <a:ext uri="{FF2B5EF4-FFF2-40B4-BE49-F238E27FC236}">
                <a16:creationId xmlns:a16="http://schemas.microsoft.com/office/drawing/2014/main" id="{4583C2BA-1C25-4AA2-AC57-D387B59A9F4B}"/>
              </a:ext>
            </a:extLst>
          </p:cNvPr>
          <p:cNvSpPr>
            <a:spLocks noGrp="1"/>
          </p:cNvSpPr>
          <p:nvPr>
            <p:ph idx="1"/>
          </p:nvPr>
        </p:nvSpPr>
        <p:spPr>
          <a:xfrm>
            <a:off x="444996" y="1801745"/>
            <a:ext cx="8229600" cy="3916363"/>
          </a:xfrm>
        </p:spPr>
        <p:txBody>
          <a:bodyPr/>
          <a:lstStyle/>
          <a:p>
            <a:r>
              <a:rPr lang="en-GB" dirty="0"/>
              <a:t>In the emotional intelligence competence model, Self-Control can be antagonistic to Initiative. As Boyatzis (1999a) reports: “If someone demonstrates a great deal of Self-control and inhibits their impulses and actions, they would have an increasingly difficult time demonstrating Initiative and starting things before anyone asks.”</a:t>
            </a:r>
          </a:p>
        </p:txBody>
      </p:sp>
      <p:sp>
        <p:nvSpPr>
          <p:cNvPr id="4" name="Date Placeholder 3">
            <a:extLst>
              <a:ext uri="{FF2B5EF4-FFF2-40B4-BE49-F238E27FC236}">
                <a16:creationId xmlns:a16="http://schemas.microsoft.com/office/drawing/2014/main" id="{40F84F71-EF71-446E-BFB8-CB4BA69F9A5F}"/>
              </a:ext>
            </a:extLst>
          </p:cNvPr>
          <p:cNvSpPr>
            <a:spLocks noGrp="1"/>
          </p:cNvSpPr>
          <p:nvPr>
            <p:ph type="dt" sz="half" idx="10"/>
          </p:nvPr>
        </p:nvSpPr>
        <p:spPr/>
        <p:txBody>
          <a:bodyPr/>
          <a:lstStyle/>
          <a:p>
            <a:fld id="{4E8F4DB4-367E-1D45-A1A3-E1BA67443780}" type="datetime1">
              <a:rPr lang="en-GB" smtClean="0"/>
              <a:pPr/>
              <a:t>22/09/2020</a:t>
            </a:fld>
            <a:endParaRPr lang="en-GB"/>
          </a:p>
        </p:txBody>
      </p:sp>
      <p:sp>
        <p:nvSpPr>
          <p:cNvPr id="5" name="Slide Number Placeholder 4">
            <a:extLst>
              <a:ext uri="{FF2B5EF4-FFF2-40B4-BE49-F238E27FC236}">
                <a16:creationId xmlns:a16="http://schemas.microsoft.com/office/drawing/2014/main" id="{7CC4F2DB-B785-473C-93FA-2AAC49EAADA1}"/>
              </a:ext>
            </a:extLst>
          </p:cNvPr>
          <p:cNvSpPr>
            <a:spLocks noGrp="1"/>
          </p:cNvSpPr>
          <p:nvPr>
            <p:ph type="sldNum" sz="quarter" idx="11"/>
          </p:nvPr>
        </p:nvSpPr>
        <p:spPr/>
        <p:txBody>
          <a:bodyPr/>
          <a:lstStyle/>
          <a:p>
            <a:fld id="{3180A669-A84B-9048-BBB3-881B586256AA}" type="slidenum">
              <a:rPr lang="en-GB" smtClean="0"/>
              <a:pPr/>
              <a:t>20</a:t>
            </a:fld>
            <a:endParaRPr lang="en-GB"/>
          </a:p>
        </p:txBody>
      </p:sp>
    </p:spTree>
    <p:extLst>
      <p:ext uri="{BB962C8B-B14F-4D97-AF65-F5344CB8AC3E}">
        <p14:creationId xmlns:p14="http://schemas.microsoft.com/office/powerpoint/2010/main" val="22756949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317804-686A-44FC-AFC1-0813940B1F58}"/>
              </a:ext>
            </a:extLst>
          </p:cNvPr>
          <p:cNvSpPr>
            <a:spLocks noGrp="1"/>
          </p:cNvSpPr>
          <p:nvPr>
            <p:ph type="title"/>
          </p:nvPr>
        </p:nvSpPr>
        <p:spPr>
          <a:xfrm>
            <a:off x="439316" y="0"/>
            <a:ext cx="8229600" cy="1143000"/>
          </a:xfrm>
        </p:spPr>
        <p:txBody>
          <a:bodyPr/>
          <a:lstStyle/>
          <a:p>
            <a:r>
              <a:rPr lang="en-GB" dirty="0"/>
              <a:t>References</a:t>
            </a:r>
          </a:p>
        </p:txBody>
      </p:sp>
      <p:sp>
        <p:nvSpPr>
          <p:cNvPr id="3" name="Content Placeholder 2">
            <a:extLst>
              <a:ext uri="{FF2B5EF4-FFF2-40B4-BE49-F238E27FC236}">
                <a16:creationId xmlns:a16="http://schemas.microsoft.com/office/drawing/2014/main" id="{BD7C182B-596C-4208-BD40-D9E1ECCA9D72}"/>
              </a:ext>
            </a:extLst>
          </p:cNvPr>
          <p:cNvSpPr>
            <a:spLocks noGrp="1"/>
          </p:cNvSpPr>
          <p:nvPr>
            <p:ph idx="1"/>
          </p:nvPr>
        </p:nvSpPr>
        <p:spPr>
          <a:xfrm>
            <a:off x="439316" y="1066800"/>
            <a:ext cx="8229600" cy="3916363"/>
          </a:xfrm>
        </p:spPr>
        <p:txBody>
          <a:bodyPr/>
          <a:lstStyle/>
          <a:p>
            <a:r>
              <a:rPr lang="en-GB" sz="2800" dirty="0" err="1"/>
              <a:t>Cherniss</a:t>
            </a:r>
            <a:r>
              <a:rPr lang="en-GB" sz="2800" dirty="0"/>
              <a:t>, Goleman, </a:t>
            </a:r>
            <a:r>
              <a:rPr lang="en-GB" sz="2800" dirty="0" err="1"/>
              <a:t>Cherniss</a:t>
            </a:r>
            <a:r>
              <a:rPr lang="en-GB" sz="2800" dirty="0"/>
              <a:t>, Cary, and Goleman, Daniel. </a:t>
            </a:r>
            <a:r>
              <a:rPr lang="en-GB" sz="2800" i="1" dirty="0"/>
              <a:t>The Emotionally Intelligent Workplace How to Select For, Measure, and Improve Emotional Intelligence in Individuals, Groups, and Organizations</a:t>
            </a:r>
            <a:r>
              <a:rPr lang="en-GB" sz="2800" dirty="0"/>
              <a:t>. 1st ed. San Francisco: Jossey-Bass, 2001. Jossey-Bass Business &amp; Management Ser. Web.</a:t>
            </a:r>
          </a:p>
          <a:p>
            <a:r>
              <a:rPr lang="en-GB" sz="2800" dirty="0"/>
              <a:t>Daniel Goleman AN EI-BASED THEORY OF PERFORMANCE Daniel Goleman </a:t>
            </a:r>
            <a:r>
              <a:rPr lang="en-GB" sz="2800" dirty="0" err="1"/>
              <a:t>Iintelligence</a:t>
            </a:r>
            <a:r>
              <a:rPr lang="en-GB" sz="2800" dirty="0"/>
              <a:t> 1998, in Working with Emotional Intelligence, </a:t>
            </a:r>
          </a:p>
          <a:p>
            <a:endParaRPr lang="en-GB" sz="2800" dirty="0"/>
          </a:p>
        </p:txBody>
      </p:sp>
      <p:sp>
        <p:nvSpPr>
          <p:cNvPr id="4" name="Date Placeholder 3">
            <a:extLst>
              <a:ext uri="{FF2B5EF4-FFF2-40B4-BE49-F238E27FC236}">
                <a16:creationId xmlns:a16="http://schemas.microsoft.com/office/drawing/2014/main" id="{FA033136-C5C8-4B70-9898-9015DEDABFD8}"/>
              </a:ext>
            </a:extLst>
          </p:cNvPr>
          <p:cNvSpPr>
            <a:spLocks noGrp="1"/>
          </p:cNvSpPr>
          <p:nvPr>
            <p:ph type="dt" sz="half" idx="10"/>
          </p:nvPr>
        </p:nvSpPr>
        <p:spPr/>
        <p:txBody>
          <a:bodyPr/>
          <a:lstStyle/>
          <a:p>
            <a:fld id="{4E8F4DB4-367E-1D45-A1A3-E1BA67443780}" type="datetime1">
              <a:rPr lang="en-GB" smtClean="0"/>
              <a:pPr/>
              <a:t>22/09/2020</a:t>
            </a:fld>
            <a:endParaRPr lang="en-GB"/>
          </a:p>
        </p:txBody>
      </p:sp>
      <p:sp>
        <p:nvSpPr>
          <p:cNvPr id="5" name="Slide Number Placeholder 4">
            <a:extLst>
              <a:ext uri="{FF2B5EF4-FFF2-40B4-BE49-F238E27FC236}">
                <a16:creationId xmlns:a16="http://schemas.microsoft.com/office/drawing/2014/main" id="{64554AC0-A02E-4026-83CF-E255EF33B431}"/>
              </a:ext>
            </a:extLst>
          </p:cNvPr>
          <p:cNvSpPr>
            <a:spLocks noGrp="1"/>
          </p:cNvSpPr>
          <p:nvPr>
            <p:ph type="sldNum" sz="quarter" idx="11"/>
          </p:nvPr>
        </p:nvSpPr>
        <p:spPr/>
        <p:txBody>
          <a:bodyPr/>
          <a:lstStyle/>
          <a:p>
            <a:fld id="{3180A669-A84B-9048-BBB3-881B586256AA}" type="slidenum">
              <a:rPr lang="en-GB" smtClean="0"/>
              <a:pPr/>
              <a:t>21</a:t>
            </a:fld>
            <a:endParaRPr lang="en-GB"/>
          </a:p>
        </p:txBody>
      </p:sp>
    </p:spTree>
    <p:extLst>
      <p:ext uri="{BB962C8B-B14F-4D97-AF65-F5344CB8AC3E}">
        <p14:creationId xmlns:p14="http://schemas.microsoft.com/office/powerpoint/2010/main" val="3954558209"/>
      </p:ext>
    </p:extLst>
  </p:cSld>
  <p:clrMapOvr>
    <a:masterClrMapping/>
  </p:clrMapOvr>
</p:sld>
</file>

<file path=ppt/theme/theme1.xml><?xml version="1.0" encoding="utf-8"?>
<a:theme xmlns:a="http://schemas.openxmlformats.org/drawingml/2006/main" name="20140311PresentationUWTSDTemplate">
  <a:themeElements>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0140311PresentationUWTSDTemplate">
      <a:majorFont>
        <a:latin typeface="Myriad Pro"/>
        <a:ea typeface="ＭＳ Ｐゴシック"/>
        <a:cs typeface=""/>
      </a:majorFont>
      <a:minorFont>
        <a:latin typeface="Myriad Pro"/>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raClrScheme>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1_20140311PresentationUWTSDTemplate">
  <a:themeElements>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1_20140311PresentationUWTSDTemplate">
      <a:majorFont>
        <a:latin typeface="Myriad Pro"/>
        <a:ea typeface="ＭＳ Ｐゴシック"/>
        <a:cs typeface=""/>
      </a:majorFont>
      <a:minorFont>
        <a:latin typeface="Myriad Pro"/>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raClrScheme>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2_20140311PresentationUWTSDTemplate">
  <a:themeElements>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_20140311PresentationUWTSDTemplate">
      <a:majorFont>
        <a:latin typeface="Myriad Pro"/>
        <a:ea typeface="ＭＳ Ｐゴシック"/>
        <a:cs typeface=""/>
      </a:majorFont>
      <a:minorFont>
        <a:latin typeface="Myriad Pro"/>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raClrScheme>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6148</TotalTime>
  <Words>1042</Words>
  <Application>Microsoft Office PowerPoint</Application>
  <PresentationFormat>On-screen Show (4:3)</PresentationFormat>
  <Paragraphs>102</Paragraphs>
  <Slides>21</Slides>
  <Notes>0</Notes>
  <HiddenSlides>0</HiddenSlides>
  <MMClips>0</MMClips>
  <ScaleCrop>false</ScaleCrop>
  <HeadingPairs>
    <vt:vector size="6" baseType="variant">
      <vt:variant>
        <vt:lpstr>Fonts Used</vt:lpstr>
      </vt:variant>
      <vt:variant>
        <vt:i4>3</vt:i4>
      </vt:variant>
      <vt:variant>
        <vt:lpstr>Theme</vt:lpstr>
      </vt:variant>
      <vt:variant>
        <vt:i4>3</vt:i4>
      </vt:variant>
      <vt:variant>
        <vt:lpstr>Slide Titles</vt:lpstr>
      </vt:variant>
      <vt:variant>
        <vt:i4>21</vt:i4>
      </vt:variant>
    </vt:vector>
  </HeadingPairs>
  <TitlesOfParts>
    <vt:vector size="27" baseType="lpstr">
      <vt:lpstr>Arial</vt:lpstr>
      <vt:lpstr>Myriad Pro</vt:lpstr>
      <vt:lpstr>Times New Roman</vt:lpstr>
      <vt:lpstr>20140311PresentationUWTSDTemplate</vt:lpstr>
      <vt:lpstr>1_20140311PresentationUWTSDTemplate</vt:lpstr>
      <vt:lpstr>2_20140311PresentationUWTSDTemplate</vt:lpstr>
      <vt:lpstr>Developing Emotional Intelligence Skills for the Workplace  Week 4</vt:lpstr>
      <vt:lpstr>Framework of emotional Intelligent (EI) </vt:lpstr>
      <vt:lpstr>Goleman’s Framework of emotional Intelligent (EI) </vt:lpstr>
      <vt:lpstr>Framework of emotional Intelligent (EI) </vt:lpstr>
      <vt:lpstr>David McClelland’s Framework of emotional Intelligent (EI) </vt:lpstr>
      <vt:lpstr>David McClelland’s Framework of emotional Intelligent (EI) </vt:lpstr>
      <vt:lpstr>David McClelland’s Framework of emotional Intelligent (EI) </vt:lpstr>
      <vt:lpstr>David McClelland’s Framework of emotional Intelligent (EI) </vt:lpstr>
      <vt:lpstr>David McClelland’s Framework of emotional Intelligent (EI) </vt:lpstr>
      <vt:lpstr>David McClelland’s Framework of emotional Intelligent (EI) </vt:lpstr>
      <vt:lpstr>Richard Boyatzis’ Framework of emotional Intelligent (EI) </vt:lpstr>
      <vt:lpstr>Richard Boyatzis’ Framework of emotional Intelligent (EI) </vt:lpstr>
      <vt:lpstr>Richard Boyatzis’ Framework of emotional Intelligent (EI) </vt:lpstr>
      <vt:lpstr>Richard Boyatzis’ Framework of emotional Intelligent (EI) </vt:lpstr>
      <vt:lpstr>Richard Boyatzis’ Framework of emotional Intelligent (EI) </vt:lpstr>
      <vt:lpstr>Richard Boyatzis’ Framework of emotional Intelligent (EI) </vt:lpstr>
      <vt:lpstr>Richard Boyatzis’ Framework of emotional Intelligent (EI) </vt:lpstr>
      <vt:lpstr>Richard Boyatzis’ Framework of emotional Intelligent (EI) </vt:lpstr>
      <vt:lpstr>Richard Boyatzis’ Framework of emotional Intelligent (EI) </vt:lpstr>
      <vt:lpstr>Richard Boyatzis’ Framework of emotional Intelligent (EI) </vt:lpstr>
      <vt:lpstr>References</vt:lpstr>
    </vt:vector>
  </TitlesOfParts>
  <Company>Artaffairs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Organizational Behaviour</dc:title>
  <dc:creator>Conny &amp; Carwyn Matera-Rogers</dc:creator>
  <cp:lastModifiedBy>MD Kalam</cp:lastModifiedBy>
  <cp:revision>155</cp:revision>
  <dcterms:created xsi:type="dcterms:W3CDTF">2000-07-11T10:51:26Z</dcterms:created>
  <dcterms:modified xsi:type="dcterms:W3CDTF">2020-09-22T13:52:31Z</dcterms:modified>
</cp:coreProperties>
</file>