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8" r:id="rId4"/>
    <p:sldId id="259" r:id="rId5"/>
    <p:sldId id="260" r:id="rId6"/>
    <p:sldId id="262" r:id="rId7"/>
    <p:sldId id="261" r:id="rId8"/>
    <p:sldId id="266" r:id="rId9"/>
    <p:sldId id="263" r:id="rId10"/>
    <p:sldId id="265" r:id="rId11"/>
    <p:sldId id="267"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59DE2-EEE4-B69D-75C1-46340D60F9BD}" v="669" dt="2025-01-15T09:46:33.8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 Foxall (2405523)" userId="S::2405523@student.uwtsd.ac.uk::e135a48c-30e7-4be2-9a4a-b3dbbfc1ffa0" providerId="AD" clId="Web-{42A4E491-A739-9EC9-B046-6AEA11C158AF}"/>
    <pc:docChg chg="addSld modSld addMainMaster delMainMaster">
      <pc:chgData name="Mel Foxall (2405523)" userId="S::2405523@student.uwtsd.ac.uk::e135a48c-30e7-4be2-9a4a-b3dbbfc1ffa0" providerId="AD" clId="Web-{42A4E491-A739-9EC9-B046-6AEA11C158AF}" dt="2024-12-19T19:18:56.821" v="342" actId="20577"/>
      <pc:docMkLst>
        <pc:docMk/>
      </pc:docMkLst>
      <pc:sldChg chg="addSp delSp modSp mod modClrScheme chgLayout">
        <pc:chgData name="Mel Foxall (2405523)" userId="S::2405523@student.uwtsd.ac.uk::e135a48c-30e7-4be2-9a4a-b3dbbfc1ffa0" providerId="AD" clId="Web-{42A4E491-A739-9EC9-B046-6AEA11C158AF}" dt="2024-12-19T11:37:43.307" v="177" actId="1076"/>
        <pc:sldMkLst>
          <pc:docMk/>
          <pc:sldMk cId="109857222" sldId="256"/>
        </pc:sldMkLst>
        <pc:spChg chg="mod ord">
          <ac:chgData name="Mel Foxall (2405523)" userId="S::2405523@student.uwtsd.ac.uk::e135a48c-30e7-4be2-9a4a-b3dbbfc1ffa0" providerId="AD" clId="Web-{42A4E491-A739-9EC9-B046-6AEA11C158AF}" dt="2024-12-19T09:38:22.180" v="125"/>
          <ac:spMkLst>
            <pc:docMk/>
            <pc:sldMk cId="109857222" sldId="256"/>
            <ac:spMk id="2" creationId="{00000000-0000-0000-0000-000000000000}"/>
          </ac:spMkLst>
        </pc:spChg>
        <pc:spChg chg="del">
          <ac:chgData name="Mel Foxall (2405523)" userId="S::2405523@student.uwtsd.ac.uk::e135a48c-30e7-4be2-9a4a-b3dbbfc1ffa0" providerId="AD" clId="Web-{42A4E491-A739-9EC9-B046-6AEA11C158AF}" dt="2024-12-19T09:31:50.397" v="38"/>
          <ac:spMkLst>
            <pc:docMk/>
            <pc:sldMk cId="109857222" sldId="256"/>
            <ac:spMk id="3" creationId="{00000000-0000-0000-0000-000000000000}"/>
          </ac:spMkLst>
        </pc:spChg>
        <pc:spChg chg="add del mod">
          <ac:chgData name="Mel Foxall (2405523)" userId="S::2405523@student.uwtsd.ac.uk::e135a48c-30e7-4be2-9a4a-b3dbbfc1ffa0" providerId="AD" clId="Web-{42A4E491-A739-9EC9-B046-6AEA11C158AF}" dt="2024-12-19T09:25:14.645" v="18"/>
          <ac:spMkLst>
            <pc:docMk/>
            <pc:sldMk cId="109857222" sldId="256"/>
            <ac:spMk id="4" creationId="{BD8888EC-C25F-8A4D-F259-FCD1206F834D}"/>
          </ac:spMkLst>
        </pc:spChg>
        <pc:spChg chg="add del">
          <ac:chgData name="Mel Foxall (2405523)" userId="S::2405523@student.uwtsd.ac.uk::e135a48c-30e7-4be2-9a4a-b3dbbfc1ffa0" providerId="AD" clId="Web-{42A4E491-A739-9EC9-B046-6AEA11C158AF}" dt="2024-12-19T09:22:22.122" v="7"/>
          <ac:spMkLst>
            <pc:docMk/>
            <pc:sldMk cId="109857222" sldId="256"/>
            <ac:spMk id="5" creationId="{93A76B35-D1B5-AA90-4480-3E834A86838D}"/>
          </ac:spMkLst>
        </pc:spChg>
        <pc:spChg chg="add del mod">
          <ac:chgData name="Mel Foxall (2405523)" userId="S::2405523@student.uwtsd.ac.uk::e135a48c-30e7-4be2-9a4a-b3dbbfc1ffa0" providerId="AD" clId="Web-{42A4E491-A739-9EC9-B046-6AEA11C158AF}" dt="2024-12-19T09:35:39.391" v="85"/>
          <ac:spMkLst>
            <pc:docMk/>
            <pc:sldMk cId="109857222" sldId="256"/>
            <ac:spMk id="12" creationId="{79D9878C-6F0F-3C4F-B8C6-D4217FB7466C}"/>
          </ac:spMkLst>
        </pc:spChg>
        <pc:spChg chg="add del mod">
          <ac:chgData name="Mel Foxall (2405523)" userId="S::2405523@student.uwtsd.ac.uk::e135a48c-30e7-4be2-9a4a-b3dbbfc1ffa0" providerId="AD" clId="Web-{42A4E491-A739-9EC9-B046-6AEA11C158AF}" dt="2024-12-19T09:35:39.391" v="85"/>
          <ac:spMkLst>
            <pc:docMk/>
            <pc:sldMk cId="109857222" sldId="256"/>
            <ac:spMk id="14" creationId="{77E977D2-2926-C253-3561-D9C3985385BE}"/>
          </ac:spMkLst>
        </pc:spChg>
        <pc:spChg chg="add del mod">
          <ac:chgData name="Mel Foxall (2405523)" userId="S::2405523@student.uwtsd.ac.uk::e135a48c-30e7-4be2-9a4a-b3dbbfc1ffa0" providerId="AD" clId="Web-{42A4E491-A739-9EC9-B046-6AEA11C158AF}" dt="2024-12-19T09:35:39.391" v="85"/>
          <ac:spMkLst>
            <pc:docMk/>
            <pc:sldMk cId="109857222" sldId="256"/>
            <ac:spMk id="16" creationId="{BDCB1B99-276E-6621-D8C4-422D9B6A9F55}"/>
          </ac:spMkLst>
        </pc:spChg>
        <pc:spChg chg="add mod ord">
          <ac:chgData name="Mel Foxall (2405523)" userId="S::2405523@student.uwtsd.ac.uk::e135a48c-30e7-4be2-9a4a-b3dbbfc1ffa0" providerId="AD" clId="Web-{42A4E491-A739-9EC9-B046-6AEA11C158AF}" dt="2024-12-19T09:38:22.180" v="125"/>
          <ac:spMkLst>
            <pc:docMk/>
            <pc:sldMk cId="109857222" sldId="256"/>
            <ac:spMk id="18" creationId="{326656B2-F179-552E-A8AD-E4A96C618A31}"/>
          </ac:spMkLst>
        </pc:spChg>
        <pc:spChg chg="add mod ord">
          <ac:chgData name="Mel Foxall (2405523)" userId="S::2405523@student.uwtsd.ac.uk::e135a48c-30e7-4be2-9a4a-b3dbbfc1ffa0" providerId="AD" clId="Web-{42A4E491-A739-9EC9-B046-6AEA11C158AF}" dt="2024-12-19T09:38:22.180" v="125"/>
          <ac:spMkLst>
            <pc:docMk/>
            <pc:sldMk cId="109857222" sldId="256"/>
            <ac:spMk id="19" creationId="{250B8F92-D8C5-FF5D-FA27-669F7753044C}"/>
          </ac:spMkLst>
        </pc:spChg>
        <pc:spChg chg="add mod ord">
          <ac:chgData name="Mel Foxall (2405523)" userId="S::2405523@student.uwtsd.ac.uk::e135a48c-30e7-4be2-9a4a-b3dbbfc1ffa0" providerId="AD" clId="Web-{42A4E491-A739-9EC9-B046-6AEA11C158AF}" dt="2024-12-19T09:38:22.180" v="125"/>
          <ac:spMkLst>
            <pc:docMk/>
            <pc:sldMk cId="109857222" sldId="256"/>
            <ac:spMk id="20" creationId="{BCE4AF85-6745-635B-4729-F4B1CA3735EF}"/>
          </ac:spMkLst>
        </pc:spChg>
        <pc:graphicFrameChg chg="add mod modGraphic">
          <ac:chgData name="Mel Foxall (2405523)" userId="S::2405523@student.uwtsd.ac.uk::e135a48c-30e7-4be2-9a4a-b3dbbfc1ffa0" providerId="AD" clId="Web-{42A4E491-A739-9EC9-B046-6AEA11C158AF}" dt="2024-12-19T11:37:43.307" v="177" actId="1076"/>
          <ac:graphicFrameMkLst>
            <pc:docMk/>
            <pc:sldMk cId="109857222" sldId="256"/>
            <ac:graphicFrameMk id="7" creationId="{2BD5085A-EEED-0C52-3C7A-EF5C1A4CEB0A}"/>
          </ac:graphicFrameMkLst>
        </pc:graphicFrameChg>
        <pc:graphicFrameChg chg="add del mod modGraphic">
          <ac:chgData name="Mel Foxall (2405523)" userId="S::2405523@student.uwtsd.ac.uk::e135a48c-30e7-4be2-9a4a-b3dbbfc1ffa0" providerId="AD" clId="Web-{42A4E491-A739-9EC9-B046-6AEA11C158AF}" dt="2024-12-19T09:32:48.321" v="58"/>
          <ac:graphicFrameMkLst>
            <pc:docMk/>
            <pc:sldMk cId="109857222" sldId="256"/>
            <ac:graphicFrameMk id="9" creationId="{953DDB30-C62C-EF1A-4B1B-94CC5A50B9E7}"/>
          </ac:graphicFrameMkLst>
        </pc:graphicFrameChg>
      </pc:sldChg>
      <pc:sldChg chg="addSp delSp modSp new mod modClrScheme chgLayout">
        <pc:chgData name="Mel Foxall (2405523)" userId="S::2405523@student.uwtsd.ac.uk::e135a48c-30e7-4be2-9a4a-b3dbbfc1ffa0" providerId="AD" clId="Web-{42A4E491-A739-9EC9-B046-6AEA11C158AF}" dt="2024-12-19T12:46:28.692" v="202" actId="20577"/>
        <pc:sldMkLst>
          <pc:docMk/>
          <pc:sldMk cId="3309960446" sldId="257"/>
        </pc:sldMkLst>
        <pc:spChg chg="mod">
          <ac:chgData name="Mel Foxall (2405523)" userId="S::2405523@student.uwtsd.ac.uk::e135a48c-30e7-4be2-9a4a-b3dbbfc1ffa0" providerId="AD" clId="Web-{42A4E491-A739-9EC9-B046-6AEA11C158AF}" dt="2024-12-19T12:46:28.692" v="202" actId="20577"/>
          <ac:spMkLst>
            <pc:docMk/>
            <pc:sldMk cId="3309960446" sldId="257"/>
            <ac:spMk id="2" creationId="{D963A555-43E0-AC62-EAE6-0944C4D4574C}"/>
          </ac:spMkLst>
        </pc:spChg>
        <pc:spChg chg="del">
          <ac:chgData name="Mel Foxall (2405523)" userId="S::2405523@student.uwtsd.ac.uk::e135a48c-30e7-4be2-9a4a-b3dbbfc1ffa0" providerId="AD" clId="Web-{42A4E491-A739-9EC9-B046-6AEA11C158AF}" dt="2024-12-19T12:02:53.530" v="178"/>
          <ac:spMkLst>
            <pc:docMk/>
            <pc:sldMk cId="3309960446" sldId="257"/>
            <ac:spMk id="3" creationId="{27387457-2F08-8071-8089-E0C00F8AB242}"/>
          </ac:spMkLst>
        </pc:spChg>
        <pc:spChg chg="mod">
          <ac:chgData name="Mel Foxall (2405523)" userId="S::2405523@student.uwtsd.ac.uk::e135a48c-30e7-4be2-9a4a-b3dbbfc1ffa0" providerId="AD" clId="Web-{42A4E491-A739-9EC9-B046-6AEA11C158AF}" dt="2024-12-19T12:03:05.468" v="179"/>
          <ac:spMkLst>
            <pc:docMk/>
            <pc:sldMk cId="3309960446" sldId="257"/>
            <ac:spMk id="4" creationId="{634F3A7F-E2A9-5568-B1AA-61F3E6356F1C}"/>
          </ac:spMkLst>
        </pc:spChg>
        <pc:spChg chg="mod">
          <ac:chgData name="Mel Foxall (2405523)" userId="S::2405523@student.uwtsd.ac.uk::e135a48c-30e7-4be2-9a4a-b3dbbfc1ffa0" providerId="AD" clId="Web-{42A4E491-A739-9EC9-B046-6AEA11C158AF}" dt="2024-12-19T12:03:05.468" v="179"/>
          <ac:spMkLst>
            <pc:docMk/>
            <pc:sldMk cId="3309960446" sldId="257"/>
            <ac:spMk id="5" creationId="{5F486B33-1327-08F7-58DC-15F9FB29DAF5}"/>
          </ac:spMkLst>
        </pc:spChg>
        <pc:spChg chg="mod">
          <ac:chgData name="Mel Foxall (2405523)" userId="S::2405523@student.uwtsd.ac.uk::e135a48c-30e7-4be2-9a4a-b3dbbfc1ffa0" providerId="AD" clId="Web-{42A4E491-A739-9EC9-B046-6AEA11C158AF}" dt="2024-12-19T12:03:05.468" v="179"/>
          <ac:spMkLst>
            <pc:docMk/>
            <pc:sldMk cId="3309960446" sldId="257"/>
            <ac:spMk id="6" creationId="{F7A22249-0AD0-2303-8A3E-914BA59BAEE7}"/>
          </ac:spMkLst>
        </pc:spChg>
        <pc:spChg chg="add mod">
          <ac:chgData name="Mel Foxall (2405523)" userId="S::2405523@student.uwtsd.ac.uk::e135a48c-30e7-4be2-9a4a-b3dbbfc1ffa0" providerId="AD" clId="Web-{42A4E491-A739-9EC9-B046-6AEA11C158AF}" dt="2024-12-19T12:26:15.465" v="184" actId="1076"/>
          <ac:spMkLst>
            <pc:docMk/>
            <pc:sldMk cId="3309960446" sldId="257"/>
            <ac:spMk id="8" creationId="{4B395F49-376A-E48F-C76F-E062EDE131BF}"/>
          </ac:spMkLst>
        </pc:spChg>
        <pc:spChg chg="add del mod">
          <ac:chgData name="Mel Foxall (2405523)" userId="S::2405523@student.uwtsd.ac.uk::e135a48c-30e7-4be2-9a4a-b3dbbfc1ffa0" providerId="AD" clId="Web-{42A4E491-A739-9EC9-B046-6AEA11C158AF}" dt="2024-12-19T12:27:16.170" v="186"/>
          <ac:spMkLst>
            <pc:docMk/>
            <pc:sldMk cId="3309960446" sldId="257"/>
            <ac:spMk id="12" creationId="{1EEAA0FB-F6C9-BF92-921C-7166E266DF71}"/>
          </ac:spMkLst>
        </pc:spChg>
        <pc:picChg chg="add mod ord">
          <ac:chgData name="Mel Foxall (2405523)" userId="S::2405523@student.uwtsd.ac.uk::e135a48c-30e7-4be2-9a4a-b3dbbfc1ffa0" providerId="AD" clId="Web-{42A4E491-A739-9EC9-B046-6AEA11C158AF}" dt="2024-12-19T12:25:29.464" v="181" actId="1076"/>
          <ac:picMkLst>
            <pc:docMk/>
            <pc:sldMk cId="3309960446" sldId="257"/>
            <ac:picMk id="7" creationId="{D8FABB15-DDE2-233A-BEF3-43E6422660C8}"/>
          </ac:picMkLst>
        </pc:picChg>
      </pc:sldChg>
      <pc:sldChg chg="addSp delSp modSp new mod modClrScheme chgLayout">
        <pc:chgData name="Mel Foxall (2405523)" userId="S::2405523@student.uwtsd.ac.uk::e135a48c-30e7-4be2-9a4a-b3dbbfc1ffa0" providerId="AD" clId="Web-{42A4E491-A739-9EC9-B046-6AEA11C158AF}" dt="2024-12-19T19:18:56.821" v="342" actId="20577"/>
        <pc:sldMkLst>
          <pc:docMk/>
          <pc:sldMk cId="2875652130" sldId="258"/>
        </pc:sldMkLst>
        <pc:spChg chg="mod">
          <ac:chgData name="Mel Foxall (2405523)" userId="S::2405523@student.uwtsd.ac.uk::e135a48c-30e7-4be2-9a4a-b3dbbfc1ffa0" providerId="AD" clId="Web-{42A4E491-A739-9EC9-B046-6AEA11C158AF}" dt="2024-12-19T19:18:56.821" v="342" actId="20577"/>
          <ac:spMkLst>
            <pc:docMk/>
            <pc:sldMk cId="2875652130" sldId="258"/>
            <ac:spMk id="2" creationId="{D5945D1A-D4A6-E691-274C-E83151AE055E}"/>
          </ac:spMkLst>
        </pc:spChg>
        <pc:spChg chg="del">
          <ac:chgData name="Mel Foxall (2405523)" userId="S::2405523@student.uwtsd.ac.uk::e135a48c-30e7-4be2-9a4a-b3dbbfc1ffa0" providerId="AD" clId="Web-{42A4E491-A739-9EC9-B046-6AEA11C158AF}" dt="2024-12-19T13:22:02.401" v="233"/>
          <ac:spMkLst>
            <pc:docMk/>
            <pc:sldMk cId="2875652130" sldId="258"/>
            <ac:spMk id="3" creationId="{CE798A9F-0349-3F4C-F9B3-E147B78AEA88}"/>
          </ac:spMkLst>
        </pc:spChg>
        <pc:spChg chg="del mod">
          <ac:chgData name="Mel Foxall (2405523)" userId="S::2405523@student.uwtsd.ac.uk::e135a48c-30e7-4be2-9a4a-b3dbbfc1ffa0" providerId="AD" clId="Web-{42A4E491-A739-9EC9-B046-6AEA11C158AF}" dt="2024-12-19T13:23:13.216" v="241"/>
          <ac:spMkLst>
            <pc:docMk/>
            <pc:sldMk cId="2875652130" sldId="258"/>
            <ac:spMk id="4" creationId="{AB87F8B8-270B-95B0-9C02-16F2ABCDD517}"/>
          </ac:spMkLst>
        </pc:spChg>
        <pc:spChg chg="mod">
          <ac:chgData name="Mel Foxall (2405523)" userId="S::2405523@student.uwtsd.ac.uk::e135a48c-30e7-4be2-9a4a-b3dbbfc1ffa0" providerId="AD" clId="Web-{42A4E491-A739-9EC9-B046-6AEA11C158AF}" dt="2024-12-19T13:23:13.216" v="241"/>
          <ac:spMkLst>
            <pc:docMk/>
            <pc:sldMk cId="2875652130" sldId="258"/>
            <ac:spMk id="5" creationId="{592E7E77-E8CC-821B-A791-24D5FA2FB31C}"/>
          </ac:spMkLst>
        </pc:spChg>
        <pc:spChg chg="mod">
          <ac:chgData name="Mel Foxall (2405523)" userId="S::2405523@student.uwtsd.ac.uk::e135a48c-30e7-4be2-9a4a-b3dbbfc1ffa0" providerId="AD" clId="Web-{42A4E491-A739-9EC9-B046-6AEA11C158AF}" dt="2024-12-19T13:23:13.216" v="241"/>
          <ac:spMkLst>
            <pc:docMk/>
            <pc:sldMk cId="2875652130" sldId="258"/>
            <ac:spMk id="6" creationId="{729B3F0E-0A48-6896-6BB3-1B3CCAE5C6EC}"/>
          </ac:spMkLst>
        </pc:spChg>
        <pc:spChg chg="mod">
          <ac:chgData name="Mel Foxall (2405523)" userId="S::2405523@student.uwtsd.ac.uk::e135a48c-30e7-4be2-9a4a-b3dbbfc1ffa0" providerId="AD" clId="Web-{42A4E491-A739-9EC9-B046-6AEA11C158AF}" dt="2024-12-19T13:23:13.216" v="241"/>
          <ac:spMkLst>
            <pc:docMk/>
            <pc:sldMk cId="2875652130" sldId="258"/>
            <ac:spMk id="7" creationId="{447590E4-C3A4-F68B-BECC-CA27FD193905}"/>
          </ac:spMkLst>
        </pc:spChg>
        <pc:spChg chg="add del mod">
          <ac:chgData name="Mel Foxall (2405523)" userId="S::2405523@student.uwtsd.ac.uk::e135a48c-30e7-4be2-9a4a-b3dbbfc1ffa0" providerId="AD" clId="Web-{42A4E491-A739-9EC9-B046-6AEA11C158AF}" dt="2024-12-19T13:22:59.684" v="240"/>
          <ac:spMkLst>
            <pc:docMk/>
            <pc:sldMk cId="2875652130" sldId="258"/>
            <ac:spMk id="10" creationId="{7A202FB5-9CA0-A9EA-4CDA-5C8C430B7FB1}"/>
          </ac:spMkLst>
        </pc:spChg>
        <pc:spChg chg="add mod">
          <ac:chgData name="Mel Foxall (2405523)" userId="S::2405523@student.uwtsd.ac.uk::e135a48c-30e7-4be2-9a4a-b3dbbfc1ffa0" providerId="AD" clId="Web-{42A4E491-A739-9EC9-B046-6AEA11C158AF}" dt="2024-12-19T13:23:29.967" v="243"/>
          <ac:spMkLst>
            <pc:docMk/>
            <pc:sldMk cId="2875652130" sldId="258"/>
            <ac:spMk id="13" creationId="{A80F6111-86A2-0843-C3C5-8ED5185A989D}"/>
          </ac:spMkLst>
        </pc:spChg>
        <pc:spChg chg="add mod">
          <ac:chgData name="Mel Foxall (2405523)" userId="S::2405523@student.uwtsd.ac.uk::e135a48c-30e7-4be2-9a4a-b3dbbfc1ffa0" providerId="AD" clId="Web-{42A4E491-A739-9EC9-B046-6AEA11C158AF}" dt="2024-12-19T13:47:11.246" v="337" actId="20577"/>
          <ac:spMkLst>
            <pc:docMk/>
            <pc:sldMk cId="2875652130" sldId="258"/>
            <ac:spMk id="16" creationId="{B79D3AEC-0506-A655-1794-63768D86E2F5}"/>
          </ac:spMkLst>
        </pc:spChg>
        <pc:picChg chg="add del mod ord">
          <ac:chgData name="Mel Foxall (2405523)" userId="S::2405523@student.uwtsd.ac.uk::e135a48c-30e7-4be2-9a4a-b3dbbfc1ffa0" providerId="AD" clId="Web-{42A4E491-A739-9EC9-B046-6AEA11C158AF}" dt="2024-12-19T13:22:53.747" v="239"/>
          <ac:picMkLst>
            <pc:docMk/>
            <pc:sldMk cId="2875652130" sldId="258"/>
            <ac:picMk id="8" creationId="{D6485F9D-C4F9-74AA-4E10-07BF319C550C}"/>
          </ac:picMkLst>
        </pc:picChg>
        <pc:picChg chg="add del mod ord">
          <ac:chgData name="Mel Foxall (2405523)" userId="S::2405523@student.uwtsd.ac.uk::e135a48c-30e7-4be2-9a4a-b3dbbfc1ffa0" providerId="AD" clId="Web-{42A4E491-A739-9EC9-B046-6AEA11C158AF}" dt="2024-12-19T13:23:29.967" v="243"/>
          <ac:picMkLst>
            <pc:docMk/>
            <pc:sldMk cId="2875652130" sldId="258"/>
            <ac:picMk id="11" creationId="{7337E419-6372-DA8D-729A-99D1B43EA939}"/>
          </ac:picMkLst>
        </pc:picChg>
      </pc:sldChg>
      <pc:sldMasterChg chg="del delSldLayout">
        <pc:chgData name="Mel Foxall (2405523)" userId="S::2405523@student.uwtsd.ac.uk::e135a48c-30e7-4be2-9a4a-b3dbbfc1ffa0" providerId="AD" clId="Web-{42A4E491-A739-9EC9-B046-6AEA11C158AF}" dt="2024-12-19T09:34:21.747" v="68"/>
        <pc:sldMasterMkLst>
          <pc:docMk/>
          <pc:sldMasterMk cId="2460954070" sldId="2147483660"/>
        </pc:sldMasterMkLst>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2385387890" sldId="2147483661"/>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949138452" sldId="2147483662"/>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2591524520" sldId="2147483663"/>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1203092039" sldId="2147483664"/>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3733172339" sldId="2147483665"/>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3210312558" sldId="2147483666"/>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3146388984" sldId="2147483667"/>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3171841454" sldId="2147483668"/>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1718958274" sldId="2147483669"/>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2202905451" sldId="2147483670"/>
          </pc:sldLayoutMkLst>
        </pc:sldLayoutChg>
        <pc:sldLayoutChg chg="del">
          <pc:chgData name="Mel Foxall (2405523)" userId="S::2405523@student.uwtsd.ac.uk::e135a48c-30e7-4be2-9a4a-b3dbbfc1ffa0" providerId="AD" clId="Web-{42A4E491-A739-9EC9-B046-6AEA11C158AF}" dt="2024-12-19T09:34:21.747" v="68"/>
          <pc:sldLayoutMkLst>
            <pc:docMk/>
            <pc:sldMasterMk cId="2460954070" sldId="2147483660"/>
            <pc:sldLayoutMk cId="3479445657" sldId="2147483671"/>
          </pc:sldLayoutMkLst>
        </pc:sldLayoutChg>
      </pc:sldMasterChg>
      <pc:sldMasterChg chg="add del addSldLayout delSldLayout modSldLayout">
        <pc:chgData name="Mel Foxall (2405523)" userId="S::2405523@student.uwtsd.ac.uk::e135a48c-30e7-4be2-9a4a-b3dbbfc1ffa0" providerId="AD" clId="Web-{42A4E491-A739-9EC9-B046-6AEA11C158AF}" dt="2024-12-19T09:34:25.294" v="69"/>
        <pc:sldMasterMkLst>
          <pc:docMk/>
          <pc:sldMasterMk cId="3911916105" sldId="2147483672"/>
        </pc:sldMasterMkLst>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1751033043" sldId="2147483673"/>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73747454" sldId="2147483674"/>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1766173121" sldId="2147483675"/>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3705871521" sldId="2147483676"/>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1122543400" sldId="2147483677"/>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219913391" sldId="2147483678"/>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1371453653" sldId="2147483679"/>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3195667959" sldId="2147483680"/>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2729398686" sldId="2147483681"/>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3736229658" sldId="2147483682"/>
          </pc:sldLayoutMkLst>
        </pc:sldLayoutChg>
        <pc:sldLayoutChg chg="add del mod replId">
          <pc:chgData name="Mel Foxall (2405523)" userId="S::2405523@student.uwtsd.ac.uk::e135a48c-30e7-4be2-9a4a-b3dbbfc1ffa0" providerId="AD" clId="Web-{42A4E491-A739-9EC9-B046-6AEA11C158AF}" dt="2024-12-19T09:34:25.294" v="69"/>
          <pc:sldLayoutMkLst>
            <pc:docMk/>
            <pc:sldMasterMk cId="3911916105" sldId="2147483672"/>
            <pc:sldLayoutMk cId="4264312616" sldId="2147483683"/>
          </pc:sldLayoutMkLst>
        </pc:sldLayoutChg>
      </pc:sldMasterChg>
      <pc:sldMasterChg chg="add del addSldLayout delSldLayout modSldLayout">
        <pc:chgData name="Mel Foxall (2405523)" userId="S::2405523@student.uwtsd.ac.uk::e135a48c-30e7-4be2-9a4a-b3dbbfc1ffa0" providerId="AD" clId="Web-{42A4E491-A739-9EC9-B046-6AEA11C158AF}" dt="2024-12-19T09:34:29.982" v="70"/>
        <pc:sldMasterMkLst>
          <pc:docMk/>
          <pc:sldMasterMk cId="2292248075" sldId="2147483684"/>
        </pc:sldMasterMkLst>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3179484362" sldId="2147483685"/>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3051339207" sldId="2147483686"/>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1243450959" sldId="2147483687"/>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4123664007" sldId="2147483688"/>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421062795" sldId="2147483689"/>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2109720418" sldId="2147483690"/>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319703250" sldId="2147483691"/>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449549927" sldId="2147483692"/>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1454156094" sldId="2147483693"/>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3409719095" sldId="2147483694"/>
          </pc:sldLayoutMkLst>
        </pc:sldLayoutChg>
        <pc:sldLayoutChg chg="add del mod replId">
          <pc:chgData name="Mel Foxall (2405523)" userId="S::2405523@student.uwtsd.ac.uk::e135a48c-30e7-4be2-9a4a-b3dbbfc1ffa0" providerId="AD" clId="Web-{42A4E491-A739-9EC9-B046-6AEA11C158AF}" dt="2024-12-19T09:34:29.982" v="70"/>
          <pc:sldLayoutMkLst>
            <pc:docMk/>
            <pc:sldMasterMk cId="2292248075" sldId="2147483684"/>
            <pc:sldLayoutMk cId="2877233822" sldId="2147483695"/>
          </pc:sldLayoutMkLst>
        </pc:sldLayoutChg>
      </pc:sldMasterChg>
      <pc:sldMasterChg chg="add del addSldLayout delSldLayout modSldLayout">
        <pc:chgData name="Mel Foxall (2405523)" userId="S::2405523@student.uwtsd.ac.uk::e135a48c-30e7-4be2-9a4a-b3dbbfc1ffa0" providerId="AD" clId="Web-{42A4E491-A739-9EC9-B046-6AEA11C158AF}" dt="2024-12-19T09:34:34.248" v="71"/>
        <pc:sldMasterMkLst>
          <pc:docMk/>
          <pc:sldMasterMk cId="762903074" sldId="2147483696"/>
        </pc:sldMasterMkLst>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916172022" sldId="2147483697"/>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1467300625" sldId="2147483698"/>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2086376956" sldId="2147483699"/>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680618957" sldId="2147483700"/>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4196578473" sldId="2147483701"/>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1121227095" sldId="2147483702"/>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2420267247" sldId="2147483703"/>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32223697" sldId="2147483704"/>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3178107012" sldId="2147483705"/>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3935721753" sldId="2147483706"/>
          </pc:sldLayoutMkLst>
        </pc:sldLayoutChg>
        <pc:sldLayoutChg chg="add del mod replId">
          <pc:chgData name="Mel Foxall (2405523)" userId="S::2405523@student.uwtsd.ac.uk::e135a48c-30e7-4be2-9a4a-b3dbbfc1ffa0" providerId="AD" clId="Web-{42A4E491-A739-9EC9-B046-6AEA11C158AF}" dt="2024-12-19T09:34:34.248" v="71"/>
          <pc:sldLayoutMkLst>
            <pc:docMk/>
            <pc:sldMasterMk cId="762903074" sldId="2147483696"/>
            <pc:sldLayoutMk cId="3897678149" sldId="2147483707"/>
          </pc:sldLayoutMkLst>
        </pc:sldLayoutChg>
      </pc:sldMasterChg>
      <pc:sldMasterChg chg="add del addSldLayout delSldLayout modSldLayout">
        <pc:chgData name="Mel Foxall (2405523)" userId="S::2405523@student.uwtsd.ac.uk::e135a48c-30e7-4be2-9a4a-b3dbbfc1ffa0" providerId="AD" clId="Web-{42A4E491-A739-9EC9-B046-6AEA11C158AF}" dt="2024-12-19T09:34:38.514" v="72"/>
        <pc:sldMasterMkLst>
          <pc:docMk/>
          <pc:sldMasterMk cId="3089662099" sldId="2147483708"/>
        </pc:sldMasterMkLst>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1617037727" sldId="2147483709"/>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836078247" sldId="2147483710"/>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3163868668" sldId="2147483711"/>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2966176793" sldId="2147483712"/>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1198450936" sldId="2147483713"/>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3336370931" sldId="2147483714"/>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1007423237" sldId="2147483715"/>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35958435" sldId="2147483716"/>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3277505550" sldId="2147483717"/>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2123898928" sldId="2147483718"/>
          </pc:sldLayoutMkLst>
        </pc:sldLayoutChg>
        <pc:sldLayoutChg chg="add del mod replId">
          <pc:chgData name="Mel Foxall (2405523)" userId="S::2405523@student.uwtsd.ac.uk::e135a48c-30e7-4be2-9a4a-b3dbbfc1ffa0" providerId="AD" clId="Web-{42A4E491-A739-9EC9-B046-6AEA11C158AF}" dt="2024-12-19T09:34:38.514" v="72"/>
          <pc:sldLayoutMkLst>
            <pc:docMk/>
            <pc:sldMasterMk cId="3089662099" sldId="2147483708"/>
            <pc:sldLayoutMk cId="1439648114" sldId="2147483719"/>
          </pc:sldLayoutMkLst>
        </pc:sldLayoutChg>
      </pc:sldMasterChg>
      <pc:sldMasterChg chg="add del addSldLayout delSldLayout modSldLayout">
        <pc:chgData name="Mel Foxall (2405523)" userId="S::2405523@student.uwtsd.ac.uk::e135a48c-30e7-4be2-9a4a-b3dbbfc1ffa0" providerId="AD" clId="Web-{42A4E491-A739-9EC9-B046-6AEA11C158AF}" dt="2024-12-19T09:34:41.436" v="73"/>
        <pc:sldMasterMkLst>
          <pc:docMk/>
          <pc:sldMasterMk cId="3938964003" sldId="2147483720"/>
        </pc:sldMasterMkLst>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3541894295" sldId="2147483721"/>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2238583229" sldId="2147483722"/>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1442925928" sldId="2147483723"/>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2115347028" sldId="2147483724"/>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949625644" sldId="2147483725"/>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2769240730" sldId="2147483726"/>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3693385756" sldId="2147483727"/>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2370261669" sldId="2147483728"/>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3564701075" sldId="2147483729"/>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2833436402" sldId="2147483730"/>
          </pc:sldLayoutMkLst>
        </pc:sldLayoutChg>
        <pc:sldLayoutChg chg="add del mod replId">
          <pc:chgData name="Mel Foxall (2405523)" userId="S::2405523@student.uwtsd.ac.uk::e135a48c-30e7-4be2-9a4a-b3dbbfc1ffa0" providerId="AD" clId="Web-{42A4E491-A739-9EC9-B046-6AEA11C158AF}" dt="2024-12-19T09:34:41.436" v="73"/>
          <pc:sldLayoutMkLst>
            <pc:docMk/>
            <pc:sldMasterMk cId="3938964003" sldId="2147483720"/>
            <pc:sldLayoutMk cId="3206477746" sldId="2147483731"/>
          </pc:sldLayoutMkLst>
        </pc:sldLayoutChg>
      </pc:sldMasterChg>
      <pc:sldMasterChg chg="add del addSldLayout delSldLayout modSldLayout">
        <pc:chgData name="Mel Foxall (2405523)" userId="S::2405523@student.uwtsd.ac.uk::e135a48c-30e7-4be2-9a4a-b3dbbfc1ffa0" providerId="AD" clId="Web-{42A4E491-A739-9EC9-B046-6AEA11C158AF}" dt="2024-12-19T09:37:32.459" v="117"/>
        <pc:sldMasterMkLst>
          <pc:docMk/>
          <pc:sldMasterMk cId="2264146626" sldId="2147483732"/>
        </pc:sldMasterMkLst>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1705150714" sldId="2147483733"/>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353343912" sldId="2147483734"/>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3940409232" sldId="2147483735"/>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1138338114" sldId="2147483736"/>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1805429713" sldId="2147483737"/>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2449948730" sldId="2147483738"/>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2668518110" sldId="2147483739"/>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337666917" sldId="2147483740"/>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1612482225" sldId="2147483741"/>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541043320" sldId="2147483742"/>
          </pc:sldLayoutMkLst>
        </pc:sldLayoutChg>
        <pc:sldLayoutChg chg="add del mod replId">
          <pc:chgData name="Mel Foxall (2405523)" userId="S::2405523@student.uwtsd.ac.uk::e135a48c-30e7-4be2-9a4a-b3dbbfc1ffa0" providerId="AD" clId="Web-{42A4E491-A739-9EC9-B046-6AEA11C158AF}" dt="2024-12-19T09:37:32.459" v="117"/>
          <pc:sldLayoutMkLst>
            <pc:docMk/>
            <pc:sldMasterMk cId="2264146626" sldId="2147483732"/>
            <pc:sldLayoutMk cId="4149750831" sldId="2147483743"/>
          </pc:sldLayoutMkLst>
        </pc:sldLayoutChg>
      </pc:sldMasterChg>
      <pc:sldMasterChg chg="add del addSldLayout delSldLayout modSldLayout">
        <pc:chgData name="Mel Foxall (2405523)" userId="S::2405523@student.uwtsd.ac.uk::e135a48c-30e7-4be2-9a4a-b3dbbfc1ffa0" providerId="AD" clId="Web-{42A4E491-A739-9EC9-B046-6AEA11C158AF}" dt="2024-12-19T09:37:36.693" v="118"/>
        <pc:sldMasterMkLst>
          <pc:docMk/>
          <pc:sldMasterMk cId="338063430" sldId="2147483744"/>
        </pc:sldMasterMkLst>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3755384899" sldId="2147483745"/>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3503844953" sldId="2147483746"/>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2396466082" sldId="2147483747"/>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4095884075" sldId="2147483748"/>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581788899" sldId="2147483749"/>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2443901528" sldId="2147483750"/>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1043231081" sldId="2147483751"/>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1721864434" sldId="2147483752"/>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3348471786" sldId="2147483753"/>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4113064941" sldId="2147483754"/>
          </pc:sldLayoutMkLst>
        </pc:sldLayoutChg>
        <pc:sldLayoutChg chg="add del mod replId">
          <pc:chgData name="Mel Foxall (2405523)" userId="S::2405523@student.uwtsd.ac.uk::e135a48c-30e7-4be2-9a4a-b3dbbfc1ffa0" providerId="AD" clId="Web-{42A4E491-A739-9EC9-B046-6AEA11C158AF}" dt="2024-12-19T09:37:36.693" v="118"/>
          <pc:sldLayoutMkLst>
            <pc:docMk/>
            <pc:sldMasterMk cId="338063430" sldId="2147483744"/>
            <pc:sldLayoutMk cId="3467148848" sldId="2147483755"/>
          </pc:sldLayoutMkLst>
        </pc:sldLayoutChg>
      </pc:sldMasterChg>
      <pc:sldMasterChg chg="add del addSldLayout delSldLayout modSldLayout">
        <pc:chgData name="Mel Foxall (2405523)" userId="S::2405523@student.uwtsd.ac.uk::e135a48c-30e7-4be2-9a4a-b3dbbfc1ffa0" providerId="AD" clId="Web-{42A4E491-A739-9EC9-B046-6AEA11C158AF}" dt="2024-12-19T09:37:40.943" v="119"/>
        <pc:sldMasterMkLst>
          <pc:docMk/>
          <pc:sldMasterMk cId="204281416" sldId="2147483756"/>
        </pc:sldMasterMkLst>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590508081" sldId="2147483757"/>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127448158" sldId="2147483758"/>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2473709823" sldId="2147483759"/>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3678853391" sldId="2147483760"/>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113022056" sldId="2147483761"/>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3311082725" sldId="2147483762"/>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3165124040" sldId="2147483763"/>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4119378486" sldId="2147483764"/>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1879457323" sldId="2147483765"/>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1249083410" sldId="2147483766"/>
          </pc:sldLayoutMkLst>
        </pc:sldLayoutChg>
        <pc:sldLayoutChg chg="add del mod replId">
          <pc:chgData name="Mel Foxall (2405523)" userId="S::2405523@student.uwtsd.ac.uk::e135a48c-30e7-4be2-9a4a-b3dbbfc1ffa0" providerId="AD" clId="Web-{42A4E491-A739-9EC9-B046-6AEA11C158AF}" dt="2024-12-19T09:37:40.943" v="119"/>
          <pc:sldLayoutMkLst>
            <pc:docMk/>
            <pc:sldMasterMk cId="204281416" sldId="2147483756"/>
            <pc:sldLayoutMk cId="101845854" sldId="2147483767"/>
          </pc:sldLayoutMkLst>
        </pc:sldLayoutChg>
      </pc:sldMasterChg>
      <pc:sldMasterChg chg="add del addSldLayout delSldLayout modSldLayout">
        <pc:chgData name="Mel Foxall (2405523)" userId="S::2405523@student.uwtsd.ac.uk::e135a48c-30e7-4be2-9a4a-b3dbbfc1ffa0" providerId="AD" clId="Web-{42A4E491-A739-9EC9-B046-6AEA11C158AF}" dt="2024-12-19T09:37:43.600" v="120"/>
        <pc:sldMasterMkLst>
          <pc:docMk/>
          <pc:sldMasterMk cId="1340932845" sldId="2147483768"/>
        </pc:sldMasterMkLst>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3002256514" sldId="2147483769"/>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591024047" sldId="2147483770"/>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1487651750" sldId="2147483771"/>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3829315021" sldId="2147483772"/>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186268702" sldId="2147483773"/>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3659999533" sldId="2147483774"/>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3468561369" sldId="2147483775"/>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2653673925" sldId="2147483776"/>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3776862931" sldId="2147483777"/>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2355378531" sldId="2147483778"/>
          </pc:sldLayoutMkLst>
        </pc:sldLayoutChg>
        <pc:sldLayoutChg chg="add del mod replId">
          <pc:chgData name="Mel Foxall (2405523)" userId="S::2405523@student.uwtsd.ac.uk::e135a48c-30e7-4be2-9a4a-b3dbbfc1ffa0" providerId="AD" clId="Web-{42A4E491-A739-9EC9-B046-6AEA11C158AF}" dt="2024-12-19T09:37:43.600" v="120"/>
          <pc:sldLayoutMkLst>
            <pc:docMk/>
            <pc:sldMasterMk cId="1340932845" sldId="2147483768"/>
            <pc:sldLayoutMk cId="2133775751" sldId="2147483779"/>
          </pc:sldLayoutMkLst>
        </pc:sldLayoutChg>
      </pc:sldMasterChg>
      <pc:sldMasterChg chg="add del addSldLayout delSldLayout modSldLayout">
        <pc:chgData name="Mel Foxall (2405523)" userId="S::2405523@student.uwtsd.ac.uk::e135a48c-30e7-4be2-9a4a-b3dbbfc1ffa0" providerId="AD" clId="Web-{42A4E491-A739-9EC9-B046-6AEA11C158AF}" dt="2024-12-19T09:37:45.787" v="121"/>
        <pc:sldMasterMkLst>
          <pc:docMk/>
          <pc:sldMasterMk cId="4222522421" sldId="2147483780"/>
        </pc:sldMasterMkLst>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2298482326" sldId="2147483781"/>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1256080853" sldId="2147483782"/>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1509563427" sldId="2147483783"/>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1305778122" sldId="2147483784"/>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1099006233" sldId="2147483785"/>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2033731873" sldId="2147483786"/>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684785850" sldId="2147483787"/>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1218409718" sldId="2147483788"/>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2944076082" sldId="2147483789"/>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290163329" sldId="2147483790"/>
          </pc:sldLayoutMkLst>
        </pc:sldLayoutChg>
        <pc:sldLayoutChg chg="add del mod replId">
          <pc:chgData name="Mel Foxall (2405523)" userId="S::2405523@student.uwtsd.ac.uk::e135a48c-30e7-4be2-9a4a-b3dbbfc1ffa0" providerId="AD" clId="Web-{42A4E491-A739-9EC9-B046-6AEA11C158AF}" dt="2024-12-19T09:37:45.787" v="121"/>
          <pc:sldLayoutMkLst>
            <pc:docMk/>
            <pc:sldMasterMk cId="4222522421" sldId="2147483780"/>
            <pc:sldLayoutMk cId="2227404966" sldId="2147483791"/>
          </pc:sldLayoutMkLst>
        </pc:sldLayoutChg>
      </pc:sldMasterChg>
      <pc:sldMasterChg chg="add del addSldLayout delSldLayout modSldLayout">
        <pc:chgData name="Mel Foxall (2405523)" userId="S::2405523@student.uwtsd.ac.uk::e135a48c-30e7-4be2-9a4a-b3dbbfc1ffa0" providerId="AD" clId="Web-{42A4E491-A739-9EC9-B046-6AEA11C158AF}" dt="2024-12-19T09:37:49.194" v="122"/>
        <pc:sldMasterMkLst>
          <pc:docMk/>
          <pc:sldMasterMk cId="587391595" sldId="2147483792"/>
        </pc:sldMasterMkLst>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3388915181" sldId="2147483793"/>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2072379585" sldId="2147483794"/>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3799168636" sldId="2147483795"/>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4264136193" sldId="2147483796"/>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2027263615" sldId="2147483797"/>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1306738228" sldId="2147483798"/>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341321378" sldId="2147483799"/>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2561112292" sldId="2147483800"/>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1669582960" sldId="2147483801"/>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1301368369" sldId="2147483802"/>
          </pc:sldLayoutMkLst>
        </pc:sldLayoutChg>
        <pc:sldLayoutChg chg="add del mod replId">
          <pc:chgData name="Mel Foxall (2405523)" userId="S::2405523@student.uwtsd.ac.uk::e135a48c-30e7-4be2-9a4a-b3dbbfc1ffa0" providerId="AD" clId="Web-{42A4E491-A739-9EC9-B046-6AEA11C158AF}" dt="2024-12-19T09:37:49.194" v="122"/>
          <pc:sldLayoutMkLst>
            <pc:docMk/>
            <pc:sldMasterMk cId="587391595" sldId="2147483792"/>
            <pc:sldLayoutMk cId="338695433" sldId="2147483803"/>
          </pc:sldLayoutMkLst>
        </pc:sldLayoutChg>
      </pc:sldMasterChg>
      <pc:sldMasterChg chg="add del addSldLayout delSldLayout modSldLayout">
        <pc:chgData name="Mel Foxall (2405523)" userId="S::2405523@student.uwtsd.ac.uk::e135a48c-30e7-4be2-9a4a-b3dbbfc1ffa0" providerId="AD" clId="Web-{42A4E491-A739-9EC9-B046-6AEA11C158AF}" dt="2024-12-19T09:37:51.991" v="123"/>
        <pc:sldMasterMkLst>
          <pc:docMk/>
          <pc:sldMasterMk cId="251945645" sldId="2147483804"/>
        </pc:sldMasterMkLst>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2843780745" sldId="2147483805"/>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1815747219" sldId="2147483806"/>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2214094255" sldId="2147483807"/>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3729370784" sldId="2147483808"/>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1403193383" sldId="2147483809"/>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1688132203" sldId="2147483810"/>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1261921924" sldId="2147483811"/>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1313562559" sldId="2147483812"/>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770801006" sldId="2147483813"/>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595017884" sldId="2147483814"/>
          </pc:sldLayoutMkLst>
        </pc:sldLayoutChg>
        <pc:sldLayoutChg chg="add del mod replId">
          <pc:chgData name="Mel Foxall (2405523)" userId="S::2405523@student.uwtsd.ac.uk::e135a48c-30e7-4be2-9a4a-b3dbbfc1ffa0" providerId="AD" clId="Web-{42A4E491-A739-9EC9-B046-6AEA11C158AF}" dt="2024-12-19T09:37:51.991" v="123"/>
          <pc:sldLayoutMkLst>
            <pc:docMk/>
            <pc:sldMasterMk cId="251945645" sldId="2147483804"/>
            <pc:sldLayoutMk cId="4247622924" sldId="2147483815"/>
          </pc:sldLayoutMkLst>
        </pc:sldLayoutChg>
      </pc:sldMasterChg>
      <pc:sldMasterChg chg="add del addSldLayout delSldLayout modSldLayout">
        <pc:chgData name="Mel Foxall (2405523)" userId="S::2405523@student.uwtsd.ac.uk::e135a48c-30e7-4be2-9a4a-b3dbbfc1ffa0" providerId="AD" clId="Web-{42A4E491-A739-9EC9-B046-6AEA11C158AF}" dt="2024-12-19T09:38:14.117" v="124"/>
        <pc:sldMasterMkLst>
          <pc:docMk/>
          <pc:sldMasterMk cId="1556056137" sldId="2147483816"/>
        </pc:sldMasterMkLst>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2261007421" sldId="2147483817"/>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4208800873" sldId="2147483818"/>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2839492301" sldId="2147483819"/>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239994590" sldId="2147483820"/>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1846798269" sldId="2147483821"/>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3497072612" sldId="2147483822"/>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2654204013" sldId="2147483823"/>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3402458232" sldId="2147483824"/>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3411187075" sldId="2147483825"/>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2876709424" sldId="2147483826"/>
          </pc:sldLayoutMkLst>
        </pc:sldLayoutChg>
        <pc:sldLayoutChg chg="add del mod replId">
          <pc:chgData name="Mel Foxall (2405523)" userId="S::2405523@student.uwtsd.ac.uk::e135a48c-30e7-4be2-9a4a-b3dbbfc1ffa0" providerId="AD" clId="Web-{42A4E491-A739-9EC9-B046-6AEA11C158AF}" dt="2024-12-19T09:38:14.117" v="124"/>
          <pc:sldLayoutMkLst>
            <pc:docMk/>
            <pc:sldMasterMk cId="1556056137" sldId="2147483816"/>
            <pc:sldLayoutMk cId="733513131" sldId="2147483827"/>
          </pc:sldLayoutMkLst>
        </pc:sldLayoutChg>
      </pc:sldMasterChg>
      <pc:sldMasterChg chg="add del addSldLayout delSldLayout modSldLayout">
        <pc:chgData name="Mel Foxall (2405523)" userId="S::2405523@student.uwtsd.ac.uk::e135a48c-30e7-4be2-9a4a-b3dbbfc1ffa0" providerId="AD" clId="Web-{42A4E491-A739-9EC9-B046-6AEA11C158AF}" dt="2024-12-19T09:38:22.180" v="125"/>
        <pc:sldMasterMkLst>
          <pc:docMk/>
          <pc:sldMasterMk cId="2048023611" sldId="2147483828"/>
        </pc:sldMasterMkLst>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1565538998" sldId="2147483829"/>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1325221819" sldId="2147483830"/>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4011862762" sldId="2147483831"/>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1311151664" sldId="2147483832"/>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2224903450" sldId="2147483833"/>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2671482585" sldId="2147483834"/>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3790694442" sldId="2147483835"/>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95891299" sldId="2147483836"/>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1047497109" sldId="2147483837"/>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2863139832" sldId="2147483838"/>
          </pc:sldLayoutMkLst>
        </pc:sldLayoutChg>
        <pc:sldLayoutChg chg="add del mod replId">
          <pc:chgData name="Mel Foxall (2405523)" userId="S::2405523@student.uwtsd.ac.uk::e135a48c-30e7-4be2-9a4a-b3dbbfc1ffa0" providerId="AD" clId="Web-{42A4E491-A739-9EC9-B046-6AEA11C158AF}" dt="2024-12-19T09:38:22.180" v="125"/>
          <pc:sldLayoutMkLst>
            <pc:docMk/>
            <pc:sldMasterMk cId="2048023611" sldId="2147483828"/>
            <pc:sldLayoutMk cId="523795984" sldId="2147483839"/>
          </pc:sldLayoutMkLst>
        </pc:sldLayoutChg>
      </pc:sldMasterChg>
      <pc:sldMasterChg chg="add addSldLayout modSldLayout">
        <pc:chgData name="Mel Foxall (2405523)" userId="S::2405523@student.uwtsd.ac.uk::e135a48c-30e7-4be2-9a4a-b3dbbfc1ffa0" providerId="AD" clId="Web-{42A4E491-A739-9EC9-B046-6AEA11C158AF}" dt="2024-12-19T09:38:22.180" v="125"/>
        <pc:sldMasterMkLst>
          <pc:docMk/>
          <pc:sldMasterMk cId="684905175" sldId="2147483840"/>
        </pc:sldMasterMkLst>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2276578475" sldId="2147483841"/>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828808187" sldId="2147483842"/>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2316188889" sldId="2147483843"/>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2970043170" sldId="2147483844"/>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43556279" sldId="2147483845"/>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2920012288" sldId="2147483846"/>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3064141047" sldId="2147483847"/>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14144144" sldId="2147483848"/>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3467267856" sldId="2147483849"/>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3843929896" sldId="2147483850"/>
          </pc:sldLayoutMkLst>
        </pc:sldLayoutChg>
        <pc:sldLayoutChg chg="add mod replId">
          <pc:chgData name="Mel Foxall (2405523)" userId="S::2405523@student.uwtsd.ac.uk::e135a48c-30e7-4be2-9a4a-b3dbbfc1ffa0" providerId="AD" clId="Web-{42A4E491-A739-9EC9-B046-6AEA11C158AF}" dt="2024-12-19T09:38:22.180" v="125"/>
          <pc:sldLayoutMkLst>
            <pc:docMk/>
            <pc:sldMasterMk cId="684905175" sldId="2147483840"/>
            <pc:sldLayoutMk cId="968859201" sldId="2147483851"/>
          </pc:sldLayoutMkLst>
        </pc:sldLayoutChg>
      </pc:sldMasterChg>
    </pc:docChg>
  </pc:docChgLst>
  <pc:docChgLst>
    <pc:chgData name="Mel Foxall (2405523)" userId="S::2405523@student.uwtsd.ac.uk::e135a48c-30e7-4be2-9a4a-b3dbbfc1ffa0" providerId="AD" clId="Web-{40A2D4C0-6D3F-725D-11E6-6D1BFC80D76C}"/>
    <pc:docChg chg="modSld">
      <pc:chgData name="Mel Foxall (2405523)" userId="S::2405523@student.uwtsd.ac.uk::e135a48c-30e7-4be2-9a4a-b3dbbfc1ffa0" providerId="AD" clId="Web-{40A2D4C0-6D3F-725D-11E6-6D1BFC80D76C}" dt="2025-01-03T11:44:44.032" v="22" actId="20577"/>
      <pc:docMkLst>
        <pc:docMk/>
      </pc:docMkLst>
      <pc:sldChg chg="addSp delSp modSp">
        <pc:chgData name="Mel Foxall (2405523)" userId="S::2405523@student.uwtsd.ac.uk::e135a48c-30e7-4be2-9a4a-b3dbbfc1ffa0" providerId="AD" clId="Web-{40A2D4C0-6D3F-725D-11E6-6D1BFC80D76C}" dt="2025-01-03T11:44:44.032" v="22" actId="20577"/>
        <pc:sldMkLst>
          <pc:docMk/>
          <pc:sldMk cId="3309960446" sldId="257"/>
        </pc:sldMkLst>
        <pc:spChg chg="add mod">
          <ac:chgData name="Mel Foxall (2405523)" userId="S::2405523@student.uwtsd.ac.uk::e135a48c-30e7-4be2-9a4a-b3dbbfc1ffa0" providerId="AD" clId="Web-{40A2D4C0-6D3F-725D-11E6-6D1BFC80D76C}" dt="2025-01-03T11:44:44.032" v="22" actId="20577"/>
          <ac:spMkLst>
            <pc:docMk/>
            <pc:sldMk cId="3309960446" sldId="257"/>
            <ac:spMk id="7" creationId="{4CEDE707-03F9-982B-673C-2882D3970EFA}"/>
          </ac:spMkLst>
        </pc:spChg>
        <pc:spChg chg="del mod">
          <ac:chgData name="Mel Foxall (2405523)" userId="S::2405523@student.uwtsd.ac.uk::e135a48c-30e7-4be2-9a4a-b3dbbfc1ffa0" providerId="AD" clId="Web-{40A2D4C0-6D3F-725D-11E6-6D1BFC80D76C}" dt="2025-01-03T11:43:09.607" v="7"/>
          <ac:spMkLst>
            <pc:docMk/>
            <pc:sldMk cId="3309960446" sldId="257"/>
            <ac:spMk id="8" creationId="{4B395F49-376A-E48F-C76F-E062EDE131BF}"/>
          </ac:spMkLst>
        </pc:spChg>
        <pc:spChg chg="add del mod">
          <ac:chgData name="Mel Foxall (2405523)" userId="S::2405523@student.uwtsd.ac.uk::e135a48c-30e7-4be2-9a4a-b3dbbfc1ffa0" providerId="AD" clId="Web-{40A2D4C0-6D3F-725D-11E6-6D1BFC80D76C}" dt="2025-01-03T11:43:15.904" v="8"/>
          <ac:spMkLst>
            <pc:docMk/>
            <pc:sldMk cId="3309960446" sldId="257"/>
            <ac:spMk id="9" creationId="{CA2B6072-D735-EF50-68F8-34C9BE0AC30C}"/>
          </ac:spMkLst>
        </pc:spChg>
        <pc:picChg chg="add mod ord">
          <ac:chgData name="Mel Foxall (2405523)" userId="S::2405523@student.uwtsd.ac.uk::e135a48c-30e7-4be2-9a4a-b3dbbfc1ffa0" providerId="AD" clId="Web-{40A2D4C0-6D3F-725D-11E6-6D1BFC80D76C}" dt="2025-01-03T11:43:30.733" v="10" actId="1076"/>
          <ac:picMkLst>
            <pc:docMk/>
            <pc:sldMk cId="3309960446" sldId="257"/>
            <ac:picMk id="3" creationId="{A9333395-9B40-8E5C-DFB0-32436A69BA92}"/>
          </ac:picMkLst>
        </pc:picChg>
        <pc:picChg chg="del">
          <ac:chgData name="Mel Foxall (2405523)" userId="S::2405523@student.uwtsd.ac.uk::e135a48c-30e7-4be2-9a4a-b3dbbfc1ffa0" providerId="AD" clId="Web-{40A2D4C0-6D3F-725D-11E6-6D1BFC80D76C}" dt="2025-01-03T10:49:25.239" v="4"/>
          <ac:picMkLst>
            <pc:docMk/>
            <pc:sldMk cId="3309960446" sldId="257"/>
            <ac:picMk id="7" creationId="{D8FABB15-DDE2-233A-BEF3-43E6422660C8}"/>
          </ac:picMkLst>
        </pc:picChg>
      </pc:sldChg>
      <pc:sldChg chg="modSp">
        <pc:chgData name="Mel Foxall (2405523)" userId="S::2405523@student.uwtsd.ac.uk::e135a48c-30e7-4be2-9a4a-b3dbbfc1ffa0" providerId="AD" clId="Web-{40A2D4C0-6D3F-725D-11E6-6D1BFC80D76C}" dt="2025-01-03T10:34:34.172" v="3" actId="20577"/>
        <pc:sldMkLst>
          <pc:docMk/>
          <pc:sldMk cId="2875652130" sldId="258"/>
        </pc:sldMkLst>
        <pc:spChg chg="mod">
          <ac:chgData name="Mel Foxall (2405523)" userId="S::2405523@student.uwtsd.ac.uk::e135a48c-30e7-4be2-9a4a-b3dbbfc1ffa0" providerId="AD" clId="Web-{40A2D4C0-6D3F-725D-11E6-6D1BFC80D76C}" dt="2025-01-03T10:34:34.172" v="3" actId="20577"/>
          <ac:spMkLst>
            <pc:docMk/>
            <pc:sldMk cId="2875652130" sldId="258"/>
            <ac:spMk id="16" creationId="{B79D3AEC-0506-A655-1794-63768D86E2F5}"/>
          </ac:spMkLst>
        </pc:spChg>
      </pc:sldChg>
    </pc:docChg>
  </pc:docChgLst>
  <pc:docChgLst>
    <pc:chgData name="Mel Foxall (2405523)" userId="S::2405523@student.uwtsd.ac.uk::e135a48c-30e7-4be2-9a4a-b3dbbfc1ffa0" providerId="AD" clId="Web-{BFB59DE2-EEE4-B69D-75C1-46340D60F9BD}"/>
    <pc:docChg chg="addSld delSld modSld sldOrd">
      <pc:chgData name="Mel Foxall (2405523)" userId="S::2405523@student.uwtsd.ac.uk::e135a48c-30e7-4be2-9a4a-b3dbbfc1ffa0" providerId="AD" clId="Web-{BFB59DE2-EEE4-B69D-75C1-46340D60F9BD}" dt="2025-01-15T09:46:31.636" v="615" actId="20577"/>
      <pc:docMkLst>
        <pc:docMk/>
      </pc:docMkLst>
      <pc:sldChg chg="modSp">
        <pc:chgData name="Mel Foxall (2405523)" userId="S::2405523@student.uwtsd.ac.uk::e135a48c-30e7-4be2-9a4a-b3dbbfc1ffa0" providerId="AD" clId="Web-{BFB59DE2-EEE4-B69D-75C1-46340D60F9BD}" dt="2025-01-13T20:48:06.396" v="92" actId="1076"/>
        <pc:sldMkLst>
          <pc:docMk/>
          <pc:sldMk cId="3309960446" sldId="257"/>
        </pc:sldMkLst>
        <pc:spChg chg="mod">
          <ac:chgData name="Mel Foxall (2405523)" userId="S::2405523@student.uwtsd.ac.uk::e135a48c-30e7-4be2-9a4a-b3dbbfc1ffa0" providerId="AD" clId="Web-{BFB59DE2-EEE4-B69D-75C1-46340D60F9BD}" dt="2025-01-13T20:48:06.396" v="92" actId="1076"/>
          <ac:spMkLst>
            <pc:docMk/>
            <pc:sldMk cId="3309960446" sldId="257"/>
            <ac:spMk id="7" creationId="{4CEDE707-03F9-982B-673C-2882D3970EFA}"/>
          </ac:spMkLst>
        </pc:spChg>
        <pc:picChg chg="mod">
          <ac:chgData name="Mel Foxall (2405523)" userId="S::2405523@student.uwtsd.ac.uk::e135a48c-30e7-4be2-9a4a-b3dbbfc1ffa0" providerId="AD" clId="Web-{BFB59DE2-EEE4-B69D-75C1-46340D60F9BD}" dt="2025-01-13T20:47:55.209" v="91" actId="1076"/>
          <ac:picMkLst>
            <pc:docMk/>
            <pc:sldMk cId="3309960446" sldId="257"/>
            <ac:picMk id="3" creationId="{A9333395-9B40-8E5C-DFB0-32436A69BA92}"/>
          </ac:picMkLst>
        </pc:picChg>
      </pc:sldChg>
      <pc:sldChg chg="modSp">
        <pc:chgData name="Mel Foxall (2405523)" userId="S::2405523@student.uwtsd.ac.uk::e135a48c-30e7-4be2-9a4a-b3dbbfc1ffa0" providerId="AD" clId="Web-{BFB59DE2-EEE4-B69D-75C1-46340D60F9BD}" dt="2025-01-15T09:42:58.472" v="597" actId="20577"/>
        <pc:sldMkLst>
          <pc:docMk/>
          <pc:sldMk cId="2875652130" sldId="258"/>
        </pc:sldMkLst>
        <pc:spChg chg="mod">
          <ac:chgData name="Mel Foxall (2405523)" userId="S::2405523@student.uwtsd.ac.uk::e135a48c-30e7-4be2-9a4a-b3dbbfc1ffa0" providerId="AD" clId="Web-{BFB59DE2-EEE4-B69D-75C1-46340D60F9BD}" dt="2025-01-15T09:42:58.472" v="597" actId="20577"/>
          <ac:spMkLst>
            <pc:docMk/>
            <pc:sldMk cId="2875652130" sldId="258"/>
            <ac:spMk id="16" creationId="{B79D3AEC-0506-A655-1794-63768D86E2F5}"/>
          </ac:spMkLst>
        </pc:spChg>
      </pc:sldChg>
      <pc:sldChg chg="modSp">
        <pc:chgData name="Mel Foxall (2405523)" userId="S::2405523@student.uwtsd.ac.uk::e135a48c-30e7-4be2-9a4a-b3dbbfc1ffa0" providerId="AD" clId="Web-{BFB59DE2-EEE4-B69D-75C1-46340D60F9BD}" dt="2025-01-13T21:13:17.207" v="136" actId="14100"/>
        <pc:sldMkLst>
          <pc:docMk/>
          <pc:sldMk cId="263418020" sldId="259"/>
        </pc:sldMkLst>
        <pc:spChg chg="mod">
          <ac:chgData name="Mel Foxall (2405523)" userId="S::2405523@student.uwtsd.ac.uk::e135a48c-30e7-4be2-9a4a-b3dbbfc1ffa0" providerId="AD" clId="Web-{BFB59DE2-EEE4-B69D-75C1-46340D60F9BD}" dt="2025-01-13T21:13:17.207" v="136" actId="14100"/>
          <ac:spMkLst>
            <pc:docMk/>
            <pc:sldMk cId="263418020" sldId="259"/>
            <ac:spMk id="2" creationId="{0DD73109-8084-DEF5-2792-AB306B033394}"/>
          </ac:spMkLst>
        </pc:spChg>
        <pc:spChg chg="mod">
          <ac:chgData name="Mel Foxall (2405523)" userId="S::2405523@student.uwtsd.ac.uk::e135a48c-30e7-4be2-9a4a-b3dbbfc1ffa0" providerId="AD" clId="Web-{BFB59DE2-EEE4-B69D-75C1-46340D60F9BD}" dt="2025-01-12T17:25:33.054" v="10" actId="20577"/>
          <ac:spMkLst>
            <pc:docMk/>
            <pc:sldMk cId="263418020" sldId="259"/>
            <ac:spMk id="4" creationId="{494BCEFB-9D46-E2B7-06B4-C3AD573E0341}"/>
          </ac:spMkLst>
        </pc:spChg>
      </pc:sldChg>
      <pc:sldChg chg="modSp">
        <pc:chgData name="Mel Foxall (2405523)" userId="S::2405523@student.uwtsd.ac.uk::e135a48c-30e7-4be2-9a4a-b3dbbfc1ffa0" providerId="AD" clId="Web-{BFB59DE2-EEE4-B69D-75C1-46340D60F9BD}" dt="2025-01-12T17:25:49.587" v="11" actId="1076"/>
        <pc:sldMkLst>
          <pc:docMk/>
          <pc:sldMk cId="3892767058" sldId="260"/>
        </pc:sldMkLst>
        <pc:spChg chg="mod">
          <ac:chgData name="Mel Foxall (2405523)" userId="S::2405523@student.uwtsd.ac.uk::e135a48c-30e7-4be2-9a4a-b3dbbfc1ffa0" providerId="AD" clId="Web-{BFB59DE2-EEE4-B69D-75C1-46340D60F9BD}" dt="2025-01-12T17:25:49.587" v="11" actId="1076"/>
          <ac:spMkLst>
            <pc:docMk/>
            <pc:sldMk cId="3892767058" sldId="260"/>
            <ac:spMk id="3" creationId="{E7DBF586-F426-7D46-A413-5DFCDEF28801}"/>
          </ac:spMkLst>
        </pc:spChg>
      </pc:sldChg>
      <pc:sldChg chg="modSp">
        <pc:chgData name="Mel Foxall (2405523)" userId="S::2405523@student.uwtsd.ac.uk::e135a48c-30e7-4be2-9a4a-b3dbbfc1ffa0" providerId="AD" clId="Web-{BFB59DE2-EEE4-B69D-75C1-46340D60F9BD}" dt="2025-01-13T21:14:23.787" v="140" actId="14100"/>
        <pc:sldMkLst>
          <pc:docMk/>
          <pc:sldMk cId="3316894979" sldId="261"/>
        </pc:sldMkLst>
        <pc:spChg chg="mod">
          <ac:chgData name="Mel Foxall (2405523)" userId="S::2405523@student.uwtsd.ac.uk::e135a48c-30e7-4be2-9a4a-b3dbbfc1ffa0" providerId="AD" clId="Web-{BFB59DE2-EEE4-B69D-75C1-46340D60F9BD}" dt="2025-01-12T17:29:13.344" v="34" actId="1076"/>
          <ac:spMkLst>
            <pc:docMk/>
            <pc:sldMk cId="3316894979" sldId="261"/>
            <ac:spMk id="2" creationId="{0121B45A-B245-9FC5-E7BA-8EC35B820E01}"/>
          </ac:spMkLst>
        </pc:spChg>
        <pc:spChg chg="mod">
          <ac:chgData name="Mel Foxall (2405523)" userId="S::2405523@student.uwtsd.ac.uk::e135a48c-30e7-4be2-9a4a-b3dbbfc1ffa0" providerId="AD" clId="Web-{BFB59DE2-EEE4-B69D-75C1-46340D60F9BD}" dt="2025-01-13T21:14:23.787" v="140" actId="14100"/>
          <ac:spMkLst>
            <pc:docMk/>
            <pc:sldMk cId="3316894979" sldId="261"/>
            <ac:spMk id="4" creationId="{4D576900-A115-163E-08A2-F297B81269A3}"/>
          </ac:spMkLst>
        </pc:spChg>
      </pc:sldChg>
      <pc:sldChg chg="addSp delSp modSp ord">
        <pc:chgData name="Mel Foxall (2405523)" userId="S::2405523@student.uwtsd.ac.uk::e135a48c-30e7-4be2-9a4a-b3dbbfc1ffa0" providerId="AD" clId="Web-{BFB59DE2-EEE4-B69D-75C1-46340D60F9BD}" dt="2025-01-14T21:50:49.814" v="208"/>
        <pc:sldMkLst>
          <pc:docMk/>
          <pc:sldMk cId="2155588558" sldId="262"/>
        </pc:sldMkLst>
        <pc:spChg chg="mod">
          <ac:chgData name="Mel Foxall (2405523)" userId="S::2405523@student.uwtsd.ac.uk::e135a48c-30e7-4be2-9a4a-b3dbbfc1ffa0" providerId="AD" clId="Web-{BFB59DE2-EEE4-B69D-75C1-46340D60F9BD}" dt="2025-01-13T21:14:42.350" v="142" actId="20577"/>
          <ac:spMkLst>
            <pc:docMk/>
            <pc:sldMk cId="2155588558" sldId="262"/>
            <ac:spMk id="2" creationId="{9C119949-F151-5C49-648B-41F019117112}"/>
          </ac:spMkLst>
        </pc:spChg>
        <pc:spChg chg="del">
          <ac:chgData name="Mel Foxall (2405523)" userId="S::2405523@student.uwtsd.ac.uk::e135a48c-30e7-4be2-9a4a-b3dbbfc1ffa0" providerId="AD" clId="Web-{BFB59DE2-EEE4-B69D-75C1-46340D60F9BD}" dt="2025-01-12T17:57:42.367" v="69"/>
          <ac:spMkLst>
            <pc:docMk/>
            <pc:sldMk cId="2155588558" sldId="262"/>
            <ac:spMk id="3" creationId="{36BBAE75-DB93-A894-ABAF-C41756DBD911}"/>
          </ac:spMkLst>
        </pc:spChg>
        <pc:spChg chg="mod">
          <ac:chgData name="Mel Foxall (2405523)" userId="S::2405523@student.uwtsd.ac.uk::e135a48c-30e7-4be2-9a4a-b3dbbfc1ffa0" providerId="AD" clId="Web-{BFB59DE2-EEE4-B69D-75C1-46340D60F9BD}" dt="2025-01-13T21:08:32.340" v="112" actId="20577"/>
          <ac:spMkLst>
            <pc:docMk/>
            <pc:sldMk cId="2155588558" sldId="262"/>
            <ac:spMk id="4" creationId="{E7D8F4AD-1B45-4DDB-7AAA-F28A80854A7B}"/>
          </ac:spMkLst>
        </pc:spChg>
        <pc:spChg chg="add del mod">
          <ac:chgData name="Mel Foxall (2405523)" userId="S::2405523@student.uwtsd.ac.uk::e135a48c-30e7-4be2-9a4a-b3dbbfc1ffa0" providerId="AD" clId="Web-{BFB59DE2-EEE4-B69D-75C1-46340D60F9BD}" dt="2025-01-13T20:45:44.951" v="79"/>
          <ac:spMkLst>
            <pc:docMk/>
            <pc:sldMk cId="2155588558" sldId="262"/>
            <ac:spMk id="10" creationId="{394FAFD4-E55A-9623-7270-79ECB41A50C9}"/>
          </ac:spMkLst>
        </pc:spChg>
        <pc:spChg chg="add mod">
          <ac:chgData name="Mel Foxall (2405523)" userId="S::2405523@student.uwtsd.ac.uk::e135a48c-30e7-4be2-9a4a-b3dbbfc1ffa0" providerId="AD" clId="Web-{BFB59DE2-EEE4-B69D-75C1-46340D60F9BD}" dt="2025-01-13T20:47:38.005" v="90" actId="1076"/>
          <ac:spMkLst>
            <pc:docMk/>
            <pc:sldMk cId="2155588558" sldId="262"/>
            <ac:spMk id="11" creationId="{E43AFA5F-81E8-61D8-D45E-A256CDC3AE54}"/>
          </ac:spMkLst>
        </pc:spChg>
        <pc:picChg chg="add mod">
          <ac:chgData name="Mel Foxall (2405523)" userId="S::2405523@student.uwtsd.ac.uk::e135a48c-30e7-4be2-9a4a-b3dbbfc1ffa0" providerId="AD" clId="Web-{BFB59DE2-EEE4-B69D-75C1-46340D60F9BD}" dt="2025-01-13T20:46:01.718" v="83" actId="14100"/>
          <ac:picMkLst>
            <pc:docMk/>
            <pc:sldMk cId="2155588558" sldId="262"/>
            <ac:picMk id="3" creationId="{47E6B4A0-FD80-1C9F-6575-3CABE06F6F91}"/>
          </ac:picMkLst>
        </pc:picChg>
        <pc:picChg chg="add del mod ord">
          <ac:chgData name="Mel Foxall (2405523)" userId="S::2405523@student.uwtsd.ac.uk::e135a48c-30e7-4be2-9a4a-b3dbbfc1ffa0" providerId="AD" clId="Web-{BFB59DE2-EEE4-B69D-75C1-46340D60F9BD}" dt="2025-01-13T20:44:53.668" v="71"/>
          <ac:picMkLst>
            <pc:docMk/>
            <pc:sldMk cId="2155588558" sldId="262"/>
            <ac:picMk id="8" creationId="{59992B78-8B27-FA99-809E-9FCF843EC5CD}"/>
          </ac:picMkLst>
        </pc:picChg>
      </pc:sldChg>
      <pc:sldChg chg="modSp">
        <pc:chgData name="Mel Foxall (2405523)" userId="S::2405523@student.uwtsd.ac.uk::e135a48c-30e7-4be2-9a4a-b3dbbfc1ffa0" providerId="AD" clId="Web-{BFB59DE2-EEE4-B69D-75C1-46340D60F9BD}" dt="2025-01-13T21:20:54.765" v="207" actId="20577"/>
        <pc:sldMkLst>
          <pc:docMk/>
          <pc:sldMk cId="3174284432" sldId="263"/>
        </pc:sldMkLst>
        <pc:spChg chg="mod">
          <ac:chgData name="Mel Foxall (2405523)" userId="S::2405523@student.uwtsd.ac.uk::e135a48c-30e7-4be2-9a4a-b3dbbfc1ffa0" providerId="AD" clId="Web-{BFB59DE2-EEE4-B69D-75C1-46340D60F9BD}" dt="2025-01-13T21:15:54.336" v="159" actId="20577"/>
          <ac:spMkLst>
            <pc:docMk/>
            <pc:sldMk cId="3174284432" sldId="263"/>
            <ac:spMk id="2" creationId="{374EE8FB-6CC4-9FBD-5BA3-376D592853A1}"/>
          </ac:spMkLst>
        </pc:spChg>
        <pc:spChg chg="mod">
          <ac:chgData name="Mel Foxall (2405523)" userId="S::2405523@student.uwtsd.ac.uk::e135a48c-30e7-4be2-9a4a-b3dbbfc1ffa0" providerId="AD" clId="Web-{BFB59DE2-EEE4-B69D-75C1-46340D60F9BD}" dt="2025-01-13T21:20:54.765" v="207" actId="20577"/>
          <ac:spMkLst>
            <pc:docMk/>
            <pc:sldMk cId="3174284432" sldId="263"/>
            <ac:spMk id="4" creationId="{C557C4FB-DCF8-CD21-B43C-8A484D2ACB80}"/>
          </ac:spMkLst>
        </pc:spChg>
        <pc:spChg chg="mod">
          <ac:chgData name="Mel Foxall (2405523)" userId="S::2405523@student.uwtsd.ac.uk::e135a48c-30e7-4be2-9a4a-b3dbbfc1ffa0" providerId="AD" clId="Web-{BFB59DE2-EEE4-B69D-75C1-46340D60F9BD}" dt="2025-01-13T21:11:00.828" v="118" actId="20577"/>
          <ac:spMkLst>
            <pc:docMk/>
            <pc:sldMk cId="3174284432" sldId="263"/>
            <ac:spMk id="11" creationId="{50A274C3-D5D4-D797-9A78-964B3DF47F08}"/>
          </ac:spMkLst>
        </pc:spChg>
      </pc:sldChg>
      <pc:sldChg chg="modSp">
        <pc:chgData name="Mel Foxall (2405523)" userId="S::2405523@student.uwtsd.ac.uk::e135a48c-30e7-4be2-9a4a-b3dbbfc1ffa0" providerId="AD" clId="Web-{BFB59DE2-EEE4-B69D-75C1-46340D60F9BD}" dt="2025-01-15T09:31:18.118" v="559" actId="20577"/>
        <pc:sldMkLst>
          <pc:docMk/>
          <pc:sldMk cId="4026613728" sldId="264"/>
        </pc:sldMkLst>
        <pc:spChg chg="mod">
          <ac:chgData name="Mel Foxall (2405523)" userId="S::2405523@student.uwtsd.ac.uk::e135a48c-30e7-4be2-9a4a-b3dbbfc1ffa0" providerId="AD" clId="Web-{BFB59DE2-EEE4-B69D-75C1-46340D60F9BD}" dt="2025-01-15T09:31:18.118" v="559" actId="20577"/>
          <ac:spMkLst>
            <pc:docMk/>
            <pc:sldMk cId="4026613728" sldId="264"/>
            <ac:spMk id="4" creationId="{49A31206-B2AD-0134-0BC3-12FD7C7B2150}"/>
          </ac:spMkLst>
        </pc:spChg>
      </pc:sldChg>
      <pc:sldChg chg="delSp modSp">
        <pc:chgData name="Mel Foxall (2405523)" userId="S::2405523@student.uwtsd.ac.uk::e135a48c-30e7-4be2-9a4a-b3dbbfc1ffa0" providerId="AD" clId="Web-{BFB59DE2-EEE4-B69D-75C1-46340D60F9BD}" dt="2025-01-15T09:31:58.823" v="571" actId="1076"/>
        <pc:sldMkLst>
          <pc:docMk/>
          <pc:sldMk cId="2077614021" sldId="265"/>
        </pc:sldMkLst>
        <pc:spChg chg="del mod">
          <ac:chgData name="Mel Foxall (2405523)" userId="S::2405523@student.uwtsd.ac.uk::e135a48c-30e7-4be2-9a4a-b3dbbfc1ffa0" providerId="AD" clId="Web-{BFB59DE2-EEE4-B69D-75C1-46340D60F9BD}" dt="2025-01-15T09:31:46.651" v="569"/>
          <ac:spMkLst>
            <pc:docMk/>
            <pc:sldMk cId="2077614021" sldId="265"/>
            <ac:spMk id="10" creationId="{5526455F-283B-EFC5-78C4-906DC042E740}"/>
          </ac:spMkLst>
        </pc:spChg>
        <pc:spChg chg="mod">
          <ac:chgData name="Mel Foxall (2405523)" userId="S::2405523@student.uwtsd.ac.uk::e135a48c-30e7-4be2-9a4a-b3dbbfc1ffa0" providerId="AD" clId="Web-{BFB59DE2-EEE4-B69D-75C1-46340D60F9BD}" dt="2025-01-15T09:31:58.823" v="571" actId="1076"/>
          <ac:spMkLst>
            <pc:docMk/>
            <pc:sldMk cId="2077614021" sldId="265"/>
            <ac:spMk id="12" creationId="{8044AA76-8BF6-2CB6-947A-F6F4A3F0DA15}"/>
          </ac:spMkLst>
        </pc:spChg>
        <pc:picChg chg="mod">
          <ac:chgData name="Mel Foxall (2405523)" userId="S::2405523@student.uwtsd.ac.uk::e135a48c-30e7-4be2-9a4a-b3dbbfc1ffa0" providerId="AD" clId="Web-{BFB59DE2-EEE4-B69D-75C1-46340D60F9BD}" dt="2025-01-15T09:31:50.604" v="570" actId="1076"/>
          <ac:picMkLst>
            <pc:docMk/>
            <pc:sldMk cId="2077614021" sldId="265"/>
            <ac:picMk id="11" creationId="{C6F692B7-FDDE-6C18-54F0-54985D312CC1}"/>
          </ac:picMkLst>
        </pc:picChg>
      </pc:sldChg>
      <pc:sldChg chg="new del">
        <pc:chgData name="Mel Foxall (2405523)" userId="S::2405523@student.uwtsd.ac.uk::e135a48c-30e7-4be2-9a4a-b3dbbfc1ffa0" providerId="AD" clId="Web-{BFB59DE2-EEE4-B69D-75C1-46340D60F9BD}" dt="2025-01-12T17:54:25.359" v="55"/>
        <pc:sldMkLst>
          <pc:docMk/>
          <pc:sldMk cId="728960766" sldId="266"/>
        </pc:sldMkLst>
      </pc:sldChg>
      <pc:sldChg chg="addSp delSp modSp new">
        <pc:chgData name="Mel Foxall (2405523)" userId="S::2405523@student.uwtsd.ac.uk::e135a48c-30e7-4be2-9a4a-b3dbbfc1ffa0" providerId="AD" clId="Web-{BFB59DE2-EEE4-B69D-75C1-46340D60F9BD}" dt="2025-01-15T09:46:31.636" v="615" actId="20577"/>
        <pc:sldMkLst>
          <pc:docMk/>
          <pc:sldMk cId="1415845235" sldId="266"/>
        </pc:sldMkLst>
        <pc:spChg chg="mod">
          <ac:chgData name="Mel Foxall (2405523)" userId="S::2405523@student.uwtsd.ac.uk::e135a48c-30e7-4be2-9a4a-b3dbbfc1ffa0" providerId="AD" clId="Web-{BFB59DE2-EEE4-B69D-75C1-46340D60F9BD}" dt="2025-01-15T09:46:31.636" v="615" actId="20577"/>
          <ac:spMkLst>
            <pc:docMk/>
            <pc:sldMk cId="1415845235" sldId="266"/>
            <ac:spMk id="2" creationId="{01D6E041-EB55-2762-58FE-A89638F82454}"/>
          </ac:spMkLst>
        </pc:spChg>
        <pc:spChg chg="del mod">
          <ac:chgData name="Mel Foxall (2405523)" userId="S::2405523@student.uwtsd.ac.uk::e135a48c-30e7-4be2-9a4a-b3dbbfc1ffa0" providerId="AD" clId="Web-{BFB59DE2-EEE4-B69D-75C1-46340D60F9BD}" dt="2025-01-14T21:59:23.683" v="309"/>
          <ac:spMkLst>
            <pc:docMk/>
            <pc:sldMk cId="1415845235" sldId="266"/>
            <ac:spMk id="3" creationId="{D4F3A5E4-F86C-BC6F-43FE-6D579DAB29E8}"/>
          </ac:spMkLst>
        </pc:spChg>
        <pc:spChg chg="add del mod">
          <ac:chgData name="Mel Foxall (2405523)" userId="S::2405523@student.uwtsd.ac.uk::e135a48c-30e7-4be2-9a4a-b3dbbfc1ffa0" providerId="AD" clId="Web-{BFB59DE2-EEE4-B69D-75C1-46340D60F9BD}" dt="2025-01-14T23:07:44.038" v="403"/>
          <ac:spMkLst>
            <pc:docMk/>
            <pc:sldMk cId="1415845235" sldId="266"/>
            <ac:spMk id="3" creationId="{E580AA49-DDF6-12CD-8B43-1F5CB1B5D885}"/>
          </ac:spMkLst>
        </pc:spChg>
        <pc:spChg chg="mod">
          <ac:chgData name="Mel Foxall (2405523)" userId="S::2405523@student.uwtsd.ac.uk::e135a48c-30e7-4be2-9a4a-b3dbbfc1ffa0" providerId="AD" clId="Web-{BFB59DE2-EEE4-B69D-75C1-46340D60F9BD}" dt="2025-01-15T09:45:23.602" v="601" actId="1076"/>
          <ac:spMkLst>
            <pc:docMk/>
            <pc:sldMk cId="1415845235" sldId="266"/>
            <ac:spMk id="4" creationId="{9534D8F1-6AB6-ACDC-BF2D-4DF45410FBDD}"/>
          </ac:spMkLst>
        </pc:spChg>
        <pc:spChg chg="add mod">
          <ac:chgData name="Mel Foxall (2405523)" userId="S::2405523@student.uwtsd.ac.uk::e135a48c-30e7-4be2-9a4a-b3dbbfc1ffa0" providerId="AD" clId="Web-{BFB59DE2-EEE4-B69D-75C1-46340D60F9BD}" dt="2025-01-14T23:05:23.768" v="387" actId="1076"/>
          <ac:spMkLst>
            <pc:docMk/>
            <pc:sldMk cId="1415845235" sldId="266"/>
            <ac:spMk id="8" creationId="{85EF597D-788B-78B0-1F13-0E6483364B4A}"/>
          </ac:spMkLst>
        </pc:spChg>
        <pc:spChg chg="add mod">
          <ac:chgData name="Mel Foxall (2405523)" userId="S::2405523@student.uwtsd.ac.uk::e135a48c-30e7-4be2-9a4a-b3dbbfc1ffa0" providerId="AD" clId="Web-{BFB59DE2-EEE4-B69D-75C1-46340D60F9BD}" dt="2025-01-14T23:05:33.237" v="389" actId="1076"/>
          <ac:spMkLst>
            <pc:docMk/>
            <pc:sldMk cId="1415845235" sldId="266"/>
            <ac:spMk id="9" creationId="{5F5B178C-84EF-8605-21DC-F6E0507F9B58}"/>
          </ac:spMkLst>
        </pc:spChg>
        <pc:spChg chg="add mod">
          <ac:chgData name="Mel Foxall (2405523)" userId="S::2405523@student.uwtsd.ac.uk::e135a48c-30e7-4be2-9a4a-b3dbbfc1ffa0" providerId="AD" clId="Web-{BFB59DE2-EEE4-B69D-75C1-46340D60F9BD}" dt="2025-01-14T23:05:19.315" v="386" actId="1076"/>
          <ac:spMkLst>
            <pc:docMk/>
            <pc:sldMk cId="1415845235" sldId="266"/>
            <ac:spMk id="10" creationId="{621B905C-640D-896D-3118-2BEC1D9F9931}"/>
          </ac:spMkLst>
        </pc:spChg>
        <pc:spChg chg="add mod">
          <ac:chgData name="Mel Foxall (2405523)" userId="S::2405523@student.uwtsd.ac.uk::e135a48c-30e7-4be2-9a4a-b3dbbfc1ffa0" providerId="AD" clId="Web-{BFB59DE2-EEE4-B69D-75C1-46340D60F9BD}" dt="2025-01-14T23:05:50.925" v="391" actId="1076"/>
          <ac:spMkLst>
            <pc:docMk/>
            <pc:sldMk cId="1415845235" sldId="266"/>
            <ac:spMk id="11" creationId="{49496706-FD1B-72DC-BEB6-E772879573A2}"/>
          </ac:spMkLst>
        </pc:spChg>
        <pc:spChg chg="add mod">
          <ac:chgData name="Mel Foxall (2405523)" userId="S::2405523@student.uwtsd.ac.uk::e135a48c-30e7-4be2-9a4a-b3dbbfc1ffa0" providerId="AD" clId="Web-{BFB59DE2-EEE4-B69D-75C1-46340D60F9BD}" dt="2025-01-14T23:08:36.899" v="411" actId="20577"/>
          <ac:spMkLst>
            <pc:docMk/>
            <pc:sldMk cId="1415845235" sldId="266"/>
            <ac:spMk id="12" creationId="{76ECD24B-5142-4498-16E6-034E5110AA52}"/>
          </ac:spMkLst>
        </pc:spChg>
      </pc:sldChg>
      <pc:sldChg chg="addSp delSp modSp new">
        <pc:chgData name="Mel Foxall (2405523)" userId="S::2405523@student.uwtsd.ac.uk::e135a48c-30e7-4be2-9a4a-b3dbbfc1ffa0" providerId="AD" clId="Web-{BFB59DE2-EEE4-B69D-75C1-46340D60F9BD}" dt="2025-01-15T09:41:49.782" v="592" actId="1076"/>
        <pc:sldMkLst>
          <pc:docMk/>
          <pc:sldMk cId="4185146781" sldId="267"/>
        </pc:sldMkLst>
        <pc:spChg chg="mod">
          <ac:chgData name="Mel Foxall (2405523)" userId="S::2405523@student.uwtsd.ac.uk::e135a48c-30e7-4be2-9a4a-b3dbbfc1ffa0" providerId="AD" clId="Web-{BFB59DE2-EEE4-B69D-75C1-46340D60F9BD}" dt="2025-01-15T09:40:04.856" v="586" actId="1076"/>
          <ac:spMkLst>
            <pc:docMk/>
            <pc:sldMk cId="4185146781" sldId="267"/>
            <ac:spMk id="2" creationId="{90F9E1CB-1AE7-3E82-1000-EA6BFE31F6F4}"/>
          </ac:spMkLst>
        </pc:spChg>
        <pc:spChg chg="del">
          <ac:chgData name="Mel Foxall (2405523)" userId="S::2405523@student.uwtsd.ac.uk::e135a48c-30e7-4be2-9a4a-b3dbbfc1ffa0" providerId="AD" clId="Web-{BFB59DE2-EEE4-B69D-75C1-46340D60F9BD}" dt="2025-01-15T09:39:49.528" v="583"/>
          <ac:spMkLst>
            <pc:docMk/>
            <pc:sldMk cId="4185146781" sldId="267"/>
            <ac:spMk id="3" creationId="{BE613743-CE5F-36E2-0F18-898E0480E54F}"/>
          </ac:spMkLst>
        </pc:spChg>
        <pc:spChg chg="del">
          <ac:chgData name="Mel Foxall (2405523)" userId="S::2405523@student.uwtsd.ac.uk::e135a48c-30e7-4be2-9a4a-b3dbbfc1ffa0" providerId="AD" clId="Web-{BFB59DE2-EEE4-B69D-75C1-46340D60F9BD}" dt="2025-01-15T09:32:58.778" v="576"/>
          <ac:spMkLst>
            <pc:docMk/>
            <pc:sldMk cId="4185146781" sldId="267"/>
            <ac:spMk id="4" creationId="{7388A108-9B62-B039-C2CC-F4F60ACB8CB1}"/>
          </ac:spMkLst>
        </pc:spChg>
        <pc:spChg chg="add mod">
          <ac:chgData name="Mel Foxall (2405523)" userId="S::2405523@student.uwtsd.ac.uk::e135a48c-30e7-4be2-9a4a-b3dbbfc1ffa0" providerId="AD" clId="Web-{BFB59DE2-EEE4-B69D-75C1-46340D60F9BD}" dt="2025-01-15T09:41:49.782" v="592" actId="1076"/>
          <ac:spMkLst>
            <pc:docMk/>
            <pc:sldMk cId="4185146781" sldId="267"/>
            <ac:spMk id="10" creationId="{0A0CA38D-7068-1150-8780-EACFD4B78B75}"/>
          </ac:spMkLst>
        </pc:spChg>
        <pc:picChg chg="add mod">
          <ac:chgData name="Mel Foxall (2405523)" userId="S::2405523@student.uwtsd.ac.uk::e135a48c-30e7-4be2-9a4a-b3dbbfc1ffa0" providerId="AD" clId="Web-{BFB59DE2-EEE4-B69D-75C1-46340D60F9BD}" dt="2025-01-15T09:39:53.215" v="584" actId="1076"/>
          <ac:picMkLst>
            <pc:docMk/>
            <pc:sldMk cId="4185146781" sldId="267"/>
            <ac:picMk id="9" creationId="{EEB265D7-478F-46A2-8147-D5A69F7F919E}"/>
          </ac:picMkLst>
        </pc:picChg>
      </pc:sldChg>
      <pc:sldChg chg="new del">
        <pc:chgData name="Mel Foxall (2405523)" userId="S::2405523@student.uwtsd.ac.uk::e135a48c-30e7-4be2-9a4a-b3dbbfc1ffa0" providerId="AD" clId="Web-{BFB59DE2-EEE4-B69D-75C1-46340D60F9BD}" dt="2025-01-15T09:40:57.717" v="588"/>
        <pc:sldMkLst>
          <pc:docMk/>
          <pc:sldMk cId="171178985" sldId="268"/>
        </pc:sldMkLst>
      </pc:sldChg>
    </pc:docChg>
  </pc:docChgLst>
  <pc:docChgLst>
    <pc:chgData name="Mel Foxall (2405523)" userId="S::2405523@student.uwtsd.ac.uk::e135a48c-30e7-4be2-9a4a-b3dbbfc1ffa0" providerId="AD" clId="Web-{9154B64F-92A8-CB76-F8B4-0342B2F931B6}"/>
    <pc:docChg chg="addSld delSld modSld addMainMaster delMainMaster">
      <pc:chgData name="Mel Foxall (2405523)" userId="S::2405523@student.uwtsd.ac.uk::e135a48c-30e7-4be2-9a4a-b3dbbfc1ffa0" providerId="AD" clId="Web-{9154B64F-92A8-CB76-F8B4-0342B2F931B6}" dt="2025-01-12T15:11:38.868" v="364" actId="20577"/>
      <pc:docMkLst>
        <pc:docMk/>
      </pc:docMkLst>
      <pc:sldChg chg="modSp mod modClrScheme chgLayout">
        <pc:chgData name="Mel Foxall (2405523)" userId="S::2405523@student.uwtsd.ac.uk::e135a48c-30e7-4be2-9a4a-b3dbbfc1ffa0" providerId="AD" clId="Web-{9154B64F-92A8-CB76-F8B4-0342B2F931B6}" dt="2025-01-12T12:56:45.460" v="293"/>
        <pc:sldMkLst>
          <pc:docMk/>
          <pc:sldMk cId="109857222" sldId="256"/>
        </pc:sldMkLst>
        <pc:spChg chg="mod ord">
          <ac:chgData name="Mel Foxall (2405523)" userId="S::2405523@student.uwtsd.ac.uk::e135a48c-30e7-4be2-9a4a-b3dbbfc1ffa0" providerId="AD" clId="Web-{9154B64F-92A8-CB76-F8B4-0342B2F931B6}" dt="2025-01-12T12:56:45.460" v="293"/>
          <ac:spMkLst>
            <pc:docMk/>
            <pc:sldMk cId="109857222" sldId="256"/>
            <ac:spMk id="2" creationId="{00000000-0000-0000-0000-000000000000}"/>
          </ac:spMkLst>
        </pc:spChg>
        <pc:spChg chg="mod ord">
          <ac:chgData name="Mel Foxall (2405523)" userId="S::2405523@student.uwtsd.ac.uk::e135a48c-30e7-4be2-9a4a-b3dbbfc1ffa0" providerId="AD" clId="Web-{9154B64F-92A8-CB76-F8B4-0342B2F931B6}" dt="2025-01-12T12:56:45.460" v="293"/>
          <ac:spMkLst>
            <pc:docMk/>
            <pc:sldMk cId="109857222" sldId="256"/>
            <ac:spMk id="18" creationId="{326656B2-F179-552E-A8AD-E4A96C618A31}"/>
          </ac:spMkLst>
        </pc:spChg>
        <pc:spChg chg="mod ord">
          <ac:chgData name="Mel Foxall (2405523)" userId="S::2405523@student.uwtsd.ac.uk::e135a48c-30e7-4be2-9a4a-b3dbbfc1ffa0" providerId="AD" clId="Web-{9154B64F-92A8-CB76-F8B4-0342B2F931B6}" dt="2025-01-12T12:56:45.460" v="293"/>
          <ac:spMkLst>
            <pc:docMk/>
            <pc:sldMk cId="109857222" sldId="256"/>
            <ac:spMk id="19" creationId="{250B8F92-D8C5-FF5D-FA27-669F7753044C}"/>
          </ac:spMkLst>
        </pc:spChg>
        <pc:spChg chg="mod ord">
          <ac:chgData name="Mel Foxall (2405523)" userId="S::2405523@student.uwtsd.ac.uk::e135a48c-30e7-4be2-9a4a-b3dbbfc1ffa0" providerId="AD" clId="Web-{9154B64F-92A8-CB76-F8B4-0342B2F931B6}" dt="2025-01-12T12:56:45.460" v="293"/>
          <ac:spMkLst>
            <pc:docMk/>
            <pc:sldMk cId="109857222" sldId="256"/>
            <ac:spMk id="20" creationId="{BCE4AF85-6745-635B-4729-F4B1CA3735EF}"/>
          </ac:spMkLst>
        </pc:spChg>
        <pc:graphicFrameChg chg="mod modGraphic">
          <ac:chgData name="Mel Foxall (2405523)" userId="S::2405523@student.uwtsd.ac.uk::e135a48c-30e7-4be2-9a4a-b3dbbfc1ffa0" providerId="AD" clId="Web-{9154B64F-92A8-CB76-F8B4-0342B2F931B6}" dt="2025-01-10T16:35:54.486" v="133"/>
          <ac:graphicFrameMkLst>
            <pc:docMk/>
            <pc:sldMk cId="109857222" sldId="256"/>
            <ac:graphicFrameMk id="7" creationId="{2BD5085A-EEED-0C52-3C7A-EF5C1A4CEB0A}"/>
          </ac:graphicFrameMkLst>
        </pc:graphicFrameChg>
      </pc:sldChg>
      <pc:sldChg chg="modSp mod modClrScheme chgLayout">
        <pc:chgData name="Mel Foxall (2405523)" userId="S::2405523@student.uwtsd.ac.uk::e135a48c-30e7-4be2-9a4a-b3dbbfc1ffa0" providerId="AD" clId="Web-{9154B64F-92A8-CB76-F8B4-0342B2F931B6}" dt="2025-01-12T13:07:12.753" v="320" actId="20577"/>
        <pc:sldMkLst>
          <pc:docMk/>
          <pc:sldMk cId="3309960446" sldId="257"/>
        </pc:sldMkLst>
        <pc:spChg chg="mod ord">
          <ac:chgData name="Mel Foxall (2405523)" userId="S::2405523@student.uwtsd.ac.uk::e135a48c-30e7-4be2-9a4a-b3dbbfc1ffa0" providerId="AD" clId="Web-{9154B64F-92A8-CB76-F8B4-0342B2F931B6}" dt="2025-01-12T13:07:12.753" v="320" actId="20577"/>
          <ac:spMkLst>
            <pc:docMk/>
            <pc:sldMk cId="3309960446" sldId="257"/>
            <ac:spMk id="2" creationId="{D963A555-43E0-AC62-EAE6-0944C4D4574C}"/>
          </ac:spMkLst>
        </pc:spChg>
        <pc:spChg chg="mod ord">
          <ac:chgData name="Mel Foxall (2405523)" userId="S::2405523@student.uwtsd.ac.uk::e135a48c-30e7-4be2-9a4a-b3dbbfc1ffa0" providerId="AD" clId="Web-{9154B64F-92A8-CB76-F8B4-0342B2F931B6}" dt="2025-01-12T12:56:45.460" v="293"/>
          <ac:spMkLst>
            <pc:docMk/>
            <pc:sldMk cId="3309960446" sldId="257"/>
            <ac:spMk id="4" creationId="{634F3A7F-E2A9-5568-B1AA-61F3E6356F1C}"/>
          </ac:spMkLst>
        </pc:spChg>
        <pc:spChg chg="mod ord">
          <ac:chgData name="Mel Foxall (2405523)" userId="S::2405523@student.uwtsd.ac.uk::e135a48c-30e7-4be2-9a4a-b3dbbfc1ffa0" providerId="AD" clId="Web-{9154B64F-92A8-CB76-F8B4-0342B2F931B6}" dt="2025-01-12T12:56:45.460" v="293"/>
          <ac:spMkLst>
            <pc:docMk/>
            <pc:sldMk cId="3309960446" sldId="257"/>
            <ac:spMk id="5" creationId="{5F486B33-1327-08F7-58DC-15F9FB29DAF5}"/>
          </ac:spMkLst>
        </pc:spChg>
        <pc:spChg chg="mod ord">
          <ac:chgData name="Mel Foxall (2405523)" userId="S::2405523@student.uwtsd.ac.uk::e135a48c-30e7-4be2-9a4a-b3dbbfc1ffa0" providerId="AD" clId="Web-{9154B64F-92A8-CB76-F8B4-0342B2F931B6}" dt="2025-01-12T12:56:45.460" v="293"/>
          <ac:spMkLst>
            <pc:docMk/>
            <pc:sldMk cId="3309960446" sldId="257"/>
            <ac:spMk id="6" creationId="{F7A22249-0AD0-2303-8A3E-914BA59BAEE7}"/>
          </ac:spMkLst>
        </pc:spChg>
        <pc:spChg chg="mod">
          <ac:chgData name="Mel Foxall (2405523)" userId="S::2405523@student.uwtsd.ac.uk::e135a48c-30e7-4be2-9a4a-b3dbbfc1ffa0" providerId="AD" clId="Web-{9154B64F-92A8-CB76-F8B4-0342B2F931B6}" dt="2025-01-12T13:06:30.330" v="318" actId="1076"/>
          <ac:spMkLst>
            <pc:docMk/>
            <pc:sldMk cId="3309960446" sldId="257"/>
            <ac:spMk id="7" creationId="{4CEDE707-03F9-982B-673C-2882D3970EFA}"/>
          </ac:spMkLst>
        </pc:spChg>
        <pc:picChg chg="mod ord">
          <ac:chgData name="Mel Foxall (2405523)" userId="S::2405523@student.uwtsd.ac.uk::e135a48c-30e7-4be2-9a4a-b3dbbfc1ffa0" providerId="AD" clId="Web-{9154B64F-92A8-CB76-F8B4-0342B2F931B6}" dt="2025-01-12T13:04:38.857" v="312" actId="1076"/>
          <ac:picMkLst>
            <pc:docMk/>
            <pc:sldMk cId="3309960446" sldId="257"/>
            <ac:picMk id="3" creationId="{A9333395-9B40-8E5C-DFB0-32436A69BA92}"/>
          </ac:picMkLst>
        </pc:picChg>
      </pc:sldChg>
      <pc:sldChg chg="addSp delSp modSp mod modClrScheme chgLayout">
        <pc:chgData name="Mel Foxall (2405523)" userId="S::2405523@student.uwtsd.ac.uk::e135a48c-30e7-4be2-9a4a-b3dbbfc1ffa0" providerId="AD" clId="Web-{9154B64F-92A8-CB76-F8B4-0342B2F931B6}" dt="2025-01-12T13:06:52.596" v="319" actId="20577"/>
        <pc:sldMkLst>
          <pc:docMk/>
          <pc:sldMk cId="2875652130" sldId="258"/>
        </pc:sldMkLst>
        <pc:spChg chg="add del mod">
          <ac:chgData name="Mel Foxall (2405523)" userId="S::2405523@student.uwtsd.ac.uk::e135a48c-30e7-4be2-9a4a-b3dbbfc1ffa0" providerId="AD" clId="Web-{9154B64F-92A8-CB76-F8B4-0342B2F931B6}" dt="2025-01-10T16:08:17.963" v="49"/>
          <ac:spMkLst>
            <pc:docMk/>
            <pc:sldMk cId="2875652130" sldId="258"/>
            <ac:spMk id="2" creationId="{27C231FC-9BE4-599E-D43E-074D49BB041C}"/>
          </ac:spMkLst>
        </pc:spChg>
        <pc:spChg chg="mod ord">
          <ac:chgData name="Mel Foxall (2405523)" userId="S::2405523@student.uwtsd.ac.uk::e135a48c-30e7-4be2-9a4a-b3dbbfc1ffa0" providerId="AD" clId="Web-{9154B64F-92A8-CB76-F8B4-0342B2F931B6}" dt="2025-01-12T13:06:52.596" v="319" actId="20577"/>
          <ac:spMkLst>
            <pc:docMk/>
            <pc:sldMk cId="2875652130" sldId="258"/>
            <ac:spMk id="4" creationId="{F67BCB10-10C0-44DE-056B-FD0E17683E3E}"/>
          </ac:spMkLst>
        </pc:spChg>
        <pc:spChg chg="mod ord">
          <ac:chgData name="Mel Foxall (2405523)" userId="S::2405523@student.uwtsd.ac.uk::e135a48c-30e7-4be2-9a4a-b3dbbfc1ffa0" providerId="AD" clId="Web-{9154B64F-92A8-CB76-F8B4-0342B2F931B6}" dt="2025-01-12T12:56:45.460" v="293"/>
          <ac:spMkLst>
            <pc:docMk/>
            <pc:sldMk cId="2875652130" sldId="258"/>
            <ac:spMk id="5" creationId="{592E7E77-E8CC-821B-A791-24D5FA2FB31C}"/>
          </ac:spMkLst>
        </pc:spChg>
        <pc:spChg chg="mod ord">
          <ac:chgData name="Mel Foxall (2405523)" userId="S::2405523@student.uwtsd.ac.uk::e135a48c-30e7-4be2-9a4a-b3dbbfc1ffa0" providerId="AD" clId="Web-{9154B64F-92A8-CB76-F8B4-0342B2F931B6}" dt="2025-01-12T12:56:45.460" v="293"/>
          <ac:spMkLst>
            <pc:docMk/>
            <pc:sldMk cId="2875652130" sldId="258"/>
            <ac:spMk id="6" creationId="{729B3F0E-0A48-6896-6BB3-1B3CCAE5C6EC}"/>
          </ac:spMkLst>
        </pc:spChg>
        <pc:spChg chg="mod ord">
          <ac:chgData name="Mel Foxall (2405523)" userId="S::2405523@student.uwtsd.ac.uk::e135a48c-30e7-4be2-9a4a-b3dbbfc1ffa0" providerId="AD" clId="Web-{9154B64F-92A8-CB76-F8B4-0342B2F931B6}" dt="2025-01-12T12:56:45.460" v="293"/>
          <ac:spMkLst>
            <pc:docMk/>
            <pc:sldMk cId="2875652130" sldId="258"/>
            <ac:spMk id="7" creationId="{447590E4-C3A4-F68B-BECC-CA27FD193905}"/>
          </ac:spMkLst>
        </pc:spChg>
        <pc:spChg chg="add mod">
          <ac:chgData name="Mel Foxall (2405523)" userId="S::2405523@student.uwtsd.ac.uk::e135a48c-30e7-4be2-9a4a-b3dbbfc1ffa0" providerId="AD" clId="Web-{9154B64F-92A8-CB76-F8B4-0342B2F931B6}" dt="2025-01-10T16:10:00.078" v="60" actId="20577"/>
          <ac:spMkLst>
            <pc:docMk/>
            <pc:sldMk cId="2875652130" sldId="258"/>
            <ac:spMk id="8" creationId="{1667D50F-F393-FD5D-F161-DBF234575231}"/>
          </ac:spMkLst>
        </pc:spChg>
        <pc:spChg chg="mod ord">
          <ac:chgData name="Mel Foxall (2405523)" userId="S::2405523@student.uwtsd.ac.uk::e135a48c-30e7-4be2-9a4a-b3dbbfc1ffa0" providerId="AD" clId="Web-{9154B64F-92A8-CB76-F8B4-0342B2F931B6}" dt="2025-01-12T13:03:03.542" v="304" actId="1076"/>
          <ac:spMkLst>
            <pc:docMk/>
            <pc:sldMk cId="2875652130" sldId="258"/>
            <ac:spMk id="16" creationId="{B79D3AEC-0506-A655-1794-63768D86E2F5}"/>
          </ac:spMkLst>
        </pc:spChg>
        <pc:picChg chg="add mod">
          <ac:chgData name="Mel Foxall (2405523)" userId="S::2405523@student.uwtsd.ac.uk::e135a48c-30e7-4be2-9a4a-b3dbbfc1ffa0" providerId="AD" clId="Web-{9154B64F-92A8-CB76-F8B4-0342B2F931B6}" dt="2025-01-10T16:08:47.980" v="53" actId="1076"/>
          <ac:picMkLst>
            <pc:docMk/>
            <pc:sldMk cId="2875652130" sldId="258"/>
            <ac:picMk id="3" creationId="{F0453EFE-A602-DB9C-7291-7DA5E54E8BBC}"/>
          </ac:picMkLst>
        </pc:picChg>
      </pc:sldChg>
      <pc:sldChg chg="modSp mod modClrScheme chgLayout">
        <pc:chgData name="Mel Foxall (2405523)" userId="S::2405523@student.uwtsd.ac.uk::e135a48c-30e7-4be2-9a4a-b3dbbfc1ffa0" providerId="AD" clId="Web-{9154B64F-92A8-CB76-F8B4-0342B2F931B6}" dt="2025-01-12T13:05:45.360" v="314" actId="1076"/>
        <pc:sldMkLst>
          <pc:docMk/>
          <pc:sldMk cId="263418020" sldId="259"/>
        </pc:sldMkLst>
        <pc:spChg chg="mod ord">
          <ac:chgData name="Mel Foxall (2405523)" userId="S::2405523@student.uwtsd.ac.uk::e135a48c-30e7-4be2-9a4a-b3dbbfc1ffa0" providerId="AD" clId="Web-{9154B64F-92A8-CB76-F8B4-0342B2F931B6}" dt="2025-01-12T12:56:45.460" v="293"/>
          <ac:spMkLst>
            <pc:docMk/>
            <pc:sldMk cId="263418020" sldId="259"/>
            <ac:spMk id="2" creationId="{0DD73109-8084-DEF5-2792-AB306B033394}"/>
          </ac:spMkLst>
        </pc:spChg>
        <pc:spChg chg="mod ord">
          <ac:chgData name="Mel Foxall (2405523)" userId="S::2405523@student.uwtsd.ac.uk::e135a48c-30e7-4be2-9a4a-b3dbbfc1ffa0" providerId="AD" clId="Web-{9154B64F-92A8-CB76-F8B4-0342B2F931B6}" dt="2025-01-12T13:05:45.360" v="314" actId="1076"/>
          <ac:spMkLst>
            <pc:docMk/>
            <pc:sldMk cId="263418020" sldId="259"/>
            <ac:spMk id="4" creationId="{494BCEFB-9D46-E2B7-06B4-C3AD573E0341}"/>
          </ac:spMkLst>
        </pc:spChg>
        <pc:spChg chg="mod ord">
          <ac:chgData name="Mel Foxall (2405523)" userId="S::2405523@student.uwtsd.ac.uk::e135a48c-30e7-4be2-9a4a-b3dbbfc1ffa0" providerId="AD" clId="Web-{9154B64F-92A8-CB76-F8B4-0342B2F931B6}" dt="2025-01-12T12:56:45.460" v="293"/>
          <ac:spMkLst>
            <pc:docMk/>
            <pc:sldMk cId="263418020" sldId="259"/>
            <ac:spMk id="5" creationId="{5D997E5C-3D06-2F60-C205-F9DB4E53F741}"/>
          </ac:spMkLst>
        </pc:spChg>
        <pc:spChg chg="mod ord">
          <ac:chgData name="Mel Foxall (2405523)" userId="S::2405523@student.uwtsd.ac.uk::e135a48c-30e7-4be2-9a4a-b3dbbfc1ffa0" providerId="AD" clId="Web-{9154B64F-92A8-CB76-F8B4-0342B2F931B6}" dt="2025-01-12T12:56:45.460" v="293"/>
          <ac:spMkLst>
            <pc:docMk/>
            <pc:sldMk cId="263418020" sldId="259"/>
            <ac:spMk id="6" creationId="{258D64C7-C937-BD6D-CA9B-471EB675FA08}"/>
          </ac:spMkLst>
        </pc:spChg>
        <pc:spChg chg="mod ord">
          <ac:chgData name="Mel Foxall (2405523)" userId="S::2405523@student.uwtsd.ac.uk::e135a48c-30e7-4be2-9a4a-b3dbbfc1ffa0" providerId="AD" clId="Web-{9154B64F-92A8-CB76-F8B4-0342B2F931B6}" dt="2025-01-12T12:56:45.460" v="293"/>
          <ac:spMkLst>
            <pc:docMk/>
            <pc:sldMk cId="263418020" sldId="259"/>
            <ac:spMk id="7" creationId="{4E84EF41-0580-294A-451B-E7BEFD18EB16}"/>
          </ac:spMkLst>
        </pc:spChg>
      </pc:sldChg>
      <pc:sldChg chg="addSp modSp mod modClrScheme chgLayout">
        <pc:chgData name="Mel Foxall (2405523)" userId="S::2405523@student.uwtsd.ac.uk::e135a48c-30e7-4be2-9a4a-b3dbbfc1ffa0" providerId="AD" clId="Web-{9154B64F-92A8-CB76-F8B4-0342B2F931B6}" dt="2025-01-12T12:57:35.821" v="294" actId="1076"/>
        <pc:sldMkLst>
          <pc:docMk/>
          <pc:sldMk cId="3892767058" sldId="260"/>
        </pc:sldMkLst>
        <pc:spChg chg="mod ord">
          <ac:chgData name="Mel Foxall (2405523)" userId="S::2405523@student.uwtsd.ac.uk::e135a48c-30e7-4be2-9a4a-b3dbbfc1ffa0" providerId="AD" clId="Web-{9154B64F-92A8-CB76-F8B4-0342B2F931B6}" dt="2025-01-12T12:56:45.460" v="293"/>
          <ac:spMkLst>
            <pc:docMk/>
            <pc:sldMk cId="3892767058" sldId="260"/>
            <ac:spMk id="2" creationId="{56F2C7B4-E0C6-F617-1A3C-416537EF0E5F}"/>
          </ac:spMkLst>
        </pc:spChg>
        <pc:spChg chg="add mod">
          <ac:chgData name="Mel Foxall (2405523)" userId="S::2405523@student.uwtsd.ac.uk::e135a48c-30e7-4be2-9a4a-b3dbbfc1ffa0" providerId="AD" clId="Web-{9154B64F-92A8-CB76-F8B4-0342B2F931B6}" dt="2025-01-12T12:57:35.821" v="294" actId="1076"/>
          <ac:spMkLst>
            <pc:docMk/>
            <pc:sldMk cId="3892767058" sldId="260"/>
            <ac:spMk id="3" creationId="{E7DBF586-F426-7D46-A413-5DFCDEF28801}"/>
          </ac:spMkLst>
        </pc:spChg>
        <pc:spChg chg="mod ord">
          <ac:chgData name="Mel Foxall (2405523)" userId="S::2405523@student.uwtsd.ac.uk::e135a48c-30e7-4be2-9a4a-b3dbbfc1ffa0" providerId="AD" clId="Web-{9154B64F-92A8-CB76-F8B4-0342B2F931B6}" dt="2025-01-12T12:56:45.460" v="293"/>
          <ac:spMkLst>
            <pc:docMk/>
            <pc:sldMk cId="3892767058" sldId="260"/>
            <ac:spMk id="4" creationId="{79EF8553-B87F-84A3-3711-67E0D77729E7}"/>
          </ac:spMkLst>
        </pc:spChg>
        <pc:spChg chg="mod ord">
          <ac:chgData name="Mel Foxall (2405523)" userId="S::2405523@student.uwtsd.ac.uk::e135a48c-30e7-4be2-9a4a-b3dbbfc1ffa0" providerId="AD" clId="Web-{9154B64F-92A8-CB76-F8B4-0342B2F931B6}" dt="2025-01-12T12:56:45.460" v="293"/>
          <ac:spMkLst>
            <pc:docMk/>
            <pc:sldMk cId="3892767058" sldId="260"/>
            <ac:spMk id="5" creationId="{67EE3C7C-3AC1-8ACC-A87C-4F54479212F0}"/>
          </ac:spMkLst>
        </pc:spChg>
        <pc:spChg chg="mod ord">
          <ac:chgData name="Mel Foxall (2405523)" userId="S::2405523@student.uwtsd.ac.uk::e135a48c-30e7-4be2-9a4a-b3dbbfc1ffa0" providerId="AD" clId="Web-{9154B64F-92A8-CB76-F8B4-0342B2F931B6}" dt="2025-01-12T12:56:45.460" v="293"/>
          <ac:spMkLst>
            <pc:docMk/>
            <pc:sldMk cId="3892767058" sldId="260"/>
            <ac:spMk id="6" creationId="{F8F72987-B059-C8A8-BF83-09644A1E7D9C}"/>
          </ac:spMkLst>
        </pc:spChg>
        <pc:spChg chg="mod ord">
          <ac:chgData name="Mel Foxall (2405523)" userId="S::2405523@student.uwtsd.ac.uk::e135a48c-30e7-4be2-9a4a-b3dbbfc1ffa0" providerId="AD" clId="Web-{9154B64F-92A8-CB76-F8B4-0342B2F931B6}" dt="2025-01-12T12:56:45.460" v="293"/>
          <ac:spMkLst>
            <pc:docMk/>
            <pc:sldMk cId="3892767058" sldId="260"/>
            <ac:spMk id="7" creationId="{BF8D70B7-FCDC-AA74-C628-EBA291B25EB4}"/>
          </ac:spMkLst>
        </pc:spChg>
        <pc:picChg chg="mod ord">
          <ac:chgData name="Mel Foxall (2405523)" userId="S::2405523@student.uwtsd.ac.uk::e135a48c-30e7-4be2-9a4a-b3dbbfc1ffa0" providerId="AD" clId="Web-{9154B64F-92A8-CB76-F8B4-0342B2F931B6}" dt="2025-01-12T12:56:45.460" v="293"/>
          <ac:picMkLst>
            <pc:docMk/>
            <pc:sldMk cId="3892767058" sldId="260"/>
            <ac:picMk id="8" creationId="{A4F194BE-C558-C439-B896-8AD697D23E3C}"/>
          </ac:picMkLst>
        </pc:picChg>
        <pc:picChg chg="mod">
          <ac:chgData name="Mel Foxall (2405523)" userId="S::2405523@student.uwtsd.ac.uk::e135a48c-30e7-4be2-9a4a-b3dbbfc1ffa0" providerId="AD" clId="Web-{9154B64F-92A8-CB76-F8B4-0342B2F931B6}" dt="2025-01-10T16:41:03.270" v="161" actId="1076"/>
          <ac:picMkLst>
            <pc:docMk/>
            <pc:sldMk cId="3892767058" sldId="260"/>
            <ac:picMk id="9" creationId="{6439E710-0E88-E11A-97AE-1E733C38CE2C}"/>
          </ac:picMkLst>
        </pc:picChg>
      </pc:sldChg>
      <pc:sldChg chg="addSp delSp modSp mod modClrScheme chgLayout">
        <pc:chgData name="Mel Foxall (2405523)" userId="S::2405523@student.uwtsd.ac.uk::e135a48c-30e7-4be2-9a4a-b3dbbfc1ffa0" providerId="AD" clId="Web-{9154B64F-92A8-CB76-F8B4-0342B2F931B6}" dt="2025-01-12T14:28:38.442" v="363" actId="20577"/>
        <pc:sldMkLst>
          <pc:docMk/>
          <pc:sldMk cId="3316894979" sldId="261"/>
        </pc:sldMkLst>
        <pc:spChg chg="mod ord">
          <ac:chgData name="Mel Foxall (2405523)" userId="S::2405523@student.uwtsd.ac.uk::e135a48c-30e7-4be2-9a4a-b3dbbfc1ffa0" providerId="AD" clId="Web-{9154B64F-92A8-CB76-F8B4-0342B2F931B6}" dt="2025-01-12T13:42:05.004" v="333" actId="1076"/>
          <ac:spMkLst>
            <pc:docMk/>
            <pc:sldMk cId="3316894979" sldId="261"/>
            <ac:spMk id="2" creationId="{0121B45A-B245-9FC5-E7BA-8EC35B820E01}"/>
          </ac:spMkLst>
        </pc:spChg>
        <pc:spChg chg="del mod ord">
          <ac:chgData name="Mel Foxall (2405523)" userId="S::2405523@student.uwtsd.ac.uk::e135a48c-30e7-4be2-9a4a-b3dbbfc1ffa0" providerId="AD" clId="Web-{9154B64F-92A8-CB76-F8B4-0342B2F931B6}" dt="2025-01-12T13:54:05.366" v="350"/>
          <ac:spMkLst>
            <pc:docMk/>
            <pc:sldMk cId="3316894979" sldId="261"/>
            <ac:spMk id="3" creationId="{46F77785-AE25-5A83-A743-AA5AC58F9F1D}"/>
          </ac:spMkLst>
        </pc:spChg>
        <pc:spChg chg="mod ord">
          <ac:chgData name="Mel Foxall (2405523)" userId="S::2405523@student.uwtsd.ac.uk::e135a48c-30e7-4be2-9a4a-b3dbbfc1ffa0" providerId="AD" clId="Web-{9154B64F-92A8-CB76-F8B4-0342B2F931B6}" dt="2025-01-12T14:28:38.442" v="363" actId="20577"/>
          <ac:spMkLst>
            <pc:docMk/>
            <pc:sldMk cId="3316894979" sldId="261"/>
            <ac:spMk id="4" creationId="{4D576900-A115-163E-08A2-F297B81269A3}"/>
          </ac:spMkLst>
        </pc:spChg>
        <pc:spChg chg="mod ord">
          <ac:chgData name="Mel Foxall (2405523)" userId="S::2405523@student.uwtsd.ac.uk::e135a48c-30e7-4be2-9a4a-b3dbbfc1ffa0" providerId="AD" clId="Web-{9154B64F-92A8-CB76-F8B4-0342B2F931B6}" dt="2025-01-12T12:56:45.460" v="293"/>
          <ac:spMkLst>
            <pc:docMk/>
            <pc:sldMk cId="3316894979" sldId="261"/>
            <ac:spMk id="5" creationId="{45836650-5ECC-7A9C-B72B-97B9F870CDE3}"/>
          </ac:spMkLst>
        </pc:spChg>
        <pc:spChg chg="mod ord">
          <ac:chgData name="Mel Foxall (2405523)" userId="S::2405523@student.uwtsd.ac.uk::e135a48c-30e7-4be2-9a4a-b3dbbfc1ffa0" providerId="AD" clId="Web-{9154B64F-92A8-CB76-F8B4-0342B2F931B6}" dt="2025-01-12T12:56:45.460" v="293"/>
          <ac:spMkLst>
            <pc:docMk/>
            <pc:sldMk cId="3316894979" sldId="261"/>
            <ac:spMk id="6" creationId="{67620EA3-8B58-3F2D-72CD-4795041B06FE}"/>
          </ac:spMkLst>
        </pc:spChg>
        <pc:spChg chg="mod ord">
          <ac:chgData name="Mel Foxall (2405523)" userId="S::2405523@student.uwtsd.ac.uk::e135a48c-30e7-4be2-9a4a-b3dbbfc1ffa0" providerId="AD" clId="Web-{9154B64F-92A8-CB76-F8B4-0342B2F931B6}" dt="2025-01-12T12:56:45.460" v="293"/>
          <ac:spMkLst>
            <pc:docMk/>
            <pc:sldMk cId="3316894979" sldId="261"/>
            <ac:spMk id="7" creationId="{9AA9881C-831A-CE7D-BF68-659E950EEFD3}"/>
          </ac:spMkLst>
        </pc:spChg>
        <pc:spChg chg="add mod">
          <ac:chgData name="Mel Foxall (2405523)" userId="S::2405523@student.uwtsd.ac.uk::e135a48c-30e7-4be2-9a4a-b3dbbfc1ffa0" providerId="AD" clId="Web-{9154B64F-92A8-CB76-F8B4-0342B2F931B6}" dt="2025-01-12T13:55:41.088" v="361" actId="1076"/>
          <ac:spMkLst>
            <pc:docMk/>
            <pc:sldMk cId="3316894979" sldId="261"/>
            <ac:spMk id="9" creationId="{D487DB9C-8F85-9A9F-65A0-350C93648713}"/>
          </ac:spMkLst>
        </pc:spChg>
        <pc:picChg chg="add mod ord">
          <ac:chgData name="Mel Foxall (2405523)" userId="S::2405523@student.uwtsd.ac.uk::e135a48c-30e7-4be2-9a4a-b3dbbfc1ffa0" providerId="AD" clId="Web-{9154B64F-92A8-CB76-F8B4-0342B2F931B6}" dt="2025-01-12T13:54:33.820" v="353" actId="1076"/>
          <ac:picMkLst>
            <pc:docMk/>
            <pc:sldMk cId="3316894979" sldId="261"/>
            <ac:picMk id="8" creationId="{BEB2FBF3-2EB5-AD98-5991-59F97A9A864E}"/>
          </ac:picMkLst>
        </pc:picChg>
        <pc:picChg chg="add del mod">
          <ac:chgData name="Mel Foxall (2405523)" userId="S::2405523@student.uwtsd.ac.uk::e135a48c-30e7-4be2-9a4a-b3dbbfc1ffa0" providerId="AD" clId="Web-{9154B64F-92A8-CB76-F8B4-0342B2F931B6}" dt="2025-01-12T13:54:53.805" v="356"/>
          <ac:picMkLst>
            <pc:docMk/>
            <pc:sldMk cId="3316894979" sldId="261"/>
            <ac:picMk id="10" creationId="{6578DD15-4557-89FA-748F-73B0CEFEEEC3}"/>
          </ac:picMkLst>
        </pc:picChg>
      </pc:sldChg>
      <pc:sldChg chg="modSp mod modClrScheme chgLayout">
        <pc:chgData name="Mel Foxall (2405523)" userId="S::2405523@student.uwtsd.ac.uk::e135a48c-30e7-4be2-9a4a-b3dbbfc1ffa0" providerId="AD" clId="Web-{9154B64F-92A8-CB76-F8B4-0342B2F931B6}" dt="2025-01-12T12:56:45.460" v="293"/>
        <pc:sldMkLst>
          <pc:docMk/>
          <pc:sldMk cId="2155588558" sldId="262"/>
        </pc:sldMkLst>
        <pc:spChg chg="mod ord">
          <ac:chgData name="Mel Foxall (2405523)" userId="S::2405523@student.uwtsd.ac.uk::e135a48c-30e7-4be2-9a4a-b3dbbfc1ffa0" providerId="AD" clId="Web-{9154B64F-92A8-CB76-F8B4-0342B2F931B6}" dt="2025-01-12T12:56:45.460" v="293"/>
          <ac:spMkLst>
            <pc:docMk/>
            <pc:sldMk cId="2155588558" sldId="262"/>
            <ac:spMk id="2" creationId="{9C119949-F151-5C49-648B-41F019117112}"/>
          </ac:spMkLst>
        </pc:spChg>
        <pc:spChg chg="mod ord">
          <ac:chgData name="Mel Foxall (2405523)" userId="S::2405523@student.uwtsd.ac.uk::e135a48c-30e7-4be2-9a4a-b3dbbfc1ffa0" providerId="AD" clId="Web-{9154B64F-92A8-CB76-F8B4-0342B2F931B6}" dt="2025-01-12T12:56:45.460" v="293"/>
          <ac:spMkLst>
            <pc:docMk/>
            <pc:sldMk cId="2155588558" sldId="262"/>
            <ac:spMk id="3" creationId="{36BBAE75-DB93-A894-ABAF-C41756DBD911}"/>
          </ac:spMkLst>
        </pc:spChg>
        <pc:spChg chg="mod ord">
          <ac:chgData name="Mel Foxall (2405523)" userId="S::2405523@student.uwtsd.ac.uk::e135a48c-30e7-4be2-9a4a-b3dbbfc1ffa0" providerId="AD" clId="Web-{9154B64F-92A8-CB76-F8B4-0342B2F931B6}" dt="2025-01-12T12:56:45.460" v="293"/>
          <ac:spMkLst>
            <pc:docMk/>
            <pc:sldMk cId="2155588558" sldId="262"/>
            <ac:spMk id="4" creationId="{E7D8F4AD-1B45-4DDB-7AAA-F28A80854A7B}"/>
          </ac:spMkLst>
        </pc:spChg>
        <pc:spChg chg="mod ord">
          <ac:chgData name="Mel Foxall (2405523)" userId="S::2405523@student.uwtsd.ac.uk::e135a48c-30e7-4be2-9a4a-b3dbbfc1ffa0" providerId="AD" clId="Web-{9154B64F-92A8-CB76-F8B4-0342B2F931B6}" dt="2025-01-12T12:56:45.460" v="293"/>
          <ac:spMkLst>
            <pc:docMk/>
            <pc:sldMk cId="2155588558" sldId="262"/>
            <ac:spMk id="5" creationId="{1CDEEA6E-03EC-E1D0-AA93-92AEDBEC1123}"/>
          </ac:spMkLst>
        </pc:spChg>
        <pc:spChg chg="mod ord">
          <ac:chgData name="Mel Foxall (2405523)" userId="S::2405523@student.uwtsd.ac.uk::e135a48c-30e7-4be2-9a4a-b3dbbfc1ffa0" providerId="AD" clId="Web-{9154B64F-92A8-CB76-F8B4-0342B2F931B6}" dt="2025-01-12T12:56:45.460" v="293"/>
          <ac:spMkLst>
            <pc:docMk/>
            <pc:sldMk cId="2155588558" sldId="262"/>
            <ac:spMk id="6" creationId="{5E18ED2E-2B0E-3F60-3944-C52C5B41F995}"/>
          </ac:spMkLst>
        </pc:spChg>
        <pc:spChg chg="mod ord">
          <ac:chgData name="Mel Foxall (2405523)" userId="S::2405523@student.uwtsd.ac.uk::e135a48c-30e7-4be2-9a4a-b3dbbfc1ffa0" providerId="AD" clId="Web-{9154B64F-92A8-CB76-F8B4-0342B2F931B6}" dt="2025-01-12T12:56:45.460" v="293"/>
          <ac:spMkLst>
            <pc:docMk/>
            <pc:sldMk cId="2155588558" sldId="262"/>
            <ac:spMk id="7" creationId="{430CBC43-ACEA-2C06-AB49-C99B3680ECE6}"/>
          </ac:spMkLst>
        </pc:spChg>
      </pc:sldChg>
      <pc:sldChg chg="addSp delSp modSp mod modClrScheme chgLayout">
        <pc:chgData name="Mel Foxall (2405523)" userId="S::2405523@student.uwtsd.ac.uk::e135a48c-30e7-4be2-9a4a-b3dbbfc1ffa0" providerId="AD" clId="Web-{9154B64F-92A8-CB76-F8B4-0342B2F931B6}" dt="2025-01-12T12:57:56.666" v="296" actId="14100"/>
        <pc:sldMkLst>
          <pc:docMk/>
          <pc:sldMk cId="3174284432" sldId="263"/>
        </pc:sldMkLst>
        <pc:spChg chg="mod ord">
          <ac:chgData name="Mel Foxall (2405523)" userId="S::2405523@student.uwtsd.ac.uk::e135a48c-30e7-4be2-9a4a-b3dbbfc1ffa0" providerId="AD" clId="Web-{9154B64F-92A8-CB76-F8B4-0342B2F931B6}" dt="2025-01-12T12:57:56.666" v="296" actId="14100"/>
          <ac:spMkLst>
            <pc:docMk/>
            <pc:sldMk cId="3174284432" sldId="263"/>
            <ac:spMk id="2" creationId="{374EE8FB-6CC4-9FBD-5BA3-376D592853A1}"/>
          </ac:spMkLst>
        </pc:spChg>
        <pc:spChg chg="del">
          <ac:chgData name="Mel Foxall (2405523)" userId="S::2405523@student.uwtsd.ac.uk::e135a48c-30e7-4be2-9a4a-b3dbbfc1ffa0" providerId="AD" clId="Web-{9154B64F-92A8-CB76-F8B4-0342B2F931B6}" dt="2025-01-12T12:46:33.478" v="255"/>
          <ac:spMkLst>
            <pc:docMk/>
            <pc:sldMk cId="3174284432" sldId="263"/>
            <ac:spMk id="3" creationId="{82D07556-2211-390C-9BA0-3BF3AD35D091}"/>
          </ac:spMkLst>
        </pc:spChg>
        <pc:spChg chg="mod ord">
          <ac:chgData name="Mel Foxall (2405523)" userId="S::2405523@student.uwtsd.ac.uk::e135a48c-30e7-4be2-9a4a-b3dbbfc1ffa0" providerId="AD" clId="Web-{9154B64F-92A8-CB76-F8B4-0342B2F931B6}" dt="2025-01-12T12:56:45.460" v="293"/>
          <ac:spMkLst>
            <pc:docMk/>
            <pc:sldMk cId="3174284432" sldId="263"/>
            <ac:spMk id="4" creationId="{C557C4FB-DCF8-CD21-B43C-8A484D2ACB80}"/>
          </ac:spMkLst>
        </pc:spChg>
        <pc:spChg chg="mod ord">
          <ac:chgData name="Mel Foxall (2405523)" userId="S::2405523@student.uwtsd.ac.uk::e135a48c-30e7-4be2-9a4a-b3dbbfc1ffa0" providerId="AD" clId="Web-{9154B64F-92A8-CB76-F8B4-0342B2F931B6}" dt="2025-01-12T12:56:45.460" v="293"/>
          <ac:spMkLst>
            <pc:docMk/>
            <pc:sldMk cId="3174284432" sldId="263"/>
            <ac:spMk id="5" creationId="{CD8EA083-6625-EB94-352A-03058C798C33}"/>
          </ac:spMkLst>
        </pc:spChg>
        <pc:spChg chg="mod ord">
          <ac:chgData name="Mel Foxall (2405523)" userId="S::2405523@student.uwtsd.ac.uk::e135a48c-30e7-4be2-9a4a-b3dbbfc1ffa0" providerId="AD" clId="Web-{9154B64F-92A8-CB76-F8B4-0342B2F931B6}" dt="2025-01-12T12:56:45.460" v="293"/>
          <ac:spMkLst>
            <pc:docMk/>
            <pc:sldMk cId="3174284432" sldId="263"/>
            <ac:spMk id="6" creationId="{CAC32236-367B-767A-F41E-9AC90BFFDACC}"/>
          </ac:spMkLst>
        </pc:spChg>
        <pc:spChg chg="mod ord">
          <ac:chgData name="Mel Foxall (2405523)" userId="S::2405523@student.uwtsd.ac.uk::e135a48c-30e7-4be2-9a4a-b3dbbfc1ffa0" providerId="AD" clId="Web-{9154B64F-92A8-CB76-F8B4-0342B2F931B6}" dt="2025-01-12T12:56:45.460" v="293"/>
          <ac:spMkLst>
            <pc:docMk/>
            <pc:sldMk cId="3174284432" sldId="263"/>
            <ac:spMk id="7" creationId="{E27BDD2F-130C-D5C9-60D8-340F4D970976}"/>
          </ac:spMkLst>
        </pc:spChg>
        <pc:spChg chg="add del mod">
          <ac:chgData name="Mel Foxall (2405523)" userId="S::2405523@student.uwtsd.ac.uk::e135a48c-30e7-4be2-9a4a-b3dbbfc1ffa0" providerId="AD" clId="Web-{9154B64F-92A8-CB76-F8B4-0342B2F931B6}" dt="2025-01-12T12:47:48.231" v="264"/>
          <ac:spMkLst>
            <pc:docMk/>
            <pc:sldMk cId="3174284432" sldId="263"/>
            <ac:spMk id="8" creationId="{126893EB-73B1-04CA-D313-2B6EB76E8206}"/>
          </ac:spMkLst>
        </pc:spChg>
        <pc:spChg chg="add del mod">
          <ac:chgData name="Mel Foxall (2405523)" userId="S::2405523@student.uwtsd.ac.uk::e135a48c-30e7-4be2-9a4a-b3dbbfc1ffa0" providerId="AD" clId="Web-{9154B64F-92A8-CB76-F8B4-0342B2F931B6}" dt="2025-01-12T12:53:44.730" v="280"/>
          <ac:spMkLst>
            <pc:docMk/>
            <pc:sldMk cId="3174284432" sldId="263"/>
            <ac:spMk id="9" creationId="{B385A989-7FF3-FD18-3BD1-4DFB50E0DC46}"/>
          </ac:spMkLst>
        </pc:spChg>
        <pc:spChg chg="add mod">
          <ac:chgData name="Mel Foxall (2405523)" userId="S::2405523@student.uwtsd.ac.uk::e135a48c-30e7-4be2-9a4a-b3dbbfc1ffa0" providerId="AD" clId="Web-{9154B64F-92A8-CB76-F8B4-0342B2F931B6}" dt="2025-01-12T12:55:13.738" v="292" actId="20577"/>
          <ac:spMkLst>
            <pc:docMk/>
            <pc:sldMk cId="3174284432" sldId="263"/>
            <ac:spMk id="11" creationId="{50A274C3-D5D4-D797-9A78-964B3DF47F08}"/>
          </ac:spMkLst>
        </pc:spChg>
        <pc:picChg chg="add mod">
          <ac:chgData name="Mel Foxall (2405523)" userId="S::2405523@student.uwtsd.ac.uk::e135a48c-30e7-4be2-9a4a-b3dbbfc1ffa0" providerId="AD" clId="Web-{9154B64F-92A8-CB76-F8B4-0342B2F931B6}" dt="2025-01-12T12:53:39.776" v="279" actId="14100"/>
          <ac:picMkLst>
            <pc:docMk/>
            <pc:sldMk cId="3174284432" sldId="263"/>
            <ac:picMk id="10" creationId="{776D8B69-244E-6158-888B-8D170880E1D6}"/>
          </ac:picMkLst>
        </pc:picChg>
      </pc:sldChg>
      <pc:sldChg chg="modSp mod modClrScheme chgLayout">
        <pc:chgData name="Mel Foxall (2405523)" userId="S::2405523@student.uwtsd.ac.uk::e135a48c-30e7-4be2-9a4a-b3dbbfc1ffa0" providerId="AD" clId="Web-{9154B64F-92A8-CB76-F8B4-0342B2F931B6}" dt="2025-01-12T15:11:38.868" v="364" actId="20577"/>
        <pc:sldMkLst>
          <pc:docMk/>
          <pc:sldMk cId="4026613728" sldId="264"/>
        </pc:sldMkLst>
        <pc:spChg chg="mod ord">
          <ac:chgData name="Mel Foxall (2405523)" userId="S::2405523@student.uwtsd.ac.uk::e135a48c-30e7-4be2-9a4a-b3dbbfc1ffa0" providerId="AD" clId="Web-{9154B64F-92A8-CB76-F8B4-0342B2F931B6}" dt="2025-01-12T15:11:38.868" v="364" actId="20577"/>
          <ac:spMkLst>
            <pc:docMk/>
            <pc:sldMk cId="4026613728" sldId="264"/>
            <ac:spMk id="4" creationId="{49A31206-B2AD-0134-0BC3-12FD7C7B2150}"/>
          </ac:spMkLst>
        </pc:spChg>
        <pc:spChg chg="mod ord">
          <ac:chgData name="Mel Foxall (2405523)" userId="S::2405523@student.uwtsd.ac.uk::e135a48c-30e7-4be2-9a4a-b3dbbfc1ffa0" providerId="AD" clId="Web-{9154B64F-92A8-CB76-F8B4-0342B2F931B6}" dt="2025-01-12T12:56:45.460" v="293"/>
          <ac:spMkLst>
            <pc:docMk/>
            <pc:sldMk cId="4026613728" sldId="264"/>
            <ac:spMk id="5" creationId="{F6BE4D4E-2B4B-3260-9912-F42F953ED96B}"/>
          </ac:spMkLst>
        </pc:spChg>
        <pc:spChg chg="mod ord">
          <ac:chgData name="Mel Foxall (2405523)" userId="S::2405523@student.uwtsd.ac.uk::e135a48c-30e7-4be2-9a4a-b3dbbfc1ffa0" providerId="AD" clId="Web-{9154B64F-92A8-CB76-F8B4-0342B2F931B6}" dt="2025-01-12T12:56:45.460" v="293"/>
          <ac:spMkLst>
            <pc:docMk/>
            <pc:sldMk cId="4026613728" sldId="264"/>
            <ac:spMk id="6" creationId="{5CBF76D3-DBCA-80A6-ED02-0F4E45C24785}"/>
          </ac:spMkLst>
        </pc:spChg>
        <pc:spChg chg="mod ord">
          <ac:chgData name="Mel Foxall (2405523)" userId="S::2405523@student.uwtsd.ac.uk::e135a48c-30e7-4be2-9a4a-b3dbbfc1ffa0" providerId="AD" clId="Web-{9154B64F-92A8-CB76-F8B4-0342B2F931B6}" dt="2025-01-12T12:56:45.460" v="293"/>
          <ac:spMkLst>
            <pc:docMk/>
            <pc:sldMk cId="4026613728" sldId="264"/>
            <ac:spMk id="7" creationId="{C77C7D61-E890-AC09-64C4-4268F112C332}"/>
          </ac:spMkLst>
        </pc:spChg>
      </pc:sldChg>
      <pc:sldChg chg="modSp mod modClrScheme chgLayout">
        <pc:chgData name="Mel Foxall (2405523)" userId="S::2405523@student.uwtsd.ac.uk::e135a48c-30e7-4be2-9a4a-b3dbbfc1ffa0" providerId="AD" clId="Web-{9154B64F-92A8-CB76-F8B4-0342B2F931B6}" dt="2025-01-12T12:56:45.460" v="293"/>
        <pc:sldMkLst>
          <pc:docMk/>
          <pc:sldMk cId="2077614021" sldId="265"/>
        </pc:sldMkLst>
        <pc:spChg chg="mod ord">
          <ac:chgData name="Mel Foxall (2405523)" userId="S::2405523@student.uwtsd.ac.uk::e135a48c-30e7-4be2-9a4a-b3dbbfc1ffa0" providerId="AD" clId="Web-{9154B64F-92A8-CB76-F8B4-0342B2F931B6}" dt="2025-01-12T12:56:45.460" v="293"/>
          <ac:spMkLst>
            <pc:docMk/>
            <pc:sldMk cId="2077614021" sldId="265"/>
            <ac:spMk id="5" creationId="{9103C87D-1046-5B96-AABE-F46A5454D509}"/>
          </ac:spMkLst>
        </pc:spChg>
        <pc:spChg chg="mod ord">
          <ac:chgData name="Mel Foxall (2405523)" userId="S::2405523@student.uwtsd.ac.uk::e135a48c-30e7-4be2-9a4a-b3dbbfc1ffa0" providerId="AD" clId="Web-{9154B64F-92A8-CB76-F8B4-0342B2F931B6}" dt="2025-01-12T12:56:45.460" v="293"/>
          <ac:spMkLst>
            <pc:docMk/>
            <pc:sldMk cId="2077614021" sldId="265"/>
            <ac:spMk id="6" creationId="{7849D0C3-EE0E-202C-E4B9-4928D4246956}"/>
          </ac:spMkLst>
        </pc:spChg>
        <pc:spChg chg="mod ord">
          <ac:chgData name="Mel Foxall (2405523)" userId="S::2405523@student.uwtsd.ac.uk::e135a48c-30e7-4be2-9a4a-b3dbbfc1ffa0" providerId="AD" clId="Web-{9154B64F-92A8-CB76-F8B4-0342B2F931B6}" dt="2025-01-12T12:56:45.460" v="293"/>
          <ac:spMkLst>
            <pc:docMk/>
            <pc:sldMk cId="2077614021" sldId="265"/>
            <ac:spMk id="7" creationId="{DD488C93-85EF-99C4-107C-48DA7CF88F29}"/>
          </ac:spMkLst>
        </pc:spChg>
      </pc:sldChg>
      <pc:sldChg chg="modSp new del">
        <pc:chgData name="Mel Foxall (2405523)" userId="S::2405523@student.uwtsd.ac.uk::e135a48c-30e7-4be2-9a4a-b3dbbfc1ffa0" providerId="AD" clId="Web-{9154B64F-92A8-CB76-F8B4-0342B2F931B6}" dt="2025-01-10T15:53:42.690" v="6"/>
        <pc:sldMkLst>
          <pc:docMk/>
          <pc:sldMk cId="1276559564" sldId="266"/>
        </pc:sldMkLst>
        <pc:spChg chg="mod">
          <ac:chgData name="Mel Foxall (2405523)" userId="S::2405523@student.uwtsd.ac.uk::e135a48c-30e7-4be2-9a4a-b3dbbfc1ffa0" providerId="AD" clId="Web-{9154B64F-92A8-CB76-F8B4-0342B2F931B6}" dt="2025-01-10T15:53:26.017" v="5" actId="20577"/>
          <ac:spMkLst>
            <pc:docMk/>
            <pc:sldMk cId="1276559564" sldId="266"/>
            <ac:spMk id="2" creationId="{3DD9F1B9-DDC4-E605-4ABD-6A743897A9C0}"/>
          </ac:spMkLst>
        </pc:spChg>
      </pc:sldChg>
      <pc:sldMasterChg chg="del delSldLayout">
        <pc:chgData name="Mel Foxall (2405523)" userId="S::2405523@student.uwtsd.ac.uk::e135a48c-30e7-4be2-9a4a-b3dbbfc1ffa0" providerId="AD" clId="Web-{9154B64F-92A8-CB76-F8B4-0342B2F931B6}" dt="2025-01-12T12:56:45.460" v="293"/>
        <pc:sldMasterMkLst>
          <pc:docMk/>
          <pc:sldMasterMk cId="684905175" sldId="2147483840"/>
        </pc:sldMasterMkLst>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2276578475" sldId="2147483841"/>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828808187" sldId="2147483842"/>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2316188889" sldId="2147483843"/>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2970043170" sldId="2147483844"/>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43556279" sldId="2147483845"/>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2920012288" sldId="2147483846"/>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3064141047" sldId="2147483847"/>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14144144" sldId="2147483848"/>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3467267856" sldId="2147483849"/>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3843929896" sldId="2147483850"/>
          </pc:sldLayoutMkLst>
        </pc:sldLayoutChg>
        <pc:sldLayoutChg chg="del">
          <pc:chgData name="Mel Foxall (2405523)" userId="S::2405523@student.uwtsd.ac.uk::e135a48c-30e7-4be2-9a4a-b3dbbfc1ffa0" providerId="AD" clId="Web-{9154B64F-92A8-CB76-F8B4-0342B2F931B6}" dt="2025-01-12T12:56:45.460" v="293"/>
          <pc:sldLayoutMkLst>
            <pc:docMk/>
            <pc:sldMasterMk cId="684905175" sldId="2147483840"/>
            <pc:sldLayoutMk cId="968859201" sldId="2147483851"/>
          </pc:sldLayoutMkLst>
        </pc:sldLayoutChg>
      </pc:sldMasterChg>
      <pc:sldMasterChg chg="add addSldLayout modSldLayout">
        <pc:chgData name="Mel Foxall (2405523)" userId="S::2405523@student.uwtsd.ac.uk::e135a48c-30e7-4be2-9a4a-b3dbbfc1ffa0" providerId="AD" clId="Web-{9154B64F-92A8-CB76-F8B4-0342B2F931B6}" dt="2025-01-12T12:56:45.460" v="293"/>
        <pc:sldMasterMkLst>
          <pc:docMk/>
          <pc:sldMasterMk cId="4007693805" sldId="2147483852"/>
        </pc:sldMasterMkLst>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1845644297" sldId="2147483853"/>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2930227912" sldId="2147483854"/>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2521487241" sldId="2147483855"/>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1594585137" sldId="2147483856"/>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3757457061" sldId="2147483857"/>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3078324971" sldId="2147483858"/>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2601055412" sldId="2147483859"/>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1846812169" sldId="2147483860"/>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750107265" sldId="2147483861"/>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2031915025" sldId="2147483862"/>
          </pc:sldLayoutMkLst>
        </pc:sldLayoutChg>
        <pc:sldLayoutChg chg="add mod replId">
          <pc:chgData name="Mel Foxall (2405523)" userId="S::2405523@student.uwtsd.ac.uk::e135a48c-30e7-4be2-9a4a-b3dbbfc1ffa0" providerId="AD" clId="Web-{9154B64F-92A8-CB76-F8B4-0342B2F931B6}" dt="2025-01-12T12:56:45.460" v="293"/>
          <pc:sldLayoutMkLst>
            <pc:docMk/>
            <pc:sldMasterMk cId="4007693805" sldId="2147483852"/>
            <pc:sldLayoutMk cId="4200169981" sldId="2147483863"/>
          </pc:sldLayoutMkLst>
        </pc:sldLayoutChg>
      </pc:sldMasterChg>
    </pc:docChg>
  </pc:docChgLst>
  <pc:docChgLst>
    <pc:chgData name="Mel Foxall (2405523)" userId="S::2405523@student.uwtsd.ac.uk::e135a48c-30e7-4be2-9a4a-b3dbbfc1ffa0" providerId="AD" clId="Web-{1B07D9D4-7E44-2FC8-E5D5-1580CB06A4BC}"/>
    <pc:docChg chg="addSld modSld">
      <pc:chgData name="Mel Foxall (2405523)" userId="S::2405523@student.uwtsd.ac.uk::e135a48c-30e7-4be2-9a4a-b3dbbfc1ffa0" providerId="AD" clId="Web-{1B07D9D4-7E44-2FC8-E5D5-1580CB06A4BC}" dt="2025-01-09T16:28:19.445" v="279" actId="20577"/>
      <pc:docMkLst>
        <pc:docMk/>
      </pc:docMkLst>
      <pc:sldChg chg="modSp">
        <pc:chgData name="Mel Foxall (2405523)" userId="S::2405523@student.uwtsd.ac.uk::e135a48c-30e7-4be2-9a4a-b3dbbfc1ffa0" providerId="AD" clId="Web-{1B07D9D4-7E44-2FC8-E5D5-1580CB06A4BC}" dt="2025-01-07T16:59:07.908" v="2" actId="1076"/>
        <pc:sldMkLst>
          <pc:docMk/>
          <pc:sldMk cId="3309960446" sldId="257"/>
        </pc:sldMkLst>
        <pc:spChg chg="mod">
          <ac:chgData name="Mel Foxall (2405523)" userId="S::2405523@student.uwtsd.ac.uk::e135a48c-30e7-4be2-9a4a-b3dbbfc1ffa0" providerId="AD" clId="Web-{1B07D9D4-7E44-2FC8-E5D5-1580CB06A4BC}" dt="2025-01-07T16:59:07.908" v="2" actId="1076"/>
          <ac:spMkLst>
            <pc:docMk/>
            <pc:sldMk cId="3309960446" sldId="257"/>
            <ac:spMk id="7" creationId="{4CEDE707-03F9-982B-673C-2882D3970EFA}"/>
          </ac:spMkLst>
        </pc:spChg>
      </pc:sldChg>
      <pc:sldChg chg="addSp delSp modSp">
        <pc:chgData name="Mel Foxall (2405523)" userId="S::2405523@student.uwtsd.ac.uk::e135a48c-30e7-4be2-9a4a-b3dbbfc1ffa0" providerId="AD" clId="Web-{1B07D9D4-7E44-2FC8-E5D5-1580CB06A4BC}" dt="2025-01-08T18:58:24.433" v="203" actId="20577"/>
        <pc:sldMkLst>
          <pc:docMk/>
          <pc:sldMk cId="2875652130" sldId="258"/>
        </pc:sldMkLst>
        <pc:spChg chg="del mod">
          <ac:chgData name="Mel Foxall (2405523)" userId="S::2405523@student.uwtsd.ac.uk::e135a48c-30e7-4be2-9a4a-b3dbbfc1ffa0" providerId="AD" clId="Web-{1B07D9D4-7E44-2FC8-E5D5-1580CB06A4BC}" dt="2025-01-08T18:20:05.964" v="143"/>
          <ac:spMkLst>
            <pc:docMk/>
            <pc:sldMk cId="2875652130" sldId="258"/>
            <ac:spMk id="2" creationId="{D5945D1A-D4A6-E691-274C-E83151AE055E}"/>
          </ac:spMkLst>
        </pc:spChg>
        <pc:spChg chg="add mod">
          <ac:chgData name="Mel Foxall (2405523)" userId="S::2405523@student.uwtsd.ac.uk::e135a48c-30e7-4be2-9a4a-b3dbbfc1ffa0" providerId="AD" clId="Web-{1B07D9D4-7E44-2FC8-E5D5-1580CB06A4BC}" dt="2025-01-08T18:22:22.408" v="167" actId="1076"/>
          <ac:spMkLst>
            <pc:docMk/>
            <pc:sldMk cId="2875652130" sldId="258"/>
            <ac:spMk id="4" creationId="{F67BCB10-10C0-44DE-056B-FD0E17683E3E}"/>
          </ac:spMkLst>
        </pc:spChg>
        <pc:spChg chg="del mod">
          <ac:chgData name="Mel Foxall (2405523)" userId="S::2405523@student.uwtsd.ac.uk::e135a48c-30e7-4be2-9a4a-b3dbbfc1ffa0" providerId="AD" clId="Web-{1B07D9D4-7E44-2FC8-E5D5-1580CB06A4BC}" dt="2025-01-08T18:20:08.886" v="145"/>
          <ac:spMkLst>
            <pc:docMk/>
            <pc:sldMk cId="2875652130" sldId="258"/>
            <ac:spMk id="13" creationId="{A80F6111-86A2-0843-C3C5-8ED5185A989D}"/>
          </ac:spMkLst>
        </pc:spChg>
        <pc:spChg chg="mod">
          <ac:chgData name="Mel Foxall (2405523)" userId="S::2405523@student.uwtsd.ac.uk::e135a48c-30e7-4be2-9a4a-b3dbbfc1ffa0" providerId="AD" clId="Web-{1B07D9D4-7E44-2FC8-E5D5-1580CB06A4BC}" dt="2025-01-08T18:58:24.433" v="203" actId="20577"/>
          <ac:spMkLst>
            <pc:docMk/>
            <pc:sldMk cId="2875652130" sldId="258"/>
            <ac:spMk id="16" creationId="{B79D3AEC-0506-A655-1794-63768D86E2F5}"/>
          </ac:spMkLst>
        </pc:spChg>
      </pc:sldChg>
      <pc:sldChg chg="delSp modSp new">
        <pc:chgData name="Mel Foxall (2405523)" userId="S::2405523@student.uwtsd.ac.uk::e135a48c-30e7-4be2-9a4a-b3dbbfc1ffa0" providerId="AD" clId="Web-{1B07D9D4-7E44-2FC8-E5D5-1580CB06A4BC}" dt="2025-01-09T16:28:19.445" v="279" actId="20577"/>
        <pc:sldMkLst>
          <pc:docMk/>
          <pc:sldMk cId="263418020" sldId="259"/>
        </pc:sldMkLst>
        <pc:spChg chg="mod">
          <ac:chgData name="Mel Foxall (2405523)" userId="S::2405523@student.uwtsd.ac.uk::e135a48c-30e7-4be2-9a4a-b3dbbfc1ffa0" providerId="AD" clId="Web-{1B07D9D4-7E44-2FC8-E5D5-1580CB06A4BC}" dt="2025-01-08T18:55:02.783" v="198" actId="20577"/>
          <ac:spMkLst>
            <pc:docMk/>
            <pc:sldMk cId="263418020" sldId="259"/>
            <ac:spMk id="2" creationId="{0DD73109-8084-DEF5-2792-AB306B033394}"/>
          </ac:spMkLst>
        </pc:spChg>
        <pc:spChg chg="del">
          <ac:chgData name="Mel Foxall (2405523)" userId="S::2405523@student.uwtsd.ac.uk::e135a48c-30e7-4be2-9a4a-b3dbbfc1ffa0" providerId="AD" clId="Web-{1B07D9D4-7E44-2FC8-E5D5-1580CB06A4BC}" dt="2025-01-08T18:54:37.578" v="187"/>
          <ac:spMkLst>
            <pc:docMk/>
            <pc:sldMk cId="263418020" sldId="259"/>
            <ac:spMk id="3" creationId="{568F003F-1227-6C87-C1F5-D470C61499FD}"/>
          </ac:spMkLst>
        </pc:spChg>
        <pc:spChg chg="mod">
          <ac:chgData name="Mel Foxall (2405523)" userId="S::2405523@student.uwtsd.ac.uk::e135a48c-30e7-4be2-9a4a-b3dbbfc1ffa0" providerId="AD" clId="Web-{1B07D9D4-7E44-2FC8-E5D5-1580CB06A4BC}" dt="2025-01-09T16:28:19.445" v="279" actId="20577"/>
          <ac:spMkLst>
            <pc:docMk/>
            <pc:sldMk cId="263418020" sldId="259"/>
            <ac:spMk id="4" creationId="{494BCEFB-9D46-E2B7-06B4-C3AD573E0341}"/>
          </ac:spMkLst>
        </pc:spChg>
      </pc:sldChg>
      <pc:sldChg chg="addSp delSp modSp new">
        <pc:chgData name="Mel Foxall (2405523)" userId="S::2405523@student.uwtsd.ac.uk::e135a48c-30e7-4be2-9a4a-b3dbbfc1ffa0" providerId="AD" clId="Web-{1B07D9D4-7E44-2FC8-E5D5-1580CB06A4BC}" dt="2025-01-08T19:21:18.545" v="266" actId="14100"/>
        <pc:sldMkLst>
          <pc:docMk/>
          <pc:sldMk cId="3892767058" sldId="260"/>
        </pc:sldMkLst>
        <pc:spChg chg="mod">
          <ac:chgData name="Mel Foxall (2405523)" userId="S::2405523@student.uwtsd.ac.uk::e135a48c-30e7-4be2-9a4a-b3dbbfc1ffa0" providerId="AD" clId="Web-{1B07D9D4-7E44-2FC8-E5D5-1580CB06A4BC}" dt="2025-01-08T19:15:12.840" v="236" actId="1076"/>
          <ac:spMkLst>
            <pc:docMk/>
            <pc:sldMk cId="3892767058" sldId="260"/>
            <ac:spMk id="2" creationId="{56F2C7B4-E0C6-F617-1A3C-416537EF0E5F}"/>
          </ac:spMkLst>
        </pc:spChg>
        <pc:spChg chg="del">
          <ac:chgData name="Mel Foxall (2405523)" userId="S::2405523@student.uwtsd.ac.uk::e135a48c-30e7-4be2-9a4a-b3dbbfc1ffa0" providerId="AD" clId="Web-{1B07D9D4-7E44-2FC8-E5D5-1580CB06A4BC}" dt="2025-01-08T19:08:01.913" v="220"/>
          <ac:spMkLst>
            <pc:docMk/>
            <pc:sldMk cId="3892767058" sldId="260"/>
            <ac:spMk id="3" creationId="{40FE79EF-AC84-ABF4-3474-92A86E2B25D8}"/>
          </ac:spMkLst>
        </pc:spChg>
        <pc:spChg chg="mod">
          <ac:chgData name="Mel Foxall (2405523)" userId="S::2405523@student.uwtsd.ac.uk::e135a48c-30e7-4be2-9a4a-b3dbbfc1ffa0" providerId="AD" clId="Web-{1B07D9D4-7E44-2FC8-E5D5-1580CB06A4BC}" dt="2025-01-08T19:18:16.943" v="251" actId="14100"/>
          <ac:spMkLst>
            <pc:docMk/>
            <pc:sldMk cId="3892767058" sldId="260"/>
            <ac:spMk id="4" creationId="{79EF8553-B87F-84A3-3711-67E0D77729E7}"/>
          </ac:spMkLst>
        </pc:spChg>
        <pc:picChg chg="add mod ord">
          <ac:chgData name="Mel Foxall (2405523)" userId="S::2405523@student.uwtsd.ac.uk::e135a48c-30e7-4be2-9a4a-b3dbbfc1ffa0" providerId="AD" clId="Web-{1B07D9D4-7E44-2FC8-E5D5-1580CB06A4BC}" dt="2025-01-08T19:19:35.337" v="255" actId="14100"/>
          <ac:picMkLst>
            <pc:docMk/>
            <pc:sldMk cId="3892767058" sldId="260"/>
            <ac:picMk id="8" creationId="{A4F194BE-C558-C439-B896-8AD697D23E3C}"/>
          </ac:picMkLst>
        </pc:picChg>
        <pc:picChg chg="add mod">
          <ac:chgData name="Mel Foxall (2405523)" userId="S::2405523@student.uwtsd.ac.uk::e135a48c-30e7-4be2-9a4a-b3dbbfc1ffa0" providerId="AD" clId="Web-{1B07D9D4-7E44-2FC8-E5D5-1580CB06A4BC}" dt="2025-01-08T19:21:18.545" v="266" actId="14100"/>
          <ac:picMkLst>
            <pc:docMk/>
            <pc:sldMk cId="3892767058" sldId="260"/>
            <ac:picMk id="9" creationId="{6439E710-0E88-E11A-97AE-1E733C38CE2C}"/>
          </ac:picMkLst>
        </pc:picChg>
      </pc:sldChg>
      <pc:sldChg chg="new">
        <pc:chgData name="Mel Foxall (2405523)" userId="S::2405523@student.uwtsd.ac.uk::e135a48c-30e7-4be2-9a4a-b3dbbfc1ffa0" providerId="AD" clId="Web-{1B07D9D4-7E44-2FC8-E5D5-1580CB06A4BC}" dt="2025-01-07T17:38:23.044" v="5"/>
        <pc:sldMkLst>
          <pc:docMk/>
          <pc:sldMk cId="3316894979" sldId="261"/>
        </pc:sldMkLst>
      </pc:sldChg>
      <pc:sldChg chg="new">
        <pc:chgData name="Mel Foxall (2405523)" userId="S::2405523@student.uwtsd.ac.uk::e135a48c-30e7-4be2-9a4a-b3dbbfc1ffa0" providerId="AD" clId="Web-{1B07D9D4-7E44-2FC8-E5D5-1580CB06A4BC}" dt="2025-01-07T17:38:31.107" v="6"/>
        <pc:sldMkLst>
          <pc:docMk/>
          <pc:sldMk cId="2155588558" sldId="262"/>
        </pc:sldMkLst>
      </pc:sldChg>
      <pc:sldChg chg="new">
        <pc:chgData name="Mel Foxall (2405523)" userId="S::2405523@student.uwtsd.ac.uk::e135a48c-30e7-4be2-9a4a-b3dbbfc1ffa0" providerId="AD" clId="Web-{1B07D9D4-7E44-2FC8-E5D5-1580CB06A4BC}" dt="2025-01-07T17:38:36.841" v="7"/>
        <pc:sldMkLst>
          <pc:docMk/>
          <pc:sldMk cId="3174284432" sldId="263"/>
        </pc:sldMkLst>
      </pc:sldChg>
      <pc:sldChg chg="delSp modSp new">
        <pc:chgData name="Mel Foxall (2405523)" userId="S::2405523@student.uwtsd.ac.uk::e135a48c-30e7-4be2-9a4a-b3dbbfc1ffa0" providerId="AD" clId="Web-{1B07D9D4-7E44-2FC8-E5D5-1580CB06A4BC}" dt="2025-01-07T18:39:38.612" v="134" actId="20577"/>
        <pc:sldMkLst>
          <pc:docMk/>
          <pc:sldMk cId="4026613728" sldId="264"/>
        </pc:sldMkLst>
        <pc:spChg chg="del">
          <ac:chgData name="Mel Foxall (2405523)" userId="S::2405523@student.uwtsd.ac.uk::e135a48c-30e7-4be2-9a4a-b3dbbfc1ffa0" providerId="AD" clId="Web-{1B07D9D4-7E44-2FC8-E5D5-1580CB06A4BC}" dt="2025-01-07T17:39:29.484" v="10"/>
          <ac:spMkLst>
            <pc:docMk/>
            <pc:sldMk cId="4026613728" sldId="264"/>
            <ac:spMk id="2" creationId="{BB806848-47D1-CE4E-CA49-21F9453177AB}"/>
          </ac:spMkLst>
        </pc:spChg>
        <pc:spChg chg="del">
          <ac:chgData name="Mel Foxall (2405523)" userId="S::2405523@student.uwtsd.ac.uk::e135a48c-30e7-4be2-9a4a-b3dbbfc1ffa0" providerId="AD" clId="Web-{1B07D9D4-7E44-2FC8-E5D5-1580CB06A4BC}" dt="2025-01-07T17:39:19.296" v="9"/>
          <ac:spMkLst>
            <pc:docMk/>
            <pc:sldMk cId="4026613728" sldId="264"/>
            <ac:spMk id="3" creationId="{DBBAA3DD-4B5B-C99C-FD93-935AD1D75471}"/>
          </ac:spMkLst>
        </pc:spChg>
        <pc:spChg chg="mod">
          <ac:chgData name="Mel Foxall (2405523)" userId="S::2405523@student.uwtsd.ac.uk::e135a48c-30e7-4be2-9a4a-b3dbbfc1ffa0" providerId="AD" clId="Web-{1B07D9D4-7E44-2FC8-E5D5-1580CB06A4BC}" dt="2025-01-07T18:39:38.612" v="134" actId="20577"/>
          <ac:spMkLst>
            <pc:docMk/>
            <pc:sldMk cId="4026613728" sldId="264"/>
            <ac:spMk id="4" creationId="{49A31206-B2AD-0134-0BC3-12FD7C7B2150}"/>
          </ac:spMkLst>
        </pc:spChg>
      </pc:sldChg>
      <pc:sldChg chg="addSp delSp modSp new">
        <pc:chgData name="Mel Foxall (2405523)" userId="S::2405523@student.uwtsd.ac.uk::e135a48c-30e7-4be2-9a4a-b3dbbfc1ffa0" providerId="AD" clId="Web-{1B07D9D4-7E44-2FC8-E5D5-1580CB06A4BC}" dt="2025-01-07T20:07:42.557" v="136" actId="20577"/>
        <pc:sldMkLst>
          <pc:docMk/>
          <pc:sldMk cId="2077614021" sldId="265"/>
        </pc:sldMkLst>
        <pc:spChg chg="del">
          <ac:chgData name="Mel Foxall (2405523)" userId="S::2405523@student.uwtsd.ac.uk::e135a48c-30e7-4be2-9a4a-b3dbbfc1ffa0" providerId="AD" clId="Web-{1B07D9D4-7E44-2FC8-E5D5-1580CB06A4BC}" dt="2025-01-07T18:27:47.255" v="44"/>
          <ac:spMkLst>
            <pc:docMk/>
            <pc:sldMk cId="2077614021" sldId="265"/>
            <ac:spMk id="2" creationId="{B92867EA-DCC6-C5BC-2E2A-524A35AF4284}"/>
          </ac:spMkLst>
        </pc:spChg>
        <pc:spChg chg="del mod">
          <ac:chgData name="Mel Foxall (2405523)" userId="S::2405523@student.uwtsd.ac.uk::e135a48c-30e7-4be2-9a4a-b3dbbfc1ffa0" providerId="AD" clId="Web-{1B07D9D4-7E44-2FC8-E5D5-1580CB06A4BC}" dt="2025-01-07T18:28:00.537" v="47"/>
          <ac:spMkLst>
            <pc:docMk/>
            <pc:sldMk cId="2077614021" sldId="265"/>
            <ac:spMk id="3" creationId="{3A034CDA-5487-A770-8BEE-65EDD44FE365}"/>
          </ac:spMkLst>
        </pc:spChg>
        <pc:spChg chg="del">
          <ac:chgData name="Mel Foxall (2405523)" userId="S::2405523@student.uwtsd.ac.uk::e135a48c-30e7-4be2-9a4a-b3dbbfc1ffa0" providerId="AD" clId="Web-{1B07D9D4-7E44-2FC8-E5D5-1580CB06A4BC}" dt="2025-01-07T18:27:51.943" v="45"/>
          <ac:spMkLst>
            <pc:docMk/>
            <pc:sldMk cId="2077614021" sldId="265"/>
            <ac:spMk id="4" creationId="{05B50EDB-ED34-725E-DC2C-2E0F28885FF9}"/>
          </ac:spMkLst>
        </pc:spChg>
        <pc:spChg chg="add del mod">
          <ac:chgData name="Mel Foxall (2405523)" userId="S::2405523@student.uwtsd.ac.uk::e135a48c-30e7-4be2-9a4a-b3dbbfc1ffa0" providerId="AD" clId="Web-{1B07D9D4-7E44-2FC8-E5D5-1580CB06A4BC}" dt="2025-01-07T18:36:03.243" v="110"/>
          <ac:spMkLst>
            <pc:docMk/>
            <pc:sldMk cId="2077614021" sldId="265"/>
            <ac:spMk id="8" creationId="{99764076-F59C-C3D2-292D-029C0712752A}"/>
          </ac:spMkLst>
        </pc:spChg>
        <pc:spChg chg="add del">
          <ac:chgData name="Mel Foxall (2405523)" userId="S::2405523@student.uwtsd.ac.uk::e135a48c-30e7-4be2-9a4a-b3dbbfc1ffa0" providerId="AD" clId="Web-{1B07D9D4-7E44-2FC8-E5D5-1580CB06A4BC}" dt="2025-01-07T18:33:01.736" v="59"/>
          <ac:spMkLst>
            <pc:docMk/>
            <pc:sldMk cId="2077614021" sldId="265"/>
            <ac:spMk id="9" creationId="{061FA1BD-B410-FBD7-C4AE-B16A2D10EE28}"/>
          </ac:spMkLst>
        </pc:spChg>
        <pc:spChg chg="add mod">
          <ac:chgData name="Mel Foxall (2405523)" userId="S::2405523@student.uwtsd.ac.uk::e135a48c-30e7-4be2-9a4a-b3dbbfc1ffa0" providerId="AD" clId="Web-{1B07D9D4-7E44-2FC8-E5D5-1580CB06A4BC}" dt="2025-01-07T20:07:42.557" v="136" actId="20577"/>
          <ac:spMkLst>
            <pc:docMk/>
            <pc:sldMk cId="2077614021" sldId="265"/>
            <ac:spMk id="10" creationId="{5526455F-283B-EFC5-78C4-906DC042E740}"/>
          </ac:spMkLst>
        </pc:spChg>
        <pc:spChg chg="add mod">
          <ac:chgData name="Mel Foxall (2405523)" userId="S::2405523@student.uwtsd.ac.uk::e135a48c-30e7-4be2-9a4a-b3dbbfc1ffa0" providerId="AD" clId="Web-{1B07D9D4-7E44-2FC8-E5D5-1580CB06A4BC}" dt="2025-01-07T18:38:19.922" v="121" actId="1076"/>
          <ac:spMkLst>
            <pc:docMk/>
            <pc:sldMk cId="2077614021" sldId="265"/>
            <ac:spMk id="12" creationId="{8044AA76-8BF6-2CB6-947A-F6F4A3F0DA15}"/>
          </ac:spMkLst>
        </pc:spChg>
        <pc:picChg chg="add mod">
          <ac:chgData name="Mel Foxall (2405523)" userId="S::2405523@student.uwtsd.ac.uk::e135a48c-30e7-4be2-9a4a-b3dbbfc1ffa0" providerId="AD" clId="Web-{1B07D9D4-7E44-2FC8-E5D5-1580CB06A4BC}" dt="2025-01-07T18:36:28.103" v="117" actId="14100"/>
          <ac:picMkLst>
            <pc:docMk/>
            <pc:sldMk cId="2077614021" sldId="265"/>
            <ac:picMk id="11" creationId="{C6F692B7-FDDE-6C18-54F0-54985D312CC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1/15/2025</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45644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1/15/2025</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930227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1/15/2025</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52148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1/15/2025</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594585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1/15/2025</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57457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1/15/2025</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78324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1/15/2025</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601055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1/15/2025</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4681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1/15/2025</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750107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1/15/2025</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031915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1/15/2025</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200169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1/15/2025</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400769380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9.xml"/><Relationship Id="rId1" Type="http://schemas.openxmlformats.org/officeDocument/2006/relationships/video" Target="https://www.youtube.com/embed/pH0kvxCfvG8?start=28&amp;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hyperlink" Target="https://www.legislation.gov.uk/" TargetMode="External"/><Relationship Id="rId3" Type="http://schemas.openxmlformats.org/officeDocument/2006/relationships/hyperlink" Target="https://www.insidehook.com/culture/recalling-birth-peace-60s-unseen-photographs" TargetMode="External"/><Relationship Id="rId7" Type="http://schemas.openxmlformats.org/officeDocument/2006/relationships/hyperlink" Target="https://www.museumofyouthculture.com/hippies/" TargetMode="External"/><Relationship Id="rId2" Type="http://schemas.openxmlformats.org/officeDocument/2006/relationships/hyperlink" Target="https://www.contrado.co.uk/blog/history-of-the-miniskirt/" TargetMode="External"/><Relationship Id="rId1" Type="http://schemas.openxmlformats.org/officeDocument/2006/relationships/slideLayout" Target="../slideLayouts/slideLayout9.xml"/><Relationship Id="rId6" Type="http://schemas.openxmlformats.org/officeDocument/2006/relationships/hyperlink" Target="http://www.museumofyouthculture.com" TargetMode="External"/><Relationship Id="rId11" Type="http://schemas.openxmlformats.org/officeDocument/2006/relationships/hyperlink" Target="https://www.wiltsglosstandard.co.uk/news/16353427.cirencester-carnival-queens-1960s/" TargetMode="External"/><Relationship Id="rId5" Type="http://schemas.openxmlformats.org/officeDocument/2006/relationships/hyperlink" Target="https://www.youthandpolicy.org/articles/the-albemarle-report-1960/" TargetMode="External"/><Relationship Id="rId10" Type="http://schemas.openxmlformats.org/officeDocument/2006/relationships/hyperlink" Target="https://www.historic-uk.com/CultureUK/The-1960s-The-Decade-that-Shook-Britain/" TargetMode="External"/><Relationship Id="rId4" Type="http://schemas.openxmlformats.org/officeDocument/2006/relationships/hyperlink" Target="https://www.youtube.com/watch?v=pH0kvxCfvG8" TargetMode="External"/><Relationship Id="rId9" Type="http://schemas.openxmlformats.org/officeDocument/2006/relationships/hyperlink" Target="https://www.vam.ac.uk/articles/an-introduction-to-1960s-fash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pPr>
              <a:lnSpc>
                <a:spcPct val="90000"/>
              </a:lnSpc>
            </a:pPr>
            <a:r>
              <a:rPr lang="en-US" sz="2200" b="1" dirty="0">
                <a:latin typeface="Calibri"/>
                <a:ea typeface="Calibri"/>
                <a:cs typeface="Calibri"/>
              </a:rPr>
              <a:t>ECYW4002                                                                                                                              </a:t>
            </a:r>
            <a:r>
              <a:rPr lang="en-US" sz="2200" dirty="0">
                <a:latin typeface="Calibri"/>
                <a:ea typeface="Calibri"/>
                <a:cs typeface="Calibri"/>
              </a:rPr>
              <a:t> </a:t>
            </a:r>
            <a:r>
              <a:rPr lang="en-US" sz="2200" b="1" dirty="0">
                <a:latin typeface="Calibri"/>
                <a:ea typeface="Calibri"/>
                <a:cs typeface="Calibri"/>
              </a:rPr>
              <a:t>2405523</a:t>
            </a:r>
            <a:r>
              <a:rPr lang="en-US" sz="2200" b="1" dirty="0"/>
              <a:t> </a:t>
            </a:r>
            <a:br>
              <a:rPr lang="en-US" sz="2200" dirty="0"/>
            </a:br>
            <a:endParaRPr lang="en-US" sz="2200"/>
          </a:p>
        </p:txBody>
      </p:sp>
      <p:sp>
        <p:nvSpPr>
          <p:cNvPr id="18" name="Date Placeholder 3">
            <a:extLst>
              <a:ext uri="{FF2B5EF4-FFF2-40B4-BE49-F238E27FC236}">
                <a16:creationId xmlns:a16="http://schemas.microsoft.com/office/drawing/2014/main" id="{326656B2-F179-552E-A8AD-E4A96C618A31}"/>
              </a:ext>
            </a:extLst>
          </p:cNvPr>
          <p:cNvSpPr>
            <a:spLocks noGrp="1"/>
          </p:cNvSpPr>
          <p:nvPr>
            <p:ph type="dt" sz="half" idx="10"/>
          </p:nvPr>
        </p:nvSpPr>
        <p:spPr/>
        <p:txBody>
          <a:bodyPr/>
          <a:lstStyle/>
          <a:p>
            <a:pPr>
              <a:spcAft>
                <a:spcPts val="600"/>
              </a:spcAft>
            </a:pPr>
            <a:fld id="{B41EBFEA-5CAC-4FF3-9A3D-78B46E93A31E}" type="datetime1">
              <a:pPr>
                <a:spcAft>
                  <a:spcPts val="600"/>
                </a:spcAft>
              </a:pPr>
              <a:t>1/15/2025</a:t>
            </a:fld>
            <a:endParaRPr lang="en-US"/>
          </a:p>
        </p:txBody>
      </p:sp>
      <p:sp>
        <p:nvSpPr>
          <p:cNvPr id="19" name="Footer Placeholder 4">
            <a:extLst>
              <a:ext uri="{FF2B5EF4-FFF2-40B4-BE49-F238E27FC236}">
                <a16:creationId xmlns:a16="http://schemas.microsoft.com/office/drawing/2014/main" id="{250B8F92-D8C5-FF5D-FA27-669F7753044C}"/>
              </a:ext>
            </a:extLst>
          </p:cNvPr>
          <p:cNvSpPr>
            <a:spLocks noGrp="1"/>
          </p:cNvSpPr>
          <p:nvPr>
            <p:ph type="ftr" sz="quarter" idx="11"/>
          </p:nvPr>
        </p:nvSpPr>
        <p:spPr/>
        <p:txBody>
          <a:bodyPr/>
          <a:lstStyle/>
          <a:p>
            <a:pPr>
              <a:spcAft>
                <a:spcPts val="600"/>
              </a:spcAft>
            </a:pPr>
            <a:r>
              <a:rPr lang="en-US"/>
              <a:t>
              </a:t>
            </a:r>
          </a:p>
        </p:txBody>
      </p:sp>
      <p:sp>
        <p:nvSpPr>
          <p:cNvPr id="20" name="Slide Number Placeholder 5">
            <a:extLst>
              <a:ext uri="{FF2B5EF4-FFF2-40B4-BE49-F238E27FC236}">
                <a16:creationId xmlns:a16="http://schemas.microsoft.com/office/drawing/2014/main" id="{BCE4AF85-6745-635B-4729-F4B1CA3735EF}"/>
              </a:ext>
            </a:extLst>
          </p:cNvPr>
          <p:cNvSpPr>
            <a:spLocks noGrp="1"/>
          </p:cNvSpPr>
          <p:nvPr>
            <p:ph type="sldNum" sz="quarter" idx="12"/>
          </p:nvPr>
        </p:nvSpPr>
        <p:spPr/>
        <p:txBody>
          <a:bodyPr/>
          <a:lstStyle/>
          <a:p>
            <a:pPr>
              <a:spcAft>
                <a:spcPts val="600"/>
              </a:spcAft>
            </a:pPr>
            <a:fld id="{E30AF5A0-43BB-4336-8627-9123B9144D80}" type="slidenum">
              <a:rPr lang="en-US" dirty="0"/>
              <a:pPr>
                <a:spcAft>
                  <a:spcPts val="600"/>
                </a:spcAft>
              </a:pPr>
              <a:t>1</a:t>
            </a:fld>
            <a:endParaRPr lang="en-US"/>
          </a:p>
        </p:txBody>
      </p:sp>
      <p:graphicFrame>
        <p:nvGraphicFramePr>
          <p:cNvPr id="7" name="Table 6">
            <a:extLst>
              <a:ext uri="{FF2B5EF4-FFF2-40B4-BE49-F238E27FC236}">
                <a16:creationId xmlns:a16="http://schemas.microsoft.com/office/drawing/2014/main" id="{2BD5085A-EEED-0C52-3C7A-EF5C1A4CEB0A}"/>
              </a:ext>
            </a:extLst>
          </p:cNvPr>
          <p:cNvGraphicFramePr>
            <a:graphicFrameLocks noGrp="1"/>
          </p:cNvGraphicFramePr>
          <p:nvPr>
            <p:extLst>
              <p:ext uri="{D42A27DB-BD31-4B8C-83A1-F6EECF244321}">
                <p14:modId xmlns:p14="http://schemas.microsoft.com/office/powerpoint/2010/main" val="2100944279"/>
              </p:ext>
            </p:extLst>
          </p:nvPr>
        </p:nvGraphicFramePr>
        <p:xfrm>
          <a:off x="3356246" y="1500944"/>
          <a:ext cx="4661178" cy="3599498"/>
        </p:xfrm>
        <a:graphic>
          <a:graphicData uri="http://schemas.openxmlformats.org/drawingml/2006/table">
            <a:tbl>
              <a:tblPr bandRow="1">
                <a:tableStyleId>{5C22544A-7EE6-4342-B048-85BDC9FD1C3A}</a:tableStyleId>
              </a:tblPr>
              <a:tblGrid>
                <a:gridCol w="4661178">
                  <a:extLst>
                    <a:ext uri="{9D8B030D-6E8A-4147-A177-3AD203B41FA5}">
                      <a16:colId xmlns:a16="http://schemas.microsoft.com/office/drawing/2014/main" val="2557612998"/>
                    </a:ext>
                  </a:extLst>
                </a:gridCol>
              </a:tblGrid>
              <a:tr h="2143697">
                <a:tc>
                  <a:txBody>
                    <a:bodyPr/>
                    <a:lstStyle/>
                    <a:p>
                      <a:pPr algn="ctr" rtl="0" fontAlgn="t">
                        <a:spcBef>
                          <a:spcPts val="600"/>
                        </a:spcBef>
                        <a:spcAft>
                          <a:spcPts val="600"/>
                        </a:spcAft>
                      </a:pPr>
                      <a:r>
                        <a:rPr lang="en-US" sz="4600" b="0" i="0" u="none" strike="noStrike" dirty="0">
                          <a:solidFill>
                            <a:schemeClr val="tx1"/>
                          </a:solidFill>
                          <a:effectLst/>
                          <a:latin typeface="Calibri"/>
                        </a:rPr>
                        <a:t>Professional Practice: Principles and Contexts of Work with Young People</a:t>
                      </a:r>
                      <a:endParaRPr lang="en-US" sz="4600" b="0" dirty="0">
                        <a:solidFill>
                          <a:schemeClr val="tx1"/>
                        </a:solidFill>
                        <a:effectLst/>
                        <a:latin typeface="Calibri"/>
                      </a:endParaRPr>
                    </a:p>
                  </a:txBody>
                  <a:tcPr marL="75307" marR="75307" marT="47149" marB="47149">
                    <a:lnL>
                      <a:noFill/>
                    </a:lnL>
                    <a:lnR>
                      <a:noFill/>
                    </a:lnR>
                    <a:lnT>
                      <a:noFill/>
                    </a:lnT>
                    <a:lnB w="19050">
                      <a:solidFill>
                        <a:schemeClr val="accent1"/>
                      </a:solidFill>
                    </a:lnB>
                    <a:noFill/>
                  </a:tcPr>
                </a:tc>
                <a:extLst>
                  <a:ext uri="{0D108BD9-81ED-4DB2-BD59-A6C34878D82A}">
                    <a16:rowId xmlns:a16="http://schemas.microsoft.com/office/drawing/2014/main" val="4272455880"/>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3A555-43E0-AC62-EAE6-0944C4D4574C}"/>
              </a:ext>
            </a:extLst>
          </p:cNvPr>
          <p:cNvSpPr>
            <a:spLocks noGrp="1"/>
          </p:cNvSpPr>
          <p:nvPr>
            <p:ph type="title"/>
          </p:nvPr>
        </p:nvSpPr>
        <p:spPr>
          <a:xfrm>
            <a:off x="369851" y="83389"/>
            <a:ext cx="11451594" cy="2410264"/>
          </a:xfrm>
        </p:spPr>
        <p:txBody>
          <a:bodyPr anchor="t">
            <a:noAutofit/>
          </a:bodyPr>
          <a:lstStyle/>
          <a:p>
            <a:pPr>
              <a:lnSpc>
                <a:spcPct val="110000"/>
              </a:lnSpc>
            </a:pPr>
            <a:r>
              <a:rPr lang="en-US" sz="4600" dirty="0">
                <a:latin typeface="Calibri"/>
                <a:ea typeface="Calibri"/>
                <a:cs typeface="Calibri"/>
              </a:rPr>
              <a:t>What do you think life for young people in 1960 looked like?</a:t>
            </a:r>
          </a:p>
        </p:txBody>
      </p:sp>
      <p:pic>
        <p:nvPicPr>
          <p:cNvPr id="3" name="Content Placeholder 2" descr="Jim Marshall: Peace">
            <a:extLst>
              <a:ext uri="{FF2B5EF4-FFF2-40B4-BE49-F238E27FC236}">
                <a16:creationId xmlns:a16="http://schemas.microsoft.com/office/drawing/2014/main" id="{A9333395-9B40-8E5C-DFB0-32436A69BA92}"/>
              </a:ext>
            </a:extLst>
          </p:cNvPr>
          <p:cNvPicPr>
            <a:picLocks noGrp="1" noChangeAspect="1"/>
          </p:cNvPicPr>
          <p:nvPr>
            <p:ph idx="1"/>
          </p:nvPr>
        </p:nvPicPr>
        <p:blipFill>
          <a:blip r:embed="rId2"/>
          <a:stretch>
            <a:fillRect/>
          </a:stretch>
        </p:blipFill>
        <p:spPr>
          <a:xfrm>
            <a:off x="5612112" y="1708265"/>
            <a:ext cx="6045200" cy="3949530"/>
          </a:xfrm>
        </p:spPr>
      </p:pic>
      <p:sp>
        <p:nvSpPr>
          <p:cNvPr id="4" name="Date Placeholder 3">
            <a:extLst>
              <a:ext uri="{FF2B5EF4-FFF2-40B4-BE49-F238E27FC236}">
                <a16:creationId xmlns:a16="http://schemas.microsoft.com/office/drawing/2014/main" id="{634F3A7F-E2A9-5568-B1AA-61F3E6356F1C}"/>
              </a:ext>
            </a:extLst>
          </p:cNvPr>
          <p:cNvSpPr>
            <a:spLocks noGrp="1"/>
          </p:cNvSpPr>
          <p:nvPr>
            <p:ph type="dt" sz="half" idx="10"/>
          </p:nvPr>
        </p:nvSpPr>
        <p:spPr/>
        <p:txBody>
          <a:bodyPr anchor="ctr">
            <a:normAutofit/>
          </a:bodyPr>
          <a:lstStyle/>
          <a:p>
            <a:pPr>
              <a:spcAft>
                <a:spcPts val="600"/>
              </a:spcAft>
            </a:pPr>
            <a:fld id="{F9B22E34-B746-4D0E-9326-9584D379D369}" type="datetime1">
              <a:rPr lang="en-US"/>
              <a:pPr>
                <a:spcAft>
                  <a:spcPts val="600"/>
                </a:spcAft>
              </a:pPr>
              <a:t>1/15/2025</a:t>
            </a:fld>
            <a:endParaRPr lang="en-US"/>
          </a:p>
        </p:txBody>
      </p:sp>
      <p:sp>
        <p:nvSpPr>
          <p:cNvPr id="5" name="Footer Placeholder 4">
            <a:extLst>
              <a:ext uri="{FF2B5EF4-FFF2-40B4-BE49-F238E27FC236}">
                <a16:creationId xmlns:a16="http://schemas.microsoft.com/office/drawing/2014/main" id="{5F486B33-1327-08F7-58DC-15F9FB29DAF5}"/>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7A22249-0AD0-2303-8A3E-914BA59BAEE7}"/>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2</a:t>
            </a:fld>
            <a:endParaRPr lang="en-US"/>
          </a:p>
        </p:txBody>
      </p:sp>
      <p:sp>
        <p:nvSpPr>
          <p:cNvPr id="7" name="TextBox 6">
            <a:extLst>
              <a:ext uri="{FF2B5EF4-FFF2-40B4-BE49-F238E27FC236}">
                <a16:creationId xmlns:a16="http://schemas.microsoft.com/office/drawing/2014/main" id="{4CEDE707-03F9-982B-673C-2882D3970EFA}"/>
              </a:ext>
            </a:extLst>
          </p:cNvPr>
          <p:cNvSpPr txBox="1"/>
          <p:nvPr/>
        </p:nvSpPr>
        <p:spPr>
          <a:xfrm>
            <a:off x="10235073" y="5485433"/>
            <a:ext cx="31519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                                              </a:t>
            </a:r>
            <a:r>
              <a:rPr lang="en-US" dirty="0">
                <a:latin typeface="Calibri"/>
                <a:ea typeface="Calibri"/>
                <a:cs typeface="Times New Roman"/>
              </a:rPr>
              <a:t>   (Marshall,2017)</a:t>
            </a:r>
            <a:endParaRPr lang="en-US" dirty="0">
              <a:latin typeface="Calibri"/>
              <a:ea typeface="Calibri"/>
            </a:endParaRPr>
          </a:p>
        </p:txBody>
      </p:sp>
    </p:spTree>
    <p:extLst>
      <p:ext uri="{BB962C8B-B14F-4D97-AF65-F5344CB8AC3E}">
        <p14:creationId xmlns:p14="http://schemas.microsoft.com/office/powerpoint/2010/main" val="3309960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7BCB10-10C0-44DE-056B-FD0E17683E3E}"/>
              </a:ext>
            </a:extLst>
          </p:cNvPr>
          <p:cNvSpPr>
            <a:spLocks noGrp="1"/>
          </p:cNvSpPr>
          <p:nvPr>
            <p:ph type="title"/>
          </p:nvPr>
        </p:nvSpPr>
        <p:spPr>
          <a:xfrm>
            <a:off x="451599" y="211048"/>
            <a:ext cx="4809255" cy="938842"/>
          </a:xfrm>
        </p:spPr>
        <p:txBody>
          <a:bodyPr>
            <a:normAutofit/>
          </a:bodyPr>
          <a:lstStyle/>
          <a:p>
            <a:r>
              <a:rPr lang="en-US" sz="4600" dirty="0">
                <a:latin typeface="Calibri"/>
                <a:ea typeface="Calibri"/>
                <a:cs typeface="Calibri"/>
              </a:rPr>
              <a:t>1960 culture</a:t>
            </a:r>
            <a:r>
              <a:rPr lang="en-US" sz="4600" b="0" dirty="0">
                <a:latin typeface="Calibri"/>
                <a:ea typeface="Calibri"/>
                <a:cs typeface="Calibri"/>
              </a:rPr>
              <a:t> </a:t>
            </a:r>
          </a:p>
        </p:txBody>
      </p:sp>
      <p:sp>
        <p:nvSpPr>
          <p:cNvPr id="16" name="Text Placeholder 3">
            <a:extLst>
              <a:ext uri="{FF2B5EF4-FFF2-40B4-BE49-F238E27FC236}">
                <a16:creationId xmlns:a16="http://schemas.microsoft.com/office/drawing/2014/main" id="{B79D3AEC-0506-A655-1794-63768D86E2F5}"/>
              </a:ext>
            </a:extLst>
          </p:cNvPr>
          <p:cNvSpPr>
            <a:spLocks noGrp="1"/>
          </p:cNvSpPr>
          <p:nvPr>
            <p:ph type="body" sz="half" idx="2"/>
          </p:nvPr>
        </p:nvSpPr>
        <p:spPr>
          <a:xfrm>
            <a:off x="221562" y="1708031"/>
            <a:ext cx="5873181" cy="3429299"/>
          </a:xfrm>
        </p:spPr>
        <p:txBody>
          <a:bodyPr vert="horz" lIns="91440" tIns="45720" rIns="91440" bIns="45720" rtlCol="0" anchor="t">
            <a:normAutofit/>
          </a:bodyPr>
          <a:lstStyle/>
          <a:p>
            <a:r>
              <a:rPr lang="en-GB" sz="2400" dirty="0">
                <a:latin typeface="Calibri"/>
                <a:ea typeface="Calibri"/>
                <a:cs typeface="Arial"/>
              </a:rPr>
              <a:t>The hippie, anti-war, civil right, and the gay rights movement were some of the revolutionary movements that sparked changes in society for young people </a:t>
            </a:r>
            <a:r>
              <a:rPr lang="en-GB" sz="2400" dirty="0">
                <a:latin typeface="Calibri"/>
                <a:ea typeface="Calibri"/>
                <a:cs typeface="Times New Roman"/>
              </a:rPr>
              <a:t>(Watson, 2015).</a:t>
            </a:r>
            <a:endParaRPr lang="en-GB" sz="2400" dirty="0">
              <a:latin typeface="Calibri"/>
              <a:ea typeface="Calibri"/>
              <a:cs typeface="Calibri"/>
            </a:endParaRPr>
          </a:p>
        </p:txBody>
      </p:sp>
      <p:sp>
        <p:nvSpPr>
          <p:cNvPr id="5" name="Date Placeholder 4">
            <a:extLst>
              <a:ext uri="{FF2B5EF4-FFF2-40B4-BE49-F238E27FC236}">
                <a16:creationId xmlns:a16="http://schemas.microsoft.com/office/drawing/2014/main" id="{592E7E77-E8CC-821B-A791-24D5FA2FB31C}"/>
              </a:ext>
            </a:extLst>
          </p:cNvPr>
          <p:cNvSpPr>
            <a:spLocks noGrp="1"/>
          </p:cNvSpPr>
          <p:nvPr>
            <p:ph type="dt" sz="half" idx="10"/>
          </p:nvPr>
        </p:nvSpPr>
        <p:spPr/>
        <p:txBody>
          <a:bodyPr anchor="ctr">
            <a:normAutofit/>
          </a:bodyPr>
          <a:lstStyle/>
          <a:p>
            <a:pPr>
              <a:spcAft>
                <a:spcPts val="600"/>
              </a:spcAft>
            </a:pPr>
            <a:fld id="{387B8ADC-55BA-4E36-AE86-7B3E52A1D25F}" type="datetime1">
              <a:rPr lang="en-US"/>
              <a:pPr>
                <a:spcAft>
                  <a:spcPts val="600"/>
                </a:spcAft>
              </a:pPr>
              <a:t>1/15/2025</a:t>
            </a:fld>
            <a:endParaRPr lang="en-US"/>
          </a:p>
        </p:txBody>
      </p:sp>
      <p:sp>
        <p:nvSpPr>
          <p:cNvPr id="6" name="Footer Placeholder 5">
            <a:extLst>
              <a:ext uri="{FF2B5EF4-FFF2-40B4-BE49-F238E27FC236}">
                <a16:creationId xmlns:a16="http://schemas.microsoft.com/office/drawing/2014/main" id="{729B3F0E-0A48-6896-6BB3-1B3CCAE5C6EC}"/>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447590E4-C3A4-F68B-BECC-CA27FD193905}"/>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3</a:t>
            </a:fld>
            <a:endParaRPr lang="en-US"/>
          </a:p>
        </p:txBody>
      </p:sp>
      <p:pic>
        <p:nvPicPr>
          <p:cNvPr id="3" name="Picture 2" descr="Hippies in Hyde Park for a gathering, London, 1960s from the Lee Harris Archive">
            <a:extLst>
              <a:ext uri="{FF2B5EF4-FFF2-40B4-BE49-F238E27FC236}">
                <a16:creationId xmlns:a16="http://schemas.microsoft.com/office/drawing/2014/main" id="{F0453EFE-A602-DB9C-7291-7DA5E54E8BBC}"/>
              </a:ext>
            </a:extLst>
          </p:cNvPr>
          <p:cNvPicPr>
            <a:picLocks noChangeAspect="1"/>
          </p:cNvPicPr>
          <p:nvPr/>
        </p:nvPicPr>
        <p:blipFill>
          <a:blip r:embed="rId2"/>
          <a:stretch>
            <a:fillRect/>
          </a:stretch>
        </p:blipFill>
        <p:spPr>
          <a:xfrm>
            <a:off x="6938513" y="676434"/>
            <a:ext cx="4252820" cy="3420414"/>
          </a:xfrm>
          <a:prstGeom prst="rect">
            <a:avLst/>
          </a:prstGeom>
        </p:spPr>
      </p:pic>
      <p:sp>
        <p:nvSpPr>
          <p:cNvPr id="8" name="TextBox 7">
            <a:extLst>
              <a:ext uri="{FF2B5EF4-FFF2-40B4-BE49-F238E27FC236}">
                <a16:creationId xmlns:a16="http://schemas.microsoft.com/office/drawing/2014/main" id="{1667D50F-F393-FD5D-F161-DBF234575231}"/>
              </a:ext>
            </a:extLst>
          </p:cNvPr>
          <p:cNvSpPr txBox="1"/>
          <p:nvPr/>
        </p:nvSpPr>
        <p:spPr>
          <a:xfrm>
            <a:off x="9598324" y="416368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a:cs typeface="Times New Roman"/>
              </a:rPr>
              <a:t>(Street, 2019)</a:t>
            </a:r>
            <a:endParaRPr lang="en-US" sz="2000" dirty="0">
              <a:latin typeface="Calibri"/>
              <a:ea typeface="Calibri"/>
            </a:endParaRPr>
          </a:p>
        </p:txBody>
      </p:sp>
    </p:spTree>
    <p:extLst>
      <p:ext uri="{BB962C8B-B14F-4D97-AF65-F5344CB8AC3E}">
        <p14:creationId xmlns:p14="http://schemas.microsoft.com/office/powerpoint/2010/main" val="2875652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3109-8084-DEF5-2792-AB306B033394}"/>
              </a:ext>
            </a:extLst>
          </p:cNvPr>
          <p:cNvSpPr>
            <a:spLocks noGrp="1"/>
          </p:cNvSpPr>
          <p:nvPr>
            <p:ph type="title"/>
          </p:nvPr>
        </p:nvSpPr>
        <p:spPr>
          <a:xfrm>
            <a:off x="580996" y="369199"/>
            <a:ext cx="5643142" cy="1355785"/>
          </a:xfrm>
        </p:spPr>
        <p:txBody>
          <a:bodyPr>
            <a:normAutofit/>
          </a:bodyPr>
          <a:lstStyle/>
          <a:p>
            <a:r>
              <a:rPr lang="en-US" sz="4600" dirty="0">
                <a:latin typeface="Calibri"/>
                <a:ea typeface="Calibri"/>
                <a:cs typeface="Calibri"/>
              </a:rPr>
              <a:t>1960 fashion</a:t>
            </a:r>
            <a:r>
              <a:rPr lang="en-US" dirty="0"/>
              <a:t> </a:t>
            </a:r>
          </a:p>
        </p:txBody>
      </p:sp>
      <p:sp>
        <p:nvSpPr>
          <p:cNvPr id="4" name="Text Placeholder 3">
            <a:extLst>
              <a:ext uri="{FF2B5EF4-FFF2-40B4-BE49-F238E27FC236}">
                <a16:creationId xmlns:a16="http://schemas.microsoft.com/office/drawing/2014/main" id="{494BCEFB-9D46-E2B7-06B4-C3AD573E0341}"/>
              </a:ext>
            </a:extLst>
          </p:cNvPr>
          <p:cNvSpPr>
            <a:spLocks noGrp="1"/>
          </p:cNvSpPr>
          <p:nvPr>
            <p:ph type="body" sz="half" idx="2"/>
          </p:nvPr>
        </p:nvSpPr>
        <p:spPr>
          <a:xfrm>
            <a:off x="580996" y="2139351"/>
            <a:ext cx="11523481" cy="4119413"/>
          </a:xfrm>
        </p:spPr>
        <p:txBody>
          <a:bodyPr vert="horz" lIns="91440" tIns="45720" rIns="91440" bIns="45720" rtlCol="0" anchor="t">
            <a:noAutofit/>
          </a:bodyPr>
          <a:lstStyle/>
          <a:p>
            <a:r>
              <a:rPr lang="en-US" sz="2400" dirty="0">
                <a:latin typeface="Calibri"/>
                <a:ea typeface="+mn-lt"/>
                <a:cs typeface="+mn-lt"/>
              </a:rPr>
              <a:t>The 1960s are regarded as a decade of significant change in society. One clear sign of evolving attitudes was the way people dressed. Many young people made the very public decision to start drifting from the norm in the 1960s. A new market for teenage fashion was created</a:t>
            </a:r>
            <a:r>
              <a:rPr lang="en-US" sz="2400" dirty="0">
                <a:latin typeface="Calibri"/>
                <a:ea typeface="+mn-lt"/>
                <a:cs typeface="Times New Roman"/>
              </a:rPr>
              <a:t>. </a:t>
            </a:r>
            <a:endParaRPr lang="en-GB" sz="2400" dirty="0">
              <a:latin typeface="Calibri"/>
              <a:ea typeface="Calibri"/>
              <a:cs typeface="Calibri"/>
            </a:endParaRPr>
          </a:p>
          <a:p>
            <a:endParaRPr lang="en-US" sz="2400" dirty="0">
              <a:latin typeface="Calibri"/>
              <a:ea typeface="+mn-lt"/>
              <a:cs typeface="Times New Roman"/>
            </a:endParaRPr>
          </a:p>
          <a:p>
            <a:r>
              <a:rPr lang="en-US" sz="2400" dirty="0">
                <a:latin typeface="Calibri"/>
                <a:ea typeface="+mn-lt"/>
                <a:cs typeface="Times New Roman"/>
              </a:rPr>
              <a:t>                                                                            </a:t>
            </a:r>
            <a:endParaRPr lang="en-GB" sz="2400" dirty="0">
              <a:latin typeface="Calibri"/>
              <a:ea typeface="Calibri"/>
              <a:cs typeface="Calibri"/>
            </a:endParaRPr>
          </a:p>
          <a:p>
            <a:endParaRPr lang="en-US" sz="2400" dirty="0">
              <a:latin typeface="Calibri"/>
              <a:ea typeface="+mn-lt"/>
              <a:cs typeface="Times New Roman"/>
            </a:endParaRPr>
          </a:p>
          <a:p>
            <a:r>
              <a:rPr lang="en-US" sz="2400" dirty="0">
                <a:latin typeface="Calibri"/>
                <a:ea typeface="+mn-lt"/>
                <a:cs typeface="Times New Roman"/>
              </a:rPr>
              <a:t>                                                                                                  (Victoria and Albert Museum, 2017)</a:t>
            </a:r>
            <a:endParaRPr lang="en-GB" sz="2400" dirty="0">
              <a:latin typeface="Calibri"/>
              <a:ea typeface="Calibri"/>
              <a:cs typeface="Calibri"/>
            </a:endParaRPr>
          </a:p>
        </p:txBody>
      </p:sp>
      <p:sp>
        <p:nvSpPr>
          <p:cNvPr id="5" name="Date Placeholder 4">
            <a:extLst>
              <a:ext uri="{FF2B5EF4-FFF2-40B4-BE49-F238E27FC236}">
                <a16:creationId xmlns:a16="http://schemas.microsoft.com/office/drawing/2014/main" id="{5D997E5C-3D06-2F60-C205-F9DB4E53F741}"/>
              </a:ext>
            </a:extLst>
          </p:cNvPr>
          <p:cNvSpPr>
            <a:spLocks noGrp="1"/>
          </p:cNvSpPr>
          <p:nvPr>
            <p:ph type="dt" sz="half" idx="10"/>
          </p:nvPr>
        </p:nvSpPr>
        <p:spPr/>
        <p:txBody>
          <a:bodyPr/>
          <a:lstStyle/>
          <a:p>
            <a:fld id="{209486AA-08AD-464A-9F91-B8B14208D5ED}" type="datetime1">
              <a:t>1/15/2025</a:t>
            </a:fld>
            <a:endParaRPr lang="en-US" dirty="0"/>
          </a:p>
        </p:txBody>
      </p:sp>
      <p:sp>
        <p:nvSpPr>
          <p:cNvPr id="6" name="Footer Placeholder 5">
            <a:extLst>
              <a:ext uri="{FF2B5EF4-FFF2-40B4-BE49-F238E27FC236}">
                <a16:creationId xmlns:a16="http://schemas.microsoft.com/office/drawing/2014/main" id="{258D64C7-C937-BD6D-CA9B-471EB675FA0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E84EF41-0580-294A-451B-E7BEFD18EB16}"/>
              </a:ext>
            </a:extLst>
          </p:cNvPr>
          <p:cNvSpPr>
            <a:spLocks noGrp="1"/>
          </p:cNvSpPr>
          <p:nvPr>
            <p:ph type="sldNum" sz="quarter" idx="12"/>
          </p:nvPr>
        </p:nvSpPr>
        <p:spPr/>
        <p:txBody>
          <a:bodyPr/>
          <a:lstStyle/>
          <a:p>
            <a:fld id="{8DFDE724-0293-4953-AE9D-4D814FA589B0}" type="slidenum">
              <a:rPr lang="en-US" dirty="0"/>
              <a:t>4</a:t>
            </a:fld>
            <a:endParaRPr lang="en-US" dirty="0"/>
          </a:p>
        </p:txBody>
      </p:sp>
    </p:spTree>
    <p:extLst>
      <p:ext uri="{BB962C8B-B14F-4D97-AF65-F5344CB8AC3E}">
        <p14:creationId xmlns:p14="http://schemas.microsoft.com/office/powerpoint/2010/main" val="263418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C7B4-E0C6-F617-1A3C-416537EF0E5F}"/>
              </a:ext>
            </a:extLst>
          </p:cNvPr>
          <p:cNvSpPr>
            <a:spLocks noGrp="1"/>
          </p:cNvSpPr>
          <p:nvPr>
            <p:ph type="title"/>
          </p:nvPr>
        </p:nvSpPr>
        <p:spPr>
          <a:xfrm>
            <a:off x="580996" y="311689"/>
            <a:ext cx="3932237" cy="1600200"/>
          </a:xfrm>
        </p:spPr>
        <p:txBody>
          <a:bodyPr vert="horz" lIns="91440" tIns="45720" rIns="91440" bIns="45720" rtlCol="0" anchor="t">
            <a:noAutofit/>
          </a:bodyPr>
          <a:lstStyle/>
          <a:p>
            <a:r>
              <a:rPr lang="en-US" sz="4600" dirty="0">
                <a:latin typeface="Calibri"/>
                <a:ea typeface="Calibri"/>
                <a:cs typeface="Calibri"/>
              </a:rPr>
              <a:t>Welcome the miniskirt!</a:t>
            </a:r>
            <a:r>
              <a:rPr lang="en-US" sz="4600" dirty="0"/>
              <a:t> </a:t>
            </a:r>
          </a:p>
        </p:txBody>
      </p:sp>
      <p:pic>
        <p:nvPicPr>
          <p:cNvPr id="8" name="Picture Placeholder 7" descr="history of the miniskirt twoggy fashion icon">
            <a:extLst>
              <a:ext uri="{FF2B5EF4-FFF2-40B4-BE49-F238E27FC236}">
                <a16:creationId xmlns:a16="http://schemas.microsoft.com/office/drawing/2014/main" id="{A4F194BE-C558-C439-B896-8AD697D23E3C}"/>
              </a:ext>
            </a:extLst>
          </p:cNvPr>
          <p:cNvPicPr>
            <a:picLocks noGrp="1" noChangeAspect="1"/>
          </p:cNvPicPr>
          <p:nvPr>
            <p:ph type="pic" idx="1"/>
          </p:nvPr>
        </p:nvPicPr>
        <p:blipFill>
          <a:blip r:embed="rId2"/>
          <a:srcRect l="17139" r="17139"/>
          <a:stretch/>
        </p:blipFill>
        <p:spPr>
          <a:xfrm>
            <a:off x="8646384" y="211047"/>
            <a:ext cx="3034693" cy="3018947"/>
          </a:xfrm>
        </p:spPr>
      </p:pic>
      <p:sp>
        <p:nvSpPr>
          <p:cNvPr id="4" name="Text Placeholder 3">
            <a:extLst>
              <a:ext uri="{FF2B5EF4-FFF2-40B4-BE49-F238E27FC236}">
                <a16:creationId xmlns:a16="http://schemas.microsoft.com/office/drawing/2014/main" id="{79EF8553-B87F-84A3-3711-67E0D77729E7}"/>
              </a:ext>
            </a:extLst>
          </p:cNvPr>
          <p:cNvSpPr>
            <a:spLocks noGrp="1"/>
          </p:cNvSpPr>
          <p:nvPr>
            <p:ph type="body" sz="half" idx="2"/>
          </p:nvPr>
        </p:nvSpPr>
        <p:spPr>
          <a:xfrm>
            <a:off x="279072" y="3073880"/>
            <a:ext cx="5815670" cy="2839828"/>
          </a:xfrm>
        </p:spPr>
        <p:txBody>
          <a:bodyPr vert="horz" lIns="91440" tIns="45720" rIns="91440" bIns="45720" rtlCol="0" anchor="t">
            <a:noAutofit/>
          </a:bodyPr>
          <a:lstStyle/>
          <a:p>
            <a:r>
              <a:rPr lang="en-US" sz="2400" dirty="0">
                <a:latin typeface="Calibri"/>
                <a:ea typeface="+mn-lt"/>
                <a:cs typeface="+mn-lt"/>
              </a:rPr>
              <a:t>Teenagers no longer aspired to dress like their parents, which was a symptom of a political youth movement. The miniskirt was a fun, defiant piece of clothing that </a:t>
            </a:r>
            <a:r>
              <a:rPr lang="en-GB" sz="2400" dirty="0">
                <a:latin typeface="Calibri"/>
                <a:ea typeface="+mn-lt"/>
                <a:cs typeface="+mn-lt"/>
              </a:rPr>
              <a:t>symbolised</a:t>
            </a:r>
            <a:r>
              <a:rPr lang="en-US" sz="2400" dirty="0">
                <a:latin typeface="Calibri"/>
                <a:ea typeface="+mn-lt"/>
                <a:cs typeface="+mn-lt"/>
              </a:rPr>
              <a:t> the change in society.</a:t>
            </a:r>
            <a:endParaRPr lang="en-GB" sz="2400">
              <a:latin typeface="Calibri"/>
            </a:endParaRPr>
          </a:p>
        </p:txBody>
      </p:sp>
      <p:sp>
        <p:nvSpPr>
          <p:cNvPr id="5" name="Date Placeholder 4">
            <a:extLst>
              <a:ext uri="{FF2B5EF4-FFF2-40B4-BE49-F238E27FC236}">
                <a16:creationId xmlns:a16="http://schemas.microsoft.com/office/drawing/2014/main" id="{67EE3C7C-3AC1-8ACC-A87C-4F54479212F0}"/>
              </a:ext>
            </a:extLst>
          </p:cNvPr>
          <p:cNvSpPr>
            <a:spLocks noGrp="1"/>
          </p:cNvSpPr>
          <p:nvPr>
            <p:ph type="dt" sz="half" idx="10"/>
          </p:nvPr>
        </p:nvSpPr>
        <p:spPr/>
        <p:txBody>
          <a:bodyPr/>
          <a:lstStyle/>
          <a:p>
            <a:fld id="{2EAF0331-5B28-4813-AABD-EC0B5B08B339}" type="datetime1">
              <a:t>1/15/2025</a:t>
            </a:fld>
            <a:endParaRPr lang="en-US" dirty="0"/>
          </a:p>
        </p:txBody>
      </p:sp>
      <p:sp>
        <p:nvSpPr>
          <p:cNvPr id="6" name="Footer Placeholder 5">
            <a:extLst>
              <a:ext uri="{FF2B5EF4-FFF2-40B4-BE49-F238E27FC236}">
                <a16:creationId xmlns:a16="http://schemas.microsoft.com/office/drawing/2014/main" id="{F8F72987-B059-C8A8-BF83-09644A1E7D9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F8D70B7-FCDC-AA74-C628-EBA291B25EB4}"/>
              </a:ext>
            </a:extLst>
          </p:cNvPr>
          <p:cNvSpPr>
            <a:spLocks noGrp="1"/>
          </p:cNvSpPr>
          <p:nvPr>
            <p:ph type="sldNum" sz="quarter" idx="12"/>
          </p:nvPr>
        </p:nvSpPr>
        <p:spPr/>
        <p:txBody>
          <a:bodyPr/>
          <a:lstStyle/>
          <a:p>
            <a:fld id="{8DFDE724-0293-4953-AE9D-4D814FA589B0}" type="slidenum">
              <a:rPr lang="en-US" dirty="0"/>
              <a:t>5</a:t>
            </a:fld>
            <a:endParaRPr lang="en-US" dirty="0"/>
          </a:p>
        </p:txBody>
      </p:sp>
      <p:pic>
        <p:nvPicPr>
          <p:cNvPr id="9" name="Picture 8" descr="Danielle ">
            <a:extLst>
              <a:ext uri="{FF2B5EF4-FFF2-40B4-BE49-F238E27FC236}">
                <a16:creationId xmlns:a16="http://schemas.microsoft.com/office/drawing/2014/main" id="{6439E710-0E88-E11A-97AE-1E733C38CE2C}"/>
              </a:ext>
            </a:extLst>
          </p:cNvPr>
          <p:cNvPicPr>
            <a:picLocks noChangeAspect="1"/>
          </p:cNvPicPr>
          <p:nvPr/>
        </p:nvPicPr>
        <p:blipFill>
          <a:blip r:embed="rId3"/>
          <a:stretch>
            <a:fillRect/>
          </a:stretch>
        </p:blipFill>
        <p:spPr>
          <a:xfrm>
            <a:off x="6809118" y="3431614"/>
            <a:ext cx="3361425" cy="2510809"/>
          </a:xfrm>
          <a:prstGeom prst="rect">
            <a:avLst/>
          </a:prstGeom>
        </p:spPr>
      </p:pic>
      <p:sp>
        <p:nvSpPr>
          <p:cNvPr id="3" name="TextBox 2">
            <a:extLst>
              <a:ext uri="{FF2B5EF4-FFF2-40B4-BE49-F238E27FC236}">
                <a16:creationId xmlns:a16="http://schemas.microsoft.com/office/drawing/2014/main" id="{E7DBF586-F426-7D46-A413-5DFCDEF28801}"/>
              </a:ext>
            </a:extLst>
          </p:cNvPr>
          <p:cNvSpPr txBox="1"/>
          <p:nvPr/>
        </p:nvSpPr>
        <p:spPr>
          <a:xfrm>
            <a:off x="10058400" y="590334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a:ea typeface="Calibri"/>
                <a:cs typeface="Arial"/>
              </a:rPr>
              <a:t>(Danielle, 2018) </a:t>
            </a:r>
            <a:endParaRPr lang="en-GB" sz="2400" dirty="0">
              <a:latin typeface="Calibri"/>
              <a:ea typeface="Calibri"/>
            </a:endParaRPr>
          </a:p>
        </p:txBody>
      </p:sp>
    </p:spTree>
    <p:extLst>
      <p:ext uri="{BB962C8B-B14F-4D97-AF65-F5344CB8AC3E}">
        <p14:creationId xmlns:p14="http://schemas.microsoft.com/office/powerpoint/2010/main" val="3892767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19949-F151-5C49-648B-41F019117112}"/>
              </a:ext>
            </a:extLst>
          </p:cNvPr>
          <p:cNvSpPr>
            <a:spLocks noGrp="1"/>
          </p:cNvSpPr>
          <p:nvPr>
            <p:ph type="title"/>
          </p:nvPr>
        </p:nvSpPr>
        <p:spPr>
          <a:xfrm>
            <a:off x="228777" y="106041"/>
            <a:ext cx="3932237" cy="1600200"/>
          </a:xfrm>
        </p:spPr>
        <p:txBody>
          <a:bodyPr/>
          <a:lstStyle/>
          <a:p>
            <a:r>
              <a:rPr lang="en-US" sz="4600" dirty="0">
                <a:latin typeface="Calibri"/>
                <a:ea typeface="Calibri"/>
                <a:cs typeface="Calibri"/>
              </a:rPr>
              <a:t>Music and drugs </a:t>
            </a:r>
          </a:p>
        </p:txBody>
      </p:sp>
      <p:sp>
        <p:nvSpPr>
          <p:cNvPr id="4" name="Text Placeholder 3">
            <a:extLst>
              <a:ext uri="{FF2B5EF4-FFF2-40B4-BE49-F238E27FC236}">
                <a16:creationId xmlns:a16="http://schemas.microsoft.com/office/drawing/2014/main" id="{E7D8F4AD-1B45-4DDB-7AAA-F28A80854A7B}"/>
              </a:ext>
            </a:extLst>
          </p:cNvPr>
          <p:cNvSpPr>
            <a:spLocks noGrp="1"/>
          </p:cNvSpPr>
          <p:nvPr>
            <p:ph type="body" sz="half" idx="2"/>
          </p:nvPr>
        </p:nvSpPr>
        <p:spPr>
          <a:xfrm>
            <a:off x="358173" y="1921901"/>
            <a:ext cx="4981784" cy="4357927"/>
          </a:xfrm>
        </p:spPr>
        <p:txBody>
          <a:bodyPr vert="horz" lIns="0" tIns="0" rIns="0" bIns="0" rtlCol="0" anchor="t">
            <a:normAutofit/>
          </a:bodyPr>
          <a:lstStyle/>
          <a:p>
            <a:r>
              <a:rPr lang="en-US" sz="2400" dirty="0">
                <a:latin typeface="Calibri"/>
                <a:ea typeface="Calibri"/>
                <a:cs typeface="Arial"/>
              </a:rPr>
              <a:t>The Beatles are a prime illustration of how young Britons' lives were impacted by music.</a:t>
            </a:r>
          </a:p>
          <a:p>
            <a:r>
              <a:rPr lang="en-GB" sz="2400" dirty="0">
                <a:latin typeface="Calibri"/>
                <a:ea typeface="Calibri"/>
                <a:cs typeface="Arial"/>
              </a:rPr>
              <a:t>Many young people seeking entertainment were easily influenced to follow their celebrities and use hallucinogenic substances. LSD contributed to the start of the "hippie" movement.</a:t>
            </a:r>
            <a:endParaRPr lang="en-US" sz="2400" dirty="0">
              <a:latin typeface="Calibri"/>
              <a:ea typeface="Calibri"/>
              <a:cs typeface="Arial"/>
            </a:endParaRPr>
          </a:p>
          <a:p>
            <a:endParaRPr lang="en-US" sz="2400" dirty="0">
              <a:latin typeface="Calibri"/>
              <a:ea typeface="Calibri"/>
              <a:cs typeface="Arial"/>
            </a:endParaRPr>
          </a:p>
          <a:p>
            <a:endParaRPr lang="en-US" sz="2400" dirty="0">
              <a:latin typeface="Calibri"/>
              <a:ea typeface="Calibri"/>
              <a:cs typeface="Arial"/>
            </a:endParaRPr>
          </a:p>
          <a:p>
            <a:endParaRPr lang="en-US" sz="1200" dirty="0">
              <a:latin typeface="Arial"/>
              <a:cs typeface="Arial"/>
            </a:endParaRPr>
          </a:p>
        </p:txBody>
      </p:sp>
      <p:sp>
        <p:nvSpPr>
          <p:cNvPr id="5" name="Date Placeholder 4">
            <a:extLst>
              <a:ext uri="{FF2B5EF4-FFF2-40B4-BE49-F238E27FC236}">
                <a16:creationId xmlns:a16="http://schemas.microsoft.com/office/drawing/2014/main" id="{1CDEEA6E-03EC-E1D0-AA93-92AEDBEC1123}"/>
              </a:ext>
            </a:extLst>
          </p:cNvPr>
          <p:cNvSpPr>
            <a:spLocks noGrp="1"/>
          </p:cNvSpPr>
          <p:nvPr>
            <p:ph type="dt" sz="half" idx="10"/>
          </p:nvPr>
        </p:nvSpPr>
        <p:spPr/>
        <p:txBody>
          <a:bodyPr/>
          <a:lstStyle/>
          <a:p>
            <a:fld id="{366295C3-E2E3-481D-A847-2BE74A3EF25D}" type="datetime1">
              <a:t>1/15/2025</a:t>
            </a:fld>
            <a:endParaRPr lang="en-US" dirty="0"/>
          </a:p>
        </p:txBody>
      </p:sp>
      <p:sp>
        <p:nvSpPr>
          <p:cNvPr id="6" name="Footer Placeholder 5">
            <a:extLst>
              <a:ext uri="{FF2B5EF4-FFF2-40B4-BE49-F238E27FC236}">
                <a16:creationId xmlns:a16="http://schemas.microsoft.com/office/drawing/2014/main" id="{5E18ED2E-2B0E-3F60-3944-C52C5B41F99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30CBC43-ACEA-2C06-AB49-C99B3680ECE6}"/>
              </a:ext>
            </a:extLst>
          </p:cNvPr>
          <p:cNvSpPr>
            <a:spLocks noGrp="1"/>
          </p:cNvSpPr>
          <p:nvPr>
            <p:ph type="sldNum" sz="quarter" idx="12"/>
          </p:nvPr>
        </p:nvSpPr>
        <p:spPr/>
        <p:txBody>
          <a:bodyPr/>
          <a:lstStyle/>
          <a:p>
            <a:fld id="{8DFDE724-0293-4953-AE9D-4D814FA589B0}" type="slidenum">
              <a:rPr lang="en-US" dirty="0"/>
              <a:t>6</a:t>
            </a:fld>
            <a:endParaRPr lang="en-US" dirty="0"/>
          </a:p>
        </p:txBody>
      </p:sp>
      <p:pic>
        <p:nvPicPr>
          <p:cNvPr id="3" name="Picture 2" descr="The Beatles WKPD">
            <a:extLst>
              <a:ext uri="{FF2B5EF4-FFF2-40B4-BE49-F238E27FC236}">
                <a16:creationId xmlns:a16="http://schemas.microsoft.com/office/drawing/2014/main" id="{47E6B4A0-FD80-1C9F-6575-3CABE06F6F91}"/>
              </a:ext>
            </a:extLst>
          </p:cNvPr>
          <p:cNvPicPr>
            <a:picLocks noChangeAspect="1"/>
          </p:cNvPicPr>
          <p:nvPr/>
        </p:nvPicPr>
        <p:blipFill>
          <a:blip r:embed="rId2"/>
          <a:stretch>
            <a:fillRect/>
          </a:stretch>
        </p:blipFill>
        <p:spPr>
          <a:xfrm>
            <a:off x="6492816" y="1094843"/>
            <a:ext cx="5187349" cy="3949447"/>
          </a:xfrm>
          <a:prstGeom prst="rect">
            <a:avLst/>
          </a:prstGeom>
        </p:spPr>
      </p:pic>
      <p:sp>
        <p:nvSpPr>
          <p:cNvPr id="11" name="TextBox 10">
            <a:extLst>
              <a:ext uri="{FF2B5EF4-FFF2-40B4-BE49-F238E27FC236}">
                <a16:creationId xmlns:a16="http://schemas.microsoft.com/office/drawing/2014/main" id="{E43AFA5F-81E8-61D8-D45E-A256CDC3AE54}"/>
              </a:ext>
            </a:extLst>
          </p:cNvPr>
          <p:cNvSpPr txBox="1"/>
          <p:nvPr/>
        </p:nvSpPr>
        <p:spPr>
          <a:xfrm>
            <a:off x="10409984" y="5898058"/>
            <a:ext cx="25335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a:cs typeface="Times New Roman"/>
              </a:rPr>
              <a:t>(Watson, 2015)</a:t>
            </a:r>
            <a:endParaRPr lang="en-US" dirty="0">
              <a:latin typeface="Calibri"/>
              <a:ea typeface="Calibri"/>
            </a:endParaRPr>
          </a:p>
        </p:txBody>
      </p:sp>
    </p:spTree>
    <p:extLst>
      <p:ext uri="{BB962C8B-B14F-4D97-AF65-F5344CB8AC3E}">
        <p14:creationId xmlns:p14="http://schemas.microsoft.com/office/powerpoint/2010/main" val="2155588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1B45A-B245-9FC5-E7BA-8EC35B820E01}"/>
              </a:ext>
            </a:extLst>
          </p:cNvPr>
          <p:cNvSpPr>
            <a:spLocks noGrp="1"/>
          </p:cNvSpPr>
          <p:nvPr>
            <p:ph type="title"/>
          </p:nvPr>
        </p:nvSpPr>
        <p:spPr>
          <a:xfrm>
            <a:off x="358173" y="106040"/>
            <a:ext cx="3932237" cy="1600200"/>
          </a:xfrm>
        </p:spPr>
        <p:txBody>
          <a:bodyPr>
            <a:normAutofit/>
          </a:bodyPr>
          <a:lstStyle/>
          <a:p>
            <a:r>
              <a:rPr lang="en-US" sz="4600" dirty="0">
                <a:latin typeface="Calibri"/>
                <a:ea typeface="Calibri"/>
                <a:cs typeface="Calibri"/>
              </a:rPr>
              <a:t>Albemarle report </a:t>
            </a:r>
          </a:p>
        </p:txBody>
      </p:sp>
      <p:pic>
        <p:nvPicPr>
          <p:cNvPr id="8" name="Picture Placeholder 7" descr="Photograph of an original print copy of the Albemarle report">
            <a:extLst>
              <a:ext uri="{FF2B5EF4-FFF2-40B4-BE49-F238E27FC236}">
                <a16:creationId xmlns:a16="http://schemas.microsoft.com/office/drawing/2014/main" id="{BEB2FBF3-2EB5-AD98-5991-59F97A9A864E}"/>
              </a:ext>
            </a:extLst>
          </p:cNvPr>
          <p:cNvPicPr>
            <a:picLocks noGrp="1" noChangeAspect="1"/>
          </p:cNvPicPr>
          <p:nvPr>
            <p:ph type="pic" idx="1"/>
          </p:nvPr>
        </p:nvPicPr>
        <p:blipFill>
          <a:blip r:embed="rId2"/>
          <a:srcRect t="4791" b="4791"/>
          <a:stretch/>
        </p:blipFill>
        <p:spPr>
          <a:xfrm>
            <a:off x="6151044" y="671511"/>
            <a:ext cx="5520645" cy="5002634"/>
          </a:xfrm>
        </p:spPr>
      </p:pic>
      <p:sp>
        <p:nvSpPr>
          <p:cNvPr id="4" name="Text Placeholder 3">
            <a:extLst>
              <a:ext uri="{FF2B5EF4-FFF2-40B4-BE49-F238E27FC236}">
                <a16:creationId xmlns:a16="http://schemas.microsoft.com/office/drawing/2014/main" id="{4D576900-A115-163E-08A2-F297B81269A3}"/>
              </a:ext>
            </a:extLst>
          </p:cNvPr>
          <p:cNvSpPr>
            <a:spLocks noGrp="1"/>
          </p:cNvSpPr>
          <p:nvPr>
            <p:ph type="body" sz="half" idx="2"/>
          </p:nvPr>
        </p:nvSpPr>
        <p:spPr>
          <a:xfrm>
            <a:off x="228778" y="1720619"/>
            <a:ext cx="5528122" cy="4487323"/>
          </a:xfrm>
        </p:spPr>
        <p:txBody>
          <a:bodyPr vert="horz" lIns="0" tIns="0" rIns="0" bIns="0" rtlCol="0" anchor="t">
            <a:normAutofit/>
          </a:bodyPr>
          <a:lstStyle/>
          <a:p>
            <a:r>
              <a:rPr lang="en-GB" sz="2400" dirty="0">
                <a:latin typeface="Calibri"/>
                <a:ea typeface="Calibri"/>
                <a:cs typeface="Arial"/>
              </a:rPr>
              <a:t>Between 1960 and 1968, £28 million was invested in 3000 construction projects. </a:t>
            </a:r>
            <a:endParaRPr lang="en-US" sz="2400">
              <a:latin typeface="Calibri"/>
              <a:ea typeface="Calibri"/>
              <a:cs typeface="Arial"/>
            </a:endParaRPr>
          </a:p>
          <a:p>
            <a:r>
              <a:rPr lang="en-GB" sz="2400" dirty="0">
                <a:latin typeface="Calibri"/>
                <a:ea typeface="Calibri"/>
                <a:cs typeface="Arial"/>
              </a:rPr>
              <a:t>The Experimental Projects Fund was created to promote innovation. </a:t>
            </a:r>
            <a:endParaRPr lang="en-US" sz="2400">
              <a:latin typeface="Calibri"/>
              <a:ea typeface="Calibri"/>
              <a:cs typeface="Arial"/>
            </a:endParaRPr>
          </a:p>
          <a:p>
            <a:r>
              <a:rPr lang="en-GB" sz="2400" dirty="0">
                <a:latin typeface="Calibri"/>
                <a:ea typeface="Calibri"/>
                <a:cs typeface="Arial"/>
              </a:rPr>
              <a:t>To establish the terms and conditions for youth workers, the Joint Negotiating Committee was formed</a:t>
            </a:r>
            <a:endParaRPr lang="en-US" sz="2400">
              <a:latin typeface="Calibri"/>
              <a:ea typeface="Calibri"/>
              <a:cs typeface="Arial"/>
            </a:endParaRPr>
          </a:p>
          <a:p>
            <a:r>
              <a:rPr lang="en-GB" sz="2400" dirty="0">
                <a:latin typeface="Calibri"/>
                <a:ea typeface="Calibri"/>
                <a:cs typeface="Arial"/>
              </a:rPr>
              <a:t> </a:t>
            </a:r>
            <a:r>
              <a:rPr lang="en-GB" sz="2400" dirty="0">
                <a:latin typeface="Calibri"/>
                <a:ea typeface="Calibri"/>
                <a:cs typeface="Times New Roman"/>
              </a:rPr>
              <a:t>(NYA, 2018)</a:t>
            </a:r>
            <a:r>
              <a:rPr lang="en-GB" sz="2400" dirty="0">
                <a:latin typeface="Calibri"/>
                <a:ea typeface="Calibri"/>
                <a:cs typeface="Arial"/>
              </a:rPr>
              <a:t>.</a:t>
            </a:r>
            <a:endParaRPr lang="en-US" sz="4600">
              <a:latin typeface="Calibri"/>
              <a:ea typeface="Calibri"/>
              <a:cs typeface="Arial"/>
            </a:endParaRPr>
          </a:p>
          <a:p>
            <a:endParaRPr lang="en-US" dirty="0"/>
          </a:p>
        </p:txBody>
      </p:sp>
      <p:sp>
        <p:nvSpPr>
          <p:cNvPr id="5" name="Date Placeholder 4">
            <a:extLst>
              <a:ext uri="{FF2B5EF4-FFF2-40B4-BE49-F238E27FC236}">
                <a16:creationId xmlns:a16="http://schemas.microsoft.com/office/drawing/2014/main" id="{45836650-5ECC-7A9C-B72B-97B9F870CDE3}"/>
              </a:ext>
            </a:extLst>
          </p:cNvPr>
          <p:cNvSpPr>
            <a:spLocks noGrp="1"/>
          </p:cNvSpPr>
          <p:nvPr>
            <p:ph type="dt" sz="half" idx="10"/>
          </p:nvPr>
        </p:nvSpPr>
        <p:spPr/>
        <p:txBody>
          <a:bodyPr/>
          <a:lstStyle/>
          <a:p>
            <a:fld id="{53B89221-6515-4319-9156-AA4D805E6E5E}" type="datetime1">
              <a:t>1/15/2025</a:t>
            </a:fld>
            <a:endParaRPr lang="en-US" dirty="0"/>
          </a:p>
        </p:txBody>
      </p:sp>
      <p:sp>
        <p:nvSpPr>
          <p:cNvPr id="6" name="Footer Placeholder 5">
            <a:extLst>
              <a:ext uri="{FF2B5EF4-FFF2-40B4-BE49-F238E27FC236}">
                <a16:creationId xmlns:a16="http://schemas.microsoft.com/office/drawing/2014/main" id="{67620EA3-8B58-3F2D-72CD-4795041B06FE}"/>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AA9881C-831A-CE7D-BF68-659E950EEFD3}"/>
              </a:ext>
            </a:extLst>
          </p:cNvPr>
          <p:cNvSpPr>
            <a:spLocks noGrp="1"/>
          </p:cNvSpPr>
          <p:nvPr>
            <p:ph type="sldNum" sz="quarter" idx="12"/>
          </p:nvPr>
        </p:nvSpPr>
        <p:spPr/>
        <p:txBody>
          <a:bodyPr/>
          <a:lstStyle/>
          <a:p>
            <a:fld id="{8DFDE724-0293-4953-AE9D-4D814FA589B0}" type="slidenum">
              <a:rPr lang="en-US" dirty="0"/>
              <a:t>7</a:t>
            </a:fld>
            <a:endParaRPr lang="en-US" dirty="0"/>
          </a:p>
        </p:txBody>
      </p:sp>
      <p:sp>
        <p:nvSpPr>
          <p:cNvPr id="9" name="TextBox 8">
            <a:extLst>
              <a:ext uri="{FF2B5EF4-FFF2-40B4-BE49-F238E27FC236}">
                <a16:creationId xmlns:a16="http://schemas.microsoft.com/office/drawing/2014/main" id="{D487DB9C-8F85-9A9F-65A0-350C93648713}"/>
              </a:ext>
            </a:extLst>
          </p:cNvPr>
          <p:cNvSpPr txBox="1"/>
          <p:nvPr/>
        </p:nvSpPr>
        <p:spPr>
          <a:xfrm>
            <a:off x="9920221" y="5681913"/>
            <a:ext cx="2059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Calibri"/>
                <a:ea typeface="Times New Roman"/>
                <a:cs typeface="Times New Roman"/>
              </a:rPr>
              <a:t>(Muirhead, 2020)</a:t>
            </a:r>
            <a:endParaRPr lang="en-GB" dirty="0">
              <a:latin typeface="Calibri"/>
            </a:endParaRPr>
          </a:p>
        </p:txBody>
      </p:sp>
    </p:spTree>
    <p:extLst>
      <p:ext uri="{BB962C8B-B14F-4D97-AF65-F5344CB8AC3E}">
        <p14:creationId xmlns:p14="http://schemas.microsoft.com/office/powerpoint/2010/main" val="3316894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E041-EB55-2762-58FE-A89638F82454}"/>
              </a:ext>
            </a:extLst>
          </p:cNvPr>
          <p:cNvSpPr>
            <a:spLocks noGrp="1"/>
          </p:cNvSpPr>
          <p:nvPr>
            <p:ph type="title"/>
          </p:nvPr>
        </p:nvSpPr>
        <p:spPr>
          <a:xfrm>
            <a:off x="113759" y="-627205"/>
            <a:ext cx="7253406" cy="1413295"/>
          </a:xfrm>
        </p:spPr>
        <p:txBody>
          <a:bodyPr>
            <a:noAutofit/>
          </a:bodyPr>
          <a:lstStyle/>
          <a:p>
            <a:r>
              <a:rPr lang="en-GB" sz="4600" dirty="0">
                <a:latin typeface="Calibri"/>
                <a:ea typeface="Calibri"/>
                <a:cs typeface="Calibri"/>
              </a:rPr>
              <a:t>Law legislations </a:t>
            </a:r>
            <a:endParaRPr lang="en-US" sz="4600" dirty="0"/>
          </a:p>
        </p:txBody>
      </p:sp>
      <p:sp>
        <p:nvSpPr>
          <p:cNvPr id="4" name="Text Placeholder 3">
            <a:extLst>
              <a:ext uri="{FF2B5EF4-FFF2-40B4-BE49-F238E27FC236}">
                <a16:creationId xmlns:a16="http://schemas.microsoft.com/office/drawing/2014/main" id="{9534D8F1-6AB6-ACDC-BF2D-4DF45410FBDD}"/>
              </a:ext>
            </a:extLst>
          </p:cNvPr>
          <p:cNvSpPr>
            <a:spLocks noGrp="1"/>
          </p:cNvSpPr>
          <p:nvPr>
            <p:ph type="body" sz="half" idx="2"/>
          </p:nvPr>
        </p:nvSpPr>
        <p:spPr>
          <a:xfrm>
            <a:off x="113758" y="1203034"/>
            <a:ext cx="6103217" cy="4458569"/>
          </a:xfrm>
        </p:spPr>
        <p:txBody>
          <a:bodyPr vert="horz" lIns="0" tIns="0" rIns="0" bIns="0" rtlCol="0" anchor="t">
            <a:noAutofit/>
          </a:bodyPr>
          <a:lstStyle/>
          <a:p>
            <a:r>
              <a:rPr lang="en-GB" sz="2400" u="sng" dirty="0">
                <a:solidFill>
                  <a:srgbClr val="1E1E1E"/>
                </a:solidFill>
                <a:latin typeface="Calibri"/>
                <a:ea typeface="Roboto"/>
                <a:cs typeface="Roboto"/>
              </a:rPr>
              <a:t>1960s</a:t>
            </a:r>
            <a:endParaRPr lang="en-US" sz="2400">
              <a:solidFill>
                <a:srgbClr val="000000"/>
              </a:solidFill>
              <a:latin typeface="Calibri"/>
              <a:ea typeface="Roboto"/>
              <a:cs typeface="Roboto"/>
            </a:endParaRPr>
          </a:p>
          <a:p>
            <a:r>
              <a:rPr lang="en-GB" sz="2400" dirty="0">
                <a:solidFill>
                  <a:srgbClr val="1E1E1E"/>
                </a:solidFill>
                <a:latin typeface="Calibri"/>
                <a:ea typeface="Roboto"/>
                <a:cs typeface="Roboto"/>
              </a:rPr>
              <a:t>Children and Young Persons Act 1963</a:t>
            </a:r>
            <a:endParaRPr lang="en-US" sz="2400">
              <a:solidFill>
                <a:srgbClr val="000000"/>
              </a:solidFill>
              <a:latin typeface="Calibri"/>
              <a:ea typeface="Calibri"/>
              <a:cs typeface="Calibri"/>
            </a:endParaRPr>
          </a:p>
          <a:p>
            <a:r>
              <a:rPr lang="en-GB" sz="2400" dirty="0">
                <a:solidFill>
                  <a:srgbClr val="373151"/>
                </a:solidFill>
                <a:latin typeface="Calibri"/>
                <a:ea typeface="Calibri"/>
                <a:cs typeface="Calibri"/>
              </a:rPr>
              <a:t>Drugs (Prevention of Misuse) Act 1964</a:t>
            </a:r>
            <a:endParaRPr lang="en-GB" sz="2400">
              <a:solidFill>
                <a:srgbClr val="000000"/>
              </a:solidFill>
              <a:latin typeface="Calibri"/>
              <a:ea typeface="Calibri"/>
              <a:cs typeface="Calibri"/>
            </a:endParaRPr>
          </a:p>
          <a:p>
            <a:r>
              <a:rPr lang="en-GB" sz="2400" dirty="0">
                <a:solidFill>
                  <a:srgbClr val="1E1E1E"/>
                </a:solidFill>
                <a:latin typeface="Calibri"/>
                <a:ea typeface="Roboto"/>
                <a:cs typeface="Roboto"/>
              </a:rPr>
              <a:t>Family Law Reform Act 1969</a:t>
            </a:r>
            <a:endParaRPr lang="en-GB" sz="2400">
              <a:latin typeface="Calibri"/>
              <a:ea typeface="Calibri"/>
              <a:cs typeface="Calibri"/>
            </a:endParaRPr>
          </a:p>
          <a:p>
            <a:r>
              <a:rPr lang="en-GB" sz="2400" u="sng" dirty="0">
                <a:solidFill>
                  <a:srgbClr val="1E1E1E"/>
                </a:solidFill>
                <a:latin typeface="Calibri"/>
                <a:ea typeface="Roboto"/>
                <a:cs typeface="Roboto"/>
              </a:rPr>
              <a:t>2022s</a:t>
            </a:r>
            <a:endParaRPr lang="en-GB" sz="2400" u="sng">
              <a:latin typeface="Calibri"/>
              <a:ea typeface="Calibri"/>
              <a:cs typeface="Calibri"/>
            </a:endParaRPr>
          </a:p>
          <a:p>
            <a:r>
              <a:rPr lang="en-GB" sz="2400" dirty="0">
                <a:solidFill>
                  <a:srgbClr val="1E1E1E"/>
                </a:solidFill>
                <a:latin typeface="Calibri"/>
                <a:ea typeface="Roboto"/>
                <a:cs typeface="Roboto"/>
              </a:rPr>
              <a:t>Finance Act 2022</a:t>
            </a:r>
            <a:endParaRPr lang="en-GB" sz="2400">
              <a:solidFill>
                <a:srgbClr val="000000"/>
              </a:solidFill>
              <a:latin typeface="Calibri"/>
              <a:ea typeface="Calibri"/>
              <a:cs typeface="Calibri"/>
            </a:endParaRPr>
          </a:p>
          <a:p>
            <a:r>
              <a:rPr lang="en-GB" sz="2400" dirty="0">
                <a:solidFill>
                  <a:srgbClr val="1E1E1E"/>
                </a:solidFill>
                <a:latin typeface="Calibri"/>
                <a:ea typeface="Roboto"/>
                <a:cs typeface="Roboto"/>
              </a:rPr>
              <a:t>Online Safety Act 2023</a:t>
            </a:r>
          </a:p>
          <a:p>
            <a:r>
              <a:rPr lang="en-GB" sz="2400" dirty="0">
                <a:solidFill>
                  <a:srgbClr val="1E1E1E"/>
                </a:solidFill>
                <a:latin typeface="Calibri"/>
                <a:ea typeface="Roboto"/>
                <a:cs typeface="Roboto"/>
              </a:rPr>
              <a:t>Social Security (Additional Payments) Act 2023     </a:t>
            </a:r>
            <a:endParaRPr lang="en-GB" dirty="0">
              <a:latin typeface="Calibri"/>
              <a:ea typeface="Calibri"/>
              <a:cs typeface="Calibri"/>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373151"/>
              </a:solidFill>
              <a:latin typeface="Avenir Next LT Pro Light"/>
              <a:ea typeface="Roboto"/>
              <a:cs typeface="Roboto"/>
            </a:endParaRPr>
          </a:p>
          <a:p>
            <a:endParaRPr lang="en-GB" dirty="0">
              <a:solidFill>
                <a:srgbClr val="1E1E1E"/>
              </a:solidFill>
              <a:latin typeface="Roboto"/>
              <a:ea typeface="Roboto"/>
              <a:cs typeface="Roboto"/>
            </a:endParaRPr>
          </a:p>
          <a:p>
            <a:endParaRPr lang="en-GB" dirty="0">
              <a:solidFill>
                <a:srgbClr val="373151"/>
              </a:solidFill>
              <a:latin typeface="Avenir Next LT Pro Light"/>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solidFill>
                <a:srgbClr val="1E1E1E"/>
              </a:solidFill>
              <a:latin typeface="Roboto"/>
              <a:ea typeface="Roboto"/>
              <a:cs typeface="Roboto"/>
            </a:endParaRPr>
          </a:p>
          <a:p>
            <a:endParaRPr lang="en-GB" dirty="0"/>
          </a:p>
        </p:txBody>
      </p:sp>
      <p:sp>
        <p:nvSpPr>
          <p:cNvPr id="5" name="Date Placeholder 4">
            <a:extLst>
              <a:ext uri="{FF2B5EF4-FFF2-40B4-BE49-F238E27FC236}">
                <a16:creationId xmlns:a16="http://schemas.microsoft.com/office/drawing/2014/main" id="{8078DA1C-ADDA-4448-2F4C-59831D38B2D1}"/>
              </a:ext>
            </a:extLst>
          </p:cNvPr>
          <p:cNvSpPr>
            <a:spLocks noGrp="1"/>
          </p:cNvSpPr>
          <p:nvPr>
            <p:ph type="dt" sz="half" idx="10"/>
          </p:nvPr>
        </p:nvSpPr>
        <p:spPr/>
        <p:txBody>
          <a:bodyPr/>
          <a:lstStyle/>
          <a:p>
            <a:fld id="{FF0AEA74-22A1-46B3-ABA4-D0F87C395492}" type="datetime1">
              <a:t>1/15/2025</a:t>
            </a:fld>
            <a:endParaRPr lang="en-US" dirty="0"/>
          </a:p>
        </p:txBody>
      </p:sp>
      <p:sp>
        <p:nvSpPr>
          <p:cNvPr id="6" name="Footer Placeholder 5">
            <a:extLst>
              <a:ext uri="{FF2B5EF4-FFF2-40B4-BE49-F238E27FC236}">
                <a16:creationId xmlns:a16="http://schemas.microsoft.com/office/drawing/2014/main" id="{D12644E8-B871-2D1A-BC7E-926C5325D10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7E586DFB-9975-E2B7-66AF-8C125689BB90}"/>
              </a:ext>
            </a:extLst>
          </p:cNvPr>
          <p:cNvSpPr>
            <a:spLocks noGrp="1"/>
          </p:cNvSpPr>
          <p:nvPr>
            <p:ph type="sldNum" sz="quarter" idx="12"/>
          </p:nvPr>
        </p:nvSpPr>
        <p:spPr/>
        <p:txBody>
          <a:bodyPr/>
          <a:lstStyle/>
          <a:p>
            <a:fld id="{017DE1FC-E54A-4B87-A814-263D1E8654B2}" type="slidenum">
              <a:rPr lang="en-US" dirty="0"/>
              <a:t>8</a:t>
            </a:fld>
            <a:endParaRPr lang="en-US" dirty="0"/>
          </a:p>
        </p:txBody>
      </p:sp>
      <p:sp>
        <p:nvSpPr>
          <p:cNvPr id="8" name="Isosceles Triangle 7">
            <a:extLst>
              <a:ext uri="{FF2B5EF4-FFF2-40B4-BE49-F238E27FC236}">
                <a16:creationId xmlns:a16="http://schemas.microsoft.com/office/drawing/2014/main" id="{85EF597D-788B-78B0-1F13-0E6483364B4A}"/>
              </a:ext>
            </a:extLst>
          </p:cNvPr>
          <p:cNvSpPr/>
          <p:nvPr/>
        </p:nvSpPr>
        <p:spPr>
          <a:xfrm>
            <a:off x="7539636" y="1689041"/>
            <a:ext cx="2916236" cy="3100975"/>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F5B178C-84EF-8605-21DC-F6E0507F9B58}"/>
              </a:ext>
            </a:extLst>
          </p:cNvPr>
          <p:cNvSpPr txBox="1"/>
          <p:nvPr/>
        </p:nvSpPr>
        <p:spPr>
          <a:xfrm>
            <a:off x="8201978" y="1361514"/>
            <a:ext cx="18816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Young people</a:t>
            </a:r>
          </a:p>
        </p:txBody>
      </p:sp>
      <p:sp>
        <p:nvSpPr>
          <p:cNvPr id="10" name="TextBox 9">
            <a:extLst>
              <a:ext uri="{FF2B5EF4-FFF2-40B4-BE49-F238E27FC236}">
                <a16:creationId xmlns:a16="http://schemas.microsoft.com/office/drawing/2014/main" id="{621B905C-640D-896D-3118-2BEC1D9F9931}"/>
              </a:ext>
            </a:extLst>
          </p:cNvPr>
          <p:cNvSpPr txBox="1"/>
          <p:nvPr/>
        </p:nvSpPr>
        <p:spPr>
          <a:xfrm>
            <a:off x="10457251" y="4631670"/>
            <a:ext cx="1517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Government </a:t>
            </a:r>
          </a:p>
        </p:txBody>
      </p:sp>
      <p:sp>
        <p:nvSpPr>
          <p:cNvPr id="11" name="TextBox 10">
            <a:extLst>
              <a:ext uri="{FF2B5EF4-FFF2-40B4-BE49-F238E27FC236}">
                <a16:creationId xmlns:a16="http://schemas.microsoft.com/office/drawing/2014/main" id="{49496706-FD1B-72DC-BEB6-E772879573A2}"/>
              </a:ext>
            </a:extLst>
          </p:cNvPr>
          <p:cNvSpPr txBox="1"/>
          <p:nvPr/>
        </p:nvSpPr>
        <p:spPr>
          <a:xfrm>
            <a:off x="6550556" y="4601733"/>
            <a:ext cx="12931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Society </a:t>
            </a:r>
          </a:p>
        </p:txBody>
      </p:sp>
      <p:sp>
        <p:nvSpPr>
          <p:cNvPr id="12" name="TextBox 11">
            <a:extLst>
              <a:ext uri="{FF2B5EF4-FFF2-40B4-BE49-F238E27FC236}">
                <a16:creationId xmlns:a16="http://schemas.microsoft.com/office/drawing/2014/main" id="{76ECD24B-5142-4498-16E6-034E5110AA52}"/>
              </a:ext>
            </a:extLst>
          </p:cNvPr>
          <p:cNvSpPr txBox="1"/>
          <p:nvPr/>
        </p:nvSpPr>
        <p:spPr>
          <a:xfrm>
            <a:off x="9857117" y="60039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Times New Roman"/>
              </a:rPr>
              <a:t>(UK Legislation, 2024)</a:t>
            </a:r>
            <a:endParaRPr lang="en-US" dirty="0">
              <a:latin typeface="Calibri"/>
              <a:ea typeface="Calibri"/>
            </a:endParaRPr>
          </a:p>
        </p:txBody>
      </p:sp>
    </p:spTree>
    <p:extLst>
      <p:ext uri="{BB962C8B-B14F-4D97-AF65-F5344CB8AC3E}">
        <p14:creationId xmlns:p14="http://schemas.microsoft.com/office/powerpoint/2010/main" val="1415845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E8FB-6CC4-9FBD-5BA3-376D592853A1}"/>
              </a:ext>
            </a:extLst>
          </p:cNvPr>
          <p:cNvSpPr>
            <a:spLocks noGrp="1"/>
          </p:cNvSpPr>
          <p:nvPr>
            <p:ph type="title"/>
          </p:nvPr>
        </p:nvSpPr>
        <p:spPr>
          <a:xfrm>
            <a:off x="228777" y="91664"/>
            <a:ext cx="4392312" cy="1470804"/>
          </a:xfrm>
        </p:spPr>
        <p:txBody>
          <a:bodyPr>
            <a:normAutofit/>
          </a:bodyPr>
          <a:lstStyle/>
          <a:p>
            <a:r>
              <a:rPr lang="en-US" sz="4600" dirty="0">
                <a:latin typeface="Calibri"/>
                <a:ea typeface="Calibri"/>
                <a:cs typeface="Calibri"/>
              </a:rPr>
              <a:t>Primary research </a:t>
            </a:r>
          </a:p>
        </p:txBody>
      </p:sp>
      <p:sp>
        <p:nvSpPr>
          <p:cNvPr id="4" name="Text Placeholder 3">
            <a:extLst>
              <a:ext uri="{FF2B5EF4-FFF2-40B4-BE49-F238E27FC236}">
                <a16:creationId xmlns:a16="http://schemas.microsoft.com/office/drawing/2014/main" id="{C557C4FB-DCF8-CD21-B43C-8A484D2ACB80}"/>
              </a:ext>
            </a:extLst>
          </p:cNvPr>
          <p:cNvSpPr>
            <a:spLocks noGrp="1"/>
          </p:cNvSpPr>
          <p:nvPr>
            <p:ph type="body" sz="half" idx="2"/>
          </p:nvPr>
        </p:nvSpPr>
        <p:spPr>
          <a:xfrm>
            <a:off x="228777" y="1893147"/>
            <a:ext cx="5600010" cy="3969739"/>
          </a:xfrm>
        </p:spPr>
        <p:txBody>
          <a:bodyPr vert="horz" lIns="91440" tIns="45720" rIns="91440" bIns="45720" rtlCol="0" anchor="t">
            <a:normAutofit/>
          </a:bodyPr>
          <a:lstStyle/>
          <a:p>
            <a:r>
              <a:rPr lang="en-US" sz="3600" baseline="30000" dirty="0">
                <a:latin typeface="Calibri"/>
                <a:ea typeface="Calibri"/>
                <a:cs typeface="Calibri"/>
              </a:rPr>
              <a:t>‘I wouldn't have changed my teenage years for anything’</a:t>
            </a:r>
            <a:endParaRPr lang="en-GB" sz="3600" baseline="30000">
              <a:latin typeface="Calibri"/>
              <a:ea typeface="Calibri"/>
              <a:cs typeface="Calibri"/>
            </a:endParaRPr>
          </a:p>
          <a:p>
            <a:r>
              <a:rPr lang="en-US" sz="3600" baseline="30000" dirty="0">
                <a:latin typeface="Calibri"/>
                <a:ea typeface="Calibri"/>
                <a:cs typeface="Calibri"/>
              </a:rPr>
              <a:t> Discos in the church hall, carnival floats and goldfish lucky to be alive.</a:t>
            </a:r>
            <a:endParaRPr lang="en-GB" sz="3600" baseline="30000" dirty="0">
              <a:latin typeface="Calibri"/>
              <a:ea typeface="Calibri"/>
              <a:cs typeface="Calibri"/>
            </a:endParaRPr>
          </a:p>
          <a:p>
            <a:endParaRPr lang="en-US" sz="2400" baseline="30000" dirty="0">
              <a:latin typeface="Calibri"/>
              <a:ea typeface="Calibri"/>
              <a:cs typeface="Calibri"/>
            </a:endParaRPr>
          </a:p>
        </p:txBody>
      </p:sp>
      <p:sp>
        <p:nvSpPr>
          <p:cNvPr id="5" name="Date Placeholder 4">
            <a:extLst>
              <a:ext uri="{FF2B5EF4-FFF2-40B4-BE49-F238E27FC236}">
                <a16:creationId xmlns:a16="http://schemas.microsoft.com/office/drawing/2014/main" id="{CD8EA083-6625-EB94-352A-03058C798C33}"/>
              </a:ext>
            </a:extLst>
          </p:cNvPr>
          <p:cNvSpPr>
            <a:spLocks noGrp="1"/>
          </p:cNvSpPr>
          <p:nvPr>
            <p:ph type="dt" sz="half" idx="10"/>
          </p:nvPr>
        </p:nvSpPr>
        <p:spPr/>
        <p:txBody>
          <a:bodyPr/>
          <a:lstStyle/>
          <a:p>
            <a:fld id="{DEDD6D16-DA41-4DF2-8CFB-CEC17C87F751}" type="datetime1">
              <a:t>1/15/2025</a:t>
            </a:fld>
            <a:endParaRPr lang="en-US" dirty="0"/>
          </a:p>
        </p:txBody>
      </p:sp>
      <p:sp>
        <p:nvSpPr>
          <p:cNvPr id="6" name="Footer Placeholder 5">
            <a:extLst>
              <a:ext uri="{FF2B5EF4-FFF2-40B4-BE49-F238E27FC236}">
                <a16:creationId xmlns:a16="http://schemas.microsoft.com/office/drawing/2014/main" id="{CAC32236-367B-767A-F41E-9AC90BFFDAC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E27BDD2F-130C-D5C9-60D8-340F4D970976}"/>
              </a:ext>
            </a:extLst>
          </p:cNvPr>
          <p:cNvSpPr>
            <a:spLocks noGrp="1"/>
          </p:cNvSpPr>
          <p:nvPr>
            <p:ph type="sldNum" sz="quarter" idx="12"/>
          </p:nvPr>
        </p:nvSpPr>
        <p:spPr/>
        <p:txBody>
          <a:bodyPr/>
          <a:lstStyle/>
          <a:p>
            <a:fld id="{8DFDE724-0293-4953-AE9D-4D814FA589B0}" type="slidenum">
              <a:rPr lang="en-US" dirty="0"/>
              <a:t>9</a:t>
            </a:fld>
            <a:endParaRPr lang="en-US" dirty="0"/>
          </a:p>
        </p:txBody>
      </p:sp>
      <p:pic>
        <p:nvPicPr>
          <p:cNvPr id="10" name="Picture 9" descr="A group of people sitting on a flower bed&#10;&#10;Description automatically generated">
            <a:extLst>
              <a:ext uri="{FF2B5EF4-FFF2-40B4-BE49-F238E27FC236}">
                <a16:creationId xmlns:a16="http://schemas.microsoft.com/office/drawing/2014/main" id="{776D8B69-244E-6158-888B-8D170880E1D6}"/>
              </a:ext>
            </a:extLst>
          </p:cNvPr>
          <p:cNvPicPr>
            <a:picLocks noChangeAspect="1"/>
          </p:cNvPicPr>
          <p:nvPr/>
        </p:nvPicPr>
        <p:blipFill>
          <a:blip r:embed="rId2"/>
          <a:stretch>
            <a:fillRect/>
          </a:stretch>
        </p:blipFill>
        <p:spPr>
          <a:xfrm>
            <a:off x="6090250" y="581586"/>
            <a:ext cx="4597878" cy="5076602"/>
          </a:xfrm>
          <a:prstGeom prst="rect">
            <a:avLst/>
          </a:prstGeom>
        </p:spPr>
      </p:pic>
      <p:sp>
        <p:nvSpPr>
          <p:cNvPr id="11" name="TextBox 10">
            <a:extLst>
              <a:ext uri="{FF2B5EF4-FFF2-40B4-BE49-F238E27FC236}">
                <a16:creationId xmlns:a16="http://schemas.microsoft.com/office/drawing/2014/main" id="{50A274C3-D5D4-D797-9A78-964B3DF47F08}"/>
              </a:ext>
            </a:extLst>
          </p:cNvPr>
          <p:cNvSpPr txBox="1"/>
          <p:nvPr/>
        </p:nvSpPr>
        <p:spPr>
          <a:xfrm>
            <a:off x="9437447" y="5679049"/>
            <a:ext cx="2142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a:cs typeface="Times New Roman"/>
              </a:rPr>
              <a:t>(Wilts, 2018)</a:t>
            </a:r>
            <a:endParaRPr lang="en-US" dirty="0">
              <a:latin typeface="Calibri"/>
              <a:ea typeface="Calibri"/>
            </a:endParaRPr>
          </a:p>
        </p:txBody>
      </p:sp>
    </p:spTree>
    <p:extLst>
      <p:ext uri="{BB962C8B-B14F-4D97-AF65-F5344CB8AC3E}">
        <p14:creationId xmlns:p14="http://schemas.microsoft.com/office/powerpoint/2010/main" val="3174284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103C87D-1046-5B96-AABE-F46A5454D509}"/>
              </a:ext>
            </a:extLst>
          </p:cNvPr>
          <p:cNvSpPr>
            <a:spLocks noGrp="1"/>
          </p:cNvSpPr>
          <p:nvPr>
            <p:ph type="dt" sz="half" idx="10"/>
          </p:nvPr>
        </p:nvSpPr>
        <p:spPr/>
        <p:txBody>
          <a:bodyPr/>
          <a:lstStyle/>
          <a:p>
            <a:fld id="{DA720B1F-1353-44FA-AEA9-3C522CCC8D0E}" type="datetime1">
              <a:t>1/15/2025</a:t>
            </a:fld>
            <a:endParaRPr lang="en-US" dirty="0"/>
          </a:p>
        </p:txBody>
      </p:sp>
      <p:sp>
        <p:nvSpPr>
          <p:cNvPr id="6" name="Footer Placeholder 5">
            <a:extLst>
              <a:ext uri="{FF2B5EF4-FFF2-40B4-BE49-F238E27FC236}">
                <a16:creationId xmlns:a16="http://schemas.microsoft.com/office/drawing/2014/main" id="{7849D0C3-EE0E-202C-E4B9-4928D42469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D488C93-85EF-99C4-107C-48DA7CF88F29}"/>
              </a:ext>
            </a:extLst>
          </p:cNvPr>
          <p:cNvSpPr>
            <a:spLocks noGrp="1"/>
          </p:cNvSpPr>
          <p:nvPr>
            <p:ph type="sldNum" sz="quarter" idx="12"/>
          </p:nvPr>
        </p:nvSpPr>
        <p:spPr/>
        <p:txBody>
          <a:bodyPr/>
          <a:lstStyle/>
          <a:p>
            <a:fld id="{8DFDE724-0293-4953-AE9D-4D814FA589B0}" type="slidenum">
              <a:rPr lang="en-US" dirty="0"/>
              <a:t>10</a:t>
            </a:fld>
            <a:endParaRPr lang="en-US" dirty="0"/>
          </a:p>
        </p:txBody>
      </p:sp>
      <p:pic>
        <p:nvPicPr>
          <p:cNvPr id="11" name="Online Media 10" title="Life In 60's Britain">
            <a:hlinkClick r:id="" action="ppaction://media"/>
            <a:extLst>
              <a:ext uri="{FF2B5EF4-FFF2-40B4-BE49-F238E27FC236}">
                <a16:creationId xmlns:a16="http://schemas.microsoft.com/office/drawing/2014/main" id="{C6F692B7-FDDE-6C18-54F0-54985D312CC1}"/>
              </a:ext>
            </a:extLst>
          </p:cNvPr>
          <p:cNvPicPr>
            <a:picLocks noRot="1" noChangeAspect="1"/>
          </p:cNvPicPr>
          <p:nvPr>
            <a:videoFile r:link="rId1"/>
          </p:nvPr>
        </p:nvPicPr>
        <p:blipFill>
          <a:blip r:embed="rId3"/>
          <a:stretch>
            <a:fillRect/>
          </a:stretch>
        </p:blipFill>
        <p:spPr>
          <a:xfrm>
            <a:off x="2264574" y="860214"/>
            <a:ext cx="7122815" cy="3904890"/>
          </a:xfrm>
          <a:prstGeom prst="rect">
            <a:avLst/>
          </a:prstGeom>
        </p:spPr>
      </p:pic>
      <p:sp>
        <p:nvSpPr>
          <p:cNvPr id="12" name="TextBox 11">
            <a:extLst>
              <a:ext uri="{FF2B5EF4-FFF2-40B4-BE49-F238E27FC236}">
                <a16:creationId xmlns:a16="http://schemas.microsoft.com/office/drawing/2014/main" id="{8044AA76-8BF6-2CB6-947A-F6F4A3F0DA15}"/>
              </a:ext>
            </a:extLst>
          </p:cNvPr>
          <p:cNvSpPr txBox="1"/>
          <p:nvPr/>
        </p:nvSpPr>
        <p:spPr>
          <a:xfrm>
            <a:off x="8123897" y="4763823"/>
            <a:ext cx="18209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Times New Roman"/>
              </a:rPr>
              <a:t>Mork (2013)</a:t>
            </a:r>
            <a:endParaRPr lang="en-US" dirty="0">
              <a:latin typeface="Calibri"/>
              <a:ea typeface="Calibri"/>
            </a:endParaRPr>
          </a:p>
        </p:txBody>
      </p:sp>
    </p:spTree>
    <p:extLst>
      <p:ext uri="{BB962C8B-B14F-4D97-AF65-F5344CB8AC3E}">
        <p14:creationId xmlns:p14="http://schemas.microsoft.com/office/powerpoint/2010/main" val="2077614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9E1CB-1AE7-3E82-1000-EA6BFE31F6F4}"/>
              </a:ext>
            </a:extLst>
          </p:cNvPr>
          <p:cNvSpPr>
            <a:spLocks noGrp="1"/>
          </p:cNvSpPr>
          <p:nvPr>
            <p:ph type="title"/>
          </p:nvPr>
        </p:nvSpPr>
        <p:spPr>
          <a:xfrm>
            <a:off x="458815" y="-2064940"/>
            <a:ext cx="9683180" cy="4303143"/>
          </a:xfrm>
        </p:spPr>
        <p:txBody>
          <a:bodyPr>
            <a:normAutofit/>
          </a:bodyPr>
          <a:lstStyle/>
          <a:p>
            <a:r>
              <a:rPr lang="en-US" sz="4600" dirty="0">
                <a:latin typeface="Calibri"/>
                <a:ea typeface="Calibri"/>
                <a:cs typeface="Calibri"/>
              </a:rPr>
              <a:t>What do you think life for young people in 1960 looked like?</a:t>
            </a:r>
            <a:endParaRPr lang="en-US" dirty="0"/>
          </a:p>
        </p:txBody>
      </p:sp>
      <p:sp>
        <p:nvSpPr>
          <p:cNvPr id="5" name="Date Placeholder 4">
            <a:extLst>
              <a:ext uri="{FF2B5EF4-FFF2-40B4-BE49-F238E27FC236}">
                <a16:creationId xmlns:a16="http://schemas.microsoft.com/office/drawing/2014/main" id="{4F22FDC4-1590-6596-8FB7-6B509E798098}"/>
              </a:ext>
            </a:extLst>
          </p:cNvPr>
          <p:cNvSpPr>
            <a:spLocks noGrp="1"/>
          </p:cNvSpPr>
          <p:nvPr>
            <p:ph type="dt" sz="half" idx="10"/>
          </p:nvPr>
        </p:nvSpPr>
        <p:spPr/>
        <p:txBody>
          <a:bodyPr/>
          <a:lstStyle/>
          <a:p>
            <a:fld id="{9C439B79-5FB1-4746-8B7A-32BB9C878768}" type="datetime1">
              <a:t>1/15/2025</a:t>
            </a:fld>
            <a:endParaRPr lang="en-US" dirty="0"/>
          </a:p>
        </p:txBody>
      </p:sp>
      <p:sp>
        <p:nvSpPr>
          <p:cNvPr id="6" name="Footer Placeholder 5">
            <a:extLst>
              <a:ext uri="{FF2B5EF4-FFF2-40B4-BE49-F238E27FC236}">
                <a16:creationId xmlns:a16="http://schemas.microsoft.com/office/drawing/2014/main" id="{DCB3A6A1-1462-D4E3-1437-43E26FB73A3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220254E1-E74E-A805-2C81-549688695470}"/>
              </a:ext>
            </a:extLst>
          </p:cNvPr>
          <p:cNvSpPr>
            <a:spLocks noGrp="1"/>
          </p:cNvSpPr>
          <p:nvPr>
            <p:ph type="sldNum" sz="quarter" idx="12"/>
          </p:nvPr>
        </p:nvSpPr>
        <p:spPr/>
        <p:txBody>
          <a:bodyPr/>
          <a:lstStyle/>
          <a:p>
            <a:fld id="{017DE1FC-E54A-4B87-A814-263D1E8654B2}" type="slidenum">
              <a:rPr lang="en-US" dirty="0"/>
              <a:t>11</a:t>
            </a:fld>
            <a:endParaRPr lang="en-US" dirty="0"/>
          </a:p>
        </p:txBody>
      </p:sp>
      <p:pic>
        <p:nvPicPr>
          <p:cNvPr id="9" name="Content Placeholder 2" descr="Jim Marshall: Peace">
            <a:extLst>
              <a:ext uri="{FF2B5EF4-FFF2-40B4-BE49-F238E27FC236}">
                <a16:creationId xmlns:a16="http://schemas.microsoft.com/office/drawing/2014/main" id="{EEB265D7-478F-46A2-8147-D5A69F7F919E}"/>
              </a:ext>
            </a:extLst>
          </p:cNvPr>
          <p:cNvPicPr>
            <a:picLocks noChangeAspect="1"/>
          </p:cNvPicPr>
          <p:nvPr/>
        </p:nvPicPr>
        <p:blipFill>
          <a:blip r:embed="rId2"/>
          <a:stretch>
            <a:fillRect/>
          </a:stretch>
        </p:blipFill>
        <p:spPr>
          <a:xfrm>
            <a:off x="5468338" y="1823284"/>
            <a:ext cx="6045200" cy="3949530"/>
          </a:xfrm>
          <a:prstGeom prst="rect">
            <a:avLst/>
          </a:prstGeom>
        </p:spPr>
      </p:pic>
      <p:sp>
        <p:nvSpPr>
          <p:cNvPr id="10" name="TextBox 9">
            <a:extLst>
              <a:ext uri="{FF2B5EF4-FFF2-40B4-BE49-F238E27FC236}">
                <a16:creationId xmlns:a16="http://schemas.microsoft.com/office/drawing/2014/main" id="{0A0CA38D-7068-1150-8780-EACFD4B78B75}"/>
              </a:ext>
            </a:extLst>
          </p:cNvPr>
          <p:cNvSpPr txBox="1"/>
          <p:nvPr/>
        </p:nvSpPr>
        <p:spPr>
          <a:xfrm>
            <a:off x="9878259" y="5769936"/>
            <a:ext cx="1799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atin typeface="Calibri"/>
                <a:ea typeface="Calibri"/>
                <a:cs typeface="Calibri"/>
              </a:rPr>
              <a:t>(Marshall,2017)</a:t>
            </a:r>
            <a:endParaRPr lang="en-US"/>
          </a:p>
        </p:txBody>
      </p:sp>
    </p:spTree>
    <p:extLst>
      <p:ext uri="{BB962C8B-B14F-4D97-AF65-F5344CB8AC3E}">
        <p14:creationId xmlns:p14="http://schemas.microsoft.com/office/powerpoint/2010/main" val="4185146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9A31206-B2AD-0134-0BC3-12FD7C7B2150}"/>
              </a:ext>
            </a:extLst>
          </p:cNvPr>
          <p:cNvSpPr>
            <a:spLocks noGrp="1"/>
          </p:cNvSpPr>
          <p:nvPr>
            <p:ph type="body" sz="half" idx="2"/>
          </p:nvPr>
        </p:nvSpPr>
        <p:spPr>
          <a:xfrm>
            <a:off x="839788" y="342182"/>
            <a:ext cx="10128878" cy="5815941"/>
          </a:xfrm>
        </p:spPr>
        <p:txBody>
          <a:bodyPr vert="horz" lIns="91440" tIns="45720" rIns="91440" bIns="45720" rtlCol="0" anchor="t">
            <a:noAutofit/>
          </a:bodyPr>
          <a:lstStyle/>
          <a:p>
            <a:r>
              <a:rPr lang="en-US" sz="1400" dirty="0">
                <a:latin typeface="Calibri"/>
                <a:ea typeface="Calibri"/>
                <a:cs typeface="Calibri"/>
              </a:rPr>
              <a:t>Reference list:</a:t>
            </a:r>
          </a:p>
          <a:p>
            <a:r>
              <a:rPr lang="en-US" sz="1400" dirty="0">
                <a:latin typeface="Calibri"/>
                <a:ea typeface="Calibri"/>
                <a:cs typeface="Times New Roman"/>
              </a:rPr>
              <a:t>Danielle, J. (2018). </a:t>
            </a:r>
            <a:r>
              <a:rPr lang="en-US" sz="1400" i="1" dirty="0">
                <a:latin typeface="Calibri"/>
                <a:ea typeface="Calibri"/>
                <a:cs typeface="Times New Roman"/>
              </a:rPr>
              <a:t>Contrado Blog</a:t>
            </a:r>
            <a:r>
              <a:rPr lang="en-US" sz="1400" dirty="0">
                <a:latin typeface="Calibri"/>
                <a:ea typeface="Calibri"/>
                <a:cs typeface="Times New Roman"/>
              </a:rPr>
              <a:t>. [online] Contrado Blog. Online at: </a:t>
            </a:r>
            <a:r>
              <a:rPr lang="en-US" sz="1400" dirty="0">
                <a:latin typeface="Calibri"/>
                <a:ea typeface="Calibri"/>
                <a:cs typeface="Times New Roman"/>
                <a:hlinkClick r:id="rId2"/>
              </a:rPr>
              <a:t>https://www.contrado.co.uk/blog/history-of-the-miniskirt/</a:t>
            </a:r>
            <a:r>
              <a:rPr lang="en-US" sz="1400" dirty="0">
                <a:latin typeface="Calibri"/>
                <a:ea typeface="Calibri"/>
                <a:cs typeface="Times New Roman"/>
              </a:rPr>
              <a:t> (Accessed 8 Jan. 202).</a:t>
            </a:r>
            <a:endParaRPr lang="en-US" sz="1400" dirty="0">
              <a:latin typeface="Calibri"/>
              <a:ea typeface="Calibri"/>
              <a:cs typeface="Calibri"/>
            </a:endParaRPr>
          </a:p>
          <a:p>
            <a:r>
              <a:rPr lang="en-US" sz="1400" dirty="0">
                <a:latin typeface="Calibri"/>
                <a:ea typeface="Calibri"/>
                <a:cs typeface="Times New Roman"/>
              </a:rPr>
              <a:t>Marshall, J. (2017). </a:t>
            </a:r>
            <a:r>
              <a:rPr lang="en-US" sz="1400" i="1" dirty="0">
                <a:latin typeface="Calibri"/>
                <a:ea typeface="Calibri"/>
                <a:cs typeface="Times New Roman"/>
              </a:rPr>
              <a:t>Haight Street San Francisco 1967 </a:t>
            </a:r>
            <a:r>
              <a:rPr lang="en-US" sz="1400" dirty="0">
                <a:latin typeface="Calibri"/>
                <a:ea typeface="Calibri"/>
                <a:cs typeface="Times New Roman"/>
              </a:rPr>
              <a:t>. (Online Image ) </a:t>
            </a:r>
            <a:r>
              <a:rPr lang="en-US" sz="1400" i="1" dirty="0">
                <a:latin typeface="Calibri"/>
                <a:ea typeface="Calibri"/>
                <a:cs typeface="Times New Roman"/>
                <a:hlinkClick r:id="rId3"/>
              </a:rPr>
              <a:t>https://www.insidehook.com/culture/recalling-birth-peace-60s-unseen-photographs</a:t>
            </a:r>
            <a:r>
              <a:rPr lang="en-US" sz="1400" dirty="0">
                <a:latin typeface="Calibri"/>
                <a:ea typeface="Calibri"/>
                <a:cs typeface="Times New Roman"/>
              </a:rPr>
              <a:t>.</a:t>
            </a:r>
            <a:endParaRPr lang="en-US" sz="1400" dirty="0">
              <a:latin typeface="Calibri"/>
              <a:ea typeface="Calibri"/>
              <a:cs typeface="Calibri"/>
            </a:endParaRPr>
          </a:p>
          <a:p>
            <a:r>
              <a:rPr lang="en-US" sz="1400" dirty="0">
                <a:latin typeface="Calibri"/>
                <a:ea typeface="Calibri"/>
                <a:cs typeface="Times New Roman"/>
              </a:rPr>
              <a:t>Mork, C. (2013). </a:t>
            </a:r>
            <a:r>
              <a:rPr lang="en-US" sz="1400" i="1" dirty="0">
                <a:latin typeface="Calibri"/>
                <a:ea typeface="Calibri"/>
                <a:cs typeface="Times New Roman"/>
              </a:rPr>
              <a:t>Life In 60’s Britain</a:t>
            </a:r>
            <a:r>
              <a:rPr lang="en-US" sz="1400" dirty="0">
                <a:latin typeface="Calibri"/>
                <a:ea typeface="Calibri"/>
                <a:cs typeface="Times New Roman"/>
              </a:rPr>
              <a:t>. </a:t>
            </a:r>
            <a:r>
              <a:rPr lang="en-US" sz="1400" i="1" dirty="0">
                <a:latin typeface="Calibri"/>
                <a:ea typeface="Calibri"/>
                <a:cs typeface="Times New Roman"/>
              </a:rPr>
              <a:t>YouTube</a:t>
            </a:r>
            <a:r>
              <a:rPr lang="en-US" sz="1400" dirty="0">
                <a:latin typeface="Calibri"/>
                <a:ea typeface="Calibri"/>
                <a:cs typeface="Times New Roman"/>
              </a:rPr>
              <a:t>. Online at: </a:t>
            </a:r>
            <a:r>
              <a:rPr lang="en-US" sz="1400" dirty="0">
                <a:latin typeface="Calibri"/>
                <a:ea typeface="Calibri"/>
                <a:cs typeface="Times New Roman"/>
                <a:hlinkClick r:id="rId4"/>
              </a:rPr>
              <a:t>https://www.youtube.com/watch?v=pH0kvxCfvG8</a:t>
            </a:r>
            <a:r>
              <a:rPr lang="en-US" sz="1400" dirty="0">
                <a:latin typeface="Calibri"/>
                <a:ea typeface="Calibri"/>
                <a:cs typeface="Times New Roman"/>
              </a:rPr>
              <a:t> (Accessed 7 Jan. 2025).</a:t>
            </a:r>
            <a:endParaRPr lang="en-US" sz="1400" dirty="0">
              <a:latin typeface="Calibri"/>
              <a:ea typeface="Calibri"/>
              <a:cs typeface="Calibri"/>
            </a:endParaRPr>
          </a:p>
          <a:p>
            <a:r>
              <a:rPr lang="en-US" sz="1400" dirty="0">
                <a:latin typeface="Calibri"/>
                <a:ea typeface="Calibri"/>
                <a:cs typeface="Times New Roman"/>
              </a:rPr>
              <a:t>Muirhead, A. (2020). </a:t>
            </a:r>
            <a:r>
              <a:rPr lang="en-US" sz="1400" i="1" dirty="0">
                <a:latin typeface="Calibri"/>
                <a:ea typeface="Calibri"/>
                <a:cs typeface="Times New Roman"/>
              </a:rPr>
              <a:t>The Albemarle Report, 1960</a:t>
            </a:r>
            <a:r>
              <a:rPr lang="en-US" sz="1400" dirty="0">
                <a:latin typeface="Calibri"/>
                <a:ea typeface="Calibri"/>
                <a:cs typeface="Times New Roman"/>
              </a:rPr>
              <a:t>. [online] Youth &amp; Policy. Online at: </a:t>
            </a:r>
            <a:r>
              <a:rPr lang="en-US" sz="1400" dirty="0">
                <a:latin typeface="Calibri"/>
                <a:ea typeface="Calibri"/>
                <a:cs typeface="Times New Roman"/>
                <a:hlinkClick r:id="rId5"/>
              </a:rPr>
              <a:t>https://www.youthandpolicy.org/articles/the-albemarle-report-1960/</a:t>
            </a:r>
            <a:r>
              <a:rPr lang="en-US" sz="1400" dirty="0">
                <a:latin typeface="Calibri"/>
                <a:ea typeface="Calibri"/>
                <a:cs typeface="Times New Roman"/>
              </a:rPr>
              <a:t> (Accessed 12 Jan. 2025).</a:t>
            </a:r>
            <a:endParaRPr lang="en-US" sz="1400" dirty="0">
              <a:latin typeface="Calibri"/>
              <a:ea typeface="Calibri"/>
              <a:cs typeface="Calibri"/>
            </a:endParaRPr>
          </a:p>
          <a:p>
            <a:r>
              <a:rPr lang="en-US" sz="1400" dirty="0">
                <a:latin typeface="Calibri"/>
                <a:ea typeface="Calibri"/>
                <a:cs typeface="Times New Roman"/>
              </a:rPr>
              <a:t>Street, J. (2019). </a:t>
            </a:r>
            <a:r>
              <a:rPr lang="en-US" sz="1400" i="1" dirty="0">
                <a:latin typeface="Calibri"/>
                <a:ea typeface="Calibri"/>
                <a:cs typeface="Times New Roman"/>
              </a:rPr>
              <a:t>Hippies - Museum of Youth Culture</a:t>
            </a:r>
            <a:r>
              <a:rPr lang="en-US" sz="1400" dirty="0">
                <a:latin typeface="Calibri"/>
                <a:ea typeface="Calibri"/>
                <a:cs typeface="Times New Roman"/>
              </a:rPr>
              <a:t>.  </a:t>
            </a:r>
            <a:r>
              <a:rPr lang="en-US" sz="1400" dirty="0">
                <a:latin typeface="Calibri"/>
                <a:ea typeface="Calibri"/>
                <a:cs typeface="Times New Roman"/>
                <a:hlinkClick r:id="rId6"/>
              </a:rPr>
              <a:t>www.museumofyouthculture.com</a:t>
            </a:r>
            <a:r>
              <a:rPr lang="en-US" sz="1400" dirty="0">
                <a:latin typeface="Calibri"/>
                <a:ea typeface="Calibri"/>
                <a:cs typeface="Times New Roman"/>
              </a:rPr>
              <a:t>. Online at: </a:t>
            </a:r>
            <a:r>
              <a:rPr lang="en-US" sz="1400" dirty="0">
                <a:latin typeface="Calibri"/>
                <a:ea typeface="Calibri"/>
                <a:cs typeface="Times New Roman"/>
                <a:hlinkClick r:id="rId7"/>
              </a:rPr>
              <a:t>https://www.museumofyouthculture.com/hippies/</a:t>
            </a:r>
            <a:r>
              <a:rPr lang="en-US" sz="1400" dirty="0">
                <a:latin typeface="Calibri"/>
                <a:ea typeface="Calibri"/>
                <a:cs typeface="Times New Roman"/>
              </a:rPr>
              <a:t> (Accessed 10 Jan. 2025).</a:t>
            </a:r>
            <a:endParaRPr lang="en-US" sz="1400" dirty="0">
              <a:latin typeface="Calibri"/>
              <a:ea typeface="Calibri"/>
              <a:cs typeface="Calibri"/>
            </a:endParaRPr>
          </a:p>
          <a:p>
            <a:r>
              <a:rPr lang="en-US" sz="1400" dirty="0">
                <a:latin typeface="Calibri"/>
                <a:ea typeface="Calibri"/>
                <a:cs typeface="Times New Roman"/>
              </a:rPr>
              <a:t>UK Legislation (2024). </a:t>
            </a:r>
            <a:r>
              <a:rPr lang="en-US" sz="1400" i="1" dirty="0">
                <a:latin typeface="Calibri"/>
                <a:ea typeface="Calibri"/>
                <a:cs typeface="Times New Roman"/>
              </a:rPr>
              <a:t>Legislation.gov.uk</a:t>
            </a:r>
            <a:r>
              <a:rPr lang="en-US" sz="1400" dirty="0">
                <a:latin typeface="Calibri"/>
                <a:ea typeface="Calibri"/>
                <a:cs typeface="Times New Roman"/>
              </a:rPr>
              <a:t>.Legislation.gov.uk. Online at: </a:t>
            </a:r>
            <a:r>
              <a:rPr lang="en-US" sz="1400" dirty="0">
                <a:latin typeface="Calibri"/>
                <a:ea typeface="Calibri"/>
                <a:cs typeface="Times New Roman"/>
                <a:hlinkClick r:id="rId8"/>
              </a:rPr>
              <a:t>https://www.legislation.gov.uk/</a:t>
            </a:r>
            <a:r>
              <a:rPr lang="en-US" sz="1400" dirty="0">
                <a:latin typeface="Calibri"/>
                <a:ea typeface="Calibri"/>
                <a:cs typeface="Times New Roman"/>
              </a:rPr>
              <a:t> (Accessed 14 Jan. 2025).</a:t>
            </a:r>
            <a:endParaRPr lang="en-US" sz="1400" dirty="0">
              <a:latin typeface="Calibri"/>
              <a:ea typeface="Calibri"/>
              <a:cs typeface="Calibri"/>
            </a:endParaRPr>
          </a:p>
          <a:p>
            <a:r>
              <a:rPr lang="en-US" sz="1400" dirty="0">
                <a:latin typeface="Calibri"/>
                <a:ea typeface="Calibri"/>
                <a:cs typeface="Times New Roman"/>
              </a:rPr>
              <a:t>Victoria and Albert Museum (2017). </a:t>
            </a:r>
            <a:r>
              <a:rPr lang="en-US" sz="1400" i="1" dirty="0">
                <a:latin typeface="Calibri"/>
                <a:ea typeface="Calibri"/>
                <a:cs typeface="Times New Roman"/>
              </a:rPr>
              <a:t>V&amp;A · An introduction to 1960s fashion</a:t>
            </a:r>
            <a:r>
              <a:rPr lang="en-US" sz="1400" dirty="0">
                <a:latin typeface="Calibri"/>
                <a:ea typeface="Calibri"/>
                <a:cs typeface="Times New Roman"/>
              </a:rPr>
              <a:t>. Victoria and Albert Museum. Online at: </a:t>
            </a:r>
            <a:r>
              <a:rPr lang="en-US" sz="1400" dirty="0">
                <a:latin typeface="Calibri"/>
                <a:ea typeface="Calibri"/>
                <a:cs typeface="Times New Roman"/>
                <a:hlinkClick r:id="rId9"/>
              </a:rPr>
              <a:t>https://www.vam.ac.uk/articles/an-introduction-to-1960s-fashion</a:t>
            </a:r>
            <a:r>
              <a:rPr lang="en-US" sz="1400" dirty="0">
                <a:latin typeface="Calibri"/>
                <a:ea typeface="Calibri"/>
                <a:cs typeface="Times New Roman"/>
              </a:rPr>
              <a:t> (Accessed 8 Jan. 2025).</a:t>
            </a:r>
            <a:endParaRPr lang="en-US" sz="1400" dirty="0">
              <a:latin typeface="Calibri"/>
              <a:ea typeface="Calibri"/>
              <a:cs typeface="Calibri"/>
            </a:endParaRPr>
          </a:p>
          <a:p>
            <a:r>
              <a:rPr lang="en-US" sz="1400" dirty="0">
                <a:latin typeface="Calibri"/>
                <a:ea typeface="Calibri"/>
                <a:cs typeface="Times New Roman"/>
              </a:rPr>
              <a:t>Watson, K. (2015). </a:t>
            </a:r>
            <a:r>
              <a:rPr lang="en-US" sz="1400" i="1" dirty="0">
                <a:latin typeface="Calibri"/>
                <a:ea typeface="Calibri"/>
                <a:cs typeface="Times New Roman"/>
              </a:rPr>
              <a:t>The 1960s, The Decade that Shook Britain</a:t>
            </a:r>
            <a:r>
              <a:rPr lang="en-US" sz="1400" dirty="0">
                <a:latin typeface="Calibri"/>
                <a:ea typeface="Calibri"/>
                <a:cs typeface="Times New Roman"/>
              </a:rPr>
              <a:t>. Historic UK. Online at: </a:t>
            </a:r>
            <a:r>
              <a:rPr lang="en-US" sz="1400" dirty="0">
                <a:latin typeface="Calibri"/>
                <a:ea typeface="Calibri"/>
                <a:cs typeface="Times New Roman"/>
                <a:hlinkClick r:id="rId10"/>
              </a:rPr>
              <a:t>https://www.historic-uk.com/CultureUK/The-1960s-The-Decade-that-Shook-Britain/</a:t>
            </a:r>
            <a:r>
              <a:rPr lang="en-US" sz="1400" dirty="0">
                <a:latin typeface="Calibri"/>
                <a:ea typeface="Calibri"/>
                <a:cs typeface="Times New Roman"/>
              </a:rPr>
              <a:t> (Accessed 8 Jan. 2025).</a:t>
            </a:r>
            <a:endParaRPr lang="en-US" sz="1400" dirty="0">
              <a:latin typeface="Calibri"/>
              <a:ea typeface="Calibri"/>
              <a:cs typeface="Calibri"/>
            </a:endParaRPr>
          </a:p>
          <a:p>
            <a:r>
              <a:rPr lang="en-US" sz="1400" dirty="0">
                <a:latin typeface="Calibri"/>
                <a:ea typeface="Calibri"/>
                <a:cs typeface="Times New Roman"/>
              </a:rPr>
              <a:t>Wilts (2018). </a:t>
            </a:r>
            <a:r>
              <a:rPr lang="en-US" sz="1400" i="1" dirty="0">
                <a:latin typeface="Calibri"/>
                <a:ea typeface="Calibri"/>
                <a:cs typeface="Times New Roman"/>
              </a:rPr>
              <a:t>Cirencester Carnival queens from the 1960s</a:t>
            </a:r>
            <a:r>
              <a:rPr lang="en-US" sz="1400" dirty="0">
                <a:latin typeface="Calibri"/>
                <a:ea typeface="Calibri"/>
                <a:cs typeface="Times New Roman"/>
              </a:rPr>
              <a:t>. Wilts and Gloucestershire Standard. Online at: </a:t>
            </a:r>
            <a:r>
              <a:rPr lang="en-US" sz="1400" dirty="0">
                <a:latin typeface="Calibri"/>
                <a:ea typeface="Calibri"/>
                <a:cs typeface="Times New Roman"/>
                <a:hlinkClick r:id="rId11"/>
              </a:rPr>
              <a:t>https://www.wiltsglosstandard.co.uk/news/16353427.cirencester-carnival-queens-1960s/</a:t>
            </a:r>
            <a:r>
              <a:rPr lang="en-US" sz="1400" dirty="0">
                <a:latin typeface="Calibri"/>
                <a:ea typeface="Calibri"/>
                <a:cs typeface="Times New Roman"/>
              </a:rPr>
              <a:t> (Accessed 12 Jan. 2025).</a:t>
            </a:r>
            <a:endParaRPr lang="en-US" sz="1400" dirty="0">
              <a:latin typeface="Calibri"/>
              <a:ea typeface="Calibri"/>
            </a:endParaRPr>
          </a:p>
          <a:p>
            <a:endParaRPr lang="en-US" sz="1800" dirty="0">
              <a:latin typeface="Arial Nova"/>
              <a:cs typeface="Times New Roman"/>
            </a:endParaRPr>
          </a:p>
          <a:p>
            <a:endParaRPr lang="en-US" sz="1800" dirty="0">
              <a:latin typeface="Times New Roman"/>
              <a:cs typeface="Times New Roman"/>
            </a:endParaRPr>
          </a:p>
          <a:p>
            <a:endParaRPr lang="en-US" dirty="0"/>
          </a:p>
        </p:txBody>
      </p:sp>
      <p:sp>
        <p:nvSpPr>
          <p:cNvPr id="5" name="Date Placeholder 4">
            <a:extLst>
              <a:ext uri="{FF2B5EF4-FFF2-40B4-BE49-F238E27FC236}">
                <a16:creationId xmlns:a16="http://schemas.microsoft.com/office/drawing/2014/main" id="{F6BE4D4E-2B4B-3260-9912-F42F953ED96B}"/>
              </a:ext>
            </a:extLst>
          </p:cNvPr>
          <p:cNvSpPr>
            <a:spLocks noGrp="1"/>
          </p:cNvSpPr>
          <p:nvPr>
            <p:ph type="dt" sz="half" idx="10"/>
          </p:nvPr>
        </p:nvSpPr>
        <p:spPr/>
        <p:txBody>
          <a:bodyPr/>
          <a:lstStyle/>
          <a:p>
            <a:fld id="{407482C8-58E6-4A41-A8D3-F82E7FA11FED}" type="datetime1">
              <a:t>1/15/2025</a:t>
            </a:fld>
            <a:endParaRPr lang="en-US" dirty="0"/>
          </a:p>
        </p:txBody>
      </p:sp>
      <p:sp>
        <p:nvSpPr>
          <p:cNvPr id="6" name="Footer Placeholder 5">
            <a:extLst>
              <a:ext uri="{FF2B5EF4-FFF2-40B4-BE49-F238E27FC236}">
                <a16:creationId xmlns:a16="http://schemas.microsoft.com/office/drawing/2014/main" id="{5CBF76D3-DBCA-80A6-ED02-0F4E45C2478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77C7D61-E890-AC09-64C4-4268F112C332}"/>
              </a:ext>
            </a:extLst>
          </p:cNvPr>
          <p:cNvSpPr>
            <a:spLocks noGrp="1"/>
          </p:cNvSpPr>
          <p:nvPr>
            <p:ph type="sldNum" sz="quarter" idx="12"/>
          </p:nvPr>
        </p:nvSpPr>
        <p:spPr/>
        <p:txBody>
          <a:bodyPr/>
          <a:lstStyle/>
          <a:p>
            <a:fld id="{8DFDE724-0293-4953-AE9D-4D814FA589B0}" type="slidenum">
              <a:rPr lang="en-US" dirty="0"/>
              <a:t>12</a:t>
            </a:fld>
            <a:endParaRPr lang="en-US" dirty="0"/>
          </a:p>
        </p:txBody>
      </p:sp>
    </p:spTree>
    <p:extLst>
      <p:ext uri="{BB962C8B-B14F-4D97-AF65-F5344CB8AC3E}">
        <p14:creationId xmlns:p14="http://schemas.microsoft.com/office/powerpoint/2010/main" val="4026613728"/>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ECYW4002                                                                                                                               2405523  </vt:lpstr>
      <vt:lpstr>What do you think life for young people in 1960 looked like?</vt:lpstr>
      <vt:lpstr>1960 culture </vt:lpstr>
      <vt:lpstr>1960 fashion </vt:lpstr>
      <vt:lpstr>Welcome the miniskirt! </vt:lpstr>
      <vt:lpstr>Music and drugs </vt:lpstr>
      <vt:lpstr>Albemarle report </vt:lpstr>
      <vt:lpstr>Law legislations </vt:lpstr>
      <vt:lpstr>Primary research </vt:lpstr>
      <vt:lpstr>PowerPoint Presentation</vt:lpstr>
      <vt:lpstr>What do you think life for young people in 1960 looked like?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798</cp:revision>
  <dcterms:created xsi:type="dcterms:W3CDTF">2024-12-18T13:42:20Z</dcterms:created>
  <dcterms:modified xsi:type="dcterms:W3CDTF">2025-01-15T09:46:34Z</dcterms:modified>
</cp:coreProperties>
</file>