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88" r:id="rId2"/>
    <p:sldId id="289" r:id="rId3"/>
    <p:sldId id="290" r:id="rId4"/>
    <p:sldId id="314" r:id="rId5"/>
    <p:sldId id="315" r:id="rId6"/>
    <p:sldId id="291" r:id="rId7"/>
    <p:sldId id="292" r:id="rId8"/>
    <p:sldId id="316" r:id="rId9"/>
    <p:sldId id="317" r:id="rId10"/>
    <p:sldId id="293" r:id="rId11"/>
    <p:sldId id="318" r:id="rId12"/>
    <p:sldId id="294" r:id="rId13"/>
    <p:sldId id="319" r:id="rId14"/>
    <p:sldId id="295" r:id="rId15"/>
    <p:sldId id="296" r:id="rId16"/>
    <p:sldId id="297" r:id="rId17"/>
    <p:sldId id="320" r:id="rId18"/>
    <p:sldId id="321" r:id="rId19"/>
    <p:sldId id="322" r:id="rId20"/>
    <p:sldId id="298" r:id="rId21"/>
    <p:sldId id="323" r:id="rId22"/>
    <p:sldId id="299" r:id="rId23"/>
    <p:sldId id="300" r:id="rId24"/>
    <p:sldId id="324" r:id="rId25"/>
    <p:sldId id="325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327"/>
  </p:normalViewPr>
  <p:slideViewPr>
    <p:cSldViewPr snapToGrid="0" snapToObjects="1">
      <p:cViewPr varScale="1">
        <p:scale>
          <a:sx n="121" d="100"/>
          <a:sy n="121" d="100"/>
        </p:scale>
        <p:origin x="200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9799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38215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603943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7857429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7724324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896410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371609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31272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526243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525600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665055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9249274-812C-E04E-83FE-EDBFA97860DE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085B2B9-5D92-8447-B082-E56ED656DA92}" type="slidenum">
              <a:rPr lang="en-CN" smtClean="0"/>
              <a:t>‹#›</a:t>
            </a:fld>
            <a:endParaRPr lang="en-CN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51763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1B84A-4B61-504C-9BED-9994CC0DE9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sz="6000" dirty="0"/>
              <a:t>SICH3005</a:t>
            </a:r>
            <a:br>
              <a:rPr lang="en-US" altLang="zh-CN" sz="6000" dirty="0"/>
            </a:br>
            <a:r>
              <a:rPr lang="en-US" altLang="zh-CN" sz="4800" dirty="0"/>
              <a:t>An</a:t>
            </a:r>
            <a:r>
              <a:rPr lang="zh-CN" altLang="en-US" sz="4800" dirty="0"/>
              <a:t> </a:t>
            </a:r>
            <a:r>
              <a:rPr lang="en-US" altLang="zh-CN" sz="4800" dirty="0"/>
              <a:t>introduction</a:t>
            </a:r>
            <a:r>
              <a:rPr lang="zh-CN" altLang="en-US" sz="4800" dirty="0"/>
              <a:t> </a:t>
            </a:r>
            <a:r>
              <a:rPr lang="en-US" altLang="zh-CN" sz="4800" dirty="0"/>
              <a:t>to</a:t>
            </a:r>
            <a:r>
              <a:rPr lang="zh-CN" altLang="en-US" sz="4800" dirty="0"/>
              <a:t> </a:t>
            </a:r>
            <a:r>
              <a:rPr lang="en-US" altLang="zh-CN" sz="4800" dirty="0"/>
              <a:t>Classical</a:t>
            </a:r>
            <a:r>
              <a:rPr lang="zh-CN" altLang="en-US" sz="4800" dirty="0"/>
              <a:t> </a:t>
            </a:r>
            <a:r>
              <a:rPr lang="en-US" altLang="zh-CN" sz="4800" dirty="0"/>
              <a:t>Chinese</a:t>
            </a:r>
            <a:r>
              <a:rPr lang="zh-CN" altLang="en-US" sz="4800" dirty="0"/>
              <a:t> </a:t>
            </a:r>
            <a:r>
              <a:rPr lang="en-US" altLang="zh-CN" sz="4800" dirty="0"/>
              <a:t>literature</a:t>
            </a:r>
            <a:br>
              <a:rPr lang="en-US" altLang="zh-CN" sz="4800" dirty="0"/>
            </a:br>
            <a:r>
              <a:rPr lang="en-US" altLang="zh-CN" sz="4800" b="1" dirty="0"/>
              <a:t>《</a:t>
            </a:r>
            <a:r>
              <a:rPr lang="zh-CN" altLang="en-US" sz="4800" b="1" dirty="0"/>
              <a:t>國學治要選讀</a:t>
            </a:r>
            <a:r>
              <a:rPr lang="en-US" altLang="zh-CN" sz="4800" b="1" dirty="0"/>
              <a:t>》</a:t>
            </a:r>
            <a:br>
              <a:rPr lang="en-US" altLang="zh-CN" sz="4800" b="1" dirty="0"/>
            </a:br>
            <a:r>
              <a:rPr lang="zh-CN" altLang="en-US" sz="1600" b="1" dirty="0"/>
              <a:t>  </a:t>
            </a:r>
            <a:br>
              <a:rPr lang="en-US" altLang="zh-CN" sz="4800" b="1" dirty="0"/>
            </a:br>
            <a:r>
              <a:rPr lang="en-US" altLang="zh-CN" sz="4000" dirty="0"/>
              <a:t>Week</a:t>
            </a:r>
            <a:r>
              <a:rPr lang="zh-CN" altLang="en-US" sz="4000" dirty="0"/>
              <a:t> </a:t>
            </a:r>
            <a:r>
              <a:rPr lang="en-US" altLang="zh-CN" sz="4000" dirty="0"/>
              <a:t>2-2</a:t>
            </a:r>
            <a:endParaRPr lang="en-CN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4F887-4AB6-AF4A-BBF4-CB06F7242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7683" y="5759612"/>
            <a:ext cx="8042735" cy="961863"/>
          </a:xfrm>
        </p:spPr>
        <p:txBody>
          <a:bodyPr>
            <a:normAutofit/>
          </a:bodyPr>
          <a:lstStyle/>
          <a:p>
            <a:r>
              <a:rPr lang="en-US" altLang="zh-CN" sz="2400" dirty="0"/>
              <a:t>Lecturer:</a:t>
            </a:r>
            <a:r>
              <a:rPr lang="zh-CN" altLang="en-US" sz="2400" dirty="0"/>
              <a:t> </a:t>
            </a:r>
            <a:r>
              <a:rPr lang="en-US" altLang="zh-CN" sz="2400" dirty="0" err="1"/>
              <a:t>Yiying</a:t>
            </a:r>
            <a:r>
              <a:rPr lang="zh-CN" altLang="en-US" sz="2400" dirty="0"/>
              <a:t> </a:t>
            </a:r>
            <a:r>
              <a:rPr lang="en-US" altLang="zh-CN" sz="2400" dirty="0"/>
              <a:t>Jiao</a:t>
            </a:r>
          </a:p>
          <a:p>
            <a:r>
              <a:rPr lang="en-US" altLang="zh-CN" sz="2400" dirty="0"/>
              <a:t>26</a:t>
            </a:r>
            <a:r>
              <a:rPr lang="zh-CN" altLang="en-US" sz="2400" dirty="0"/>
              <a:t> </a:t>
            </a:r>
            <a:r>
              <a:rPr lang="en-US" altLang="zh-CN" sz="2400" dirty="0"/>
              <a:t>April</a:t>
            </a:r>
            <a:r>
              <a:rPr lang="zh-CN" altLang="en-US" sz="2400" dirty="0"/>
              <a:t> </a:t>
            </a:r>
            <a:r>
              <a:rPr lang="en-US" altLang="zh-CN" sz="2400" dirty="0"/>
              <a:t>–</a:t>
            </a:r>
            <a:r>
              <a:rPr lang="zh-CN" altLang="en-US" sz="2400" dirty="0"/>
              <a:t> </a:t>
            </a:r>
            <a:r>
              <a:rPr lang="en-US" altLang="zh-CN" sz="2400" dirty="0"/>
              <a:t>13</a:t>
            </a:r>
            <a:r>
              <a:rPr lang="zh-CN" altLang="en-US" sz="2400" dirty="0"/>
              <a:t> </a:t>
            </a:r>
            <a:r>
              <a:rPr lang="en-US" altLang="zh-CN" sz="2400" dirty="0"/>
              <a:t>June</a:t>
            </a:r>
            <a:r>
              <a:rPr lang="zh-CN" altLang="en-US" sz="2400" dirty="0"/>
              <a:t> </a:t>
            </a:r>
            <a:r>
              <a:rPr lang="en-US" altLang="zh-CN" sz="2400" dirty="0"/>
              <a:t>2021</a:t>
            </a:r>
            <a:endParaRPr lang="en-CN" sz="2400" dirty="0"/>
          </a:p>
        </p:txBody>
      </p:sp>
    </p:spTree>
    <p:extLst>
      <p:ext uri="{BB962C8B-B14F-4D97-AF65-F5344CB8AC3E}">
        <p14:creationId xmlns:p14="http://schemas.microsoft.com/office/powerpoint/2010/main" val="2361789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445CBD43-125A-B743-A863-4CD4DDB62A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0237" y="1181776"/>
            <a:ext cx="7743580" cy="5536725"/>
          </a:xfrm>
        </p:spPr>
      </p:pic>
    </p:spTree>
    <p:extLst>
      <p:ext uri="{BB962C8B-B14F-4D97-AF65-F5344CB8AC3E}">
        <p14:creationId xmlns:p14="http://schemas.microsoft.com/office/powerpoint/2010/main" val="2923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37CC2C9D-6158-924D-B934-9DA44B178A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4594" y="1874517"/>
            <a:ext cx="9863673" cy="4215387"/>
          </a:xfrm>
        </p:spPr>
      </p:pic>
    </p:spTree>
    <p:extLst>
      <p:ext uri="{BB962C8B-B14F-4D97-AF65-F5344CB8AC3E}">
        <p14:creationId xmlns:p14="http://schemas.microsoft.com/office/powerpoint/2010/main" val="902518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A3E25B-3BBD-E445-B74E-D2FDC4BF3F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42264" y="313299"/>
            <a:ext cx="7107471" cy="6231402"/>
          </a:xfrm>
        </p:spPr>
      </p:pic>
    </p:spTree>
    <p:extLst>
      <p:ext uri="{BB962C8B-B14F-4D97-AF65-F5344CB8AC3E}">
        <p14:creationId xmlns:p14="http://schemas.microsoft.com/office/powerpoint/2010/main" val="1711778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8B542E-4B4C-EA45-96BA-E401B0C323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4274" y="660400"/>
            <a:ext cx="7502525" cy="3316116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0859D4-6155-4647-BD84-01B9FD3FDF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273" y="3976515"/>
            <a:ext cx="7502525" cy="124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906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CBF9B90-9052-CE4F-AAE9-D213B29B6A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0778" y="1323220"/>
            <a:ext cx="7814246" cy="5152395"/>
          </a:xfrm>
        </p:spPr>
      </p:pic>
    </p:spTree>
    <p:extLst>
      <p:ext uri="{BB962C8B-B14F-4D97-AF65-F5344CB8AC3E}">
        <p14:creationId xmlns:p14="http://schemas.microsoft.com/office/powerpoint/2010/main" val="2779626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6BA535AB-C98F-1C4E-B1D0-94226DAF19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5476" y="1239517"/>
            <a:ext cx="9610725" cy="405173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1FECFC-0A44-294C-972F-8023B7458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5475" y="5291256"/>
            <a:ext cx="9610725" cy="95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090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9B7824-A3E5-1045-BEAC-A677FD1CA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43200" y="30724"/>
            <a:ext cx="6705600" cy="6827276"/>
          </a:xfrm>
        </p:spPr>
      </p:pic>
    </p:spTree>
    <p:extLst>
      <p:ext uri="{BB962C8B-B14F-4D97-AF65-F5344CB8AC3E}">
        <p14:creationId xmlns:p14="http://schemas.microsoft.com/office/powerpoint/2010/main" val="671155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DA40082-99AC-DE44-AC01-B3D734A04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2048" y="1200150"/>
            <a:ext cx="7847903" cy="258445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1DE255-9E8C-F547-BB27-49DE259FE1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048" y="3784600"/>
            <a:ext cx="7847902" cy="220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284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808992C8-80C9-B64C-A38B-012DF91985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6400" y="0"/>
            <a:ext cx="6565900" cy="6852814"/>
          </a:xfrm>
        </p:spPr>
      </p:pic>
    </p:spTree>
    <p:extLst>
      <p:ext uri="{BB962C8B-B14F-4D97-AF65-F5344CB8AC3E}">
        <p14:creationId xmlns:p14="http://schemas.microsoft.com/office/powerpoint/2010/main" val="409456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CF747A5-EB92-1743-A4A2-575B307E01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9400" y="0"/>
            <a:ext cx="5844619" cy="6858000"/>
          </a:xfrm>
        </p:spPr>
      </p:pic>
    </p:spTree>
    <p:extLst>
      <p:ext uri="{BB962C8B-B14F-4D97-AF65-F5344CB8AC3E}">
        <p14:creationId xmlns:p14="http://schemas.microsoft.com/office/powerpoint/2010/main" val="1512819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, indoor, screenshot, document&#10;&#10;Description automatically generated">
            <a:extLst>
              <a:ext uri="{FF2B5EF4-FFF2-40B4-BE49-F238E27FC236}">
                <a16:creationId xmlns:a16="http://schemas.microsoft.com/office/drawing/2014/main" id="{877E674F-FAFD-F046-8FC0-72BB5E1BBC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4800" y="1168426"/>
            <a:ext cx="6963009" cy="5689574"/>
          </a:xfrm>
        </p:spPr>
      </p:pic>
    </p:spTree>
    <p:extLst>
      <p:ext uri="{BB962C8B-B14F-4D97-AF65-F5344CB8AC3E}">
        <p14:creationId xmlns:p14="http://schemas.microsoft.com/office/powerpoint/2010/main" val="1846727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699608-14D9-E248-86EC-DD3B9ADA2B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0050" y="101600"/>
            <a:ext cx="6311900" cy="35052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212153F-610A-3143-82CB-CF3E6FCE63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0050" y="3606800"/>
            <a:ext cx="6362700" cy="314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372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94CA36C-4DC0-9B40-A411-5501A060EB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6591" y="1389384"/>
            <a:ext cx="7429309" cy="5412246"/>
          </a:xfrm>
        </p:spPr>
      </p:pic>
    </p:spTree>
    <p:extLst>
      <p:ext uri="{BB962C8B-B14F-4D97-AF65-F5344CB8AC3E}">
        <p14:creationId xmlns:p14="http://schemas.microsoft.com/office/powerpoint/2010/main" val="2385652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138866A-06E2-7542-953A-6EB6987CDD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2400" y="2053106"/>
            <a:ext cx="8702675" cy="3592044"/>
          </a:xfrm>
        </p:spPr>
      </p:pic>
    </p:spTree>
    <p:extLst>
      <p:ext uri="{BB962C8B-B14F-4D97-AF65-F5344CB8AC3E}">
        <p14:creationId xmlns:p14="http://schemas.microsoft.com/office/powerpoint/2010/main" val="748927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, document&#10;&#10;Description automatically generated">
            <a:extLst>
              <a:ext uri="{FF2B5EF4-FFF2-40B4-BE49-F238E27FC236}">
                <a16:creationId xmlns:a16="http://schemas.microsoft.com/office/drawing/2014/main" id="{2140608A-9D57-5545-98D0-118F17366C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6875" y="83816"/>
            <a:ext cx="7518400" cy="3175000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44C1ED6D-8C72-B243-86A7-201F18236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6875" y="3218184"/>
            <a:ext cx="7518400" cy="35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622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CAD661-12A8-BE45-AAAA-9EE9136655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6850" y="76541"/>
            <a:ext cx="6718300" cy="6704918"/>
          </a:xfrm>
        </p:spPr>
      </p:pic>
    </p:spTree>
    <p:extLst>
      <p:ext uri="{BB962C8B-B14F-4D97-AF65-F5344CB8AC3E}">
        <p14:creationId xmlns:p14="http://schemas.microsoft.com/office/powerpoint/2010/main" val="8985979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E1A025-8ECD-0D4D-BEAB-738C4A85E6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1300" y="74523"/>
            <a:ext cx="6629400" cy="6708953"/>
          </a:xfrm>
        </p:spPr>
      </p:pic>
    </p:spTree>
    <p:extLst>
      <p:ext uri="{BB962C8B-B14F-4D97-AF65-F5344CB8AC3E}">
        <p14:creationId xmlns:p14="http://schemas.microsoft.com/office/powerpoint/2010/main" val="26564406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3FE321-9CEA-614A-9B7E-4904E22047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1262" y="266700"/>
            <a:ext cx="7229475" cy="406019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1CFB8D-378F-8947-99A9-C6AB07514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1261" y="4326890"/>
            <a:ext cx="7229475" cy="795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6445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BF473E4-A950-5743-8200-DA8C3F6582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4801" y="0"/>
            <a:ext cx="7236288" cy="6858000"/>
          </a:xfrm>
        </p:spPr>
      </p:pic>
    </p:spTree>
    <p:extLst>
      <p:ext uri="{BB962C8B-B14F-4D97-AF65-F5344CB8AC3E}">
        <p14:creationId xmlns:p14="http://schemas.microsoft.com/office/powerpoint/2010/main" val="2388107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F8D3156-C5DB-C249-A6AA-FFDFF78EB5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76600" y="0"/>
            <a:ext cx="5105400" cy="6855236"/>
          </a:xfrm>
        </p:spPr>
      </p:pic>
    </p:spTree>
    <p:extLst>
      <p:ext uri="{BB962C8B-B14F-4D97-AF65-F5344CB8AC3E}">
        <p14:creationId xmlns:p14="http://schemas.microsoft.com/office/powerpoint/2010/main" val="2486121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CC3D-91FE-D848-9DC1-FF3310C73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3E2CBF8-2AA5-4D4E-8F9E-7985DAB819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5574" y="1124693"/>
            <a:ext cx="7543799" cy="372058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2BA7ED5-03F7-3544-9D9A-D94501E81E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5575" y="1473200"/>
            <a:ext cx="7543800" cy="538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3577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07E8A-829C-4A4C-A856-79882B484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性恶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2F81C94-C8A4-D546-A941-7B9EEA8EBF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0200" y="1138144"/>
            <a:ext cx="8133992" cy="5719856"/>
          </a:xfrm>
        </p:spPr>
      </p:pic>
    </p:spTree>
    <p:extLst>
      <p:ext uri="{BB962C8B-B14F-4D97-AF65-F5344CB8AC3E}">
        <p14:creationId xmlns:p14="http://schemas.microsoft.com/office/powerpoint/2010/main" val="6579351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59BCE23-1DC7-754E-B128-517940E61B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26652" y="0"/>
            <a:ext cx="6138696" cy="6761109"/>
          </a:xfrm>
        </p:spPr>
      </p:pic>
    </p:spTree>
    <p:extLst>
      <p:ext uri="{BB962C8B-B14F-4D97-AF65-F5344CB8AC3E}">
        <p14:creationId xmlns:p14="http://schemas.microsoft.com/office/powerpoint/2010/main" val="28517335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E7D41A-9D95-7B47-A0A0-610ABD6DAA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82116" y="304800"/>
            <a:ext cx="7027767" cy="30099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D1E085-3E75-DD43-A6A2-5C6C5F5302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116" y="3314700"/>
            <a:ext cx="7027766" cy="316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42546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{B6D35D40-B070-854F-8BCB-414F9E89D27D}tf10001071</Template>
  <TotalTime>0</TotalTime>
  <Words>102</Words>
  <Application>Microsoft Macintosh PowerPoint</Application>
  <PresentationFormat>Widescreen</PresentationFormat>
  <Paragraphs>15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Gill Sans MT</vt:lpstr>
      <vt:lpstr>Impact</vt:lpstr>
      <vt:lpstr>Badge</vt:lpstr>
      <vt:lpstr>SICH3005 An introduction to Classical Chinese literature 《國學治要選讀》    Week 2-2</vt:lpstr>
      <vt:lpstr>《荀子·性恶》</vt:lpstr>
      <vt:lpstr>《荀子·性恶》</vt:lpstr>
      <vt:lpstr>PowerPoint Presentation</vt:lpstr>
      <vt:lpstr>PowerPoint Presentation</vt:lpstr>
      <vt:lpstr>《荀子·性恶》</vt:lpstr>
      <vt:lpstr>《荀子·性恶》</vt:lpstr>
      <vt:lpstr>PowerPoint Presentation</vt:lpstr>
      <vt:lpstr>PowerPoint Presentation</vt:lpstr>
      <vt:lpstr>《荀子·性恶》</vt:lpstr>
      <vt:lpstr>PowerPoint Presentation</vt:lpstr>
      <vt:lpstr>《荀子·性恶》</vt:lpstr>
      <vt:lpstr>PowerPoint Presentation</vt:lpstr>
      <vt:lpstr>《荀子·性恶》</vt:lpstr>
      <vt:lpstr>《荀子·性恶》</vt:lpstr>
      <vt:lpstr>《荀子·性恶》</vt:lpstr>
      <vt:lpstr>PowerPoint Presentation</vt:lpstr>
      <vt:lpstr>PowerPoint Presentation</vt:lpstr>
      <vt:lpstr>PowerPoint Presentation</vt:lpstr>
      <vt:lpstr>《荀子·性恶》</vt:lpstr>
      <vt:lpstr>PowerPoint Presentation</vt:lpstr>
      <vt:lpstr>《荀子·性恶》</vt:lpstr>
      <vt:lpstr>《荀子·性恶》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SICH3005 An introduction to Classical Chinese literature 《國學治要選讀》    Week 2-2</dc:title>
  <dc:creator>Yiying Jiao</dc:creator>
  <cp:lastModifiedBy>Yiying Jiao</cp:lastModifiedBy>
  <cp:revision>1</cp:revision>
  <dcterms:created xsi:type="dcterms:W3CDTF">2021-05-10T00:18:05Z</dcterms:created>
  <dcterms:modified xsi:type="dcterms:W3CDTF">2021-05-10T00:19:01Z</dcterms:modified>
</cp:coreProperties>
</file>