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Lst>
  <p:sldIdLst>
    <p:sldId id="256" r:id="rId2"/>
    <p:sldId id="262" r:id="rId3"/>
    <p:sldId id="258" r:id="rId4"/>
    <p:sldId id="259" r:id="rId5"/>
    <p:sldId id="260" r:id="rId6"/>
    <p:sldId id="261" r:id="rId7"/>
    <p:sldId id="263" r:id="rId8"/>
    <p:sldId id="264" r:id="rId9"/>
  </p:sldIdLst>
  <p:sldSz cx="12192000" cy="6858000"/>
  <p:notesSz cx="6858000" cy="9144000"/>
  <p:defaultTextStyle>
    <a:defPPr>
      <a:defRPr lang="bg-BG"/>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93825B-889B-48E6-A386-A0CBCF29A6F1}" v="189" dt="2022-02-27T12:41:47.833"/>
    <p1510:client id="{11324B3B-EEB2-7586-D3D6-826FC3048E1B}" v="1" dt="2022-02-27T14:39:12.220"/>
    <p1510:client id="{3CD4DB44-0094-78A4-03CA-0D4D03C32115}" v="606" dt="2022-02-27T14:29:30.7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61" d="100"/>
          <a:sy n="61" d="100"/>
        </p:scale>
        <p:origin x="84"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la Mihaleva (2115109)" userId="S::2115109@student.uwtsd.ac.uk::1e0f469d-34f7-4bfa-9013-51ef45e2f897" providerId="AD" clId="Web-{3CD4DB44-0094-78A4-03CA-0D4D03C32115}"/>
    <pc:docChg chg="addSld modSld">
      <pc:chgData name="Mihaila Mihaleva (2115109)" userId="S::2115109@student.uwtsd.ac.uk::1e0f469d-34f7-4bfa-9013-51ef45e2f897" providerId="AD" clId="Web-{3CD4DB44-0094-78A4-03CA-0D4D03C32115}" dt="2022-02-27T14:29:30.778" v="636" actId="14100"/>
      <pc:docMkLst>
        <pc:docMk/>
      </pc:docMkLst>
      <pc:sldChg chg="addSp modSp mod setClrOvrMap">
        <pc:chgData name="Mihaila Mihaleva (2115109)" userId="S::2115109@student.uwtsd.ac.uk::1e0f469d-34f7-4bfa-9013-51ef45e2f897" providerId="AD" clId="Web-{3CD4DB44-0094-78A4-03CA-0D4D03C32115}" dt="2022-02-27T12:44:01.780" v="0"/>
        <pc:sldMkLst>
          <pc:docMk/>
          <pc:sldMk cId="1748730107" sldId="256"/>
        </pc:sldMkLst>
        <pc:spChg chg="mod">
          <ac:chgData name="Mihaila Mihaleva (2115109)" userId="S::2115109@student.uwtsd.ac.uk::1e0f469d-34f7-4bfa-9013-51ef45e2f897" providerId="AD" clId="Web-{3CD4DB44-0094-78A4-03CA-0D4D03C32115}" dt="2022-02-27T12:44:01.780" v="0"/>
          <ac:spMkLst>
            <pc:docMk/>
            <pc:sldMk cId="1748730107" sldId="256"/>
            <ac:spMk id="2" creationId="{00000000-0000-0000-0000-000000000000}"/>
          </ac:spMkLst>
        </pc:spChg>
        <pc:spChg chg="mod">
          <ac:chgData name="Mihaila Mihaleva (2115109)" userId="S::2115109@student.uwtsd.ac.uk::1e0f469d-34f7-4bfa-9013-51ef45e2f897" providerId="AD" clId="Web-{3CD4DB44-0094-78A4-03CA-0D4D03C32115}" dt="2022-02-27T12:44:01.780" v="0"/>
          <ac:spMkLst>
            <pc:docMk/>
            <pc:sldMk cId="1748730107" sldId="256"/>
            <ac:spMk id="3" creationId="{00000000-0000-0000-0000-000000000000}"/>
          </ac:spMkLst>
        </pc:spChg>
        <pc:spChg chg="add">
          <ac:chgData name="Mihaila Mihaleva (2115109)" userId="S::2115109@student.uwtsd.ac.uk::1e0f469d-34f7-4bfa-9013-51ef45e2f897" providerId="AD" clId="Web-{3CD4DB44-0094-78A4-03CA-0D4D03C32115}" dt="2022-02-27T12:44:01.780" v="0"/>
          <ac:spMkLst>
            <pc:docMk/>
            <pc:sldMk cId="1748730107" sldId="256"/>
            <ac:spMk id="6" creationId="{F64080D6-34DE-4277-97CC-2FB3812846DA}"/>
          </ac:spMkLst>
        </pc:spChg>
        <pc:picChg chg="mod">
          <ac:chgData name="Mihaila Mihaleva (2115109)" userId="S::2115109@student.uwtsd.ac.uk::1e0f469d-34f7-4bfa-9013-51ef45e2f897" providerId="AD" clId="Web-{3CD4DB44-0094-78A4-03CA-0D4D03C32115}" dt="2022-02-27T12:44:01.780" v="0"/>
          <ac:picMkLst>
            <pc:docMk/>
            <pc:sldMk cId="1748730107" sldId="256"/>
            <ac:picMk id="4" creationId="{22F36E6F-89DC-424A-A0EB-2BA28D15296F}"/>
          </ac:picMkLst>
        </pc:picChg>
      </pc:sldChg>
      <pc:sldChg chg="addSp delSp modSp mod setBg setClrOvrMap">
        <pc:chgData name="Mihaila Mihaleva (2115109)" userId="S::2115109@student.uwtsd.ac.uk::1e0f469d-34f7-4bfa-9013-51ef45e2f897" providerId="AD" clId="Web-{3CD4DB44-0094-78A4-03CA-0D4D03C32115}" dt="2022-02-27T13:27:29.915" v="238"/>
        <pc:sldMkLst>
          <pc:docMk/>
          <pc:sldMk cId="3677427284" sldId="257"/>
        </pc:sldMkLst>
        <pc:spChg chg="mod">
          <ac:chgData name="Mihaila Mihaleva (2115109)" userId="S::2115109@student.uwtsd.ac.uk::1e0f469d-34f7-4bfa-9013-51ef45e2f897" providerId="AD" clId="Web-{3CD4DB44-0094-78A4-03CA-0D4D03C32115}" dt="2022-02-27T13:27:29.915" v="238"/>
          <ac:spMkLst>
            <pc:docMk/>
            <pc:sldMk cId="3677427284" sldId="257"/>
            <ac:spMk id="2" creationId="{2EA34466-BC4B-4313-8243-05578B8E1C07}"/>
          </ac:spMkLst>
        </pc:spChg>
        <pc:spChg chg="del">
          <ac:chgData name="Mihaila Mihaleva (2115109)" userId="S::2115109@student.uwtsd.ac.uk::1e0f469d-34f7-4bfa-9013-51ef45e2f897" providerId="AD" clId="Web-{3CD4DB44-0094-78A4-03CA-0D4D03C32115}" dt="2022-02-27T12:45:29.376" v="2"/>
          <ac:spMkLst>
            <pc:docMk/>
            <pc:sldMk cId="3677427284" sldId="257"/>
            <ac:spMk id="15" creationId="{E5A92FE9-DB05-4D0D-AF5A-BE8664B9FFB4}"/>
          </ac:spMkLst>
        </pc:spChg>
        <pc:spChg chg="add del">
          <ac:chgData name="Mihaila Mihaleva (2115109)" userId="S::2115109@student.uwtsd.ac.uk::1e0f469d-34f7-4bfa-9013-51ef45e2f897" providerId="AD" clId="Web-{3CD4DB44-0094-78A4-03CA-0D4D03C32115}" dt="2022-02-27T12:45:47.252" v="4"/>
          <ac:spMkLst>
            <pc:docMk/>
            <pc:sldMk cId="3677427284" sldId="257"/>
            <ac:spMk id="36" creationId="{9CD9ACDE-8038-488C-AB0C-5FD1A373C8CD}"/>
          </ac:spMkLst>
        </pc:spChg>
        <pc:spChg chg="add del">
          <ac:chgData name="Mihaila Mihaleva (2115109)" userId="S::2115109@student.uwtsd.ac.uk::1e0f469d-34f7-4bfa-9013-51ef45e2f897" providerId="AD" clId="Web-{3CD4DB44-0094-78A4-03CA-0D4D03C32115}" dt="2022-02-27T12:45:47.252" v="4"/>
          <ac:spMkLst>
            <pc:docMk/>
            <pc:sldMk cId="3677427284" sldId="257"/>
            <ac:spMk id="38" creationId="{DA6C2449-5F66-4753-AAA3-4AD81E57A0E5}"/>
          </ac:spMkLst>
        </pc:spChg>
        <pc:spChg chg="add del">
          <ac:chgData name="Mihaila Mihaleva (2115109)" userId="S::2115109@student.uwtsd.ac.uk::1e0f469d-34f7-4bfa-9013-51ef45e2f897" providerId="AD" clId="Web-{3CD4DB44-0094-78A4-03CA-0D4D03C32115}" dt="2022-02-27T13:27:29.915" v="238"/>
          <ac:spMkLst>
            <pc:docMk/>
            <pc:sldMk cId="3677427284" sldId="257"/>
            <ac:spMk id="59" creationId="{CE3D4922-3D1C-4679-9A86-15BFC1A252F0}"/>
          </ac:spMkLst>
        </pc:spChg>
        <pc:spChg chg="add del">
          <ac:chgData name="Mihaila Mihaleva (2115109)" userId="S::2115109@student.uwtsd.ac.uk::1e0f469d-34f7-4bfa-9013-51ef45e2f897" providerId="AD" clId="Web-{3CD4DB44-0094-78A4-03CA-0D4D03C32115}" dt="2022-02-27T13:27:29.915" v="238"/>
          <ac:spMkLst>
            <pc:docMk/>
            <pc:sldMk cId="3677427284" sldId="257"/>
            <ac:spMk id="61" creationId="{164E9BCF-1B67-4514-808C-A5DCBDEB4A85}"/>
          </ac:spMkLst>
        </pc:spChg>
        <pc:spChg chg="add">
          <ac:chgData name="Mihaila Mihaleva (2115109)" userId="S::2115109@student.uwtsd.ac.uk::1e0f469d-34f7-4bfa-9013-51ef45e2f897" providerId="AD" clId="Web-{3CD4DB44-0094-78A4-03CA-0D4D03C32115}" dt="2022-02-27T13:27:29.915" v="238"/>
          <ac:spMkLst>
            <pc:docMk/>
            <pc:sldMk cId="3677427284" sldId="257"/>
            <ac:spMk id="82" creationId="{E67A1FC6-22FB-4EA7-B90A-C9F18FBEF30F}"/>
          </ac:spMkLst>
        </pc:spChg>
        <pc:spChg chg="add">
          <ac:chgData name="Mihaila Mihaleva (2115109)" userId="S::2115109@student.uwtsd.ac.uk::1e0f469d-34f7-4bfa-9013-51ef45e2f897" providerId="AD" clId="Web-{3CD4DB44-0094-78A4-03CA-0D4D03C32115}" dt="2022-02-27T13:27:29.915" v="238"/>
          <ac:spMkLst>
            <pc:docMk/>
            <pc:sldMk cId="3677427284" sldId="257"/>
            <ac:spMk id="84" creationId="{6246FDC4-DD97-431A-914A-9EB57A4A3C7C}"/>
          </ac:spMkLst>
        </pc:spChg>
        <pc:spChg chg="add">
          <ac:chgData name="Mihaila Mihaleva (2115109)" userId="S::2115109@student.uwtsd.ac.uk::1e0f469d-34f7-4bfa-9013-51ef45e2f897" providerId="AD" clId="Web-{3CD4DB44-0094-78A4-03CA-0D4D03C32115}" dt="2022-02-27T13:27:29.915" v="238"/>
          <ac:spMkLst>
            <pc:docMk/>
            <pc:sldMk cId="3677427284" sldId="257"/>
            <ac:spMk id="86" creationId="{CD4E68A2-74B0-42F5-BB75-2E1A7C2018C7}"/>
          </ac:spMkLst>
        </pc:spChg>
        <pc:grpChg chg="del">
          <ac:chgData name="Mihaila Mihaleva (2115109)" userId="S::2115109@student.uwtsd.ac.uk::1e0f469d-34f7-4bfa-9013-51ef45e2f897" providerId="AD" clId="Web-{3CD4DB44-0094-78A4-03CA-0D4D03C32115}" dt="2022-02-27T12:45:29.376" v="2"/>
          <ac:grpSpMkLst>
            <pc:docMk/>
            <pc:sldMk cId="3677427284" sldId="257"/>
            <ac:grpSpMk id="7" creationId="{E9D059B6-ADD8-488A-B346-63289E90D13F}"/>
          </ac:grpSpMkLst>
        </pc:grpChg>
        <pc:grpChg chg="del">
          <ac:chgData name="Mihaila Mihaleva (2115109)" userId="S::2115109@student.uwtsd.ac.uk::1e0f469d-34f7-4bfa-9013-51ef45e2f897" providerId="AD" clId="Web-{3CD4DB44-0094-78A4-03CA-0D4D03C32115}" dt="2022-02-27T12:45:29.376" v="2"/>
          <ac:grpSpMkLst>
            <pc:docMk/>
            <pc:sldMk cId="3677427284" sldId="257"/>
            <ac:grpSpMk id="17" creationId="{53D9B26A-5143-49A7-BA98-D871D5BD719A}"/>
          </ac:grpSpMkLst>
        </pc:grpChg>
        <pc:grpChg chg="add del">
          <ac:chgData name="Mihaila Mihaleva (2115109)" userId="S::2115109@student.uwtsd.ac.uk::1e0f469d-34f7-4bfa-9013-51ef45e2f897" providerId="AD" clId="Web-{3CD4DB44-0094-78A4-03CA-0D4D03C32115}" dt="2022-02-27T12:45:47.252" v="4"/>
          <ac:grpSpMkLst>
            <pc:docMk/>
            <pc:sldMk cId="3677427284" sldId="257"/>
            <ac:grpSpMk id="28" creationId="{E9D059B6-ADD8-488A-B346-63289E90D13F}"/>
          </ac:grpSpMkLst>
        </pc:grpChg>
        <pc:grpChg chg="add del">
          <ac:chgData name="Mihaila Mihaleva (2115109)" userId="S::2115109@student.uwtsd.ac.uk::1e0f469d-34f7-4bfa-9013-51ef45e2f897" providerId="AD" clId="Web-{3CD4DB44-0094-78A4-03CA-0D4D03C32115}" dt="2022-02-27T12:45:47.252" v="4"/>
          <ac:grpSpMkLst>
            <pc:docMk/>
            <pc:sldMk cId="3677427284" sldId="257"/>
            <ac:grpSpMk id="40" creationId="{329F7DAB-18F4-436A-A0D8-61013DEB6F50}"/>
          </ac:grpSpMkLst>
        </pc:grpChg>
        <pc:grpChg chg="add del">
          <ac:chgData name="Mihaila Mihaleva (2115109)" userId="S::2115109@student.uwtsd.ac.uk::1e0f469d-34f7-4bfa-9013-51ef45e2f897" providerId="AD" clId="Web-{3CD4DB44-0094-78A4-03CA-0D4D03C32115}" dt="2022-02-27T13:27:29.915" v="238"/>
          <ac:grpSpMkLst>
            <pc:docMk/>
            <pc:sldMk cId="3677427284" sldId="257"/>
            <ac:grpSpMk id="51" creationId="{E9D059B6-ADD8-488A-B346-63289E90D13F}"/>
          </ac:grpSpMkLst>
        </pc:grpChg>
        <pc:grpChg chg="add del">
          <ac:chgData name="Mihaila Mihaleva (2115109)" userId="S::2115109@student.uwtsd.ac.uk::1e0f469d-34f7-4bfa-9013-51ef45e2f897" providerId="AD" clId="Web-{3CD4DB44-0094-78A4-03CA-0D4D03C32115}" dt="2022-02-27T13:27:29.915" v="238"/>
          <ac:grpSpMkLst>
            <pc:docMk/>
            <pc:sldMk cId="3677427284" sldId="257"/>
            <ac:grpSpMk id="63" creationId="{32238778-9D1D-45F4-BB78-76F208A224B4}"/>
          </ac:grpSpMkLst>
        </pc:grpChg>
        <pc:grpChg chg="add">
          <ac:chgData name="Mihaila Mihaleva (2115109)" userId="S::2115109@student.uwtsd.ac.uk::1e0f469d-34f7-4bfa-9013-51ef45e2f897" providerId="AD" clId="Web-{3CD4DB44-0094-78A4-03CA-0D4D03C32115}" dt="2022-02-27T13:27:29.915" v="238"/>
          <ac:grpSpMkLst>
            <pc:docMk/>
            <pc:sldMk cId="3677427284" sldId="257"/>
            <ac:grpSpMk id="74" creationId="{E9D059B6-ADD8-488A-B346-63289E90D13F}"/>
          </ac:grpSpMkLst>
        </pc:grpChg>
      </pc:sldChg>
      <pc:sldChg chg="addSp delSp modSp mod setBg setClrOvrMap">
        <pc:chgData name="Mihaila Mihaleva (2115109)" userId="S::2115109@student.uwtsd.ac.uk::1e0f469d-34f7-4bfa-9013-51ef45e2f897" providerId="AD" clId="Web-{3CD4DB44-0094-78A4-03CA-0D4D03C32115}" dt="2022-02-27T12:45:10.063" v="1"/>
        <pc:sldMkLst>
          <pc:docMk/>
          <pc:sldMk cId="755155887" sldId="258"/>
        </pc:sldMkLst>
        <pc:spChg chg="mod">
          <ac:chgData name="Mihaila Mihaleva (2115109)" userId="S::2115109@student.uwtsd.ac.uk::1e0f469d-34f7-4bfa-9013-51ef45e2f897" providerId="AD" clId="Web-{3CD4DB44-0094-78A4-03CA-0D4D03C32115}" dt="2022-02-27T12:45:10.063" v="1"/>
          <ac:spMkLst>
            <pc:docMk/>
            <pc:sldMk cId="755155887" sldId="258"/>
            <ac:spMk id="2" creationId="{336D23DC-A201-4E5B-BCEF-A34B096B849C}"/>
          </ac:spMkLst>
        </pc:spChg>
        <pc:spChg chg="mod">
          <ac:chgData name="Mihaila Mihaleva (2115109)" userId="S::2115109@student.uwtsd.ac.uk::1e0f469d-34f7-4bfa-9013-51ef45e2f897" providerId="AD" clId="Web-{3CD4DB44-0094-78A4-03CA-0D4D03C32115}" dt="2022-02-27T12:45:10.063" v="1"/>
          <ac:spMkLst>
            <pc:docMk/>
            <pc:sldMk cId="755155887" sldId="258"/>
            <ac:spMk id="3" creationId="{562E0F93-3F0B-47F0-A2A0-6F7114D04318}"/>
          </ac:spMkLst>
        </pc:spChg>
        <pc:spChg chg="del">
          <ac:chgData name="Mihaila Mihaleva (2115109)" userId="S::2115109@student.uwtsd.ac.uk::1e0f469d-34f7-4bfa-9013-51ef45e2f897" providerId="AD" clId="Web-{3CD4DB44-0094-78A4-03CA-0D4D03C32115}" dt="2022-02-27T12:45:10.063" v="1"/>
          <ac:spMkLst>
            <pc:docMk/>
            <pc:sldMk cId="755155887" sldId="258"/>
            <ac:spMk id="8" creationId="{99CAC3B1-4879-424D-8F15-206277196159}"/>
          </ac:spMkLst>
        </pc:spChg>
        <pc:spChg chg="add">
          <ac:chgData name="Mihaila Mihaleva (2115109)" userId="S::2115109@student.uwtsd.ac.uk::1e0f469d-34f7-4bfa-9013-51ef45e2f897" providerId="AD" clId="Web-{3CD4DB44-0094-78A4-03CA-0D4D03C32115}" dt="2022-02-27T12:45:10.063" v="1"/>
          <ac:spMkLst>
            <pc:docMk/>
            <pc:sldMk cId="755155887" sldId="258"/>
            <ac:spMk id="21" creationId="{C8643778-7F6C-4E8D-84D1-D5CDB9928191}"/>
          </ac:spMkLst>
        </pc:spChg>
        <pc:spChg chg="add">
          <ac:chgData name="Mihaila Mihaleva (2115109)" userId="S::2115109@student.uwtsd.ac.uk::1e0f469d-34f7-4bfa-9013-51ef45e2f897" providerId="AD" clId="Web-{3CD4DB44-0094-78A4-03CA-0D4D03C32115}" dt="2022-02-27T12:45:10.063" v="1"/>
          <ac:spMkLst>
            <pc:docMk/>
            <pc:sldMk cId="755155887" sldId="258"/>
            <ac:spMk id="23" creationId="{1D22F88D-6907-48AF-B024-346E855E0D96}"/>
          </ac:spMkLst>
        </pc:spChg>
        <pc:grpChg chg="del">
          <ac:chgData name="Mihaila Mihaleva (2115109)" userId="S::2115109@student.uwtsd.ac.uk::1e0f469d-34f7-4bfa-9013-51ef45e2f897" providerId="AD" clId="Web-{3CD4DB44-0094-78A4-03CA-0D4D03C32115}" dt="2022-02-27T12:45:10.063" v="1"/>
          <ac:grpSpMkLst>
            <pc:docMk/>
            <pc:sldMk cId="755155887" sldId="258"/>
            <ac:grpSpMk id="10" creationId="{4B8492CB-DFBA-4A82-9778-F21493DA36C1}"/>
          </ac:grpSpMkLst>
        </pc:grpChg>
        <pc:grpChg chg="add">
          <ac:chgData name="Mihaila Mihaleva (2115109)" userId="S::2115109@student.uwtsd.ac.uk::1e0f469d-34f7-4bfa-9013-51ef45e2f897" providerId="AD" clId="Web-{3CD4DB44-0094-78A4-03CA-0D4D03C32115}" dt="2022-02-27T12:45:10.063" v="1"/>
          <ac:grpSpMkLst>
            <pc:docMk/>
            <pc:sldMk cId="755155887" sldId="258"/>
            <ac:grpSpMk id="25" creationId="{F3842748-48B5-4DD0-A06A-A31C74024A99}"/>
          </ac:grpSpMkLst>
        </pc:grpChg>
      </pc:sldChg>
      <pc:sldChg chg="addSp delSp modSp">
        <pc:chgData name="Mihaila Mihaleva (2115109)" userId="S::2115109@student.uwtsd.ac.uk::1e0f469d-34f7-4bfa-9013-51ef45e2f897" providerId="AD" clId="Web-{3CD4DB44-0094-78A4-03CA-0D4D03C32115}" dt="2022-02-27T13:53:34.659" v="347" actId="20577"/>
        <pc:sldMkLst>
          <pc:docMk/>
          <pc:sldMk cId="1159395372" sldId="259"/>
        </pc:sldMkLst>
        <pc:spChg chg="mod">
          <ac:chgData name="Mihaila Mihaleva (2115109)" userId="S::2115109@student.uwtsd.ac.uk::1e0f469d-34f7-4bfa-9013-51ef45e2f897" providerId="AD" clId="Web-{3CD4DB44-0094-78A4-03CA-0D4D03C32115}" dt="2022-02-27T12:49:04.710" v="25" actId="20577"/>
          <ac:spMkLst>
            <pc:docMk/>
            <pc:sldMk cId="1159395372" sldId="259"/>
            <ac:spMk id="2" creationId="{FF6A1AC9-A55C-407B-BC36-18D037D38F0E}"/>
          </ac:spMkLst>
        </pc:spChg>
        <pc:spChg chg="del">
          <ac:chgData name="Mihaila Mihaleva (2115109)" userId="S::2115109@student.uwtsd.ac.uk::1e0f469d-34f7-4bfa-9013-51ef45e2f897" providerId="AD" clId="Web-{3CD4DB44-0094-78A4-03CA-0D4D03C32115}" dt="2022-02-27T12:46:15.940" v="6"/>
          <ac:spMkLst>
            <pc:docMk/>
            <pc:sldMk cId="1159395372" sldId="259"/>
            <ac:spMk id="44" creationId="{E03BF673-8C68-4092-BF1B-53C57EFEC21F}"/>
          </ac:spMkLst>
        </pc:spChg>
        <pc:spChg chg="del">
          <ac:chgData name="Mihaila Mihaleva (2115109)" userId="S::2115109@student.uwtsd.ac.uk::1e0f469d-34f7-4bfa-9013-51ef45e2f897" providerId="AD" clId="Web-{3CD4DB44-0094-78A4-03CA-0D4D03C32115}" dt="2022-02-27T12:46:15.940" v="6"/>
          <ac:spMkLst>
            <pc:docMk/>
            <pc:sldMk cId="1159395372" sldId="259"/>
            <ac:spMk id="45" creationId="{08751D95-C333-4DEB-90B4-1EAC9A91DCA3}"/>
          </ac:spMkLst>
        </pc:spChg>
        <pc:spChg chg="mod">
          <ac:chgData name="Mihaila Mihaleva (2115109)" userId="S::2115109@student.uwtsd.ac.uk::1e0f469d-34f7-4bfa-9013-51ef45e2f897" providerId="AD" clId="Web-{3CD4DB44-0094-78A4-03CA-0D4D03C32115}" dt="2022-02-27T13:53:34.659" v="347" actId="20577"/>
          <ac:spMkLst>
            <pc:docMk/>
            <pc:sldMk cId="1159395372" sldId="259"/>
            <ac:spMk id="47" creationId="{5554F687-586E-4EDD-B064-C9E147CA3206}"/>
          </ac:spMkLst>
        </pc:spChg>
        <pc:spChg chg="add">
          <ac:chgData name="Mihaila Mihaleva (2115109)" userId="S::2115109@student.uwtsd.ac.uk::1e0f469d-34f7-4bfa-9013-51ef45e2f897" providerId="AD" clId="Web-{3CD4DB44-0094-78A4-03CA-0D4D03C32115}" dt="2022-02-27T12:46:15.940" v="6"/>
          <ac:spMkLst>
            <pc:docMk/>
            <pc:sldMk cId="1159395372" sldId="259"/>
            <ac:spMk id="52" creationId="{C8643778-7F6C-4E8D-84D1-D5CDB9928191}"/>
          </ac:spMkLst>
        </pc:spChg>
        <pc:spChg chg="add">
          <ac:chgData name="Mihaila Mihaleva (2115109)" userId="S::2115109@student.uwtsd.ac.uk::1e0f469d-34f7-4bfa-9013-51ef45e2f897" providerId="AD" clId="Web-{3CD4DB44-0094-78A4-03CA-0D4D03C32115}" dt="2022-02-27T12:46:15.940" v="6"/>
          <ac:spMkLst>
            <pc:docMk/>
            <pc:sldMk cId="1159395372" sldId="259"/>
            <ac:spMk id="54" creationId="{1D22F88D-6907-48AF-B024-346E855E0D96}"/>
          </ac:spMkLst>
        </pc:spChg>
        <pc:grpChg chg="del">
          <ac:chgData name="Mihaila Mihaleva (2115109)" userId="S::2115109@student.uwtsd.ac.uk::1e0f469d-34f7-4bfa-9013-51ef45e2f897" providerId="AD" clId="Web-{3CD4DB44-0094-78A4-03CA-0D4D03C32115}" dt="2022-02-27T12:46:15.940" v="6"/>
          <ac:grpSpMkLst>
            <pc:docMk/>
            <pc:sldMk cId="1159395372" sldId="259"/>
            <ac:grpSpMk id="25" creationId="{FBBA7535-3851-431E-BDA9-B4F6C1201291}"/>
          </ac:grpSpMkLst>
        </pc:grpChg>
        <pc:grpChg chg="add">
          <ac:chgData name="Mihaila Mihaleva (2115109)" userId="S::2115109@student.uwtsd.ac.uk::1e0f469d-34f7-4bfa-9013-51ef45e2f897" providerId="AD" clId="Web-{3CD4DB44-0094-78A4-03CA-0D4D03C32115}" dt="2022-02-27T12:46:15.940" v="6"/>
          <ac:grpSpMkLst>
            <pc:docMk/>
            <pc:sldMk cId="1159395372" sldId="259"/>
            <ac:grpSpMk id="56" creationId="{F3842748-48B5-4DD0-A06A-A31C74024A99}"/>
          </ac:grpSpMkLst>
        </pc:grpChg>
      </pc:sldChg>
      <pc:sldChg chg="addSp delSp modSp new mod setBg addAnim delAnim modAnim">
        <pc:chgData name="Mihaila Mihaleva (2115109)" userId="S::2115109@student.uwtsd.ac.uk::1e0f469d-34f7-4bfa-9013-51ef45e2f897" providerId="AD" clId="Web-{3CD4DB44-0094-78A4-03CA-0D4D03C32115}" dt="2022-02-27T14:23:21.190" v="578" actId="20577"/>
        <pc:sldMkLst>
          <pc:docMk/>
          <pc:sldMk cId="160095723" sldId="260"/>
        </pc:sldMkLst>
        <pc:spChg chg="mod">
          <ac:chgData name="Mihaila Mihaleva (2115109)" userId="S::2115109@student.uwtsd.ac.uk::1e0f469d-34f7-4bfa-9013-51ef45e2f897" providerId="AD" clId="Web-{3CD4DB44-0094-78A4-03CA-0D4D03C32115}" dt="2022-02-27T12:48:36.850" v="21" actId="14100"/>
          <ac:spMkLst>
            <pc:docMk/>
            <pc:sldMk cId="160095723" sldId="260"/>
            <ac:spMk id="2" creationId="{992C1021-3447-4FBF-8B0D-A1375BB7FD21}"/>
          </ac:spMkLst>
        </pc:spChg>
        <pc:spChg chg="del mod">
          <ac:chgData name="Mihaila Mihaleva (2115109)" userId="S::2115109@student.uwtsd.ac.uk::1e0f469d-34f7-4bfa-9013-51ef45e2f897" providerId="AD" clId="Web-{3CD4DB44-0094-78A4-03CA-0D4D03C32115}" dt="2022-02-27T12:49:57.774" v="26"/>
          <ac:spMkLst>
            <pc:docMk/>
            <pc:sldMk cId="160095723" sldId="260"/>
            <ac:spMk id="3" creationId="{67BCBE39-A3DE-49E4-BBDD-BC9F3C08EADE}"/>
          </ac:spMkLst>
        </pc:spChg>
        <pc:spChg chg="add mod">
          <ac:chgData name="Mihaila Mihaleva (2115109)" userId="S::2115109@student.uwtsd.ac.uk::1e0f469d-34f7-4bfa-9013-51ef45e2f897" providerId="AD" clId="Web-{3CD4DB44-0094-78A4-03CA-0D4D03C32115}" dt="2022-02-27T14:23:21.190" v="578" actId="20577"/>
          <ac:spMkLst>
            <pc:docMk/>
            <pc:sldMk cId="160095723" sldId="260"/>
            <ac:spMk id="6" creationId="{26C8D0D2-F355-449C-A44A-EC2B7A8DA8C9}"/>
          </ac:spMkLst>
        </pc:spChg>
        <pc:spChg chg="add">
          <ac:chgData name="Mihaila Mihaleva (2115109)" userId="S::2115109@student.uwtsd.ac.uk::1e0f469d-34f7-4bfa-9013-51ef45e2f897" providerId="AD" clId="Web-{3CD4DB44-0094-78A4-03CA-0D4D03C32115}" dt="2022-02-27T12:47:58.599" v="12"/>
          <ac:spMkLst>
            <pc:docMk/>
            <pc:sldMk cId="160095723" sldId="260"/>
            <ac:spMk id="8" creationId="{C8643778-7F6C-4E8D-84D1-D5CDB9928191}"/>
          </ac:spMkLst>
        </pc:spChg>
        <pc:spChg chg="add">
          <ac:chgData name="Mihaila Mihaleva (2115109)" userId="S::2115109@student.uwtsd.ac.uk::1e0f469d-34f7-4bfa-9013-51ef45e2f897" providerId="AD" clId="Web-{3CD4DB44-0094-78A4-03CA-0D4D03C32115}" dt="2022-02-27T12:47:58.599" v="12"/>
          <ac:spMkLst>
            <pc:docMk/>
            <pc:sldMk cId="160095723" sldId="260"/>
            <ac:spMk id="10" creationId="{1D22F88D-6907-48AF-B024-346E855E0D96}"/>
          </ac:spMkLst>
        </pc:spChg>
        <pc:grpChg chg="add">
          <ac:chgData name="Mihaila Mihaleva (2115109)" userId="S::2115109@student.uwtsd.ac.uk::1e0f469d-34f7-4bfa-9013-51ef45e2f897" providerId="AD" clId="Web-{3CD4DB44-0094-78A4-03CA-0D4D03C32115}" dt="2022-02-27T12:47:58.599" v="12"/>
          <ac:grpSpMkLst>
            <pc:docMk/>
            <pc:sldMk cId="160095723" sldId="260"/>
            <ac:grpSpMk id="12" creationId="{F3842748-48B5-4DD0-A06A-A31C74024A99}"/>
          </ac:grpSpMkLst>
        </pc:grpChg>
        <pc:picChg chg="add del mod ord">
          <ac:chgData name="Mihaila Mihaleva (2115109)" userId="S::2115109@student.uwtsd.ac.uk::1e0f469d-34f7-4bfa-9013-51ef45e2f897" providerId="AD" clId="Web-{3CD4DB44-0094-78A4-03CA-0D4D03C32115}" dt="2022-02-27T12:50:34.462" v="28"/>
          <ac:picMkLst>
            <pc:docMk/>
            <pc:sldMk cId="160095723" sldId="260"/>
            <ac:picMk id="4" creationId="{F8E002F4-7D80-4056-BEF8-406CE1CDAA26}"/>
          </ac:picMkLst>
        </pc:picChg>
        <pc:picChg chg="add del mod">
          <ac:chgData name="Mihaila Mihaleva (2115109)" userId="S::2115109@student.uwtsd.ac.uk::1e0f469d-34f7-4bfa-9013-51ef45e2f897" providerId="AD" clId="Web-{3CD4DB44-0094-78A4-03CA-0D4D03C32115}" dt="2022-02-27T12:56:57.785" v="64"/>
          <ac:picMkLst>
            <pc:docMk/>
            <pc:sldMk cId="160095723" sldId="260"/>
            <ac:picMk id="7" creationId="{4B72999F-EDDF-4BE4-9870-C44D5367D6F1}"/>
          </ac:picMkLst>
        </pc:picChg>
        <pc:picChg chg="add mod">
          <ac:chgData name="Mihaila Mihaleva (2115109)" userId="S::2115109@student.uwtsd.ac.uk::1e0f469d-34f7-4bfa-9013-51ef45e2f897" providerId="AD" clId="Web-{3CD4DB44-0094-78A4-03CA-0D4D03C32115}" dt="2022-02-27T14:23:10.550" v="567" actId="1076"/>
          <ac:picMkLst>
            <pc:docMk/>
            <pc:sldMk cId="160095723" sldId="260"/>
            <ac:picMk id="9" creationId="{F41FC22A-297B-4E28-AADE-1E50ED3CA8D5}"/>
          </ac:picMkLst>
        </pc:picChg>
        <pc:picChg chg="add mod">
          <ac:chgData name="Mihaila Mihaleva (2115109)" userId="S::2115109@student.uwtsd.ac.uk::1e0f469d-34f7-4bfa-9013-51ef45e2f897" providerId="AD" clId="Web-{3CD4DB44-0094-78A4-03CA-0D4D03C32115}" dt="2022-02-27T14:23:03.721" v="565" actId="1076"/>
          <ac:picMkLst>
            <pc:docMk/>
            <pc:sldMk cId="160095723" sldId="260"/>
            <ac:picMk id="11" creationId="{3AB3F89C-0DCB-4C92-97EE-BB795577F280}"/>
          </ac:picMkLst>
        </pc:picChg>
        <pc:picChg chg="add mod">
          <ac:chgData name="Mihaila Mihaleva (2115109)" userId="S::2115109@student.uwtsd.ac.uk::1e0f469d-34f7-4bfa-9013-51ef45e2f897" providerId="AD" clId="Web-{3CD4DB44-0094-78A4-03CA-0D4D03C32115}" dt="2022-02-27T14:23:07.237" v="566" actId="1076"/>
          <ac:picMkLst>
            <pc:docMk/>
            <pc:sldMk cId="160095723" sldId="260"/>
            <ac:picMk id="19" creationId="{83D29014-FAC9-4EC7-856B-F9DEB85BDE80}"/>
          </ac:picMkLst>
        </pc:picChg>
      </pc:sldChg>
      <pc:sldChg chg="addSp delSp modSp new mod setBg addAnim delAnim modAnim">
        <pc:chgData name="Mihaila Mihaleva (2115109)" userId="S::2115109@student.uwtsd.ac.uk::1e0f469d-34f7-4bfa-9013-51ef45e2f897" providerId="AD" clId="Web-{3CD4DB44-0094-78A4-03CA-0D4D03C32115}" dt="2022-02-27T14:24:52.646" v="579" actId="14100"/>
        <pc:sldMkLst>
          <pc:docMk/>
          <pc:sldMk cId="423799058" sldId="261"/>
        </pc:sldMkLst>
        <pc:spChg chg="mod">
          <ac:chgData name="Mihaila Mihaleva (2115109)" userId="S::2115109@student.uwtsd.ac.uk::1e0f469d-34f7-4bfa-9013-51ef45e2f897" providerId="AD" clId="Web-{3CD4DB44-0094-78A4-03CA-0D4D03C32115}" dt="2022-02-27T13:05:26.177" v="146" actId="1076"/>
          <ac:spMkLst>
            <pc:docMk/>
            <pc:sldMk cId="423799058" sldId="261"/>
            <ac:spMk id="2" creationId="{9B298627-7E29-4089-B987-A1DB9ED60214}"/>
          </ac:spMkLst>
        </pc:spChg>
        <pc:spChg chg="mod">
          <ac:chgData name="Mihaila Mihaleva (2115109)" userId="S::2115109@student.uwtsd.ac.uk::1e0f469d-34f7-4bfa-9013-51ef45e2f897" providerId="AD" clId="Web-{3CD4DB44-0094-78A4-03CA-0D4D03C32115}" dt="2022-02-27T13:41:03.796" v="317" actId="20577"/>
          <ac:spMkLst>
            <pc:docMk/>
            <pc:sldMk cId="423799058" sldId="261"/>
            <ac:spMk id="3" creationId="{760822A8-B539-4CF7-852C-88164A249673}"/>
          </ac:spMkLst>
        </pc:spChg>
        <pc:spChg chg="add del">
          <ac:chgData name="Mihaila Mihaleva (2115109)" userId="S::2115109@student.uwtsd.ac.uk::1e0f469d-34f7-4bfa-9013-51ef45e2f897" providerId="AD" clId="Web-{3CD4DB44-0094-78A4-03CA-0D4D03C32115}" dt="2022-02-27T13:07:18.451" v="152"/>
          <ac:spMkLst>
            <pc:docMk/>
            <pc:sldMk cId="423799058" sldId="261"/>
            <ac:spMk id="5" creationId="{920AD917-C6E7-412E-9062-CD4410EF1700}"/>
          </ac:spMkLst>
        </pc:spChg>
        <pc:spChg chg="add">
          <ac:chgData name="Mihaila Mihaleva (2115109)" userId="S::2115109@student.uwtsd.ac.uk::1e0f469d-34f7-4bfa-9013-51ef45e2f897" providerId="AD" clId="Web-{3CD4DB44-0094-78A4-03CA-0D4D03C32115}" dt="2022-02-27T13:04:59.785" v="137"/>
          <ac:spMkLst>
            <pc:docMk/>
            <pc:sldMk cId="423799058" sldId="261"/>
            <ac:spMk id="8" creationId="{C8643778-7F6C-4E8D-84D1-D5CDB9928191}"/>
          </ac:spMkLst>
        </pc:spChg>
        <pc:spChg chg="add">
          <ac:chgData name="Mihaila Mihaleva (2115109)" userId="S::2115109@student.uwtsd.ac.uk::1e0f469d-34f7-4bfa-9013-51ef45e2f897" providerId="AD" clId="Web-{3CD4DB44-0094-78A4-03CA-0D4D03C32115}" dt="2022-02-27T13:04:59.785" v="137"/>
          <ac:spMkLst>
            <pc:docMk/>
            <pc:sldMk cId="423799058" sldId="261"/>
            <ac:spMk id="10" creationId="{1D22F88D-6907-48AF-B024-346E855E0D96}"/>
          </ac:spMkLst>
        </pc:spChg>
        <pc:grpChg chg="add">
          <ac:chgData name="Mihaila Mihaleva (2115109)" userId="S::2115109@student.uwtsd.ac.uk::1e0f469d-34f7-4bfa-9013-51ef45e2f897" providerId="AD" clId="Web-{3CD4DB44-0094-78A4-03CA-0D4D03C32115}" dt="2022-02-27T13:04:59.785" v="137"/>
          <ac:grpSpMkLst>
            <pc:docMk/>
            <pc:sldMk cId="423799058" sldId="261"/>
            <ac:grpSpMk id="12" creationId="{F3842748-48B5-4DD0-A06A-A31C74024A99}"/>
          </ac:grpSpMkLst>
        </pc:grpChg>
        <pc:picChg chg="add del mod">
          <ac:chgData name="Mihaila Mihaleva (2115109)" userId="S::2115109@student.uwtsd.ac.uk::1e0f469d-34f7-4bfa-9013-51ef45e2f897" providerId="AD" clId="Web-{3CD4DB44-0094-78A4-03CA-0D4D03C32115}" dt="2022-02-27T13:11:35.645" v="194"/>
          <ac:picMkLst>
            <pc:docMk/>
            <pc:sldMk cId="423799058" sldId="261"/>
            <ac:picMk id="4" creationId="{0995CDA5-80D3-44F5-9868-9A4089012107}"/>
          </ac:picMkLst>
        </pc:picChg>
        <pc:picChg chg="add mod">
          <ac:chgData name="Mihaila Mihaleva (2115109)" userId="S::2115109@student.uwtsd.ac.uk::1e0f469d-34f7-4bfa-9013-51ef45e2f897" providerId="AD" clId="Web-{3CD4DB44-0094-78A4-03CA-0D4D03C32115}" dt="2022-02-27T14:24:52.646" v="579" actId="14100"/>
          <ac:picMkLst>
            <pc:docMk/>
            <pc:sldMk cId="423799058" sldId="261"/>
            <ac:picMk id="6" creationId="{38B3B720-F978-487D-BE02-EC132DB3A7A2}"/>
          </ac:picMkLst>
        </pc:picChg>
      </pc:sldChg>
      <pc:sldChg chg="addSp modSp new mod setBg">
        <pc:chgData name="Mihaila Mihaleva (2115109)" userId="S::2115109@student.uwtsd.ac.uk::1e0f469d-34f7-4bfa-9013-51ef45e2f897" providerId="AD" clId="Web-{3CD4DB44-0094-78A4-03CA-0D4D03C32115}" dt="2022-02-27T14:29:30.778" v="636" actId="14100"/>
        <pc:sldMkLst>
          <pc:docMk/>
          <pc:sldMk cId="2893082802" sldId="262"/>
        </pc:sldMkLst>
        <pc:spChg chg="mod">
          <ac:chgData name="Mihaila Mihaleva (2115109)" userId="S::2115109@student.uwtsd.ac.uk::1e0f469d-34f7-4bfa-9013-51ef45e2f897" providerId="AD" clId="Web-{3CD4DB44-0094-78A4-03CA-0D4D03C32115}" dt="2022-02-27T13:28:24.776" v="250" actId="14100"/>
          <ac:spMkLst>
            <pc:docMk/>
            <pc:sldMk cId="2893082802" sldId="262"/>
            <ac:spMk id="2" creationId="{65A3F880-B09B-4AD2-975A-454AE2ABC446}"/>
          </ac:spMkLst>
        </pc:spChg>
        <pc:spChg chg="mod">
          <ac:chgData name="Mihaila Mihaleva (2115109)" userId="S::2115109@student.uwtsd.ac.uk::1e0f469d-34f7-4bfa-9013-51ef45e2f897" providerId="AD" clId="Web-{3CD4DB44-0094-78A4-03CA-0D4D03C32115}" dt="2022-02-27T14:29:30.778" v="636" actId="14100"/>
          <ac:spMkLst>
            <pc:docMk/>
            <pc:sldMk cId="2893082802" sldId="262"/>
            <ac:spMk id="3" creationId="{B579C498-3522-4272-9629-47404C16067E}"/>
          </ac:spMkLst>
        </pc:spChg>
        <pc:spChg chg="add">
          <ac:chgData name="Mihaila Mihaleva (2115109)" userId="S::2115109@student.uwtsd.ac.uk::1e0f469d-34f7-4bfa-9013-51ef45e2f897" providerId="AD" clId="Web-{3CD4DB44-0094-78A4-03CA-0D4D03C32115}" dt="2022-02-27T13:28:03.432" v="240"/>
          <ac:spMkLst>
            <pc:docMk/>
            <pc:sldMk cId="2893082802" sldId="262"/>
            <ac:spMk id="8" creationId="{C8643778-7F6C-4E8D-84D1-D5CDB9928191}"/>
          </ac:spMkLst>
        </pc:spChg>
        <pc:spChg chg="add">
          <ac:chgData name="Mihaila Mihaleva (2115109)" userId="S::2115109@student.uwtsd.ac.uk::1e0f469d-34f7-4bfa-9013-51ef45e2f897" providerId="AD" clId="Web-{3CD4DB44-0094-78A4-03CA-0D4D03C32115}" dt="2022-02-27T13:28:03.432" v="240"/>
          <ac:spMkLst>
            <pc:docMk/>
            <pc:sldMk cId="2893082802" sldId="262"/>
            <ac:spMk id="10" creationId="{1D22F88D-6907-48AF-B024-346E855E0D96}"/>
          </ac:spMkLst>
        </pc:spChg>
        <pc:grpChg chg="add">
          <ac:chgData name="Mihaila Mihaleva (2115109)" userId="S::2115109@student.uwtsd.ac.uk::1e0f469d-34f7-4bfa-9013-51ef45e2f897" providerId="AD" clId="Web-{3CD4DB44-0094-78A4-03CA-0D4D03C32115}" dt="2022-02-27T13:28:03.432" v="240"/>
          <ac:grpSpMkLst>
            <pc:docMk/>
            <pc:sldMk cId="2893082802" sldId="262"/>
            <ac:grpSpMk id="12" creationId="{F3842748-48B5-4DD0-A06A-A31C74024A99}"/>
          </ac:grpSpMkLst>
        </pc:grpChg>
      </pc:sldChg>
      <pc:sldChg chg="addSp modSp new mod setBg">
        <pc:chgData name="Mihaila Mihaleva (2115109)" userId="S::2115109@student.uwtsd.ac.uk::1e0f469d-34f7-4bfa-9013-51ef45e2f897" providerId="AD" clId="Web-{3CD4DB44-0094-78A4-03CA-0D4D03C32115}" dt="2022-02-27T14:17:44.838" v="487" actId="14100"/>
        <pc:sldMkLst>
          <pc:docMk/>
          <pc:sldMk cId="2028526767" sldId="263"/>
        </pc:sldMkLst>
        <pc:spChg chg="mod">
          <ac:chgData name="Mihaila Mihaleva (2115109)" userId="S::2115109@student.uwtsd.ac.uk::1e0f469d-34f7-4bfa-9013-51ef45e2f897" providerId="AD" clId="Web-{3CD4DB44-0094-78A4-03CA-0D4D03C32115}" dt="2022-02-27T14:04:02.301" v="473" actId="20577"/>
          <ac:spMkLst>
            <pc:docMk/>
            <pc:sldMk cId="2028526767" sldId="263"/>
            <ac:spMk id="2" creationId="{68B5EA01-85D0-4F9E-BCED-8243D86D8039}"/>
          </ac:spMkLst>
        </pc:spChg>
        <pc:spChg chg="mod">
          <ac:chgData name="Mihaila Mihaleva (2115109)" userId="S::2115109@student.uwtsd.ac.uk::1e0f469d-34f7-4bfa-9013-51ef45e2f897" providerId="AD" clId="Web-{3CD4DB44-0094-78A4-03CA-0D4D03C32115}" dt="2022-02-27T14:17:44.838" v="487" actId="14100"/>
          <ac:spMkLst>
            <pc:docMk/>
            <pc:sldMk cId="2028526767" sldId="263"/>
            <ac:spMk id="3" creationId="{8BD24B21-6F9C-443A-A884-5EDED18A7ABA}"/>
          </ac:spMkLst>
        </pc:spChg>
        <pc:spChg chg="add">
          <ac:chgData name="Mihaila Mihaleva (2115109)" userId="S::2115109@student.uwtsd.ac.uk::1e0f469d-34f7-4bfa-9013-51ef45e2f897" providerId="AD" clId="Web-{3CD4DB44-0094-78A4-03CA-0D4D03C32115}" dt="2022-02-27T14:03:02.690" v="460"/>
          <ac:spMkLst>
            <pc:docMk/>
            <pc:sldMk cId="2028526767" sldId="263"/>
            <ac:spMk id="8" creationId="{C8643778-7F6C-4E8D-84D1-D5CDB9928191}"/>
          </ac:spMkLst>
        </pc:spChg>
        <pc:spChg chg="add">
          <ac:chgData name="Mihaila Mihaleva (2115109)" userId="S::2115109@student.uwtsd.ac.uk::1e0f469d-34f7-4bfa-9013-51ef45e2f897" providerId="AD" clId="Web-{3CD4DB44-0094-78A4-03CA-0D4D03C32115}" dt="2022-02-27T14:03:02.690" v="460"/>
          <ac:spMkLst>
            <pc:docMk/>
            <pc:sldMk cId="2028526767" sldId="263"/>
            <ac:spMk id="10" creationId="{1D22F88D-6907-48AF-B024-346E855E0D96}"/>
          </ac:spMkLst>
        </pc:spChg>
        <pc:grpChg chg="add">
          <ac:chgData name="Mihaila Mihaleva (2115109)" userId="S::2115109@student.uwtsd.ac.uk::1e0f469d-34f7-4bfa-9013-51ef45e2f897" providerId="AD" clId="Web-{3CD4DB44-0094-78A4-03CA-0D4D03C32115}" dt="2022-02-27T14:03:02.690" v="460"/>
          <ac:grpSpMkLst>
            <pc:docMk/>
            <pc:sldMk cId="2028526767" sldId="263"/>
            <ac:grpSpMk id="12" creationId="{F3842748-48B5-4DD0-A06A-A31C74024A99}"/>
          </ac:grpSpMkLst>
        </pc:grpChg>
      </pc:sldChg>
      <pc:sldChg chg="addSp modSp new mod setBg">
        <pc:chgData name="Mihaila Mihaleva (2115109)" userId="S::2115109@student.uwtsd.ac.uk::1e0f469d-34f7-4bfa-9013-51ef45e2f897" providerId="AD" clId="Web-{3CD4DB44-0094-78A4-03CA-0D4D03C32115}" dt="2022-02-27T14:05:27.506" v="483" actId="20577"/>
        <pc:sldMkLst>
          <pc:docMk/>
          <pc:sldMk cId="1780158419" sldId="264"/>
        </pc:sldMkLst>
        <pc:spChg chg="mod">
          <ac:chgData name="Mihaila Mihaleva (2115109)" userId="S::2115109@student.uwtsd.ac.uk::1e0f469d-34f7-4bfa-9013-51ef45e2f897" providerId="AD" clId="Web-{3CD4DB44-0094-78A4-03CA-0D4D03C32115}" dt="2022-02-27T14:05:27.506" v="483" actId="20577"/>
          <ac:spMkLst>
            <pc:docMk/>
            <pc:sldMk cId="1780158419" sldId="264"/>
            <ac:spMk id="2" creationId="{D794F495-AA4C-4928-A1D1-8F3D0B4AFA9B}"/>
          </ac:spMkLst>
        </pc:spChg>
        <pc:spChg chg="mod">
          <ac:chgData name="Mihaila Mihaleva (2115109)" userId="S::2115109@student.uwtsd.ac.uk::1e0f469d-34f7-4bfa-9013-51ef45e2f897" providerId="AD" clId="Web-{3CD4DB44-0094-78A4-03CA-0D4D03C32115}" dt="2022-02-27T14:04:06.004" v="475"/>
          <ac:spMkLst>
            <pc:docMk/>
            <pc:sldMk cId="1780158419" sldId="264"/>
            <ac:spMk id="3" creationId="{85CACDCC-73DB-42FC-A72C-F779DAE859F8}"/>
          </ac:spMkLst>
        </pc:spChg>
        <pc:spChg chg="add">
          <ac:chgData name="Mihaila Mihaleva (2115109)" userId="S::2115109@student.uwtsd.ac.uk::1e0f469d-34f7-4bfa-9013-51ef45e2f897" providerId="AD" clId="Web-{3CD4DB44-0094-78A4-03CA-0D4D03C32115}" dt="2022-02-27T14:04:06.004" v="475"/>
          <ac:spMkLst>
            <pc:docMk/>
            <pc:sldMk cId="1780158419" sldId="264"/>
            <ac:spMk id="8" creationId="{C8643778-7F6C-4E8D-84D1-D5CDB9928191}"/>
          </ac:spMkLst>
        </pc:spChg>
        <pc:spChg chg="add">
          <ac:chgData name="Mihaila Mihaleva (2115109)" userId="S::2115109@student.uwtsd.ac.uk::1e0f469d-34f7-4bfa-9013-51ef45e2f897" providerId="AD" clId="Web-{3CD4DB44-0094-78A4-03CA-0D4D03C32115}" dt="2022-02-27T14:04:06.004" v="475"/>
          <ac:spMkLst>
            <pc:docMk/>
            <pc:sldMk cId="1780158419" sldId="264"/>
            <ac:spMk id="10" creationId="{1D22F88D-6907-48AF-B024-346E855E0D96}"/>
          </ac:spMkLst>
        </pc:spChg>
        <pc:grpChg chg="add">
          <ac:chgData name="Mihaila Mihaleva (2115109)" userId="S::2115109@student.uwtsd.ac.uk::1e0f469d-34f7-4bfa-9013-51ef45e2f897" providerId="AD" clId="Web-{3CD4DB44-0094-78A4-03CA-0D4D03C32115}" dt="2022-02-27T14:04:06.004" v="475"/>
          <ac:grpSpMkLst>
            <pc:docMk/>
            <pc:sldMk cId="1780158419" sldId="264"/>
            <ac:grpSpMk id="12" creationId="{F3842748-48B5-4DD0-A06A-A31C74024A99}"/>
          </ac:grpSpMkLst>
        </pc:grpChg>
      </pc:sldChg>
    </pc:docChg>
  </pc:docChgLst>
  <pc:docChgLst>
    <pc:chgData name="Mihaila Mihaleva (2115109)" userId="S::2115109@student.uwtsd.ac.uk::1e0f469d-34f7-4bfa-9013-51ef45e2f897" providerId="AD" clId="Web-{0393825B-889B-48E6-A386-A0CBCF29A6F1}"/>
    <pc:docChg chg="addSld modSld addMainMaster delMainMaster">
      <pc:chgData name="Mihaila Mihaleva (2115109)" userId="S::2115109@student.uwtsd.ac.uk::1e0f469d-34f7-4bfa-9013-51ef45e2f897" providerId="AD" clId="Web-{0393825B-889B-48E6-A386-A0CBCF29A6F1}" dt="2022-02-27T12:41:47.833" v="198" actId="20577"/>
      <pc:docMkLst>
        <pc:docMk/>
      </pc:docMkLst>
      <pc:sldChg chg="addSp delSp modSp mod setBg modClrScheme setClrOvrMap delDesignElem chgLayout">
        <pc:chgData name="Mihaila Mihaleva (2115109)" userId="S::2115109@student.uwtsd.ac.uk::1e0f469d-34f7-4bfa-9013-51ef45e2f897" providerId="AD" clId="Web-{0393825B-889B-48E6-A386-A0CBCF29A6F1}" dt="2022-02-27T12:34:15.254" v="141"/>
        <pc:sldMkLst>
          <pc:docMk/>
          <pc:sldMk cId="1748730107" sldId="256"/>
        </pc:sldMkLst>
        <pc:spChg chg="mod ord">
          <ac:chgData name="Mihaila Mihaleva (2115109)" userId="S::2115109@student.uwtsd.ac.uk::1e0f469d-34f7-4bfa-9013-51ef45e2f897" providerId="AD" clId="Web-{0393825B-889B-48E6-A386-A0CBCF29A6F1}" dt="2022-02-27T12:34:15.254" v="141"/>
          <ac:spMkLst>
            <pc:docMk/>
            <pc:sldMk cId="1748730107" sldId="256"/>
            <ac:spMk id="2" creationId="{00000000-0000-0000-0000-000000000000}"/>
          </ac:spMkLst>
        </pc:spChg>
        <pc:spChg chg="mod ord">
          <ac:chgData name="Mihaila Mihaleva (2115109)" userId="S::2115109@student.uwtsd.ac.uk::1e0f469d-34f7-4bfa-9013-51ef45e2f897" providerId="AD" clId="Web-{0393825B-889B-48E6-A386-A0CBCF29A6F1}" dt="2022-02-27T12:34:15.254" v="141"/>
          <ac:spMkLst>
            <pc:docMk/>
            <pc:sldMk cId="1748730107" sldId="256"/>
            <ac:spMk id="3" creationId="{00000000-0000-0000-0000-000000000000}"/>
          </ac:spMkLst>
        </pc:spChg>
        <pc:spChg chg="add del">
          <ac:chgData name="Mihaila Mihaleva (2115109)" userId="S::2115109@student.uwtsd.ac.uk::1e0f469d-34f7-4bfa-9013-51ef45e2f897" providerId="AD" clId="Web-{0393825B-889B-48E6-A386-A0CBCF29A6F1}" dt="2022-02-27T12:24:33.795" v="77"/>
          <ac:spMkLst>
            <pc:docMk/>
            <pc:sldMk cId="1748730107" sldId="256"/>
            <ac:spMk id="9" creationId="{E49CC64F-7275-4E33-961B-0C5CDC439875}"/>
          </ac:spMkLst>
        </pc:spChg>
        <pc:spChg chg="add del">
          <ac:chgData name="Mihaila Mihaleva (2115109)" userId="S::2115109@student.uwtsd.ac.uk::1e0f469d-34f7-4bfa-9013-51ef45e2f897" providerId="AD" clId="Web-{0393825B-889B-48E6-A386-A0CBCF29A6F1}" dt="2022-02-27T12:32:34.107" v="138"/>
          <ac:spMkLst>
            <pc:docMk/>
            <pc:sldMk cId="1748730107" sldId="256"/>
            <ac:spMk id="47" creationId="{63BAC6E0-ADAC-40FB-AF53-88FA5F83738C}"/>
          </ac:spMkLst>
        </pc:spChg>
        <pc:spChg chg="add del">
          <ac:chgData name="Mihaila Mihaleva (2115109)" userId="S::2115109@student.uwtsd.ac.uk::1e0f469d-34f7-4bfa-9013-51ef45e2f897" providerId="AD" clId="Web-{0393825B-889B-48E6-A386-A0CBCF29A6F1}" dt="2022-02-27T12:32:34.107" v="138"/>
          <ac:spMkLst>
            <pc:docMk/>
            <pc:sldMk cId="1748730107" sldId="256"/>
            <ac:spMk id="49" creationId="{107134A1-6E23-4417-8A0E-6B7013EE74C7}"/>
          </ac:spMkLst>
        </pc:spChg>
        <pc:spChg chg="add del">
          <ac:chgData name="Mihaila Mihaleva (2115109)" userId="S::2115109@student.uwtsd.ac.uk::1e0f469d-34f7-4bfa-9013-51ef45e2f897" providerId="AD" clId="Web-{0393825B-889B-48E6-A386-A0CBCF29A6F1}" dt="2022-02-27T12:32:34.107" v="138"/>
          <ac:spMkLst>
            <pc:docMk/>
            <pc:sldMk cId="1748730107" sldId="256"/>
            <ac:spMk id="84" creationId="{485F3864-E416-439F-893D-ADD4B8E84C6E}"/>
          </ac:spMkLst>
        </pc:spChg>
        <pc:spChg chg="add del">
          <ac:chgData name="Mihaila Mihaleva (2115109)" userId="S::2115109@student.uwtsd.ac.uk::1e0f469d-34f7-4bfa-9013-51ef45e2f897" providerId="AD" clId="Web-{0393825B-889B-48E6-A386-A0CBCF29A6F1}" dt="2022-02-27T12:34:11.082" v="140"/>
          <ac:spMkLst>
            <pc:docMk/>
            <pc:sldMk cId="1748730107" sldId="256"/>
            <ac:spMk id="89" creationId="{4E1EF4E8-5513-4BF5-BC41-04645281C672}"/>
          </ac:spMkLst>
        </pc:spChg>
        <pc:spChg chg="add del">
          <ac:chgData name="Mihaila Mihaleva (2115109)" userId="S::2115109@student.uwtsd.ac.uk::1e0f469d-34f7-4bfa-9013-51ef45e2f897" providerId="AD" clId="Web-{0393825B-889B-48E6-A386-A0CBCF29A6F1}" dt="2022-02-27T12:34:11.082" v="140"/>
          <ac:spMkLst>
            <pc:docMk/>
            <pc:sldMk cId="1748730107" sldId="256"/>
            <ac:spMk id="124" creationId="{445FE972-3FD1-42A0-917A-5FC226BB7D2A}"/>
          </ac:spMkLst>
        </pc:spChg>
        <pc:grpChg chg="add del">
          <ac:chgData name="Mihaila Mihaleva (2115109)" userId="S::2115109@student.uwtsd.ac.uk::1e0f469d-34f7-4bfa-9013-51ef45e2f897" providerId="AD" clId="Web-{0393825B-889B-48E6-A386-A0CBCF29A6F1}" dt="2022-02-27T12:32:34.107" v="138"/>
          <ac:grpSpMkLst>
            <pc:docMk/>
            <pc:sldMk cId="1748730107" sldId="256"/>
            <ac:grpSpMk id="14" creationId="{BDF0D99C-5D42-41C6-A50C-C4E2D6B2A36E}"/>
          </ac:grpSpMkLst>
        </pc:grpChg>
        <pc:grpChg chg="add del">
          <ac:chgData name="Mihaila Mihaleva (2115109)" userId="S::2115109@student.uwtsd.ac.uk::1e0f469d-34f7-4bfa-9013-51ef45e2f897" providerId="AD" clId="Web-{0393825B-889B-48E6-A386-A0CBCF29A6F1}" dt="2022-02-27T12:32:34.107" v="138"/>
          <ac:grpSpMkLst>
            <pc:docMk/>
            <pc:sldMk cId="1748730107" sldId="256"/>
            <ac:grpSpMk id="51" creationId="{48A25454-0DC9-46B6-B384-D91E12BADD78}"/>
          </ac:grpSpMkLst>
        </pc:grpChg>
        <pc:grpChg chg="add del">
          <ac:chgData name="Mihaila Mihaleva (2115109)" userId="S::2115109@student.uwtsd.ac.uk::1e0f469d-34f7-4bfa-9013-51ef45e2f897" providerId="AD" clId="Web-{0393825B-889B-48E6-A386-A0CBCF29A6F1}" dt="2022-02-27T12:34:11.082" v="140"/>
          <ac:grpSpMkLst>
            <pc:docMk/>
            <pc:sldMk cId="1748730107" sldId="256"/>
            <ac:grpSpMk id="91" creationId="{961DD99F-F9BF-49DA-BC7B-42CD86858B9F}"/>
          </ac:grpSpMkLst>
        </pc:grpChg>
        <pc:picChg chg="add mod ord">
          <ac:chgData name="Mihaila Mihaleva (2115109)" userId="S::2115109@student.uwtsd.ac.uk::1e0f469d-34f7-4bfa-9013-51ef45e2f897" providerId="AD" clId="Web-{0393825B-889B-48E6-A386-A0CBCF29A6F1}" dt="2022-02-27T12:32:34.107" v="138"/>
          <ac:picMkLst>
            <pc:docMk/>
            <pc:sldMk cId="1748730107" sldId="256"/>
            <ac:picMk id="4" creationId="{22F36E6F-89DC-424A-A0EB-2BA28D15296F}"/>
          </ac:picMkLst>
        </pc:picChg>
      </pc:sldChg>
      <pc:sldChg chg="addSp delSp modSp new mod setBg modClrScheme setClrOvrMap delDesignElem modShow chgLayout">
        <pc:chgData name="Mihaila Mihaleva (2115109)" userId="S::2115109@student.uwtsd.ac.uk::1e0f469d-34f7-4bfa-9013-51ef45e2f897" providerId="AD" clId="Web-{0393825B-889B-48E6-A386-A0CBCF29A6F1}" dt="2022-02-27T12:34:58.054" v="150" actId="1076"/>
        <pc:sldMkLst>
          <pc:docMk/>
          <pc:sldMk cId="3677427284" sldId="257"/>
        </pc:sldMkLst>
        <pc:spChg chg="mod ord">
          <ac:chgData name="Mihaila Mihaleva (2115109)" userId="S::2115109@student.uwtsd.ac.uk::1e0f469d-34f7-4bfa-9013-51ef45e2f897" providerId="AD" clId="Web-{0393825B-889B-48E6-A386-A0CBCF29A6F1}" dt="2022-02-27T12:34:58.054" v="150" actId="1076"/>
          <ac:spMkLst>
            <pc:docMk/>
            <pc:sldMk cId="3677427284" sldId="257"/>
            <ac:spMk id="2" creationId="{2EA34466-BC4B-4313-8243-05578B8E1C07}"/>
          </ac:spMkLst>
        </pc:spChg>
        <pc:spChg chg="del">
          <ac:chgData name="Mihaila Mihaleva (2115109)" userId="S::2115109@student.uwtsd.ac.uk::1e0f469d-34f7-4bfa-9013-51ef45e2f897" providerId="AD" clId="Web-{0393825B-889B-48E6-A386-A0CBCF29A6F1}" dt="2022-02-27T12:32:11.512" v="137"/>
          <ac:spMkLst>
            <pc:docMk/>
            <pc:sldMk cId="3677427284" sldId="257"/>
            <ac:spMk id="3" creationId="{9FE5D625-C028-4A38-BF2D-32F9E22CEF25}"/>
          </ac:spMkLst>
        </pc:spChg>
        <pc:spChg chg="add">
          <ac:chgData name="Mihaila Mihaleva (2115109)" userId="S::2115109@student.uwtsd.ac.uk::1e0f469d-34f7-4bfa-9013-51ef45e2f897" providerId="AD" clId="Web-{0393825B-889B-48E6-A386-A0CBCF29A6F1}" dt="2022-02-27T12:34:21.520" v="142"/>
          <ac:spMkLst>
            <pc:docMk/>
            <pc:sldMk cId="3677427284" sldId="257"/>
            <ac:spMk id="15" creationId="{E5A92FE9-DB05-4D0D-AF5A-BE8664B9FFB4}"/>
          </ac:spMkLst>
        </pc:spChg>
        <pc:spChg chg="add del">
          <ac:chgData name="Mihaila Mihaleva (2115109)" userId="S::2115109@student.uwtsd.ac.uk::1e0f469d-34f7-4bfa-9013-51ef45e2f897" providerId="AD" clId="Web-{0393825B-889B-48E6-A386-A0CBCF29A6F1}" dt="2022-02-27T12:34:11.082" v="140"/>
          <ac:spMkLst>
            <pc:docMk/>
            <pc:sldMk cId="3677427284" sldId="257"/>
            <ac:spMk id="41" creationId="{2437C4A8-8E3A-4ADA-93B9-64737CE1ABB1}"/>
          </ac:spMkLst>
        </pc:spChg>
        <pc:spChg chg="add del">
          <ac:chgData name="Mihaila Mihaleva (2115109)" userId="S::2115109@student.uwtsd.ac.uk::1e0f469d-34f7-4bfa-9013-51ef45e2f897" providerId="AD" clId="Web-{0393825B-889B-48E6-A386-A0CBCF29A6F1}" dt="2022-02-27T12:34:11.082" v="140"/>
          <ac:spMkLst>
            <pc:docMk/>
            <pc:sldMk cId="3677427284" sldId="257"/>
            <ac:spMk id="43" creationId="{411BE1D3-B675-4947-B4E3-14B8DC93FB2C}"/>
          </ac:spMkLst>
        </pc:spChg>
        <pc:spChg chg="add del">
          <ac:chgData name="Mihaila Mihaleva (2115109)" userId="S::2115109@student.uwtsd.ac.uk::1e0f469d-34f7-4bfa-9013-51ef45e2f897" providerId="AD" clId="Web-{0393825B-889B-48E6-A386-A0CBCF29A6F1}" dt="2022-02-27T12:34:11.082" v="140"/>
          <ac:spMkLst>
            <pc:docMk/>
            <pc:sldMk cId="3677427284" sldId="257"/>
            <ac:spMk id="45" creationId="{B27DF924-CC1B-431A-A8F3-7FEBCA1AF9A5}"/>
          </ac:spMkLst>
        </pc:spChg>
        <pc:spChg chg="add del">
          <ac:chgData name="Mihaila Mihaleva (2115109)" userId="S::2115109@student.uwtsd.ac.uk::1e0f469d-34f7-4bfa-9013-51ef45e2f897" providerId="AD" clId="Web-{0393825B-889B-48E6-A386-A0CBCF29A6F1}" dt="2022-02-27T12:34:11.082" v="140"/>
          <ac:spMkLst>
            <pc:docMk/>
            <pc:sldMk cId="3677427284" sldId="257"/>
            <ac:spMk id="47" creationId="{D2D8651B-6FCC-49D7-B6F8-AF869E89F04C}"/>
          </ac:spMkLst>
        </pc:spChg>
        <pc:grpChg chg="add">
          <ac:chgData name="Mihaila Mihaleva (2115109)" userId="S::2115109@student.uwtsd.ac.uk::1e0f469d-34f7-4bfa-9013-51ef45e2f897" providerId="AD" clId="Web-{0393825B-889B-48E6-A386-A0CBCF29A6F1}" dt="2022-02-27T12:34:21.520" v="142"/>
          <ac:grpSpMkLst>
            <pc:docMk/>
            <pc:sldMk cId="3677427284" sldId="257"/>
            <ac:grpSpMk id="7" creationId="{E9D059B6-ADD8-488A-B346-63289E90D13F}"/>
          </ac:grpSpMkLst>
        </pc:grpChg>
        <pc:grpChg chg="add del">
          <ac:chgData name="Mihaila Mihaleva (2115109)" userId="S::2115109@student.uwtsd.ac.uk::1e0f469d-34f7-4bfa-9013-51ef45e2f897" providerId="AD" clId="Web-{0393825B-889B-48E6-A386-A0CBCF29A6F1}" dt="2022-02-27T12:34:11.082" v="140"/>
          <ac:grpSpMkLst>
            <pc:docMk/>
            <pc:sldMk cId="3677427284" sldId="257"/>
            <ac:grpSpMk id="8" creationId="{748618E9-EE2D-4864-9EEE-58939BD4FBBA}"/>
          </ac:grpSpMkLst>
        </pc:grpChg>
        <pc:grpChg chg="add">
          <ac:chgData name="Mihaila Mihaleva (2115109)" userId="S::2115109@student.uwtsd.ac.uk::1e0f469d-34f7-4bfa-9013-51ef45e2f897" providerId="AD" clId="Web-{0393825B-889B-48E6-A386-A0CBCF29A6F1}" dt="2022-02-27T12:34:21.520" v="142"/>
          <ac:grpSpMkLst>
            <pc:docMk/>
            <pc:sldMk cId="3677427284" sldId="257"/>
            <ac:grpSpMk id="17" creationId="{53D9B26A-5143-49A7-BA98-D871D5BD719A}"/>
          </ac:grpSpMkLst>
        </pc:grpChg>
        <pc:grpChg chg="add del">
          <ac:chgData name="Mihaila Mihaleva (2115109)" userId="S::2115109@student.uwtsd.ac.uk::1e0f469d-34f7-4bfa-9013-51ef45e2f897" providerId="AD" clId="Web-{0393825B-889B-48E6-A386-A0CBCF29A6F1}" dt="2022-02-27T12:34:11.082" v="140"/>
          <ac:grpSpMkLst>
            <pc:docMk/>
            <pc:sldMk cId="3677427284" sldId="257"/>
            <ac:grpSpMk id="49" creationId="{2C13C5A7-AC21-48FA-A06F-6A7F303BC3CD}"/>
          </ac:grpSpMkLst>
        </pc:grpChg>
      </pc:sldChg>
      <pc:sldChg chg="addSp modSp new mod setBg setClrOvrMap">
        <pc:chgData name="Mihaila Mihaleva (2115109)" userId="S::2115109@student.uwtsd.ac.uk::1e0f469d-34f7-4bfa-9013-51ef45e2f897" providerId="AD" clId="Web-{0393825B-889B-48E6-A386-A0CBCF29A6F1}" dt="2022-02-27T12:38:07.725" v="173" actId="1076"/>
        <pc:sldMkLst>
          <pc:docMk/>
          <pc:sldMk cId="755155887" sldId="258"/>
        </pc:sldMkLst>
        <pc:spChg chg="mod">
          <ac:chgData name="Mihaila Mihaleva (2115109)" userId="S::2115109@student.uwtsd.ac.uk::1e0f469d-34f7-4bfa-9013-51ef45e2f897" providerId="AD" clId="Web-{0393825B-889B-48E6-A386-A0CBCF29A6F1}" dt="2022-02-27T12:38:07.725" v="173" actId="1076"/>
          <ac:spMkLst>
            <pc:docMk/>
            <pc:sldMk cId="755155887" sldId="258"/>
            <ac:spMk id="2" creationId="{336D23DC-A201-4E5B-BCEF-A34B096B849C}"/>
          </ac:spMkLst>
        </pc:spChg>
        <pc:spChg chg="mod">
          <ac:chgData name="Mihaila Mihaleva (2115109)" userId="S::2115109@student.uwtsd.ac.uk::1e0f469d-34f7-4bfa-9013-51ef45e2f897" providerId="AD" clId="Web-{0393825B-889B-48E6-A386-A0CBCF29A6F1}" dt="2022-02-27T12:35:24.993" v="152"/>
          <ac:spMkLst>
            <pc:docMk/>
            <pc:sldMk cId="755155887" sldId="258"/>
            <ac:spMk id="3" creationId="{562E0F93-3F0B-47F0-A2A0-6F7114D04318}"/>
          </ac:spMkLst>
        </pc:spChg>
        <pc:spChg chg="add">
          <ac:chgData name="Mihaila Mihaleva (2115109)" userId="S::2115109@student.uwtsd.ac.uk::1e0f469d-34f7-4bfa-9013-51ef45e2f897" providerId="AD" clId="Web-{0393825B-889B-48E6-A386-A0CBCF29A6F1}" dt="2022-02-27T12:35:24.993" v="152"/>
          <ac:spMkLst>
            <pc:docMk/>
            <pc:sldMk cId="755155887" sldId="258"/>
            <ac:spMk id="8" creationId="{99CAC3B1-4879-424D-8F15-206277196159}"/>
          </ac:spMkLst>
        </pc:spChg>
        <pc:grpChg chg="add">
          <ac:chgData name="Mihaila Mihaleva (2115109)" userId="S::2115109@student.uwtsd.ac.uk::1e0f469d-34f7-4bfa-9013-51ef45e2f897" providerId="AD" clId="Web-{0393825B-889B-48E6-A386-A0CBCF29A6F1}" dt="2022-02-27T12:35:24.993" v="152"/>
          <ac:grpSpMkLst>
            <pc:docMk/>
            <pc:sldMk cId="755155887" sldId="258"/>
            <ac:grpSpMk id="10" creationId="{4B8492CB-DFBA-4A82-9778-F21493DA36C1}"/>
          </ac:grpSpMkLst>
        </pc:grpChg>
      </pc:sldChg>
      <pc:sldChg chg="addSp delSp modSp new mod setBg setClrOvrMap">
        <pc:chgData name="Mihaila Mihaleva (2115109)" userId="S::2115109@student.uwtsd.ac.uk::1e0f469d-34f7-4bfa-9013-51ef45e2f897" providerId="AD" clId="Web-{0393825B-889B-48E6-A386-A0CBCF29A6F1}" dt="2022-02-27T12:41:47.833" v="198" actId="20577"/>
        <pc:sldMkLst>
          <pc:docMk/>
          <pc:sldMk cId="1159395372" sldId="259"/>
        </pc:sldMkLst>
        <pc:spChg chg="mod">
          <ac:chgData name="Mihaila Mihaleva (2115109)" userId="S::2115109@student.uwtsd.ac.uk::1e0f469d-34f7-4bfa-9013-51ef45e2f897" providerId="AD" clId="Web-{0393825B-889B-48E6-A386-A0CBCF29A6F1}" dt="2022-02-27T12:41:35.848" v="196"/>
          <ac:spMkLst>
            <pc:docMk/>
            <pc:sldMk cId="1159395372" sldId="259"/>
            <ac:spMk id="2" creationId="{FF6A1AC9-A55C-407B-BC36-18D037D38F0E}"/>
          </ac:spMkLst>
        </pc:spChg>
        <pc:spChg chg="add del mod">
          <ac:chgData name="Mihaila Mihaleva (2115109)" userId="S::2115109@student.uwtsd.ac.uk::1e0f469d-34f7-4bfa-9013-51ef45e2f897" providerId="AD" clId="Web-{0393825B-889B-48E6-A386-A0CBCF29A6F1}" dt="2022-02-27T12:41:35.848" v="196"/>
          <ac:spMkLst>
            <pc:docMk/>
            <pc:sldMk cId="1159395372" sldId="259"/>
            <ac:spMk id="3" creationId="{5554F687-586E-4EDD-B064-C9E147CA3206}"/>
          </ac:spMkLst>
        </pc:spChg>
        <pc:spChg chg="add del">
          <ac:chgData name="Mihaila Mihaleva (2115109)" userId="S::2115109@student.uwtsd.ac.uk::1e0f469d-34f7-4bfa-9013-51ef45e2f897" providerId="AD" clId="Web-{0393825B-889B-48E6-A386-A0CBCF29A6F1}" dt="2022-02-27T12:41:35.848" v="196"/>
          <ac:spMkLst>
            <pc:docMk/>
            <pc:sldMk cId="1159395372" sldId="259"/>
            <ac:spMk id="8" creationId="{99CAC3B1-4879-424D-8F15-206277196159}"/>
          </ac:spMkLst>
        </pc:spChg>
        <pc:spChg chg="add del">
          <ac:chgData name="Mihaila Mihaleva (2115109)" userId="S::2115109@student.uwtsd.ac.uk::1e0f469d-34f7-4bfa-9013-51ef45e2f897" providerId="AD" clId="Web-{0393825B-889B-48E6-A386-A0CBCF29A6F1}" dt="2022-02-27T12:41:35.832" v="195"/>
          <ac:spMkLst>
            <pc:docMk/>
            <pc:sldMk cId="1159395372" sldId="259"/>
            <ac:spMk id="21" creationId="{99CAC3B1-4879-424D-8F15-206277196159}"/>
          </ac:spMkLst>
        </pc:spChg>
        <pc:spChg chg="add del">
          <ac:chgData name="Mihaila Mihaleva (2115109)" userId="S::2115109@student.uwtsd.ac.uk::1e0f469d-34f7-4bfa-9013-51ef45e2f897" providerId="AD" clId="Web-{0393825B-889B-48E6-A386-A0CBCF29A6F1}" dt="2022-02-27T12:41:19.706" v="193"/>
          <ac:spMkLst>
            <pc:docMk/>
            <pc:sldMk cId="1159395372" sldId="259"/>
            <ac:spMk id="30" creationId="{573F9D11-20BD-4755-B131-A5F531520EC5}"/>
          </ac:spMkLst>
        </pc:spChg>
        <pc:spChg chg="add del">
          <ac:chgData name="Mihaila Mihaleva (2115109)" userId="S::2115109@student.uwtsd.ac.uk::1e0f469d-34f7-4bfa-9013-51ef45e2f897" providerId="AD" clId="Web-{0393825B-889B-48E6-A386-A0CBCF29A6F1}" dt="2022-02-27T12:41:19.706" v="193"/>
          <ac:spMkLst>
            <pc:docMk/>
            <pc:sldMk cId="1159395372" sldId="259"/>
            <ac:spMk id="32" creationId="{8EB90C4A-98AE-4031-9ED8-4063AF8985A6}"/>
          </ac:spMkLst>
        </pc:spChg>
        <pc:spChg chg="add del">
          <ac:chgData name="Mihaila Mihaleva (2115109)" userId="S::2115109@student.uwtsd.ac.uk::1e0f469d-34f7-4bfa-9013-51ef45e2f897" providerId="AD" clId="Web-{0393825B-889B-48E6-A386-A0CBCF29A6F1}" dt="2022-02-27T12:41:35.832" v="195"/>
          <ac:spMkLst>
            <pc:docMk/>
            <pc:sldMk cId="1159395372" sldId="259"/>
            <ac:spMk id="42" creationId="{5554F687-586E-4EDD-B064-C9E147CA3206}"/>
          </ac:spMkLst>
        </pc:spChg>
        <pc:spChg chg="add">
          <ac:chgData name="Mihaila Mihaleva (2115109)" userId="S::2115109@student.uwtsd.ac.uk::1e0f469d-34f7-4bfa-9013-51ef45e2f897" providerId="AD" clId="Web-{0393825B-889B-48E6-A386-A0CBCF29A6F1}" dt="2022-02-27T12:41:35.848" v="196"/>
          <ac:spMkLst>
            <pc:docMk/>
            <pc:sldMk cId="1159395372" sldId="259"/>
            <ac:spMk id="44" creationId="{E03BF673-8C68-4092-BF1B-53C57EFEC21F}"/>
          </ac:spMkLst>
        </pc:spChg>
        <pc:spChg chg="add">
          <ac:chgData name="Mihaila Mihaleva (2115109)" userId="S::2115109@student.uwtsd.ac.uk::1e0f469d-34f7-4bfa-9013-51ef45e2f897" providerId="AD" clId="Web-{0393825B-889B-48E6-A386-A0CBCF29A6F1}" dt="2022-02-27T12:41:35.848" v="196"/>
          <ac:spMkLst>
            <pc:docMk/>
            <pc:sldMk cId="1159395372" sldId="259"/>
            <ac:spMk id="45" creationId="{08751D95-C333-4DEB-90B4-1EAC9A91DCA3}"/>
          </ac:spMkLst>
        </pc:spChg>
        <pc:spChg chg="add mod">
          <ac:chgData name="Mihaila Mihaleva (2115109)" userId="S::2115109@student.uwtsd.ac.uk::1e0f469d-34f7-4bfa-9013-51ef45e2f897" providerId="AD" clId="Web-{0393825B-889B-48E6-A386-A0CBCF29A6F1}" dt="2022-02-27T12:41:47.833" v="198" actId="20577"/>
          <ac:spMkLst>
            <pc:docMk/>
            <pc:sldMk cId="1159395372" sldId="259"/>
            <ac:spMk id="47" creationId="{5554F687-586E-4EDD-B064-C9E147CA3206}"/>
          </ac:spMkLst>
        </pc:spChg>
        <pc:grpChg chg="add del">
          <ac:chgData name="Mihaila Mihaleva (2115109)" userId="S::2115109@student.uwtsd.ac.uk::1e0f469d-34f7-4bfa-9013-51ef45e2f897" providerId="AD" clId="Web-{0393825B-889B-48E6-A386-A0CBCF29A6F1}" dt="2022-02-27T12:41:35.848" v="196"/>
          <ac:grpSpMkLst>
            <pc:docMk/>
            <pc:sldMk cId="1159395372" sldId="259"/>
            <ac:grpSpMk id="10" creationId="{4B8492CB-DFBA-4A82-9778-F21493DA36C1}"/>
          </ac:grpSpMkLst>
        </pc:grpChg>
        <pc:grpChg chg="add del">
          <ac:chgData name="Mihaila Mihaleva (2115109)" userId="S::2115109@student.uwtsd.ac.uk::1e0f469d-34f7-4bfa-9013-51ef45e2f897" providerId="AD" clId="Web-{0393825B-889B-48E6-A386-A0CBCF29A6F1}" dt="2022-02-27T12:41:19.706" v="193"/>
          <ac:grpSpMkLst>
            <pc:docMk/>
            <pc:sldMk cId="1159395372" sldId="259"/>
            <ac:grpSpMk id="22" creationId="{D6BA167A-D3C3-4EE8-8B5E-13679208725E}"/>
          </ac:grpSpMkLst>
        </pc:grpChg>
        <pc:grpChg chg="add del">
          <ac:chgData name="Mihaila Mihaleva (2115109)" userId="S::2115109@student.uwtsd.ac.uk::1e0f469d-34f7-4bfa-9013-51ef45e2f897" providerId="AD" clId="Web-{0393825B-889B-48E6-A386-A0CBCF29A6F1}" dt="2022-02-27T12:41:35.832" v="195"/>
          <ac:grpSpMkLst>
            <pc:docMk/>
            <pc:sldMk cId="1159395372" sldId="259"/>
            <ac:grpSpMk id="23" creationId="{4B8492CB-DFBA-4A82-9778-F21493DA36C1}"/>
          </ac:grpSpMkLst>
        </pc:grpChg>
        <pc:grpChg chg="add">
          <ac:chgData name="Mihaila Mihaleva (2115109)" userId="S::2115109@student.uwtsd.ac.uk::1e0f469d-34f7-4bfa-9013-51ef45e2f897" providerId="AD" clId="Web-{0393825B-889B-48E6-A386-A0CBCF29A6F1}" dt="2022-02-27T12:41:35.848" v="196"/>
          <ac:grpSpMkLst>
            <pc:docMk/>
            <pc:sldMk cId="1159395372" sldId="259"/>
            <ac:grpSpMk id="25" creationId="{FBBA7535-3851-431E-BDA9-B4F6C1201291}"/>
          </ac:grpSpMkLst>
        </pc:grpChg>
        <pc:grpChg chg="add del">
          <ac:chgData name="Mihaila Mihaleva (2115109)" userId="S::2115109@student.uwtsd.ac.uk::1e0f469d-34f7-4bfa-9013-51ef45e2f897" providerId="AD" clId="Web-{0393825B-889B-48E6-A386-A0CBCF29A6F1}" dt="2022-02-27T12:41:19.706" v="193"/>
          <ac:grpSpMkLst>
            <pc:docMk/>
            <pc:sldMk cId="1159395372" sldId="259"/>
            <ac:grpSpMk id="34" creationId="{D763F840-D9FC-4A00-AD5E-A92B1469D253}"/>
          </ac:grpSpMkLst>
        </pc:grpChg>
        <pc:picChg chg="add del">
          <ac:chgData name="Mihaila Mihaleva (2115109)" userId="S::2115109@student.uwtsd.ac.uk::1e0f469d-34f7-4bfa-9013-51ef45e2f897" providerId="AD" clId="Web-{0393825B-889B-48E6-A386-A0CBCF29A6F1}" dt="2022-02-27T12:41:19.706" v="193"/>
          <ac:picMkLst>
            <pc:docMk/>
            <pc:sldMk cId="1159395372" sldId="259"/>
            <ac:picMk id="18" creationId="{B4ED0D2C-2507-4D7E-9F7A-76E33195D760}"/>
          </ac:picMkLst>
        </pc:picChg>
      </pc:sldChg>
      <pc:sldMasterChg chg="del delSldLayout">
        <pc:chgData name="Mihaila Mihaleva (2115109)" userId="S::2115109@student.uwtsd.ac.uk::1e0f469d-34f7-4bfa-9013-51ef45e2f897" providerId="AD" clId="Web-{0393825B-889B-48E6-A386-A0CBCF29A6F1}" dt="2022-02-27T12:24:33.795" v="77"/>
        <pc:sldMasterMkLst>
          <pc:docMk/>
          <pc:sldMasterMk cId="3375334310" sldId="2147483648"/>
        </pc:sldMasterMkLst>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3168234745" sldId="2147483649"/>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206752072" sldId="2147483650"/>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1008347384" sldId="2147483651"/>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1138668410" sldId="2147483652"/>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479854933" sldId="2147483653"/>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1907984064" sldId="2147483654"/>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2923044035" sldId="2147483655"/>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489530532" sldId="2147483656"/>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1187967412" sldId="2147483657"/>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2611056367" sldId="2147483658"/>
          </pc:sldLayoutMkLst>
        </pc:sldLayoutChg>
        <pc:sldLayoutChg chg="del">
          <pc:chgData name="Mihaila Mihaleva (2115109)" userId="S::2115109@student.uwtsd.ac.uk::1e0f469d-34f7-4bfa-9013-51ef45e2f897" providerId="AD" clId="Web-{0393825B-889B-48E6-A386-A0CBCF29A6F1}" dt="2022-02-27T12:24:33.795" v="77"/>
          <pc:sldLayoutMkLst>
            <pc:docMk/>
            <pc:sldMasterMk cId="3375334310" sldId="2147483648"/>
            <pc:sldLayoutMk cId="2587108444" sldId="2147483659"/>
          </pc:sldLayoutMkLst>
        </pc:sldLayoutChg>
      </pc:sldMasterChg>
      <pc:sldMasterChg chg="add del addSldLayout delSldLayout">
        <pc:chgData name="Mihaila Mihaleva (2115109)" userId="S::2115109@student.uwtsd.ac.uk::1e0f469d-34f7-4bfa-9013-51ef45e2f897" providerId="AD" clId="Web-{0393825B-889B-48E6-A386-A0CBCF29A6F1}" dt="2022-02-27T12:34:11.082" v="140"/>
        <pc:sldMasterMkLst>
          <pc:docMk/>
          <pc:sldMasterMk cId="381290251" sldId="2147483673"/>
        </pc:sldMasterMkLst>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2354275611" sldId="2147483662"/>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111278709" sldId="2147483663"/>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508780072" sldId="2147483664"/>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2809162910" sldId="2147483665"/>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1428055301" sldId="2147483666"/>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980828481" sldId="2147483667"/>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1744604398" sldId="2147483668"/>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335288765" sldId="2147483669"/>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144233841" sldId="2147483670"/>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1323242959" sldId="2147483671"/>
          </pc:sldLayoutMkLst>
        </pc:sldLayoutChg>
        <pc:sldLayoutChg chg="add del">
          <pc:chgData name="Mihaila Mihaleva (2115109)" userId="S::2115109@student.uwtsd.ac.uk::1e0f469d-34f7-4bfa-9013-51ef45e2f897" providerId="AD" clId="Web-{0393825B-889B-48E6-A386-A0CBCF29A6F1}" dt="2022-02-27T12:34:11.082" v="140"/>
          <pc:sldLayoutMkLst>
            <pc:docMk/>
            <pc:sldMasterMk cId="381290251" sldId="2147483673"/>
            <pc:sldLayoutMk cId="3999447207" sldId="2147483672"/>
          </pc:sldLayoutMkLst>
        </pc:sldLayoutChg>
      </pc:sldMasterChg>
      <pc:sldMasterChg chg="add del addSldLayout delSldLayout modSldLayout">
        <pc:chgData name="Mihaila Mihaleva (2115109)" userId="S::2115109@student.uwtsd.ac.uk::1e0f469d-34f7-4bfa-9013-51ef45e2f897" providerId="AD" clId="Web-{0393825B-889B-48E6-A386-A0CBCF29A6F1}" dt="2022-02-27T12:34:15.254" v="141"/>
        <pc:sldMasterMkLst>
          <pc:docMk/>
          <pc:sldMasterMk cId="1919376363" sldId="2147483674"/>
        </pc:sldMasterMkLst>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1242618455" sldId="2147483675"/>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3756854549" sldId="2147483676"/>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1811626312" sldId="2147483677"/>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652666670" sldId="2147483678"/>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2441121548" sldId="2147483679"/>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2120263435" sldId="2147483680"/>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3500071436" sldId="2147483681"/>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1612701358" sldId="2147483682"/>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4027446379" sldId="2147483683"/>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1716430146" sldId="2147483684"/>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1913314775" sldId="2147483685"/>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358722198" sldId="2147483686"/>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1972557132" sldId="2147483687"/>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3656147383" sldId="2147483688"/>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1577260691" sldId="2147483689"/>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3538465936" sldId="2147483690"/>
          </pc:sldLayoutMkLst>
        </pc:sldLayoutChg>
        <pc:sldLayoutChg chg="add del mod replId">
          <pc:chgData name="Mihaila Mihaleva (2115109)" userId="S::2115109@student.uwtsd.ac.uk::1e0f469d-34f7-4bfa-9013-51ef45e2f897" providerId="AD" clId="Web-{0393825B-889B-48E6-A386-A0CBCF29A6F1}" dt="2022-02-27T12:34:15.254" v="141"/>
          <pc:sldLayoutMkLst>
            <pc:docMk/>
            <pc:sldMasterMk cId="1919376363" sldId="2147483674"/>
            <pc:sldLayoutMk cId="962000345" sldId="2147483691"/>
          </pc:sldLayoutMkLst>
        </pc:sldLayoutChg>
      </pc:sldMasterChg>
      <pc:sldMasterChg chg="add addSldLayout modSldLayout">
        <pc:chgData name="Mihaila Mihaleva (2115109)" userId="S::2115109@student.uwtsd.ac.uk::1e0f469d-34f7-4bfa-9013-51ef45e2f897" providerId="AD" clId="Web-{0393825B-889B-48E6-A386-A0CBCF29A6F1}" dt="2022-02-27T12:34:15.254" v="141"/>
        <pc:sldMasterMkLst>
          <pc:docMk/>
          <pc:sldMasterMk cId="4290731722" sldId="2147483692"/>
        </pc:sldMasterMkLst>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3060364829" sldId="2147483693"/>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3116120929" sldId="2147483694"/>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749604520" sldId="2147483695"/>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2112473139" sldId="2147483696"/>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2020545387" sldId="2147483697"/>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3360505507" sldId="2147483698"/>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334655786" sldId="2147483699"/>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2260847795" sldId="2147483700"/>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2183550391" sldId="2147483701"/>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3830359746" sldId="2147483702"/>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1789731042" sldId="2147483703"/>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372903945" sldId="2147483704"/>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1882126731" sldId="2147483705"/>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3630731814" sldId="2147483706"/>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1418978941" sldId="2147483707"/>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1183381453" sldId="2147483708"/>
          </pc:sldLayoutMkLst>
        </pc:sldLayoutChg>
        <pc:sldLayoutChg chg="add mod replId">
          <pc:chgData name="Mihaila Mihaleva (2115109)" userId="S::2115109@student.uwtsd.ac.uk::1e0f469d-34f7-4bfa-9013-51ef45e2f897" providerId="AD" clId="Web-{0393825B-889B-48E6-A386-A0CBCF29A6F1}" dt="2022-02-27T12:34:15.254" v="141"/>
          <pc:sldLayoutMkLst>
            <pc:docMk/>
            <pc:sldMasterMk cId="4290731722" sldId="2147483692"/>
            <pc:sldLayoutMk cId="1854912131" sldId="2147483709"/>
          </pc:sldLayoutMkLst>
        </pc:sldLayoutChg>
      </pc:sldMasterChg>
    </pc:docChg>
  </pc:docChgLst>
  <pc:docChgLst>
    <pc:chgData name="Mihaila Mihaleva (2115109)" userId="S::2115109@student.uwtsd.ac.uk::1e0f469d-34f7-4bfa-9013-51ef45e2f897" providerId="AD" clId="Web-{11324B3B-EEB2-7586-D3D6-826FC3048E1B}"/>
    <pc:docChg chg="delSld">
      <pc:chgData name="Mihaila Mihaleva (2115109)" userId="S::2115109@student.uwtsd.ac.uk::1e0f469d-34f7-4bfa-9013-51ef45e2f897" providerId="AD" clId="Web-{11324B3B-EEB2-7586-D3D6-826FC3048E1B}" dt="2022-02-27T14:39:12.220" v="0"/>
      <pc:docMkLst>
        <pc:docMk/>
      </pc:docMkLst>
      <pc:sldChg chg="del">
        <pc:chgData name="Mihaila Mihaleva (2115109)" userId="S::2115109@student.uwtsd.ac.uk::1e0f469d-34f7-4bfa-9013-51ef45e2f897" providerId="AD" clId="Web-{11324B3B-EEB2-7586-D3D6-826FC3048E1B}" dt="2022-02-27T14:39:12.220" v="0"/>
        <pc:sldMkLst>
          <pc:docMk/>
          <pc:sldMk cId="3677427284" sldId="257"/>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60364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161209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4960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124731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20545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60505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46557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08477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835503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30359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897310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2903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821267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307318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189789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8338145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54912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2/27/2022</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90731722"/>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 id="2147483704" r:id="rId12"/>
    <p:sldLayoutId id="2147483705" r:id="rId13"/>
    <p:sldLayoutId id="2147483706" r:id="rId14"/>
    <p:sldLayoutId id="2147483707" r:id="rId15"/>
    <p:sldLayoutId id="2147483708" r:id="rId16"/>
    <p:sldLayoutId id="2147483709"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64080D6-34DE-4277-97CC-2FB381284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Картина 4" descr="Graph">
            <a:extLst>
              <a:ext uri="{FF2B5EF4-FFF2-40B4-BE49-F238E27FC236}">
                <a16:creationId xmlns:a16="http://schemas.microsoft.com/office/drawing/2014/main" id="{22F36E6F-89DC-424A-A0EB-2BA28D15296F}"/>
              </a:ext>
            </a:extLst>
          </p:cNvPr>
          <p:cNvPicPr>
            <a:picLocks noChangeAspect="1"/>
          </p:cNvPicPr>
          <p:nvPr/>
        </p:nvPicPr>
        <p:blipFill rotWithShape="1">
          <a:blip r:embed="rId2">
            <a:alphaModFix amt="40000"/>
          </a:blip>
          <a:srcRect t="3674" b="6326"/>
          <a:stretch/>
        </p:blipFill>
        <p:spPr>
          <a:xfrm>
            <a:off x="20" y="10"/>
            <a:ext cx="12191980" cy="6857989"/>
          </a:xfrm>
          <a:prstGeom prst="rect">
            <a:avLst/>
          </a:prstGeom>
        </p:spPr>
      </p:pic>
      <p:sp>
        <p:nvSpPr>
          <p:cNvPr id="2" name="Заглавие 1"/>
          <p:cNvSpPr>
            <a:spLocks noGrp="1"/>
          </p:cNvSpPr>
          <p:nvPr>
            <p:ph type="ctrTitle"/>
          </p:nvPr>
        </p:nvSpPr>
        <p:spPr>
          <a:xfrm>
            <a:off x="2928401" y="1380068"/>
            <a:ext cx="8574622" cy="2616199"/>
          </a:xfrm>
        </p:spPr>
        <p:txBody>
          <a:bodyPr vert="horz" lIns="91440" tIns="45720" rIns="91440" bIns="45720" rtlCol="0">
            <a:normAutofit/>
          </a:bodyPr>
          <a:lstStyle/>
          <a:p>
            <a:pPr>
              <a:lnSpc>
                <a:spcPct val="90000"/>
              </a:lnSpc>
            </a:pPr>
            <a:r>
              <a:rPr lang="en-US" sz="4200"/>
              <a:t>Assignment title:</a:t>
            </a:r>
            <a:br>
              <a:rPr lang="en-US" sz="4200"/>
            </a:br>
            <a:r>
              <a:rPr lang="en-US" sz="4200"/>
              <a:t>How we do use technology to collaborate at UWTSD?</a:t>
            </a:r>
            <a:br>
              <a:rPr lang="en-US" sz="4200"/>
            </a:br>
            <a:endParaRPr lang="en-US" sz="4200"/>
          </a:p>
        </p:txBody>
      </p:sp>
      <p:sp>
        <p:nvSpPr>
          <p:cNvPr id="3" name="Подзаглавие 2"/>
          <p:cNvSpPr>
            <a:spLocks noGrp="1"/>
          </p:cNvSpPr>
          <p:nvPr>
            <p:ph type="subTitle" idx="1"/>
          </p:nvPr>
        </p:nvSpPr>
        <p:spPr>
          <a:xfrm>
            <a:off x="4515377" y="3996267"/>
            <a:ext cx="6987645" cy="1388534"/>
          </a:xfrm>
        </p:spPr>
        <p:txBody>
          <a:bodyPr vert="horz" lIns="91440" tIns="45720" rIns="91440" bIns="45720" rtlCol="0">
            <a:normAutofit/>
          </a:bodyPr>
          <a:lstStyle/>
          <a:p>
            <a:pPr indent="-228600">
              <a:lnSpc>
                <a:spcPct val="90000"/>
              </a:lnSpc>
              <a:buFont typeface="Wingdings" panose="05000000000000000000" pitchFamily="2" charset="2"/>
              <a:buChar char="§"/>
            </a:pPr>
            <a:r>
              <a:rPr lang="en-US" sz="1600"/>
              <a:t>Student:  Mihaila Mihaleva</a:t>
            </a:r>
          </a:p>
          <a:p>
            <a:pPr indent="-228600">
              <a:lnSpc>
                <a:spcPct val="90000"/>
              </a:lnSpc>
              <a:buFont typeface="Wingdings" panose="05000000000000000000" pitchFamily="2" charset="2"/>
              <a:buChar char="§"/>
            </a:pPr>
            <a:r>
              <a:rPr lang="en-US" sz="1600"/>
              <a:t>Student IDS: 2115109</a:t>
            </a:r>
          </a:p>
          <a:p>
            <a:pPr indent="-228600">
              <a:lnSpc>
                <a:spcPct val="90000"/>
              </a:lnSpc>
              <a:buFont typeface="Wingdings" panose="05000000000000000000" pitchFamily="2" charset="2"/>
              <a:buChar char="§"/>
            </a:pPr>
            <a:r>
              <a:rPr lang="en-US" sz="1600"/>
              <a:t>Lecture: Abdi Rahman</a:t>
            </a:r>
          </a:p>
          <a:p>
            <a:pPr indent="-228600">
              <a:lnSpc>
                <a:spcPct val="90000"/>
              </a:lnSpc>
              <a:buFont typeface="Wingdings" panose="05000000000000000000" pitchFamily="2" charset="2"/>
              <a:buChar char="§"/>
            </a:pPr>
            <a:r>
              <a:rPr lang="en-US" sz="1600"/>
              <a:t>Module code: BMSW4003</a:t>
            </a:r>
          </a:p>
        </p:txBody>
      </p:sp>
    </p:spTree>
    <p:extLst>
      <p:ext uri="{BB962C8B-B14F-4D97-AF65-F5344CB8AC3E}">
        <p14:creationId xmlns:p14="http://schemas.microsoft.com/office/powerpoint/2010/main" val="174873010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Заглавие 1">
            <a:extLst>
              <a:ext uri="{FF2B5EF4-FFF2-40B4-BE49-F238E27FC236}">
                <a16:creationId xmlns:a16="http://schemas.microsoft.com/office/drawing/2014/main" id="{65A3F880-B09B-4AD2-975A-454AE2ABC446}"/>
              </a:ext>
            </a:extLst>
          </p:cNvPr>
          <p:cNvSpPr>
            <a:spLocks noGrp="1"/>
          </p:cNvSpPr>
          <p:nvPr>
            <p:ph type="title"/>
          </p:nvPr>
        </p:nvSpPr>
        <p:spPr>
          <a:xfrm>
            <a:off x="496112" y="685801"/>
            <a:ext cx="3124199" cy="5105400"/>
          </a:xfrm>
        </p:spPr>
        <p:txBody>
          <a:bodyPr>
            <a:normAutofit/>
          </a:bodyPr>
          <a:lstStyle/>
          <a:p>
            <a:pPr algn="l"/>
            <a:r>
              <a:rPr lang="bg-BG" sz="3200" dirty="0" err="1">
                <a:solidFill>
                  <a:srgbClr val="FFFFFF"/>
                </a:solidFill>
              </a:rPr>
              <a:t>Introduction</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Контейнер за съдържание 2">
            <a:extLst>
              <a:ext uri="{FF2B5EF4-FFF2-40B4-BE49-F238E27FC236}">
                <a16:creationId xmlns:a16="http://schemas.microsoft.com/office/drawing/2014/main" id="{B579C498-3522-4272-9629-47404C16067E}"/>
              </a:ext>
            </a:extLst>
          </p:cNvPr>
          <p:cNvSpPr>
            <a:spLocks noGrp="1"/>
          </p:cNvSpPr>
          <p:nvPr>
            <p:ph idx="1"/>
          </p:nvPr>
        </p:nvSpPr>
        <p:spPr>
          <a:xfrm>
            <a:off x="5033763" y="1114425"/>
            <a:ext cx="6469261" cy="4676776"/>
          </a:xfrm>
        </p:spPr>
        <p:txBody>
          <a:bodyPr>
            <a:normAutofit/>
          </a:bodyPr>
          <a:lstStyle/>
          <a:p>
            <a:pPr marL="0" indent="0">
              <a:buNone/>
            </a:pPr>
            <a:r>
              <a:rPr lang="bg-BG" sz="3200" b="1" dirty="0" err="1"/>
              <a:t>Are</a:t>
            </a:r>
            <a:r>
              <a:rPr lang="bg-BG" sz="3200" b="1" dirty="0"/>
              <a:t> </a:t>
            </a:r>
            <a:r>
              <a:rPr lang="bg-BG" sz="3200" b="1" dirty="0" err="1"/>
              <a:t>staff</a:t>
            </a:r>
            <a:r>
              <a:rPr lang="bg-BG" sz="3200" b="1" dirty="0"/>
              <a:t> </a:t>
            </a:r>
            <a:r>
              <a:rPr lang="bg-BG" sz="3200" b="1" dirty="0" err="1"/>
              <a:t>and</a:t>
            </a:r>
            <a:r>
              <a:rPr lang="bg-BG" sz="3200" b="1" dirty="0"/>
              <a:t> </a:t>
            </a:r>
            <a:r>
              <a:rPr lang="bg-BG" sz="3200" b="1" dirty="0" err="1"/>
              <a:t>students</a:t>
            </a:r>
            <a:r>
              <a:rPr lang="bg-BG" sz="3200" b="1" dirty="0"/>
              <a:t> </a:t>
            </a:r>
            <a:r>
              <a:rPr lang="bg-BG" sz="3200" b="1" dirty="0" err="1"/>
              <a:t>confident</a:t>
            </a:r>
            <a:r>
              <a:rPr lang="bg-BG" sz="3200" b="1" dirty="0"/>
              <a:t> </a:t>
            </a:r>
            <a:r>
              <a:rPr lang="bg-BG" sz="3200" b="1" dirty="0" err="1"/>
              <a:t>in</a:t>
            </a:r>
            <a:r>
              <a:rPr lang="bg-BG" sz="3200" b="1" dirty="0"/>
              <a:t> </a:t>
            </a:r>
            <a:r>
              <a:rPr lang="bg-BG" sz="3200" b="1" dirty="0" err="1"/>
              <a:t>using</a:t>
            </a:r>
            <a:r>
              <a:rPr lang="bg-BG" sz="3200" b="1" dirty="0"/>
              <a:t> </a:t>
            </a:r>
            <a:r>
              <a:rPr lang="bg-BG" sz="3200" b="1" dirty="0" err="1"/>
              <a:t>technology</a:t>
            </a:r>
            <a:r>
              <a:rPr lang="bg-BG" sz="3200" b="1" dirty="0"/>
              <a:t> </a:t>
            </a:r>
            <a:r>
              <a:rPr lang="bg-BG" sz="3200" b="1" dirty="0" err="1"/>
              <a:t>to</a:t>
            </a:r>
            <a:r>
              <a:rPr lang="bg-BG" sz="3200" b="1" dirty="0"/>
              <a:t> </a:t>
            </a:r>
            <a:r>
              <a:rPr lang="bg-BG" sz="3200" b="1" dirty="0" err="1"/>
              <a:t>collaborate</a:t>
            </a:r>
            <a:r>
              <a:rPr lang="bg-BG" sz="3200" b="1" dirty="0"/>
              <a:t>?</a:t>
            </a:r>
          </a:p>
          <a:p>
            <a:pPr marL="0" indent="0">
              <a:buNone/>
            </a:pPr>
            <a:endParaRPr lang="bg-BG" sz="3200" b="1" dirty="0"/>
          </a:p>
          <a:p>
            <a:pPr marL="0" indent="0">
              <a:buNone/>
            </a:pPr>
            <a:endParaRPr lang="bg-BG" sz="3200" b="1" dirty="0"/>
          </a:p>
          <a:p>
            <a:pPr marL="0" indent="0">
              <a:buNone/>
            </a:pPr>
            <a:endParaRPr lang="bg-BG" sz="3200" b="1" dirty="0"/>
          </a:p>
          <a:p>
            <a:pPr marL="0" indent="0">
              <a:buNone/>
            </a:pPr>
            <a:endParaRPr lang="bg-BG" sz="3200" b="1" dirty="0"/>
          </a:p>
          <a:p>
            <a:pPr marL="0" indent="0">
              <a:buNone/>
            </a:pPr>
            <a:endParaRPr lang="bg-BG" sz="3200" b="1" dirty="0"/>
          </a:p>
          <a:p>
            <a:pPr marL="0" indent="0">
              <a:buNone/>
            </a:pPr>
            <a:endParaRPr lang="bg-BG" sz="3200" b="1" dirty="0"/>
          </a:p>
          <a:p>
            <a:pPr marL="0" indent="0">
              <a:buNone/>
            </a:pPr>
            <a:endParaRPr lang="bg-BG" sz="3200" b="1" dirty="0"/>
          </a:p>
          <a:p>
            <a:pPr marL="0" indent="0">
              <a:buNone/>
            </a:pPr>
            <a:endParaRPr lang="bg-BG" sz="3200" b="1" dirty="0"/>
          </a:p>
        </p:txBody>
      </p:sp>
    </p:spTree>
    <p:extLst>
      <p:ext uri="{BB962C8B-B14F-4D97-AF65-F5344CB8AC3E}">
        <p14:creationId xmlns:p14="http://schemas.microsoft.com/office/powerpoint/2010/main" val="2893082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Заглавие 1">
            <a:extLst>
              <a:ext uri="{FF2B5EF4-FFF2-40B4-BE49-F238E27FC236}">
                <a16:creationId xmlns:a16="http://schemas.microsoft.com/office/drawing/2014/main" id="{336D23DC-A201-4E5B-BCEF-A34B096B849C}"/>
              </a:ext>
            </a:extLst>
          </p:cNvPr>
          <p:cNvSpPr>
            <a:spLocks noGrp="1"/>
          </p:cNvSpPr>
          <p:nvPr>
            <p:ph type="title"/>
          </p:nvPr>
        </p:nvSpPr>
        <p:spPr>
          <a:xfrm>
            <a:off x="496112" y="685801"/>
            <a:ext cx="2743200" cy="5105400"/>
          </a:xfrm>
        </p:spPr>
        <p:txBody>
          <a:bodyPr>
            <a:normAutofit/>
          </a:bodyPr>
          <a:lstStyle/>
          <a:p>
            <a:pPr algn="l"/>
            <a:r>
              <a:rPr lang="bg-BG" sz="3200">
                <a:solidFill>
                  <a:srgbClr val="FFFFFF"/>
                </a:solidFill>
              </a:rPr>
              <a:t>Relevant existing research</a:t>
            </a:r>
          </a:p>
        </p:txBody>
      </p:sp>
      <p:grpSp>
        <p:nvGrpSpPr>
          <p:cNvPr id="25" name="Group 24">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26"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7"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8"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9"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0"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1"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Контейнер за съдържание 2">
            <a:extLst>
              <a:ext uri="{FF2B5EF4-FFF2-40B4-BE49-F238E27FC236}">
                <a16:creationId xmlns:a16="http://schemas.microsoft.com/office/drawing/2014/main" id="{562E0F93-3F0B-47F0-A2A0-6F7114D04318}"/>
              </a:ext>
            </a:extLst>
          </p:cNvPr>
          <p:cNvSpPr>
            <a:spLocks noGrp="1"/>
          </p:cNvSpPr>
          <p:nvPr>
            <p:ph idx="1"/>
          </p:nvPr>
        </p:nvSpPr>
        <p:spPr>
          <a:xfrm>
            <a:off x="5117106" y="685801"/>
            <a:ext cx="6385918" cy="5105400"/>
          </a:xfrm>
        </p:spPr>
        <p:txBody>
          <a:bodyPr>
            <a:normAutofit/>
          </a:bodyPr>
          <a:lstStyle/>
          <a:p>
            <a:endParaRPr lang="bg-BG" sz="2000"/>
          </a:p>
        </p:txBody>
      </p:sp>
    </p:spTree>
    <p:extLst>
      <p:ext uri="{BB962C8B-B14F-4D97-AF65-F5344CB8AC3E}">
        <p14:creationId xmlns:p14="http://schemas.microsoft.com/office/powerpoint/2010/main" val="7551558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Заглавие 1">
            <a:extLst>
              <a:ext uri="{FF2B5EF4-FFF2-40B4-BE49-F238E27FC236}">
                <a16:creationId xmlns:a16="http://schemas.microsoft.com/office/drawing/2014/main" id="{FF6A1AC9-A55C-407B-BC36-18D037D38F0E}"/>
              </a:ext>
            </a:extLst>
          </p:cNvPr>
          <p:cNvSpPr>
            <a:spLocks noGrp="1"/>
          </p:cNvSpPr>
          <p:nvPr>
            <p:ph type="title"/>
          </p:nvPr>
        </p:nvSpPr>
        <p:spPr>
          <a:xfrm>
            <a:off x="496112" y="685801"/>
            <a:ext cx="2743200" cy="5105400"/>
          </a:xfrm>
        </p:spPr>
        <p:txBody>
          <a:bodyPr>
            <a:normAutofit/>
          </a:bodyPr>
          <a:lstStyle/>
          <a:p>
            <a:pPr algn="l"/>
            <a:r>
              <a:rPr lang="bg-BG" sz="3200" dirty="0" err="1">
                <a:solidFill>
                  <a:srgbClr val="FFFFFF"/>
                </a:solidFill>
              </a:rPr>
              <a:t>Ethical</a:t>
            </a:r>
            <a:r>
              <a:rPr lang="bg-BG" sz="3200" dirty="0">
                <a:solidFill>
                  <a:srgbClr val="FFFFFF"/>
                </a:solidFill>
              </a:rPr>
              <a:t> </a:t>
            </a:r>
            <a:r>
              <a:rPr lang="bg-BG" sz="3200" dirty="0" err="1">
                <a:solidFill>
                  <a:srgbClr val="FFFFFF"/>
                </a:solidFill>
              </a:rPr>
              <a:t>Consideration</a:t>
            </a:r>
          </a:p>
        </p:txBody>
      </p:sp>
      <p:grpSp>
        <p:nvGrpSpPr>
          <p:cNvPr id="56" name="Group 55">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57"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8"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9"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60"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1"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2"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7" name="Контейнер за съдържание 2">
            <a:extLst>
              <a:ext uri="{FF2B5EF4-FFF2-40B4-BE49-F238E27FC236}">
                <a16:creationId xmlns:a16="http://schemas.microsoft.com/office/drawing/2014/main" id="{5554F687-586E-4EDD-B064-C9E147CA3206}"/>
              </a:ext>
            </a:extLst>
          </p:cNvPr>
          <p:cNvSpPr>
            <a:spLocks noGrp="1"/>
          </p:cNvSpPr>
          <p:nvPr>
            <p:ph idx="1"/>
          </p:nvPr>
        </p:nvSpPr>
        <p:spPr>
          <a:xfrm>
            <a:off x="5117106" y="685801"/>
            <a:ext cx="6421636" cy="6403180"/>
          </a:xfrm>
        </p:spPr>
        <p:txBody>
          <a:bodyPr>
            <a:normAutofit/>
          </a:bodyPr>
          <a:lstStyle/>
          <a:p>
            <a:r>
              <a:rPr lang="en" sz="2000" dirty="0">
                <a:ea typeface="+mn-lt"/>
                <a:cs typeface="+mn-lt"/>
              </a:rPr>
              <a:t>Some ethical consideration must be taken into account when preparing such a project.                First, all participants will be treated with respect and courtesy. They will be informed of the nature of the research and confidentiality and anonymity will be guaranteed. The research will be conducted with their consent and the purpose will be clear to all participants. Finally, a report containing the results of the research will be  prepared and submitted to UWTSD.</a:t>
            </a:r>
          </a:p>
          <a:p>
            <a:pPr>
              <a:buClr>
                <a:srgbClr val="B96C11"/>
              </a:buClr>
            </a:pPr>
            <a:endParaRPr lang="en" sz="2000" dirty="0"/>
          </a:p>
          <a:p>
            <a:pPr>
              <a:buClr>
                <a:srgbClr val="B96C11"/>
              </a:buClr>
            </a:pPr>
            <a:endParaRPr lang="en" sz="2000" dirty="0"/>
          </a:p>
          <a:p>
            <a:pPr marL="0" indent="0">
              <a:buClr>
                <a:srgbClr val="B96C11"/>
              </a:buClr>
              <a:buNone/>
            </a:pPr>
            <a:endParaRPr lang="en" sz="2000" dirty="0"/>
          </a:p>
          <a:p>
            <a:pPr marL="0" indent="0">
              <a:buNone/>
            </a:pPr>
            <a:endParaRPr lang="en" sz="2000" dirty="0"/>
          </a:p>
          <a:p>
            <a:pPr marL="0" indent="0">
              <a:buNone/>
            </a:pPr>
            <a:r>
              <a:rPr lang="en" sz="2000" dirty="0"/>
              <a:t>                                                                            Mihaila </a:t>
            </a:r>
            <a:r>
              <a:rPr lang="en" sz="2000" dirty="0" err="1"/>
              <a:t>Mihaleva</a:t>
            </a:r>
            <a:endParaRPr lang="en" sz="2000" dirty="0"/>
          </a:p>
        </p:txBody>
      </p:sp>
    </p:spTree>
    <p:extLst>
      <p:ext uri="{BB962C8B-B14F-4D97-AF65-F5344CB8AC3E}">
        <p14:creationId xmlns:p14="http://schemas.microsoft.com/office/powerpoint/2010/main" val="11593953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Заглавие 1">
            <a:extLst>
              <a:ext uri="{FF2B5EF4-FFF2-40B4-BE49-F238E27FC236}">
                <a16:creationId xmlns:a16="http://schemas.microsoft.com/office/drawing/2014/main" id="{992C1021-3447-4FBF-8B0D-A1375BB7FD21}"/>
              </a:ext>
            </a:extLst>
          </p:cNvPr>
          <p:cNvSpPr>
            <a:spLocks noGrp="1"/>
          </p:cNvSpPr>
          <p:nvPr>
            <p:ph type="title"/>
          </p:nvPr>
        </p:nvSpPr>
        <p:spPr>
          <a:xfrm>
            <a:off x="496112" y="685801"/>
            <a:ext cx="3136106" cy="5105400"/>
          </a:xfrm>
        </p:spPr>
        <p:txBody>
          <a:bodyPr>
            <a:normAutofit/>
          </a:bodyPr>
          <a:lstStyle/>
          <a:p>
            <a:pPr algn="l"/>
            <a:r>
              <a:rPr lang="bg-BG" sz="3200" dirty="0" err="1">
                <a:solidFill>
                  <a:srgbClr val="FFFFFF"/>
                </a:solidFill>
              </a:rPr>
              <a:t>Proposal</a:t>
            </a:r>
            <a:r>
              <a:rPr lang="bg-BG" sz="3200" dirty="0">
                <a:solidFill>
                  <a:srgbClr val="FFFFFF"/>
                </a:solidFill>
              </a:rPr>
              <a:t> </a:t>
            </a:r>
            <a:r>
              <a:rPr lang="bg-BG" sz="3200" dirty="0" err="1">
                <a:solidFill>
                  <a:srgbClr val="FFFFFF"/>
                </a:solidFill>
              </a:rPr>
              <a:t>Method</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6" name="Контейнер за съдържание 5">
            <a:extLst>
              <a:ext uri="{FF2B5EF4-FFF2-40B4-BE49-F238E27FC236}">
                <a16:creationId xmlns:a16="http://schemas.microsoft.com/office/drawing/2014/main" id="{26C8D0D2-F355-449C-A44A-EC2B7A8DA8C9}"/>
              </a:ext>
            </a:extLst>
          </p:cNvPr>
          <p:cNvSpPr>
            <a:spLocks noGrp="1"/>
          </p:cNvSpPr>
          <p:nvPr>
            <p:ph idx="1"/>
          </p:nvPr>
        </p:nvSpPr>
        <p:spPr>
          <a:xfrm>
            <a:off x="5139529" y="190498"/>
            <a:ext cx="6934994" cy="6481762"/>
          </a:xfrm>
        </p:spPr>
        <p:txBody>
          <a:bodyPr>
            <a:normAutofit fontScale="85000" lnSpcReduction="20000"/>
          </a:bodyPr>
          <a:lstStyle/>
          <a:p>
            <a:pPr marL="0" indent="0">
              <a:buNone/>
            </a:pPr>
            <a:endParaRPr lang="bg" dirty="0"/>
          </a:p>
          <a:p>
            <a:pPr>
              <a:buClr>
                <a:srgbClr val="B96C11"/>
              </a:buClr>
            </a:pPr>
            <a:r>
              <a:rPr lang="bg" dirty="0">
                <a:ea typeface="+mn-lt"/>
                <a:cs typeface="+mn-lt"/>
              </a:rPr>
              <a:t>  </a:t>
            </a:r>
            <a:r>
              <a:rPr lang="bg" dirty="0" err="1">
                <a:ea typeface="+mn-lt"/>
                <a:cs typeface="+mn-lt"/>
              </a:rPr>
              <a:t>The</a:t>
            </a:r>
            <a:r>
              <a:rPr lang="bg" dirty="0">
                <a:ea typeface="+mn-lt"/>
                <a:cs typeface="+mn-lt"/>
              </a:rPr>
              <a:t> </a:t>
            </a:r>
            <a:r>
              <a:rPr lang="bg" dirty="0" err="1">
                <a:ea typeface="+mn-lt"/>
                <a:cs typeface="+mn-lt"/>
              </a:rPr>
              <a:t>aim</a:t>
            </a:r>
            <a:r>
              <a:rPr lang="bg" dirty="0">
                <a:ea typeface="+mn-lt"/>
                <a:cs typeface="+mn-lt"/>
              </a:rPr>
              <a:t> </a:t>
            </a:r>
            <a:r>
              <a:rPr lang="bg" dirty="0" err="1">
                <a:ea typeface="+mn-lt"/>
                <a:cs typeface="+mn-lt"/>
              </a:rPr>
              <a:t>of</a:t>
            </a:r>
            <a:r>
              <a:rPr lang="bg" dirty="0">
                <a:ea typeface="+mn-lt"/>
                <a:cs typeface="+mn-lt"/>
              </a:rPr>
              <a:t> </a:t>
            </a:r>
            <a:r>
              <a:rPr lang="bg" dirty="0" err="1">
                <a:ea typeface="+mn-lt"/>
                <a:cs typeface="+mn-lt"/>
              </a:rPr>
              <a:t>the</a:t>
            </a:r>
            <a:r>
              <a:rPr lang="bg" dirty="0">
                <a:ea typeface="+mn-lt"/>
                <a:cs typeface="+mn-lt"/>
              </a:rPr>
              <a:t> </a:t>
            </a:r>
            <a:r>
              <a:rPr lang="bg" dirty="0" err="1">
                <a:ea typeface="+mn-lt"/>
                <a:cs typeface="+mn-lt"/>
              </a:rPr>
              <a:t>research,in</a:t>
            </a:r>
            <a:r>
              <a:rPr lang="bg" dirty="0">
                <a:ea typeface="+mn-lt"/>
                <a:cs typeface="+mn-lt"/>
              </a:rPr>
              <a:t> </a:t>
            </a:r>
            <a:r>
              <a:rPr lang="bg" dirty="0" err="1">
                <a:ea typeface="+mn-lt"/>
                <a:cs typeface="+mn-lt"/>
              </a:rPr>
              <a:t>accordance</a:t>
            </a:r>
            <a:r>
              <a:rPr lang="bg" dirty="0">
                <a:ea typeface="+mn-lt"/>
                <a:cs typeface="+mn-lt"/>
              </a:rPr>
              <a:t> </a:t>
            </a:r>
            <a:r>
              <a:rPr lang="bg" dirty="0" err="1">
                <a:ea typeface="+mn-lt"/>
                <a:cs typeface="+mn-lt"/>
              </a:rPr>
              <a:t>with</a:t>
            </a:r>
            <a:r>
              <a:rPr lang="bg" dirty="0">
                <a:ea typeface="+mn-lt"/>
                <a:cs typeface="+mn-lt"/>
              </a:rPr>
              <a:t> </a:t>
            </a:r>
            <a:r>
              <a:rPr lang="bg" dirty="0" err="1">
                <a:ea typeface="+mn-lt"/>
                <a:cs typeface="+mn-lt"/>
              </a:rPr>
              <a:t>the</a:t>
            </a:r>
            <a:r>
              <a:rPr lang="bg" dirty="0">
                <a:ea typeface="+mn-lt"/>
                <a:cs typeface="+mn-lt"/>
              </a:rPr>
              <a:t> </a:t>
            </a:r>
            <a:r>
              <a:rPr lang="bg" dirty="0" err="1">
                <a:ea typeface="+mn-lt"/>
                <a:cs typeface="+mn-lt"/>
              </a:rPr>
              <a:t>academic</a:t>
            </a:r>
            <a:r>
              <a:rPr lang="bg" dirty="0">
                <a:ea typeface="+mn-lt"/>
                <a:cs typeface="+mn-lt"/>
              </a:rPr>
              <a:t> </a:t>
            </a:r>
            <a:r>
              <a:rPr lang="bg" dirty="0" err="1">
                <a:ea typeface="+mn-lt"/>
                <a:cs typeface="+mn-lt"/>
              </a:rPr>
              <a:t>and</a:t>
            </a:r>
            <a:r>
              <a:rPr lang="bg" dirty="0">
                <a:ea typeface="+mn-lt"/>
                <a:cs typeface="+mn-lt"/>
              </a:rPr>
              <a:t> </a:t>
            </a:r>
            <a:r>
              <a:rPr lang="bg" dirty="0" err="1">
                <a:ea typeface="+mn-lt"/>
                <a:cs typeface="+mn-lt"/>
              </a:rPr>
              <a:t>ethical</a:t>
            </a:r>
            <a:r>
              <a:rPr lang="bg" dirty="0">
                <a:ea typeface="+mn-lt"/>
                <a:cs typeface="+mn-lt"/>
              </a:rPr>
              <a:t> </a:t>
            </a:r>
            <a:r>
              <a:rPr lang="bg" dirty="0" err="1">
                <a:ea typeface="+mn-lt"/>
                <a:cs typeface="+mn-lt"/>
              </a:rPr>
              <a:t>norms</a:t>
            </a:r>
            <a:r>
              <a:rPr lang="bg" dirty="0">
                <a:ea typeface="+mn-lt"/>
                <a:cs typeface="+mn-lt"/>
              </a:rPr>
              <a:t>, </a:t>
            </a:r>
            <a:r>
              <a:rPr lang="bg" dirty="0" err="1">
                <a:ea typeface="+mn-lt"/>
                <a:cs typeface="+mn-lt"/>
              </a:rPr>
              <a:t>is</a:t>
            </a:r>
            <a:r>
              <a:rPr lang="bg" dirty="0">
                <a:ea typeface="+mn-lt"/>
                <a:cs typeface="+mn-lt"/>
              </a:rPr>
              <a:t> </a:t>
            </a:r>
            <a:r>
              <a:rPr lang="bg" dirty="0" err="1">
                <a:ea typeface="+mn-lt"/>
                <a:cs typeface="+mn-lt"/>
              </a:rPr>
              <a:t>focused</a:t>
            </a:r>
            <a:r>
              <a:rPr lang="bg" dirty="0">
                <a:ea typeface="+mn-lt"/>
                <a:cs typeface="+mn-lt"/>
              </a:rPr>
              <a:t> </a:t>
            </a:r>
            <a:r>
              <a:rPr lang="bg" dirty="0" err="1">
                <a:ea typeface="+mn-lt"/>
                <a:cs typeface="+mn-lt"/>
              </a:rPr>
              <a:t>on</a:t>
            </a:r>
            <a:r>
              <a:rPr lang="bg" dirty="0">
                <a:ea typeface="+mn-lt"/>
                <a:cs typeface="+mn-lt"/>
              </a:rPr>
              <a:t> </a:t>
            </a:r>
            <a:r>
              <a:rPr lang="bg" dirty="0" err="1">
                <a:ea typeface="+mn-lt"/>
                <a:cs typeface="+mn-lt"/>
              </a:rPr>
              <a:t>the</a:t>
            </a:r>
            <a:r>
              <a:rPr lang="bg" dirty="0">
                <a:ea typeface="+mn-lt"/>
                <a:cs typeface="+mn-lt"/>
              </a:rPr>
              <a:t> </a:t>
            </a:r>
            <a:r>
              <a:rPr lang="bg" dirty="0" err="1">
                <a:ea typeface="+mn-lt"/>
                <a:cs typeface="+mn-lt"/>
              </a:rPr>
              <a:t>following</a:t>
            </a:r>
            <a:r>
              <a:rPr lang="bg" dirty="0">
                <a:ea typeface="+mn-lt"/>
                <a:cs typeface="+mn-lt"/>
              </a:rPr>
              <a:t> </a:t>
            </a:r>
            <a:r>
              <a:rPr lang="bg" dirty="0" err="1">
                <a:ea typeface="+mn-lt"/>
                <a:cs typeface="+mn-lt"/>
              </a:rPr>
              <a:t>three</a:t>
            </a:r>
            <a:r>
              <a:rPr lang="bg" dirty="0">
                <a:ea typeface="+mn-lt"/>
                <a:cs typeface="+mn-lt"/>
              </a:rPr>
              <a:t> </a:t>
            </a:r>
            <a:r>
              <a:rPr lang="bg" dirty="0" err="1">
                <a:ea typeface="+mn-lt"/>
                <a:cs typeface="+mn-lt"/>
              </a:rPr>
              <a:t>sources</a:t>
            </a:r>
            <a:r>
              <a:rPr lang="bg" dirty="0">
                <a:ea typeface="+mn-lt"/>
                <a:cs typeface="+mn-lt"/>
              </a:rPr>
              <a:t> </a:t>
            </a:r>
            <a:r>
              <a:rPr lang="bg" dirty="0" err="1">
                <a:ea typeface="+mn-lt"/>
                <a:cs typeface="+mn-lt"/>
              </a:rPr>
              <a:t>of</a:t>
            </a:r>
            <a:r>
              <a:rPr lang="bg" dirty="0">
                <a:ea typeface="+mn-lt"/>
                <a:cs typeface="+mn-lt"/>
              </a:rPr>
              <a:t> </a:t>
            </a:r>
            <a:r>
              <a:rPr lang="bg" dirty="0" err="1">
                <a:ea typeface="+mn-lt"/>
                <a:cs typeface="+mn-lt"/>
              </a:rPr>
              <a:t>information</a:t>
            </a:r>
            <a:r>
              <a:rPr lang="bg" dirty="0">
                <a:ea typeface="+mn-lt"/>
                <a:cs typeface="+mn-lt"/>
              </a:rPr>
              <a:t>:</a:t>
            </a:r>
          </a:p>
          <a:p>
            <a:pPr marL="0" indent="0">
              <a:buClr>
                <a:srgbClr val="B96C11"/>
              </a:buClr>
              <a:buNone/>
            </a:pPr>
            <a:r>
              <a:rPr lang="bg" dirty="0">
                <a:ea typeface="+mn-lt"/>
                <a:cs typeface="+mn-lt"/>
              </a:rPr>
              <a:t> 1. </a:t>
            </a:r>
            <a:r>
              <a:rPr lang="bg" dirty="0" err="1">
                <a:ea typeface="+mn-lt"/>
                <a:cs typeface="+mn-lt"/>
              </a:rPr>
              <a:t>Questionnaire</a:t>
            </a:r>
            <a:r>
              <a:rPr lang="bg" dirty="0">
                <a:ea typeface="+mn-lt"/>
                <a:cs typeface="+mn-lt"/>
              </a:rPr>
              <a:t>  </a:t>
            </a:r>
            <a:r>
              <a:rPr lang="bg" dirty="0" err="1">
                <a:ea typeface="+mn-lt"/>
                <a:cs typeface="+mn-lt"/>
              </a:rPr>
              <a:t>with</a:t>
            </a:r>
            <a:r>
              <a:rPr lang="bg" dirty="0">
                <a:ea typeface="+mn-lt"/>
                <a:cs typeface="+mn-lt"/>
              </a:rPr>
              <a:t> </a:t>
            </a:r>
            <a:r>
              <a:rPr lang="bg" dirty="0" err="1">
                <a:ea typeface="+mn-lt"/>
                <a:cs typeface="+mn-lt"/>
              </a:rPr>
              <a:t>closed</a:t>
            </a:r>
            <a:r>
              <a:rPr lang="bg" dirty="0">
                <a:ea typeface="+mn-lt"/>
                <a:cs typeface="+mn-lt"/>
              </a:rPr>
              <a:t> </a:t>
            </a:r>
            <a:r>
              <a:rPr lang="bg" dirty="0" err="1">
                <a:ea typeface="+mn-lt"/>
                <a:cs typeface="+mn-lt"/>
              </a:rPr>
              <a:t>questions</a:t>
            </a:r>
            <a:r>
              <a:rPr lang="bg" dirty="0">
                <a:ea typeface="+mn-lt"/>
                <a:cs typeface="+mn-lt"/>
              </a:rPr>
              <a:t> </a:t>
            </a:r>
            <a:r>
              <a:rPr lang="bg" dirty="0" err="1">
                <a:ea typeface="+mn-lt"/>
                <a:cs typeface="+mn-lt"/>
              </a:rPr>
              <a:t>aimed</a:t>
            </a:r>
            <a:r>
              <a:rPr lang="bg" dirty="0">
                <a:ea typeface="+mn-lt"/>
                <a:cs typeface="+mn-lt"/>
              </a:rPr>
              <a:t> </a:t>
            </a:r>
            <a:r>
              <a:rPr lang="bg" dirty="0" err="1">
                <a:ea typeface="+mn-lt"/>
                <a:cs typeface="+mn-lt"/>
              </a:rPr>
              <a:t>at</a:t>
            </a:r>
            <a:r>
              <a:rPr lang="bg" dirty="0">
                <a:ea typeface="+mn-lt"/>
                <a:cs typeface="+mn-lt"/>
              </a:rPr>
              <a:t> </a:t>
            </a:r>
            <a:r>
              <a:rPr lang="bg" dirty="0" err="1">
                <a:ea typeface="+mn-lt"/>
                <a:cs typeface="+mn-lt"/>
              </a:rPr>
              <a:t>the</a:t>
            </a:r>
            <a:r>
              <a:rPr lang="bg" dirty="0">
                <a:ea typeface="+mn-lt"/>
                <a:cs typeface="+mn-lt"/>
              </a:rPr>
              <a:t> </a:t>
            </a:r>
            <a:r>
              <a:rPr lang="bg" dirty="0" err="1">
                <a:ea typeface="+mn-lt"/>
                <a:cs typeface="+mn-lt"/>
              </a:rPr>
              <a:t>students</a:t>
            </a:r>
            <a:endParaRPr lang="bg" dirty="0">
              <a:ea typeface="+mn-lt"/>
              <a:cs typeface="+mn-lt"/>
            </a:endParaRPr>
          </a:p>
          <a:p>
            <a:pPr marL="0" indent="0">
              <a:buNone/>
            </a:pPr>
            <a:r>
              <a:rPr lang="bg" dirty="0">
                <a:ea typeface="+mn-lt"/>
                <a:cs typeface="+mn-lt"/>
              </a:rPr>
              <a:t>                                                                                                                                                                                                                                                                                                                                                                                                                                                                  </a:t>
            </a:r>
          </a:p>
          <a:p>
            <a:pPr marL="0" indent="0">
              <a:buNone/>
            </a:pPr>
            <a:endParaRPr lang="bg" dirty="0">
              <a:ea typeface="+mn-lt"/>
              <a:cs typeface="+mn-lt"/>
            </a:endParaRPr>
          </a:p>
          <a:p>
            <a:pPr marL="0" indent="0">
              <a:buNone/>
            </a:pPr>
            <a:endParaRPr lang="bg" dirty="0">
              <a:ea typeface="+mn-lt"/>
              <a:cs typeface="+mn-lt"/>
            </a:endParaRPr>
          </a:p>
          <a:p>
            <a:pPr marL="0" indent="0">
              <a:buNone/>
            </a:pPr>
            <a:endParaRPr lang="bg" dirty="0">
              <a:ea typeface="+mn-lt"/>
              <a:cs typeface="+mn-lt"/>
            </a:endParaRPr>
          </a:p>
          <a:p>
            <a:pPr marL="0" indent="0">
              <a:buNone/>
            </a:pPr>
            <a:endParaRPr lang="bg" dirty="0">
              <a:ea typeface="+mn-lt"/>
              <a:cs typeface="+mn-lt"/>
            </a:endParaRPr>
          </a:p>
          <a:p>
            <a:pPr marL="0" indent="0">
              <a:buNone/>
            </a:pPr>
            <a:endParaRPr lang="bg" dirty="0">
              <a:ea typeface="+mn-lt"/>
              <a:cs typeface="+mn-lt"/>
            </a:endParaRPr>
          </a:p>
          <a:p>
            <a:pPr marL="0" indent="0">
              <a:buNone/>
            </a:pPr>
            <a:endParaRPr lang="bg" dirty="0">
              <a:ea typeface="+mn-lt"/>
              <a:cs typeface="+mn-lt"/>
            </a:endParaRPr>
          </a:p>
          <a:p>
            <a:pPr marL="0" indent="0">
              <a:buNone/>
            </a:pPr>
            <a:endParaRPr lang="bg" dirty="0">
              <a:ea typeface="+mn-lt"/>
              <a:cs typeface="+mn-lt"/>
            </a:endParaRPr>
          </a:p>
          <a:p>
            <a:pPr marL="0" indent="0">
              <a:buNone/>
            </a:pPr>
            <a:r>
              <a:rPr lang="bg" dirty="0">
                <a:ea typeface="+mn-lt"/>
                <a:cs typeface="+mn-lt"/>
              </a:rPr>
              <a:t>                                                                                                                                                                                                                                                                                                                                                        </a:t>
            </a:r>
            <a:r>
              <a:rPr lang="bg" dirty="0" err="1">
                <a:ea typeface="+mn-lt"/>
                <a:cs typeface="+mn-lt"/>
              </a:rPr>
              <a:t>Mihaila</a:t>
            </a:r>
            <a:r>
              <a:rPr lang="bg" dirty="0">
                <a:ea typeface="+mn-lt"/>
                <a:cs typeface="+mn-lt"/>
              </a:rPr>
              <a:t> </a:t>
            </a:r>
            <a:r>
              <a:rPr lang="bg" dirty="0" err="1">
                <a:ea typeface="+mn-lt"/>
                <a:cs typeface="+mn-lt"/>
              </a:rPr>
              <a:t>Mihaleva</a:t>
            </a:r>
            <a:r>
              <a:rPr lang="bg" dirty="0">
                <a:ea typeface="+mn-lt"/>
                <a:cs typeface="+mn-lt"/>
              </a:rPr>
              <a:t>      </a:t>
            </a:r>
            <a:endParaRPr lang="bg" dirty="0"/>
          </a:p>
          <a:p>
            <a:pPr marL="0" indent="0">
              <a:buNone/>
            </a:pPr>
            <a:endParaRPr lang="bg" dirty="0"/>
          </a:p>
        </p:txBody>
      </p:sp>
      <p:pic>
        <p:nvPicPr>
          <p:cNvPr id="9" name="Картина 10" descr="Картина, която съдържа текст&#10;&#10;Описанието е генерирано автоматично">
            <a:extLst>
              <a:ext uri="{FF2B5EF4-FFF2-40B4-BE49-F238E27FC236}">
                <a16:creationId xmlns:a16="http://schemas.microsoft.com/office/drawing/2014/main" id="{F41FC22A-297B-4E28-AADE-1E50ED3CA8D5}"/>
              </a:ext>
            </a:extLst>
          </p:cNvPr>
          <p:cNvPicPr>
            <a:picLocks noChangeAspect="1"/>
          </p:cNvPicPr>
          <p:nvPr/>
        </p:nvPicPr>
        <p:blipFill>
          <a:blip r:embed="rId3"/>
          <a:stretch>
            <a:fillRect/>
          </a:stretch>
        </p:blipFill>
        <p:spPr>
          <a:xfrm>
            <a:off x="4841081" y="2024062"/>
            <a:ext cx="1831181" cy="2667000"/>
          </a:xfrm>
          <a:prstGeom prst="rect">
            <a:avLst/>
          </a:prstGeom>
        </p:spPr>
      </p:pic>
      <p:pic>
        <p:nvPicPr>
          <p:cNvPr id="11" name="Картина 18">
            <a:extLst>
              <a:ext uri="{FF2B5EF4-FFF2-40B4-BE49-F238E27FC236}">
                <a16:creationId xmlns:a16="http://schemas.microsoft.com/office/drawing/2014/main" id="{3AB3F89C-0DCB-4C92-97EE-BB795577F280}"/>
              </a:ext>
            </a:extLst>
          </p:cNvPr>
          <p:cNvPicPr>
            <a:picLocks noChangeAspect="1"/>
          </p:cNvPicPr>
          <p:nvPr/>
        </p:nvPicPr>
        <p:blipFill>
          <a:blip r:embed="rId4"/>
          <a:stretch>
            <a:fillRect/>
          </a:stretch>
        </p:blipFill>
        <p:spPr>
          <a:xfrm>
            <a:off x="7319961" y="2064542"/>
            <a:ext cx="1814514" cy="2562227"/>
          </a:xfrm>
          <a:prstGeom prst="rect">
            <a:avLst/>
          </a:prstGeom>
        </p:spPr>
      </p:pic>
      <p:pic>
        <p:nvPicPr>
          <p:cNvPr id="19" name="Картина 19">
            <a:extLst>
              <a:ext uri="{FF2B5EF4-FFF2-40B4-BE49-F238E27FC236}">
                <a16:creationId xmlns:a16="http://schemas.microsoft.com/office/drawing/2014/main" id="{83D29014-FAC9-4EC7-856B-F9DEB85BDE80}"/>
              </a:ext>
            </a:extLst>
          </p:cNvPr>
          <p:cNvPicPr>
            <a:picLocks noChangeAspect="1"/>
          </p:cNvPicPr>
          <p:nvPr/>
        </p:nvPicPr>
        <p:blipFill>
          <a:blip r:embed="rId5"/>
          <a:stretch>
            <a:fillRect/>
          </a:stretch>
        </p:blipFill>
        <p:spPr>
          <a:xfrm>
            <a:off x="9832184" y="2069305"/>
            <a:ext cx="1826418" cy="2576514"/>
          </a:xfrm>
          <a:prstGeom prst="rect">
            <a:avLst/>
          </a:prstGeom>
        </p:spPr>
      </p:pic>
    </p:spTree>
    <p:extLst>
      <p:ext uri="{BB962C8B-B14F-4D97-AF65-F5344CB8AC3E}">
        <p14:creationId xmlns:p14="http://schemas.microsoft.com/office/powerpoint/2010/main" val="160095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ppt_x"/>
                                          </p:val>
                                        </p:tav>
                                        <p:tav tm="100000">
                                          <p:val>
                                            <p:strVal val="#ppt_x"/>
                                          </p:val>
                                        </p:tav>
                                      </p:tavLst>
                                    </p:anim>
                                    <p:anim calcmode="lin" valueType="num">
                                      <p:cBhvr additive="base">
                                        <p:cTn id="1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9"/>
                                        </p:tgtEl>
                                        <p:attrNameLst>
                                          <p:attrName>style.visibility</p:attrName>
                                        </p:attrNameLst>
                                      </p:cBhvr>
                                      <p:to>
                                        <p:strVal val="visible"/>
                                      </p:to>
                                    </p:set>
                                    <p:anim calcmode="lin" valueType="num">
                                      <p:cBhvr additive="base">
                                        <p:cTn id="23" dur="500" fill="hold"/>
                                        <p:tgtEl>
                                          <p:spTgt spid="19"/>
                                        </p:tgtEl>
                                        <p:attrNameLst>
                                          <p:attrName>ppt_x</p:attrName>
                                        </p:attrNameLst>
                                      </p:cBhvr>
                                      <p:tavLst>
                                        <p:tav tm="0">
                                          <p:val>
                                            <p:strVal val="#ppt_x"/>
                                          </p:val>
                                        </p:tav>
                                        <p:tav tm="100000">
                                          <p:val>
                                            <p:strVal val="#ppt_x"/>
                                          </p:val>
                                        </p:tav>
                                      </p:tavLst>
                                    </p:anim>
                                    <p:anim calcmode="lin" valueType="num">
                                      <p:cBhvr additive="base">
                                        <p:cTn id="24"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Заглавие 1">
            <a:extLst>
              <a:ext uri="{FF2B5EF4-FFF2-40B4-BE49-F238E27FC236}">
                <a16:creationId xmlns:a16="http://schemas.microsoft.com/office/drawing/2014/main" id="{9B298627-7E29-4089-B987-A1DB9ED60214}"/>
              </a:ext>
            </a:extLst>
          </p:cNvPr>
          <p:cNvSpPr>
            <a:spLocks noGrp="1"/>
          </p:cNvSpPr>
          <p:nvPr>
            <p:ph type="title"/>
          </p:nvPr>
        </p:nvSpPr>
        <p:spPr>
          <a:xfrm>
            <a:off x="234175" y="685801"/>
            <a:ext cx="3195637" cy="5105400"/>
          </a:xfrm>
        </p:spPr>
        <p:txBody>
          <a:bodyPr>
            <a:normAutofit/>
          </a:bodyPr>
          <a:lstStyle/>
          <a:p>
            <a:pPr algn="l"/>
            <a:r>
              <a:rPr lang="bg-BG" sz="3200" dirty="0" err="1">
                <a:solidFill>
                  <a:srgbClr val="FFFFFF"/>
                </a:solidFill>
              </a:rPr>
              <a:t>Proposed</a:t>
            </a:r>
            <a:r>
              <a:rPr lang="bg-BG" sz="3200" dirty="0">
                <a:solidFill>
                  <a:srgbClr val="FFFFFF"/>
                </a:solidFill>
              </a:rPr>
              <a:t> </a:t>
            </a:r>
            <a:r>
              <a:rPr lang="bg-BG" sz="3200" dirty="0" err="1">
                <a:solidFill>
                  <a:srgbClr val="FFFFFF"/>
                </a:solidFill>
              </a:rPr>
              <a:t>Method</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Контейнер за съдържание 2">
            <a:extLst>
              <a:ext uri="{FF2B5EF4-FFF2-40B4-BE49-F238E27FC236}">
                <a16:creationId xmlns:a16="http://schemas.microsoft.com/office/drawing/2014/main" id="{760822A8-B539-4CF7-852C-88164A249673}"/>
              </a:ext>
            </a:extLst>
          </p:cNvPr>
          <p:cNvSpPr>
            <a:spLocks noGrp="1"/>
          </p:cNvSpPr>
          <p:nvPr>
            <p:ph idx="1"/>
          </p:nvPr>
        </p:nvSpPr>
        <p:spPr>
          <a:xfrm>
            <a:off x="4902795" y="102396"/>
            <a:ext cx="6624041" cy="6534149"/>
          </a:xfrm>
        </p:spPr>
        <p:txBody>
          <a:bodyPr>
            <a:normAutofit fontScale="92500" lnSpcReduction="20000"/>
          </a:bodyPr>
          <a:lstStyle/>
          <a:p>
            <a:pPr marL="0" indent="0">
              <a:buNone/>
            </a:pPr>
            <a:endParaRPr lang="bg" sz="2000" dirty="0">
              <a:ea typeface="+mn-lt"/>
              <a:cs typeface="+mn-lt"/>
            </a:endParaRPr>
          </a:p>
          <a:p>
            <a:pPr>
              <a:buClr>
                <a:srgbClr val="B96C11"/>
              </a:buClr>
            </a:pPr>
            <a:r>
              <a:rPr lang="bg" sz="2000" dirty="0">
                <a:ea typeface="+mn-lt"/>
                <a:cs typeface="+mn-lt"/>
              </a:rPr>
              <a:t>2. </a:t>
            </a:r>
            <a:r>
              <a:rPr lang="bg" sz="2000" dirty="0" err="1">
                <a:ea typeface="+mn-lt"/>
                <a:cs typeface="+mn-lt"/>
              </a:rPr>
              <a:t>Questionnaire</a:t>
            </a:r>
            <a:r>
              <a:rPr lang="bg" sz="2000" dirty="0">
                <a:ea typeface="+mn-lt"/>
                <a:cs typeface="+mn-lt"/>
              </a:rPr>
              <a:t> </a:t>
            </a:r>
            <a:r>
              <a:rPr lang="bg" sz="2000" dirty="0" err="1">
                <a:ea typeface="+mn-lt"/>
                <a:cs typeface="+mn-lt"/>
              </a:rPr>
              <a:t>aimed</a:t>
            </a:r>
            <a:r>
              <a:rPr lang="bg" sz="2000" dirty="0">
                <a:ea typeface="+mn-lt"/>
                <a:cs typeface="+mn-lt"/>
              </a:rPr>
              <a:t> </a:t>
            </a:r>
            <a:r>
              <a:rPr lang="bg" sz="2000" dirty="0" err="1">
                <a:ea typeface="+mn-lt"/>
                <a:cs typeface="+mn-lt"/>
              </a:rPr>
              <a:t>at</a:t>
            </a:r>
            <a:r>
              <a:rPr lang="bg" sz="2000" dirty="0">
                <a:ea typeface="+mn-lt"/>
                <a:cs typeface="+mn-lt"/>
              </a:rPr>
              <a:t> </a:t>
            </a:r>
            <a:r>
              <a:rPr lang="bg" sz="2000" dirty="0" err="1">
                <a:ea typeface="+mn-lt"/>
                <a:cs typeface="+mn-lt"/>
              </a:rPr>
              <a:t>the</a:t>
            </a:r>
            <a:r>
              <a:rPr lang="bg" sz="2000" dirty="0">
                <a:ea typeface="+mn-lt"/>
                <a:cs typeface="+mn-lt"/>
              </a:rPr>
              <a:t> </a:t>
            </a:r>
            <a:r>
              <a:rPr lang="bg" sz="2000" dirty="0" err="1">
                <a:ea typeface="+mn-lt"/>
                <a:cs typeface="+mn-lt"/>
              </a:rPr>
              <a:t>university</a:t>
            </a:r>
            <a:r>
              <a:rPr lang="bg" sz="2000" dirty="0">
                <a:ea typeface="+mn-lt"/>
                <a:cs typeface="+mn-lt"/>
              </a:rPr>
              <a:t> </a:t>
            </a:r>
            <a:r>
              <a:rPr lang="bg" sz="2000" dirty="0" err="1">
                <a:ea typeface="+mn-lt"/>
                <a:cs typeface="+mn-lt"/>
              </a:rPr>
              <a:t>staff</a:t>
            </a:r>
            <a:r>
              <a:rPr lang="bg" sz="2000" dirty="0">
                <a:ea typeface="+mn-lt"/>
                <a:cs typeface="+mn-lt"/>
              </a:rPr>
              <a:t>.</a:t>
            </a:r>
            <a:endParaRPr lang="bg" sz="2000" dirty="0"/>
          </a:p>
          <a:p>
            <a:pPr marL="0" indent="0">
              <a:buClr>
                <a:srgbClr val="B96C11"/>
              </a:buClr>
              <a:buNone/>
            </a:pPr>
            <a:endParaRPr lang="bg" sz="2000" dirty="0"/>
          </a:p>
          <a:p>
            <a:pPr>
              <a:buClr>
                <a:srgbClr val="B96C11"/>
              </a:buClr>
            </a:pPr>
            <a:endParaRPr lang="bg" sz="2000" dirty="0"/>
          </a:p>
          <a:p>
            <a:pPr>
              <a:buClr>
                <a:srgbClr val="B96C11"/>
              </a:buClr>
            </a:pPr>
            <a:endParaRPr lang="bg" sz="2000" dirty="0"/>
          </a:p>
          <a:p>
            <a:pPr>
              <a:buClr>
                <a:srgbClr val="B96C11"/>
              </a:buClr>
            </a:pPr>
            <a:endParaRPr lang="bg" sz="2000" dirty="0"/>
          </a:p>
          <a:p>
            <a:pPr>
              <a:buClr>
                <a:srgbClr val="B96C11"/>
              </a:buClr>
            </a:pPr>
            <a:endParaRPr lang="bg" sz="2000" dirty="0"/>
          </a:p>
          <a:p>
            <a:pPr>
              <a:buClr>
                <a:srgbClr val="B96C11"/>
              </a:buClr>
            </a:pPr>
            <a:endParaRPr lang="bg" sz="2000" dirty="0"/>
          </a:p>
          <a:p>
            <a:pPr>
              <a:buClr>
                <a:srgbClr val="B96C11"/>
              </a:buClr>
            </a:pPr>
            <a:endParaRPr lang="bg" sz="2000" dirty="0"/>
          </a:p>
          <a:p>
            <a:pPr marL="0" indent="0">
              <a:buClr>
                <a:srgbClr val="B96C11"/>
              </a:buClr>
              <a:buNone/>
            </a:pPr>
            <a:r>
              <a:rPr lang="bg" sz="2000" dirty="0">
                <a:ea typeface="+mn-lt"/>
                <a:cs typeface="+mn-lt"/>
              </a:rPr>
              <a:t>   </a:t>
            </a:r>
          </a:p>
          <a:p>
            <a:pPr marL="0" indent="0">
              <a:buNone/>
            </a:pPr>
            <a:endParaRPr lang="bg" sz="2000" dirty="0">
              <a:ea typeface="+mn-lt"/>
              <a:cs typeface="+mn-lt"/>
            </a:endParaRPr>
          </a:p>
          <a:p>
            <a:pPr marL="0" indent="0">
              <a:buClr>
                <a:srgbClr val="EB8F22">
                  <a:lumMod val="75000"/>
                </a:srgbClr>
              </a:buClr>
              <a:buNone/>
            </a:pPr>
            <a:r>
              <a:rPr lang="bg" sz="2000" dirty="0">
                <a:ea typeface="+mn-lt"/>
                <a:cs typeface="+mn-lt"/>
              </a:rPr>
              <a:t>       3. </a:t>
            </a:r>
            <a:r>
              <a:rPr lang="bg" sz="2000" dirty="0" err="1">
                <a:ea typeface="+mn-lt"/>
                <a:cs typeface="+mn-lt"/>
              </a:rPr>
              <a:t>List</a:t>
            </a:r>
            <a:r>
              <a:rPr lang="bg" sz="2000" dirty="0">
                <a:ea typeface="+mn-lt"/>
                <a:cs typeface="+mn-lt"/>
              </a:rPr>
              <a:t> </a:t>
            </a:r>
            <a:r>
              <a:rPr lang="bg" sz="2000" dirty="0" err="1">
                <a:ea typeface="+mn-lt"/>
                <a:cs typeface="+mn-lt"/>
              </a:rPr>
              <a:t>of</a:t>
            </a:r>
            <a:r>
              <a:rPr lang="bg" sz="2000" dirty="0">
                <a:ea typeface="+mn-lt"/>
                <a:cs typeface="+mn-lt"/>
              </a:rPr>
              <a:t> </a:t>
            </a:r>
            <a:r>
              <a:rPr lang="bg" sz="2000" dirty="0" err="1">
                <a:ea typeface="+mn-lt"/>
                <a:cs typeface="+mn-lt"/>
              </a:rPr>
              <a:t>the</a:t>
            </a:r>
            <a:r>
              <a:rPr lang="bg" sz="2000" dirty="0">
                <a:ea typeface="+mn-lt"/>
                <a:cs typeface="+mn-lt"/>
              </a:rPr>
              <a:t> </a:t>
            </a:r>
            <a:r>
              <a:rPr lang="bg" sz="2000" dirty="0" err="1">
                <a:ea typeface="+mn-lt"/>
                <a:cs typeface="+mn-lt"/>
              </a:rPr>
              <a:t>literature</a:t>
            </a:r>
            <a:r>
              <a:rPr lang="bg" sz="2000" dirty="0">
                <a:ea typeface="+mn-lt"/>
                <a:cs typeface="+mn-lt"/>
              </a:rPr>
              <a:t> </a:t>
            </a:r>
            <a:r>
              <a:rPr lang="bg" sz="2000" dirty="0" err="1">
                <a:ea typeface="+mn-lt"/>
                <a:cs typeface="+mn-lt"/>
              </a:rPr>
              <a:t>used</a:t>
            </a:r>
            <a:r>
              <a:rPr lang="bg" sz="2000" dirty="0">
                <a:ea typeface="+mn-lt"/>
                <a:cs typeface="+mn-lt"/>
              </a:rPr>
              <a:t> </a:t>
            </a:r>
          </a:p>
          <a:p>
            <a:pPr>
              <a:buClr>
                <a:srgbClr val="B96C11"/>
              </a:buClr>
            </a:pPr>
            <a:r>
              <a:rPr lang="bg" sz="2000" dirty="0">
                <a:ea typeface="+mn-lt"/>
                <a:cs typeface="+mn-lt"/>
              </a:rPr>
              <a:t>International </a:t>
            </a:r>
            <a:r>
              <a:rPr lang="bg" sz="2000" dirty="0" err="1">
                <a:ea typeface="+mn-lt"/>
                <a:cs typeface="+mn-lt"/>
              </a:rPr>
              <a:t>Journal</a:t>
            </a:r>
            <a:r>
              <a:rPr lang="bg" sz="2000" dirty="0">
                <a:ea typeface="+mn-lt"/>
                <a:cs typeface="+mn-lt"/>
              </a:rPr>
              <a:t> </a:t>
            </a:r>
            <a:r>
              <a:rPr lang="bg" sz="2000" dirty="0" err="1">
                <a:ea typeface="+mn-lt"/>
                <a:cs typeface="+mn-lt"/>
              </a:rPr>
              <a:t>of</a:t>
            </a:r>
            <a:r>
              <a:rPr lang="bg" sz="2000" dirty="0">
                <a:ea typeface="+mn-lt"/>
                <a:cs typeface="+mn-lt"/>
              </a:rPr>
              <a:t> </a:t>
            </a:r>
            <a:r>
              <a:rPr lang="bg" sz="2000" dirty="0" err="1">
                <a:ea typeface="+mn-lt"/>
                <a:cs typeface="+mn-lt"/>
              </a:rPr>
              <a:t>Education</a:t>
            </a:r>
            <a:r>
              <a:rPr lang="bg" sz="2000" dirty="0">
                <a:ea typeface="+mn-lt"/>
                <a:cs typeface="+mn-lt"/>
              </a:rPr>
              <a:t> </a:t>
            </a:r>
            <a:r>
              <a:rPr lang="bg" sz="2000" dirty="0" err="1">
                <a:ea typeface="+mn-lt"/>
                <a:cs typeface="+mn-lt"/>
              </a:rPr>
              <a:t>and</a:t>
            </a:r>
            <a:r>
              <a:rPr lang="bg" sz="2000" dirty="0">
                <a:ea typeface="+mn-lt"/>
                <a:cs typeface="+mn-lt"/>
              </a:rPr>
              <a:t> </a:t>
            </a:r>
            <a:r>
              <a:rPr lang="bg" sz="2000" dirty="0" err="1">
                <a:ea typeface="+mn-lt"/>
                <a:cs typeface="+mn-lt"/>
              </a:rPr>
              <a:t>Development</a:t>
            </a:r>
            <a:r>
              <a:rPr lang="bg" sz="2000" dirty="0">
                <a:ea typeface="+mn-lt"/>
                <a:cs typeface="+mn-lt"/>
              </a:rPr>
              <a:t> </a:t>
            </a:r>
            <a:r>
              <a:rPr lang="bg" sz="2000" dirty="0" err="1">
                <a:ea typeface="+mn-lt"/>
                <a:cs typeface="+mn-lt"/>
              </a:rPr>
              <a:t>using</a:t>
            </a:r>
            <a:r>
              <a:rPr lang="bg" sz="2000" dirty="0">
                <a:ea typeface="+mn-lt"/>
                <a:cs typeface="+mn-lt"/>
              </a:rPr>
              <a:t> </a:t>
            </a:r>
            <a:r>
              <a:rPr lang="bg" sz="2000" dirty="0" err="1">
                <a:ea typeface="+mn-lt"/>
                <a:cs typeface="+mn-lt"/>
              </a:rPr>
              <a:t>Information</a:t>
            </a:r>
            <a:r>
              <a:rPr lang="bg" sz="2000" dirty="0">
                <a:ea typeface="+mn-lt"/>
                <a:cs typeface="+mn-lt"/>
              </a:rPr>
              <a:t> </a:t>
            </a:r>
            <a:r>
              <a:rPr lang="bg" sz="2000" dirty="0" err="1">
                <a:ea typeface="+mn-lt"/>
                <a:cs typeface="+mn-lt"/>
              </a:rPr>
              <a:t>and</a:t>
            </a:r>
            <a:r>
              <a:rPr lang="bg" sz="2000" dirty="0">
                <a:ea typeface="+mn-lt"/>
                <a:cs typeface="+mn-lt"/>
              </a:rPr>
              <a:t> </a:t>
            </a:r>
            <a:r>
              <a:rPr lang="bg" sz="2000" dirty="0" err="1">
                <a:ea typeface="+mn-lt"/>
                <a:cs typeface="+mn-lt"/>
              </a:rPr>
              <a:t>Communication</a:t>
            </a:r>
            <a:r>
              <a:rPr lang="bg" sz="2000" dirty="0">
                <a:ea typeface="+mn-lt"/>
                <a:cs typeface="+mn-lt"/>
              </a:rPr>
              <a:t> Technology (IJEDICT), 2014, </a:t>
            </a:r>
            <a:r>
              <a:rPr lang="bg" sz="2000" dirty="0" err="1">
                <a:ea typeface="+mn-lt"/>
                <a:cs typeface="+mn-lt"/>
              </a:rPr>
              <a:t>Vol</a:t>
            </a:r>
            <a:r>
              <a:rPr lang="bg" sz="2000" dirty="0">
                <a:ea typeface="+mn-lt"/>
                <a:cs typeface="+mn-lt"/>
              </a:rPr>
              <a:t>. 10, </a:t>
            </a:r>
            <a:r>
              <a:rPr lang="bg" sz="2000" dirty="0" err="1">
                <a:ea typeface="+mn-lt"/>
                <a:cs typeface="+mn-lt"/>
              </a:rPr>
              <a:t>Issue</a:t>
            </a:r>
            <a:r>
              <a:rPr lang="bg" sz="2000" dirty="0">
                <a:ea typeface="+mn-lt"/>
                <a:cs typeface="+mn-lt"/>
              </a:rPr>
              <a:t> 4, </a:t>
            </a:r>
            <a:r>
              <a:rPr lang="bg" sz="2000" dirty="0" err="1">
                <a:ea typeface="+mn-lt"/>
                <a:cs typeface="+mn-lt"/>
              </a:rPr>
              <a:t>pp</a:t>
            </a:r>
            <a:r>
              <a:rPr lang="bg" sz="2000" dirty="0">
                <a:ea typeface="+mn-lt"/>
                <a:cs typeface="+mn-lt"/>
              </a:rPr>
              <a:t>. 21-30 </a:t>
            </a:r>
            <a:endParaRPr lang="bg"/>
          </a:p>
          <a:p>
            <a:pPr>
              <a:buClr>
                <a:srgbClr val="B96C11"/>
              </a:buClr>
            </a:pPr>
            <a:r>
              <a:rPr lang="bg" sz="2000" dirty="0" err="1">
                <a:ea typeface="+mn-lt"/>
                <a:cs typeface="+mn-lt"/>
              </a:rPr>
              <a:t>Research</a:t>
            </a:r>
            <a:r>
              <a:rPr lang="bg" sz="2000" dirty="0">
                <a:ea typeface="+mn-lt"/>
                <a:cs typeface="+mn-lt"/>
              </a:rPr>
              <a:t> </a:t>
            </a:r>
            <a:r>
              <a:rPr lang="bg" sz="2000" dirty="0" err="1">
                <a:ea typeface="+mn-lt"/>
                <a:cs typeface="+mn-lt"/>
              </a:rPr>
              <a:t>in</a:t>
            </a:r>
            <a:r>
              <a:rPr lang="bg" sz="2000" dirty="0">
                <a:ea typeface="+mn-lt"/>
                <a:cs typeface="+mn-lt"/>
              </a:rPr>
              <a:t> </a:t>
            </a:r>
            <a:r>
              <a:rPr lang="bg" sz="2000" dirty="0" err="1">
                <a:ea typeface="+mn-lt"/>
                <a:cs typeface="+mn-lt"/>
              </a:rPr>
              <a:t>Learning</a:t>
            </a:r>
            <a:r>
              <a:rPr lang="bg" sz="2000" dirty="0">
                <a:ea typeface="+mn-lt"/>
                <a:cs typeface="+mn-lt"/>
              </a:rPr>
              <a:t> Technology </a:t>
            </a:r>
            <a:r>
              <a:rPr lang="bg" sz="2000" dirty="0" err="1">
                <a:ea typeface="+mn-lt"/>
                <a:cs typeface="+mn-lt"/>
              </a:rPr>
              <a:t>Vol</a:t>
            </a:r>
            <a:r>
              <a:rPr lang="bg" sz="2000" dirty="0">
                <a:ea typeface="+mn-lt"/>
                <a:cs typeface="+mn-lt"/>
              </a:rPr>
              <a:t>. 23, 2015 </a:t>
            </a:r>
            <a:endParaRPr lang="bg"/>
          </a:p>
          <a:p>
            <a:pPr>
              <a:buClr>
                <a:srgbClr val="B96C11"/>
              </a:buClr>
            </a:pPr>
            <a:r>
              <a:rPr lang="bg" sz="2000" dirty="0" err="1">
                <a:ea typeface="+mn-lt"/>
                <a:cs typeface="+mn-lt"/>
              </a:rPr>
              <a:t>The</a:t>
            </a:r>
            <a:r>
              <a:rPr lang="bg" sz="2000" dirty="0">
                <a:ea typeface="+mn-lt"/>
                <a:cs typeface="+mn-lt"/>
              </a:rPr>
              <a:t> </a:t>
            </a:r>
            <a:r>
              <a:rPr lang="bg" sz="2000" dirty="0" err="1">
                <a:ea typeface="+mn-lt"/>
                <a:cs typeface="+mn-lt"/>
              </a:rPr>
              <a:t>Delta</a:t>
            </a:r>
            <a:r>
              <a:rPr lang="bg" sz="2000" dirty="0">
                <a:ea typeface="+mn-lt"/>
                <a:cs typeface="+mn-lt"/>
              </a:rPr>
              <a:t> </a:t>
            </a:r>
            <a:r>
              <a:rPr lang="bg" sz="2000" dirty="0" err="1">
                <a:ea typeface="+mn-lt"/>
                <a:cs typeface="+mn-lt"/>
              </a:rPr>
              <a:t>Kappa</a:t>
            </a:r>
            <a:r>
              <a:rPr lang="bg" sz="2000" dirty="0">
                <a:ea typeface="+mn-lt"/>
                <a:cs typeface="+mn-lt"/>
              </a:rPr>
              <a:t> </a:t>
            </a:r>
            <a:r>
              <a:rPr lang="bg" sz="2000" dirty="0" err="1">
                <a:ea typeface="+mn-lt"/>
                <a:cs typeface="+mn-lt"/>
              </a:rPr>
              <a:t>Gamma</a:t>
            </a:r>
            <a:r>
              <a:rPr lang="bg" sz="2000" dirty="0">
                <a:ea typeface="+mn-lt"/>
                <a:cs typeface="+mn-lt"/>
              </a:rPr>
              <a:t> </a:t>
            </a:r>
            <a:r>
              <a:rPr lang="bg" sz="2000" dirty="0" err="1">
                <a:ea typeface="+mn-lt"/>
                <a:cs typeface="+mn-lt"/>
              </a:rPr>
              <a:t>bulletin</a:t>
            </a:r>
            <a:r>
              <a:rPr lang="bg" sz="2000" dirty="0">
                <a:ea typeface="+mn-lt"/>
                <a:cs typeface="+mn-lt"/>
              </a:rPr>
              <a:t>, 2020-01-01, Vol.86 (4), p.28-34</a:t>
            </a:r>
            <a:endParaRPr lang="bg" dirty="0"/>
          </a:p>
          <a:p>
            <a:pPr>
              <a:buClr>
                <a:srgbClr val="B96C11"/>
              </a:buClr>
            </a:pPr>
            <a:r>
              <a:rPr lang="bg" sz="2000" dirty="0"/>
              <a:t>                                                                             </a:t>
            </a:r>
            <a:r>
              <a:rPr lang="bg" sz="2000" dirty="0" err="1"/>
              <a:t>Mihaila</a:t>
            </a:r>
            <a:r>
              <a:rPr lang="bg" sz="2000" dirty="0"/>
              <a:t> </a:t>
            </a:r>
            <a:r>
              <a:rPr lang="bg" sz="2000" dirty="0" err="1"/>
              <a:t>Mihaleva</a:t>
            </a:r>
          </a:p>
        </p:txBody>
      </p:sp>
      <p:pic>
        <p:nvPicPr>
          <p:cNvPr id="6" name="Картина 6">
            <a:extLst>
              <a:ext uri="{FF2B5EF4-FFF2-40B4-BE49-F238E27FC236}">
                <a16:creationId xmlns:a16="http://schemas.microsoft.com/office/drawing/2014/main" id="{38B3B720-F978-487D-BE02-EC132DB3A7A2}"/>
              </a:ext>
            </a:extLst>
          </p:cNvPr>
          <p:cNvPicPr>
            <a:picLocks noChangeAspect="1"/>
          </p:cNvPicPr>
          <p:nvPr/>
        </p:nvPicPr>
        <p:blipFill>
          <a:blip r:embed="rId3"/>
          <a:stretch>
            <a:fillRect/>
          </a:stretch>
        </p:blipFill>
        <p:spPr>
          <a:xfrm>
            <a:off x="7105649" y="1133475"/>
            <a:ext cx="1897858" cy="2293144"/>
          </a:xfrm>
          <a:prstGeom prst="rect">
            <a:avLst/>
          </a:prstGeom>
        </p:spPr>
      </p:pic>
    </p:spTree>
    <p:extLst>
      <p:ext uri="{BB962C8B-B14F-4D97-AF65-F5344CB8AC3E}">
        <p14:creationId xmlns:p14="http://schemas.microsoft.com/office/powerpoint/2010/main" val="423799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Заглавие 1">
            <a:extLst>
              <a:ext uri="{FF2B5EF4-FFF2-40B4-BE49-F238E27FC236}">
                <a16:creationId xmlns:a16="http://schemas.microsoft.com/office/drawing/2014/main" id="{68B5EA01-85D0-4F9E-BCED-8243D86D8039}"/>
              </a:ext>
            </a:extLst>
          </p:cNvPr>
          <p:cNvSpPr>
            <a:spLocks noGrp="1"/>
          </p:cNvSpPr>
          <p:nvPr>
            <p:ph type="title"/>
          </p:nvPr>
        </p:nvSpPr>
        <p:spPr>
          <a:xfrm>
            <a:off x="496112" y="685801"/>
            <a:ext cx="2743200" cy="5105400"/>
          </a:xfrm>
        </p:spPr>
        <p:txBody>
          <a:bodyPr>
            <a:normAutofit/>
          </a:bodyPr>
          <a:lstStyle/>
          <a:p>
            <a:pPr algn="l"/>
            <a:r>
              <a:rPr lang="bg-BG" sz="3200" dirty="0" err="1">
                <a:solidFill>
                  <a:srgbClr val="FFFFFF"/>
                </a:solidFill>
              </a:rPr>
              <a:t>Research</a:t>
            </a:r>
            <a:r>
              <a:rPr lang="bg-BG" sz="3200" dirty="0">
                <a:solidFill>
                  <a:srgbClr val="FFFFFF"/>
                </a:solidFill>
              </a:rPr>
              <a:t> </a:t>
            </a:r>
            <a:r>
              <a:rPr lang="bg-BG" sz="3200" dirty="0" err="1">
                <a:solidFill>
                  <a:srgbClr val="FFFFFF"/>
                </a:solidFill>
              </a:rPr>
              <a:t>Timeline</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Контейнер за съдържание 2">
            <a:extLst>
              <a:ext uri="{FF2B5EF4-FFF2-40B4-BE49-F238E27FC236}">
                <a16:creationId xmlns:a16="http://schemas.microsoft.com/office/drawing/2014/main" id="{8BD24B21-6F9C-443A-A884-5EDED18A7ABA}"/>
              </a:ext>
            </a:extLst>
          </p:cNvPr>
          <p:cNvSpPr>
            <a:spLocks noGrp="1"/>
          </p:cNvSpPr>
          <p:nvPr>
            <p:ph idx="1"/>
          </p:nvPr>
        </p:nvSpPr>
        <p:spPr>
          <a:xfrm>
            <a:off x="8784231" y="5853113"/>
            <a:ext cx="3040261" cy="795337"/>
          </a:xfrm>
        </p:spPr>
        <p:txBody>
          <a:bodyPr>
            <a:normAutofit/>
          </a:bodyPr>
          <a:lstStyle/>
          <a:p>
            <a:endParaRPr lang="bg-BG" sz="2000"/>
          </a:p>
        </p:txBody>
      </p:sp>
    </p:spTree>
    <p:extLst>
      <p:ext uri="{BB962C8B-B14F-4D97-AF65-F5344CB8AC3E}">
        <p14:creationId xmlns:p14="http://schemas.microsoft.com/office/powerpoint/2010/main" val="2028526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643778-7F6C-4E8D-84D1-D5CDB992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22F88D-6907-48AF-B024-346E855E0D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Заглавие 1">
            <a:extLst>
              <a:ext uri="{FF2B5EF4-FFF2-40B4-BE49-F238E27FC236}">
                <a16:creationId xmlns:a16="http://schemas.microsoft.com/office/drawing/2014/main" id="{D794F495-AA4C-4928-A1D1-8F3D0B4AFA9B}"/>
              </a:ext>
            </a:extLst>
          </p:cNvPr>
          <p:cNvSpPr>
            <a:spLocks noGrp="1"/>
          </p:cNvSpPr>
          <p:nvPr>
            <p:ph type="title"/>
          </p:nvPr>
        </p:nvSpPr>
        <p:spPr>
          <a:xfrm>
            <a:off x="496112" y="685801"/>
            <a:ext cx="2743200" cy="5105400"/>
          </a:xfrm>
        </p:spPr>
        <p:txBody>
          <a:bodyPr>
            <a:normAutofit/>
          </a:bodyPr>
          <a:lstStyle/>
          <a:p>
            <a:pPr algn="l"/>
            <a:r>
              <a:rPr lang="bg-BG" sz="3200" dirty="0" err="1">
                <a:solidFill>
                  <a:srgbClr val="FFFFFF"/>
                </a:solidFill>
              </a:rPr>
              <a:t>Hypothesis</a:t>
            </a:r>
          </a:p>
        </p:txBody>
      </p:sp>
      <p:grpSp>
        <p:nvGrpSpPr>
          <p:cNvPr id="12" name="Group 11">
            <a:extLst>
              <a:ext uri="{FF2B5EF4-FFF2-40B4-BE49-F238E27FC236}">
                <a16:creationId xmlns:a16="http://schemas.microsoft.com/office/drawing/2014/main" id="{F3842748-48B5-4DD0-A06A-A31C74024A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548E99BE-1071-4690-9B9C-07926CEE5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9301F039-B467-413A-B25C-770E51069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9F06AEC1-5558-49E8-8CAC-FEBD00DF0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D10B76B9-BA68-471E-B58C-ED91198A9F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EB3913B-54A3-490E-BA4B-5D0330990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F75DC961-08A4-46F8-8A80-2E1FB977E1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 name="Контейнер за съдържание 2">
            <a:extLst>
              <a:ext uri="{FF2B5EF4-FFF2-40B4-BE49-F238E27FC236}">
                <a16:creationId xmlns:a16="http://schemas.microsoft.com/office/drawing/2014/main" id="{85CACDCC-73DB-42FC-A72C-F779DAE859F8}"/>
              </a:ext>
            </a:extLst>
          </p:cNvPr>
          <p:cNvSpPr>
            <a:spLocks noGrp="1"/>
          </p:cNvSpPr>
          <p:nvPr>
            <p:ph idx="1"/>
          </p:nvPr>
        </p:nvSpPr>
        <p:spPr>
          <a:xfrm>
            <a:off x="5117106" y="685801"/>
            <a:ext cx="6385918" cy="5105400"/>
          </a:xfrm>
        </p:spPr>
        <p:txBody>
          <a:bodyPr>
            <a:normAutofit/>
          </a:bodyPr>
          <a:lstStyle/>
          <a:p>
            <a:endParaRPr lang="bg-BG" sz="2000"/>
          </a:p>
        </p:txBody>
      </p:sp>
    </p:spTree>
    <p:extLst>
      <p:ext uri="{BB962C8B-B14F-4D97-AF65-F5344CB8AC3E}">
        <p14:creationId xmlns:p14="http://schemas.microsoft.com/office/powerpoint/2010/main" val="17801584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Широк екран</PresentationFormat>
  <Paragraphs>0</Paragraphs>
  <Slides>8</Slides>
  <Notes>0</Notes>
  <HiddenSlides>0</HiddenSlides>
  <MMClips>0</MMClips>
  <ScaleCrop>false</ScaleCrop>
  <HeadingPairs>
    <vt:vector size="4" baseType="variant">
      <vt:variant>
        <vt:lpstr>Тема</vt:lpstr>
      </vt:variant>
      <vt:variant>
        <vt:i4>1</vt:i4>
      </vt:variant>
      <vt:variant>
        <vt:lpstr>Заглавия на слайдовете</vt:lpstr>
      </vt:variant>
      <vt:variant>
        <vt:i4>8</vt:i4>
      </vt:variant>
    </vt:vector>
  </HeadingPairs>
  <TitlesOfParts>
    <vt:vector size="9" baseType="lpstr">
      <vt:lpstr>Parallax</vt:lpstr>
      <vt:lpstr>Assignment title: How we do use technology to collaborate at UWTSD? </vt:lpstr>
      <vt:lpstr>Introduction</vt:lpstr>
      <vt:lpstr>Relevant existing research</vt:lpstr>
      <vt:lpstr>Ethical Consideration</vt:lpstr>
      <vt:lpstr>Proposal Method</vt:lpstr>
      <vt:lpstr>Proposed Method</vt:lpstr>
      <vt:lpstr>Research Timeline</vt:lpstr>
      <vt:lpstr>Hypothesis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Презентация на PowerPoint</dc:title>
  <dc:creator/>
  <cp:lastModifiedBy/>
  <cp:revision>346</cp:revision>
  <dcterms:created xsi:type="dcterms:W3CDTF">2022-02-27T12:16:08Z</dcterms:created>
  <dcterms:modified xsi:type="dcterms:W3CDTF">2022-02-27T14:39:12Z</dcterms:modified>
</cp:coreProperties>
</file>