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sldIdLst>
    <p:sldId id="256" r:id="rId2"/>
    <p:sldId id="257" r:id="rId3"/>
    <p:sldId id="260" r:id="rId4"/>
    <p:sldId id="263"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3" d="100"/>
          <a:sy n="83" d="100"/>
        </p:scale>
        <p:origin x="68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niakhtar5@gmail.com" userId="b2228e6cf71347da" providerId="LiveId" clId="{90C2F311-66C9-4F04-A74F-E97BBAAC0561}"/>
    <pc:docChg chg="undo custSel addSld delSld modSld sldOrd">
      <pc:chgData name="roniakhtar5@gmail.com" userId="b2228e6cf71347da" providerId="LiveId" clId="{90C2F311-66C9-4F04-A74F-E97BBAAC0561}" dt="2022-03-12T15:19:31.652" v="9074" actId="6549"/>
      <pc:docMkLst>
        <pc:docMk/>
      </pc:docMkLst>
      <pc:sldChg chg="modSp mod">
        <pc:chgData name="roniakhtar5@gmail.com" userId="b2228e6cf71347da" providerId="LiveId" clId="{90C2F311-66C9-4F04-A74F-E97BBAAC0561}" dt="2022-03-12T15:19:31.652" v="9074" actId="6549"/>
        <pc:sldMkLst>
          <pc:docMk/>
          <pc:sldMk cId="3896672857" sldId="256"/>
        </pc:sldMkLst>
        <pc:spChg chg="mod">
          <ac:chgData name="roniakhtar5@gmail.com" userId="b2228e6cf71347da" providerId="LiveId" clId="{90C2F311-66C9-4F04-A74F-E97BBAAC0561}" dt="2022-03-12T15:19:31.652" v="9074" actId="6549"/>
          <ac:spMkLst>
            <pc:docMk/>
            <pc:sldMk cId="3896672857" sldId="256"/>
            <ac:spMk id="12" creationId="{8A9AD166-F8F8-47B7-9841-63C3BE73C97A}"/>
          </ac:spMkLst>
        </pc:spChg>
      </pc:sldChg>
      <pc:sldChg chg="addSp delSp modSp mod">
        <pc:chgData name="roniakhtar5@gmail.com" userId="b2228e6cf71347da" providerId="LiveId" clId="{90C2F311-66C9-4F04-A74F-E97BBAAC0561}" dt="2022-03-12T15:12:03.994" v="9061" actId="207"/>
        <pc:sldMkLst>
          <pc:docMk/>
          <pc:sldMk cId="3583568613" sldId="257"/>
        </pc:sldMkLst>
        <pc:spChg chg="mod">
          <ac:chgData name="roniakhtar5@gmail.com" userId="b2228e6cf71347da" providerId="LiveId" clId="{90C2F311-66C9-4F04-A74F-E97BBAAC0561}" dt="2022-02-08T18:59:27.080" v="737" actId="14100"/>
          <ac:spMkLst>
            <pc:docMk/>
            <pc:sldMk cId="3583568613" sldId="257"/>
            <ac:spMk id="7" creationId="{0D0EE2BF-9643-4D59-9D91-55BAE0C60A95}"/>
          </ac:spMkLst>
        </pc:spChg>
        <pc:spChg chg="mod">
          <ac:chgData name="roniakhtar5@gmail.com" userId="b2228e6cf71347da" providerId="LiveId" clId="{90C2F311-66C9-4F04-A74F-E97BBAAC0561}" dt="2022-02-08T18:59:31.840" v="738" actId="14100"/>
          <ac:spMkLst>
            <pc:docMk/>
            <pc:sldMk cId="3583568613" sldId="257"/>
            <ac:spMk id="20" creationId="{38D88966-259C-4EFF-A0C8-24418609EE3B}"/>
          </ac:spMkLst>
        </pc:spChg>
        <pc:spChg chg="mod">
          <ac:chgData name="roniakhtar5@gmail.com" userId="b2228e6cf71347da" providerId="LiveId" clId="{90C2F311-66C9-4F04-A74F-E97BBAAC0561}" dt="2022-03-12T14:54:59.880" v="8777" actId="20577"/>
          <ac:spMkLst>
            <pc:docMk/>
            <pc:sldMk cId="3583568613" sldId="257"/>
            <ac:spMk id="24" creationId="{536879F5-4A48-4022-A0A9-23B70AEA245B}"/>
          </ac:spMkLst>
        </pc:spChg>
        <pc:spChg chg="mod">
          <ac:chgData name="roniakhtar5@gmail.com" userId="b2228e6cf71347da" providerId="LiveId" clId="{90C2F311-66C9-4F04-A74F-E97BBAAC0561}" dt="2022-03-12T14:55:17.827" v="8778" actId="207"/>
          <ac:spMkLst>
            <pc:docMk/>
            <pc:sldMk cId="3583568613" sldId="257"/>
            <ac:spMk id="25" creationId="{8B175472-0A31-4D54-8F46-B06EBC116248}"/>
          </ac:spMkLst>
        </pc:spChg>
        <pc:spChg chg="add del mod">
          <ac:chgData name="roniakhtar5@gmail.com" userId="b2228e6cf71347da" providerId="LiveId" clId="{90C2F311-66C9-4F04-A74F-E97BBAAC0561}" dt="2022-02-08T18:47:33.390" v="611" actId="478"/>
          <ac:spMkLst>
            <pc:docMk/>
            <pc:sldMk cId="3583568613" sldId="257"/>
            <ac:spMk id="28" creationId="{A2D9EB1A-BE69-4222-B7A8-36B1F5575925}"/>
          </ac:spMkLst>
        </pc:spChg>
        <pc:spChg chg="add del mod">
          <ac:chgData name="roniakhtar5@gmail.com" userId="b2228e6cf71347da" providerId="LiveId" clId="{90C2F311-66C9-4F04-A74F-E97BBAAC0561}" dt="2022-02-08T18:47:33.390" v="611" actId="478"/>
          <ac:spMkLst>
            <pc:docMk/>
            <pc:sldMk cId="3583568613" sldId="257"/>
            <ac:spMk id="31" creationId="{DCCD2ED2-BEC0-4669-AC5E-54FE243762CD}"/>
          </ac:spMkLst>
        </pc:spChg>
        <pc:spChg chg="add del mod">
          <ac:chgData name="roniakhtar5@gmail.com" userId="b2228e6cf71347da" providerId="LiveId" clId="{90C2F311-66C9-4F04-A74F-E97BBAAC0561}" dt="2022-02-08T18:55:21.301" v="669" actId="478"/>
          <ac:spMkLst>
            <pc:docMk/>
            <pc:sldMk cId="3583568613" sldId="257"/>
            <ac:spMk id="33" creationId="{2D0777D0-6B81-45A3-8DC2-2E9D591B7E78}"/>
          </ac:spMkLst>
        </pc:spChg>
        <pc:spChg chg="add del mod">
          <ac:chgData name="roniakhtar5@gmail.com" userId="b2228e6cf71347da" providerId="LiveId" clId="{90C2F311-66C9-4F04-A74F-E97BBAAC0561}" dt="2022-02-08T18:55:57.833" v="672" actId="478"/>
          <ac:spMkLst>
            <pc:docMk/>
            <pc:sldMk cId="3583568613" sldId="257"/>
            <ac:spMk id="34" creationId="{247552E0-3D06-48B5-9D33-DD4494BC2FFB}"/>
          </ac:spMkLst>
        </pc:spChg>
        <pc:spChg chg="add del mod">
          <ac:chgData name="roniakhtar5@gmail.com" userId="b2228e6cf71347da" providerId="LiveId" clId="{90C2F311-66C9-4F04-A74F-E97BBAAC0561}" dt="2022-02-08T19:05:46.628" v="743" actId="478"/>
          <ac:spMkLst>
            <pc:docMk/>
            <pc:sldMk cId="3583568613" sldId="257"/>
            <ac:spMk id="45" creationId="{50CE867C-D828-4951-B01C-993F70E88AA3}"/>
          </ac:spMkLst>
        </pc:spChg>
        <pc:spChg chg="add mod">
          <ac:chgData name="roniakhtar5@gmail.com" userId="b2228e6cf71347da" providerId="LiveId" clId="{90C2F311-66C9-4F04-A74F-E97BBAAC0561}" dt="2022-02-08T19:10:11.663" v="792" actId="20577"/>
          <ac:spMkLst>
            <pc:docMk/>
            <pc:sldMk cId="3583568613" sldId="257"/>
            <ac:spMk id="46" creationId="{A4E0F3A0-20D2-4524-8D6E-83DF23E5B262}"/>
          </ac:spMkLst>
        </pc:spChg>
        <pc:spChg chg="add mod">
          <ac:chgData name="roniakhtar5@gmail.com" userId="b2228e6cf71347da" providerId="LiveId" clId="{90C2F311-66C9-4F04-A74F-E97BBAAC0561}" dt="2022-02-08T19:10:18.025" v="794" actId="20577"/>
          <ac:spMkLst>
            <pc:docMk/>
            <pc:sldMk cId="3583568613" sldId="257"/>
            <ac:spMk id="47" creationId="{13FED3EC-02AB-410E-9A8C-F89003CEDE42}"/>
          </ac:spMkLst>
        </pc:spChg>
        <pc:spChg chg="add mod">
          <ac:chgData name="roniakhtar5@gmail.com" userId="b2228e6cf71347da" providerId="LiveId" clId="{90C2F311-66C9-4F04-A74F-E97BBAAC0561}" dt="2022-03-12T15:11:11.629" v="9054" actId="207"/>
          <ac:spMkLst>
            <pc:docMk/>
            <pc:sldMk cId="3583568613" sldId="257"/>
            <ac:spMk id="48" creationId="{22228328-5E78-4025-A4DE-9210B5441E5E}"/>
          </ac:spMkLst>
        </pc:spChg>
        <pc:spChg chg="add mod">
          <ac:chgData name="roniakhtar5@gmail.com" userId="b2228e6cf71347da" providerId="LiveId" clId="{90C2F311-66C9-4F04-A74F-E97BBAAC0561}" dt="2022-03-12T15:11:06.954" v="9053" actId="207"/>
          <ac:spMkLst>
            <pc:docMk/>
            <pc:sldMk cId="3583568613" sldId="257"/>
            <ac:spMk id="49" creationId="{69F12A2E-C8AB-4B42-8549-F25AAE67268A}"/>
          </ac:spMkLst>
        </pc:spChg>
        <pc:spChg chg="add mod">
          <ac:chgData name="roniakhtar5@gmail.com" userId="b2228e6cf71347da" providerId="LiveId" clId="{90C2F311-66C9-4F04-A74F-E97BBAAC0561}" dt="2022-03-12T15:10:57.117" v="9051" actId="207"/>
          <ac:spMkLst>
            <pc:docMk/>
            <pc:sldMk cId="3583568613" sldId="257"/>
            <ac:spMk id="50" creationId="{7C9869C6-002D-4A6C-ABE3-ACEFC6292AF9}"/>
          </ac:spMkLst>
        </pc:spChg>
        <pc:spChg chg="add mod">
          <ac:chgData name="roniakhtar5@gmail.com" userId="b2228e6cf71347da" providerId="LiveId" clId="{90C2F311-66C9-4F04-A74F-E97BBAAC0561}" dt="2022-03-12T15:11:55.541" v="9059" actId="207"/>
          <ac:spMkLst>
            <pc:docMk/>
            <pc:sldMk cId="3583568613" sldId="257"/>
            <ac:spMk id="51" creationId="{E9A0E5ED-8E98-4271-B957-77F9335D5213}"/>
          </ac:spMkLst>
        </pc:spChg>
        <pc:spChg chg="add mod">
          <ac:chgData name="roniakhtar5@gmail.com" userId="b2228e6cf71347da" providerId="LiveId" clId="{90C2F311-66C9-4F04-A74F-E97BBAAC0561}" dt="2022-03-12T15:12:03.994" v="9061" actId="207"/>
          <ac:spMkLst>
            <pc:docMk/>
            <pc:sldMk cId="3583568613" sldId="257"/>
            <ac:spMk id="52" creationId="{4523C6BB-8BA4-41DB-A6CA-5970DE2FEF0A}"/>
          </ac:spMkLst>
        </pc:spChg>
        <pc:spChg chg="add mod">
          <ac:chgData name="roniakhtar5@gmail.com" userId="b2228e6cf71347da" providerId="LiveId" clId="{90C2F311-66C9-4F04-A74F-E97BBAAC0561}" dt="2022-03-12T15:11:52.037" v="9058" actId="207"/>
          <ac:spMkLst>
            <pc:docMk/>
            <pc:sldMk cId="3583568613" sldId="257"/>
            <ac:spMk id="53" creationId="{6C74EB6B-5324-4A1B-AFA1-98DDE57D57E7}"/>
          </ac:spMkLst>
        </pc:spChg>
        <pc:spChg chg="add mod">
          <ac:chgData name="roniakhtar5@gmail.com" userId="b2228e6cf71347da" providerId="LiveId" clId="{90C2F311-66C9-4F04-A74F-E97BBAAC0561}" dt="2022-03-12T15:11:58.750" v="9060" actId="207"/>
          <ac:spMkLst>
            <pc:docMk/>
            <pc:sldMk cId="3583568613" sldId="257"/>
            <ac:spMk id="54" creationId="{6655871F-0AE4-4364-8902-7F07F0F18617}"/>
          </ac:spMkLst>
        </pc:spChg>
        <pc:spChg chg="add mod">
          <ac:chgData name="roniakhtar5@gmail.com" userId="b2228e6cf71347da" providerId="LiveId" clId="{90C2F311-66C9-4F04-A74F-E97BBAAC0561}" dt="2022-03-12T15:11:02.923" v="9052" actId="207"/>
          <ac:spMkLst>
            <pc:docMk/>
            <pc:sldMk cId="3583568613" sldId="257"/>
            <ac:spMk id="55" creationId="{774EFF74-E6A7-40F0-8305-18DE482127DE}"/>
          </ac:spMkLst>
        </pc:spChg>
        <pc:graphicFrameChg chg="add mod modGraphic">
          <ac:chgData name="roniakhtar5@gmail.com" userId="b2228e6cf71347da" providerId="LiveId" clId="{90C2F311-66C9-4F04-A74F-E97BBAAC0561}" dt="2022-02-08T19:09:57.257" v="790" actId="14100"/>
          <ac:graphicFrameMkLst>
            <pc:docMk/>
            <pc:sldMk cId="3583568613" sldId="257"/>
            <ac:graphicFrameMk id="32" creationId="{9567088A-9470-401F-A051-BC202A972947}"/>
          </ac:graphicFrameMkLst>
        </pc:graphicFrameChg>
        <pc:picChg chg="del">
          <ac:chgData name="roniakhtar5@gmail.com" userId="b2228e6cf71347da" providerId="LiveId" clId="{90C2F311-66C9-4F04-A74F-E97BBAAC0561}" dt="2022-02-08T18:42:41.438" v="605" actId="478"/>
          <ac:picMkLst>
            <pc:docMk/>
            <pc:sldMk cId="3583568613" sldId="257"/>
            <ac:picMk id="17" creationId="{7E08F11C-E4EE-49C8-8BD3-8CC2D8ABDE8D}"/>
          </ac:picMkLst>
        </pc:picChg>
        <pc:picChg chg="add del mod">
          <ac:chgData name="roniakhtar5@gmail.com" userId="b2228e6cf71347da" providerId="LiveId" clId="{90C2F311-66C9-4F04-A74F-E97BBAAC0561}" dt="2022-02-08T18:47:33.390" v="611" actId="478"/>
          <ac:picMkLst>
            <pc:docMk/>
            <pc:sldMk cId="3583568613" sldId="257"/>
            <ac:picMk id="27" creationId="{B1FFF9B2-939B-4BB7-95C6-C897B01D66A6}"/>
          </ac:picMkLst>
        </pc:picChg>
        <pc:picChg chg="add del mod">
          <ac:chgData name="roniakhtar5@gmail.com" userId="b2228e6cf71347da" providerId="LiveId" clId="{90C2F311-66C9-4F04-A74F-E97BBAAC0561}" dt="2022-02-08T18:47:33.390" v="611" actId="478"/>
          <ac:picMkLst>
            <pc:docMk/>
            <pc:sldMk cId="3583568613" sldId="257"/>
            <ac:picMk id="30" creationId="{98427AA1-CA1A-4897-8CD4-3B2BCE68AEE2}"/>
          </ac:picMkLst>
        </pc:picChg>
        <pc:cxnChg chg="add mod">
          <ac:chgData name="roniakhtar5@gmail.com" userId="b2228e6cf71347da" providerId="LiveId" clId="{90C2F311-66C9-4F04-A74F-E97BBAAC0561}" dt="2022-03-12T15:10:14.990" v="9047" actId="208"/>
          <ac:cxnSpMkLst>
            <pc:docMk/>
            <pc:sldMk cId="3583568613" sldId="257"/>
            <ac:cxnSpMk id="36" creationId="{198883D9-DAB4-403F-BF59-FFEC0995B23F}"/>
          </ac:cxnSpMkLst>
        </pc:cxnChg>
        <pc:cxnChg chg="add mod">
          <ac:chgData name="roniakhtar5@gmail.com" userId="b2228e6cf71347da" providerId="LiveId" clId="{90C2F311-66C9-4F04-A74F-E97BBAAC0561}" dt="2022-03-12T15:11:32.922" v="9055" actId="208"/>
          <ac:cxnSpMkLst>
            <pc:docMk/>
            <pc:sldMk cId="3583568613" sldId="257"/>
            <ac:cxnSpMk id="39" creationId="{0ADB4E57-3097-4F1C-9DF3-44580E5F698D}"/>
          </ac:cxnSpMkLst>
        </pc:cxnChg>
        <pc:cxnChg chg="add mod">
          <ac:chgData name="roniakhtar5@gmail.com" userId="b2228e6cf71347da" providerId="LiveId" clId="{90C2F311-66C9-4F04-A74F-E97BBAAC0561}" dt="2022-03-12T15:11:40.900" v="9056" actId="208"/>
          <ac:cxnSpMkLst>
            <pc:docMk/>
            <pc:sldMk cId="3583568613" sldId="257"/>
            <ac:cxnSpMk id="41" creationId="{F2DB065C-8299-422E-985B-F74D9D9D1E1E}"/>
          </ac:cxnSpMkLst>
        </pc:cxnChg>
        <pc:cxnChg chg="add mod">
          <ac:chgData name="roniakhtar5@gmail.com" userId="b2228e6cf71347da" providerId="LiveId" clId="{90C2F311-66C9-4F04-A74F-E97BBAAC0561}" dt="2022-03-12T15:11:46.125" v="9057" actId="208"/>
          <ac:cxnSpMkLst>
            <pc:docMk/>
            <pc:sldMk cId="3583568613" sldId="257"/>
            <ac:cxnSpMk id="43" creationId="{9E578BFE-EF75-487C-91AC-15D47C2C44C5}"/>
          </ac:cxnSpMkLst>
        </pc:cxnChg>
      </pc:sldChg>
      <pc:sldChg chg="addSp delSp modSp del mod">
        <pc:chgData name="roniakhtar5@gmail.com" userId="b2228e6cf71347da" providerId="LiveId" clId="{90C2F311-66C9-4F04-A74F-E97BBAAC0561}" dt="2022-02-18T10:53:57.427" v="7651" actId="2696"/>
        <pc:sldMkLst>
          <pc:docMk/>
          <pc:sldMk cId="2359615449" sldId="258"/>
        </pc:sldMkLst>
        <pc:spChg chg="mod">
          <ac:chgData name="roniakhtar5@gmail.com" userId="b2228e6cf71347da" providerId="LiveId" clId="{90C2F311-66C9-4F04-A74F-E97BBAAC0561}" dt="2022-02-18T10:19:45.114" v="7438" actId="20577"/>
          <ac:spMkLst>
            <pc:docMk/>
            <pc:sldMk cId="2359615449" sldId="258"/>
            <ac:spMk id="2" creationId="{AE94731F-859C-4722-9017-7183043346A8}"/>
          </ac:spMkLst>
        </pc:spChg>
        <pc:spChg chg="add mod">
          <ac:chgData name="roniakhtar5@gmail.com" userId="b2228e6cf71347da" providerId="LiveId" clId="{90C2F311-66C9-4F04-A74F-E97BBAAC0561}" dt="2022-02-18T10:25:54.156" v="7467" actId="14100"/>
          <ac:spMkLst>
            <pc:docMk/>
            <pc:sldMk cId="2359615449" sldId="258"/>
            <ac:spMk id="3" creationId="{40233112-1A1A-4F25-B186-855566166EEB}"/>
          </ac:spMkLst>
        </pc:spChg>
        <pc:spChg chg="add del mod">
          <ac:chgData name="roniakhtar5@gmail.com" userId="b2228e6cf71347da" providerId="LiveId" clId="{90C2F311-66C9-4F04-A74F-E97BBAAC0561}" dt="2022-02-13T17:19:13.193" v="4976" actId="478"/>
          <ac:spMkLst>
            <pc:docMk/>
            <pc:sldMk cId="2359615449" sldId="258"/>
            <ac:spMk id="3" creationId="{9EF50422-48C9-46FC-9CCC-71921D9E7ADA}"/>
          </ac:spMkLst>
        </pc:spChg>
        <pc:spChg chg="add mod">
          <ac:chgData name="roniakhtar5@gmail.com" userId="b2228e6cf71347da" providerId="LiveId" clId="{90C2F311-66C9-4F04-A74F-E97BBAAC0561}" dt="2022-02-18T10:11:30.987" v="7399" actId="1076"/>
          <ac:spMkLst>
            <pc:docMk/>
            <pc:sldMk cId="2359615449" sldId="258"/>
            <ac:spMk id="4" creationId="{943AF4E7-613F-4561-89D5-7702429C9AD8}"/>
          </ac:spMkLst>
        </pc:spChg>
        <pc:spChg chg="add del mod">
          <ac:chgData name="roniakhtar5@gmail.com" userId="b2228e6cf71347da" providerId="LiveId" clId="{90C2F311-66C9-4F04-A74F-E97BBAAC0561}" dt="2022-02-18T10:15:36.275" v="7414"/>
          <ac:spMkLst>
            <pc:docMk/>
            <pc:sldMk cId="2359615449" sldId="258"/>
            <ac:spMk id="6" creationId="{58702A54-1E21-48A7-AF3B-9BAAFCF20A30}"/>
          </ac:spMkLst>
        </pc:spChg>
        <pc:spChg chg="add del mod">
          <ac:chgData name="roniakhtar5@gmail.com" userId="b2228e6cf71347da" providerId="LiveId" clId="{90C2F311-66C9-4F04-A74F-E97BBAAC0561}" dt="2022-02-13T18:56:52.783" v="6415"/>
          <ac:spMkLst>
            <pc:docMk/>
            <pc:sldMk cId="2359615449" sldId="258"/>
            <ac:spMk id="6" creationId="{F7CDF0F2-3C7F-4897-94C2-C051DCEF28A4}"/>
          </ac:spMkLst>
        </pc:spChg>
        <pc:spChg chg="add del mod">
          <ac:chgData name="roniakhtar5@gmail.com" userId="b2228e6cf71347da" providerId="LiveId" clId="{90C2F311-66C9-4F04-A74F-E97BBAAC0561}" dt="2022-02-08T18:22:59.238" v="348" actId="478"/>
          <ac:spMkLst>
            <pc:docMk/>
            <pc:sldMk cId="2359615449" sldId="258"/>
            <ac:spMk id="7" creationId="{05AA8B79-D997-4B8C-9E04-FE2ED304E253}"/>
          </ac:spMkLst>
        </pc:spChg>
        <pc:spChg chg="add mod">
          <ac:chgData name="roniakhtar5@gmail.com" userId="b2228e6cf71347da" providerId="LiveId" clId="{90C2F311-66C9-4F04-A74F-E97BBAAC0561}" dt="2022-02-18T10:26:03.062" v="7468" actId="1076"/>
          <ac:spMkLst>
            <pc:docMk/>
            <pc:sldMk cId="2359615449" sldId="258"/>
            <ac:spMk id="7" creationId="{2BC22A98-47E7-4291-BBA7-FDA8FB919BC2}"/>
          </ac:spMkLst>
        </pc:spChg>
        <pc:spChg chg="add del mod">
          <ac:chgData name="roniakhtar5@gmail.com" userId="b2228e6cf71347da" providerId="LiveId" clId="{90C2F311-66C9-4F04-A74F-E97BBAAC0561}" dt="2022-02-13T18:56:52.778" v="6413"/>
          <ac:spMkLst>
            <pc:docMk/>
            <pc:sldMk cId="2359615449" sldId="258"/>
            <ac:spMk id="7" creationId="{8A48A2B6-4037-44F2-8D85-424DEB4AFE3E}"/>
          </ac:spMkLst>
        </pc:spChg>
        <pc:spChg chg="add mod">
          <ac:chgData name="roniakhtar5@gmail.com" userId="b2228e6cf71347da" providerId="LiveId" clId="{90C2F311-66C9-4F04-A74F-E97BBAAC0561}" dt="2022-02-13T18:47:14.733" v="6305" actId="6549"/>
          <ac:spMkLst>
            <pc:docMk/>
            <pc:sldMk cId="2359615449" sldId="258"/>
            <ac:spMk id="8" creationId="{B7BE5378-B1C4-4D7C-AC3B-274E6427317A}"/>
          </ac:spMkLst>
        </pc:spChg>
        <pc:spChg chg="add del mod">
          <ac:chgData name="roniakhtar5@gmail.com" userId="b2228e6cf71347da" providerId="LiveId" clId="{90C2F311-66C9-4F04-A74F-E97BBAAC0561}" dt="2022-02-08T18:22:59.238" v="348" actId="478"/>
          <ac:spMkLst>
            <pc:docMk/>
            <pc:sldMk cId="2359615449" sldId="258"/>
            <ac:spMk id="15" creationId="{E843C968-637B-4F7B-A4DC-E1292A4AF179}"/>
          </ac:spMkLst>
        </pc:spChg>
        <pc:spChg chg="add mod">
          <ac:chgData name="roniakhtar5@gmail.com" userId="b2228e6cf71347da" providerId="LiveId" clId="{90C2F311-66C9-4F04-A74F-E97BBAAC0561}" dt="2022-02-18T10:26:11.716" v="7469" actId="1076"/>
          <ac:spMkLst>
            <pc:docMk/>
            <pc:sldMk cId="2359615449" sldId="258"/>
            <ac:spMk id="17" creationId="{7F2D2A45-EC66-4CB3-99E9-5A9DF4F49DF0}"/>
          </ac:spMkLst>
        </pc:spChg>
        <pc:spChg chg="add mod">
          <ac:chgData name="roniakhtar5@gmail.com" userId="b2228e6cf71347da" providerId="LiveId" clId="{90C2F311-66C9-4F04-A74F-E97BBAAC0561}" dt="2022-02-18T10:17:26.619" v="7422" actId="1076"/>
          <ac:spMkLst>
            <pc:docMk/>
            <pc:sldMk cId="2359615449" sldId="258"/>
            <ac:spMk id="19" creationId="{BED8BEA1-63A0-4507-AE8B-F9157A258774}"/>
          </ac:spMkLst>
        </pc:spChg>
        <pc:spChg chg="add mod">
          <ac:chgData name="roniakhtar5@gmail.com" userId="b2228e6cf71347da" providerId="LiveId" clId="{90C2F311-66C9-4F04-A74F-E97BBAAC0561}" dt="2022-02-18T10:18:10.593" v="7425" actId="1076"/>
          <ac:spMkLst>
            <pc:docMk/>
            <pc:sldMk cId="2359615449" sldId="258"/>
            <ac:spMk id="20" creationId="{EBB8B1A6-D862-4969-A1EC-1198F3210660}"/>
          </ac:spMkLst>
        </pc:spChg>
        <pc:spChg chg="add mod">
          <ac:chgData name="roniakhtar5@gmail.com" userId="b2228e6cf71347da" providerId="LiveId" clId="{90C2F311-66C9-4F04-A74F-E97BBAAC0561}" dt="2022-02-18T10:46:51.896" v="7570" actId="1076"/>
          <ac:spMkLst>
            <pc:docMk/>
            <pc:sldMk cId="2359615449" sldId="258"/>
            <ac:spMk id="21" creationId="{DE8BEC10-7F5E-4788-84DF-78B2B15D6E18}"/>
          </ac:spMkLst>
        </pc:spChg>
        <pc:spChg chg="add mod">
          <ac:chgData name="roniakhtar5@gmail.com" userId="b2228e6cf71347da" providerId="LiveId" clId="{90C2F311-66C9-4F04-A74F-E97BBAAC0561}" dt="2022-02-13T18:55:07.251" v="6387" actId="113"/>
          <ac:spMkLst>
            <pc:docMk/>
            <pc:sldMk cId="2359615449" sldId="258"/>
            <ac:spMk id="22" creationId="{905E6B47-ADF3-4A3D-9F54-6E7A39738C08}"/>
          </ac:spMkLst>
        </pc:spChg>
        <pc:spChg chg="add mod">
          <ac:chgData name="roniakhtar5@gmail.com" userId="b2228e6cf71347da" providerId="LiveId" clId="{90C2F311-66C9-4F04-A74F-E97BBAAC0561}" dt="2022-02-18T10:17:52.071" v="7423" actId="1076"/>
          <ac:spMkLst>
            <pc:docMk/>
            <pc:sldMk cId="2359615449" sldId="258"/>
            <ac:spMk id="23" creationId="{8E9F9D45-8702-4285-87B1-7B5DEDCFE61A}"/>
          </ac:spMkLst>
        </pc:spChg>
        <pc:spChg chg="add mod">
          <ac:chgData name="roniakhtar5@gmail.com" userId="b2228e6cf71347da" providerId="LiveId" clId="{90C2F311-66C9-4F04-A74F-E97BBAAC0561}" dt="2022-02-18T10:24:26.003" v="7460" actId="313"/>
          <ac:spMkLst>
            <pc:docMk/>
            <pc:sldMk cId="2359615449" sldId="258"/>
            <ac:spMk id="24" creationId="{7DD5C8BC-E130-45D0-B860-AB3E597286AC}"/>
          </ac:spMkLst>
        </pc:spChg>
        <pc:spChg chg="add mod">
          <ac:chgData name="roniakhtar5@gmail.com" userId="b2228e6cf71347da" providerId="LiveId" clId="{90C2F311-66C9-4F04-A74F-E97BBAAC0561}" dt="2022-02-18T10:27:59.224" v="7493" actId="20577"/>
          <ac:spMkLst>
            <pc:docMk/>
            <pc:sldMk cId="2359615449" sldId="258"/>
            <ac:spMk id="25" creationId="{9CAC6D6A-8913-40B2-94A6-C1F540F7761F}"/>
          </ac:spMkLst>
        </pc:spChg>
        <pc:picChg chg="del">
          <ac:chgData name="roniakhtar5@gmail.com" userId="b2228e6cf71347da" providerId="LiveId" clId="{90C2F311-66C9-4F04-A74F-E97BBAAC0561}" dt="2022-02-08T18:20:51.019" v="341" actId="478"/>
          <ac:picMkLst>
            <pc:docMk/>
            <pc:sldMk cId="2359615449" sldId="258"/>
            <ac:picMk id="3" creationId="{9885ACB0-6EBB-42FA-8733-213A5814E3D3}"/>
          </ac:picMkLst>
        </pc:picChg>
        <pc:picChg chg="mod">
          <ac:chgData name="roniakhtar5@gmail.com" userId="b2228e6cf71347da" providerId="LiveId" clId="{90C2F311-66C9-4F04-A74F-E97BBAAC0561}" dt="2022-02-13T18:02:43.496" v="5459" actId="1076"/>
          <ac:picMkLst>
            <pc:docMk/>
            <pc:sldMk cId="2359615449" sldId="258"/>
            <ac:picMk id="5" creationId="{48B96F05-42A9-4CF4-AB31-664D978C540E}"/>
          </ac:picMkLst>
        </pc:picChg>
        <pc:picChg chg="add del mod">
          <ac:chgData name="roniakhtar5@gmail.com" userId="b2228e6cf71347da" providerId="LiveId" clId="{90C2F311-66C9-4F04-A74F-E97BBAAC0561}" dt="2022-02-08T18:22:59.238" v="348" actId="478"/>
          <ac:picMkLst>
            <pc:docMk/>
            <pc:sldMk cId="2359615449" sldId="258"/>
            <ac:picMk id="6" creationId="{23A78CE9-F6AA-4D4E-9F9F-96A5364CBEC8}"/>
          </ac:picMkLst>
        </pc:picChg>
        <pc:picChg chg="add mod">
          <ac:chgData name="roniakhtar5@gmail.com" userId="b2228e6cf71347da" providerId="LiveId" clId="{90C2F311-66C9-4F04-A74F-E97BBAAC0561}" dt="2022-02-18T10:17:22.133" v="7421" actId="14100"/>
          <ac:picMkLst>
            <pc:docMk/>
            <pc:sldMk cId="2359615449" sldId="258"/>
            <ac:picMk id="9" creationId="{4CEC597A-F861-46F1-B914-1842A4CE69E2}"/>
          </ac:picMkLst>
        </pc:picChg>
        <pc:picChg chg="add del mod">
          <ac:chgData name="roniakhtar5@gmail.com" userId="b2228e6cf71347da" providerId="LiveId" clId="{90C2F311-66C9-4F04-A74F-E97BBAAC0561}" dt="2022-02-08T18:22:59.238" v="348" actId="478"/>
          <ac:picMkLst>
            <pc:docMk/>
            <pc:sldMk cId="2359615449" sldId="258"/>
            <ac:picMk id="9" creationId="{5101EF60-2F3F-4192-9456-19E550C8CA20}"/>
          </ac:picMkLst>
        </pc:picChg>
        <pc:picChg chg="add mod">
          <ac:chgData name="roniakhtar5@gmail.com" userId="b2228e6cf71347da" providerId="LiveId" clId="{90C2F311-66C9-4F04-A74F-E97BBAAC0561}" dt="2022-02-18T10:37:13.434" v="7502" actId="1076"/>
          <ac:picMkLst>
            <pc:docMk/>
            <pc:sldMk cId="2359615449" sldId="258"/>
            <ac:picMk id="15" creationId="{D3E5DE6E-8584-4E2B-B003-E4DACAC7A55B}"/>
          </ac:picMkLst>
        </pc:picChg>
        <pc:picChg chg="add del mod">
          <ac:chgData name="roniakhtar5@gmail.com" userId="b2228e6cf71347da" providerId="LiveId" clId="{90C2F311-66C9-4F04-A74F-E97BBAAC0561}" dt="2022-02-13T18:45:08.619" v="6295" actId="478"/>
          <ac:picMkLst>
            <pc:docMk/>
            <pc:sldMk cId="2359615449" sldId="258"/>
            <ac:picMk id="17" creationId="{5C637DB3-491C-46B8-8CC6-1B98C976576D}"/>
          </ac:picMkLst>
        </pc:picChg>
      </pc:sldChg>
      <pc:sldChg chg="addSp delSp modSp del mod">
        <pc:chgData name="roniakhtar5@gmail.com" userId="b2228e6cf71347da" providerId="LiveId" clId="{90C2F311-66C9-4F04-A74F-E97BBAAC0561}" dt="2022-02-08T19:31:10.826" v="906" actId="47"/>
        <pc:sldMkLst>
          <pc:docMk/>
          <pc:sldMk cId="4183447333" sldId="259"/>
        </pc:sldMkLst>
        <pc:spChg chg="mod">
          <ac:chgData name="roniakhtar5@gmail.com" userId="b2228e6cf71347da" providerId="LiveId" clId="{90C2F311-66C9-4F04-A74F-E97BBAAC0561}" dt="2022-02-08T19:29:44.158" v="899" actId="26606"/>
          <ac:spMkLst>
            <pc:docMk/>
            <pc:sldMk cId="4183447333" sldId="259"/>
            <ac:spMk id="2" creationId="{AE94731F-859C-4722-9017-7183043346A8}"/>
          </ac:spMkLst>
        </pc:spChg>
        <pc:spChg chg="add del mod">
          <ac:chgData name="roniakhtar5@gmail.com" userId="b2228e6cf71347da" providerId="LiveId" clId="{90C2F311-66C9-4F04-A74F-E97BBAAC0561}" dt="2022-02-08T19:25:58.329" v="882" actId="478"/>
          <ac:spMkLst>
            <pc:docMk/>
            <pc:sldMk cId="4183447333" sldId="259"/>
            <ac:spMk id="15" creationId="{E42141E9-FEC1-449C-88D4-9FAD2A1978F0}"/>
          </ac:spMkLst>
        </pc:spChg>
        <pc:spChg chg="add del">
          <ac:chgData name="roniakhtar5@gmail.com" userId="b2228e6cf71347da" providerId="LiveId" clId="{90C2F311-66C9-4F04-A74F-E97BBAAC0561}" dt="2022-02-08T19:29:44.158" v="899" actId="26606"/>
          <ac:spMkLst>
            <pc:docMk/>
            <pc:sldMk cId="4183447333" sldId="259"/>
            <ac:spMk id="16" creationId="{FED6D074-A5E9-4040-9A92-7CD5F68ACBBB}"/>
          </ac:spMkLst>
        </pc:spChg>
        <pc:spChg chg="add del">
          <ac:chgData name="roniakhtar5@gmail.com" userId="b2228e6cf71347da" providerId="LiveId" clId="{90C2F311-66C9-4F04-A74F-E97BBAAC0561}" dt="2022-02-08T19:29:44.158" v="899" actId="26606"/>
          <ac:spMkLst>
            <pc:docMk/>
            <pc:sldMk cId="4183447333" sldId="259"/>
            <ac:spMk id="18" creationId="{C364144C-8BB1-450F-812B-D7D09A795CBF}"/>
          </ac:spMkLst>
        </pc:spChg>
        <pc:spChg chg="add del">
          <ac:chgData name="roniakhtar5@gmail.com" userId="b2228e6cf71347da" providerId="LiveId" clId="{90C2F311-66C9-4F04-A74F-E97BBAAC0561}" dt="2022-02-08T19:29:44.130" v="898" actId="26606"/>
          <ac:spMkLst>
            <pc:docMk/>
            <pc:sldMk cId="4183447333" sldId="259"/>
            <ac:spMk id="22" creationId="{8C89FD8C-CAE7-4BDE-98CF-6F71A311C95B}"/>
          </ac:spMkLst>
        </pc:spChg>
        <pc:spChg chg="add del">
          <ac:chgData name="roniakhtar5@gmail.com" userId="b2228e6cf71347da" providerId="LiveId" clId="{90C2F311-66C9-4F04-A74F-E97BBAAC0561}" dt="2022-02-08T19:29:44.130" v="898" actId="26606"/>
          <ac:spMkLst>
            <pc:docMk/>
            <pc:sldMk cId="4183447333" sldId="259"/>
            <ac:spMk id="25" creationId="{BE468DF5-B64A-0C4A-B2E6-C9A2A0BB973F}"/>
          </ac:spMkLst>
        </pc:spChg>
        <pc:spChg chg="add del">
          <ac:chgData name="roniakhtar5@gmail.com" userId="b2228e6cf71347da" providerId="LiveId" clId="{90C2F311-66C9-4F04-A74F-E97BBAAC0561}" dt="2022-02-08T19:29:44.130" v="898" actId="26606"/>
          <ac:spMkLst>
            <pc:docMk/>
            <pc:sldMk cId="4183447333" sldId="259"/>
            <ac:spMk id="27" creationId="{831DA4C7-2F75-417F-A2AB-A18CEC91EC95}"/>
          </ac:spMkLst>
        </pc:spChg>
        <pc:spChg chg="add del">
          <ac:chgData name="roniakhtar5@gmail.com" userId="b2228e6cf71347da" providerId="LiveId" clId="{90C2F311-66C9-4F04-A74F-E97BBAAC0561}" dt="2022-02-08T19:29:44.130" v="898" actId="26606"/>
          <ac:spMkLst>
            <pc:docMk/>
            <pc:sldMk cId="4183447333" sldId="259"/>
            <ac:spMk id="29" creationId="{E494DE8E-4892-42F6-B056-7A4B8239D905}"/>
          </ac:spMkLst>
        </pc:spChg>
        <pc:spChg chg="add">
          <ac:chgData name="roniakhtar5@gmail.com" userId="b2228e6cf71347da" providerId="LiveId" clId="{90C2F311-66C9-4F04-A74F-E97BBAAC0561}" dt="2022-02-08T19:29:44.158" v="899" actId="26606"/>
          <ac:spMkLst>
            <pc:docMk/>
            <pc:sldMk cId="4183447333" sldId="259"/>
            <ac:spMk id="31" creationId="{DF3B9D9F-2555-4B2E-AD17-056B66596D5A}"/>
          </ac:spMkLst>
        </pc:spChg>
        <pc:spChg chg="add">
          <ac:chgData name="roniakhtar5@gmail.com" userId="b2228e6cf71347da" providerId="LiveId" clId="{90C2F311-66C9-4F04-A74F-E97BBAAC0561}" dt="2022-02-08T19:29:44.158" v="899" actId="26606"/>
          <ac:spMkLst>
            <pc:docMk/>
            <pc:sldMk cId="4183447333" sldId="259"/>
            <ac:spMk id="33" creationId="{98F816C8-664D-4D46-87AC-DD7054006763}"/>
          </ac:spMkLst>
        </pc:spChg>
        <pc:spChg chg="add">
          <ac:chgData name="roniakhtar5@gmail.com" userId="b2228e6cf71347da" providerId="LiveId" clId="{90C2F311-66C9-4F04-A74F-E97BBAAC0561}" dt="2022-02-08T19:29:44.158" v="899" actId="26606"/>
          <ac:spMkLst>
            <pc:docMk/>
            <pc:sldMk cId="4183447333" sldId="259"/>
            <ac:spMk id="35" creationId="{ECD84B89-83B1-AA44-B9BE-C68A3A346981}"/>
          </ac:spMkLst>
        </pc:spChg>
        <pc:grpChg chg="add del">
          <ac:chgData name="roniakhtar5@gmail.com" userId="b2228e6cf71347da" providerId="LiveId" clId="{90C2F311-66C9-4F04-A74F-E97BBAAC0561}" dt="2022-02-08T19:29:44.158" v="899" actId="26606"/>
          <ac:grpSpMkLst>
            <pc:docMk/>
            <pc:sldMk cId="4183447333" sldId="259"/>
            <ac:grpSpMk id="10" creationId="{D206359A-F1E3-49EE-BBC2-40888C4A3628}"/>
          </ac:grpSpMkLst>
        </pc:grpChg>
        <pc:grpChg chg="add">
          <ac:chgData name="roniakhtar5@gmail.com" userId="b2228e6cf71347da" providerId="LiveId" clId="{90C2F311-66C9-4F04-A74F-E97BBAAC0561}" dt="2022-02-08T19:29:44.158" v="899" actId="26606"/>
          <ac:grpSpMkLst>
            <pc:docMk/>
            <pc:sldMk cId="4183447333" sldId="259"/>
            <ac:grpSpMk id="23" creationId="{D206359A-F1E3-49EE-BBC2-40888C4A3628}"/>
          </ac:grpSpMkLst>
        </pc:grpChg>
        <pc:picChg chg="del">
          <ac:chgData name="roniakhtar5@gmail.com" userId="b2228e6cf71347da" providerId="LiveId" clId="{90C2F311-66C9-4F04-A74F-E97BBAAC0561}" dt="2022-02-08T18:31:21.884" v="371" actId="478"/>
          <ac:picMkLst>
            <pc:docMk/>
            <pc:sldMk cId="4183447333" sldId="259"/>
            <ac:picMk id="3" creationId="{15B9300B-F993-47E3-960A-4C8AF2125DEE}"/>
          </ac:picMkLst>
        </pc:picChg>
        <pc:picChg chg="add del">
          <ac:chgData name="roniakhtar5@gmail.com" userId="b2228e6cf71347da" providerId="LiveId" clId="{90C2F311-66C9-4F04-A74F-E97BBAAC0561}" dt="2022-02-08T19:14:42.436" v="808" actId="478"/>
          <ac:picMkLst>
            <pc:docMk/>
            <pc:sldMk cId="4183447333" sldId="259"/>
            <ac:picMk id="4" creationId="{22F0D556-8651-46A3-90DC-B56753DC6686}"/>
          </ac:picMkLst>
        </pc:picChg>
        <pc:picChg chg="mod ord">
          <ac:chgData name="roniakhtar5@gmail.com" userId="b2228e6cf71347da" providerId="LiveId" clId="{90C2F311-66C9-4F04-A74F-E97BBAAC0561}" dt="2022-02-08T19:30:35.377" v="903"/>
          <ac:picMkLst>
            <pc:docMk/>
            <pc:sldMk cId="4183447333" sldId="259"/>
            <ac:picMk id="5" creationId="{48B96F05-42A9-4CF4-AB31-664D978C540E}"/>
          </ac:picMkLst>
        </pc:picChg>
        <pc:picChg chg="add del mod">
          <ac:chgData name="roniakhtar5@gmail.com" userId="b2228e6cf71347da" providerId="LiveId" clId="{90C2F311-66C9-4F04-A74F-E97BBAAC0561}" dt="2022-02-08T19:31:07.932" v="905" actId="478"/>
          <ac:picMkLst>
            <pc:docMk/>
            <pc:sldMk cId="4183447333" sldId="259"/>
            <ac:picMk id="7" creationId="{0E2D65CA-5BC5-48F3-90EE-DE65544E1FAA}"/>
          </ac:picMkLst>
        </pc:picChg>
        <pc:picChg chg="add del mod">
          <ac:chgData name="roniakhtar5@gmail.com" userId="b2228e6cf71347da" providerId="LiveId" clId="{90C2F311-66C9-4F04-A74F-E97BBAAC0561}" dt="2022-02-08T19:25:58.329" v="882" actId="478"/>
          <ac:picMkLst>
            <pc:docMk/>
            <pc:sldMk cId="4183447333" sldId="259"/>
            <ac:picMk id="9" creationId="{0BD4F0DB-F8F3-4B8A-AE3A-8D4BB84E3A6B}"/>
          </ac:picMkLst>
        </pc:picChg>
        <pc:picChg chg="add del mod">
          <ac:chgData name="roniakhtar5@gmail.com" userId="b2228e6cf71347da" providerId="LiveId" clId="{90C2F311-66C9-4F04-A74F-E97BBAAC0561}" dt="2022-02-08T19:29:26.758" v="896" actId="478"/>
          <ac:picMkLst>
            <pc:docMk/>
            <pc:sldMk cId="4183447333" sldId="259"/>
            <ac:picMk id="19" creationId="{628A1629-3D2E-414F-A9FD-6AD5505C8BAC}"/>
          </ac:picMkLst>
        </pc:picChg>
      </pc:sldChg>
      <pc:sldChg chg="addSp delSp modSp mod ord">
        <pc:chgData name="roniakhtar5@gmail.com" userId="b2228e6cf71347da" providerId="LiveId" clId="{90C2F311-66C9-4F04-A74F-E97BBAAC0561}" dt="2022-03-12T15:18:33.064" v="9073" actId="13926"/>
        <pc:sldMkLst>
          <pc:docMk/>
          <pc:sldMk cId="3489596254" sldId="260"/>
        </pc:sldMkLst>
        <pc:spChg chg="mod">
          <ac:chgData name="roniakhtar5@gmail.com" userId="b2228e6cf71347da" providerId="LiveId" clId="{90C2F311-66C9-4F04-A74F-E97BBAAC0561}" dt="2022-02-08T17:20:30.039" v="270" actId="27636"/>
          <ac:spMkLst>
            <pc:docMk/>
            <pc:sldMk cId="3489596254" sldId="260"/>
            <ac:spMk id="2" creationId="{AE94731F-859C-4722-9017-7183043346A8}"/>
          </ac:spMkLst>
        </pc:spChg>
        <pc:spChg chg="add mod">
          <ac:chgData name="roniakhtar5@gmail.com" userId="b2228e6cf71347da" providerId="LiveId" clId="{90C2F311-66C9-4F04-A74F-E97BBAAC0561}" dt="2022-03-12T14:55:42.128" v="8785" actId="20577"/>
          <ac:spMkLst>
            <pc:docMk/>
            <pc:sldMk cId="3489596254" sldId="260"/>
            <ac:spMk id="4" creationId="{69DE5BE5-BE6F-4925-A55A-3B4669DAF444}"/>
          </ac:spMkLst>
        </pc:spChg>
        <pc:spChg chg="add mod">
          <ac:chgData name="roniakhtar5@gmail.com" userId="b2228e6cf71347da" providerId="LiveId" clId="{90C2F311-66C9-4F04-A74F-E97BBAAC0561}" dt="2022-03-12T15:17:38.811" v="9063" actId="13926"/>
          <ac:spMkLst>
            <pc:docMk/>
            <pc:sldMk cId="3489596254" sldId="260"/>
            <ac:spMk id="6" creationId="{08443981-D2F8-40EB-B4B3-562FF4EC90DC}"/>
          </ac:spMkLst>
        </pc:spChg>
        <pc:spChg chg="add mod">
          <ac:chgData name="roniakhtar5@gmail.com" userId="b2228e6cf71347da" providerId="LiveId" clId="{90C2F311-66C9-4F04-A74F-E97BBAAC0561}" dt="2022-03-12T15:18:13.195" v="9069" actId="13926"/>
          <ac:spMkLst>
            <pc:docMk/>
            <pc:sldMk cId="3489596254" sldId="260"/>
            <ac:spMk id="7" creationId="{5759049C-B006-4C82-8221-DC78E4C1EFC9}"/>
          </ac:spMkLst>
        </pc:spChg>
        <pc:spChg chg="add mod">
          <ac:chgData name="roniakhtar5@gmail.com" userId="b2228e6cf71347da" providerId="LiveId" clId="{90C2F311-66C9-4F04-A74F-E97BBAAC0561}" dt="2022-03-12T15:18:19.171" v="9070" actId="13926"/>
          <ac:spMkLst>
            <pc:docMk/>
            <pc:sldMk cId="3489596254" sldId="260"/>
            <ac:spMk id="8" creationId="{DD1EE380-7150-4BFB-BB6F-5DCFF9A1A759}"/>
          </ac:spMkLst>
        </pc:spChg>
        <pc:spChg chg="add mod">
          <ac:chgData name="roniakhtar5@gmail.com" userId="b2228e6cf71347da" providerId="LiveId" clId="{90C2F311-66C9-4F04-A74F-E97BBAAC0561}" dt="2022-03-12T15:17:51.038" v="9065" actId="13926"/>
          <ac:spMkLst>
            <pc:docMk/>
            <pc:sldMk cId="3489596254" sldId="260"/>
            <ac:spMk id="9" creationId="{1D0E5AF4-1C39-4A7B-B00B-2435B47F5D64}"/>
          </ac:spMkLst>
        </pc:spChg>
        <pc:spChg chg="add mod">
          <ac:chgData name="roniakhtar5@gmail.com" userId="b2228e6cf71347da" providerId="LiveId" clId="{90C2F311-66C9-4F04-A74F-E97BBAAC0561}" dt="2022-03-12T15:17:43.963" v="9064" actId="13926"/>
          <ac:spMkLst>
            <pc:docMk/>
            <pc:sldMk cId="3489596254" sldId="260"/>
            <ac:spMk id="15" creationId="{CAA68D9F-3715-45A4-9082-4CD4330A3A5D}"/>
          </ac:spMkLst>
        </pc:spChg>
        <pc:spChg chg="add del mod">
          <ac:chgData name="roniakhtar5@gmail.com" userId="b2228e6cf71347da" providerId="LiveId" clId="{90C2F311-66C9-4F04-A74F-E97BBAAC0561}" dt="2022-02-08T17:11:51.410" v="178"/>
          <ac:spMkLst>
            <pc:docMk/>
            <pc:sldMk cId="3489596254" sldId="260"/>
            <ac:spMk id="17" creationId="{F98051F8-73FB-4E2F-862C-060497DC1F09}"/>
          </ac:spMkLst>
        </pc:spChg>
        <pc:spChg chg="add mod">
          <ac:chgData name="roniakhtar5@gmail.com" userId="b2228e6cf71347da" providerId="LiveId" clId="{90C2F311-66C9-4F04-A74F-E97BBAAC0561}" dt="2022-03-12T15:18:05.646" v="9068" actId="13926"/>
          <ac:spMkLst>
            <pc:docMk/>
            <pc:sldMk cId="3489596254" sldId="260"/>
            <ac:spMk id="19" creationId="{964EE1EE-F207-48C5-A2B0-288327BF106B}"/>
          </ac:spMkLst>
        </pc:spChg>
        <pc:spChg chg="add mod">
          <ac:chgData name="roniakhtar5@gmail.com" userId="b2228e6cf71347da" providerId="LiveId" clId="{90C2F311-66C9-4F04-A74F-E97BBAAC0561}" dt="2022-03-12T15:18:00.601" v="9067" actId="13926"/>
          <ac:spMkLst>
            <pc:docMk/>
            <pc:sldMk cId="3489596254" sldId="260"/>
            <ac:spMk id="20" creationId="{C49C9C02-0516-4D7D-AC24-C67148E89F2A}"/>
          </ac:spMkLst>
        </pc:spChg>
        <pc:spChg chg="add mod">
          <ac:chgData name="roniakhtar5@gmail.com" userId="b2228e6cf71347da" providerId="LiveId" clId="{90C2F311-66C9-4F04-A74F-E97BBAAC0561}" dt="2022-03-12T15:18:24.008" v="9071" actId="13926"/>
          <ac:spMkLst>
            <pc:docMk/>
            <pc:sldMk cId="3489596254" sldId="260"/>
            <ac:spMk id="21" creationId="{DD2D8171-D24E-4070-81F0-3541A4166782}"/>
          </ac:spMkLst>
        </pc:spChg>
        <pc:spChg chg="add mod">
          <ac:chgData name="roniakhtar5@gmail.com" userId="b2228e6cf71347da" providerId="LiveId" clId="{90C2F311-66C9-4F04-A74F-E97BBAAC0561}" dt="2022-03-12T15:17:56.268" v="9066" actId="13926"/>
          <ac:spMkLst>
            <pc:docMk/>
            <pc:sldMk cId="3489596254" sldId="260"/>
            <ac:spMk id="22" creationId="{FB01D1EC-115E-4521-B17A-4F6663273124}"/>
          </ac:spMkLst>
        </pc:spChg>
        <pc:spChg chg="add mod">
          <ac:chgData name="roniakhtar5@gmail.com" userId="b2228e6cf71347da" providerId="LiveId" clId="{90C2F311-66C9-4F04-A74F-E97BBAAC0561}" dt="2022-03-12T15:18:29.316" v="9072" actId="13926"/>
          <ac:spMkLst>
            <pc:docMk/>
            <pc:sldMk cId="3489596254" sldId="260"/>
            <ac:spMk id="23" creationId="{949C2039-08CA-4846-B81A-BA265BE8987D}"/>
          </ac:spMkLst>
        </pc:spChg>
        <pc:spChg chg="add mod">
          <ac:chgData name="roniakhtar5@gmail.com" userId="b2228e6cf71347da" providerId="LiveId" clId="{90C2F311-66C9-4F04-A74F-E97BBAAC0561}" dt="2022-03-12T15:18:33.064" v="9073" actId="13926"/>
          <ac:spMkLst>
            <pc:docMk/>
            <pc:sldMk cId="3489596254" sldId="260"/>
            <ac:spMk id="24" creationId="{0A939CB6-C145-4BC4-B55D-D66B1B8A87E3}"/>
          </ac:spMkLst>
        </pc:spChg>
        <pc:spChg chg="add del mod">
          <ac:chgData name="roniakhtar5@gmail.com" userId="b2228e6cf71347da" providerId="LiveId" clId="{90C2F311-66C9-4F04-A74F-E97BBAAC0561}" dt="2022-02-08T17:21:55.612" v="289" actId="478"/>
          <ac:spMkLst>
            <pc:docMk/>
            <pc:sldMk cId="3489596254" sldId="260"/>
            <ac:spMk id="25" creationId="{D1A18CEE-B57E-4D84-9166-45409CB6CC21}"/>
          </ac:spMkLst>
        </pc:spChg>
        <pc:spChg chg="add del mod">
          <ac:chgData name="roniakhtar5@gmail.com" userId="b2228e6cf71347da" providerId="LiveId" clId="{90C2F311-66C9-4F04-A74F-E97BBAAC0561}" dt="2022-02-13T16:43:10.100" v="3832"/>
          <ac:spMkLst>
            <pc:docMk/>
            <pc:sldMk cId="3489596254" sldId="260"/>
            <ac:spMk id="26" creationId="{24AAEFBE-061F-4E50-AA3C-A1F458B4737B}"/>
          </ac:spMkLst>
        </pc:spChg>
        <pc:spChg chg="add mod">
          <ac:chgData name="roniakhtar5@gmail.com" userId="b2228e6cf71347da" providerId="LiveId" clId="{90C2F311-66C9-4F04-A74F-E97BBAAC0561}" dt="2022-02-13T16:17:26.904" v="3402" actId="20577"/>
          <ac:spMkLst>
            <pc:docMk/>
            <pc:sldMk cId="3489596254" sldId="260"/>
            <ac:spMk id="27" creationId="{CAB55CC6-2D59-48BE-8EE1-4677CD294028}"/>
          </ac:spMkLst>
        </pc:spChg>
        <pc:picChg chg="add del mod modCrop">
          <ac:chgData name="roniakhtar5@gmail.com" userId="b2228e6cf71347da" providerId="LiveId" clId="{90C2F311-66C9-4F04-A74F-E97BBAAC0561}" dt="2022-02-08T17:23:19.832" v="310" actId="1076"/>
          <ac:picMkLst>
            <pc:docMk/>
            <pc:sldMk cId="3489596254" sldId="260"/>
            <ac:picMk id="3" creationId="{25384E8A-0260-491B-9F4F-A12B6F28EBF1}"/>
          </ac:picMkLst>
        </pc:picChg>
        <pc:picChg chg="add del mod">
          <ac:chgData name="roniakhtar5@gmail.com" userId="b2228e6cf71347da" providerId="LiveId" clId="{90C2F311-66C9-4F04-A74F-E97BBAAC0561}" dt="2022-02-08T16:58:42.154" v="47" actId="478"/>
          <ac:picMkLst>
            <pc:docMk/>
            <pc:sldMk cId="3489596254" sldId="260"/>
            <ac:picMk id="4" creationId="{4D5F4DCD-3407-4C6D-A16B-E9CBD32C7AAD}"/>
          </ac:picMkLst>
        </pc:picChg>
        <pc:picChg chg="mod">
          <ac:chgData name="roniakhtar5@gmail.com" userId="b2228e6cf71347da" providerId="LiveId" clId="{90C2F311-66C9-4F04-A74F-E97BBAAC0561}" dt="2022-02-08T17:22:03.497" v="290" actId="1076"/>
          <ac:picMkLst>
            <pc:docMk/>
            <pc:sldMk cId="3489596254" sldId="260"/>
            <ac:picMk id="5" creationId="{48B96F05-42A9-4CF4-AB31-664D978C540E}"/>
          </ac:picMkLst>
        </pc:picChg>
      </pc:sldChg>
      <pc:sldChg chg="addSp delSp modSp add mod">
        <pc:chgData name="roniakhtar5@gmail.com" userId="b2228e6cf71347da" providerId="LiveId" clId="{90C2F311-66C9-4F04-A74F-E97BBAAC0561}" dt="2022-03-12T15:07:56.310" v="9044" actId="6549"/>
        <pc:sldMkLst>
          <pc:docMk/>
          <pc:sldMk cId="341777399" sldId="261"/>
        </pc:sldMkLst>
        <pc:spChg chg="mod">
          <ac:chgData name="roniakhtar5@gmail.com" userId="b2228e6cf71347da" providerId="LiveId" clId="{90C2F311-66C9-4F04-A74F-E97BBAAC0561}" dt="2022-02-21T18:16:02.670" v="7900" actId="20577"/>
          <ac:spMkLst>
            <pc:docMk/>
            <pc:sldMk cId="341777399" sldId="261"/>
            <ac:spMk id="2" creationId="{AE94731F-859C-4722-9017-7183043346A8}"/>
          </ac:spMkLst>
        </pc:spChg>
        <pc:spChg chg="add mod">
          <ac:chgData name="roniakhtar5@gmail.com" userId="b2228e6cf71347da" providerId="LiveId" clId="{90C2F311-66C9-4F04-A74F-E97BBAAC0561}" dt="2022-03-12T15:07:56.310" v="9044" actId="6549"/>
          <ac:spMkLst>
            <pc:docMk/>
            <pc:sldMk cId="341777399" sldId="261"/>
            <ac:spMk id="3" creationId="{DA7EC3FD-18FB-4E64-98EE-092EDA328656}"/>
          </ac:spMkLst>
        </pc:spChg>
        <pc:spChg chg="add del mod">
          <ac:chgData name="roniakhtar5@gmail.com" userId="b2228e6cf71347da" providerId="LiveId" clId="{90C2F311-66C9-4F04-A74F-E97BBAAC0561}" dt="2022-02-21T18:15:52.590" v="7820" actId="478"/>
          <ac:spMkLst>
            <pc:docMk/>
            <pc:sldMk cId="341777399" sldId="261"/>
            <ac:spMk id="4" creationId="{C705D018-9D15-420E-87F1-582D817D4088}"/>
          </ac:spMkLst>
        </pc:spChg>
        <pc:spChg chg="add del mod">
          <ac:chgData name="roniakhtar5@gmail.com" userId="b2228e6cf71347da" providerId="LiveId" clId="{90C2F311-66C9-4F04-A74F-E97BBAAC0561}" dt="2022-02-08T19:33:34.563" v="975" actId="478"/>
          <ac:spMkLst>
            <pc:docMk/>
            <pc:sldMk cId="341777399" sldId="261"/>
            <ac:spMk id="6" creationId="{8895E184-D407-40D6-867B-A09DD42FE8AA}"/>
          </ac:spMkLst>
        </pc:spChg>
        <pc:picChg chg="add del mod">
          <ac:chgData name="roniakhtar5@gmail.com" userId="b2228e6cf71347da" providerId="LiveId" clId="{90C2F311-66C9-4F04-A74F-E97BBAAC0561}" dt="2022-02-21T18:15:49.619" v="7819" actId="478"/>
          <ac:picMkLst>
            <pc:docMk/>
            <pc:sldMk cId="341777399" sldId="261"/>
            <ac:picMk id="3" creationId="{EF34A71F-5792-4E0E-B421-8329170160CE}"/>
          </ac:picMkLst>
        </pc:picChg>
        <pc:picChg chg="add del mod">
          <ac:chgData name="roniakhtar5@gmail.com" userId="b2228e6cf71347da" providerId="LiveId" clId="{90C2F311-66C9-4F04-A74F-E97BBAAC0561}" dt="2022-02-08T19:40:04.093" v="1014" actId="478"/>
          <ac:picMkLst>
            <pc:docMk/>
            <pc:sldMk cId="341777399" sldId="261"/>
            <ac:picMk id="4" creationId="{0EB66B25-DCF1-403F-BBBC-3228E61E70BD}"/>
          </ac:picMkLst>
        </pc:picChg>
        <pc:picChg chg="del">
          <ac:chgData name="roniakhtar5@gmail.com" userId="b2228e6cf71347da" providerId="LiveId" clId="{90C2F311-66C9-4F04-A74F-E97BBAAC0561}" dt="2022-02-08T19:23:33.792" v="843" actId="478"/>
          <ac:picMkLst>
            <pc:docMk/>
            <pc:sldMk cId="341777399" sldId="261"/>
            <ac:picMk id="7" creationId="{0E2D65CA-5BC5-48F3-90EE-DE65544E1FAA}"/>
          </ac:picMkLst>
        </pc:picChg>
        <pc:picChg chg="add del mod">
          <ac:chgData name="roniakhtar5@gmail.com" userId="b2228e6cf71347da" providerId="LiveId" clId="{90C2F311-66C9-4F04-A74F-E97BBAAC0561}" dt="2022-02-13T19:44:14.197" v="7355" actId="478"/>
          <ac:picMkLst>
            <pc:docMk/>
            <pc:sldMk cId="341777399" sldId="261"/>
            <ac:picMk id="8" creationId="{D77EA724-E781-49E7-8BC9-1A7898F4751D}"/>
          </ac:picMkLst>
        </pc:picChg>
      </pc:sldChg>
      <pc:sldChg chg="addSp delSp modSp del mod">
        <pc:chgData name="roniakhtar5@gmail.com" userId="b2228e6cf71347da" providerId="LiveId" clId="{90C2F311-66C9-4F04-A74F-E97BBAAC0561}" dt="2022-02-08T17:19:42.011" v="260" actId="47"/>
        <pc:sldMkLst>
          <pc:docMk/>
          <pc:sldMk cId="2483173320" sldId="261"/>
        </pc:sldMkLst>
        <pc:spChg chg="del">
          <ac:chgData name="roniakhtar5@gmail.com" userId="b2228e6cf71347da" providerId="LiveId" clId="{90C2F311-66C9-4F04-A74F-E97BBAAC0561}" dt="2022-02-08T17:04:46.506" v="70" actId="478"/>
          <ac:spMkLst>
            <pc:docMk/>
            <pc:sldMk cId="2483173320" sldId="261"/>
            <ac:spMk id="2" creationId="{AE94731F-859C-4722-9017-7183043346A8}"/>
          </ac:spMkLst>
        </pc:spChg>
        <pc:picChg chg="add mod">
          <ac:chgData name="roniakhtar5@gmail.com" userId="b2228e6cf71347da" providerId="LiveId" clId="{90C2F311-66C9-4F04-A74F-E97BBAAC0561}" dt="2022-02-08T16:57:05.147" v="44" actId="14100"/>
          <ac:picMkLst>
            <pc:docMk/>
            <pc:sldMk cId="2483173320" sldId="261"/>
            <ac:picMk id="3" creationId="{9DE0C98D-1556-4B5D-B2C7-C147F831EA32}"/>
          </ac:picMkLst>
        </pc:picChg>
      </pc:sldChg>
      <pc:sldChg chg="addSp add del">
        <pc:chgData name="roniakhtar5@gmail.com" userId="b2228e6cf71347da" providerId="LiveId" clId="{90C2F311-66C9-4F04-A74F-E97BBAAC0561}" dt="2022-02-13T19:51:36.094" v="7398" actId="47"/>
        <pc:sldMkLst>
          <pc:docMk/>
          <pc:sldMk cId="2791143768" sldId="262"/>
        </pc:sldMkLst>
        <pc:picChg chg="add">
          <ac:chgData name="roniakhtar5@gmail.com" userId="b2228e6cf71347da" providerId="LiveId" clId="{90C2F311-66C9-4F04-A74F-E97BBAAC0561}" dt="2022-02-13T18:45:05.117" v="6294"/>
          <ac:picMkLst>
            <pc:docMk/>
            <pc:sldMk cId="2791143768" sldId="262"/>
            <ac:picMk id="3" creationId="{AA838007-1251-4840-AE9E-E6DA0805B66E}"/>
          </ac:picMkLst>
        </pc:picChg>
      </pc:sldChg>
      <pc:sldChg chg="addSp delSp modSp add mod">
        <pc:chgData name="roniakhtar5@gmail.com" userId="b2228e6cf71347da" providerId="LiveId" clId="{90C2F311-66C9-4F04-A74F-E97BBAAC0561}" dt="2022-03-12T15:17:00.407" v="9062" actId="478"/>
        <pc:sldMkLst>
          <pc:docMk/>
          <pc:sldMk cId="31130781" sldId="263"/>
        </pc:sldMkLst>
        <pc:spChg chg="mod">
          <ac:chgData name="roniakhtar5@gmail.com" userId="b2228e6cf71347da" providerId="LiveId" clId="{90C2F311-66C9-4F04-A74F-E97BBAAC0561}" dt="2022-03-12T14:56:13.514" v="8796" actId="20577"/>
          <ac:spMkLst>
            <pc:docMk/>
            <pc:sldMk cId="31130781" sldId="263"/>
            <ac:spMk id="2" creationId="{AE94731F-859C-4722-9017-7183043346A8}"/>
          </ac:spMkLst>
        </pc:spChg>
        <pc:spChg chg="add del mod">
          <ac:chgData name="roniakhtar5@gmail.com" userId="b2228e6cf71347da" providerId="LiveId" clId="{90C2F311-66C9-4F04-A74F-E97BBAAC0561}" dt="2022-02-18T10:21:56.969" v="7457"/>
          <ac:spMkLst>
            <pc:docMk/>
            <pc:sldMk cId="31130781" sldId="263"/>
            <ac:spMk id="3" creationId="{1CE521EA-C291-4522-A832-6ECF1A64AEE3}"/>
          </ac:spMkLst>
        </pc:spChg>
        <pc:spChg chg="del mod">
          <ac:chgData name="roniakhtar5@gmail.com" userId="b2228e6cf71347da" providerId="LiveId" clId="{90C2F311-66C9-4F04-A74F-E97BBAAC0561}" dt="2022-02-13T19:16:06.229" v="7090"/>
          <ac:spMkLst>
            <pc:docMk/>
            <pc:sldMk cId="31130781" sldId="263"/>
            <ac:spMk id="4" creationId="{943AF4E7-613F-4561-89D5-7702429C9AD8}"/>
          </ac:spMkLst>
        </pc:spChg>
        <pc:spChg chg="add del mod">
          <ac:chgData name="roniakhtar5@gmail.com" userId="b2228e6cf71347da" providerId="LiveId" clId="{90C2F311-66C9-4F04-A74F-E97BBAAC0561}" dt="2022-02-18T10:21:56.970" v="7459"/>
          <ac:spMkLst>
            <pc:docMk/>
            <pc:sldMk cId="31130781" sldId="263"/>
            <ac:spMk id="6" creationId="{DC4A8CEF-FCAF-47CA-8002-E7D40C9B5035}"/>
          </ac:spMkLst>
        </pc:spChg>
        <pc:spChg chg="add mod">
          <ac:chgData name="roniakhtar5@gmail.com" userId="b2228e6cf71347da" providerId="LiveId" clId="{90C2F311-66C9-4F04-A74F-E97BBAAC0561}" dt="2022-03-12T14:57:58.889" v="8837" actId="207"/>
          <ac:spMkLst>
            <pc:docMk/>
            <pc:sldMk cId="31130781" sldId="263"/>
            <ac:spMk id="6" creationId="{F165B498-019D-49F9-8387-F183D06DF2F2}"/>
          </ac:spMkLst>
        </pc:spChg>
        <pc:spChg chg="add mod">
          <ac:chgData name="roniakhtar5@gmail.com" userId="b2228e6cf71347da" providerId="LiveId" clId="{90C2F311-66C9-4F04-A74F-E97BBAAC0561}" dt="2022-02-18T10:21:54.177" v="7455" actId="6549"/>
          <ac:spMkLst>
            <pc:docMk/>
            <pc:sldMk cId="31130781" sldId="263"/>
            <ac:spMk id="7" creationId="{5BE607A0-4F4A-4174-9ECE-22866491D6A7}"/>
          </ac:spMkLst>
        </pc:spChg>
        <pc:spChg chg="del">
          <ac:chgData name="roniakhtar5@gmail.com" userId="b2228e6cf71347da" providerId="LiveId" clId="{90C2F311-66C9-4F04-A74F-E97BBAAC0561}" dt="2022-02-13T19:16:15.480" v="7094" actId="478"/>
          <ac:spMkLst>
            <pc:docMk/>
            <pc:sldMk cId="31130781" sldId="263"/>
            <ac:spMk id="19" creationId="{BED8BEA1-63A0-4507-AE8B-F9157A258774}"/>
          </ac:spMkLst>
        </pc:spChg>
        <pc:spChg chg="del mod">
          <ac:chgData name="roniakhtar5@gmail.com" userId="b2228e6cf71347da" providerId="LiveId" clId="{90C2F311-66C9-4F04-A74F-E97BBAAC0561}" dt="2022-02-13T19:16:28.231" v="7118"/>
          <ac:spMkLst>
            <pc:docMk/>
            <pc:sldMk cId="31130781" sldId="263"/>
            <ac:spMk id="20" creationId="{EBB8B1A6-D862-4969-A1EC-1198F3210660}"/>
          </ac:spMkLst>
        </pc:spChg>
        <pc:spChg chg="add mod">
          <ac:chgData name="roniakhtar5@gmail.com" userId="b2228e6cf71347da" providerId="LiveId" clId="{90C2F311-66C9-4F04-A74F-E97BBAAC0561}" dt="2022-02-21T18:10:52.244" v="7681" actId="6549"/>
          <ac:spMkLst>
            <pc:docMk/>
            <pc:sldMk cId="31130781" sldId="263"/>
            <ac:spMk id="20" creationId="{EF8F2C6A-32D5-4AB7-A8FD-6980469174F1}"/>
          </ac:spMkLst>
        </pc:spChg>
        <pc:spChg chg="del">
          <ac:chgData name="roniakhtar5@gmail.com" userId="b2228e6cf71347da" providerId="LiveId" clId="{90C2F311-66C9-4F04-A74F-E97BBAAC0561}" dt="2022-03-12T15:17:00.407" v="9062" actId="478"/>
          <ac:spMkLst>
            <pc:docMk/>
            <pc:sldMk cId="31130781" sldId="263"/>
            <ac:spMk id="22" creationId="{905E6B47-ADF3-4A3D-9F54-6E7A39738C08}"/>
          </ac:spMkLst>
        </pc:spChg>
        <pc:spChg chg="mod">
          <ac:chgData name="roniakhtar5@gmail.com" userId="b2228e6cf71347da" providerId="LiveId" clId="{90C2F311-66C9-4F04-A74F-E97BBAAC0561}" dt="2022-02-13T19:16:13.231" v="7093" actId="6549"/>
          <ac:spMkLst>
            <pc:docMk/>
            <pc:sldMk cId="31130781" sldId="263"/>
            <ac:spMk id="23" creationId="{8E9F9D45-8702-4285-87B1-7B5DEDCFE61A}"/>
          </ac:spMkLst>
        </pc:spChg>
        <pc:spChg chg="add mod">
          <ac:chgData name="roniakhtar5@gmail.com" userId="b2228e6cf71347da" providerId="LiveId" clId="{90C2F311-66C9-4F04-A74F-E97BBAAC0561}" dt="2022-02-21T18:10:55.695" v="7682" actId="6549"/>
          <ac:spMkLst>
            <pc:docMk/>
            <pc:sldMk cId="31130781" sldId="263"/>
            <ac:spMk id="24" creationId="{33AE97BD-FAFC-4E40-B30C-C73E2C852B4C}"/>
          </ac:spMkLst>
        </pc:spChg>
        <pc:spChg chg="del mod">
          <ac:chgData name="roniakhtar5@gmail.com" userId="b2228e6cf71347da" providerId="LiveId" clId="{90C2F311-66C9-4F04-A74F-E97BBAAC0561}" dt="2022-02-13T19:16:28.231" v="7116"/>
          <ac:spMkLst>
            <pc:docMk/>
            <pc:sldMk cId="31130781" sldId="263"/>
            <ac:spMk id="24" creationId="{7DD5C8BC-E130-45D0-B860-AB3E597286AC}"/>
          </ac:spMkLst>
        </pc:spChg>
        <pc:spChg chg="add mod">
          <ac:chgData name="roniakhtar5@gmail.com" userId="b2228e6cf71347da" providerId="LiveId" clId="{90C2F311-66C9-4F04-A74F-E97BBAAC0561}" dt="2022-03-12T14:56:46.003" v="8809" actId="207"/>
          <ac:spMkLst>
            <pc:docMk/>
            <pc:sldMk cId="31130781" sldId="263"/>
            <ac:spMk id="25" creationId="{BC316AFA-A703-4C6A-B327-8A00B39656BF}"/>
          </ac:spMkLst>
        </pc:spChg>
        <pc:spChg chg="add mod">
          <ac:chgData name="roniakhtar5@gmail.com" userId="b2228e6cf71347da" providerId="LiveId" clId="{90C2F311-66C9-4F04-A74F-E97BBAAC0561}" dt="2022-03-12T14:57:23.729" v="8819" actId="207"/>
          <ac:spMkLst>
            <pc:docMk/>
            <pc:sldMk cId="31130781" sldId="263"/>
            <ac:spMk id="27" creationId="{47B32184-9614-4D15-B8B2-6B16B8CBEF14}"/>
          </ac:spMkLst>
        </pc:spChg>
        <pc:spChg chg="add mod">
          <ac:chgData name="roniakhtar5@gmail.com" userId="b2228e6cf71347da" providerId="LiveId" clId="{90C2F311-66C9-4F04-A74F-E97BBAAC0561}" dt="2022-03-12T15:00:21.399" v="8838" actId="207"/>
          <ac:spMkLst>
            <pc:docMk/>
            <pc:sldMk cId="31130781" sldId="263"/>
            <ac:spMk id="29" creationId="{67DFB09B-E6A2-49D2-9C38-7C769C5CBDB7}"/>
          </ac:spMkLst>
        </pc:spChg>
        <pc:spChg chg="add mod">
          <ac:chgData name="roniakhtar5@gmail.com" userId="b2228e6cf71347da" providerId="LiveId" clId="{90C2F311-66C9-4F04-A74F-E97BBAAC0561}" dt="2022-02-21T18:13:34.937" v="7776" actId="1076"/>
          <ac:spMkLst>
            <pc:docMk/>
            <pc:sldMk cId="31130781" sldId="263"/>
            <ac:spMk id="30" creationId="{B7366BDB-F93D-4CC2-B5EA-A0E25FA4A6D0}"/>
          </ac:spMkLst>
        </pc:spChg>
        <pc:spChg chg="add mod">
          <ac:chgData name="roniakhtar5@gmail.com" userId="b2228e6cf71347da" providerId="LiveId" clId="{90C2F311-66C9-4F04-A74F-E97BBAAC0561}" dt="2022-02-21T18:13:31.367" v="7775" actId="1076"/>
          <ac:spMkLst>
            <pc:docMk/>
            <pc:sldMk cId="31130781" sldId="263"/>
            <ac:spMk id="31" creationId="{FE3FA4EB-AD50-465C-A0C3-4A5BE8E40C4F}"/>
          </ac:spMkLst>
        </pc:spChg>
        <pc:spChg chg="add mod">
          <ac:chgData name="roniakhtar5@gmail.com" userId="b2228e6cf71347da" providerId="LiveId" clId="{90C2F311-66C9-4F04-A74F-E97BBAAC0561}" dt="2022-03-12T14:57:45.107" v="8835" actId="207"/>
          <ac:spMkLst>
            <pc:docMk/>
            <pc:sldMk cId="31130781" sldId="263"/>
            <ac:spMk id="33" creationId="{E6E72D50-3F09-40C5-A78B-D4692ED97D68}"/>
          </ac:spMkLst>
        </pc:spChg>
        <pc:spChg chg="add del mod">
          <ac:chgData name="roniakhtar5@gmail.com" userId="b2228e6cf71347da" providerId="LiveId" clId="{90C2F311-66C9-4F04-A74F-E97BBAAC0561}" dt="2022-02-21T18:12:01.347" v="7757"/>
          <ac:spMkLst>
            <pc:docMk/>
            <pc:sldMk cId="31130781" sldId="263"/>
            <ac:spMk id="34" creationId="{4D4EC155-92C0-447B-9707-F0AD88A81AC4}"/>
          </ac:spMkLst>
        </pc:spChg>
        <pc:spChg chg="add mod">
          <ac:chgData name="roniakhtar5@gmail.com" userId="b2228e6cf71347da" providerId="LiveId" clId="{90C2F311-66C9-4F04-A74F-E97BBAAC0561}" dt="2022-02-21T18:11:01.814" v="7692" actId="20577"/>
          <ac:spMkLst>
            <pc:docMk/>
            <pc:sldMk cId="31130781" sldId="263"/>
            <ac:spMk id="35" creationId="{36771960-8B27-4A3C-B27A-47FA9E28809D}"/>
          </ac:spMkLst>
        </pc:spChg>
        <pc:picChg chg="add mod">
          <ac:chgData name="roniakhtar5@gmail.com" userId="b2228e6cf71347da" providerId="LiveId" clId="{90C2F311-66C9-4F04-A74F-E97BBAAC0561}" dt="2022-02-21T18:14:20.692" v="7786" actId="14100"/>
          <ac:picMkLst>
            <pc:docMk/>
            <pc:sldMk cId="31130781" sldId="263"/>
            <ac:picMk id="3" creationId="{FF2E5030-5AFC-4A6D-85DB-1470D2CCAFD9}"/>
          </ac:picMkLst>
        </pc:picChg>
        <pc:picChg chg="add mod">
          <ac:chgData name="roniakhtar5@gmail.com" userId="b2228e6cf71347da" providerId="LiveId" clId="{90C2F311-66C9-4F04-A74F-E97BBAAC0561}" dt="2022-02-21T18:13:51.165" v="7779" actId="14100"/>
          <ac:picMkLst>
            <pc:docMk/>
            <pc:sldMk cId="31130781" sldId="263"/>
            <ac:picMk id="4" creationId="{0F711063-7687-41E3-A285-602E3CD0932A}"/>
          </ac:picMkLst>
        </pc:picChg>
        <pc:picChg chg="del">
          <ac:chgData name="roniakhtar5@gmail.com" userId="b2228e6cf71347da" providerId="LiveId" clId="{90C2F311-66C9-4F04-A74F-E97BBAAC0561}" dt="2022-02-13T19:16:06.228" v="7088" actId="478"/>
          <ac:picMkLst>
            <pc:docMk/>
            <pc:sldMk cId="31130781" sldId="263"/>
            <ac:picMk id="9" creationId="{4CEC597A-F861-46F1-B914-1842A4CE69E2}"/>
          </ac:picMkLst>
        </pc:picChg>
        <pc:picChg chg="add mod">
          <ac:chgData name="roniakhtar5@gmail.com" userId="b2228e6cf71347da" providerId="LiveId" clId="{90C2F311-66C9-4F04-A74F-E97BBAAC0561}" dt="2022-02-21T18:13:58.218" v="7781" actId="14100"/>
          <ac:picMkLst>
            <pc:docMk/>
            <pc:sldMk cId="31130781" sldId="263"/>
            <ac:picMk id="15" creationId="{6020AEC1-82E5-4FEA-9EDE-89DC3E8B7F4F}"/>
          </ac:picMkLst>
        </pc:picChg>
        <pc:picChg chg="del">
          <ac:chgData name="roniakhtar5@gmail.com" userId="b2228e6cf71347da" providerId="LiveId" clId="{90C2F311-66C9-4F04-A74F-E97BBAAC0561}" dt="2022-02-13T19:16:08.475" v="7091" actId="478"/>
          <ac:picMkLst>
            <pc:docMk/>
            <pc:sldMk cId="31130781" sldId="263"/>
            <ac:picMk id="15" creationId="{D3E5DE6E-8584-4E2B-B003-E4DACAC7A55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D5AC6A-0BC9-4B87-B781-FEF6A3A75740}"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C3895B80-E7C3-4416-BA32-244968038EA7}">
      <dgm:prSet phldrT="[Text]"/>
      <dgm:spPr/>
      <dgm:t>
        <a:bodyPr/>
        <a:lstStyle/>
        <a:p>
          <a:r>
            <a:rPr lang="en-GB" dirty="0"/>
            <a:t>Lungs</a:t>
          </a:r>
        </a:p>
      </dgm:t>
    </dgm:pt>
    <dgm:pt modelId="{F30B856A-E04A-4336-A02C-9986F5E568C4}" type="parTrans" cxnId="{97A92DC1-496E-47F2-AD28-A2DF42CAF658}">
      <dgm:prSet/>
      <dgm:spPr/>
      <dgm:t>
        <a:bodyPr/>
        <a:lstStyle/>
        <a:p>
          <a:endParaRPr lang="en-GB"/>
        </a:p>
      </dgm:t>
    </dgm:pt>
    <dgm:pt modelId="{4F665009-ECC8-4368-9530-8F6392E07C28}" type="sibTrans" cxnId="{97A92DC1-496E-47F2-AD28-A2DF42CAF658}">
      <dgm:prSet/>
      <dgm:spPr/>
      <dgm:t>
        <a:bodyPr/>
        <a:lstStyle/>
        <a:p>
          <a:endParaRPr lang="en-GB"/>
        </a:p>
      </dgm:t>
    </dgm:pt>
    <dgm:pt modelId="{67832341-34D7-4CC7-9FBB-32A1C7928F9D}">
      <dgm:prSet phldrT="[Text]"/>
      <dgm:spPr/>
      <dgm:t>
        <a:bodyPr/>
        <a:lstStyle/>
        <a:p>
          <a:r>
            <a:rPr lang="en-GB" dirty="0"/>
            <a:t>Red Blood Cells</a:t>
          </a:r>
        </a:p>
      </dgm:t>
    </dgm:pt>
    <dgm:pt modelId="{71B3D81D-3FDF-4B36-9DE7-7420D1ADB2DE}" type="parTrans" cxnId="{0AA74E16-C437-42F7-A739-00D853EC41CC}">
      <dgm:prSet/>
      <dgm:spPr/>
      <dgm:t>
        <a:bodyPr/>
        <a:lstStyle/>
        <a:p>
          <a:endParaRPr lang="en-GB"/>
        </a:p>
      </dgm:t>
    </dgm:pt>
    <dgm:pt modelId="{CD25631F-1059-4803-95A0-901F257EE804}" type="sibTrans" cxnId="{0AA74E16-C437-42F7-A739-00D853EC41CC}">
      <dgm:prSet/>
      <dgm:spPr/>
      <dgm:t>
        <a:bodyPr/>
        <a:lstStyle/>
        <a:p>
          <a:endParaRPr lang="en-GB"/>
        </a:p>
      </dgm:t>
    </dgm:pt>
    <dgm:pt modelId="{5DB2A577-FE21-4832-B3D6-0F49A0AEAFA6}">
      <dgm:prSet phldrT="[Text]"/>
      <dgm:spPr/>
      <dgm:t>
        <a:bodyPr/>
        <a:lstStyle/>
        <a:p>
          <a:r>
            <a:rPr lang="en-GB" dirty="0"/>
            <a:t>Organs</a:t>
          </a:r>
        </a:p>
      </dgm:t>
    </dgm:pt>
    <dgm:pt modelId="{4092038F-5DB6-4801-8519-6A991A92DC7E}" type="parTrans" cxnId="{3613F58E-D7AC-4EB4-B6D9-45FF44F78279}">
      <dgm:prSet/>
      <dgm:spPr/>
      <dgm:t>
        <a:bodyPr/>
        <a:lstStyle/>
        <a:p>
          <a:endParaRPr lang="en-GB"/>
        </a:p>
      </dgm:t>
    </dgm:pt>
    <dgm:pt modelId="{EC40445A-08E7-4A42-B22E-7B874D66BBC7}" type="sibTrans" cxnId="{3613F58E-D7AC-4EB4-B6D9-45FF44F78279}">
      <dgm:prSet/>
      <dgm:spPr/>
      <dgm:t>
        <a:bodyPr/>
        <a:lstStyle/>
        <a:p>
          <a:endParaRPr lang="en-GB"/>
        </a:p>
      </dgm:t>
    </dgm:pt>
    <dgm:pt modelId="{F649B92B-E1EC-4887-B9BE-60CE864DEECA}">
      <dgm:prSet phldrT="[Text]"/>
      <dgm:spPr/>
      <dgm:t>
        <a:bodyPr/>
        <a:lstStyle/>
        <a:p>
          <a:r>
            <a:rPr lang="en-GB" dirty="0"/>
            <a:t>Red blood cells</a:t>
          </a:r>
        </a:p>
      </dgm:t>
    </dgm:pt>
    <dgm:pt modelId="{A16B94C5-13DF-4297-A39E-AEC77679E031}" type="parTrans" cxnId="{81A5E84B-ACEF-48AD-9085-809C37494046}">
      <dgm:prSet/>
      <dgm:spPr/>
      <dgm:t>
        <a:bodyPr/>
        <a:lstStyle/>
        <a:p>
          <a:endParaRPr lang="en-GB"/>
        </a:p>
      </dgm:t>
    </dgm:pt>
    <dgm:pt modelId="{12420965-D843-4686-80C6-E2384D654FFF}" type="sibTrans" cxnId="{81A5E84B-ACEF-48AD-9085-809C37494046}">
      <dgm:prSet/>
      <dgm:spPr/>
      <dgm:t>
        <a:bodyPr/>
        <a:lstStyle/>
        <a:p>
          <a:endParaRPr lang="en-GB"/>
        </a:p>
      </dgm:t>
    </dgm:pt>
    <dgm:pt modelId="{9088653A-FA39-401D-AF10-51F477175781}">
      <dgm:prSet phldrT="[Text]"/>
      <dgm:spPr/>
      <dgm:t>
        <a:bodyPr/>
        <a:lstStyle/>
        <a:p>
          <a:r>
            <a:rPr lang="en-GB" dirty="0"/>
            <a:t>Process</a:t>
          </a:r>
        </a:p>
      </dgm:t>
    </dgm:pt>
    <dgm:pt modelId="{40C7AC48-6AE1-4EB0-A78B-32D264CE355F}" type="sibTrans" cxnId="{B0DFCC33-C055-4B9F-BDFB-1738A751A472}">
      <dgm:prSet/>
      <dgm:spPr/>
      <dgm:t>
        <a:bodyPr/>
        <a:lstStyle/>
        <a:p>
          <a:endParaRPr lang="en-GB"/>
        </a:p>
      </dgm:t>
    </dgm:pt>
    <dgm:pt modelId="{72CAC5B8-0E68-46F2-933E-11DDFB04D842}" type="parTrans" cxnId="{B0DFCC33-C055-4B9F-BDFB-1738A751A472}">
      <dgm:prSet/>
      <dgm:spPr/>
      <dgm:t>
        <a:bodyPr/>
        <a:lstStyle/>
        <a:p>
          <a:endParaRPr lang="en-GB"/>
        </a:p>
      </dgm:t>
    </dgm:pt>
    <dgm:pt modelId="{A0116BB4-4338-4AA3-8C73-AE0D1AF7C014}" type="pres">
      <dgm:prSet presAssocID="{23D5AC6A-0BC9-4B87-B781-FEF6A3A75740}" presName="composite" presStyleCnt="0">
        <dgm:presLayoutVars>
          <dgm:chMax val="1"/>
          <dgm:dir/>
          <dgm:resizeHandles val="exact"/>
        </dgm:presLayoutVars>
      </dgm:prSet>
      <dgm:spPr/>
    </dgm:pt>
    <dgm:pt modelId="{63FE2E9C-1470-414C-BBF3-F975ED1FDDCE}" type="pres">
      <dgm:prSet presAssocID="{23D5AC6A-0BC9-4B87-B781-FEF6A3A75740}" presName="radial" presStyleCnt="0">
        <dgm:presLayoutVars>
          <dgm:animLvl val="ctr"/>
        </dgm:presLayoutVars>
      </dgm:prSet>
      <dgm:spPr/>
    </dgm:pt>
    <dgm:pt modelId="{DB689DF8-ED5E-409C-92C3-592AFCB7C572}" type="pres">
      <dgm:prSet presAssocID="{9088653A-FA39-401D-AF10-51F477175781}" presName="centerShape" presStyleLbl="vennNode1" presStyleIdx="0" presStyleCnt="5" custScaleX="54458" custScaleY="78408"/>
      <dgm:spPr/>
    </dgm:pt>
    <dgm:pt modelId="{42973DAD-069C-427C-AE82-B33F2983E92A}" type="pres">
      <dgm:prSet presAssocID="{C3895B80-E7C3-4416-BA32-244968038EA7}" presName="node" presStyleLbl="vennNode1" presStyleIdx="1" presStyleCnt="5">
        <dgm:presLayoutVars>
          <dgm:bulletEnabled val="1"/>
        </dgm:presLayoutVars>
      </dgm:prSet>
      <dgm:spPr/>
    </dgm:pt>
    <dgm:pt modelId="{E5819A4A-B998-44FF-9220-CC073359CFB3}" type="pres">
      <dgm:prSet presAssocID="{67832341-34D7-4CC7-9FBB-32A1C7928F9D}" presName="node" presStyleLbl="vennNode1" presStyleIdx="2" presStyleCnt="5">
        <dgm:presLayoutVars>
          <dgm:bulletEnabled val="1"/>
        </dgm:presLayoutVars>
      </dgm:prSet>
      <dgm:spPr/>
    </dgm:pt>
    <dgm:pt modelId="{02F80ABB-E830-4206-8D4C-138421204835}" type="pres">
      <dgm:prSet presAssocID="{5DB2A577-FE21-4832-B3D6-0F49A0AEAFA6}" presName="node" presStyleLbl="vennNode1" presStyleIdx="3" presStyleCnt="5">
        <dgm:presLayoutVars>
          <dgm:bulletEnabled val="1"/>
        </dgm:presLayoutVars>
      </dgm:prSet>
      <dgm:spPr/>
    </dgm:pt>
    <dgm:pt modelId="{112B8B77-B718-4301-B0C1-50EFD7E75999}" type="pres">
      <dgm:prSet presAssocID="{F649B92B-E1EC-4887-B9BE-60CE864DEECA}" presName="node" presStyleLbl="vennNode1" presStyleIdx="4" presStyleCnt="5">
        <dgm:presLayoutVars>
          <dgm:bulletEnabled val="1"/>
        </dgm:presLayoutVars>
      </dgm:prSet>
      <dgm:spPr/>
    </dgm:pt>
  </dgm:ptLst>
  <dgm:cxnLst>
    <dgm:cxn modelId="{670FC805-87DF-4476-8A24-3EB4BD425D3A}" type="presOf" srcId="{5DB2A577-FE21-4832-B3D6-0F49A0AEAFA6}" destId="{02F80ABB-E830-4206-8D4C-138421204835}" srcOrd="0" destOrd="0" presId="urn:microsoft.com/office/officeart/2005/8/layout/radial3"/>
    <dgm:cxn modelId="{74B3F20D-62A3-42E3-A29D-CBE4191EA8C2}" type="presOf" srcId="{9088653A-FA39-401D-AF10-51F477175781}" destId="{DB689DF8-ED5E-409C-92C3-592AFCB7C572}" srcOrd="0" destOrd="0" presId="urn:microsoft.com/office/officeart/2005/8/layout/radial3"/>
    <dgm:cxn modelId="{0AA74E16-C437-42F7-A739-00D853EC41CC}" srcId="{9088653A-FA39-401D-AF10-51F477175781}" destId="{67832341-34D7-4CC7-9FBB-32A1C7928F9D}" srcOrd="1" destOrd="0" parTransId="{71B3D81D-3FDF-4B36-9DE7-7420D1ADB2DE}" sibTransId="{CD25631F-1059-4803-95A0-901F257EE804}"/>
    <dgm:cxn modelId="{402C971D-F26F-4A41-9E27-0FDEAA3B7573}" type="presOf" srcId="{23D5AC6A-0BC9-4B87-B781-FEF6A3A75740}" destId="{A0116BB4-4338-4AA3-8C73-AE0D1AF7C014}" srcOrd="0" destOrd="0" presId="urn:microsoft.com/office/officeart/2005/8/layout/radial3"/>
    <dgm:cxn modelId="{B0DFCC33-C055-4B9F-BDFB-1738A751A472}" srcId="{23D5AC6A-0BC9-4B87-B781-FEF6A3A75740}" destId="{9088653A-FA39-401D-AF10-51F477175781}" srcOrd="0" destOrd="0" parTransId="{72CAC5B8-0E68-46F2-933E-11DDFB04D842}" sibTransId="{40C7AC48-6AE1-4EB0-A78B-32D264CE355F}"/>
    <dgm:cxn modelId="{81A5E84B-ACEF-48AD-9085-809C37494046}" srcId="{9088653A-FA39-401D-AF10-51F477175781}" destId="{F649B92B-E1EC-4887-B9BE-60CE864DEECA}" srcOrd="3" destOrd="0" parTransId="{A16B94C5-13DF-4297-A39E-AEC77679E031}" sibTransId="{12420965-D843-4686-80C6-E2384D654FFF}"/>
    <dgm:cxn modelId="{3EAE668B-769C-46D6-BD3E-DA2891AD1737}" type="presOf" srcId="{F649B92B-E1EC-4887-B9BE-60CE864DEECA}" destId="{112B8B77-B718-4301-B0C1-50EFD7E75999}" srcOrd="0" destOrd="0" presId="urn:microsoft.com/office/officeart/2005/8/layout/radial3"/>
    <dgm:cxn modelId="{3613F58E-D7AC-4EB4-B6D9-45FF44F78279}" srcId="{9088653A-FA39-401D-AF10-51F477175781}" destId="{5DB2A577-FE21-4832-B3D6-0F49A0AEAFA6}" srcOrd="2" destOrd="0" parTransId="{4092038F-5DB6-4801-8519-6A991A92DC7E}" sibTransId="{EC40445A-08E7-4A42-B22E-7B874D66BBC7}"/>
    <dgm:cxn modelId="{9CC48D96-7178-4485-84ED-53375CE57E78}" type="presOf" srcId="{C3895B80-E7C3-4416-BA32-244968038EA7}" destId="{42973DAD-069C-427C-AE82-B33F2983E92A}" srcOrd="0" destOrd="0" presId="urn:microsoft.com/office/officeart/2005/8/layout/radial3"/>
    <dgm:cxn modelId="{97A92DC1-496E-47F2-AD28-A2DF42CAF658}" srcId="{9088653A-FA39-401D-AF10-51F477175781}" destId="{C3895B80-E7C3-4416-BA32-244968038EA7}" srcOrd="0" destOrd="0" parTransId="{F30B856A-E04A-4336-A02C-9986F5E568C4}" sibTransId="{4F665009-ECC8-4368-9530-8F6392E07C28}"/>
    <dgm:cxn modelId="{EDB452E8-FA06-49FF-BBFB-FB6B459BF367}" type="presOf" srcId="{67832341-34D7-4CC7-9FBB-32A1C7928F9D}" destId="{E5819A4A-B998-44FF-9220-CC073359CFB3}" srcOrd="0" destOrd="0" presId="urn:microsoft.com/office/officeart/2005/8/layout/radial3"/>
    <dgm:cxn modelId="{ACE86420-ACF6-4819-B5BE-7EC6993B5898}" type="presParOf" srcId="{A0116BB4-4338-4AA3-8C73-AE0D1AF7C014}" destId="{63FE2E9C-1470-414C-BBF3-F975ED1FDDCE}" srcOrd="0" destOrd="0" presId="urn:microsoft.com/office/officeart/2005/8/layout/radial3"/>
    <dgm:cxn modelId="{EB4F4BC4-FDCC-491C-A1AD-ED6EF8C9CF03}" type="presParOf" srcId="{63FE2E9C-1470-414C-BBF3-F975ED1FDDCE}" destId="{DB689DF8-ED5E-409C-92C3-592AFCB7C572}" srcOrd="0" destOrd="0" presId="urn:microsoft.com/office/officeart/2005/8/layout/radial3"/>
    <dgm:cxn modelId="{23F13F67-924E-487B-84A1-6F295BD014DC}" type="presParOf" srcId="{63FE2E9C-1470-414C-BBF3-F975ED1FDDCE}" destId="{42973DAD-069C-427C-AE82-B33F2983E92A}" srcOrd="1" destOrd="0" presId="urn:microsoft.com/office/officeart/2005/8/layout/radial3"/>
    <dgm:cxn modelId="{B772B362-A446-4DAD-8093-3B86F06E577B}" type="presParOf" srcId="{63FE2E9C-1470-414C-BBF3-F975ED1FDDCE}" destId="{E5819A4A-B998-44FF-9220-CC073359CFB3}" srcOrd="2" destOrd="0" presId="urn:microsoft.com/office/officeart/2005/8/layout/radial3"/>
    <dgm:cxn modelId="{B741DBFC-1C07-4A31-BA73-F8A4A6087631}" type="presParOf" srcId="{63FE2E9C-1470-414C-BBF3-F975ED1FDDCE}" destId="{02F80ABB-E830-4206-8D4C-138421204835}" srcOrd="3" destOrd="0" presId="urn:microsoft.com/office/officeart/2005/8/layout/radial3"/>
    <dgm:cxn modelId="{60DDF70D-C38E-4E23-909F-A92A68609BFD}" type="presParOf" srcId="{63FE2E9C-1470-414C-BBF3-F975ED1FDDCE}" destId="{112B8B77-B718-4301-B0C1-50EFD7E75999}" srcOrd="4" destOrd="0" presId="urn:microsoft.com/office/officeart/2005/8/layout/radial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89DF8-ED5E-409C-92C3-592AFCB7C572}">
      <dsp:nvSpPr>
        <dsp:cNvPr id="0" name=""/>
        <dsp:cNvSpPr/>
      </dsp:nvSpPr>
      <dsp:spPr>
        <a:xfrm>
          <a:off x="1338568" y="822037"/>
          <a:ext cx="878863" cy="1265377"/>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Process</a:t>
          </a:r>
        </a:p>
      </dsp:txBody>
      <dsp:txXfrm>
        <a:off x="1467275" y="1007347"/>
        <a:ext cx="621449" cy="894757"/>
      </dsp:txXfrm>
    </dsp:sp>
    <dsp:sp modelId="{42973DAD-069C-427C-AE82-B33F2983E92A}">
      <dsp:nvSpPr>
        <dsp:cNvPr id="0" name=""/>
        <dsp:cNvSpPr/>
      </dsp:nvSpPr>
      <dsp:spPr>
        <a:xfrm>
          <a:off x="1374540" y="288"/>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Lungs</a:t>
          </a:r>
        </a:p>
      </dsp:txBody>
      <dsp:txXfrm>
        <a:off x="1492710" y="118458"/>
        <a:ext cx="570578" cy="570578"/>
      </dsp:txXfrm>
    </dsp:sp>
    <dsp:sp modelId="{E5819A4A-B998-44FF-9220-CC073359CFB3}">
      <dsp:nvSpPr>
        <dsp:cNvPr id="0" name=""/>
        <dsp:cNvSpPr/>
      </dsp:nvSpPr>
      <dsp:spPr>
        <a:xfrm>
          <a:off x="2425519" y="1051266"/>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Red Blood Cells</a:t>
          </a:r>
        </a:p>
      </dsp:txBody>
      <dsp:txXfrm>
        <a:off x="2543689" y="1169436"/>
        <a:ext cx="570578" cy="570578"/>
      </dsp:txXfrm>
    </dsp:sp>
    <dsp:sp modelId="{02F80ABB-E830-4206-8D4C-138421204835}">
      <dsp:nvSpPr>
        <dsp:cNvPr id="0" name=""/>
        <dsp:cNvSpPr/>
      </dsp:nvSpPr>
      <dsp:spPr>
        <a:xfrm>
          <a:off x="1374540" y="2102245"/>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Organs</a:t>
          </a:r>
        </a:p>
      </dsp:txBody>
      <dsp:txXfrm>
        <a:off x="1492710" y="2220415"/>
        <a:ext cx="570578" cy="570578"/>
      </dsp:txXfrm>
    </dsp:sp>
    <dsp:sp modelId="{112B8B77-B718-4301-B0C1-50EFD7E75999}">
      <dsp:nvSpPr>
        <dsp:cNvPr id="0" name=""/>
        <dsp:cNvSpPr/>
      </dsp:nvSpPr>
      <dsp:spPr>
        <a:xfrm>
          <a:off x="323562" y="1051266"/>
          <a:ext cx="806918" cy="8069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Red blood cells</a:t>
          </a:r>
        </a:p>
      </dsp:txBody>
      <dsp:txXfrm>
        <a:off x="441732" y="1169436"/>
        <a:ext cx="570578" cy="570578"/>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EBC55-5864-427B-84CF-6441AA82BD0B}"/>
              </a:ext>
            </a:extLst>
          </p:cNvPr>
          <p:cNvSpPr>
            <a:spLocks noGrp="1"/>
          </p:cNvSpPr>
          <p:nvPr>
            <p:ph type="ctrTitle"/>
          </p:nvPr>
        </p:nvSpPr>
        <p:spPr>
          <a:xfrm>
            <a:off x="966745" y="1205037"/>
            <a:ext cx="7744993" cy="2541336"/>
          </a:xfrm>
        </p:spPr>
        <p:txBody>
          <a:bodyPr anchor="b">
            <a:normAutofit/>
          </a:bodyPr>
          <a:lstStyle>
            <a:lvl1pPr algn="l">
              <a:defRPr sz="4400"/>
            </a:lvl1pPr>
          </a:lstStyle>
          <a:p>
            <a:r>
              <a:rPr lang="en-US" dirty="0"/>
              <a:t>Click to edit Master title style</a:t>
            </a:r>
          </a:p>
        </p:txBody>
      </p:sp>
      <p:sp>
        <p:nvSpPr>
          <p:cNvPr id="3" name="Subtitle 2">
            <a:extLst>
              <a:ext uri="{FF2B5EF4-FFF2-40B4-BE49-F238E27FC236}">
                <a16:creationId xmlns:a16="http://schemas.microsoft.com/office/drawing/2014/main" id="{FEB52BDB-18E0-4991-A6F2-7AD5420153F2}"/>
              </a:ext>
            </a:extLst>
          </p:cNvPr>
          <p:cNvSpPr>
            <a:spLocks noGrp="1"/>
          </p:cNvSpPr>
          <p:nvPr>
            <p:ph type="subTitle" idx="1"/>
          </p:nvPr>
        </p:nvSpPr>
        <p:spPr>
          <a:xfrm>
            <a:off x="966745" y="3949332"/>
            <a:ext cx="7744993" cy="2006735"/>
          </a:xfrm>
        </p:spPr>
        <p:txBody>
          <a:bodyPr>
            <a:normAutofit/>
          </a:bodyPr>
          <a:lstStyle>
            <a:lvl1pPr marL="0" indent="0" algn="l">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F0ABC6-907E-47DE-8E40-61F2DD1B408B}"/>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5" name="Footer Placeholder 4">
            <a:extLst>
              <a:ext uri="{FF2B5EF4-FFF2-40B4-BE49-F238E27FC236}">
                <a16:creationId xmlns:a16="http://schemas.microsoft.com/office/drawing/2014/main" id="{158AB158-6097-43A1-90B6-406F936701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E077-FF20-4DD9-92B5-EE1C4D615C6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763935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31C13-CF9D-4E82-A5B4-91008DCD25D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5C06FD2-89E8-4415-ADF7-22F4A4C259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0CBBFF-8889-497F-B4CA-A031E8DD3B95}"/>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5" name="Footer Placeholder 4">
            <a:extLst>
              <a:ext uri="{FF2B5EF4-FFF2-40B4-BE49-F238E27FC236}">
                <a16:creationId xmlns:a16="http://schemas.microsoft.com/office/drawing/2014/main" id="{FDE78DAF-985B-4BB4-ADA9-02EA979F1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A10DBC-42B5-46AB-B36A-B39128E69CBF}"/>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4132234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1B6E7-01C8-4375-B7C7-596CD11993F3}"/>
              </a:ext>
            </a:extLst>
          </p:cNvPr>
          <p:cNvSpPr>
            <a:spLocks noGrp="1"/>
          </p:cNvSpPr>
          <p:nvPr>
            <p:ph type="title"/>
          </p:nvPr>
        </p:nvSpPr>
        <p:spPr>
          <a:xfrm>
            <a:off x="831850" y="1883229"/>
            <a:ext cx="8214179" cy="3303133"/>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C441675-8F3E-47CC-9573-D853C506D557}"/>
              </a:ext>
            </a:extLst>
          </p:cNvPr>
          <p:cNvSpPr>
            <a:spLocks noGrp="1"/>
          </p:cNvSpPr>
          <p:nvPr>
            <p:ph type="body" idx="1"/>
          </p:nvPr>
        </p:nvSpPr>
        <p:spPr>
          <a:xfrm>
            <a:off x="831850" y="5295900"/>
            <a:ext cx="8214179" cy="793750"/>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75419F49-690E-49EC-BD41-75A18C9E37FC}"/>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5" name="Footer Placeholder 4">
            <a:extLst>
              <a:ext uri="{FF2B5EF4-FFF2-40B4-BE49-F238E27FC236}">
                <a16:creationId xmlns:a16="http://schemas.microsoft.com/office/drawing/2014/main" id="{9BBC9E70-1401-468E-97DE-4255CA222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ABE14C-9127-4582-A006-2AEA93AF76B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957720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34DF9-FA60-4E7B-BDE8-C0F9AFE636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E7F1133-890E-4E96-AEDD-0F921E26F51D}"/>
              </a:ext>
            </a:extLst>
          </p:cNvPr>
          <p:cNvSpPr>
            <a:spLocks noGrp="1"/>
          </p:cNvSpPr>
          <p:nvPr>
            <p:ph sz="half" idx="1"/>
          </p:nvPr>
        </p:nvSpPr>
        <p:spPr>
          <a:xfrm>
            <a:off x="966745"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F14763B4-4987-4303-9640-54B67DD75E46}"/>
              </a:ext>
            </a:extLst>
          </p:cNvPr>
          <p:cNvSpPr>
            <a:spLocks noGrp="1"/>
          </p:cNvSpPr>
          <p:nvPr>
            <p:ph sz="half" idx="2"/>
          </p:nvPr>
        </p:nvSpPr>
        <p:spPr>
          <a:xfrm>
            <a:off x="5597174" y="2250798"/>
            <a:ext cx="4445899" cy="37526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C94AAD8-D444-410E-98EC-47076908FA37}"/>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6" name="Footer Placeholder 5">
            <a:extLst>
              <a:ext uri="{FF2B5EF4-FFF2-40B4-BE49-F238E27FC236}">
                <a16:creationId xmlns:a16="http://schemas.microsoft.com/office/drawing/2014/main" id="{E072F01E-6867-4604-8B58-F65BCC820A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43D87-0EC8-43C7-9D1B-46DB5212931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292433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605AE-70FD-4CEE-BDFB-D5C0A3D3595C}"/>
              </a:ext>
            </a:extLst>
          </p:cNvPr>
          <p:cNvSpPr>
            <a:spLocks noGrp="1"/>
          </p:cNvSpPr>
          <p:nvPr>
            <p:ph type="title"/>
          </p:nvPr>
        </p:nvSpPr>
        <p:spPr>
          <a:xfrm>
            <a:off x="966745" y="960120"/>
            <a:ext cx="9196928" cy="1060704"/>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F9091E2-4532-4D16-827E-4DB0688FD829}"/>
              </a:ext>
            </a:extLst>
          </p:cNvPr>
          <p:cNvSpPr>
            <a:spLocks noGrp="1"/>
          </p:cNvSpPr>
          <p:nvPr>
            <p:ph type="body" idx="1"/>
          </p:nvPr>
        </p:nvSpPr>
        <p:spPr>
          <a:xfrm>
            <a:off x="967153" y="2062842"/>
            <a:ext cx="4445899"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752B53BE-9EDA-4D07-A042-0D101FAB9A87}"/>
              </a:ext>
            </a:extLst>
          </p:cNvPr>
          <p:cNvSpPr>
            <a:spLocks noGrp="1"/>
          </p:cNvSpPr>
          <p:nvPr>
            <p:ph sz="half" idx="2"/>
          </p:nvPr>
        </p:nvSpPr>
        <p:spPr>
          <a:xfrm>
            <a:off x="966745" y="2882837"/>
            <a:ext cx="4446642"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1DFDFC1-7510-4F8E-A831-ABA33D977ACA}"/>
              </a:ext>
            </a:extLst>
          </p:cNvPr>
          <p:cNvSpPr>
            <a:spLocks noGrp="1"/>
          </p:cNvSpPr>
          <p:nvPr>
            <p:ph type="body" sz="quarter" idx="3"/>
          </p:nvPr>
        </p:nvSpPr>
        <p:spPr>
          <a:xfrm>
            <a:off x="5725280" y="2062842"/>
            <a:ext cx="4467794" cy="78189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2A42F0-9A48-4946-8BA8-394CBF01A056}"/>
              </a:ext>
            </a:extLst>
          </p:cNvPr>
          <p:cNvSpPr>
            <a:spLocks noGrp="1"/>
          </p:cNvSpPr>
          <p:nvPr>
            <p:ph sz="quarter" idx="4"/>
          </p:nvPr>
        </p:nvSpPr>
        <p:spPr>
          <a:xfrm>
            <a:off x="5724868" y="2882837"/>
            <a:ext cx="4468541" cy="33437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00FC563-D319-494F-AA63-0BDF1D25E5D4}"/>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8" name="Footer Placeholder 7">
            <a:extLst>
              <a:ext uri="{FF2B5EF4-FFF2-40B4-BE49-F238E27FC236}">
                <a16:creationId xmlns:a16="http://schemas.microsoft.com/office/drawing/2014/main" id="{DD42F4FE-433A-42F6-8A73-AD843352BF9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D575352-FC7F-4BA8-940F-2F920C2801B7}"/>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09610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B3FB5-4B13-4412-9F42-62450D6AA1E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0C87ECA-0E5D-4DD2-B664-DF351875FE29}"/>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4" name="Footer Placeholder 3">
            <a:extLst>
              <a:ext uri="{FF2B5EF4-FFF2-40B4-BE49-F238E27FC236}">
                <a16:creationId xmlns:a16="http://schemas.microsoft.com/office/drawing/2014/main" id="{D4E2406B-A925-466A-AF79-D0A4E0EA41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61B050-D381-4E1A-88DD-361F0EE9DD96}"/>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508824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BF592-6A15-4999-ACFA-A535A113B25D}"/>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3" name="Footer Placeholder 2">
            <a:extLst>
              <a:ext uri="{FF2B5EF4-FFF2-40B4-BE49-F238E27FC236}">
                <a16:creationId xmlns:a16="http://schemas.microsoft.com/office/drawing/2014/main" id="{7819EFC1-AD45-4610-8FC6-2058F55E47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3DF506-CFF9-4BD2-8D76-3377927798E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0558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77674-EAFF-4CAE-A685-8AEA617D0655}"/>
              </a:ext>
            </a:extLst>
          </p:cNvPr>
          <p:cNvSpPr>
            <a:spLocks noGrp="1"/>
          </p:cNvSpPr>
          <p:nvPr>
            <p:ph type="title"/>
          </p:nvPr>
        </p:nvSpPr>
        <p:spPr>
          <a:xfrm>
            <a:off x="839788" y="1094014"/>
            <a:ext cx="3932237" cy="1436914"/>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DB3A185-E15D-46FD-A4FB-709A8B5D0BE3}"/>
              </a:ext>
            </a:extLst>
          </p:cNvPr>
          <p:cNvSpPr>
            <a:spLocks noGrp="1"/>
          </p:cNvSpPr>
          <p:nvPr>
            <p:ph idx="1"/>
          </p:nvPr>
        </p:nvSpPr>
        <p:spPr>
          <a:xfrm>
            <a:off x="5183188" y="1094014"/>
            <a:ext cx="6172200" cy="47670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4086F7-5F48-40D6-B4E3-1347EA21B0A8}"/>
              </a:ext>
            </a:extLst>
          </p:cNvPr>
          <p:cNvSpPr>
            <a:spLocks noGrp="1"/>
          </p:cNvSpPr>
          <p:nvPr>
            <p:ph type="body" sz="half" idx="2"/>
          </p:nvPr>
        </p:nvSpPr>
        <p:spPr>
          <a:xfrm>
            <a:off x="839788" y="2618012"/>
            <a:ext cx="3932237" cy="325097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EF4FC41-0A32-438D-9A47-F932AB492CBA}"/>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6" name="Footer Placeholder 5">
            <a:extLst>
              <a:ext uri="{FF2B5EF4-FFF2-40B4-BE49-F238E27FC236}">
                <a16:creationId xmlns:a16="http://schemas.microsoft.com/office/drawing/2014/main" id="{02F0F85D-CB6B-48E8-B56F-81472CE94F0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6E120E-E239-4B93-AC67-210D23BD227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7423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1F02C-5A08-45D4-AFE1-8EF0E6DECE4B}"/>
              </a:ext>
            </a:extLst>
          </p:cNvPr>
          <p:cNvSpPr>
            <a:spLocks noGrp="1"/>
          </p:cNvSpPr>
          <p:nvPr>
            <p:ph type="title"/>
          </p:nvPr>
        </p:nvSpPr>
        <p:spPr>
          <a:xfrm>
            <a:off x="839788" y="1065120"/>
            <a:ext cx="3932237" cy="1465806"/>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A22EF863-20E6-4CF9-A179-0A2A52E5F3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CECFB1A-5B7E-45DA-9713-0CD8E3121F4B}"/>
              </a:ext>
            </a:extLst>
          </p:cNvPr>
          <p:cNvSpPr>
            <a:spLocks noGrp="1"/>
          </p:cNvSpPr>
          <p:nvPr>
            <p:ph type="body" sz="half" idx="2"/>
          </p:nvPr>
        </p:nvSpPr>
        <p:spPr>
          <a:xfrm>
            <a:off x="839788" y="2618014"/>
            <a:ext cx="3932237" cy="325097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EFD67F-901E-4423-A48F-41F00ECA520B}"/>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6" name="Footer Placeholder 5">
            <a:extLst>
              <a:ext uri="{FF2B5EF4-FFF2-40B4-BE49-F238E27FC236}">
                <a16:creationId xmlns:a16="http://schemas.microsoft.com/office/drawing/2014/main" id="{97B04982-0749-4F34-A4DB-DDC12BD4B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B38447-AEAF-40D9-B3D3-94404C144AE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526230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71ABCB-C306-49F0-8D5D-0B890583C1CE}"/>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24A67F94-2250-4B3A-8424-1BC0A0BCB3FF}"/>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FB942D8-95BE-4CFD-BFCC-26209EC192CE}"/>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9DF6499A-D398-4CBC-AA22-4277539430FC}"/>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0D91493C-6480-4A3F-8836-1727CBA3C849}"/>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546BFEE-D3D9-4B18-BA88-49F7C7D266E7}"/>
              </a:ext>
            </a:extLst>
          </p:cNvPr>
          <p:cNvSpPr>
            <a:spLocks noGrp="1"/>
          </p:cNvSpPr>
          <p:nvPr>
            <p:ph type="title"/>
          </p:nvPr>
        </p:nvSpPr>
        <p:spPr>
          <a:xfrm>
            <a:off x="2148186" y="959587"/>
            <a:ext cx="9076329" cy="1064277"/>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EA5BD3-1A63-4F94-ADFA-5CA2A414DE16}"/>
              </a:ext>
            </a:extLst>
          </p:cNvPr>
          <p:cNvSpPr>
            <a:spLocks noGrp="1"/>
          </p:cNvSpPr>
          <p:nvPr>
            <p:ph type="body" orient="vert" idx="1"/>
          </p:nvPr>
        </p:nvSpPr>
        <p:spPr>
          <a:xfrm>
            <a:off x="2148186" y="2248257"/>
            <a:ext cx="9076329" cy="36501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421888E-6FA1-446E-A77C-7D26923F6BAA}"/>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5" name="Footer Placeholder 4">
            <a:extLst>
              <a:ext uri="{FF2B5EF4-FFF2-40B4-BE49-F238E27FC236}">
                <a16:creationId xmlns:a16="http://schemas.microsoft.com/office/drawing/2014/main" id="{5A33313F-58CA-4397-A3B4-71B068D1E2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CC6AB3-89E2-4B6A-A5F3-3FB781C1AA8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488842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87BC2869-B8E0-44C7-801E-BA0C2C1B5E82}"/>
              </a:ext>
            </a:extLst>
          </p:cNvPr>
          <p:cNvGrpSpPr/>
          <p:nvPr/>
        </p:nvGrpSpPr>
        <p:grpSpPr>
          <a:xfrm rot="10800000">
            <a:off x="0" y="1827078"/>
            <a:ext cx="2926300" cy="5030922"/>
            <a:chOff x="9265700" y="2026"/>
            <a:chExt cx="2926300" cy="5030922"/>
          </a:xfrm>
        </p:grpSpPr>
        <p:sp>
          <p:nvSpPr>
            <p:cNvPr id="8" name="Freeform: Shape 7">
              <a:extLst>
                <a:ext uri="{FF2B5EF4-FFF2-40B4-BE49-F238E27FC236}">
                  <a16:creationId xmlns:a16="http://schemas.microsoft.com/office/drawing/2014/main" id="{BA7CEB8F-94FA-4A87-AA80-066173AA5C5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4F9817E-A26F-4D7B-82A1-FA647EE4C86F}"/>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0E734839-B51C-4112-A4D8-DDFCB7F84A6F}"/>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51DFF651-C17F-4B2C-A962-32FA4958BCFA}"/>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DE9B263D-CDF8-431B-A5D1-9687649138B5}"/>
              </a:ext>
            </a:extLst>
          </p:cNvPr>
          <p:cNvSpPr>
            <a:spLocks noGrp="1"/>
          </p:cNvSpPr>
          <p:nvPr>
            <p:ph type="title" orient="vert"/>
          </p:nvPr>
        </p:nvSpPr>
        <p:spPr>
          <a:xfrm>
            <a:off x="9131030" y="866253"/>
            <a:ext cx="2222769" cy="5310710"/>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7FB6B9BE-E660-4F3A-ABA1-86667DC133EB}"/>
              </a:ext>
            </a:extLst>
          </p:cNvPr>
          <p:cNvSpPr>
            <a:spLocks noGrp="1"/>
          </p:cNvSpPr>
          <p:nvPr>
            <p:ph type="body" orient="vert" idx="1"/>
          </p:nvPr>
        </p:nvSpPr>
        <p:spPr>
          <a:xfrm>
            <a:off x="838200" y="866253"/>
            <a:ext cx="8164286" cy="531071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A082700-F509-4302-AE0E-6CC56401A40F}"/>
              </a:ext>
            </a:extLst>
          </p:cNvPr>
          <p:cNvSpPr>
            <a:spLocks noGrp="1"/>
          </p:cNvSpPr>
          <p:nvPr>
            <p:ph type="dt" sz="half" idx="10"/>
          </p:nvPr>
        </p:nvSpPr>
        <p:spPr/>
        <p:txBody>
          <a:bodyPr/>
          <a:lstStyle/>
          <a:p>
            <a:fld id="{11008460-8B2F-4AAA-A4E2-10730069204C}" type="datetimeFigureOut">
              <a:rPr lang="en-US" smtClean="0"/>
              <a:t>3/12/2022</a:t>
            </a:fld>
            <a:endParaRPr lang="en-US"/>
          </a:p>
        </p:txBody>
      </p:sp>
      <p:sp>
        <p:nvSpPr>
          <p:cNvPr id="5" name="Footer Placeholder 4">
            <a:extLst>
              <a:ext uri="{FF2B5EF4-FFF2-40B4-BE49-F238E27FC236}">
                <a16:creationId xmlns:a16="http://schemas.microsoft.com/office/drawing/2014/main" id="{0303BD63-5B0C-4FB3-8434-8EA1A84F2D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F3E9EB-019B-4F03-8147-D6CBA6B1E67C}"/>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058208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D206359A-F1E3-49EE-BBC2-40888C4A3628}"/>
              </a:ext>
            </a:extLst>
          </p:cNvPr>
          <p:cNvGrpSpPr/>
          <p:nvPr/>
        </p:nvGrpSpPr>
        <p:grpSpPr>
          <a:xfrm>
            <a:off x="9265700" y="2026"/>
            <a:ext cx="2926300" cy="5030922"/>
            <a:chOff x="9265700" y="2026"/>
            <a:chExt cx="2926300" cy="5030922"/>
          </a:xfrm>
        </p:grpSpPr>
        <p:sp>
          <p:nvSpPr>
            <p:cNvPr id="8" name="Freeform: Shape 7">
              <a:extLst>
                <a:ext uri="{FF2B5EF4-FFF2-40B4-BE49-F238E27FC236}">
                  <a16:creationId xmlns:a16="http://schemas.microsoft.com/office/drawing/2014/main" id="{CED90C42-6A0F-48E8-BF96-7D3E2A395EC7}"/>
                </a:ext>
              </a:extLst>
            </p:cNvPr>
            <p:cNvSpPr/>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DA0863A-55F7-4EB0-9451-F3EE4D65DBDB}"/>
                </a:ext>
              </a:extLst>
            </p:cNvPr>
            <p:cNvSpPr/>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E7CFE2-40F6-44B2-8AAD-0C384EEFCF7E}"/>
                </a:ext>
              </a:extLst>
            </p:cNvPr>
            <p:cNvSpPr/>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9F0D6A17-AA80-4608-8660-8D1587A17704}"/>
                </a:ext>
              </a:extLst>
            </p:cNvPr>
            <p:cNvSpPr/>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Placeholder 1">
            <a:extLst>
              <a:ext uri="{FF2B5EF4-FFF2-40B4-BE49-F238E27FC236}">
                <a16:creationId xmlns:a16="http://schemas.microsoft.com/office/drawing/2014/main" id="{7E11B74D-DF90-4993-88AE-4D05C91F2A96}"/>
              </a:ext>
            </a:extLst>
          </p:cNvPr>
          <p:cNvSpPr>
            <a:spLocks noGrp="1"/>
          </p:cNvSpPr>
          <p:nvPr>
            <p:ph type="title"/>
          </p:nvPr>
        </p:nvSpPr>
        <p:spPr>
          <a:xfrm>
            <a:off x="966744" y="959587"/>
            <a:ext cx="9076329" cy="10642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79B3DE9-A495-4E75-819D-E0B2E5505072}"/>
              </a:ext>
            </a:extLst>
          </p:cNvPr>
          <p:cNvSpPr>
            <a:spLocks noGrp="1"/>
          </p:cNvSpPr>
          <p:nvPr>
            <p:ph type="body" idx="1"/>
          </p:nvPr>
        </p:nvSpPr>
        <p:spPr>
          <a:xfrm>
            <a:off x="966744" y="2248257"/>
            <a:ext cx="9076329" cy="365015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F02430AC-DB07-423B-A52A-0065639AFE68}"/>
              </a:ext>
            </a:extLst>
          </p:cNvPr>
          <p:cNvSpPr>
            <a:spLocks noGrp="1"/>
          </p:cNvSpPr>
          <p:nvPr>
            <p:ph type="dt" sz="half" idx="2"/>
          </p:nvPr>
        </p:nvSpPr>
        <p:spPr>
          <a:xfrm>
            <a:off x="8266975" y="6356350"/>
            <a:ext cx="2960914"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11008460-8B2F-4AAA-A4E2-10730069204C}" type="datetimeFigureOut">
              <a:rPr lang="en-US" smtClean="0"/>
              <a:pPr/>
              <a:t>3/12/2022</a:t>
            </a:fld>
            <a:endParaRPr lang="en-US" dirty="0"/>
          </a:p>
        </p:txBody>
      </p:sp>
      <p:sp>
        <p:nvSpPr>
          <p:cNvPr id="5" name="Footer Placeholder 4">
            <a:extLst>
              <a:ext uri="{FF2B5EF4-FFF2-40B4-BE49-F238E27FC236}">
                <a16:creationId xmlns:a16="http://schemas.microsoft.com/office/drawing/2014/main" id="{485FAFC9-FA18-4C55-8C92-B17603CAEEDC}"/>
              </a:ext>
            </a:extLst>
          </p:cNvPr>
          <p:cNvSpPr>
            <a:spLocks noGrp="1"/>
          </p:cNvSpPr>
          <p:nvPr>
            <p:ph type="ftr" sz="quarter" idx="3"/>
          </p:nvPr>
        </p:nvSpPr>
        <p:spPr>
          <a:xfrm>
            <a:off x="966745" y="501128"/>
            <a:ext cx="3311342" cy="365125"/>
          </a:xfrm>
          <a:prstGeom prst="rect">
            <a:avLst/>
          </a:prstGeom>
        </p:spPr>
        <p:txBody>
          <a:bodyPr vert="horz" lIns="91440" tIns="45720" rIns="91440" bIns="45720" rtlCol="0" anchor="ctr"/>
          <a:lstStyle>
            <a:lvl1pPr algn="l">
              <a:defRPr sz="1000" i="0">
                <a:solidFill>
                  <a:schemeClr val="tx2">
                    <a:alpha val="85000"/>
                  </a:schemeClr>
                </a:solidFill>
              </a:defRPr>
            </a:lvl1pPr>
          </a:lstStyle>
          <a:p>
            <a:endParaRPr lang="en-US" dirty="0"/>
          </a:p>
        </p:txBody>
      </p:sp>
      <p:sp>
        <p:nvSpPr>
          <p:cNvPr id="6" name="Slide Number Placeholder 5">
            <a:extLst>
              <a:ext uri="{FF2B5EF4-FFF2-40B4-BE49-F238E27FC236}">
                <a16:creationId xmlns:a16="http://schemas.microsoft.com/office/drawing/2014/main" id="{67D5A493-61FB-4764-90B6-8CC218A781C9}"/>
              </a:ext>
            </a:extLst>
          </p:cNvPr>
          <p:cNvSpPr>
            <a:spLocks noGrp="1"/>
          </p:cNvSpPr>
          <p:nvPr>
            <p:ph type="sldNum" sz="quarter" idx="4"/>
          </p:nvPr>
        </p:nvSpPr>
        <p:spPr>
          <a:xfrm>
            <a:off x="11239498" y="6356350"/>
            <a:ext cx="515479" cy="365125"/>
          </a:xfrm>
          <a:prstGeom prst="rect">
            <a:avLst/>
          </a:prstGeom>
        </p:spPr>
        <p:txBody>
          <a:bodyPr vert="horz" lIns="91440" tIns="45720" rIns="91440" bIns="45720" rtlCol="0" anchor="ctr"/>
          <a:lstStyle>
            <a:lvl1pPr algn="r">
              <a:defRPr sz="1000" i="0">
                <a:solidFill>
                  <a:schemeClr val="tx2">
                    <a:alpha val="85000"/>
                  </a:schemeClr>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226235803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SzPct val="150000"/>
        <a:buFont typeface="Goudy Old Style" panose="02020502050305020303" pitchFamily="18" charset="0"/>
        <a:buChar char="∙"/>
        <a:defRPr sz="2000" kern="1200">
          <a:solidFill>
            <a:schemeClr val="tx2"/>
          </a:solidFill>
          <a:latin typeface="+mn-lt"/>
          <a:ea typeface="+mn-ea"/>
          <a:cs typeface="+mn-cs"/>
        </a:defRPr>
      </a:lvl1pPr>
      <a:lvl2pPr marL="274320" indent="0" algn="l" defTabSz="914400" rtl="0" eaLnBrk="1" latinLnBrk="0" hangingPunct="1">
        <a:lnSpc>
          <a:spcPct val="110000"/>
        </a:lnSpc>
        <a:spcBef>
          <a:spcPts val="500"/>
        </a:spcBef>
        <a:buFontTx/>
        <a:buNone/>
        <a:defRPr sz="1800" kern="1200">
          <a:solidFill>
            <a:schemeClr val="tx2"/>
          </a:solidFill>
          <a:latin typeface="+mn-lt"/>
          <a:ea typeface="+mn-ea"/>
          <a:cs typeface="+mn-cs"/>
        </a:defRPr>
      </a:lvl2pPr>
      <a:lvl3pPr marL="548640" indent="-228600" algn="l" defTabSz="914400" rtl="0" eaLnBrk="1" latinLnBrk="0" hangingPunct="1">
        <a:lnSpc>
          <a:spcPct val="110000"/>
        </a:lnSpc>
        <a:spcBef>
          <a:spcPts val="500"/>
        </a:spcBef>
        <a:buSzPct val="150000"/>
        <a:buFont typeface="Goudy Old Style" panose="02020502050305020303" pitchFamily="18" charset="0"/>
        <a:buChar char="∙"/>
        <a:defRPr sz="1600" kern="1200">
          <a:solidFill>
            <a:schemeClr val="tx2"/>
          </a:solidFill>
          <a:latin typeface="+mn-lt"/>
          <a:ea typeface="+mn-ea"/>
          <a:cs typeface="+mn-cs"/>
        </a:defRPr>
      </a:lvl3pPr>
      <a:lvl4pPr marL="59436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4pPr>
      <a:lvl5pPr marL="822960" indent="-228600" algn="l" defTabSz="914400" rtl="0" eaLnBrk="1" latinLnBrk="0" hangingPunct="1">
        <a:lnSpc>
          <a:spcPct val="110000"/>
        </a:lnSpc>
        <a:spcBef>
          <a:spcPts val="500"/>
        </a:spcBef>
        <a:buSzPct val="150000"/>
        <a:buFont typeface="Goudy Old Style" panose="02020502050305020303" pitchFamily="18"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labiotech.eu/medical/coronavirus-news-roundup-biotech/"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www.publicdomainpictures.net/view-image.php?image=169008&amp;picture=grunge-background" TargetMode="External"/><Relationship Id="rId7" Type="http://schemas.openxmlformats.org/officeDocument/2006/relationships/diagramColors" Target="../diagrams/colors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www.publicdomainpictures.net/view-image.php?image=169008&amp;picture=grunge-background"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hyperlink" Target="http://www.publicdomainpictures.net/view-image.php?image=169008&amp;picture=grunge-background"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https://www.nhs.uk/conditions/chronic-obstructive-pulmonary-disease-copd/" TargetMode="External"/><Relationship Id="rId3" Type="http://schemas.openxmlformats.org/officeDocument/2006/relationships/hyperlink" Target="http://www.publicdomainpictures.net/view-image.php?image=169008&amp;picture=grunge-background" TargetMode="External"/><Relationship Id="rId7" Type="http://schemas.openxmlformats.org/officeDocument/2006/relationships/hyperlink" Target="https://www.emedicinehealth.com/what_does_the_respiratory_system_do/article_em.htm"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my.clevelandclinic.org/health/articles/21205-respiratory-system#:~:text=The%20respiratory%20system%20is%20the,waste%20gases%20like%20carbon%20dioxide" TargetMode="External"/><Relationship Id="rId5" Type="http://schemas.openxmlformats.org/officeDocument/2006/relationships/hyperlink" Target="https://www.cdc.gov/copd/features/copd-symptoms-diagnosis-treatment.html" TargetMode="External"/><Relationship Id="rId4" Type="http://schemas.openxmlformats.org/officeDocument/2006/relationships/hyperlink" Target="https://www.blf.org.uk/" TargetMode="External"/><Relationship Id="rId9" Type="http://schemas.openxmlformats.org/officeDocument/2006/relationships/hyperlink" Target="https://www.residentialhealthcaregroup.com/blog/explore-a-common-lung-disease-for-national-copd-awareness-mon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4958DF84-F5C6-794F-8945-485D6C107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E309883-1A5F-4B63-8F44-05CED2A3DF9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435" r="5564" b="-1"/>
          <a:stretch/>
        </p:blipFill>
        <p:spPr>
          <a:xfrm>
            <a:off x="20" y="10"/>
            <a:ext cx="12191979" cy="6857989"/>
          </a:xfrm>
          <a:prstGeom prst="rect">
            <a:avLst/>
          </a:prstGeom>
        </p:spPr>
      </p:pic>
      <p:sp useBgFill="1">
        <p:nvSpPr>
          <p:cNvPr id="113" name="Freeform: Shape 112">
            <a:extLst>
              <a:ext uri="{FF2B5EF4-FFF2-40B4-BE49-F238E27FC236}">
                <a16:creationId xmlns:a16="http://schemas.microsoft.com/office/drawing/2014/main" id="{4AF0997A-7C0F-4AD2-BA90-5FE341A17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595" y="805231"/>
            <a:ext cx="3876811" cy="5245563"/>
          </a:xfrm>
          <a:custGeom>
            <a:avLst/>
            <a:gdLst>
              <a:gd name="connsiteX0" fmla="*/ 1941583 w 3876811"/>
              <a:gd name="connsiteY0" fmla="*/ 0 h 5245563"/>
              <a:gd name="connsiteX1" fmla="*/ 2111641 w 3876811"/>
              <a:gd name="connsiteY1" fmla="*/ 149097 h 5245563"/>
              <a:gd name="connsiteX2" fmla="*/ 3370493 w 3876811"/>
              <a:gd name="connsiteY2" fmla="*/ 774451 h 5245563"/>
              <a:gd name="connsiteX3" fmla="*/ 3876811 w 3876811"/>
              <a:gd name="connsiteY3" fmla="*/ 1854684 h 5245563"/>
              <a:gd name="connsiteX4" fmla="*/ 3876811 w 3876811"/>
              <a:gd name="connsiteY4" fmla="*/ 2019920 h 5245563"/>
              <a:gd name="connsiteX5" fmla="*/ 3876811 w 3876811"/>
              <a:gd name="connsiteY5" fmla="*/ 2491569 h 5245563"/>
              <a:gd name="connsiteX6" fmla="*/ 3876811 w 3876811"/>
              <a:gd name="connsiteY6" fmla="*/ 2753995 h 5245563"/>
              <a:gd name="connsiteX7" fmla="*/ 3876811 w 3876811"/>
              <a:gd name="connsiteY7" fmla="*/ 3115353 h 5245563"/>
              <a:gd name="connsiteX8" fmla="*/ 3876811 w 3876811"/>
              <a:gd name="connsiteY8" fmla="*/ 3390879 h 5245563"/>
              <a:gd name="connsiteX9" fmla="*/ 3370493 w 3876811"/>
              <a:gd name="connsiteY9" fmla="*/ 4471114 h 5245563"/>
              <a:gd name="connsiteX10" fmla="*/ 2111639 w 3876811"/>
              <a:gd name="connsiteY10" fmla="*/ 5096465 h 5245563"/>
              <a:gd name="connsiteX11" fmla="*/ 1935228 w 3876811"/>
              <a:gd name="connsiteY11" fmla="*/ 5245563 h 5245563"/>
              <a:gd name="connsiteX12" fmla="*/ 1765171 w 3876811"/>
              <a:gd name="connsiteY12" fmla="*/ 5096465 h 5245563"/>
              <a:gd name="connsiteX13" fmla="*/ 506317 w 3876811"/>
              <a:gd name="connsiteY13" fmla="*/ 4471114 h 5245563"/>
              <a:gd name="connsiteX14" fmla="*/ 0 w 3876811"/>
              <a:gd name="connsiteY14" fmla="*/ 3390879 h 5245563"/>
              <a:gd name="connsiteX15" fmla="*/ 0 w 3876811"/>
              <a:gd name="connsiteY15" fmla="*/ 3115353 h 5245563"/>
              <a:gd name="connsiteX16" fmla="*/ 0 w 3876811"/>
              <a:gd name="connsiteY16" fmla="*/ 2753995 h 5245563"/>
              <a:gd name="connsiteX17" fmla="*/ 0 w 3876811"/>
              <a:gd name="connsiteY17" fmla="*/ 2491569 h 5245563"/>
              <a:gd name="connsiteX18" fmla="*/ 0 w 3876811"/>
              <a:gd name="connsiteY18" fmla="*/ 2019920 h 5245563"/>
              <a:gd name="connsiteX19" fmla="*/ 0 w 3876811"/>
              <a:gd name="connsiteY19" fmla="*/ 1854684 h 5245563"/>
              <a:gd name="connsiteX20" fmla="*/ 506318 w 3876811"/>
              <a:gd name="connsiteY20" fmla="*/ 774451 h 5245563"/>
              <a:gd name="connsiteX21" fmla="*/ 1765173 w 3876811"/>
              <a:gd name="connsiteY21" fmla="*/ 149097 h 5245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CB9C2B-C0FC-4C7E-AD6D-2ABABB365D6D}"/>
              </a:ext>
            </a:extLst>
          </p:cNvPr>
          <p:cNvSpPr>
            <a:spLocks noGrp="1"/>
          </p:cNvSpPr>
          <p:nvPr>
            <p:ph type="ctrTitle"/>
          </p:nvPr>
        </p:nvSpPr>
        <p:spPr>
          <a:xfrm>
            <a:off x="1473390" y="1826096"/>
            <a:ext cx="3149221" cy="2142699"/>
          </a:xfrm>
        </p:spPr>
        <p:txBody>
          <a:bodyPr anchor="b">
            <a:normAutofit/>
          </a:bodyPr>
          <a:lstStyle/>
          <a:p>
            <a:pPr algn="ctr">
              <a:lnSpc>
                <a:spcPct val="90000"/>
              </a:lnSpc>
            </a:pPr>
            <a:r>
              <a:rPr lang="en-GB" sz="1900" i="0">
                <a:latin typeface="Calibri" panose="020F0502020204030204" pitchFamily="34" charset="0"/>
                <a:cs typeface="Calibri" panose="020F0502020204030204" pitchFamily="34" charset="0"/>
              </a:rPr>
              <a:t>Introduction to Physiology</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BMHP5003_BIRM</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Task 1 Part 1-– Individual Academic Poster</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Lecturer: Mumtaz Goolam </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Name: Roni Akhtar</a:t>
            </a:r>
            <a:br>
              <a:rPr lang="en-GB" sz="1900" i="0">
                <a:latin typeface="Calibri" panose="020F0502020204030204" pitchFamily="34" charset="0"/>
                <a:cs typeface="Calibri" panose="020F0502020204030204" pitchFamily="34" charset="0"/>
              </a:rPr>
            </a:br>
            <a:r>
              <a:rPr lang="en-GB" sz="1900" i="0">
                <a:latin typeface="Calibri" panose="020F0502020204030204" pitchFamily="34" charset="0"/>
                <a:cs typeface="Calibri" panose="020F0502020204030204" pitchFamily="34" charset="0"/>
              </a:rPr>
              <a:t>Student ID: 2006645</a:t>
            </a:r>
          </a:p>
        </p:txBody>
      </p:sp>
      <p:sp>
        <p:nvSpPr>
          <p:cNvPr id="3" name="Subtitle 2">
            <a:extLst>
              <a:ext uri="{FF2B5EF4-FFF2-40B4-BE49-F238E27FC236}">
                <a16:creationId xmlns:a16="http://schemas.microsoft.com/office/drawing/2014/main" id="{80E5DAA8-433F-4BF2-8E9A-DC551BB20BB8}"/>
              </a:ext>
            </a:extLst>
          </p:cNvPr>
          <p:cNvSpPr>
            <a:spLocks noGrp="1"/>
          </p:cNvSpPr>
          <p:nvPr>
            <p:ph type="subTitle" idx="1"/>
          </p:nvPr>
        </p:nvSpPr>
        <p:spPr>
          <a:xfrm>
            <a:off x="1594514" y="4196605"/>
            <a:ext cx="2906973" cy="948601"/>
          </a:xfrm>
        </p:spPr>
        <p:txBody>
          <a:bodyPr anchor="t">
            <a:normAutofit/>
          </a:bodyPr>
          <a:lstStyle/>
          <a:p>
            <a:pPr algn="ctr"/>
            <a:r>
              <a:rPr lang="en-GB">
                <a:latin typeface="Calibri" panose="020F0502020204030204" pitchFamily="34" charset="0"/>
                <a:cs typeface="Calibri" panose="020F0502020204030204" pitchFamily="34" charset="0"/>
              </a:rPr>
              <a:t>Respiratory System</a:t>
            </a:r>
          </a:p>
          <a:p>
            <a:pPr algn="ctr"/>
            <a:endParaRPr lang="en-GB">
              <a:latin typeface="Calibri" panose="020F0502020204030204" pitchFamily="34" charset="0"/>
              <a:cs typeface="Calibri" panose="020F0502020204030204" pitchFamily="34" charset="0"/>
            </a:endParaRPr>
          </a:p>
        </p:txBody>
      </p:sp>
      <p:sp>
        <p:nvSpPr>
          <p:cNvPr id="115" name="Freeform: Shape 114">
            <a:extLst>
              <a:ext uri="{FF2B5EF4-FFF2-40B4-BE49-F238E27FC236}">
                <a16:creationId xmlns:a16="http://schemas.microsoft.com/office/drawing/2014/main" id="{72E67446-732B-4F72-8560-6FABB6CB2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0828" y="720724"/>
            <a:ext cx="4014345" cy="5414576"/>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82900" h="5795027">
                <a:moveTo>
                  <a:pt x="2144960" y="0"/>
                </a:moveTo>
                <a:lnTo>
                  <a:pt x="2332832" y="164715"/>
                </a:lnTo>
                <a:cubicBezTo>
                  <a:pt x="2798675" y="524709"/>
                  <a:pt x="3323620" y="623869"/>
                  <a:pt x="3723546" y="855573"/>
                </a:cubicBezTo>
                <a:cubicBezTo>
                  <a:pt x="4108105" y="1124469"/>
                  <a:pt x="4282900" y="1432851"/>
                  <a:pt x="4282900" y="2048959"/>
                </a:cubicBezTo>
                <a:lnTo>
                  <a:pt x="4282900" y="2231503"/>
                </a:lnTo>
                <a:lnTo>
                  <a:pt x="4282900" y="2752557"/>
                </a:lnTo>
                <a:lnTo>
                  <a:pt x="4282900" y="3042471"/>
                </a:lnTo>
                <a:lnTo>
                  <a:pt x="4282900" y="3441681"/>
                </a:lnTo>
                <a:lnTo>
                  <a:pt x="4282900" y="3746068"/>
                </a:lnTo>
                <a:cubicBezTo>
                  <a:pt x="4282900" y="4362177"/>
                  <a:pt x="4108103" y="4670559"/>
                  <a:pt x="3723546" y="4939455"/>
                </a:cubicBezTo>
                <a:cubicBezTo>
                  <a:pt x="3323617" y="5171158"/>
                  <a:pt x="2798672" y="527031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close/>
              </a:path>
            </a:pathLst>
          </a:custGeom>
          <a:noFill/>
          <a:ln w="25400" cap="rnd">
            <a:solidFill>
              <a:schemeClr val="bg2"/>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extBox 11">
            <a:extLst>
              <a:ext uri="{FF2B5EF4-FFF2-40B4-BE49-F238E27FC236}">
                <a16:creationId xmlns:a16="http://schemas.microsoft.com/office/drawing/2014/main" id="{8A9AD166-F8F8-47B7-9841-63C3BE73C97A}"/>
              </a:ext>
            </a:extLst>
          </p:cNvPr>
          <p:cNvSpPr txBox="1"/>
          <p:nvPr/>
        </p:nvSpPr>
        <p:spPr>
          <a:xfrm>
            <a:off x="12007268" y="6657944"/>
            <a:ext cx="184731" cy="200055"/>
          </a:xfrm>
          <a:prstGeom prst="rect">
            <a:avLst/>
          </a:prstGeom>
          <a:solidFill>
            <a:srgbClr val="000000"/>
          </a:solidFill>
        </p:spPr>
        <p:txBody>
          <a:bodyPr wrap="none" rtlCol="0">
            <a:spAutoFit/>
          </a:bodyPr>
          <a:lstStyle/>
          <a:p>
            <a:pPr algn="r">
              <a:spcAft>
                <a:spcPts val="600"/>
              </a:spcAft>
            </a:pPr>
            <a:endParaRPr lang="en-GB" sz="700" dirty="0">
              <a:solidFill>
                <a:srgbClr val="FFFFFF"/>
              </a:solidFill>
            </a:endParaRPr>
          </a:p>
        </p:txBody>
      </p:sp>
    </p:spTree>
    <p:extLst>
      <p:ext uri="{BB962C8B-B14F-4D97-AF65-F5344CB8AC3E}">
        <p14:creationId xmlns:p14="http://schemas.microsoft.com/office/powerpoint/2010/main" val="3896672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722" y="11"/>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D0EE2BF-9643-4D59-9D91-55BAE0C60A95}"/>
              </a:ext>
            </a:extLst>
          </p:cNvPr>
          <p:cNvSpPr txBox="1"/>
          <p:nvPr/>
        </p:nvSpPr>
        <p:spPr>
          <a:xfrm>
            <a:off x="391500" y="565692"/>
            <a:ext cx="5298100" cy="369332"/>
          </a:xfrm>
          <a:prstGeom prst="rect">
            <a:avLst/>
          </a:prstGeom>
          <a:noFill/>
        </p:spPr>
        <p:txBody>
          <a:bodyPr wrap="square" rtlCol="0">
            <a:spAutoFit/>
          </a:bodyPr>
          <a:lstStyle/>
          <a:p>
            <a:pPr algn="ctr"/>
            <a:r>
              <a:rPr lang="en-GB" dirty="0">
                <a:solidFill>
                  <a:schemeClr val="bg1"/>
                </a:solidFill>
              </a:rPr>
              <a:t>The Respiratory System</a:t>
            </a:r>
          </a:p>
        </p:txBody>
      </p:sp>
      <p:sp>
        <p:nvSpPr>
          <p:cNvPr id="20" name="TextBox 19">
            <a:extLst>
              <a:ext uri="{FF2B5EF4-FFF2-40B4-BE49-F238E27FC236}">
                <a16:creationId xmlns:a16="http://schemas.microsoft.com/office/drawing/2014/main" id="{38D88966-259C-4EFF-A0C8-24418609EE3B}"/>
              </a:ext>
            </a:extLst>
          </p:cNvPr>
          <p:cNvSpPr txBox="1"/>
          <p:nvPr/>
        </p:nvSpPr>
        <p:spPr>
          <a:xfrm>
            <a:off x="7120493" y="565692"/>
            <a:ext cx="4009325" cy="369332"/>
          </a:xfrm>
          <a:prstGeom prst="rect">
            <a:avLst/>
          </a:prstGeom>
          <a:noFill/>
        </p:spPr>
        <p:txBody>
          <a:bodyPr wrap="square" rtlCol="0">
            <a:spAutoFit/>
          </a:bodyPr>
          <a:lstStyle/>
          <a:p>
            <a:pPr algn="ctr"/>
            <a:r>
              <a:rPr lang="en-GB" dirty="0">
                <a:solidFill>
                  <a:schemeClr val="bg1"/>
                </a:solidFill>
              </a:rPr>
              <a:t>Gas Exchange in the Respiratory System </a:t>
            </a:r>
          </a:p>
        </p:txBody>
      </p:sp>
      <p:sp>
        <p:nvSpPr>
          <p:cNvPr id="24" name="TextBox 23">
            <a:extLst>
              <a:ext uri="{FF2B5EF4-FFF2-40B4-BE49-F238E27FC236}">
                <a16:creationId xmlns:a16="http://schemas.microsoft.com/office/drawing/2014/main" id="{536879F5-4A48-4022-A0A9-23B70AEA245B}"/>
              </a:ext>
            </a:extLst>
          </p:cNvPr>
          <p:cNvSpPr txBox="1"/>
          <p:nvPr/>
        </p:nvSpPr>
        <p:spPr>
          <a:xfrm>
            <a:off x="154530" y="1052236"/>
            <a:ext cx="6169890" cy="5909310"/>
          </a:xfrm>
          <a:prstGeom prst="rect">
            <a:avLst/>
          </a:prstGeom>
          <a:noFill/>
        </p:spPr>
        <p:txBody>
          <a:bodyPr wrap="square">
            <a:spAutoFit/>
          </a:bodyPr>
          <a:lstStyle/>
          <a:p>
            <a:pPr algn="ctr"/>
            <a:r>
              <a:rPr lang="en-GB" sz="1050" dirty="0">
                <a:solidFill>
                  <a:schemeClr val="bg1"/>
                </a:solidFill>
              </a:rPr>
              <a:t>The Respiratory System consists of the upper respiratory tract, lower respiratory tract and lungs.</a:t>
            </a:r>
          </a:p>
          <a:p>
            <a:pPr algn="ctr"/>
            <a:endParaRPr lang="en-GB" sz="1050" dirty="0">
              <a:solidFill>
                <a:schemeClr val="bg1"/>
              </a:solidFill>
            </a:endParaRPr>
          </a:p>
          <a:p>
            <a:pPr algn="ctr"/>
            <a:r>
              <a:rPr lang="en-GB" sz="1050" dirty="0">
                <a:solidFill>
                  <a:schemeClr val="bg1"/>
                </a:solidFill>
              </a:rPr>
              <a:t>The upper tract consists of:</a:t>
            </a:r>
          </a:p>
          <a:p>
            <a:pPr algn="ctr"/>
            <a:r>
              <a:rPr lang="en-GB" sz="1050" dirty="0">
                <a:solidFill>
                  <a:schemeClr val="bg1"/>
                </a:solidFill>
              </a:rPr>
              <a:t>Nose, Nasal, Cavity, Sinuses, Larynx, Trachea</a:t>
            </a:r>
          </a:p>
          <a:p>
            <a:pPr algn="ctr"/>
            <a:endParaRPr lang="en-GB" sz="1050" dirty="0">
              <a:solidFill>
                <a:schemeClr val="bg1"/>
              </a:solidFill>
            </a:endParaRPr>
          </a:p>
          <a:p>
            <a:pPr algn="ctr"/>
            <a:r>
              <a:rPr lang="en-GB" sz="1050" dirty="0">
                <a:solidFill>
                  <a:schemeClr val="bg1"/>
                </a:solidFill>
              </a:rPr>
              <a:t>The lower tract consists of:</a:t>
            </a:r>
          </a:p>
          <a:p>
            <a:pPr algn="ctr"/>
            <a:r>
              <a:rPr lang="en-GB" sz="1050" dirty="0">
                <a:solidFill>
                  <a:schemeClr val="bg1"/>
                </a:solidFill>
              </a:rPr>
              <a:t>Lungs</a:t>
            </a:r>
          </a:p>
          <a:p>
            <a:pPr algn="ctr"/>
            <a:r>
              <a:rPr lang="en-GB" sz="1050" dirty="0">
                <a:solidFill>
                  <a:schemeClr val="bg1"/>
                </a:solidFill>
              </a:rPr>
              <a:t>Bronchi &amp; bronchioles</a:t>
            </a:r>
          </a:p>
          <a:p>
            <a:pPr algn="ctr"/>
            <a:r>
              <a:rPr lang="en-GB" sz="1050" dirty="0">
                <a:solidFill>
                  <a:schemeClr val="bg1"/>
                </a:solidFill>
              </a:rPr>
              <a:t>Air sacs (alveoli)</a:t>
            </a:r>
          </a:p>
          <a:p>
            <a:pPr algn="ctr"/>
            <a:endParaRPr lang="en-GB" sz="1050" dirty="0">
              <a:solidFill>
                <a:schemeClr val="bg1"/>
              </a:solidFill>
            </a:endParaRPr>
          </a:p>
          <a:p>
            <a:pPr algn="ctr"/>
            <a:r>
              <a:rPr lang="en-GB" sz="1050" dirty="0">
                <a:solidFill>
                  <a:schemeClr val="bg1"/>
                </a:solidFill>
              </a:rPr>
              <a:t>Lungs</a:t>
            </a:r>
          </a:p>
          <a:p>
            <a:pPr algn="ctr"/>
            <a:endParaRPr lang="en-GB" sz="1050" dirty="0">
              <a:solidFill>
                <a:schemeClr val="bg1"/>
              </a:solidFill>
            </a:endParaRPr>
          </a:p>
          <a:p>
            <a:pPr algn="ctr"/>
            <a:r>
              <a:rPr lang="en-GB" sz="1050" dirty="0">
                <a:solidFill>
                  <a:schemeClr val="bg1"/>
                </a:solidFill>
              </a:rPr>
              <a:t>Organs of the respiratory system are:</a:t>
            </a:r>
          </a:p>
          <a:p>
            <a:pPr algn="ctr"/>
            <a:r>
              <a:rPr lang="en-GB" sz="1050" dirty="0">
                <a:solidFill>
                  <a:schemeClr val="bg1"/>
                </a:solidFill>
              </a:rPr>
              <a:t>Nose </a:t>
            </a:r>
          </a:p>
          <a:p>
            <a:pPr algn="ctr"/>
            <a:r>
              <a:rPr lang="en-GB" sz="1050" dirty="0">
                <a:solidFill>
                  <a:schemeClr val="bg1"/>
                </a:solidFill>
              </a:rPr>
              <a:t>Mouth </a:t>
            </a:r>
          </a:p>
          <a:p>
            <a:pPr algn="ctr"/>
            <a:r>
              <a:rPr lang="en-GB" sz="1050" dirty="0">
                <a:solidFill>
                  <a:schemeClr val="bg1"/>
                </a:solidFill>
              </a:rPr>
              <a:t>Throat (pharynx)</a:t>
            </a:r>
          </a:p>
          <a:p>
            <a:pPr algn="ctr"/>
            <a:r>
              <a:rPr lang="en-GB" sz="1050" dirty="0" err="1">
                <a:solidFill>
                  <a:schemeClr val="bg1"/>
                </a:solidFill>
              </a:rPr>
              <a:t>Voicebox</a:t>
            </a:r>
            <a:r>
              <a:rPr lang="en-GB" sz="1050" dirty="0">
                <a:solidFill>
                  <a:schemeClr val="bg1"/>
                </a:solidFill>
              </a:rPr>
              <a:t> (larynx)</a:t>
            </a:r>
          </a:p>
          <a:p>
            <a:pPr algn="ctr"/>
            <a:r>
              <a:rPr lang="en-GB" sz="1050" dirty="0">
                <a:solidFill>
                  <a:schemeClr val="bg1"/>
                </a:solidFill>
              </a:rPr>
              <a:t>Windpipe (trachea)</a:t>
            </a:r>
          </a:p>
          <a:p>
            <a:pPr algn="ctr"/>
            <a:r>
              <a:rPr lang="en-GB" sz="1050" dirty="0">
                <a:solidFill>
                  <a:schemeClr val="bg1"/>
                </a:solidFill>
              </a:rPr>
              <a:t>Large airways (bronchi)</a:t>
            </a:r>
          </a:p>
          <a:p>
            <a:pPr algn="ctr"/>
            <a:r>
              <a:rPr lang="en-GB" sz="1050" dirty="0">
                <a:solidFill>
                  <a:schemeClr val="bg1"/>
                </a:solidFill>
              </a:rPr>
              <a:t>Small airways (bronchioles)</a:t>
            </a:r>
          </a:p>
          <a:p>
            <a:pPr algn="ctr"/>
            <a:r>
              <a:rPr lang="en-GB" sz="1050" dirty="0">
                <a:solidFill>
                  <a:schemeClr val="bg1"/>
                </a:solidFill>
              </a:rPr>
              <a:t>Lungs</a:t>
            </a:r>
          </a:p>
          <a:p>
            <a:pPr algn="ctr"/>
            <a:endParaRPr lang="en-GB" sz="1050" dirty="0">
              <a:solidFill>
                <a:schemeClr val="bg1"/>
              </a:solidFill>
            </a:endParaRPr>
          </a:p>
          <a:p>
            <a:pPr algn="ctr"/>
            <a:r>
              <a:rPr lang="en-GB" sz="1050" dirty="0">
                <a:solidFill>
                  <a:schemeClr val="bg1"/>
                </a:solidFill>
              </a:rPr>
              <a:t>The Respiratory System is a combination of organs, tissue, lungs, airway and blood vessels that helps you to breathe. They work cohesively to move oxygen throughout the body and flush out waste gasses (carbon dioxide) (Cleveland Clinic medical professional,2020). </a:t>
            </a:r>
          </a:p>
          <a:p>
            <a:pPr algn="ctr"/>
            <a:endParaRPr lang="en-GB" sz="1050" dirty="0">
              <a:solidFill>
                <a:schemeClr val="bg1"/>
              </a:solidFill>
            </a:endParaRPr>
          </a:p>
          <a:p>
            <a:pPr algn="ctr"/>
            <a:r>
              <a:rPr lang="en-GB" sz="1050" dirty="0">
                <a:solidFill>
                  <a:schemeClr val="bg1"/>
                </a:solidFill>
              </a:rPr>
              <a:t>Functions of a Respiratory System:</a:t>
            </a:r>
          </a:p>
          <a:p>
            <a:pPr algn="ctr"/>
            <a:r>
              <a:rPr lang="en-GB" sz="1050" dirty="0">
                <a:solidFill>
                  <a:schemeClr val="bg1"/>
                </a:solidFill>
              </a:rPr>
              <a:t>Allows you to breathe in and out</a:t>
            </a:r>
          </a:p>
          <a:p>
            <a:pPr algn="ctr"/>
            <a:r>
              <a:rPr lang="en-GB" sz="1050" dirty="0">
                <a:solidFill>
                  <a:schemeClr val="bg1"/>
                </a:solidFill>
              </a:rPr>
              <a:t>Allows you talk</a:t>
            </a:r>
          </a:p>
          <a:p>
            <a:pPr algn="ctr"/>
            <a:r>
              <a:rPr lang="en-GB" sz="1050" dirty="0">
                <a:solidFill>
                  <a:schemeClr val="bg1"/>
                </a:solidFill>
              </a:rPr>
              <a:t>Allows you to smell</a:t>
            </a:r>
          </a:p>
          <a:p>
            <a:pPr algn="ctr"/>
            <a:r>
              <a:rPr lang="en-GB" sz="1050" dirty="0">
                <a:solidFill>
                  <a:schemeClr val="bg1"/>
                </a:solidFill>
              </a:rPr>
              <a:t>Adjust warm air to match the body temperature</a:t>
            </a:r>
          </a:p>
          <a:p>
            <a:pPr algn="ctr"/>
            <a:r>
              <a:rPr lang="en-GB" sz="1050" dirty="0">
                <a:solidFill>
                  <a:schemeClr val="bg1"/>
                </a:solidFill>
              </a:rPr>
              <a:t>Airways are protected from dangerous substances</a:t>
            </a:r>
          </a:p>
          <a:p>
            <a:pPr algn="ctr"/>
            <a:r>
              <a:rPr lang="en-GB" sz="1050" dirty="0">
                <a:solidFill>
                  <a:schemeClr val="bg1"/>
                </a:solidFill>
              </a:rPr>
              <a:t>Allows Oxygen to be delivered to the body cells</a:t>
            </a:r>
          </a:p>
          <a:p>
            <a:pPr algn="ctr"/>
            <a:r>
              <a:rPr lang="en-GB" sz="1050" dirty="0">
                <a:solidFill>
                  <a:schemeClr val="bg1"/>
                </a:solidFill>
              </a:rPr>
              <a:t>Removes waste gasses via exhaling</a:t>
            </a:r>
          </a:p>
          <a:p>
            <a:pPr algn="ctr"/>
            <a:endParaRPr lang="en-GB" sz="1050" dirty="0">
              <a:solidFill>
                <a:schemeClr val="bg1"/>
              </a:solidFill>
            </a:endParaRPr>
          </a:p>
        </p:txBody>
      </p:sp>
      <p:sp>
        <p:nvSpPr>
          <p:cNvPr id="25" name="TextBox 24">
            <a:extLst>
              <a:ext uri="{FF2B5EF4-FFF2-40B4-BE49-F238E27FC236}">
                <a16:creationId xmlns:a16="http://schemas.microsoft.com/office/drawing/2014/main" id="{8B175472-0A31-4D54-8F46-B06EBC116248}"/>
              </a:ext>
            </a:extLst>
          </p:cNvPr>
          <p:cNvSpPr txBox="1"/>
          <p:nvPr/>
        </p:nvSpPr>
        <p:spPr>
          <a:xfrm>
            <a:off x="7207748" y="4073236"/>
            <a:ext cx="3627131" cy="1223412"/>
          </a:xfrm>
          <a:prstGeom prst="rect">
            <a:avLst/>
          </a:prstGeom>
          <a:noFill/>
        </p:spPr>
        <p:txBody>
          <a:bodyPr wrap="square" rtlCol="0">
            <a:spAutoFit/>
          </a:bodyPr>
          <a:lstStyle/>
          <a:p>
            <a:r>
              <a:rPr lang="en-GB" sz="1050" dirty="0">
                <a:solidFill>
                  <a:schemeClr val="bg1"/>
                </a:solidFill>
              </a:rPr>
              <a:t>A process called gas exchange occurs through inhaling and exhaling.  When inhaling the lungs carry oxygen to the bloodstream which is then carried throughout the body. Once oxygen reaches the body cells it is then exchanged as carbon dioxide (waste gas). Carbon dioxide is carried by the bloodstream back into the lungs where it is removed from the bloodstream and exhaled (Cunha,2021). </a:t>
            </a:r>
          </a:p>
        </p:txBody>
      </p:sp>
      <p:graphicFrame>
        <p:nvGraphicFramePr>
          <p:cNvPr id="32" name="Diagram 31">
            <a:extLst>
              <a:ext uri="{FF2B5EF4-FFF2-40B4-BE49-F238E27FC236}">
                <a16:creationId xmlns:a16="http://schemas.microsoft.com/office/drawing/2014/main" id="{9567088A-9470-401F-A051-BC202A972947}"/>
              </a:ext>
            </a:extLst>
          </p:cNvPr>
          <p:cNvGraphicFramePr/>
          <p:nvPr>
            <p:extLst>
              <p:ext uri="{D42A27DB-BD31-4B8C-83A1-F6EECF244321}">
                <p14:modId xmlns:p14="http://schemas.microsoft.com/office/powerpoint/2010/main" val="100510561"/>
              </p:ext>
            </p:extLst>
          </p:nvPr>
        </p:nvGraphicFramePr>
        <p:xfrm>
          <a:off x="7121236" y="1163783"/>
          <a:ext cx="3556000" cy="29094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36" name="Connector: Curved 35">
            <a:extLst>
              <a:ext uri="{FF2B5EF4-FFF2-40B4-BE49-F238E27FC236}">
                <a16:creationId xmlns:a16="http://schemas.microsoft.com/office/drawing/2014/main" id="{198883D9-DAB4-403F-BF59-FFEC0995B23F}"/>
              </a:ext>
            </a:extLst>
          </p:cNvPr>
          <p:cNvCxnSpPr>
            <a:cxnSpLocks/>
          </p:cNvCxnSpPr>
          <p:nvPr/>
        </p:nvCxnSpPr>
        <p:spPr>
          <a:xfrm rot="5400000">
            <a:off x="7725352" y="1542934"/>
            <a:ext cx="726788" cy="614220"/>
          </a:xfrm>
          <a:prstGeom prst="curvedConnector3">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39" name="Connector: Curved 38">
            <a:extLst>
              <a:ext uri="{FF2B5EF4-FFF2-40B4-BE49-F238E27FC236}">
                <a16:creationId xmlns:a16="http://schemas.microsoft.com/office/drawing/2014/main" id="{0ADB4E57-3097-4F1C-9DF3-44580E5F698D}"/>
              </a:ext>
            </a:extLst>
          </p:cNvPr>
          <p:cNvCxnSpPr/>
          <p:nvPr/>
        </p:nvCxnSpPr>
        <p:spPr>
          <a:xfrm>
            <a:off x="7730836" y="3048000"/>
            <a:ext cx="665020" cy="447857"/>
          </a:xfrm>
          <a:prstGeom prst="curvedConnector3">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Connector: Curved 40">
            <a:extLst>
              <a:ext uri="{FF2B5EF4-FFF2-40B4-BE49-F238E27FC236}">
                <a16:creationId xmlns:a16="http://schemas.microsoft.com/office/drawing/2014/main" id="{F2DB065C-8299-422E-985B-F74D9D9D1E1E}"/>
              </a:ext>
            </a:extLst>
          </p:cNvPr>
          <p:cNvCxnSpPr/>
          <p:nvPr/>
        </p:nvCxnSpPr>
        <p:spPr>
          <a:xfrm rot="5400000" flipH="1" flipV="1">
            <a:off x="9200836" y="3119751"/>
            <a:ext cx="589918" cy="460191"/>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3" name="Connector: Curved 42">
            <a:extLst>
              <a:ext uri="{FF2B5EF4-FFF2-40B4-BE49-F238E27FC236}">
                <a16:creationId xmlns:a16="http://schemas.microsoft.com/office/drawing/2014/main" id="{9E578BFE-EF75-487C-91AC-15D47C2C44C5}"/>
              </a:ext>
            </a:extLst>
          </p:cNvPr>
          <p:cNvCxnSpPr/>
          <p:nvPr/>
        </p:nvCxnSpPr>
        <p:spPr>
          <a:xfrm rot="16200000" flipV="1">
            <a:off x="9249685" y="1631609"/>
            <a:ext cx="637651" cy="497136"/>
          </a:xfrm>
          <a:prstGeom prst="curvedConnector3">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A4E0F3A0-20D2-4524-8D6E-83DF23E5B262}"/>
              </a:ext>
            </a:extLst>
          </p:cNvPr>
          <p:cNvSpPr txBox="1"/>
          <p:nvPr/>
        </p:nvSpPr>
        <p:spPr>
          <a:xfrm>
            <a:off x="7339559" y="1573437"/>
            <a:ext cx="1018489" cy="230832"/>
          </a:xfrm>
          <a:prstGeom prst="rect">
            <a:avLst/>
          </a:prstGeom>
          <a:noFill/>
        </p:spPr>
        <p:txBody>
          <a:bodyPr wrap="square" rtlCol="0">
            <a:spAutoFit/>
          </a:bodyPr>
          <a:lstStyle/>
          <a:p>
            <a:r>
              <a:rPr lang="en-GB" sz="900" dirty="0">
                <a:solidFill>
                  <a:schemeClr val="bg1"/>
                </a:solidFill>
              </a:rPr>
              <a:t>O2 (Oxygen)</a:t>
            </a:r>
          </a:p>
        </p:txBody>
      </p:sp>
      <p:sp>
        <p:nvSpPr>
          <p:cNvPr id="47" name="TextBox 46">
            <a:extLst>
              <a:ext uri="{FF2B5EF4-FFF2-40B4-BE49-F238E27FC236}">
                <a16:creationId xmlns:a16="http://schemas.microsoft.com/office/drawing/2014/main" id="{13FED3EC-02AB-410E-9A8C-F89003CEDE42}"/>
              </a:ext>
            </a:extLst>
          </p:cNvPr>
          <p:cNvSpPr txBox="1"/>
          <p:nvPr/>
        </p:nvSpPr>
        <p:spPr>
          <a:xfrm>
            <a:off x="9531927" y="1573437"/>
            <a:ext cx="1597891" cy="230832"/>
          </a:xfrm>
          <a:prstGeom prst="rect">
            <a:avLst/>
          </a:prstGeom>
          <a:noFill/>
        </p:spPr>
        <p:txBody>
          <a:bodyPr wrap="square" rtlCol="0">
            <a:spAutoFit/>
          </a:bodyPr>
          <a:lstStyle/>
          <a:p>
            <a:r>
              <a:rPr lang="en-GB" sz="900" dirty="0">
                <a:solidFill>
                  <a:schemeClr val="bg1"/>
                </a:solidFill>
              </a:rPr>
              <a:t>CO2 (Carbon Dioxide)</a:t>
            </a:r>
          </a:p>
        </p:txBody>
      </p:sp>
      <p:sp>
        <p:nvSpPr>
          <p:cNvPr id="48" name="Oval 47">
            <a:extLst>
              <a:ext uri="{FF2B5EF4-FFF2-40B4-BE49-F238E27FC236}">
                <a16:creationId xmlns:a16="http://schemas.microsoft.com/office/drawing/2014/main" id="{22228328-5E78-4025-A4DE-9210B5441E5E}"/>
              </a:ext>
            </a:extLst>
          </p:cNvPr>
          <p:cNvSpPr/>
          <p:nvPr/>
        </p:nvSpPr>
        <p:spPr>
          <a:xfrm>
            <a:off x="7651416" y="1850044"/>
            <a:ext cx="69015" cy="57304"/>
          </a:xfrm>
          <a:prstGeom prst="ellipse">
            <a:avLst/>
          </a:prstGeom>
          <a:solidFill>
            <a:srgbClr val="00B0F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a:extLst>
              <a:ext uri="{FF2B5EF4-FFF2-40B4-BE49-F238E27FC236}">
                <a16:creationId xmlns:a16="http://schemas.microsoft.com/office/drawing/2014/main" id="{69F12A2E-C8AB-4B42-8549-F25AAE67268A}"/>
              </a:ext>
            </a:extLst>
          </p:cNvPr>
          <p:cNvSpPr/>
          <p:nvPr/>
        </p:nvSpPr>
        <p:spPr>
          <a:xfrm flipV="1">
            <a:off x="7780893" y="1804325"/>
            <a:ext cx="45719" cy="45719"/>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a:extLst>
              <a:ext uri="{FF2B5EF4-FFF2-40B4-BE49-F238E27FC236}">
                <a16:creationId xmlns:a16="http://schemas.microsoft.com/office/drawing/2014/main" id="{7C9869C6-002D-4A6C-ABE3-ACEFC6292AF9}"/>
              </a:ext>
            </a:extLst>
          </p:cNvPr>
          <p:cNvSpPr/>
          <p:nvPr/>
        </p:nvSpPr>
        <p:spPr>
          <a:xfrm>
            <a:off x="7727393" y="1907348"/>
            <a:ext cx="76359" cy="143125"/>
          </a:xfrm>
          <a:prstGeom prst="ellipse">
            <a:avLst/>
          </a:prstGeom>
          <a:solidFill>
            <a:srgbClr val="00B0F0"/>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a:extLst>
              <a:ext uri="{FF2B5EF4-FFF2-40B4-BE49-F238E27FC236}">
                <a16:creationId xmlns:a16="http://schemas.microsoft.com/office/drawing/2014/main" id="{E9A0E5ED-8E98-4271-B957-77F9335D5213}"/>
              </a:ext>
            </a:extLst>
          </p:cNvPr>
          <p:cNvSpPr/>
          <p:nvPr/>
        </p:nvSpPr>
        <p:spPr>
          <a:xfrm>
            <a:off x="9817079" y="1850044"/>
            <a:ext cx="61204"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a:extLst>
              <a:ext uri="{FF2B5EF4-FFF2-40B4-BE49-F238E27FC236}">
                <a16:creationId xmlns:a16="http://schemas.microsoft.com/office/drawing/2014/main" id="{4523C6BB-8BA4-41DB-A6CA-5970DE2FEF0A}"/>
              </a:ext>
            </a:extLst>
          </p:cNvPr>
          <p:cNvSpPr/>
          <p:nvPr/>
        </p:nvSpPr>
        <p:spPr>
          <a:xfrm>
            <a:off x="10084067" y="1895763"/>
            <a:ext cx="60505"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Oval 52">
            <a:extLst>
              <a:ext uri="{FF2B5EF4-FFF2-40B4-BE49-F238E27FC236}">
                <a16:creationId xmlns:a16="http://schemas.microsoft.com/office/drawing/2014/main" id="{6C74EB6B-5324-4A1B-AFA1-98DDE57D57E7}"/>
              </a:ext>
            </a:extLst>
          </p:cNvPr>
          <p:cNvSpPr/>
          <p:nvPr/>
        </p:nvSpPr>
        <p:spPr>
          <a:xfrm>
            <a:off x="9982611" y="1907348"/>
            <a:ext cx="45719" cy="12568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a:extLst>
              <a:ext uri="{FF2B5EF4-FFF2-40B4-BE49-F238E27FC236}">
                <a16:creationId xmlns:a16="http://schemas.microsoft.com/office/drawing/2014/main" id="{6655871F-0AE4-4364-8902-7F07F0F18617}"/>
              </a:ext>
            </a:extLst>
          </p:cNvPr>
          <p:cNvSpPr/>
          <p:nvPr/>
        </p:nvSpPr>
        <p:spPr>
          <a:xfrm>
            <a:off x="10144572" y="1987309"/>
            <a:ext cx="60505"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a:extLst>
              <a:ext uri="{FF2B5EF4-FFF2-40B4-BE49-F238E27FC236}">
                <a16:creationId xmlns:a16="http://schemas.microsoft.com/office/drawing/2014/main" id="{774EFF74-E6A7-40F0-8305-18DE482127DE}"/>
              </a:ext>
            </a:extLst>
          </p:cNvPr>
          <p:cNvSpPr/>
          <p:nvPr/>
        </p:nvSpPr>
        <p:spPr>
          <a:xfrm>
            <a:off x="7561861" y="1895762"/>
            <a:ext cx="49290" cy="91547"/>
          </a:xfrm>
          <a:prstGeom prst="ellips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3568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1" y="-7622"/>
            <a:ext cx="12191979" cy="6858000"/>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240145"/>
            <a:ext cx="7983941" cy="573929"/>
          </a:xfrm>
        </p:spPr>
        <p:txBody>
          <a:bodyPr vert="horz" lIns="91440" tIns="45720" rIns="91440" bIns="45720" rtlCol="0" anchor="b">
            <a:normAutofit/>
          </a:bodyPr>
          <a:lstStyle/>
          <a:p>
            <a:pPr algn="ctr"/>
            <a:r>
              <a:rPr lang="en-US" sz="1800" dirty="0">
                <a:solidFill>
                  <a:srgbClr val="FFFFFF"/>
                </a:solidFill>
              </a:rPr>
              <a:t>Respiratory System Diagram</a:t>
            </a:r>
          </a:p>
        </p:txBody>
      </p:sp>
      <p:pic>
        <p:nvPicPr>
          <p:cNvPr id="3" name="Picture 2">
            <a:extLst>
              <a:ext uri="{FF2B5EF4-FFF2-40B4-BE49-F238E27FC236}">
                <a16:creationId xmlns:a16="http://schemas.microsoft.com/office/drawing/2014/main" id="{25384E8A-0260-491B-9F4F-A12B6F28EBF1}"/>
              </a:ext>
            </a:extLst>
          </p:cNvPr>
          <p:cNvPicPr>
            <a:picLocks noChangeAspect="1"/>
          </p:cNvPicPr>
          <p:nvPr/>
        </p:nvPicPr>
        <p:blipFill rotWithShape="1">
          <a:blip r:embed="rId4"/>
          <a:srcRect l="359" t="20345" r="-408" b="315"/>
          <a:stretch/>
        </p:blipFill>
        <p:spPr>
          <a:xfrm>
            <a:off x="3629321" y="1070031"/>
            <a:ext cx="5298510" cy="5122127"/>
          </a:xfrm>
          <a:prstGeom prst="rect">
            <a:avLst/>
          </a:prstGeom>
        </p:spPr>
      </p:pic>
      <p:sp>
        <p:nvSpPr>
          <p:cNvPr id="6" name="TextBox 5">
            <a:extLst>
              <a:ext uri="{FF2B5EF4-FFF2-40B4-BE49-F238E27FC236}">
                <a16:creationId xmlns:a16="http://schemas.microsoft.com/office/drawing/2014/main" id="{08443981-D2F8-40EB-B4B3-562FF4EC90DC}"/>
              </a:ext>
            </a:extLst>
          </p:cNvPr>
          <p:cNvSpPr txBox="1"/>
          <p:nvPr/>
        </p:nvSpPr>
        <p:spPr>
          <a:xfrm>
            <a:off x="4433455" y="1939462"/>
            <a:ext cx="868218" cy="230832"/>
          </a:xfrm>
          <a:prstGeom prst="rect">
            <a:avLst/>
          </a:prstGeom>
          <a:noFill/>
        </p:spPr>
        <p:txBody>
          <a:bodyPr wrap="square" rtlCol="0">
            <a:spAutoFit/>
          </a:bodyPr>
          <a:lstStyle/>
          <a:p>
            <a:r>
              <a:rPr lang="en-GB" sz="900" dirty="0">
                <a:highlight>
                  <a:srgbClr val="FF0000"/>
                </a:highlight>
              </a:rPr>
              <a:t>Nasal Cavity</a:t>
            </a:r>
          </a:p>
        </p:txBody>
      </p:sp>
      <p:sp>
        <p:nvSpPr>
          <p:cNvPr id="7" name="TextBox 6">
            <a:extLst>
              <a:ext uri="{FF2B5EF4-FFF2-40B4-BE49-F238E27FC236}">
                <a16:creationId xmlns:a16="http://schemas.microsoft.com/office/drawing/2014/main" id="{5759049C-B006-4C82-8221-DC78E4C1EFC9}"/>
              </a:ext>
            </a:extLst>
          </p:cNvPr>
          <p:cNvSpPr txBox="1"/>
          <p:nvPr/>
        </p:nvSpPr>
        <p:spPr>
          <a:xfrm>
            <a:off x="6751782" y="2296771"/>
            <a:ext cx="1219200" cy="230832"/>
          </a:xfrm>
          <a:prstGeom prst="rect">
            <a:avLst/>
          </a:prstGeom>
          <a:noFill/>
        </p:spPr>
        <p:txBody>
          <a:bodyPr wrap="square" rtlCol="0">
            <a:spAutoFit/>
          </a:bodyPr>
          <a:lstStyle/>
          <a:p>
            <a:r>
              <a:rPr lang="en-GB" sz="900" dirty="0">
                <a:highlight>
                  <a:srgbClr val="FF0000"/>
                </a:highlight>
              </a:rPr>
              <a:t>Pharynx (throat)</a:t>
            </a:r>
          </a:p>
        </p:txBody>
      </p:sp>
      <p:sp>
        <p:nvSpPr>
          <p:cNvPr id="8" name="TextBox 7">
            <a:extLst>
              <a:ext uri="{FF2B5EF4-FFF2-40B4-BE49-F238E27FC236}">
                <a16:creationId xmlns:a16="http://schemas.microsoft.com/office/drawing/2014/main" id="{DD1EE380-7150-4BFB-BB6F-5DCFF9A1A759}"/>
              </a:ext>
            </a:extLst>
          </p:cNvPr>
          <p:cNvSpPr txBox="1"/>
          <p:nvPr/>
        </p:nvSpPr>
        <p:spPr>
          <a:xfrm>
            <a:off x="6751782" y="2989008"/>
            <a:ext cx="1219200" cy="230832"/>
          </a:xfrm>
          <a:prstGeom prst="rect">
            <a:avLst/>
          </a:prstGeom>
          <a:noFill/>
        </p:spPr>
        <p:txBody>
          <a:bodyPr wrap="square" rtlCol="0">
            <a:spAutoFit/>
          </a:bodyPr>
          <a:lstStyle/>
          <a:p>
            <a:r>
              <a:rPr lang="en-GB" sz="900" dirty="0">
                <a:highlight>
                  <a:srgbClr val="FF0000"/>
                </a:highlight>
              </a:rPr>
              <a:t>Trachea (windpipe</a:t>
            </a:r>
            <a:r>
              <a:rPr lang="en-GB" sz="900" dirty="0"/>
              <a:t>)</a:t>
            </a:r>
          </a:p>
        </p:txBody>
      </p:sp>
      <p:sp>
        <p:nvSpPr>
          <p:cNvPr id="9" name="TextBox 8">
            <a:extLst>
              <a:ext uri="{FF2B5EF4-FFF2-40B4-BE49-F238E27FC236}">
                <a16:creationId xmlns:a16="http://schemas.microsoft.com/office/drawing/2014/main" id="{1D0E5AF4-1C39-4A7B-B00B-2435B47F5D64}"/>
              </a:ext>
            </a:extLst>
          </p:cNvPr>
          <p:cNvSpPr txBox="1"/>
          <p:nvPr/>
        </p:nvSpPr>
        <p:spPr>
          <a:xfrm>
            <a:off x="4433455" y="2561388"/>
            <a:ext cx="1025236" cy="230832"/>
          </a:xfrm>
          <a:prstGeom prst="rect">
            <a:avLst/>
          </a:prstGeom>
          <a:noFill/>
        </p:spPr>
        <p:txBody>
          <a:bodyPr wrap="square" rtlCol="0">
            <a:spAutoFit/>
          </a:bodyPr>
          <a:lstStyle/>
          <a:p>
            <a:r>
              <a:rPr lang="en-GB" sz="900" dirty="0">
                <a:highlight>
                  <a:srgbClr val="FF0000"/>
                </a:highlight>
              </a:rPr>
              <a:t>Larynx (voice box)</a:t>
            </a:r>
          </a:p>
        </p:txBody>
      </p:sp>
      <p:sp>
        <p:nvSpPr>
          <p:cNvPr id="15" name="TextBox 14">
            <a:extLst>
              <a:ext uri="{FF2B5EF4-FFF2-40B4-BE49-F238E27FC236}">
                <a16:creationId xmlns:a16="http://schemas.microsoft.com/office/drawing/2014/main" id="{CAA68D9F-3715-45A4-9082-4CD4330A3A5D}"/>
              </a:ext>
            </a:extLst>
          </p:cNvPr>
          <p:cNvSpPr txBox="1"/>
          <p:nvPr/>
        </p:nvSpPr>
        <p:spPr>
          <a:xfrm>
            <a:off x="4410845" y="2170294"/>
            <a:ext cx="1016000" cy="230832"/>
          </a:xfrm>
          <a:prstGeom prst="rect">
            <a:avLst/>
          </a:prstGeom>
          <a:noFill/>
        </p:spPr>
        <p:txBody>
          <a:bodyPr wrap="square" rtlCol="0">
            <a:spAutoFit/>
          </a:bodyPr>
          <a:lstStyle/>
          <a:p>
            <a:r>
              <a:rPr lang="en-GB" sz="900" dirty="0">
                <a:highlight>
                  <a:srgbClr val="FF0000"/>
                </a:highlight>
              </a:rPr>
              <a:t>Mouth Cavity</a:t>
            </a:r>
          </a:p>
        </p:txBody>
      </p:sp>
      <p:sp>
        <p:nvSpPr>
          <p:cNvPr id="19" name="TextBox 18">
            <a:extLst>
              <a:ext uri="{FF2B5EF4-FFF2-40B4-BE49-F238E27FC236}">
                <a16:creationId xmlns:a16="http://schemas.microsoft.com/office/drawing/2014/main" id="{964EE1EE-F207-48C5-A2B0-288327BF106B}"/>
              </a:ext>
            </a:extLst>
          </p:cNvPr>
          <p:cNvSpPr txBox="1"/>
          <p:nvPr/>
        </p:nvSpPr>
        <p:spPr>
          <a:xfrm>
            <a:off x="4432713" y="4988277"/>
            <a:ext cx="868218" cy="230832"/>
          </a:xfrm>
          <a:prstGeom prst="rect">
            <a:avLst/>
          </a:prstGeom>
          <a:noFill/>
        </p:spPr>
        <p:txBody>
          <a:bodyPr wrap="square" rtlCol="0">
            <a:spAutoFit/>
          </a:bodyPr>
          <a:lstStyle/>
          <a:p>
            <a:r>
              <a:rPr lang="en-GB" sz="900" dirty="0">
                <a:highlight>
                  <a:srgbClr val="FF0000"/>
                </a:highlight>
              </a:rPr>
              <a:t>Diaphragm</a:t>
            </a:r>
          </a:p>
        </p:txBody>
      </p:sp>
      <p:sp>
        <p:nvSpPr>
          <p:cNvPr id="20" name="TextBox 19">
            <a:extLst>
              <a:ext uri="{FF2B5EF4-FFF2-40B4-BE49-F238E27FC236}">
                <a16:creationId xmlns:a16="http://schemas.microsoft.com/office/drawing/2014/main" id="{C49C9C02-0516-4D7D-AC24-C67148E89F2A}"/>
              </a:ext>
            </a:extLst>
          </p:cNvPr>
          <p:cNvSpPr txBox="1"/>
          <p:nvPr/>
        </p:nvSpPr>
        <p:spPr>
          <a:xfrm>
            <a:off x="4515840" y="3734295"/>
            <a:ext cx="701964" cy="369332"/>
          </a:xfrm>
          <a:prstGeom prst="rect">
            <a:avLst/>
          </a:prstGeom>
          <a:noFill/>
        </p:spPr>
        <p:txBody>
          <a:bodyPr wrap="square" rtlCol="0">
            <a:spAutoFit/>
          </a:bodyPr>
          <a:lstStyle/>
          <a:p>
            <a:r>
              <a:rPr lang="en-GB" sz="900" dirty="0">
                <a:highlight>
                  <a:srgbClr val="FF0000"/>
                </a:highlight>
              </a:rPr>
              <a:t>Right Bronchi</a:t>
            </a:r>
          </a:p>
        </p:txBody>
      </p:sp>
      <p:sp>
        <p:nvSpPr>
          <p:cNvPr id="21" name="TextBox 20">
            <a:extLst>
              <a:ext uri="{FF2B5EF4-FFF2-40B4-BE49-F238E27FC236}">
                <a16:creationId xmlns:a16="http://schemas.microsoft.com/office/drawing/2014/main" id="{DD2D8171-D24E-4070-81F0-3541A4166782}"/>
              </a:ext>
            </a:extLst>
          </p:cNvPr>
          <p:cNvSpPr txBox="1"/>
          <p:nvPr/>
        </p:nvSpPr>
        <p:spPr>
          <a:xfrm>
            <a:off x="7467044" y="3746274"/>
            <a:ext cx="701964" cy="369332"/>
          </a:xfrm>
          <a:prstGeom prst="rect">
            <a:avLst/>
          </a:prstGeom>
          <a:noFill/>
        </p:spPr>
        <p:txBody>
          <a:bodyPr wrap="square" rtlCol="0">
            <a:spAutoFit/>
          </a:bodyPr>
          <a:lstStyle/>
          <a:p>
            <a:r>
              <a:rPr lang="en-GB" sz="900" dirty="0">
                <a:highlight>
                  <a:srgbClr val="FF0000"/>
                </a:highlight>
              </a:rPr>
              <a:t>Left Bronchi</a:t>
            </a:r>
          </a:p>
        </p:txBody>
      </p:sp>
      <p:sp>
        <p:nvSpPr>
          <p:cNvPr id="22" name="TextBox 21">
            <a:extLst>
              <a:ext uri="{FF2B5EF4-FFF2-40B4-BE49-F238E27FC236}">
                <a16:creationId xmlns:a16="http://schemas.microsoft.com/office/drawing/2014/main" id="{FB01D1EC-115E-4521-B17A-4F6663273124}"/>
              </a:ext>
            </a:extLst>
          </p:cNvPr>
          <p:cNvSpPr txBox="1"/>
          <p:nvPr/>
        </p:nvSpPr>
        <p:spPr>
          <a:xfrm>
            <a:off x="4515840" y="3219840"/>
            <a:ext cx="911005" cy="230832"/>
          </a:xfrm>
          <a:prstGeom prst="rect">
            <a:avLst/>
          </a:prstGeom>
          <a:noFill/>
        </p:spPr>
        <p:txBody>
          <a:bodyPr wrap="square" rtlCol="0">
            <a:spAutoFit/>
          </a:bodyPr>
          <a:lstStyle/>
          <a:p>
            <a:r>
              <a:rPr lang="en-GB" sz="900" dirty="0">
                <a:highlight>
                  <a:srgbClr val="FF0000"/>
                </a:highlight>
              </a:rPr>
              <a:t>Lung</a:t>
            </a:r>
          </a:p>
        </p:txBody>
      </p:sp>
      <p:sp>
        <p:nvSpPr>
          <p:cNvPr id="23" name="TextBox 22">
            <a:extLst>
              <a:ext uri="{FF2B5EF4-FFF2-40B4-BE49-F238E27FC236}">
                <a16:creationId xmlns:a16="http://schemas.microsoft.com/office/drawing/2014/main" id="{949C2039-08CA-4846-B81A-BA265BE8987D}"/>
              </a:ext>
            </a:extLst>
          </p:cNvPr>
          <p:cNvSpPr txBox="1"/>
          <p:nvPr/>
        </p:nvSpPr>
        <p:spPr>
          <a:xfrm>
            <a:off x="7550728" y="4489102"/>
            <a:ext cx="840507" cy="230832"/>
          </a:xfrm>
          <a:prstGeom prst="rect">
            <a:avLst/>
          </a:prstGeom>
          <a:noFill/>
        </p:spPr>
        <p:txBody>
          <a:bodyPr wrap="square" rtlCol="0">
            <a:spAutoFit/>
          </a:bodyPr>
          <a:lstStyle/>
          <a:p>
            <a:r>
              <a:rPr lang="en-GB" sz="900" dirty="0">
                <a:highlight>
                  <a:srgbClr val="FF0000"/>
                </a:highlight>
              </a:rPr>
              <a:t>Bronchiole</a:t>
            </a:r>
          </a:p>
        </p:txBody>
      </p:sp>
      <p:sp>
        <p:nvSpPr>
          <p:cNvPr id="24" name="TextBox 23">
            <a:extLst>
              <a:ext uri="{FF2B5EF4-FFF2-40B4-BE49-F238E27FC236}">
                <a16:creationId xmlns:a16="http://schemas.microsoft.com/office/drawing/2014/main" id="{0A939CB6-C145-4BC4-B55D-D66B1B8A87E3}"/>
              </a:ext>
            </a:extLst>
          </p:cNvPr>
          <p:cNvSpPr txBox="1"/>
          <p:nvPr/>
        </p:nvSpPr>
        <p:spPr>
          <a:xfrm>
            <a:off x="7682345" y="4853518"/>
            <a:ext cx="577271" cy="230832"/>
          </a:xfrm>
          <a:prstGeom prst="rect">
            <a:avLst/>
          </a:prstGeom>
          <a:noFill/>
        </p:spPr>
        <p:txBody>
          <a:bodyPr wrap="square" rtlCol="0">
            <a:spAutoFit/>
          </a:bodyPr>
          <a:lstStyle/>
          <a:p>
            <a:r>
              <a:rPr lang="en-GB" sz="900" dirty="0">
                <a:highlight>
                  <a:srgbClr val="FF0000"/>
                </a:highlight>
              </a:rPr>
              <a:t>Alveoli</a:t>
            </a:r>
          </a:p>
        </p:txBody>
      </p:sp>
      <p:sp>
        <p:nvSpPr>
          <p:cNvPr id="27" name="TextBox 26">
            <a:extLst>
              <a:ext uri="{FF2B5EF4-FFF2-40B4-BE49-F238E27FC236}">
                <a16:creationId xmlns:a16="http://schemas.microsoft.com/office/drawing/2014/main" id="{CAB55CC6-2D59-48BE-8EE1-4677CD294028}"/>
              </a:ext>
            </a:extLst>
          </p:cNvPr>
          <p:cNvSpPr txBox="1"/>
          <p:nvPr/>
        </p:nvSpPr>
        <p:spPr>
          <a:xfrm>
            <a:off x="136973" y="821288"/>
            <a:ext cx="2803149" cy="5940088"/>
          </a:xfrm>
          <a:prstGeom prst="rect">
            <a:avLst/>
          </a:prstGeom>
          <a:noFill/>
        </p:spPr>
        <p:txBody>
          <a:bodyPr wrap="square" rtlCol="0">
            <a:spAutoFit/>
          </a:bodyPr>
          <a:lstStyle/>
          <a:p>
            <a:r>
              <a:rPr lang="en-GB" sz="1000" dirty="0">
                <a:solidFill>
                  <a:schemeClr val="bg1"/>
                </a:solidFill>
              </a:rPr>
              <a:t>1.  Nasal Cavity is found inside our nose, the nostrils create opening and allows you to inhale air and then air is warmed while it travels down the nasal cavities. The three main functions of the nasal cavity is to humidify, warm the air.</a:t>
            </a:r>
            <a:endParaRPr lang="en-GB" sz="1000" dirty="0">
              <a:solidFill>
                <a:srgbClr val="FF0000"/>
              </a:solidFill>
            </a:endParaRPr>
          </a:p>
          <a:p>
            <a:pPr marL="228600" indent="-228600">
              <a:buAutoNum type="arabicPeriod"/>
            </a:pPr>
            <a:endParaRPr lang="en-GB" sz="1000" dirty="0">
              <a:solidFill>
                <a:schemeClr val="bg1"/>
              </a:solidFill>
            </a:endParaRPr>
          </a:p>
          <a:p>
            <a:r>
              <a:rPr lang="en-GB" sz="1000" dirty="0">
                <a:solidFill>
                  <a:schemeClr val="bg1"/>
                </a:solidFill>
              </a:rPr>
              <a:t>2 .Mouth Cavity is also known as the oral cavity, its is the secondary external opening in the respiratory tract.  One of the  functions of the mouth cavity is to be a replacement or supplement to the nasal cavity’s  functions as when needed </a:t>
            </a:r>
            <a:endParaRPr lang="en-GB" sz="1000" dirty="0">
              <a:solidFill>
                <a:srgbClr val="FF0000"/>
              </a:solidFill>
            </a:endParaRPr>
          </a:p>
          <a:p>
            <a:endParaRPr lang="en-GB" sz="1000" dirty="0">
              <a:solidFill>
                <a:schemeClr val="bg1"/>
              </a:solidFill>
            </a:endParaRPr>
          </a:p>
          <a:p>
            <a:r>
              <a:rPr lang="en-GB" sz="1000" dirty="0">
                <a:solidFill>
                  <a:schemeClr val="bg1"/>
                </a:solidFill>
              </a:rPr>
              <a:t>3. Larynx also known as the voice box, it is a hollow tube that allows air to pass from your throat to the trachea then to the lungs. The function of the larynx is to protect the lower airways, to produce sound, coughing and control of ventilation also acting as a sensory organ.</a:t>
            </a:r>
            <a:endParaRPr lang="en-GB" sz="1000" dirty="0">
              <a:solidFill>
                <a:srgbClr val="FF0000"/>
              </a:solidFill>
            </a:endParaRPr>
          </a:p>
          <a:p>
            <a:endParaRPr lang="en-GB" sz="1000" dirty="0">
              <a:solidFill>
                <a:schemeClr val="bg1"/>
              </a:solidFill>
            </a:endParaRPr>
          </a:p>
          <a:p>
            <a:r>
              <a:rPr lang="en-GB" sz="1000" dirty="0">
                <a:solidFill>
                  <a:schemeClr val="bg1"/>
                </a:solidFill>
              </a:rPr>
              <a:t>4. Lung is one of the main organ in the respiratory system, it is found  in the chest cavity  on either side of the breastbone . The three main function of the lung is to deliver oxygen to the cells in the body, removes waste gasses and it protects the airways from harmful substances.</a:t>
            </a:r>
          </a:p>
          <a:p>
            <a:endParaRPr lang="en-GB" sz="1000" dirty="0">
              <a:solidFill>
                <a:schemeClr val="bg1"/>
              </a:solidFill>
            </a:endParaRPr>
          </a:p>
          <a:p>
            <a:r>
              <a:rPr lang="en-GB" sz="1000" dirty="0">
                <a:solidFill>
                  <a:schemeClr val="bg1"/>
                </a:solidFill>
              </a:rPr>
              <a:t>5. Right bronchi carries air to the right lung, It is  approximately  2.5cm long ,it is wider, shorter and more vertical than the left bronchi therefore more likely to be blocked by a foreign body.</a:t>
            </a:r>
          </a:p>
          <a:p>
            <a:endParaRPr lang="en-GB" sz="1000" dirty="0">
              <a:solidFill>
                <a:schemeClr val="bg1"/>
              </a:solidFill>
            </a:endParaRPr>
          </a:p>
          <a:p>
            <a:r>
              <a:rPr lang="en-GB" sz="1000" dirty="0">
                <a:solidFill>
                  <a:schemeClr val="bg1"/>
                </a:solidFill>
              </a:rPr>
              <a:t>6. Diaphragm is the major muscle in the respiratory system, it is located at the bottom of the lungs. The function of the diaphragm is to contract and flatten when inhaling. The diaphragm works continuously and when exhaling it forces air out the lungs.</a:t>
            </a:r>
          </a:p>
          <a:p>
            <a:endParaRPr lang="en-GB" sz="1000" dirty="0">
              <a:solidFill>
                <a:schemeClr val="bg1"/>
              </a:solidFill>
            </a:endParaRPr>
          </a:p>
          <a:p>
            <a:endParaRPr lang="en-GB" sz="1000" dirty="0">
              <a:solidFill>
                <a:schemeClr val="bg1"/>
              </a:solidFill>
            </a:endParaRPr>
          </a:p>
        </p:txBody>
      </p:sp>
      <p:sp>
        <p:nvSpPr>
          <p:cNvPr id="4" name="TextBox 3">
            <a:extLst>
              <a:ext uri="{FF2B5EF4-FFF2-40B4-BE49-F238E27FC236}">
                <a16:creationId xmlns:a16="http://schemas.microsoft.com/office/drawing/2014/main" id="{69DE5BE5-BE6F-4925-A55A-3B4669DAF444}"/>
              </a:ext>
            </a:extLst>
          </p:cNvPr>
          <p:cNvSpPr txBox="1"/>
          <p:nvPr/>
        </p:nvSpPr>
        <p:spPr>
          <a:xfrm>
            <a:off x="9335113" y="1095633"/>
            <a:ext cx="2381738" cy="5786199"/>
          </a:xfrm>
          <a:prstGeom prst="rect">
            <a:avLst/>
          </a:prstGeom>
          <a:noFill/>
        </p:spPr>
        <p:txBody>
          <a:bodyPr wrap="square" rtlCol="0">
            <a:spAutoFit/>
          </a:bodyPr>
          <a:lstStyle/>
          <a:p>
            <a:pPr marL="228600" indent="-228600">
              <a:buAutoNum type="arabicPeriod" startAt="7"/>
            </a:pPr>
            <a:r>
              <a:rPr lang="en-GB" sz="1000" dirty="0">
                <a:solidFill>
                  <a:schemeClr val="bg1"/>
                </a:solidFill>
              </a:rPr>
              <a:t>Pharynx is a 12-14 cm passageway, it is part of the respiratory system as well as the digestive system.  In regards to the respiratory system air is passed through the nasal and oral cavity. Similar to the nose air is warmed and moistened as it passes towards the lungs.</a:t>
            </a:r>
          </a:p>
          <a:p>
            <a:pPr marL="228600" indent="-228600">
              <a:buAutoNum type="arabicPeriod" startAt="7"/>
            </a:pPr>
            <a:endParaRPr lang="en-GB" sz="1000" dirty="0">
              <a:solidFill>
                <a:schemeClr val="bg1"/>
              </a:solidFill>
            </a:endParaRPr>
          </a:p>
          <a:p>
            <a:pPr marL="228600" indent="-228600">
              <a:buAutoNum type="arabicPeriod" startAt="7"/>
            </a:pPr>
            <a:r>
              <a:rPr lang="en-GB" sz="1000" dirty="0">
                <a:solidFill>
                  <a:schemeClr val="bg1"/>
                </a:solidFill>
              </a:rPr>
              <a:t>Trachea is a continuation of the Larynx, it is 10-11cm long and it is located in the middle plane of the oesophagus. Its function is to carry air in and out of the lungs. </a:t>
            </a:r>
          </a:p>
          <a:p>
            <a:pPr marL="228600" indent="-228600">
              <a:buAutoNum type="arabicPeriod" startAt="7"/>
            </a:pPr>
            <a:endParaRPr lang="en-GB" sz="1000" dirty="0">
              <a:solidFill>
                <a:schemeClr val="bg1"/>
              </a:solidFill>
            </a:endParaRPr>
          </a:p>
          <a:p>
            <a:pPr marL="228600" indent="-228600">
              <a:buAutoNum type="arabicPeriod" startAt="7"/>
            </a:pPr>
            <a:r>
              <a:rPr lang="en-GB" sz="1000" dirty="0">
                <a:solidFill>
                  <a:schemeClr val="bg1"/>
                </a:solidFill>
              </a:rPr>
              <a:t>Left Bronchi carries air to the left lung,  unlike the right bronchi the left bronchi is 5cm long and narrow.</a:t>
            </a:r>
          </a:p>
          <a:p>
            <a:r>
              <a:rPr lang="en-GB" sz="1000" dirty="0">
                <a:solidFill>
                  <a:schemeClr val="bg1"/>
                </a:solidFill>
              </a:rPr>
              <a:t> </a:t>
            </a:r>
          </a:p>
          <a:p>
            <a:pPr marL="228600" indent="-228600">
              <a:buAutoNum type="arabicPeriod" startAt="10"/>
            </a:pPr>
            <a:r>
              <a:rPr lang="en-GB" sz="1000" dirty="0">
                <a:solidFill>
                  <a:schemeClr val="bg1"/>
                </a:solidFill>
              </a:rPr>
              <a:t>Bronchioles are air passages inside the lungs that start to branch out in tiny passages from the bronchi.  The bronchioles deliver air into tiny air sacs called alveoli, this is where oxygen is exchanged for carbon dioxide.</a:t>
            </a:r>
          </a:p>
          <a:p>
            <a:pPr marL="228600" indent="-228600">
              <a:buAutoNum type="arabicPeriod" startAt="10"/>
            </a:pPr>
            <a:endParaRPr lang="en-GB" sz="1000" dirty="0">
              <a:solidFill>
                <a:schemeClr val="bg1"/>
              </a:solidFill>
            </a:endParaRPr>
          </a:p>
          <a:p>
            <a:pPr marL="228600" indent="-228600">
              <a:buAutoNum type="arabicPeriod" startAt="10"/>
            </a:pPr>
            <a:r>
              <a:rPr lang="en-GB" sz="1000" dirty="0">
                <a:solidFill>
                  <a:schemeClr val="bg1"/>
                </a:solidFill>
              </a:rPr>
              <a:t>Alveoli is located at the end of the Bronchioles, they are tiny air sacs.  During the process of breathing in and out the Alveoli is where the lungs and blood exchange oxygen and carbon dioxide.</a:t>
            </a:r>
          </a:p>
          <a:p>
            <a:pPr marL="228600" indent="-228600">
              <a:buAutoNum type="arabicPeriod" startAt="10"/>
            </a:pPr>
            <a:endParaRPr lang="en-GB" sz="1000" dirty="0">
              <a:solidFill>
                <a:schemeClr val="bg1"/>
              </a:solidFill>
            </a:endParaRPr>
          </a:p>
          <a:p>
            <a:r>
              <a:rPr lang="en-GB" sz="1000" dirty="0">
                <a:solidFill>
                  <a:schemeClr val="bg1"/>
                </a:solidFill>
              </a:rPr>
              <a:t> </a:t>
            </a:r>
          </a:p>
          <a:p>
            <a:r>
              <a:rPr lang="en-GB" sz="1000" dirty="0">
                <a:solidFill>
                  <a:schemeClr val="bg1"/>
                </a:solidFill>
              </a:rPr>
              <a:t>All information was found from (Ross and Wilson, 2014).</a:t>
            </a:r>
          </a:p>
          <a:p>
            <a:endParaRPr lang="en-GB" sz="1000" dirty="0">
              <a:solidFill>
                <a:schemeClr val="bg1"/>
              </a:solidFill>
            </a:endParaRPr>
          </a:p>
          <a:p>
            <a:endParaRPr lang="en-GB" sz="1000" dirty="0">
              <a:solidFill>
                <a:schemeClr val="bg1"/>
              </a:solidFill>
            </a:endParaRPr>
          </a:p>
        </p:txBody>
      </p:sp>
    </p:spTree>
    <p:extLst>
      <p:ext uri="{BB962C8B-B14F-4D97-AF65-F5344CB8AC3E}">
        <p14:creationId xmlns:p14="http://schemas.microsoft.com/office/powerpoint/2010/main" val="34895962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267" y="-926"/>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141173"/>
            <a:ext cx="7983941" cy="1089645"/>
          </a:xfrm>
        </p:spPr>
        <p:txBody>
          <a:bodyPr vert="horz" lIns="91440" tIns="45720" rIns="91440" bIns="45720" rtlCol="0" anchor="b">
            <a:normAutofit fontScale="90000"/>
          </a:bodyPr>
          <a:lstStyle/>
          <a:p>
            <a:pPr algn="ctr"/>
            <a:r>
              <a:rPr lang="en-GB" sz="1600" dirty="0">
                <a:solidFill>
                  <a:srgbClr val="FFFFFF"/>
                </a:solidFill>
              </a:rPr>
              <a:t>Lung Chronic Obstructive Pulmonary Disease (COPD)</a:t>
            </a:r>
            <a:br>
              <a:rPr lang="en-GB" sz="1600" dirty="0">
                <a:solidFill>
                  <a:srgbClr val="FFFFFF"/>
                </a:solidFill>
              </a:rPr>
            </a:br>
            <a:br>
              <a:rPr lang="en-GB" sz="1100" dirty="0">
                <a:solidFill>
                  <a:srgbClr val="FFFFFF"/>
                </a:solidFill>
              </a:rPr>
            </a:br>
            <a:r>
              <a:rPr lang="en-GB" sz="1100" dirty="0">
                <a:solidFill>
                  <a:srgbClr val="FFFFFF"/>
                </a:solidFill>
              </a:rPr>
              <a:t> COPD is a condition of the lung that causes breathing difficulties,  Emphysema is when air sacs in the lungs are damaged and Chronic Bronchitis is when there is long term inflammation of the airways </a:t>
            </a:r>
            <a:r>
              <a:rPr lang="en-GB" sz="1100" dirty="0">
                <a:solidFill>
                  <a:schemeClr val="bg1"/>
                </a:solidFill>
              </a:rPr>
              <a:t>(National Health Service, 2019).</a:t>
            </a:r>
            <a:br>
              <a:rPr lang="en-GB" sz="1800" dirty="0">
                <a:solidFill>
                  <a:srgbClr val="FF0000"/>
                </a:solidFill>
              </a:rPr>
            </a:br>
            <a:endParaRPr lang="en-US" sz="1800" dirty="0">
              <a:solidFill>
                <a:srgbClr val="FF0000"/>
              </a:solidFill>
            </a:endParaRPr>
          </a:p>
        </p:txBody>
      </p:sp>
      <p:sp>
        <p:nvSpPr>
          <p:cNvPr id="8" name="TextBox 7">
            <a:extLst>
              <a:ext uri="{FF2B5EF4-FFF2-40B4-BE49-F238E27FC236}">
                <a16:creationId xmlns:a16="http://schemas.microsoft.com/office/drawing/2014/main" id="{B7BE5378-B1C4-4D7C-AC3B-274E6427317A}"/>
              </a:ext>
            </a:extLst>
          </p:cNvPr>
          <p:cNvSpPr txBox="1"/>
          <p:nvPr/>
        </p:nvSpPr>
        <p:spPr>
          <a:xfrm>
            <a:off x="8682182" y="3647305"/>
            <a:ext cx="3135811" cy="769441"/>
          </a:xfrm>
          <a:prstGeom prst="rect">
            <a:avLst/>
          </a:prstGeom>
          <a:noFill/>
        </p:spPr>
        <p:txBody>
          <a:bodyPr wrap="square" rtlCol="0">
            <a:spAutoFit/>
          </a:bodyPr>
          <a:lstStyle/>
          <a:p>
            <a:endParaRPr lang="en-GB" sz="1100" dirty="0">
              <a:solidFill>
                <a:schemeClr val="bg1"/>
              </a:solidFill>
            </a:endParaRPr>
          </a:p>
          <a:p>
            <a:endParaRPr lang="en-GB" sz="1100" dirty="0">
              <a:solidFill>
                <a:schemeClr val="bg1"/>
              </a:solidFill>
            </a:endParaRPr>
          </a:p>
          <a:p>
            <a:endParaRPr lang="en-GB" sz="1100" dirty="0">
              <a:solidFill>
                <a:schemeClr val="bg1"/>
              </a:solidFill>
            </a:endParaRPr>
          </a:p>
          <a:p>
            <a:r>
              <a:rPr lang="en-GB" sz="1100" dirty="0">
                <a:solidFill>
                  <a:schemeClr val="bg1"/>
                </a:solidFill>
              </a:rPr>
              <a:t> </a:t>
            </a:r>
          </a:p>
        </p:txBody>
      </p:sp>
      <p:sp>
        <p:nvSpPr>
          <p:cNvPr id="21" name="TextBox 20">
            <a:extLst>
              <a:ext uri="{FF2B5EF4-FFF2-40B4-BE49-F238E27FC236}">
                <a16:creationId xmlns:a16="http://schemas.microsoft.com/office/drawing/2014/main" id="{DE8BEC10-7F5E-4788-84DF-78B2B15D6E18}"/>
              </a:ext>
            </a:extLst>
          </p:cNvPr>
          <p:cNvSpPr txBox="1"/>
          <p:nvPr/>
        </p:nvSpPr>
        <p:spPr>
          <a:xfrm>
            <a:off x="554081" y="2379583"/>
            <a:ext cx="395129" cy="307777"/>
          </a:xfrm>
          <a:prstGeom prst="rect">
            <a:avLst/>
          </a:prstGeom>
          <a:noFill/>
        </p:spPr>
        <p:txBody>
          <a:bodyPr wrap="square" rtlCol="0">
            <a:spAutoFit/>
          </a:bodyPr>
          <a:lstStyle/>
          <a:p>
            <a:r>
              <a:rPr lang="en-GB" sz="1400" b="1" dirty="0"/>
              <a:t>1</a:t>
            </a:r>
            <a:r>
              <a:rPr lang="en-GB" sz="1400" dirty="0"/>
              <a:t>.</a:t>
            </a:r>
          </a:p>
        </p:txBody>
      </p:sp>
      <p:sp>
        <p:nvSpPr>
          <p:cNvPr id="23" name="TextBox 22">
            <a:extLst>
              <a:ext uri="{FF2B5EF4-FFF2-40B4-BE49-F238E27FC236}">
                <a16:creationId xmlns:a16="http://schemas.microsoft.com/office/drawing/2014/main" id="{8E9F9D45-8702-4285-87B1-7B5DEDCFE61A}"/>
              </a:ext>
            </a:extLst>
          </p:cNvPr>
          <p:cNvSpPr txBox="1"/>
          <p:nvPr/>
        </p:nvSpPr>
        <p:spPr>
          <a:xfrm>
            <a:off x="554081" y="5172364"/>
            <a:ext cx="3666937" cy="553998"/>
          </a:xfrm>
          <a:prstGeom prst="rect">
            <a:avLst/>
          </a:prstGeom>
          <a:noFill/>
        </p:spPr>
        <p:txBody>
          <a:bodyPr wrap="square" rtlCol="0">
            <a:spAutoFit/>
          </a:bodyPr>
          <a:lstStyle/>
          <a:p>
            <a:endParaRPr lang="en-GB" sz="1000" dirty="0">
              <a:solidFill>
                <a:schemeClr val="bg1"/>
              </a:solidFill>
            </a:endParaRPr>
          </a:p>
          <a:p>
            <a:endParaRPr lang="en-GB" sz="1000" dirty="0">
              <a:solidFill>
                <a:schemeClr val="bg1"/>
              </a:solidFill>
            </a:endParaRPr>
          </a:p>
          <a:p>
            <a:r>
              <a:rPr lang="en-GB" sz="1000" dirty="0">
                <a:solidFill>
                  <a:schemeClr val="bg1"/>
                </a:solidFill>
              </a:rPr>
              <a:t> </a:t>
            </a:r>
          </a:p>
        </p:txBody>
      </p:sp>
      <p:sp>
        <p:nvSpPr>
          <p:cNvPr id="7" name="TextBox 6">
            <a:extLst>
              <a:ext uri="{FF2B5EF4-FFF2-40B4-BE49-F238E27FC236}">
                <a16:creationId xmlns:a16="http://schemas.microsoft.com/office/drawing/2014/main" id="{5BE607A0-4F4A-4174-9ECE-22866491D6A7}"/>
              </a:ext>
            </a:extLst>
          </p:cNvPr>
          <p:cNvSpPr txBox="1"/>
          <p:nvPr/>
        </p:nvSpPr>
        <p:spPr>
          <a:xfrm>
            <a:off x="8174182" y="4951479"/>
            <a:ext cx="3306618" cy="461665"/>
          </a:xfrm>
          <a:prstGeom prst="rect">
            <a:avLst/>
          </a:prstGeom>
          <a:noFill/>
        </p:spPr>
        <p:txBody>
          <a:bodyPr wrap="square" rtlCol="0">
            <a:spAutoFit/>
          </a:bodyPr>
          <a:lstStyle/>
          <a:p>
            <a:endParaRPr lang="en-GB" sz="1200" dirty="0">
              <a:solidFill>
                <a:schemeClr val="bg1"/>
              </a:solidFill>
            </a:endParaRPr>
          </a:p>
          <a:p>
            <a:endParaRPr lang="en-GB" sz="1200" dirty="0">
              <a:solidFill>
                <a:schemeClr val="bg1"/>
              </a:solidFill>
            </a:endParaRPr>
          </a:p>
        </p:txBody>
      </p:sp>
      <p:pic>
        <p:nvPicPr>
          <p:cNvPr id="4" name="Picture 3">
            <a:extLst>
              <a:ext uri="{FF2B5EF4-FFF2-40B4-BE49-F238E27FC236}">
                <a16:creationId xmlns:a16="http://schemas.microsoft.com/office/drawing/2014/main" id="{0F711063-7687-41E3-A285-602E3CD0932A}"/>
              </a:ext>
            </a:extLst>
          </p:cNvPr>
          <p:cNvPicPr>
            <a:picLocks noChangeAspect="1"/>
          </p:cNvPicPr>
          <p:nvPr/>
        </p:nvPicPr>
        <p:blipFill>
          <a:blip r:embed="rId4"/>
          <a:stretch>
            <a:fillRect/>
          </a:stretch>
        </p:blipFill>
        <p:spPr>
          <a:xfrm>
            <a:off x="284142" y="1337978"/>
            <a:ext cx="3490215" cy="1545092"/>
          </a:xfrm>
          <a:prstGeom prst="rect">
            <a:avLst/>
          </a:prstGeom>
        </p:spPr>
      </p:pic>
      <p:sp>
        <p:nvSpPr>
          <p:cNvPr id="20" name="TextBox 19">
            <a:extLst>
              <a:ext uri="{FF2B5EF4-FFF2-40B4-BE49-F238E27FC236}">
                <a16:creationId xmlns:a16="http://schemas.microsoft.com/office/drawing/2014/main" id="{EF8F2C6A-32D5-4AB7-A8FD-6980469174F1}"/>
              </a:ext>
            </a:extLst>
          </p:cNvPr>
          <p:cNvSpPr txBox="1"/>
          <p:nvPr/>
        </p:nvSpPr>
        <p:spPr>
          <a:xfrm>
            <a:off x="3860338" y="1335971"/>
            <a:ext cx="4091709" cy="861774"/>
          </a:xfrm>
          <a:prstGeom prst="rect">
            <a:avLst/>
          </a:prstGeom>
          <a:noFill/>
        </p:spPr>
        <p:txBody>
          <a:bodyPr wrap="square">
            <a:spAutoFit/>
          </a:bodyPr>
          <a:lstStyle/>
          <a:p>
            <a:r>
              <a:rPr lang="en-GB" sz="1000" dirty="0">
                <a:solidFill>
                  <a:schemeClr val="bg1"/>
                </a:solidFill>
              </a:rPr>
              <a:t>This lung disease damages the delicate walls and elastic fibres of the alveoli . This causes the small airway to collapse when inhaling which impairs airflow out the lungs.  </a:t>
            </a:r>
          </a:p>
          <a:p>
            <a:endParaRPr lang="en-GB" sz="1000" dirty="0">
              <a:solidFill>
                <a:schemeClr val="bg1"/>
              </a:solidFill>
            </a:endParaRPr>
          </a:p>
          <a:p>
            <a:endParaRPr lang="en-GB" sz="1000" dirty="0">
              <a:solidFill>
                <a:schemeClr val="bg1"/>
              </a:solidFill>
            </a:endParaRPr>
          </a:p>
        </p:txBody>
      </p:sp>
      <p:pic>
        <p:nvPicPr>
          <p:cNvPr id="15" name="Picture 14">
            <a:extLst>
              <a:ext uri="{FF2B5EF4-FFF2-40B4-BE49-F238E27FC236}">
                <a16:creationId xmlns:a16="http://schemas.microsoft.com/office/drawing/2014/main" id="{6020AEC1-82E5-4FEA-9EDE-89DC3E8B7F4F}"/>
              </a:ext>
            </a:extLst>
          </p:cNvPr>
          <p:cNvPicPr>
            <a:picLocks noChangeAspect="1"/>
          </p:cNvPicPr>
          <p:nvPr/>
        </p:nvPicPr>
        <p:blipFill>
          <a:blip r:embed="rId5"/>
          <a:stretch>
            <a:fillRect/>
          </a:stretch>
        </p:blipFill>
        <p:spPr>
          <a:xfrm>
            <a:off x="284142" y="2951783"/>
            <a:ext cx="3490215" cy="1741480"/>
          </a:xfrm>
          <a:prstGeom prst="rect">
            <a:avLst/>
          </a:prstGeom>
        </p:spPr>
      </p:pic>
      <p:sp>
        <p:nvSpPr>
          <p:cNvPr id="24" name="TextBox 23">
            <a:extLst>
              <a:ext uri="{FF2B5EF4-FFF2-40B4-BE49-F238E27FC236}">
                <a16:creationId xmlns:a16="http://schemas.microsoft.com/office/drawing/2014/main" id="{33AE97BD-FAFC-4E40-B30C-C73E2C852B4C}"/>
              </a:ext>
            </a:extLst>
          </p:cNvPr>
          <p:cNvSpPr txBox="1"/>
          <p:nvPr/>
        </p:nvSpPr>
        <p:spPr>
          <a:xfrm>
            <a:off x="3840602" y="3546770"/>
            <a:ext cx="4008582" cy="707886"/>
          </a:xfrm>
          <a:prstGeom prst="rect">
            <a:avLst/>
          </a:prstGeom>
          <a:noFill/>
        </p:spPr>
        <p:txBody>
          <a:bodyPr wrap="square">
            <a:spAutoFit/>
          </a:bodyPr>
          <a:lstStyle/>
          <a:p>
            <a:r>
              <a:rPr lang="en-GB" sz="1000" dirty="0">
                <a:solidFill>
                  <a:schemeClr val="bg1"/>
                </a:solidFill>
              </a:rPr>
              <a:t>This lung disease the bronchial tubes become inflamed and then becomes narrow. The lung starts to create additional mucus, which further blocks the already  narrowed tubes.  A chronic cough develops where the cough try's to clear the airways. </a:t>
            </a:r>
          </a:p>
        </p:txBody>
      </p:sp>
      <p:sp>
        <p:nvSpPr>
          <p:cNvPr id="25" name="TextBox 24">
            <a:extLst>
              <a:ext uri="{FF2B5EF4-FFF2-40B4-BE49-F238E27FC236}">
                <a16:creationId xmlns:a16="http://schemas.microsoft.com/office/drawing/2014/main" id="{BC316AFA-A703-4C6A-B327-8A00B39656BF}"/>
              </a:ext>
            </a:extLst>
          </p:cNvPr>
          <p:cNvSpPr txBox="1"/>
          <p:nvPr/>
        </p:nvSpPr>
        <p:spPr>
          <a:xfrm>
            <a:off x="8005324" y="1243399"/>
            <a:ext cx="3992396" cy="1169551"/>
          </a:xfrm>
          <a:prstGeom prst="rect">
            <a:avLst/>
          </a:prstGeom>
          <a:noFill/>
        </p:spPr>
        <p:txBody>
          <a:bodyPr wrap="square">
            <a:spAutoFit/>
          </a:bodyPr>
          <a:lstStyle/>
          <a:p>
            <a:r>
              <a:rPr lang="en-GB" sz="1000" u="sng" dirty="0">
                <a:solidFill>
                  <a:schemeClr val="bg1"/>
                </a:solidFill>
              </a:rPr>
              <a:t>What are the causes of COPD </a:t>
            </a:r>
            <a:r>
              <a:rPr lang="en-GB" sz="1000" dirty="0">
                <a:solidFill>
                  <a:schemeClr val="bg1"/>
                </a:solidFill>
              </a:rPr>
              <a:t>?</a:t>
            </a:r>
          </a:p>
          <a:p>
            <a:endParaRPr lang="en-GB" sz="1000" dirty="0">
              <a:solidFill>
                <a:schemeClr val="bg1"/>
              </a:solidFill>
            </a:endParaRPr>
          </a:p>
          <a:p>
            <a:r>
              <a:rPr lang="en-GB" sz="1000" dirty="0">
                <a:solidFill>
                  <a:schemeClr val="bg1"/>
                </a:solidFill>
              </a:rPr>
              <a:t>COPD occurs when the lungs become inflamed, damaged and narrow. Smokers are often victims of COPD however in some cases COPD can be diagnosed in non-smokers. Furthermore, COPD can be caused due to long term exposure to fumes and heating in poorly ventilated homes (Mayo Clinic, 2020).</a:t>
            </a:r>
          </a:p>
        </p:txBody>
      </p:sp>
      <p:sp>
        <p:nvSpPr>
          <p:cNvPr id="27" name="TextBox 26">
            <a:extLst>
              <a:ext uri="{FF2B5EF4-FFF2-40B4-BE49-F238E27FC236}">
                <a16:creationId xmlns:a16="http://schemas.microsoft.com/office/drawing/2014/main" id="{47B32184-9614-4D15-B8B2-6B16B8CBEF14}"/>
              </a:ext>
            </a:extLst>
          </p:cNvPr>
          <p:cNvSpPr txBox="1"/>
          <p:nvPr/>
        </p:nvSpPr>
        <p:spPr>
          <a:xfrm>
            <a:off x="8056962" y="2425616"/>
            <a:ext cx="4008582" cy="1631216"/>
          </a:xfrm>
          <a:prstGeom prst="rect">
            <a:avLst/>
          </a:prstGeom>
          <a:noFill/>
        </p:spPr>
        <p:txBody>
          <a:bodyPr wrap="square">
            <a:spAutoFit/>
          </a:bodyPr>
          <a:lstStyle/>
          <a:p>
            <a:r>
              <a:rPr lang="en-GB" sz="1000" b="1" u="sng" dirty="0">
                <a:solidFill>
                  <a:schemeClr val="bg1"/>
                </a:solidFill>
              </a:rPr>
              <a:t>What are the symptoms of COPD ?</a:t>
            </a:r>
          </a:p>
          <a:p>
            <a:endParaRPr lang="en-GB" sz="1000" dirty="0">
              <a:solidFill>
                <a:schemeClr val="bg1"/>
              </a:solidFill>
            </a:endParaRPr>
          </a:p>
          <a:p>
            <a:r>
              <a:rPr lang="en-GB" sz="1000" dirty="0">
                <a:solidFill>
                  <a:schemeClr val="bg1"/>
                </a:solidFill>
              </a:rPr>
              <a:t>Symptoms include:</a:t>
            </a:r>
          </a:p>
          <a:p>
            <a:r>
              <a:rPr lang="en-GB" sz="1000" dirty="0">
                <a:solidFill>
                  <a:schemeClr val="bg1"/>
                </a:solidFill>
              </a:rPr>
              <a:t>Recurrent coughing or wheezing</a:t>
            </a:r>
          </a:p>
          <a:p>
            <a:r>
              <a:rPr lang="en-GB" sz="1000" dirty="0">
                <a:solidFill>
                  <a:schemeClr val="bg1"/>
                </a:solidFill>
              </a:rPr>
              <a:t>Persistent phlegm or sputum</a:t>
            </a:r>
          </a:p>
          <a:p>
            <a:r>
              <a:rPr lang="en-GB" sz="1000" dirty="0">
                <a:solidFill>
                  <a:schemeClr val="bg1"/>
                </a:solidFill>
              </a:rPr>
              <a:t>Shortness of breath especially when you’re  active</a:t>
            </a:r>
          </a:p>
          <a:p>
            <a:r>
              <a:rPr lang="en-GB" sz="1000" dirty="0">
                <a:solidFill>
                  <a:schemeClr val="bg1"/>
                </a:solidFill>
              </a:rPr>
              <a:t>Regular chest infection</a:t>
            </a:r>
          </a:p>
          <a:p>
            <a:r>
              <a:rPr lang="en-GB" sz="1000" dirty="0">
                <a:solidFill>
                  <a:schemeClr val="bg1"/>
                </a:solidFill>
              </a:rPr>
              <a:t>Lack of energy</a:t>
            </a:r>
          </a:p>
          <a:p>
            <a:r>
              <a:rPr lang="en-GB" sz="1000" dirty="0">
                <a:solidFill>
                  <a:schemeClr val="bg1"/>
                </a:solidFill>
              </a:rPr>
              <a:t>Swelling in legs, feet and ankles</a:t>
            </a:r>
          </a:p>
          <a:p>
            <a:r>
              <a:rPr lang="en-GB" sz="1000" dirty="0">
                <a:solidFill>
                  <a:schemeClr val="bg1"/>
                </a:solidFill>
              </a:rPr>
              <a:t>(Centres for Disease Control and Prevention CDC, 2021). </a:t>
            </a:r>
          </a:p>
        </p:txBody>
      </p:sp>
      <p:sp>
        <p:nvSpPr>
          <p:cNvPr id="29" name="TextBox 28">
            <a:extLst>
              <a:ext uri="{FF2B5EF4-FFF2-40B4-BE49-F238E27FC236}">
                <a16:creationId xmlns:a16="http://schemas.microsoft.com/office/drawing/2014/main" id="{67DFB09B-E6A2-49D2-9C38-7C769C5CBDB7}"/>
              </a:ext>
            </a:extLst>
          </p:cNvPr>
          <p:cNvSpPr txBox="1"/>
          <p:nvPr/>
        </p:nvSpPr>
        <p:spPr>
          <a:xfrm>
            <a:off x="8055733" y="4508482"/>
            <a:ext cx="4008582" cy="1477328"/>
          </a:xfrm>
          <a:prstGeom prst="rect">
            <a:avLst/>
          </a:prstGeom>
          <a:noFill/>
        </p:spPr>
        <p:txBody>
          <a:bodyPr wrap="square">
            <a:spAutoFit/>
          </a:bodyPr>
          <a:lstStyle/>
          <a:p>
            <a:r>
              <a:rPr lang="en-GB" sz="1000" b="1" u="sng" dirty="0">
                <a:solidFill>
                  <a:schemeClr val="bg1"/>
                </a:solidFill>
              </a:rPr>
              <a:t>Recommendation of Care?</a:t>
            </a:r>
          </a:p>
          <a:p>
            <a:endParaRPr lang="en-GB" sz="1000" dirty="0">
              <a:solidFill>
                <a:schemeClr val="bg1"/>
              </a:solidFill>
            </a:endParaRPr>
          </a:p>
          <a:p>
            <a:r>
              <a:rPr lang="en-GB" sz="1000" dirty="0">
                <a:solidFill>
                  <a:schemeClr val="bg1"/>
                </a:solidFill>
              </a:rPr>
              <a:t>Stop smoking</a:t>
            </a:r>
          </a:p>
          <a:p>
            <a:r>
              <a:rPr lang="en-GB" sz="1000" dirty="0">
                <a:solidFill>
                  <a:schemeClr val="bg1"/>
                </a:solidFill>
              </a:rPr>
              <a:t>Creating a self-management plan</a:t>
            </a:r>
          </a:p>
          <a:p>
            <a:r>
              <a:rPr lang="en-GB" sz="1000" dirty="0">
                <a:solidFill>
                  <a:schemeClr val="bg1"/>
                </a:solidFill>
              </a:rPr>
              <a:t>A pneumonia vaccination</a:t>
            </a:r>
          </a:p>
          <a:p>
            <a:r>
              <a:rPr lang="en-GB" sz="1000" dirty="0">
                <a:solidFill>
                  <a:schemeClr val="bg1"/>
                </a:solidFill>
              </a:rPr>
              <a:t>Pulmonary rehabilitation</a:t>
            </a:r>
          </a:p>
          <a:p>
            <a:r>
              <a:rPr lang="en-GB" sz="1000" dirty="0">
                <a:solidFill>
                  <a:schemeClr val="bg1"/>
                </a:solidFill>
              </a:rPr>
              <a:t>Oxygen therapy</a:t>
            </a:r>
          </a:p>
          <a:p>
            <a:r>
              <a:rPr lang="en-GB" sz="1000" dirty="0">
                <a:solidFill>
                  <a:schemeClr val="bg1"/>
                </a:solidFill>
              </a:rPr>
              <a:t>Surgery</a:t>
            </a:r>
          </a:p>
          <a:p>
            <a:r>
              <a:rPr lang="en-GB" sz="1000" dirty="0">
                <a:solidFill>
                  <a:schemeClr val="bg1"/>
                </a:solidFill>
              </a:rPr>
              <a:t>(British Lung Foundation, 2019)</a:t>
            </a:r>
          </a:p>
        </p:txBody>
      </p:sp>
      <p:sp>
        <p:nvSpPr>
          <p:cNvPr id="30" name="TextBox 29">
            <a:extLst>
              <a:ext uri="{FF2B5EF4-FFF2-40B4-BE49-F238E27FC236}">
                <a16:creationId xmlns:a16="http://schemas.microsoft.com/office/drawing/2014/main" id="{B7366BDB-F93D-4CC2-B5EA-A0E25FA4A6D0}"/>
              </a:ext>
            </a:extLst>
          </p:cNvPr>
          <p:cNvSpPr txBox="1"/>
          <p:nvPr/>
        </p:nvSpPr>
        <p:spPr>
          <a:xfrm>
            <a:off x="288749" y="1505248"/>
            <a:ext cx="276775" cy="261610"/>
          </a:xfrm>
          <a:prstGeom prst="rect">
            <a:avLst/>
          </a:prstGeom>
          <a:noFill/>
        </p:spPr>
        <p:txBody>
          <a:bodyPr wrap="square" rtlCol="0">
            <a:spAutoFit/>
          </a:bodyPr>
          <a:lstStyle/>
          <a:p>
            <a:r>
              <a:rPr lang="en-GB" sz="1100" dirty="0"/>
              <a:t>1</a:t>
            </a:r>
          </a:p>
        </p:txBody>
      </p:sp>
      <p:sp>
        <p:nvSpPr>
          <p:cNvPr id="31" name="TextBox 30">
            <a:extLst>
              <a:ext uri="{FF2B5EF4-FFF2-40B4-BE49-F238E27FC236}">
                <a16:creationId xmlns:a16="http://schemas.microsoft.com/office/drawing/2014/main" id="{FE3FA4EB-AD50-465C-A0C3-4A5BE8E40C4F}"/>
              </a:ext>
            </a:extLst>
          </p:cNvPr>
          <p:cNvSpPr txBox="1"/>
          <p:nvPr/>
        </p:nvSpPr>
        <p:spPr>
          <a:xfrm>
            <a:off x="332667" y="3428068"/>
            <a:ext cx="179727" cy="261610"/>
          </a:xfrm>
          <a:prstGeom prst="rect">
            <a:avLst/>
          </a:prstGeom>
          <a:noFill/>
        </p:spPr>
        <p:txBody>
          <a:bodyPr wrap="square" rtlCol="0">
            <a:spAutoFit/>
          </a:bodyPr>
          <a:lstStyle/>
          <a:p>
            <a:r>
              <a:rPr lang="en-GB" sz="1100" dirty="0"/>
              <a:t>2</a:t>
            </a:r>
          </a:p>
        </p:txBody>
      </p:sp>
      <p:sp>
        <p:nvSpPr>
          <p:cNvPr id="33" name="TextBox 32">
            <a:extLst>
              <a:ext uri="{FF2B5EF4-FFF2-40B4-BE49-F238E27FC236}">
                <a16:creationId xmlns:a16="http://schemas.microsoft.com/office/drawing/2014/main" id="{E6E72D50-3F09-40C5-A78B-D4692ED97D68}"/>
              </a:ext>
            </a:extLst>
          </p:cNvPr>
          <p:cNvSpPr txBox="1"/>
          <p:nvPr/>
        </p:nvSpPr>
        <p:spPr>
          <a:xfrm>
            <a:off x="949210" y="4686592"/>
            <a:ext cx="1958109" cy="246221"/>
          </a:xfrm>
          <a:prstGeom prst="rect">
            <a:avLst/>
          </a:prstGeom>
          <a:noFill/>
        </p:spPr>
        <p:txBody>
          <a:bodyPr wrap="square">
            <a:spAutoFit/>
          </a:bodyPr>
          <a:lstStyle/>
          <a:p>
            <a:r>
              <a:rPr lang="en-GB" sz="1000" dirty="0">
                <a:solidFill>
                  <a:schemeClr val="bg1"/>
                </a:solidFill>
              </a:rPr>
              <a:t>((Mayo Clinic, 2020)</a:t>
            </a:r>
          </a:p>
        </p:txBody>
      </p:sp>
      <p:sp>
        <p:nvSpPr>
          <p:cNvPr id="35" name="TextBox 34">
            <a:extLst>
              <a:ext uri="{FF2B5EF4-FFF2-40B4-BE49-F238E27FC236}">
                <a16:creationId xmlns:a16="http://schemas.microsoft.com/office/drawing/2014/main" id="{36771960-8B27-4A3C-B27A-47FA9E28809D}"/>
              </a:ext>
            </a:extLst>
          </p:cNvPr>
          <p:cNvSpPr txBox="1"/>
          <p:nvPr/>
        </p:nvSpPr>
        <p:spPr>
          <a:xfrm>
            <a:off x="5624945" y="5862231"/>
            <a:ext cx="6439370" cy="861774"/>
          </a:xfrm>
          <a:prstGeom prst="rect">
            <a:avLst/>
          </a:prstGeom>
          <a:noFill/>
        </p:spPr>
        <p:txBody>
          <a:bodyPr wrap="square" rtlCol="0">
            <a:spAutoFit/>
          </a:bodyPr>
          <a:lstStyle/>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endParaRPr lang="en-GB" sz="1000" dirty="0">
              <a:solidFill>
                <a:schemeClr val="bg1"/>
              </a:solidFill>
            </a:endParaRPr>
          </a:p>
          <a:p>
            <a:r>
              <a:rPr lang="en-GB" sz="1000" dirty="0">
                <a:solidFill>
                  <a:schemeClr val="bg1"/>
                </a:solidFill>
              </a:rPr>
              <a:t> </a:t>
            </a:r>
          </a:p>
        </p:txBody>
      </p:sp>
      <p:pic>
        <p:nvPicPr>
          <p:cNvPr id="3" name="Picture 2">
            <a:extLst>
              <a:ext uri="{FF2B5EF4-FFF2-40B4-BE49-F238E27FC236}">
                <a16:creationId xmlns:a16="http://schemas.microsoft.com/office/drawing/2014/main" id="{FF2E5030-5AFC-4A6D-85DB-1470D2CCAFD9}"/>
              </a:ext>
            </a:extLst>
          </p:cNvPr>
          <p:cNvPicPr>
            <a:picLocks noChangeAspect="1"/>
          </p:cNvPicPr>
          <p:nvPr/>
        </p:nvPicPr>
        <p:blipFill>
          <a:blip r:embed="rId6"/>
          <a:stretch>
            <a:fillRect/>
          </a:stretch>
        </p:blipFill>
        <p:spPr>
          <a:xfrm>
            <a:off x="284142" y="4909046"/>
            <a:ext cx="3490215" cy="1477328"/>
          </a:xfrm>
          <a:prstGeom prst="rect">
            <a:avLst/>
          </a:prstGeom>
        </p:spPr>
      </p:pic>
      <p:sp>
        <p:nvSpPr>
          <p:cNvPr id="6" name="TextBox 5">
            <a:extLst>
              <a:ext uri="{FF2B5EF4-FFF2-40B4-BE49-F238E27FC236}">
                <a16:creationId xmlns:a16="http://schemas.microsoft.com/office/drawing/2014/main" id="{F165B498-019D-49F9-8387-F183D06DF2F2}"/>
              </a:ext>
            </a:extLst>
          </p:cNvPr>
          <p:cNvSpPr txBox="1"/>
          <p:nvPr/>
        </p:nvSpPr>
        <p:spPr>
          <a:xfrm>
            <a:off x="1071418" y="6456218"/>
            <a:ext cx="1320800" cy="246221"/>
          </a:xfrm>
          <a:prstGeom prst="rect">
            <a:avLst/>
          </a:prstGeom>
          <a:noFill/>
        </p:spPr>
        <p:txBody>
          <a:bodyPr wrap="square" rtlCol="0">
            <a:spAutoFit/>
          </a:bodyPr>
          <a:lstStyle/>
          <a:p>
            <a:r>
              <a:rPr lang="en-GB" sz="1000" dirty="0">
                <a:solidFill>
                  <a:schemeClr val="bg1"/>
                </a:solidFill>
              </a:rPr>
              <a:t>(Residential, no date)</a:t>
            </a:r>
            <a:endParaRPr lang="en-GB" dirty="0">
              <a:solidFill>
                <a:schemeClr val="bg1"/>
              </a:solidFill>
            </a:endParaRPr>
          </a:p>
        </p:txBody>
      </p:sp>
    </p:spTree>
    <p:extLst>
      <p:ext uri="{BB962C8B-B14F-4D97-AF65-F5344CB8AC3E}">
        <p14:creationId xmlns:p14="http://schemas.microsoft.com/office/powerpoint/2010/main" val="31130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206359A-F1E3-49EE-BBC2-40888C4A3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65700" y="2026"/>
            <a:ext cx="2926300" cy="5030922"/>
            <a:chOff x="9265700" y="2026"/>
            <a:chExt cx="2926300" cy="5030922"/>
          </a:xfrm>
        </p:grpSpPr>
        <p:sp>
          <p:nvSpPr>
            <p:cNvPr id="11" name="Freeform: Shape 10">
              <a:extLst>
                <a:ext uri="{FF2B5EF4-FFF2-40B4-BE49-F238E27FC236}">
                  <a16:creationId xmlns:a16="http://schemas.microsoft.com/office/drawing/2014/main" id="{CED90C42-6A0F-48E8-BF96-7D3E2A395E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26904" y="2026"/>
              <a:ext cx="2249810" cy="2294745"/>
            </a:xfrm>
            <a:custGeom>
              <a:avLst/>
              <a:gdLst>
                <a:gd name="connsiteX0" fmla="*/ 49162 w 2249810"/>
                <a:gd name="connsiteY0" fmla="*/ 0 h 2294745"/>
                <a:gd name="connsiteX1" fmla="*/ 2200648 w 2249810"/>
                <a:gd name="connsiteY1" fmla="*/ 0 h 2294745"/>
                <a:gd name="connsiteX2" fmla="*/ 2210105 w 2249810"/>
                <a:gd name="connsiteY2" fmla="*/ 23601 h 2294745"/>
                <a:gd name="connsiteX3" fmla="*/ 2249810 w 2249810"/>
                <a:gd name="connsiteY3" fmla="*/ 326934 h 2294745"/>
                <a:gd name="connsiteX4" fmla="*/ 2249810 w 2249810"/>
                <a:gd name="connsiteY4" fmla="*/ 422824 h 2294745"/>
                <a:gd name="connsiteX5" fmla="*/ 2249810 w 2249810"/>
                <a:gd name="connsiteY5" fmla="*/ 696534 h 2294745"/>
                <a:gd name="connsiteX6" fmla="*/ 2249810 w 2249810"/>
                <a:gd name="connsiteY6" fmla="*/ 848826 h 2294745"/>
                <a:gd name="connsiteX7" fmla="*/ 2249810 w 2249810"/>
                <a:gd name="connsiteY7" fmla="*/ 1058531 h 2294745"/>
                <a:gd name="connsiteX8" fmla="*/ 2249810 w 2249810"/>
                <a:gd name="connsiteY8" fmla="*/ 1218426 h 2294745"/>
                <a:gd name="connsiteX9" fmla="*/ 1955981 w 2249810"/>
                <a:gd name="connsiteY9" fmla="*/ 1845313 h 2294745"/>
                <a:gd name="connsiteX10" fmla="*/ 1225437 w 2249810"/>
                <a:gd name="connsiteY10" fmla="*/ 2208220 h 2294745"/>
                <a:gd name="connsiteX11" fmla="*/ 1123061 w 2249810"/>
                <a:gd name="connsiteY11" fmla="*/ 2294745 h 2294745"/>
                <a:gd name="connsiteX12" fmla="*/ 1024372 w 2249810"/>
                <a:gd name="connsiteY12" fmla="*/ 2208220 h 2294745"/>
                <a:gd name="connsiteX13" fmla="*/ 293828 w 2249810"/>
                <a:gd name="connsiteY13" fmla="*/ 1845313 h 2294745"/>
                <a:gd name="connsiteX14" fmla="*/ 0 w 2249810"/>
                <a:gd name="connsiteY14" fmla="*/ 1218426 h 2294745"/>
                <a:gd name="connsiteX15" fmla="*/ 0 w 2249810"/>
                <a:gd name="connsiteY15" fmla="*/ 1058531 h 2294745"/>
                <a:gd name="connsiteX16" fmla="*/ 0 w 2249810"/>
                <a:gd name="connsiteY16" fmla="*/ 848826 h 2294745"/>
                <a:gd name="connsiteX17" fmla="*/ 0 w 2249810"/>
                <a:gd name="connsiteY17" fmla="*/ 696534 h 2294745"/>
                <a:gd name="connsiteX18" fmla="*/ 0 w 2249810"/>
                <a:gd name="connsiteY18" fmla="*/ 422824 h 2294745"/>
                <a:gd name="connsiteX19" fmla="*/ 0 w 2249810"/>
                <a:gd name="connsiteY19" fmla="*/ 326934 h 2294745"/>
                <a:gd name="connsiteX20" fmla="*/ 39705 w 2249810"/>
                <a:gd name="connsiteY20" fmla="*/ 23601 h 2294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49810" h="2294745">
                  <a:moveTo>
                    <a:pt x="49162" y="0"/>
                  </a:moveTo>
                  <a:lnTo>
                    <a:pt x="2200648" y="0"/>
                  </a:lnTo>
                  <a:lnTo>
                    <a:pt x="2210105" y="23601"/>
                  </a:lnTo>
                  <a:cubicBezTo>
                    <a:pt x="2236898" y="106934"/>
                    <a:pt x="2249810" y="205568"/>
                    <a:pt x="2249810" y="326934"/>
                  </a:cubicBezTo>
                  <a:lnTo>
                    <a:pt x="2249810" y="422824"/>
                  </a:lnTo>
                  <a:lnTo>
                    <a:pt x="2249810" y="696534"/>
                  </a:lnTo>
                  <a:lnTo>
                    <a:pt x="2249810" y="848826"/>
                  </a:lnTo>
                  <a:lnTo>
                    <a:pt x="2249810" y="1058531"/>
                  </a:lnTo>
                  <a:lnTo>
                    <a:pt x="2249810" y="1218426"/>
                  </a:lnTo>
                  <a:cubicBezTo>
                    <a:pt x="2249810" y="1542068"/>
                    <a:pt x="2157989" y="1704061"/>
                    <a:pt x="1955981" y="1845313"/>
                  </a:cubicBezTo>
                  <a:cubicBezTo>
                    <a:pt x="1745898" y="1967026"/>
                    <a:pt x="1470144" y="2019115"/>
                    <a:pt x="1225437" y="2208220"/>
                  </a:cubicBezTo>
                  <a:lnTo>
                    <a:pt x="1123061" y="2294745"/>
                  </a:lnTo>
                  <a:lnTo>
                    <a:pt x="1024372" y="2208220"/>
                  </a:lnTo>
                  <a:cubicBezTo>
                    <a:pt x="779664" y="2019115"/>
                    <a:pt x="503910" y="1967026"/>
                    <a:pt x="293828" y="1845313"/>
                  </a:cubicBezTo>
                  <a:cubicBezTo>
                    <a:pt x="91820" y="1704061"/>
                    <a:pt x="0" y="1542068"/>
                    <a:pt x="0" y="1218426"/>
                  </a:cubicBezTo>
                  <a:lnTo>
                    <a:pt x="0" y="1058531"/>
                  </a:lnTo>
                  <a:lnTo>
                    <a:pt x="0" y="848826"/>
                  </a:lnTo>
                  <a:lnTo>
                    <a:pt x="0" y="696534"/>
                  </a:lnTo>
                  <a:lnTo>
                    <a:pt x="0" y="422824"/>
                  </a:lnTo>
                  <a:lnTo>
                    <a:pt x="0" y="326934"/>
                  </a:lnTo>
                  <a:cubicBezTo>
                    <a:pt x="0" y="205568"/>
                    <a:pt x="12912" y="106934"/>
                    <a:pt x="39705" y="23601"/>
                  </a:cubicBezTo>
                  <a:close/>
                </a:path>
              </a:pathLst>
            </a:custGeom>
            <a:solidFill>
              <a:schemeClr val="bg2">
                <a:lumMod val="75000"/>
                <a:alpha val="1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DA0863A-55F7-4EB0-9451-F3EE4D65D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97154" y="1907348"/>
              <a:ext cx="1594846" cy="3044131"/>
            </a:xfrm>
            <a:custGeom>
              <a:avLst/>
              <a:gdLst>
                <a:gd name="connsiteX0" fmla="*/ 1126749 w 1594846"/>
                <a:gd name="connsiteY0" fmla="*/ 0 h 3044131"/>
                <a:gd name="connsiteX1" fmla="*/ 1225438 w 1594846"/>
                <a:gd name="connsiteY1" fmla="*/ 86525 h 3044131"/>
                <a:gd name="connsiteX2" fmla="*/ 1413279 w 1594846"/>
                <a:gd name="connsiteY2" fmla="*/ 205892 h 3044131"/>
                <a:gd name="connsiteX3" fmla="*/ 1594846 w 1594846"/>
                <a:gd name="connsiteY3" fmla="*/ 289191 h 3044131"/>
                <a:gd name="connsiteX4" fmla="*/ 1594846 w 1594846"/>
                <a:gd name="connsiteY4" fmla="*/ 2754939 h 3044131"/>
                <a:gd name="connsiteX5" fmla="*/ 1413277 w 1594846"/>
                <a:gd name="connsiteY5" fmla="*/ 2838239 h 3044131"/>
                <a:gd name="connsiteX6" fmla="*/ 1225436 w 1594846"/>
                <a:gd name="connsiteY6" fmla="*/ 2957606 h 3044131"/>
                <a:gd name="connsiteX7" fmla="*/ 1123061 w 1594846"/>
                <a:gd name="connsiteY7" fmla="*/ 3044131 h 3044131"/>
                <a:gd name="connsiteX8" fmla="*/ 1024372 w 1594846"/>
                <a:gd name="connsiteY8" fmla="*/ 2957606 h 3044131"/>
                <a:gd name="connsiteX9" fmla="*/ 293828 w 1594846"/>
                <a:gd name="connsiteY9" fmla="*/ 2594699 h 3044131"/>
                <a:gd name="connsiteX10" fmla="*/ 0 w 1594846"/>
                <a:gd name="connsiteY10" fmla="*/ 1967812 h 3044131"/>
                <a:gd name="connsiteX11" fmla="*/ 0 w 1594846"/>
                <a:gd name="connsiteY11" fmla="*/ 1807917 h 3044131"/>
                <a:gd name="connsiteX12" fmla="*/ 0 w 1594846"/>
                <a:gd name="connsiteY12" fmla="*/ 1598212 h 3044131"/>
                <a:gd name="connsiteX13" fmla="*/ 0 w 1594846"/>
                <a:gd name="connsiteY13" fmla="*/ 1445920 h 3044131"/>
                <a:gd name="connsiteX14" fmla="*/ 0 w 1594846"/>
                <a:gd name="connsiteY14" fmla="*/ 1172210 h 3044131"/>
                <a:gd name="connsiteX15" fmla="*/ 0 w 1594846"/>
                <a:gd name="connsiteY15" fmla="*/ 1076320 h 3044131"/>
                <a:gd name="connsiteX16" fmla="*/ 293829 w 1594846"/>
                <a:gd name="connsiteY16" fmla="*/ 449433 h 3044131"/>
                <a:gd name="connsiteX17" fmla="*/ 1024374 w 1594846"/>
                <a:gd name="connsiteY17" fmla="*/ 86525 h 304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94846" h="3044131">
                  <a:moveTo>
                    <a:pt x="1126749" y="0"/>
                  </a:moveTo>
                  <a:lnTo>
                    <a:pt x="1225438" y="86525"/>
                  </a:lnTo>
                  <a:cubicBezTo>
                    <a:pt x="1286615" y="133801"/>
                    <a:pt x="1349732" y="172514"/>
                    <a:pt x="1413279" y="205892"/>
                  </a:cubicBezTo>
                  <a:lnTo>
                    <a:pt x="1594846" y="289191"/>
                  </a:lnTo>
                  <a:lnTo>
                    <a:pt x="1594846" y="2754939"/>
                  </a:lnTo>
                  <a:lnTo>
                    <a:pt x="1413277" y="2838239"/>
                  </a:lnTo>
                  <a:cubicBezTo>
                    <a:pt x="1349730" y="2871617"/>
                    <a:pt x="1286613" y="2910330"/>
                    <a:pt x="1225436" y="2957606"/>
                  </a:cubicBezTo>
                  <a:lnTo>
                    <a:pt x="1123061" y="3044131"/>
                  </a:lnTo>
                  <a:lnTo>
                    <a:pt x="1024372" y="2957606"/>
                  </a:lnTo>
                  <a:cubicBezTo>
                    <a:pt x="779664" y="2768501"/>
                    <a:pt x="503910" y="2716412"/>
                    <a:pt x="293828" y="2594699"/>
                  </a:cubicBezTo>
                  <a:cubicBezTo>
                    <a:pt x="91820" y="2453447"/>
                    <a:pt x="0" y="2291454"/>
                    <a:pt x="0" y="1967812"/>
                  </a:cubicBezTo>
                  <a:lnTo>
                    <a:pt x="0" y="1807917"/>
                  </a:lnTo>
                  <a:lnTo>
                    <a:pt x="0" y="1598212"/>
                  </a:lnTo>
                  <a:lnTo>
                    <a:pt x="0" y="1445920"/>
                  </a:lnTo>
                  <a:lnTo>
                    <a:pt x="0" y="1172210"/>
                  </a:lnTo>
                  <a:lnTo>
                    <a:pt x="0" y="1076320"/>
                  </a:lnTo>
                  <a:cubicBezTo>
                    <a:pt x="0" y="752678"/>
                    <a:pt x="91821" y="590684"/>
                    <a:pt x="293829" y="449433"/>
                  </a:cubicBezTo>
                  <a:cubicBezTo>
                    <a:pt x="503912" y="327719"/>
                    <a:pt x="779665" y="275630"/>
                    <a:pt x="1024374" y="86525"/>
                  </a:cubicBezTo>
                  <a:close/>
                </a:path>
              </a:pathLst>
            </a:custGeom>
            <a:solidFill>
              <a:schemeClr val="bg2">
                <a:lumMod val="75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FE7CFE2-40F6-44B2-8AAD-0C384EEFCF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65700" y="7622"/>
              <a:ext cx="2372219" cy="2371961"/>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4282900 w 4447989"/>
                <a:gd name="connsiteY0" fmla="*/ 2048959 h 5795027"/>
                <a:gd name="connsiteX1" fmla="*/ 4282900 w 4447989"/>
                <a:gd name="connsiteY1" fmla="*/ 2231503 h 5795027"/>
                <a:gd name="connsiteX2" fmla="*/ 4282900 w 4447989"/>
                <a:gd name="connsiteY2" fmla="*/ 2752557 h 5795027"/>
                <a:gd name="connsiteX3" fmla="*/ 4282900 w 4447989"/>
                <a:gd name="connsiteY3" fmla="*/ 3042471 h 5795027"/>
                <a:gd name="connsiteX4" fmla="*/ 4282900 w 4447989"/>
                <a:gd name="connsiteY4" fmla="*/ 3441681 h 5795027"/>
                <a:gd name="connsiteX5" fmla="*/ 4282900 w 4447989"/>
                <a:gd name="connsiteY5" fmla="*/ 3746068 h 5795027"/>
                <a:gd name="connsiteX6" fmla="*/ 3723546 w 4447989"/>
                <a:gd name="connsiteY6" fmla="*/ 4939455 h 5795027"/>
                <a:gd name="connsiteX7" fmla="*/ 2332829 w 4447989"/>
                <a:gd name="connsiteY7" fmla="*/ 5630311 h 5795027"/>
                <a:gd name="connsiteX8" fmla="*/ 2137940 w 4447989"/>
                <a:gd name="connsiteY8" fmla="*/ 5795027 h 5795027"/>
                <a:gd name="connsiteX9" fmla="*/ 1950069 w 4447989"/>
                <a:gd name="connsiteY9" fmla="*/ 5630311 h 5795027"/>
                <a:gd name="connsiteX10" fmla="*/ 559353 w 4447989"/>
                <a:gd name="connsiteY10" fmla="*/ 4939455 h 5795027"/>
                <a:gd name="connsiteX11" fmla="*/ 0 w 4447989"/>
                <a:gd name="connsiteY11" fmla="*/ 3746068 h 5795027"/>
                <a:gd name="connsiteX12" fmla="*/ 0 w 4447989"/>
                <a:gd name="connsiteY12" fmla="*/ 3441681 h 5795027"/>
                <a:gd name="connsiteX13" fmla="*/ 0 w 4447989"/>
                <a:gd name="connsiteY13" fmla="*/ 3042471 h 5795027"/>
                <a:gd name="connsiteX14" fmla="*/ 0 w 4447989"/>
                <a:gd name="connsiteY14" fmla="*/ 2752557 h 5795027"/>
                <a:gd name="connsiteX15" fmla="*/ 0 w 4447989"/>
                <a:gd name="connsiteY15" fmla="*/ 2231503 h 5795027"/>
                <a:gd name="connsiteX16" fmla="*/ 0 w 4447989"/>
                <a:gd name="connsiteY16" fmla="*/ 2048959 h 5795027"/>
                <a:gd name="connsiteX17" fmla="*/ 559354 w 4447989"/>
                <a:gd name="connsiteY17" fmla="*/ 855573 h 5795027"/>
                <a:gd name="connsiteX18" fmla="*/ 1950071 w 4447989"/>
                <a:gd name="connsiteY18" fmla="*/ 164715 h 5795027"/>
                <a:gd name="connsiteX19" fmla="*/ 2144960 w 4447989"/>
                <a:gd name="connsiteY19" fmla="*/ 0 h 5795027"/>
                <a:gd name="connsiteX20" fmla="*/ 2332832 w 4447989"/>
                <a:gd name="connsiteY20" fmla="*/ 164715 h 5795027"/>
                <a:gd name="connsiteX21" fmla="*/ 3723546 w 4447989"/>
                <a:gd name="connsiteY21" fmla="*/ 855573 h 5795027"/>
                <a:gd name="connsiteX22" fmla="*/ 4447989 w 4447989"/>
                <a:gd name="connsiteY22" fmla="*/ 2214048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82900"/>
                <a:gd name="connsiteY0" fmla="*/ 1519558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48071 w 4292243"/>
                <a:gd name="connsiteY0" fmla="*/ 1519558 h 5795027"/>
                <a:gd name="connsiteX1" fmla="*/ 4282900 w 4292243"/>
                <a:gd name="connsiteY1" fmla="*/ 2231503 h 5795027"/>
                <a:gd name="connsiteX2" fmla="*/ 4282900 w 4292243"/>
                <a:gd name="connsiteY2" fmla="*/ 2752557 h 5795027"/>
                <a:gd name="connsiteX3" fmla="*/ 4282900 w 4292243"/>
                <a:gd name="connsiteY3" fmla="*/ 3042471 h 5795027"/>
                <a:gd name="connsiteX4" fmla="*/ 4282900 w 4292243"/>
                <a:gd name="connsiteY4" fmla="*/ 3441681 h 5795027"/>
                <a:gd name="connsiteX5" fmla="*/ 4282900 w 4292243"/>
                <a:gd name="connsiteY5" fmla="*/ 3746068 h 5795027"/>
                <a:gd name="connsiteX6" fmla="*/ 3723546 w 4292243"/>
                <a:gd name="connsiteY6" fmla="*/ 4939455 h 5795027"/>
                <a:gd name="connsiteX7" fmla="*/ 2332829 w 4292243"/>
                <a:gd name="connsiteY7" fmla="*/ 5630311 h 5795027"/>
                <a:gd name="connsiteX8" fmla="*/ 2137940 w 4292243"/>
                <a:gd name="connsiteY8" fmla="*/ 5795027 h 5795027"/>
                <a:gd name="connsiteX9" fmla="*/ 1950069 w 4292243"/>
                <a:gd name="connsiteY9" fmla="*/ 5630311 h 5795027"/>
                <a:gd name="connsiteX10" fmla="*/ 559353 w 4292243"/>
                <a:gd name="connsiteY10" fmla="*/ 4939455 h 5795027"/>
                <a:gd name="connsiteX11" fmla="*/ 0 w 4292243"/>
                <a:gd name="connsiteY11" fmla="*/ 3746068 h 5795027"/>
                <a:gd name="connsiteX12" fmla="*/ 0 w 4292243"/>
                <a:gd name="connsiteY12" fmla="*/ 3441681 h 5795027"/>
                <a:gd name="connsiteX13" fmla="*/ 0 w 4292243"/>
                <a:gd name="connsiteY13" fmla="*/ 3042471 h 5795027"/>
                <a:gd name="connsiteX14" fmla="*/ 0 w 4292243"/>
                <a:gd name="connsiteY14" fmla="*/ 2752557 h 5795027"/>
                <a:gd name="connsiteX15" fmla="*/ 0 w 4292243"/>
                <a:gd name="connsiteY15" fmla="*/ 2231503 h 5795027"/>
                <a:gd name="connsiteX16" fmla="*/ 0 w 4292243"/>
                <a:gd name="connsiteY16" fmla="*/ 2048959 h 5795027"/>
                <a:gd name="connsiteX17" fmla="*/ 559354 w 4292243"/>
                <a:gd name="connsiteY17" fmla="*/ 855573 h 5795027"/>
                <a:gd name="connsiteX18" fmla="*/ 1950071 w 4292243"/>
                <a:gd name="connsiteY18" fmla="*/ 164715 h 5795027"/>
                <a:gd name="connsiteX19" fmla="*/ 2144960 w 4292243"/>
                <a:gd name="connsiteY19" fmla="*/ 0 h 5795027"/>
                <a:gd name="connsiteX20" fmla="*/ 2332832 w 4292243"/>
                <a:gd name="connsiteY20" fmla="*/ 164715 h 5795027"/>
                <a:gd name="connsiteX21" fmla="*/ 3723546 w 4292243"/>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3723546 w 4282900"/>
                <a:gd name="connsiteY21" fmla="*/ 855573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2144960 w 4282900"/>
                <a:gd name="connsiteY18" fmla="*/ 0 h 5795027"/>
                <a:gd name="connsiteX0" fmla="*/ 4213242 w 4282900"/>
                <a:gd name="connsiteY0" fmla="*/ 1512593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64279 w 4282900"/>
                <a:gd name="connsiteY17" fmla="*/ 1516418 h 5795027"/>
                <a:gd name="connsiteX18" fmla="*/ 559354 w 4282900"/>
                <a:gd name="connsiteY18" fmla="*/ 855573 h 5795027"/>
                <a:gd name="connsiteX19" fmla="*/ 2144960 w 4282900"/>
                <a:gd name="connsiteY19" fmla="*/ 0 h 5795027"/>
                <a:gd name="connsiteX0" fmla="*/ 4213242 w 4282900"/>
                <a:gd name="connsiteY0" fmla="*/ 657020 h 4939454"/>
                <a:gd name="connsiteX1" fmla="*/ 4282900 w 4282900"/>
                <a:gd name="connsiteY1" fmla="*/ 1375930 h 4939454"/>
                <a:gd name="connsiteX2" fmla="*/ 4282900 w 4282900"/>
                <a:gd name="connsiteY2" fmla="*/ 1896984 h 4939454"/>
                <a:gd name="connsiteX3" fmla="*/ 4282900 w 4282900"/>
                <a:gd name="connsiteY3" fmla="*/ 2186898 h 4939454"/>
                <a:gd name="connsiteX4" fmla="*/ 4282900 w 4282900"/>
                <a:gd name="connsiteY4" fmla="*/ 2586108 h 4939454"/>
                <a:gd name="connsiteX5" fmla="*/ 4282900 w 4282900"/>
                <a:gd name="connsiteY5" fmla="*/ 2890495 h 4939454"/>
                <a:gd name="connsiteX6" fmla="*/ 3723546 w 4282900"/>
                <a:gd name="connsiteY6" fmla="*/ 4083882 h 4939454"/>
                <a:gd name="connsiteX7" fmla="*/ 2332829 w 4282900"/>
                <a:gd name="connsiteY7" fmla="*/ 4774738 h 4939454"/>
                <a:gd name="connsiteX8" fmla="*/ 2137940 w 4282900"/>
                <a:gd name="connsiteY8" fmla="*/ 4939454 h 4939454"/>
                <a:gd name="connsiteX9" fmla="*/ 1950069 w 4282900"/>
                <a:gd name="connsiteY9" fmla="*/ 4774738 h 4939454"/>
                <a:gd name="connsiteX10" fmla="*/ 559353 w 4282900"/>
                <a:gd name="connsiteY10" fmla="*/ 4083882 h 4939454"/>
                <a:gd name="connsiteX11" fmla="*/ 0 w 4282900"/>
                <a:gd name="connsiteY11" fmla="*/ 2890495 h 4939454"/>
                <a:gd name="connsiteX12" fmla="*/ 0 w 4282900"/>
                <a:gd name="connsiteY12" fmla="*/ 2586108 h 4939454"/>
                <a:gd name="connsiteX13" fmla="*/ 0 w 4282900"/>
                <a:gd name="connsiteY13" fmla="*/ 2186898 h 4939454"/>
                <a:gd name="connsiteX14" fmla="*/ 0 w 4282900"/>
                <a:gd name="connsiteY14" fmla="*/ 1896984 h 4939454"/>
                <a:gd name="connsiteX15" fmla="*/ 0 w 4282900"/>
                <a:gd name="connsiteY15" fmla="*/ 1375930 h 4939454"/>
                <a:gd name="connsiteX16" fmla="*/ 0 w 4282900"/>
                <a:gd name="connsiteY16" fmla="*/ 1193386 h 4939454"/>
                <a:gd name="connsiteX17" fmla="*/ 64279 w 4282900"/>
                <a:gd name="connsiteY17" fmla="*/ 660845 h 4939454"/>
                <a:gd name="connsiteX18" fmla="*/ 559354 w 4282900"/>
                <a:gd name="connsiteY18" fmla="*/ 0 h 493945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 name="connsiteX0" fmla="*/ 4213242 w 4282900"/>
                <a:gd name="connsiteY0" fmla="*/ 0 h 4282434"/>
                <a:gd name="connsiteX1" fmla="*/ 4282900 w 4282900"/>
                <a:gd name="connsiteY1" fmla="*/ 718910 h 4282434"/>
                <a:gd name="connsiteX2" fmla="*/ 4282900 w 4282900"/>
                <a:gd name="connsiteY2" fmla="*/ 1239964 h 4282434"/>
                <a:gd name="connsiteX3" fmla="*/ 4282900 w 4282900"/>
                <a:gd name="connsiteY3" fmla="*/ 1529878 h 4282434"/>
                <a:gd name="connsiteX4" fmla="*/ 4282900 w 4282900"/>
                <a:gd name="connsiteY4" fmla="*/ 1929088 h 4282434"/>
                <a:gd name="connsiteX5" fmla="*/ 4282900 w 4282900"/>
                <a:gd name="connsiteY5" fmla="*/ 2233475 h 4282434"/>
                <a:gd name="connsiteX6" fmla="*/ 3723546 w 4282900"/>
                <a:gd name="connsiteY6" fmla="*/ 3426862 h 4282434"/>
                <a:gd name="connsiteX7" fmla="*/ 2332829 w 4282900"/>
                <a:gd name="connsiteY7" fmla="*/ 4117718 h 4282434"/>
                <a:gd name="connsiteX8" fmla="*/ 2137940 w 4282900"/>
                <a:gd name="connsiteY8" fmla="*/ 4282434 h 4282434"/>
                <a:gd name="connsiteX9" fmla="*/ 1950069 w 4282900"/>
                <a:gd name="connsiteY9" fmla="*/ 4117718 h 4282434"/>
                <a:gd name="connsiteX10" fmla="*/ 559353 w 4282900"/>
                <a:gd name="connsiteY10" fmla="*/ 3426862 h 4282434"/>
                <a:gd name="connsiteX11" fmla="*/ 0 w 4282900"/>
                <a:gd name="connsiteY11" fmla="*/ 2233475 h 4282434"/>
                <a:gd name="connsiteX12" fmla="*/ 0 w 4282900"/>
                <a:gd name="connsiteY12" fmla="*/ 1929088 h 4282434"/>
                <a:gd name="connsiteX13" fmla="*/ 0 w 4282900"/>
                <a:gd name="connsiteY13" fmla="*/ 1529878 h 4282434"/>
                <a:gd name="connsiteX14" fmla="*/ 0 w 4282900"/>
                <a:gd name="connsiteY14" fmla="*/ 1239964 h 4282434"/>
                <a:gd name="connsiteX15" fmla="*/ 0 w 4282900"/>
                <a:gd name="connsiteY15" fmla="*/ 718910 h 4282434"/>
                <a:gd name="connsiteX16" fmla="*/ 0 w 4282900"/>
                <a:gd name="connsiteY16" fmla="*/ 536366 h 4282434"/>
                <a:gd name="connsiteX17" fmla="*/ 64279 w 4282900"/>
                <a:gd name="connsiteY17" fmla="*/ 3825 h 428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82900" h="4282434">
                  <a:moveTo>
                    <a:pt x="4213242" y="0"/>
                  </a:moveTo>
                  <a:cubicBezTo>
                    <a:pt x="4294511" y="306972"/>
                    <a:pt x="4271290" y="481595"/>
                    <a:pt x="4282900" y="718910"/>
                  </a:cubicBezTo>
                  <a:lnTo>
                    <a:pt x="4282900" y="1239964"/>
                  </a:lnTo>
                  <a:lnTo>
                    <a:pt x="4282900" y="1529878"/>
                  </a:lnTo>
                  <a:lnTo>
                    <a:pt x="4282900" y="1929088"/>
                  </a:lnTo>
                  <a:lnTo>
                    <a:pt x="4282900" y="2233475"/>
                  </a:lnTo>
                  <a:cubicBezTo>
                    <a:pt x="4282900" y="2849584"/>
                    <a:pt x="4108103" y="3157966"/>
                    <a:pt x="3723546" y="3426862"/>
                  </a:cubicBezTo>
                  <a:cubicBezTo>
                    <a:pt x="3323617" y="3658565"/>
                    <a:pt x="2798672" y="3757725"/>
                    <a:pt x="2332829" y="4117718"/>
                  </a:cubicBezTo>
                  <a:lnTo>
                    <a:pt x="2137940" y="4282434"/>
                  </a:lnTo>
                  <a:lnTo>
                    <a:pt x="1950069" y="4117718"/>
                  </a:lnTo>
                  <a:cubicBezTo>
                    <a:pt x="1484225" y="3757725"/>
                    <a:pt x="959280" y="3658565"/>
                    <a:pt x="559353" y="3426862"/>
                  </a:cubicBezTo>
                  <a:cubicBezTo>
                    <a:pt x="174796" y="3157966"/>
                    <a:pt x="0" y="2849584"/>
                    <a:pt x="0" y="2233475"/>
                  </a:cubicBezTo>
                  <a:lnTo>
                    <a:pt x="0" y="1929088"/>
                  </a:lnTo>
                  <a:lnTo>
                    <a:pt x="0" y="1529878"/>
                  </a:lnTo>
                  <a:lnTo>
                    <a:pt x="0" y="1239964"/>
                  </a:lnTo>
                  <a:lnTo>
                    <a:pt x="0" y="718910"/>
                  </a:lnTo>
                  <a:lnTo>
                    <a:pt x="0" y="536366"/>
                  </a:lnTo>
                  <a:cubicBezTo>
                    <a:pt x="10713" y="417185"/>
                    <a:pt x="19813" y="133066"/>
                    <a:pt x="64279" y="3825"/>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F0D6A17-AA80-4608-8660-8D1587A1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6649" y="1823190"/>
              <a:ext cx="1654608" cy="3209758"/>
            </a:xfrm>
            <a:custGeom>
              <a:avLst/>
              <a:gdLst>
                <a:gd name="connsiteX0" fmla="*/ 2144960 w 4282900"/>
                <a:gd name="connsiteY0" fmla="*/ 0 h 5795027"/>
                <a:gd name="connsiteX1" fmla="*/ 2332832 w 4282900"/>
                <a:gd name="connsiteY1" fmla="*/ 164715 h 5795027"/>
                <a:gd name="connsiteX2" fmla="*/ 3723546 w 4282900"/>
                <a:gd name="connsiteY2" fmla="*/ 855573 h 5795027"/>
                <a:gd name="connsiteX3" fmla="*/ 4282900 w 4282900"/>
                <a:gd name="connsiteY3" fmla="*/ 2048959 h 5795027"/>
                <a:gd name="connsiteX4" fmla="*/ 4282900 w 4282900"/>
                <a:gd name="connsiteY4" fmla="*/ 2231503 h 5795027"/>
                <a:gd name="connsiteX5" fmla="*/ 4282900 w 4282900"/>
                <a:gd name="connsiteY5" fmla="*/ 2752557 h 5795027"/>
                <a:gd name="connsiteX6" fmla="*/ 4282900 w 4282900"/>
                <a:gd name="connsiteY6" fmla="*/ 3042471 h 5795027"/>
                <a:gd name="connsiteX7" fmla="*/ 4282900 w 4282900"/>
                <a:gd name="connsiteY7" fmla="*/ 3441681 h 5795027"/>
                <a:gd name="connsiteX8" fmla="*/ 4282900 w 4282900"/>
                <a:gd name="connsiteY8" fmla="*/ 3746068 h 5795027"/>
                <a:gd name="connsiteX9" fmla="*/ 3723546 w 4282900"/>
                <a:gd name="connsiteY9" fmla="*/ 4939455 h 5795027"/>
                <a:gd name="connsiteX10" fmla="*/ 2332829 w 4282900"/>
                <a:gd name="connsiteY10" fmla="*/ 5630311 h 5795027"/>
                <a:gd name="connsiteX11" fmla="*/ 2137940 w 4282900"/>
                <a:gd name="connsiteY11" fmla="*/ 5795027 h 5795027"/>
                <a:gd name="connsiteX12" fmla="*/ 1950069 w 4282900"/>
                <a:gd name="connsiteY12" fmla="*/ 5630311 h 5795027"/>
                <a:gd name="connsiteX13" fmla="*/ 559353 w 4282900"/>
                <a:gd name="connsiteY13" fmla="*/ 4939455 h 5795027"/>
                <a:gd name="connsiteX14" fmla="*/ 0 w 4282900"/>
                <a:gd name="connsiteY14" fmla="*/ 3746068 h 5795027"/>
                <a:gd name="connsiteX15" fmla="*/ 0 w 4282900"/>
                <a:gd name="connsiteY15" fmla="*/ 3441681 h 5795027"/>
                <a:gd name="connsiteX16" fmla="*/ 0 w 4282900"/>
                <a:gd name="connsiteY16" fmla="*/ 3042471 h 5795027"/>
                <a:gd name="connsiteX17" fmla="*/ 0 w 4282900"/>
                <a:gd name="connsiteY17" fmla="*/ 2752557 h 5795027"/>
                <a:gd name="connsiteX18" fmla="*/ 0 w 4282900"/>
                <a:gd name="connsiteY18" fmla="*/ 2231503 h 5795027"/>
                <a:gd name="connsiteX19" fmla="*/ 0 w 4282900"/>
                <a:gd name="connsiteY19" fmla="*/ 2048959 h 5795027"/>
                <a:gd name="connsiteX20" fmla="*/ 559354 w 4282900"/>
                <a:gd name="connsiteY20" fmla="*/ 855573 h 5795027"/>
                <a:gd name="connsiteX21" fmla="*/ 1950071 w 4282900"/>
                <a:gd name="connsiteY21" fmla="*/ 164715 h 5795027"/>
                <a:gd name="connsiteX0" fmla="*/ 2144960 w 4282900"/>
                <a:gd name="connsiteY0" fmla="*/ 0 h 5795027"/>
                <a:gd name="connsiteX1" fmla="*/ 2332832 w 4282900"/>
                <a:gd name="connsiteY1" fmla="*/ 164715 h 5795027"/>
                <a:gd name="connsiteX2" fmla="*/ 2976290 w 4282900"/>
                <a:gd name="connsiteY2" fmla="*/ 524033 h 5795027"/>
                <a:gd name="connsiteX3" fmla="*/ 3723546 w 4282900"/>
                <a:gd name="connsiteY3" fmla="*/ 855573 h 5795027"/>
                <a:gd name="connsiteX4" fmla="*/ 4282900 w 4282900"/>
                <a:gd name="connsiteY4" fmla="*/ 2048959 h 5795027"/>
                <a:gd name="connsiteX5" fmla="*/ 4282900 w 4282900"/>
                <a:gd name="connsiteY5" fmla="*/ 2231503 h 5795027"/>
                <a:gd name="connsiteX6" fmla="*/ 4282900 w 4282900"/>
                <a:gd name="connsiteY6" fmla="*/ 2752557 h 5795027"/>
                <a:gd name="connsiteX7" fmla="*/ 4282900 w 4282900"/>
                <a:gd name="connsiteY7" fmla="*/ 3042471 h 5795027"/>
                <a:gd name="connsiteX8" fmla="*/ 4282900 w 4282900"/>
                <a:gd name="connsiteY8" fmla="*/ 3441681 h 5795027"/>
                <a:gd name="connsiteX9" fmla="*/ 4282900 w 4282900"/>
                <a:gd name="connsiteY9" fmla="*/ 3746068 h 5795027"/>
                <a:gd name="connsiteX10" fmla="*/ 3723546 w 4282900"/>
                <a:gd name="connsiteY10" fmla="*/ 4939455 h 5795027"/>
                <a:gd name="connsiteX11" fmla="*/ 2332829 w 4282900"/>
                <a:gd name="connsiteY11" fmla="*/ 5630311 h 5795027"/>
                <a:gd name="connsiteX12" fmla="*/ 2137940 w 4282900"/>
                <a:gd name="connsiteY12" fmla="*/ 5795027 h 5795027"/>
                <a:gd name="connsiteX13" fmla="*/ 1950069 w 4282900"/>
                <a:gd name="connsiteY13" fmla="*/ 5630311 h 5795027"/>
                <a:gd name="connsiteX14" fmla="*/ 559353 w 4282900"/>
                <a:gd name="connsiteY14" fmla="*/ 4939455 h 5795027"/>
                <a:gd name="connsiteX15" fmla="*/ 0 w 4282900"/>
                <a:gd name="connsiteY15" fmla="*/ 3746068 h 5795027"/>
                <a:gd name="connsiteX16" fmla="*/ 0 w 4282900"/>
                <a:gd name="connsiteY16" fmla="*/ 3441681 h 5795027"/>
                <a:gd name="connsiteX17" fmla="*/ 0 w 4282900"/>
                <a:gd name="connsiteY17" fmla="*/ 3042471 h 5795027"/>
                <a:gd name="connsiteX18" fmla="*/ 0 w 4282900"/>
                <a:gd name="connsiteY18" fmla="*/ 2752557 h 5795027"/>
                <a:gd name="connsiteX19" fmla="*/ 0 w 4282900"/>
                <a:gd name="connsiteY19" fmla="*/ 2231503 h 5795027"/>
                <a:gd name="connsiteX20" fmla="*/ 0 w 4282900"/>
                <a:gd name="connsiteY20" fmla="*/ 2048959 h 5795027"/>
                <a:gd name="connsiteX21" fmla="*/ 559354 w 4282900"/>
                <a:gd name="connsiteY21" fmla="*/ 855573 h 5795027"/>
                <a:gd name="connsiteX22" fmla="*/ 1950071 w 4282900"/>
                <a:gd name="connsiteY22" fmla="*/ 164715 h 5795027"/>
                <a:gd name="connsiteX23" fmla="*/ 2144960 w 4282900"/>
                <a:gd name="connsiteY23" fmla="*/ 0 h 5795027"/>
                <a:gd name="connsiteX0" fmla="*/ 3723546 w 4282900"/>
                <a:gd name="connsiteY0" fmla="*/ 855573 h 5795027"/>
                <a:gd name="connsiteX1" fmla="*/ 4282900 w 4282900"/>
                <a:gd name="connsiteY1" fmla="*/ 2048959 h 5795027"/>
                <a:gd name="connsiteX2" fmla="*/ 4282900 w 4282900"/>
                <a:gd name="connsiteY2" fmla="*/ 2231503 h 5795027"/>
                <a:gd name="connsiteX3" fmla="*/ 4282900 w 4282900"/>
                <a:gd name="connsiteY3" fmla="*/ 2752557 h 5795027"/>
                <a:gd name="connsiteX4" fmla="*/ 4282900 w 4282900"/>
                <a:gd name="connsiteY4" fmla="*/ 3042471 h 5795027"/>
                <a:gd name="connsiteX5" fmla="*/ 4282900 w 4282900"/>
                <a:gd name="connsiteY5" fmla="*/ 3441681 h 5795027"/>
                <a:gd name="connsiteX6" fmla="*/ 4282900 w 4282900"/>
                <a:gd name="connsiteY6" fmla="*/ 3746068 h 5795027"/>
                <a:gd name="connsiteX7" fmla="*/ 3723546 w 4282900"/>
                <a:gd name="connsiteY7" fmla="*/ 4939455 h 5795027"/>
                <a:gd name="connsiteX8" fmla="*/ 2332829 w 4282900"/>
                <a:gd name="connsiteY8" fmla="*/ 5630311 h 5795027"/>
                <a:gd name="connsiteX9" fmla="*/ 2137940 w 4282900"/>
                <a:gd name="connsiteY9" fmla="*/ 5795027 h 5795027"/>
                <a:gd name="connsiteX10" fmla="*/ 1950069 w 4282900"/>
                <a:gd name="connsiteY10" fmla="*/ 5630311 h 5795027"/>
                <a:gd name="connsiteX11" fmla="*/ 559353 w 4282900"/>
                <a:gd name="connsiteY11" fmla="*/ 4939455 h 5795027"/>
                <a:gd name="connsiteX12" fmla="*/ 0 w 4282900"/>
                <a:gd name="connsiteY12" fmla="*/ 3746068 h 5795027"/>
                <a:gd name="connsiteX13" fmla="*/ 0 w 4282900"/>
                <a:gd name="connsiteY13" fmla="*/ 3441681 h 5795027"/>
                <a:gd name="connsiteX14" fmla="*/ 0 w 4282900"/>
                <a:gd name="connsiteY14" fmla="*/ 3042471 h 5795027"/>
                <a:gd name="connsiteX15" fmla="*/ 0 w 4282900"/>
                <a:gd name="connsiteY15" fmla="*/ 2752557 h 5795027"/>
                <a:gd name="connsiteX16" fmla="*/ 0 w 4282900"/>
                <a:gd name="connsiteY16" fmla="*/ 2231503 h 5795027"/>
                <a:gd name="connsiteX17" fmla="*/ 0 w 4282900"/>
                <a:gd name="connsiteY17" fmla="*/ 2048959 h 5795027"/>
                <a:gd name="connsiteX18" fmla="*/ 559354 w 4282900"/>
                <a:gd name="connsiteY18" fmla="*/ 855573 h 5795027"/>
                <a:gd name="connsiteX19" fmla="*/ 1950071 w 4282900"/>
                <a:gd name="connsiteY19" fmla="*/ 164715 h 5795027"/>
                <a:gd name="connsiteX20" fmla="*/ 2144960 w 4282900"/>
                <a:gd name="connsiteY20" fmla="*/ 0 h 5795027"/>
                <a:gd name="connsiteX21" fmla="*/ 2332832 w 4282900"/>
                <a:gd name="connsiteY21" fmla="*/ 164715 h 5795027"/>
                <a:gd name="connsiteX22" fmla="*/ 2976290 w 4282900"/>
                <a:gd name="connsiteY22" fmla="*/ 524033 h 5795027"/>
                <a:gd name="connsiteX23" fmla="*/ 3888635 w 4282900"/>
                <a:gd name="connsiteY23"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22" fmla="*/ 3888635 w 4282900"/>
                <a:gd name="connsiteY22" fmla="*/ 1020662 h 5795027"/>
                <a:gd name="connsiteX0" fmla="*/ 4282900 w 4282900"/>
                <a:gd name="connsiteY0" fmla="*/ 2048959 h 5795027"/>
                <a:gd name="connsiteX1" fmla="*/ 4282900 w 4282900"/>
                <a:gd name="connsiteY1" fmla="*/ 2231503 h 5795027"/>
                <a:gd name="connsiteX2" fmla="*/ 4282900 w 4282900"/>
                <a:gd name="connsiteY2" fmla="*/ 2752557 h 5795027"/>
                <a:gd name="connsiteX3" fmla="*/ 4282900 w 4282900"/>
                <a:gd name="connsiteY3" fmla="*/ 3042471 h 5795027"/>
                <a:gd name="connsiteX4" fmla="*/ 4282900 w 4282900"/>
                <a:gd name="connsiteY4" fmla="*/ 3441681 h 5795027"/>
                <a:gd name="connsiteX5" fmla="*/ 4282900 w 4282900"/>
                <a:gd name="connsiteY5" fmla="*/ 3746068 h 5795027"/>
                <a:gd name="connsiteX6" fmla="*/ 3723546 w 4282900"/>
                <a:gd name="connsiteY6" fmla="*/ 4939455 h 5795027"/>
                <a:gd name="connsiteX7" fmla="*/ 2332829 w 4282900"/>
                <a:gd name="connsiteY7" fmla="*/ 5630311 h 5795027"/>
                <a:gd name="connsiteX8" fmla="*/ 2137940 w 4282900"/>
                <a:gd name="connsiteY8" fmla="*/ 5795027 h 5795027"/>
                <a:gd name="connsiteX9" fmla="*/ 1950069 w 4282900"/>
                <a:gd name="connsiteY9" fmla="*/ 5630311 h 5795027"/>
                <a:gd name="connsiteX10" fmla="*/ 559353 w 4282900"/>
                <a:gd name="connsiteY10" fmla="*/ 4939455 h 5795027"/>
                <a:gd name="connsiteX11" fmla="*/ 0 w 4282900"/>
                <a:gd name="connsiteY11" fmla="*/ 3746068 h 5795027"/>
                <a:gd name="connsiteX12" fmla="*/ 0 w 4282900"/>
                <a:gd name="connsiteY12" fmla="*/ 3441681 h 5795027"/>
                <a:gd name="connsiteX13" fmla="*/ 0 w 4282900"/>
                <a:gd name="connsiteY13" fmla="*/ 3042471 h 5795027"/>
                <a:gd name="connsiteX14" fmla="*/ 0 w 4282900"/>
                <a:gd name="connsiteY14" fmla="*/ 2752557 h 5795027"/>
                <a:gd name="connsiteX15" fmla="*/ 0 w 4282900"/>
                <a:gd name="connsiteY15" fmla="*/ 2231503 h 5795027"/>
                <a:gd name="connsiteX16" fmla="*/ 0 w 4282900"/>
                <a:gd name="connsiteY16" fmla="*/ 2048959 h 5795027"/>
                <a:gd name="connsiteX17" fmla="*/ 559354 w 4282900"/>
                <a:gd name="connsiteY17" fmla="*/ 855573 h 5795027"/>
                <a:gd name="connsiteX18" fmla="*/ 1950071 w 4282900"/>
                <a:gd name="connsiteY18" fmla="*/ 164715 h 5795027"/>
                <a:gd name="connsiteX19" fmla="*/ 2144960 w 4282900"/>
                <a:gd name="connsiteY19" fmla="*/ 0 h 5795027"/>
                <a:gd name="connsiteX20" fmla="*/ 2332832 w 4282900"/>
                <a:gd name="connsiteY20" fmla="*/ 164715 h 5795027"/>
                <a:gd name="connsiteX21" fmla="*/ 2976290 w 4282900"/>
                <a:gd name="connsiteY21" fmla="*/ 524033 h 5795027"/>
                <a:gd name="connsiteX0" fmla="*/ 4282900 w 4282900"/>
                <a:gd name="connsiteY0" fmla="*/ 2231503 h 5795027"/>
                <a:gd name="connsiteX1" fmla="*/ 4282900 w 4282900"/>
                <a:gd name="connsiteY1" fmla="*/ 2752557 h 5795027"/>
                <a:gd name="connsiteX2" fmla="*/ 4282900 w 4282900"/>
                <a:gd name="connsiteY2" fmla="*/ 3042471 h 5795027"/>
                <a:gd name="connsiteX3" fmla="*/ 4282900 w 4282900"/>
                <a:gd name="connsiteY3" fmla="*/ 3441681 h 5795027"/>
                <a:gd name="connsiteX4" fmla="*/ 4282900 w 4282900"/>
                <a:gd name="connsiteY4" fmla="*/ 3746068 h 5795027"/>
                <a:gd name="connsiteX5" fmla="*/ 3723546 w 4282900"/>
                <a:gd name="connsiteY5" fmla="*/ 4939455 h 5795027"/>
                <a:gd name="connsiteX6" fmla="*/ 2332829 w 4282900"/>
                <a:gd name="connsiteY6" fmla="*/ 5630311 h 5795027"/>
                <a:gd name="connsiteX7" fmla="*/ 2137940 w 4282900"/>
                <a:gd name="connsiteY7" fmla="*/ 5795027 h 5795027"/>
                <a:gd name="connsiteX8" fmla="*/ 1950069 w 4282900"/>
                <a:gd name="connsiteY8" fmla="*/ 5630311 h 5795027"/>
                <a:gd name="connsiteX9" fmla="*/ 559353 w 4282900"/>
                <a:gd name="connsiteY9" fmla="*/ 4939455 h 5795027"/>
                <a:gd name="connsiteX10" fmla="*/ 0 w 4282900"/>
                <a:gd name="connsiteY10" fmla="*/ 3746068 h 5795027"/>
                <a:gd name="connsiteX11" fmla="*/ 0 w 4282900"/>
                <a:gd name="connsiteY11" fmla="*/ 3441681 h 5795027"/>
                <a:gd name="connsiteX12" fmla="*/ 0 w 4282900"/>
                <a:gd name="connsiteY12" fmla="*/ 3042471 h 5795027"/>
                <a:gd name="connsiteX13" fmla="*/ 0 w 4282900"/>
                <a:gd name="connsiteY13" fmla="*/ 2752557 h 5795027"/>
                <a:gd name="connsiteX14" fmla="*/ 0 w 4282900"/>
                <a:gd name="connsiteY14" fmla="*/ 2231503 h 5795027"/>
                <a:gd name="connsiteX15" fmla="*/ 0 w 4282900"/>
                <a:gd name="connsiteY15" fmla="*/ 2048959 h 5795027"/>
                <a:gd name="connsiteX16" fmla="*/ 559354 w 4282900"/>
                <a:gd name="connsiteY16" fmla="*/ 855573 h 5795027"/>
                <a:gd name="connsiteX17" fmla="*/ 1950071 w 4282900"/>
                <a:gd name="connsiteY17" fmla="*/ 164715 h 5795027"/>
                <a:gd name="connsiteX18" fmla="*/ 2144960 w 4282900"/>
                <a:gd name="connsiteY18" fmla="*/ 0 h 5795027"/>
                <a:gd name="connsiteX19" fmla="*/ 2332832 w 4282900"/>
                <a:gd name="connsiteY19" fmla="*/ 164715 h 5795027"/>
                <a:gd name="connsiteX20" fmla="*/ 2976290 w 4282900"/>
                <a:gd name="connsiteY20" fmla="*/ 524033 h 5795027"/>
                <a:gd name="connsiteX0" fmla="*/ 4282900 w 4282900"/>
                <a:gd name="connsiteY0" fmla="*/ 2752557 h 5795027"/>
                <a:gd name="connsiteX1" fmla="*/ 4282900 w 4282900"/>
                <a:gd name="connsiteY1" fmla="*/ 3042471 h 5795027"/>
                <a:gd name="connsiteX2" fmla="*/ 4282900 w 4282900"/>
                <a:gd name="connsiteY2" fmla="*/ 3441681 h 5795027"/>
                <a:gd name="connsiteX3" fmla="*/ 4282900 w 4282900"/>
                <a:gd name="connsiteY3" fmla="*/ 3746068 h 5795027"/>
                <a:gd name="connsiteX4" fmla="*/ 3723546 w 4282900"/>
                <a:gd name="connsiteY4" fmla="*/ 4939455 h 5795027"/>
                <a:gd name="connsiteX5" fmla="*/ 2332829 w 4282900"/>
                <a:gd name="connsiteY5" fmla="*/ 5630311 h 5795027"/>
                <a:gd name="connsiteX6" fmla="*/ 2137940 w 4282900"/>
                <a:gd name="connsiteY6" fmla="*/ 5795027 h 5795027"/>
                <a:gd name="connsiteX7" fmla="*/ 1950069 w 4282900"/>
                <a:gd name="connsiteY7" fmla="*/ 5630311 h 5795027"/>
                <a:gd name="connsiteX8" fmla="*/ 559353 w 4282900"/>
                <a:gd name="connsiteY8" fmla="*/ 4939455 h 5795027"/>
                <a:gd name="connsiteX9" fmla="*/ 0 w 4282900"/>
                <a:gd name="connsiteY9" fmla="*/ 3746068 h 5795027"/>
                <a:gd name="connsiteX10" fmla="*/ 0 w 4282900"/>
                <a:gd name="connsiteY10" fmla="*/ 3441681 h 5795027"/>
                <a:gd name="connsiteX11" fmla="*/ 0 w 4282900"/>
                <a:gd name="connsiteY11" fmla="*/ 3042471 h 5795027"/>
                <a:gd name="connsiteX12" fmla="*/ 0 w 4282900"/>
                <a:gd name="connsiteY12" fmla="*/ 2752557 h 5795027"/>
                <a:gd name="connsiteX13" fmla="*/ 0 w 4282900"/>
                <a:gd name="connsiteY13" fmla="*/ 2231503 h 5795027"/>
                <a:gd name="connsiteX14" fmla="*/ 0 w 4282900"/>
                <a:gd name="connsiteY14" fmla="*/ 2048959 h 5795027"/>
                <a:gd name="connsiteX15" fmla="*/ 559354 w 4282900"/>
                <a:gd name="connsiteY15" fmla="*/ 855573 h 5795027"/>
                <a:gd name="connsiteX16" fmla="*/ 1950071 w 4282900"/>
                <a:gd name="connsiteY16" fmla="*/ 164715 h 5795027"/>
                <a:gd name="connsiteX17" fmla="*/ 2144960 w 4282900"/>
                <a:gd name="connsiteY17" fmla="*/ 0 h 5795027"/>
                <a:gd name="connsiteX18" fmla="*/ 2332832 w 4282900"/>
                <a:gd name="connsiteY18" fmla="*/ 164715 h 5795027"/>
                <a:gd name="connsiteX19" fmla="*/ 2976290 w 4282900"/>
                <a:gd name="connsiteY19" fmla="*/ 524033 h 5795027"/>
                <a:gd name="connsiteX0" fmla="*/ 4282900 w 4282900"/>
                <a:gd name="connsiteY0" fmla="*/ 3042471 h 5795027"/>
                <a:gd name="connsiteX1" fmla="*/ 4282900 w 4282900"/>
                <a:gd name="connsiteY1" fmla="*/ 3441681 h 5795027"/>
                <a:gd name="connsiteX2" fmla="*/ 4282900 w 4282900"/>
                <a:gd name="connsiteY2" fmla="*/ 3746068 h 5795027"/>
                <a:gd name="connsiteX3" fmla="*/ 3723546 w 4282900"/>
                <a:gd name="connsiteY3" fmla="*/ 4939455 h 5795027"/>
                <a:gd name="connsiteX4" fmla="*/ 2332829 w 4282900"/>
                <a:gd name="connsiteY4" fmla="*/ 5630311 h 5795027"/>
                <a:gd name="connsiteX5" fmla="*/ 2137940 w 4282900"/>
                <a:gd name="connsiteY5" fmla="*/ 5795027 h 5795027"/>
                <a:gd name="connsiteX6" fmla="*/ 1950069 w 4282900"/>
                <a:gd name="connsiteY6" fmla="*/ 5630311 h 5795027"/>
                <a:gd name="connsiteX7" fmla="*/ 559353 w 4282900"/>
                <a:gd name="connsiteY7" fmla="*/ 4939455 h 5795027"/>
                <a:gd name="connsiteX8" fmla="*/ 0 w 4282900"/>
                <a:gd name="connsiteY8" fmla="*/ 3746068 h 5795027"/>
                <a:gd name="connsiteX9" fmla="*/ 0 w 4282900"/>
                <a:gd name="connsiteY9" fmla="*/ 3441681 h 5795027"/>
                <a:gd name="connsiteX10" fmla="*/ 0 w 4282900"/>
                <a:gd name="connsiteY10" fmla="*/ 3042471 h 5795027"/>
                <a:gd name="connsiteX11" fmla="*/ 0 w 4282900"/>
                <a:gd name="connsiteY11" fmla="*/ 2752557 h 5795027"/>
                <a:gd name="connsiteX12" fmla="*/ 0 w 4282900"/>
                <a:gd name="connsiteY12" fmla="*/ 2231503 h 5795027"/>
                <a:gd name="connsiteX13" fmla="*/ 0 w 4282900"/>
                <a:gd name="connsiteY13" fmla="*/ 2048959 h 5795027"/>
                <a:gd name="connsiteX14" fmla="*/ 559354 w 4282900"/>
                <a:gd name="connsiteY14" fmla="*/ 855573 h 5795027"/>
                <a:gd name="connsiteX15" fmla="*/ 1950071 w 4282900"/>
                <a:gd name="connsiteY15" fmla="*/ 164715 h 5795027"/>
                <a:gd name="connsiteX16" fmla="*/ 2144960 w 4282900"/>
                <a:gd name="connsiteY16" fmla="*/ 0 h 5795027"/>
                <a:gd name="connsiteX17" fmla="*/ 2332832 w 4282900"/>
                <a:gd name="connsiteY17" fmla="*/ 164715 h 5795027"/>
                <a:gd name="connsiteX18" fmla="*/ 2976290 w 4282900"/>
                <a:gd name="connsiteY18" fmla="*/ 524033 h 5795027"/>
                <a:gd name="connsiteX0" fmla="*/ 4282900 w 4282900"/>
                <a:gd name="connsiteY0" fmla="*/ 3441681 h 5795027"/>
                <a:gd name="connsiteX1" fmla="*/ 4282900 w 4282900"/>
                <a:gd name="connsiteY1" fmla="*/ 3746068 h 5795027"/>
                <a:gd name="connsiteX2" fmla="*/ 3723546 w 4282900"/>
                <a:gd name="connsiteY2" fmla="*/ 4939455 h 5795027"/>
                <a:gd name="connsiteX3" fmla="*/ 2332829 w 4282900"/>
                <a:gd name="connsiteY3" fmla="*/ 5630311 h 5795027"/>
                <a:gd name="connsiteX4" fmla="*/ 2137940 w 4282900"/>
                <a:gd name="connsiteY4" fmla="*/ 5795027 h 5795027"/>
                <a:gd name="connsiteX5" fmla="*/ 1950069 w 4282900"/>
                <a:gd name="connsiteY5" fmla="*/ 5630311 h 5795027"/>
                <a:gd name="connsiteX6" fmla="*/ 559353 w 4282900"/>
                <a:gd name="connsiteY6" fmla="*/ 4939455 h 5795027"/>
                <a:gd name="connsiteX7" fmla="*/ 0 w 4282900"/>
                <a:gd name="connsiteY7" fmla="*/ 3746068 h 5795027"/>
                <a:gd name="connsiteX8" fmla="*/ 0 w 4282900"/>
                <a:gd name="connsiteY8" fmla="*/ 3441681 h 5795027"/>
                <a:gd name="connsiteX9" fmla="*/ 0 w 4282900"/>
                <a:gd name="connsiteY9" fmla="*/ 3042471 h 5795027"/>
                <a:gd name="connsiteX10" fmla="*/ 0 w 4282900"/>
                <a:gd name="connsiteY10" fmla="*/ 2752557 h 5795027"/>
                <a:gd name="connsiteX11" fmla="*/ 0 w 4282900"/>
                <a:gd name="connsiteY11" fmla="*/ 2231503 h 5795027"/>
                <a:gd name="connsiteX12" fmla="*/ 0 w 4282900"/>
                <a:gd name="connsiteY12" fmla="*/ 2048959 h 5795027"/>
                <a:gd name="connsiteX13" fmla="*/ 559354 w 4282900"/>
                <a:gd name="connsiteY13" fmla="*/ 855573 h 5795027"/>
                <a:gd name="connsiteX14" fmla="*/ 1950071 w 4282900"/>
                <a:gd name="connsiteY14" fmla="*/ 164715 h 5795027"/>
                <a:gd name="connsiteX15" fmla="*/ 2144960 w 4282900"/>
                <a:gd name="connsiteY15" fmla="*/ 0 h 5795027"/>
                <a:gd name="connsiteX16" fmla="*/ 2332832 w 4282900"/>
                <a:gd name="connsiteY16" fmla="*/ 164715 h 5795027"/>
                <a:gd name="connsiteX17" fmla="*/ 2976290 w 4282900"/>
                <a:gd name="connsiteY17" fmla="*/ 524033 h 5795027"/>
                <a:gd name="connsiteX0" fmla="*/ 4282900 w 4282900"/>
                <a:gd name="connsiteY0" fmla="*/ 3441681 h 5795027"/>
                <a:gd name="connsiteX1" fmla="*/ 3723546 w 4282900"/>
                <a:gd name="connsiteY1" fmla="*/ 4939455 h 5795027"/>
                <a:gd name="connsiteX2" fmla="*/ 2332829 w 4282900"/>
                <a:gd name="connsiteY2" fmla="*/ 5630311 h 5795027"/>
                <a:gd name="connsiteX3" fmla="*/ 2137940 w 4282900"/>
                <a:gd name="connsiteY3" fmla="*/ 5795027 h 5795027"/>
                <a:gd name="connsiteX4" fmla="*/ 1950069 w 4282900"/>
                <a:gd name="connsiteY4" fmla="*/ 5630311 h 5795027"/>
                <a:gd name="connsiteX5" fmla="*/ 559353 w 4282900"/>
                <a:gd name="connsiteY5" fmla="*/ 4939455 h 5795027"/>
                <a:gd name="connsiteX6" fmla="*/ 0 w 4282900"/>
                <a:gd name="connsiteY6" fmla="*/ 3746068 h 5795027"/>
                <a:gd name="connsiteX7" fmla="*/ 0 w 4282900"/>
                <a:gd name="connsiteY7" fmla="*/ 3441681 h 5795027"/>
                <a:gd name="connsiteX8" fmla="*/ 0 w 4282900"/>
                <a:gd name="connsiteY8" fmla="*/ 3042471 h 5795027"/>
                <a:gd name="connsiteX9" fmla="*/ 0 w 4282900"/>
                <a:gd name="connsiteY9" fmla="*/ 2752557 h 5795027"/>
                <a:gd name="connsiteX10" fmla="*/ 0 w 4282900"/>
                <a:gd name="connsiteY10" fmla="*/ 2231503 h 5795027"/>
                <a:gd name="connsiteX11" fmla="*/ 0 w 4282900"/>
                <a:gd name="connsiteY11" fmla="*/ 2048959 h 5795027"/>
                <a:gd name="connsiteX12" fmla="*/ 559354 w 4282900"/>
                <a:gd name="connsiteY12" fmla="*/ 855573 h 5795027"/>
                <a:gd name="connsiteX13" fmla="*/ 1950071 w 4282900"/>
                <a:gd name="connsiteY13" fmla="*/ 164715 h 5795027"/>
                <a:gd name="connsiteX14" fmla="*/ 2144960 w 4282900"/>
                <a:gd name="connsiteY14" fmla="*/ 0 h 5795027"/>
                <a:gd name="connsiteX15" fmla="*/ 2332832 w 4282900"/>
                <a:gd name="connsiteY15" fmla="*/ 164715 h 5795027"/>
                <a:gd name="connsiteX16" fmla="*/ 2976290 w 4282900"/>
                <a:gd name="connsiteY16" fmla="*/ 524033 h 5795027"/>
                <a:gd name="connsiteX0" fmla="*/ 3723546 w 3723546"/>
                <a:gd name="connsiteY0" fmla="*/ 4939455 h 5795027"/>
                <a:gd name="connsiteX1" fmla="*/ 2332829 w 3723546"/>
                <a:gd name="connsiteY1" fmla="*/ 5630311 h 5795027"/>
                <a:gd name="connsiteX2" fmla="*/ 2137940 w 3723546"/>
                <a:gd name="connsiteY2" fmla="*/ 5795027 h 5795027"/>
                <a:gd name="connsiteX3" fmla="*/ 1950069 w 3723546"/>
                <a:gd name="connsiteY3" fmla="*/ 5630311 h 5795027"/>
                <a:gd name="connsiteX4" fmla="*/ 559353 w 3723546"/>
                <a:gd name="connsiteY4" fmla="*/ 4939455 h 5795027"/>
                <a:gd name="connsiteX5" fmla="*/ 0 w 3723546"/>
                <a:gd name="connsiteY5" fmla="*/ 3746068 h 5795027"/>
                <a:gd name="connsiteX6" fmla="*/ 0 w 3723546"/>
                <a:gd name="connsiteY6" fmla="*/ 3441681 h 5795027"/>
                <a:gd name="connsiteX7" fmla="*/ 0 w 3723546"/>
                <a:gd name="connsiteY7" fmla="*/ 3042471 h 5795027"/>
                <a:gd name="connsiteX8" fmla="*/ 0 w 3723546"/>
                <a:gd name="connsiteY8" fmla="*/ 2752557 h 5795027"/>
                <a:gd name="connsiteX9" fmla="*/ 0 w 3723546"/>
                <a:gd name="connsiteY9" fmla="*/ 2231503 h 5795027"/>
                <a:gd name="connsiteX10" fmla="*/ 0 w 3723546"/>
                <a:gd name="connsiteY10" fmla="*/ 2048959 h 5795027"/>
                <a:gd name="connsiteX11" fmla="*/ 559354 w 3723546"/>
                <a:gd name="connsiteY11" fmla="*/ 855573 h 5795027"/>
                <a:gd name="connsiteX12" fmla="*/ 1950071 w 3723546"/>
                <a:gd name="connsiteY12" fmla="*/ 164715 h 5795027"/>
                <a:gd name="connsiteX13" fmla="*/ 2144960 w 3723546"/>
                <a:gd name="connsiteY13" fmla="*/ 0 h 5795027"/>
                <a:gd name="connsiteX14" fmla="*/ 2332832 w 3723546"/>
                <a:gd name="connsiteY14" fmla="*/ 164715 h 5795027"/>
                <a:gd name="connsiteX15" fmla="*/ 2976290 w 3723546"/>
                <a:gd name="connsiteY15" fmla="*/ 524033 h 5795027"/>
                <a:gd name="connsiteX0" fmla="*/ 3723546 w 3723546"/>
                <a:gd name="connsiteY0" fmla="*/ 4939455 h 5795027"/>
                <a:gd name="connsiteX1" fmla="*/ 2989878 w 3723546"/>
                <a:gd name="connsiteY1" fmla="*/ 5266109 h 5795027"/>
                <a:gd name="connsiteX2" fmla="*/ 2332829 w 3723546"/>
                <a:gd name="connsiteY2" fmla="*/ 5630311 h 5795027"/>
                <a:gd name="connsiteX3" fmla="*/ 2137940 w 3723546"/>
                <a:gd name="connsiteY3" fmla="*/ 5795027 h 5795027"/>
                <a:gd name="connsiteX4" fmla="*/ 1950069 w 3723546"/>
                <a:gd name="connsiteY4" fmla="*/ 5630311 h 5795027"/>
                <a:gd name="connsiteX5" fmla="*/ 559353 w 3723546"/>
                <a:gd name="connsiteY5" fmla="*/ 4939455 h 5795027"/>
                <a:gd name="connsiteX6" fmla="*/ 0 w 3723546"/>
                <a:gd name="connsiteY6" fmla="*/ 3746068 h 5795027"/>
                <a:gd name="connsiteX7" fmla="*/ 0 w 3723546"/>
                <a:gd name="connsiteY7" fmla="*/ 3441681 h 5795027"/>
                <a:gd name="connsiteX8" fmla="*/ 0 w 3723546"/>
                <a:gd name="connsiteY8" fmla="*/ 3042471 h 5795027"/>
                <a:gd name="connsiteX9" fmla="*/ 0 w 3723546"/>
                <a:gd name="connsiteY9" fmla="*/ 2752557 h 5795027"/>
                <a:gd name="connsiteX10" fmla="*/ 0 w 3723546"/>
                <a:gd name="connsiteY10" fmla="*/ 2231503 h 5795027"/>
                <a:gd name="connsiteX11" fmla="*/ 0 w 3723546"/>
                <a:gd name="connsiteY11" fmla="*/ 2048959 h 5795027"/>
                <a:gd name="connsiteX12" fmla="*/ 559354 w 3723546"/>
                <a:gd name="connsiteY12" fmla="*/ 855573 h 5795027"/>
                <a:gd name="connsiteX13" fmla="*/ 1950071 w 3723546"/>
                <a:gd name="connsiteY13" fmla="*/ 164715 h 5795027"/>
                <a:gd name="connsiteX14" fmla="*/ 2144960 w 3723546"/>
                <a:gd name="connsiteY14" fmla="*/ 0 h 5795027"/>
                <a:gd name="connsiteX15" fmla="*/ 2332832 w 3723546"/>
                <a:gd name="connsiteY15" fmla="*/ 164715 h 5795027"/>
                <a:gd name="connsiteX16" fmla="*/ 2976290 w 3723546"/>
                <a:gd name="connsiteY16"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89878 w 2989878"/>
                <a:gd name="connsiteY0" fmla="*/ 5266109 h 5795027"/>
                <a:gd name="connsiteX1" fmla="*/ 2332829 w 2989878"/>
                <a:gd name="connsiteY1" fmla="*/ 5630311 h 5795027"/>
                <a:gd name="connsiteX2" fmla="*/ 2137940 w 2989878"/>
                <a:gd name="connsiteY2" fmla="*/ 5795027 h 5795027"/>
                <a:gd name="connsiteX3" fmla="*/ 1950069 w 2989878"/>
                <a:gd name="connsiteY3" fmla="*/ 5630311 h 5795027"/>
                <a:gd name="connsiteX4" fmla="*/ 559353 w 2989878"/>
                <a:gd name="connsiteY4" fmla="*/ 4939455 h 5795027"/>
                <a:gd name="connsiteX5" fmla="*/ 0 w 2989878"/>
                <a:gd name="connsiteY5" fmla="*/ 3746068 h 5795027"/>
                <a:gd name="connsiteX6" fmla="*/ 0 w 2989878"/>
                <a:gd name="connsiteY6" fmla="*/ 3441681 h 5795027"/>
                <a:gd name="connsiteX7" fmla="*/ 0 w 2989878"/>
                <a:gd name="connsiteY7" fmla="*/ 3042471 h 5795027"/>
                <a:gd name="connsiteX8" fmla="*/ 0 w 2989878"/>
                <a:gd name="connsiteY8" fmla="*/ 2752557 h 5795027"/>
                <a:gd name="connsiteX9" fmla="*/ 0 w 2989878"/>
                <a:gd name="connsiteY9" fmla="*/ 2231503 h 5795027"/>
                <a:gd name="connsiteX10" fmla="*/ 0 w 2989878"/>
                <a:gd name="connsiteY10" fmla="*/ 2048959 h 5795027"/>
                <a:gd name="connsiteX11" fmla="*/ 559354 w 2989878"/>
                <a:gd name="connsiteY11" fmla="*/ 855573 h 5795027"/>
                <a:gd name="connsiteX12" fmla="*/ 1950071 w 2989878"/>
                <a:gd name="connsiteY12" fmla="*/ 164715 h 5795027"/>
                <a:gd name="connsiteX13" fmla="*/ 2144960 w 2989878"/>
                <a:gd name="connsiteY13" fmla="*/ 0 h 5795027"/>
                <a:gd name="connsiteX14" fmla="*/ 2332832 w 2989878"/>
                <a:gd name="connsiteY14" fmla="*/ 164715 h 5795027"/>
                <a:gd name="connsiteX15" fmla="*/ 2976290 w 2989878"/>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76290"/>
                <a:gd name="connsiteY0" fmla="*/ 5266109 h 5795027"/>
                <a:gd name="connsiteX1" fmla="*/ 2332829 w 2976290"/>
                <a:gd name="connsiteY1" fmla="*/ 5630311 h 5795027"/>
                <a:gd name="connsiteX2" fmla="*/ 2137940 w 2976290"/>
                <a:gd name="connsiteY2" fmla="*/ 5795027 h 5795027"/>
                <a:gd name="connsiteX3" fmla="*/ 1950069 w 2976290"/>
                <a:gd name="connsiteY3" fmla="*/ 5630311 h 5795027"/>
                <a:gd name="connsiteX4" fmla="*/ 559353 w 2976290"/>
                <a:gd name="connsiteY4" fmla="*/ 4939455 h 5795027"/>
                <a:gd name="connsiteX5" fmla="*/ 0 w 2976290"/>
                <a:gd name="connsiteY5" fmla="*/ 3746068 h 5795027"/>
                <a:gd name="connsiteX6" fmla="*/ 0 w 2976290"/>
                <a:gd name="connsiteY6" fmla="*/ 3441681 h 5795027"/>
                <a:gd name="connsiteX7" fmla="*/ 0 w 2976290"/>
                <a:gd name="connsiteY7" fmla="*/ 3042471 h 5795027"/>
                <a:gd name="connsiteX8" fmla="*/ 0 w 2976290"/>
                <a:gd name="connsiteY8" fmla="*/ 2752557 h 5795027"/>
                <a:gd name="connsiteX9" fmla="*/ 0 w 2976290"/>
                <a:gd name="connsiteY9" fmla="*/ 2231503 h 5795027"/>
                <a:gd name="connsiteX10" fmla="*/ 0 w 2976290"/>
                <a:gd name="connsiteY10" fmla="*/ 2048959 h 5795027"/>
                <a:gd name="connsiteX11" fmla="*/ 559354 w 2976290"/>
                <a:gd name="connsiteY11" fmla="*/ 855573 h 5795027"/>
                <a:gd name="connsiteX12" fmla="*/ 1950071 w 2976290"/>
                <a:gd name="connsiteY12" fmla="*/ 164715 h 5795027"/>
                <a:gd name="connsiteX13" fmla="*/ 2144960 w 2976290"/>
                <a:gd name="connsiteY13" fmla="*/ 0 h 5795027"/>
                <a:gd name="connsiteX14" fmla="*/ 2332832 w 2976290"/>
                <a:gd name="connsiteY14" fmla="*/ 164715 h 5795027"/>
                <a:gd name="connsiteX15" fmla="*/ 2976290 w 2976290"/>
                <a:gd name="connsiteY15" fmla="*/ 524033 h 5795027"/>
                <a:gd name="connsiteX0" fmla="*/ 2955049 w 2987296"/>
                <a:gd name="connsiteY0" fmla="*/ 5266109 h 5795027"/>
                <a:gd name="connsiteX1" fmla="*/ 2332829 w 2987296"/>
                <a:gd name="connsiteY1" fmla="*/ 5630311 h 5795027"/>
                <a:gd name="connsiteX2" fmla="*/ 2137940 w 2987296"/>
                <a:gd name="connsiteY2" fmla="*/ 5795027 h 5795027"/>
                <a:gd name="connsiteX3" fmla="*/ 1950069 w 2987296"/>
                <a:gd name="connsiteY3" fmla="*/ 5630311 h 5795027"/>
                <a:gd name="connsiteX4" fmla="*/ 559353 w 2987296"/>
                <a:gd name="connsiteY4" fmla="*/ 4939455 h 5795027"/>
                <a:gd name="connsiteX5" fmla="*/ 0 w 2987296"/>
                <a:gd name="connsiteY5" fmla="*/ 3746068 h 5795027"/>
                <a:gd name="connsiteX6" fmla="*/ 0 w 2987296"/>
                <a:gd name="connsiteY6" fmla="*/ 3441681 h 5795027"/>
                <a:gd name="connsiteX7" fmla="*/ 0 w 2987296"/>
                <a:gd name="connsiteY7" fmla="*/ 3042471 h 5795027"/>
                <a:gd name="connsiteX8" fmla="*/ 0 w 2987296"/>
                <a:gd name="connsiteY8" fmla="*/ 2752557 h 5795027"/>
                <a:gd name="connsiteX9" fmla="*/ 0 w 2987296"/>
                <a:gd name="connsiteY9" fmla="*/ 2231503 h 5795027"/>
                <a:gd name="connsiteX10" fmla="*/ 0 w 2987296"/>
                <a:gd name="connsiteY10" fmla="*/ 2048959 h 5795027"/>
                <a:gd name="connsiteX11" fmla="*/ 559354 w 2987296"/>
                <a:gd name="connsiteY11" fmla="*/ 855573 h 5795027"/>
                <a:gd name="connsiteX12" fmla="*/ 1950071 w 2987296"/>
                <a:gd name="connsiteY12" fmla="*/ 164715 h 5795027"/>
                <a:gd name="connsiteX13" fmla="*/ 2144960 w 2987296"/>
                <a:gd name="connsiteY13" fmla="*/ 0 h 5795027"/>
                <a:gd name="connsiteX14" fmla="*/ 2332832 w 2987296"/>
                <a:gd name="connsiteY14" fmla="*/ 164715 h 5795027"/>
                <a:gd name="connsiteX15" fmla="*/ 2987296 w 2987296"/>
                <a:gd name="connsiteY15" fmla="*/ 557051 h 579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87296" h="5795027">
                  <a:moveTo>
                    <a:pt x="2955049" y="5266109"/>
                  </a:moveTo>
                  <a:cubicBezTo>
                    <a:pt x="2737194" y="5332489"/>
                    <a:pt x="2474819" y="5542158"/>
                    <a:pt x="2332829" y="5630311"/>
                  </a:cubicBezTo>
                  <a:lnTo>
                    <a:pt x="2137940" y="5795027"/>
                  </a:lnTo>
                  <a:lnTo>
                    <a:pt x="1950069" y="5630311"/>
                  </a:lnTo>
                  <a:cubicBezTo>
                    <a:pt x="1484225" y="5270318"/>
                    <a:pt x="959280" y="5171158"/>
                    <a:pt x="559353" y="4939455"/>
                  </a:cubicBezTo>
                  <a:cubicBezTo>
                    <a:pt x="174796" y="4670559"/>
                    <a:pt x="0" y="4362177"/>
                    <a:pt x="0" y="3746068"/>
                  </a:cubicBezTo>
                  <a:lnTo>
                    <a:pt x="0" y="3441681"/>
                  </a:lnTo>
                  <a:lnTo>
                    <a:pt x="0" y="3042471"/>
                  </a:lnTo>
                  <a:lnTo>
                    <a:pt x="0" y="2752557"/>
                  </a:lnTo>
                  <a:lnTo>
                    <a:pt x="0" y="2231503"/>
                  </a:lnTo>
                  <a:lnTo>
                    <a:pt x="0" y="2048959"/>
                  </a:lnTo>
                  <a:cubicBezTo>
                    <a:pt x="0" y="1432851"/>
                    <a:pt x="174797" y="1124469"/>
                    <a:pt x="559354" y="855573"/>
                  </a:cubicBezTo>
                  <a:cubicBezTo>
                    <a:pt x="959283" y="623869"/>
                    <a:pt x="1484227" y="524709"/>
                    <a:pt x="1950071" y="164715"/>
                  </a:cubicBezTo>
                  <a:lnTo>
                    <a:pt x="2144960" y="0"/>
                  </a:lnTo>
                  <a:lnTo>
                    <a:pt x="2332832" y="164715"/>
                  </a:lnTo>
                  <a:cubicBezTo>
                    <a:pt x="2471387" y="252054"/>
                    <a:pt x="2755510" y="441908"/>
                    <a:pt x="2987296" y="557051"/>
                  </a:cubicBezTo>
                </a:path>
              </a:pathLst>
            </a:custGeom>
            <a:noFill/>
            <a:ln w="25400" cap="rnd">
              <a:solidFill>
                <a:schemeClr val="bg2">
                  <a:lumMod val="75000"/>
                  <a:alpha val="65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useBgFill="1">
        <p:nvSpPr>
          <p:cNvPr id="16" name="Rectangle 15">
            <a:extLst>
              <a:ext uri="{FF2B5EF4-FFF2-40B4-BE49-F238E27FC236}">
                <a16:creationId xmlns:a16="http://schemas.microsoft.com/office/drawing/2014/main" id="{FED6D074-A5E9-4040-9A92-7CD5F68AC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Background pattern&#10;&#10;Description automatically generated">
            <a:extLst>
              <a:ext uri="{FF2B5EF4-FFF2-40B4-BE49-F238E27FC236}">
                <a16:creationId xmlns:a16="http://schemas.microsoft.com/office/drawing/2014/main" id="{48B96F05-42A9-4CF4-AB31-664D978C540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087" b="9643"/>
          <a:stretch/>
        </p:blipFill>
        <p:spPr>
          <a:xfrm>
            <a:off x="21" y="-7611"/>
            <a:ext cx="12191979" cy="6857989"/>
          </a:xfrm>
          <a:prstGeom prst="rect">
            <a:avLst/>
          </a:prstGeom>
        </p:spPr>
      </p:pic>
      <p:sp>
        <p:nvSpPr>
          <p:cNvPr id="18" name="Rectangle 17">
            <a:extLst>
              <a:ext uri="{FF2B5EF4-FFF2-40B4-BE49-F238E27FC236}">
                <a16:creationId xmlns:a16="http://schemas.microsoft.com/office/drawing/2014/main" id="{C364144C-8BB1-450F-812B-D7D09A795C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2000" cy="4604516"/>
          </a:xfrm>
          <a:prstGeom prst="rect">
            <a:avLst/>
          </a:prstGeom>
          <a:gradFill>
            <a:gsLst>
              <a:gs pos="7000">
                <a:srgbClr val="000000">
                  <a:alpha val="0"/>
                </a:srgbClr>
              </a:gs>
              <a:gs pos="56000">
                <a:srgbClr val="000000">
                  <a:alpha val="56000"/>
                </a:srgbClr>
              </a:gs>
              <a:gs pos="100000">
                <a:srgbClr val="000000">
                  <a:alpha val="6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4731F-859C-4722-9017-7183043346A8}"/>
              </a:ext>
            </a:extLst>
          </p:cNvPr>
          <p:cNvSpPr>
            <a:spLocks noGrp="1"/>
          </p:cNvSpPr>
          <p:nvPr>
            <p:ph type="title"/>
          </p:nvPr>
        </p:nvSpPr>
        <p:spPr>
          <a:xfrm>
            <a:off x="2101755" y="617839"/>
            <a:ext cx="7983941" cy="518234"/>
          </a:xfrm>
        </p:spPr>
        <p:txBody>
          <a:bodyPr vert="horz" lIns="91440" tIns="45720" rIns="91440" bIns="45720" rtlCol="0" anchor="b">
            <a:normAutofit/>
          </a:bodyPr>
          <a:lstStyle/>
          <a:p>
            <a:pPr algn="ctr"/>
            <a:r>
              <a:rPr lang="en-US" sz="1800" dirty="0">
                <a:solidFill>
                  <a:srgbClr val="FFFFFF"/>
                </a:solidFill>
              </a:rPr>
              <a:t>References</a:t>
            </a:r>
          </a:p>
        </p:txBody>
      </p:sp>
      <p:sp>
        <p:nvSpPr>
          <p:cNvPr id="3" name="TextBox 2">
            <a:extLst>
              <a:ext uri="{FF2B5EF4-FFF2-40B4-BE49-F238E27FC236}">
                <a16:creationId xmlns:a16="http://schemas.microsoft.com/office/drawing/2014/main" id="{DA7EC3FD-18FB-4E64-98EE-092EDA328656}"/>
              </a:ext>
            </a:extLst>
          </p:cNvPr>
          <p:cNvSpPr txBox="1"/>
          <p:nvPr/>
        </p:nvSpPr>
        <p:spPr>
          <a:xfrm>
            <a:off x="699689" y="1307171"/>
            <a:ext cx="10788072" cy="5139869"/>
          </a:xfrm>
          <a:prstGeom prst="rect">
            <a:avLst/>
          </a:prstGeom>
          <a:noFill/>
        </p:spPr>
        <p:txBody>
          <a:bodyPr wrap="square" rtlCol="0">
            <a:spAutoFit/>
          </a:bodyPr>
          <a:lstStyle/>
          <a:p>
            <a:r>
              <a:rPr lang="en-GB" sz="1000" dirty="0">
                <a:solidFill>
                  <a:schemeClr val="bg1"/>
                </a:solidFill>
                <a:latin typeface="Arial" panose="020B0604020202020204" pitchFamily="34" charset="0"/>
                <a:cs typeface="Arial" panose="020B0604020202020204" pitchFamily="34" charset="0"/>
              </a:rPr>
              <a:t>British Lung Foundation (2019) </a:t>
            </a:r>
            <a:r>
              <a:rPr lang="en-GB" sz="1000" i="1" dirty="0">
                <a:solidFill>
                  <a:schemeClr val="bg1"/>
                </a:solidFill>
                <a:latin typeface="Arial" panose="020B0604020202020204" pitchFamily="34" charset="0"/>
                <a:cs typeface="Arial" panose="020B0604020202020204" pitchFamily="34" charset="0"/>
              </a:rPr>
              <a:t>What are the treatments of COPD</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4"/>
              </a:rPr>
              <a:t>https://www.blf.org.uk/</a:t>
            </a:r>
            <a:r>
              <a:rPr lang="en-GB" sz="1000" dirty="0">
                <a:solidFill>
                  <a:schemeClr val="bg1"/>
                </a:solidFill>
                <a:latin typeface="Arial" panose="020B0604020202020204" pitchFamily="34" charset="0"/>
                <a:cs typeface="Arial" panose="020B0604020202020204" pitchFamily="34" charset="0"/>
              </a:rPr>
              <a:t>  (Accessed: 13th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Centres for Disease Control and Prevention (2021) </a:t>
            </a:r>
            <a:r>
              <a:rPr lang="en-GB" sz="1000" i="1" dirty="0">
                <a:solidFill>
                  <a:schemeClr val="bg1"/>
                </a:solidFill>
                <a:latin typeface="Arial" panose="020B0604020202020204" pitchFamily="34" charset="0"/>
                <a:cs typeface="Arial" panose="020B0604020202020204" pitchFamily="34" charset="0"/>
              </a:rPr>
              <a:t>Chronic obstructive pulmonary disease</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5"/>
              </a:rPr>
              <a:t>https://www.cdc.gov/copd/features/copd-symptoms-diagnosis-treatment.html</a:t>
            </a:r>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(Accessed: 13th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Cleveland Clinic (2020) </a:t>
            </a:r>
            <a:r>
              <a:rPr lang="en-GB" sz="1000" i="1" dirty="0">
                <a:solidFill>
                  <a:schemeClr val="bg1"/>
                </a:solidFill>
                <a:latin typeface="Arial" panose="020B0604020202020204" pitchFamily="34" charset="0"/>
                <a:cs typeface="Arial" panose="020B0604020202020204" pitchFamily="34" charset="0"/>
              </a:rPr>
              <a:t>Respiratory System</a:t>
            </a:r>
            <a:r>
              <a:rPr lang="en-GB" sz="1000" dirty="0">
                <a:solidFill>
                  <a:schemeClr val="bg1"/>
                </a:solidFill>
                <a:latin typeface="Arial" panose="020B0604020202020204" pitchFamily="34" charset="0"/>
                <a:cs typeface="Arial" panose="020B0604020202020204" pitchFamily="34" charset="0"/>
              </a:rPr>
              <a:t>. Available at: </a:t>
            </a:r>
            <a:r>
              <a:rPr lang="en-GB" sz="1000" dirty="0">
                <a:solidFill>
                  <a:schemeClr val="bg1"/>
                </a:solidFill>
                <a:latin typeface="Arial" panose="020B0604020202020204" pitchFamily="34" charset="0"/>
                <a:cs typeface="Arial" panose="020B0604020202020204" pitchFamily="34" charset="0"/>
                <a:hlinkClick r:id="rId6"/>
              </a:rPr>
              <a:t>https://my.clevelandclinic.org/health/articles/21205-respiratory-system#:~:text=The%20respiratory%20system%20is%20the,waste%20gases%20like%20carbon%20dioxide</a:t>
            </a:r>
            <a:r>
              <a:rPr lang="en-GB" sz="1000" dirty="0">
                <a:solidFill>
                  <a:schemeClr val="bg1"/>
                </a:solidFill>
                <a:latin typeface="Arial" panose="020B0604020202020204" pitchFamily="34" charset="0"/>
                <a:cs typeface="Arial" panose="020B0604020202020204" pitchFamily="34" charset="0"/>
              </a:rPr>
              <a:t>.</a:t>
            </a:r>
          </a:p>
          <a:p>
            <a:r>
              <a:rPr lang="en-GB" sz="1000" dirty="0">
                <a:solidFill>
                  <a:schemeClr val="bg1"/>
                </a:solidFill>
                <a:latin typeface="Arial" panose="020B0604020202020204" pitchFamily="34" charset="0"/>
                <a:cs typeface="Arial" panose="020B0604020202020204" pitchFamily="34" charset="0"/>
              </a:rPr>
              <a:t>(Accessed: 08</a:t>
            </a:r>
            <a:r>
              <a:rPr lang="en-GB" sz="1000" baseline="30000" dirty="0">
                <a:solidFill>
                  <a:schemeClr val="bg1"/>
                </a:solidFill>
                <a:latin typeface="Arial" panose="020B0604020202020204" pitchFamily="34" charset="0"/>
                <a:cs typeface="Arial" panose="020B0604020202020204" pitchFamily="34" charset="0"/>
              </a:rPr>
              <a:t>th</a:t>
            </a:r>
            <a:r>
              <a:rPr lang="en-GB" sz="1000" dirty="0">
                <a:solidFill>
                  <a:schemeClr val="bg1"/>
                </a:solidFill>
                <a:latin typeface="Arial" panose="020B0604020202020204" pitchFamily="34" charset="0"/>
                <a:cs typeface="Arial" panose="020B0604020202020204" pitchFamily="34" charset="0"/>
              </a:rPr>
              <a:t> February 2022).</a:t>
            </a:r>
          </a:p>
          <a:p>
            <a:endParaRPr lang="en-GB" sz="1000" dirty="0">
              <a:solidFill>
                <a:schemeClr val="bg1"/>
              </a:solidFill>
              <a:latin typeface="Arial" panose="020B0604020202020204" pitchFamily="34" charset="0"/>
              <a:cs typeface="Arial" panose="020B0604020202020204" pitchFamily="34" charset="0"/>
            </a:endParaRPr>
          </a:p>
          <a:p>
            <a:r>
              <a:rPr lang="en-GB" sz="1000" dirty="0">
                <a:solidFill>
                  <a:schemeClr val="bg1"/>
                </a:solidFill>
                <a:latin typeface="Arial" panose="020B0604020202020204" pitchFamily="34" charset="0"/>
                <a:cs typeface="Arial" panose="020B0604020202020204" pitchFamily="34" charset="0"/>
              </a:rPr>
              <a:t>Cunha, J.P. (2021) </a:t>
            </a:r>
            <a:r>
              <a:rPr lang="en-GB" sz="1000" i="1" dirty="0">
                <a:solidFill>
                  <a:schemeClr val="bg1"/>
                </a:solidFill>
                <a:effectLst/>
                <a:latin typeface="Montserrat" panose="020B0604020202020204" pitchFamily="2" charset="0"/>
              </a:rPr>
              <a:t>What Does the Respiratory System Do. </a:t>
            </a:r>
            <a:r>
              <a:rPr lang="en-GB" sz="1000" dirty="0">
                <a:solidFill>
                  <a:schemeClr val="bg1"/>
                </a:solidFill>
                <a:latin typeface="Montserrat" panose="020B0604020202020204" pitchFamily="2" charset="0"/>
              </a:rPr>
              <a:t>Available at: </a:t>
            </a:r>
            <a:r>
              <a:rPr lang="en-GB" sz="1000" dirty="0">
                <a:solidFill>
                  <a:schemeClr val="bg1"/>
                </a:solidFill>
                <a:latin typeface="Montserrat" panose="020B0604020202020204" pitchFamily="2" charset="0"/>
                <a:hlinkClick r:id="rId7"/>
              </a:rPr>
              <a:t>https://www.emedicinehealth.com/what_does_the_respiratory_system_do/article_em.htm</a:t>
            </a:r>
            <a:endParaRPr lang="en-GB" sz="1000" dirty="0">
              <a:solidFill>
                <a:schemeClr val="bg1"/>
              </a:solidFill>
              <a:latin typeface="Montserrat" panose="020B0604020202020204" pitchFamily="2" charset="0"/>
            </a:endParaRPr>
          </a:p>
          <a:p>
            <a:r>
              <a:rPr lang="en-GB" sz="1000" dirty="0">
                <a:solidFill>
                  <a:schemeClr val="bg1"/>
                </a:solidFill>
                <a:effectLst/>
                <a:latin typeface="Montserrat" panose="020B0604020202020204" pitchFamily="2" charset="0"/>
              </a:rPr>
              <a:t>(Accessed: 08</a:t>
            </a:r>
            <a:r>
              <a:rPr lang="en-GB" sz="1000" baseline="30000" dirty="0">
                <a:solidFill>
                  <a:schemeClr val="bg1"/>
                </a:solidFill>
                <a:effectLst/>
                <a:latin typeface="Montserrat" panose="020B0604020202020204" pitchFamily="2" charset="0"/>
              </a:rPr>
              <a:t>th</a:t>
            </a:r>
            <a:r>
              <a:rPr lang="en-GB" sz="1000" dirty="0">
                <a:solidFill>
                  <a:schemeClr val="bg1"/>
                </a:solidFill>
                <a:effectLst/>
                <a:latin typeface="Montserrat" panose="020B0604020202020204" pitchFamily="2" charset="0"/>
              </a:rPr>
              <a:t> February 2022).</a:t>
            </a:r>
          </a:p>
          <a:p>
            <a:endParaRPr lang="en-GB" sz="1000" dirty="0">
              <a:solidFill>
                <a:schemeClr val="bg1"/>
              </a:solidFill>
              <a:latin typeface="Montserrat" panose="020B0604020202020204" pitchFamily="2" charset="0"/>
            </a:endParaRPr>
          </a:p>
          <a:p>
            <a:r>
              <a:rPr lang="en-GB" sz="1000" dirty="0">
                <a:solidFill>
                  <a:schemeClr val="bg1"/>
                </a:solidFill>
                <a:effectLst/>
                <a:latin typeface="Montserrat" panose="020B0604020202020204" pitchFamily="2" charset="0"/>
              </a:rPr>
              <a:t>Mayo Clinic (2020) </a:t>
            </a:r>
            <a:r>
              <a:rPr lang="en-GB" sz="1000" i="1" dirty="0">
                <a:solidFill>
                  <a:schemeClr val="bg1"/>
                </a:solidFill>
                <a:effectLst/>
                <a:latin typeface="Montserrat" panose="020B0604020202020204" pitchFamily="2" charset="0"/>
              </a:rPr>
              <a:t>COPD. </a:t>
            </a:r>
            <a:r>
              <a:rPr lang="en-GB" sz="1000" dirty="0">
                <a:solidFill>
                  <a:schemeClr val="bg1"/>
                </a:solidFill>
                <a:effectLst/>
                <a:latin typeface="Montserrat" panose="020B0604020202020204" pitchFamily="2" charset="0"/>
              </a:rPr>
              <a:t>Available at: https://www.mayoclinic.org/diseases-conditions/copd/symptoms-causes/syc-20353679 (Accessed: 13th February 2022).</a:t>
            </a:r>
          </a:p>
          <a:p>
            <a:endParaRPr lang="en-GB" sz="1000" dirty="0">
              <a:solidFill>
                <a:schemeClr val="bg1"/>
              </a:solidFill>
              <a:effectLst/>
              <a:latin typeface="Montserrat" panose="020B0604020202020204" pitchFamily="2" charset="0"/>
            </a:endParaRPr>
          </a:p>
          <a:p>
            <a:r>
              <a:rPr lang="en-GB" sz="1000" dirty="0">
                <a:solidFill>
                  <a:schemeClr val="bg1"/>
                </a:solidFill>
                <a:effectLst/>
                <a:latin typeface="Montserrat" panose="020B0604020202020204" pitchFamily="2" charset="0"/>
              </a:rPr>
              <a:t>National Health Service  (2019) </a:t>
            </a:r>
            <a:r>
              <a:rPr lang="en-GB" sz="1000" i="1" dirty="0">
                <a:solidFill>
                  <a:schemeClr val="bg1"/>
                </a:solidFill>
                <a:effectLst/>
                <a:latin typeface="Montserrat" panose="020B0604020202020204" pitchFamily="2" charset="0"/>
              </a:rPr>
              <a:t>Chronic obstructive pulmonary disease. </a:t>
            </a:r>
            <a:r>
              <a:rPr lang="en-GB" sz="1000" dirty="0">
                <a:solidFill>
                  <a:schemeClr val="bg1"/>
                </a:solidFill>
                <a:effectLst/>
                <a:latin typeface="Montserrat" panose="020B0604020202020204" pitchFamily="2" charset="0"/>
              </a:rPr>
              <a:t>Available at: </a:t>
            </a:r>
            <a:r>
              <a:rPr lang="en-GB" sz="1000" dirty="0">
                <a:solidFill>
                  <a:schemeClr val="bg1"/>
                </a:solidFill>
                <a:effectLst/>
                <a:latin typeface="Montserrat" panose="020B0604020202020204" pitchFamily="2" charset="0"/>
                <a:hlinkClick r:id="rId8"/>
              </a:rPr>
              <a:t>https://www.nhs.uk/conditions/chronic-obstructive-pulmonary-disease-copd/</a:t>
            </a:r>
            <a:endParaRPr lang="en-GB" sz="1000" dirty="0">
              <a:solidFill>
                <a:schemeClr val="bg1"/>
              </a:solidFill>
              <a:effectLst/>
              <a:latin typeface="Montserrat" panose="020B0604020202020204" pitchFamily="2" charset="0"/>
            </a:endParaRPr>
          </a:p>
          <a:p>
            <a:r>
              <a:rPr lang="en-GB" sz="1000" dirty="0">
                <a:solidFill>
                  <a:schemeClr val="bg1"/>
                </a:solidFill>
                <a:effectLst/>
                <a:latin typeface="Montserrat" panose="020B0604020202020204" pitchFamily="2" charset="0"/>
                <a:cs typeface="Arial" panose="020B0604020202020204" pitchFamily="34" charset="0"/>
              </a:rPr>
              <a:t>(Accessed: 13</a:t>
            </a:r>
            <a:r>
              <a:rPr lang="en-GB" sz="1000" baseline="30000" dirty="0">
                <a:solidFill>
                  <a:schemeClr val="bg1"/>
                </a:solidFill>
                <a:effectLst/>
                <a:latin typeface="Montserrat" panose="020B0604020202020204" pitchFamily="2" charset="0"/>
                <a:cs typeface="Arial" panose="020B0604020202020204" pitchFamily="34" charset="0"/>
              </a:rPr>
              <a:t>th</a:t>
            </a:r>
            <a:r>
              <a:rPr lang="en-GB" sz="1000" dirty="0">
                <a:solidFill>
                  <a:schemeClr val="bg1"/>
                </a:solidFill>
                <a:effectLst/>
                <a:latin typeface="Montserrat" panose="020B0604020202020204" pitchFamily="2" charset="0"/>
                <a:cs typeface="Arial" panose="020B0604020202020204" pitchFamily="34" charset="0"/>
              </a:rPr>
              <a:t> February 2022).</a:t>
            </a:r>
          </a:p>
          <a:p>
            <a:endParaRPr lang="en-GB" sz="1000" dirty="0">
              <a:solidFill>
                <a:schemeClr val="bg1"/>
              </a:solidFill>
              <a:latin typeface="Montserrat" panose="020B0604020202020204" pitchFamily="2" charset="0"/>
              <a:cs typeface="Arial" panose="020B0604020202020204" pitchFamily="34" charset="0"/>
            </a:endParaRPr>
          </a:p>
          <a:p>
            <a:r>
              <a:rPr lang="en-GB" sz="1000" dirty="0">
                <a:solidFill>
                  <a:schemeClr val="bg1"/>
                </a:solidFill>
                <a:latin typeface="Montserrat" panose="020B0604020202020204" pitchFamily="2" charset="0"/>
                <a:cs typeface="Arial" panose="020B0604020202020204" pitchFamily="34" charset="0"/>
              </a:rPr>
              <a:t>Residential (no date) </a:t>
            </a:r>
            <a:r>
              <a:rPr lang="en-GB" sz="1000" b="0" i="1" dirty="0">
                <a:solidFill>
                  <a:schemeClr val="bg1"/>
                </a:solidFill>
                <a:effectLst/>
                <a:latin typeface="Montserrat" panose="00000500000000000000" pitchFamily="2" charset="0"/>
              </a:rPr>
              <a:t>National COPD Awareness Month. </a:t>
            </a:r>
            <a:r>
              <a:rPr lang="en-GB" sz="1000" dirty="0">
                <a:solidFill>
                  <a:schemeClr val="bg1"/>
                </a:solidFill>
                <a:latin typeface="Montserrat" panose="00000500000000000000" pitchFamily="2" charset="0"/>
              </a:rPr>
              <a:t>[picture]. Available at: </a:t>
            </a:r>
            <a:r>
              <a:rPr lang="en-GB" sz="1000" dirty="0">
                <a:solidFill>
                  <a:schemeClr val="bg1"/>
                </a:solidFill>
                <a:latin typeface="Montserrat" panose="00000500000000000000" pitchFamily="2" charset="0"/>
                <a:hlinkClick r:id="rId9"/>
              </a:rPr>
              <a:t>https://www.residentialhealthcaregroup.com/blog/explore-a-common-lung-disease-for-national-copd-awareness-month/</a:t>
            </a:r>
            <a:r>
              <a:rPr lang="en-GB" sz="1000" dirty="0">
                <a:solidFill>
                  <a:schemeClr val="bg1"/>
                </a:solidFill>
                <a:latin typeface="Montserrat" panose="00000500000000000000" pitchFamily="2" charset="0"/>
              </a:rPr>
              <a:t> (Accessed: 13</a:t>
            </a:r>
            <a:r>
              <a:rPr lang="en-GB" sz="1000" baseline="30000" dirty="0">
                <a:solidFill>
                  <a:schemeClr val="bg1"/>
                </a:solidFill>
                <a:latin typeface="Montserrat" panose="00000500000000000000" pitchFamily="2" charset="0"/>
              </a:rPr>
              <a:t>th</a:t>
            </a:r>
            <a:r>
              <a:rPr lang="en-GB" sz="1000" dirty="0">
                <a:solidFill>
                  <a:schemeClr val="bg1"/>
                </a:solidFill>
                <a:latin typeface="Montserrat" panose="00000500000000000000" pitchFamily="2" charset="0"/>
              </a:rPr>
              <a:t> February 2022).</a:t>
            </a:r>
          </a:p>
          <a:p>
            <a:endParaRPr lang="en-GB" sz="1000" dirty="0">
              <a:solidFill>
                <a:schemeClr val="bg1"/>
              </a:solidFill>
              <a:latin typeface="Montserrat" panose="00000500000000000000" pitchFamily="2" charset="0"/>
            </a:endParaRPr>
          </a:p>
          <a:p>
            <a:r>
              <a:rPr lang="en-GB" sz="1000" dirty="0">
                <a:solidFill>
                  <a:schemeClr val="bg1"/>
                </a:solidFill>
                <a:latin typeface="Montserrat" panose="00000500000000000000" pitchFamily="2" charset="0"/>
              </a:rPr>
              <a:t>Ross and Wilson (2014) </a:t>
            </a:r>
            <a:r>
              <a:rPr lang="en-GB" sz="1000" i="1" dirty="0">
                <a:solidFill>
                  <a:schemeClr val="bg1"/>
                </a:solidFill>
                <a:latin typeface="Montserrat" panose="00000500000000000000" pitchFamily="2" charset="0"/>
              </a:rPr>
              <a:t>Anatomy &amp; Physiology in Health and Illness</a:t>
            </a:r>
            <a:r>
              <a:rPr lang="en-GB" sz="1000" dirty="0">
                <a:solidFill>
                  <a:schemeClr val="bg1"/>
                </a:solidFill>
                <a:latin typeface="Montserrat" panose="00000500000000000000" pitchFamily="2" charset="0"/>
              </a:rPr>
              <a:t>. 12th Edition.  Churchill Livingstone.</a:t>
            </a:r>
          </a:p>
          <a:p>
            <a:endParaRPr lang="en-GB" sz="1000" dirty="0">
              <a:solidFill>
                <a:schemeClr val="bg1"/>
              </a:solidFill>
              <a:latin typeface="Montserrat" panose="00000500000000000000" pitchFamily="2" charset="0"/>
            </a:endParaRPr>
          </a:p>
          <a:p>
            <a:endParaRPr lang="en-GB" sz="1000" dirty="0">
              <a:solidFill>
                <a:schemeClr val="bg1"/>
              </a:solidFill>
              <a:latin typeface="Montserrat" panose="00000500000000000000" pitchFamily="2" charset="0"/>
            </a:endParaRPr>
          </a:p>
          <a:p>
            <a:endParaRPr lang="en-GB" sz="1000" dirty="0">
              <a:solidFill>
                <a:schemeClr val="bg1"/>
              </a:solidFill>
              <a:latin typeface="Montserrat" panose="00000500000000000000" pitchFamily="2" charset="0"/>
            </a:endParaRPr>
          </a:p>
          <a:p>
            <a:endParaRPr lang="en-GB" sz="1000" b="0" dirty="0">
              <a:solidFill>
                <a:schemeClr val="bg1"/>
              </a:solidFill>
              <a:effectLst/>
              <a:latin typeface="Montserrat" panose="00000500000000000000" pitchFamily="2"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latin typeface="Montserrat" panose="020B0604020202020204" pitchFamily="2" charset="0"/>
              <a:cs typeface="Arial" panose="020B0604020202020204" pitchFamily="34" charset="0"/>
            </a:endParaRPr>
          </a:p>
          <a:p>
            <a:endParaRPr lang="en-GB" sz="1000" dirty="0">
              <a:solidFill>
                <a:schemeClr val="bg1"/>
              </a:solidFill>
              <a:effectLst/>
              <a:latin typeface="Montserrat" panose="020B0604020202020204" pitchFamily="2" charset="0"/>
              <a:cs typeface="Arial" panose="020B0604020202020204" pitchFamily="34" charset="0"/>
            </a:endParaRPr>
          </a:p>
          <a:p>
            <a:endParaRPr lang="en-GB" sz="1000" i="1" dirty="0">
              <a:solidFill>
                <a:schemeClr val="bg1"/>
              </a:solidFill>
              <a:effectLst/>
              <a:latin typeface="Arial" panose="020B0604020202020204" pitchFamily="34" charset="0"/>
              <a:cs typeface="Arial" panose="020B0604020202020204" pitchFamily="34" charset="0"/>
            </a:endParaRPr>
          </a:p>
          <a:p>
            <a:endParaRPr lang="en-GB" sz="1000" i="1" dirty="0">
              <a:solidFill>
                <a:schemeClr val="bg1"/>
              </a:solidFill>
              <a:latin typeface="Arial" panose="020B0604020202020204" pitchFamily="34" charset="0"/>
              <a:cs typeface="Arial" panose="020B0604020202020204" pitchFamily="34" charset="0"/>
            </a:endParaRPr>
          </a:p>
          <a:p>
            <a:r>
              <a:rPr lang="en-GB" dirty="0">
                <a:solidFill>
                  <a:schemeClr val="bg1"/>
                </a:solidFill>
              </a:rPr>
              <a:t> </a:t>
            </a:r>
          </a:p>
        </p:txBody>
      </p:sp>
    </p:spTree>
    <p:extLst>
      <p:ext uri="{BB962C8B-B14F-4D97-AF65-F5344CB8AC3E}">
        <p14:creationId xmlns:p14="http://schemas.microsoft.com/office/powerpoint/2010/main" val="341777399"/>
      </p:ext>
    </p:extLst>
  </p:cSld>
  <p:clrMapOvr>
    <a:masterClrMapping/>
  </p:clrMapOvr>
</p:sld>
</file>

<file path=ppt/theme/theme1.xml><?xml version="1.0" encoding="utf-8"?>
<a:theme xmlns:a="http://schemas.openxmlformats.org/drawingml/2006/main" name="MarrakeshVTI">
  <a:themeElements>
    <a:clrScheme name="Marrakesh">
      <a:dk1>
        <a:srgbClr val="000000"/>
      </a:dk1>
      <a:lt1>
        <a:srgbClr val="FFFFFF"/>
      </a:lt1>
      <a:dk2>
        <a:srgbClr val="431C30"/>
      </a:dk2>
      <a:lt2>
        <a:srgbClr val="F3F0EF"/>
      </a:lt2>
      <a:accent1>
        <a:srgbClr val="B35B55"/>
      </a:accent1>
      <a:accent2>
        <a:srgbClr val="CF7E6C"/>
      </a:accent2>
      <a:accent3>
        <a:srgbClr val="CA8F58"/>
      </a:accent3>
      <a:accent4>
        <a:srgbClr val="A97C54"/>
      </a:accent4>
      <a:accent5>
        <a:srgbClr val="917E45"/>
      </a:accent5>
      <a:accent6>
        <a:srgbClr val="647576"/>
      </a:accent6>
      <a:hlink>
        <a:srgbClr val="A25872"/>
      </a:hlink>
      <a:folHlink>
        <a:srgbClr val="667A7E"/>
      </a:folHlink>
    </a:clrScheme>
    <a:fontScheme name="Goudy">
      <a:majorFont>
        <a:latin typeface="Goudy Old Style"/>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rrakeshVTI" id="{DCD97A9B-DAE4-42FA-B2F9-0A5C34F43D6C}" vid="{A7163F41-974B-4A88-831F-D9DFFFE40CEC}"/>
    </a:ext>
  </a:extLst>
</a:theme>
</file>

<file path=docProps/app.xml><?xml version="1.0" encoding="utf-8"?>
<Properties xmlns="http://schemas.openxmlformats.org/officeDocument/2006/extended-properties" xmlns:vt="http://schemas.openxmlformats.org/officeDocument/2006/docPropsVTypes">
  <TotalTime>919</TotalTime>
  <Words>1420</Words>
  <Application>Microsoft Office PowerPoint</Application>
  <PresentationFormat>Widescreen</PresentationFormat>
  <Paragraphs>152</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Goudy Old Style</vt:lpstr>
      <vt:lpstr>Montserrat</vt:lpstr>
      <vt:lpstr>MarrakeshVTI</vt:lpstr>
      <vt:lpstr>Introduction to Physiology BMHP5003_BIRM Task 1 Part 1-– Individual Academic Poster Lecturer: Mumtaz Goolam  Name: Roni Akhtar Student ID: 2006645</vt:lpstr>
      <vt:lpstr>PowerPoint Presentation</vt:lpstr>
      <vt:lpstr>Respiratory System Diagram</vt:lpstr>
      <vt:lpstr>Lung Chronic Obstructive Pulmonary Disease (COPD)   COPD is a condition of the lung that causes breathing difficulties,  Emphysema is when air sacs in the lungs are damaged and Chronic Bronchitis is when there is long term inflammation of the airways (National Health Service, 2019).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BMHP5003_BIRM Task 1 Part 1-– Individual Academic Poster Lecturer: Mumtaz Goolam  Name: Roni Akhtar Student ID: 2006645</dc:title>
  <dc:creator>roniakhtar5@gmail.com</dc:creator>
  <cp:lastModifiedBy>roniakhtar5@gmail.com</cp:lastModifiedBy>
  <cp:revision>40</cp:revision>
  <dcterms:created xsi:type="dcterms:W3CDTF">2022-02-08T12:28:55Z</dcterms:created>
  <dcterms:modified xsi:type="dcterms:W3CDTF">2022-03-12T15:19:34Z</dcterms:modified>
</cp:coreProperties>
</file>