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72" r:id="rId2"/>
    <p:sldId id="279" r:id="rId3"/>
    <p:sldId id="280" r:id="rId4"/>
    <p:sldId id="27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659"/>
    <p:restoredTop sz="94656"/>
  </p:normalViewPr>
  <p:slideViewPr>
    <p:cSldViewPr snapToGrid="0">
      <p:cViewPr varScale="1">
        <p:scale>
          <a:sx n="95" d="100"/>
          <a:sy n="95" d="100"/>
        </p:scale>
        <p:origin x="184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DA8A0-8CBD-1944-9A92-FD804C51A6C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B8B56B-B6BD-6047-94EE-37A9E1C8B2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935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B8B56B-B6BD-6047-94EE-37A9E1C8B2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8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348F6-3C6D-4726-22D6-34B1A5BCA1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BC3B08-F20F-8734-1052-6690991459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A4B27-904C-4137-6F16-625F85DA3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BD1F8-B053-5740-08FF-49D7FEA13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FAE08-8DA3-EB6D-BF52-CB62417F6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31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5E23C-53AD-9E35-EBDD-7E5D8B501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5B331-F2B2-8404-F732-766CC7B84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EDE37B-0E60-7092-83D4-9FCBE05DD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4EDC2-E618-853A-D250-A9029E859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385AA-044E-5A55-0A87-550D7634B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337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313C8-C5B0-4CE3-5013-5AF252C8F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B7CC05-2C6A-9B88-44F0-E7E3E4A01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4D503-CC54-96C2-589F-3F88A652A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82C8A-0016-62A6-79B7-B2D9201DE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F4D14-8B54-E4D2-6A99-ED3FBC099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77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36871-68D4-DE56-249F-C82E3F752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FBA29-A47B-54EB-038D-D485C0BAB1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33A34F-0330-E736-D316-1ED4E8C1C9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C1F19E-6C7A-4CBF-B43A-DE0EB0AAB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2453C-243A-D251-7ED0-922B57B00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3E2EA2-B5F0-1B4F-1007-C2DDC3A93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569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A0965-E43A-CCE3-FCCB-A27923AC5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FD88A8-9859-4747-B903-9C63C6401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D8EA38-D041-9E04-796E-35D971A41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8368A2-B5B8-702C-1ABE-A0AF540E3B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DE0C98-1C39-CD38-393D-8E3BDBA41A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422202-71AD-CF21-5960-1419BEB7E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1ADF01-CC4E-9122-FD40-786C53C1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D418F0-D057-2149-2E49-CC50A6783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222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3CFFC-F047-F863-8167-C2F9B3C52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67A7F1-E9C7-DB3E-E04F-6FCA5E4C1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DE1CD3-B440-927B-C9B0-F139E40FA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83F395-EF33-C7B6-FD7C-8B2A4954A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37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223DBF-6489-2C02-F11F-15823EB29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32231A-D188-D340-08FE-620B6835E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FCC81D-E61E-96A6-9819-3AA817594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566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A525F-189B-B961-9422-2C8114BB2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2667B-23F7-233B-D949-62F6FDCEF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23D9A0-4FC1-97BC-DC09-AC3FDF6E2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8AC769-0059-E819-FA6B-9BD80699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C17E3-22AE-39FA-ADF7-8372786E4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88ED53-358E-1681-12D9-CE2512F8D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683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D5446-E1FB-A350-B136-AB0FBB0A1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9309B9-46AE-DA04-F573-D5F5BF3103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F82EC-D921-3B96-1AF3-FFE21B736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213499-5B57-1502-E109-DA7A8BF31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D968E1-93B7-F642-7035-1B8986419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532F7C-0F01-4124-0A4C-0F1FB2FC3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211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2DF2A-952B-211D-2AFB-8D006D3B6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B087D3-638B-A39D-421A-E0BCB4D40A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EE546-47E5-475E-D501-ADF36DD7D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92543-A268-A9D2-1A99-325F69CC8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99E34-86F8-4E46-518D-44420A5E3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384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2E9A66-DC12-F36F-F8A2-29FDA601A6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266E0C-617A-820C-A6C8-3AD4A9B614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855C7-03F9-9C70-C3B8-86AC6D61A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CA624-E32A-CCE9-4162-DFE46F660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A8CC4-A999-2C18-2E4E-2D1E4BECD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191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12E313-BB22-6BAF-12D5-A7DDB8513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F42FD-37D2-B2B2-72C3-D734D2B8D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FA42D-8C4E-4AA0-AB13-0759D41957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DC8BCC-7952-A942-BE1F-65E3C4577BF3}" type="datetimeFigureOut">
              <a:rPr lang="en-US" smtClean="0"/>
              <a:t>4/29/24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EFEA7-E979-F82F-C8A8-56622919A9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41D05-D27E-9233-1E2B-06E18B7EF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349A74-4BC4-934E-A77F-1A45FC529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858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file:////Users/jackkeenan/Library/Group%20Containers/UBF8T346G9.ms/WebArchiveCopyPasteTempFiles/com.microsoft.Word/Examples-of-timber-steel-framing-hybrid-systems-a-6-storey-LTF-plus-1-storey-steel.pn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797D492-C96E-0D87-E12B-59B8101BE75A}"/>
              </a:ext>
            </a:extLst>
          </p:cNvPr>
          <p:cNvSpPr txBox="1"/>
          <p:nvPr/>
        </p:nvSpPr>
        <p:spPr>
          <a:xfrm>
            <a:off x="2870879" y="4693124"/>
            <a:ext cx="6450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Jayne Pierson School of Fashion, Art &amp; Design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B8660B-B40B-D16B-156F-18BF8113E6A9}"/>
              </a:ext>
            </a:extLst>
          </p:cNvPr>
          <p:cNvSpPr txBox="1"/>
          <p:nvPr/>
        </p:nvSpPr>
        <p:spPr>
          <a:xfrm>
            <a:off x="4213667" y="5252913"/>
            <a:ext cx="3764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Project reference: 6023</a:t>
            </a:r>
          </a:p>
          <a:p>
            <a:pPr algn="ctr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Prepared by Jack Keenan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459F64-7AB8-2139-339E-223227C6E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261" y="1756853"/>
            <a:ext cx="5801455" cy="2376482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16213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5F867-3713-26B9-A5D8-5D5946DB1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5257800" cy="60079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Jack Keenan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194B01-0CE9-8917-28DD-F145349CF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66862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is a hybrid system? – Timber &amp; steel systems/Timber &amp; concrete systems.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Material properties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Advantages and Disadvantages of both systems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Brief overview on construction methods and machinery</a:t>
            </a:r>
          </a:p>
        </p:txBody>
      </p:sp>
    </p:spTree>
    <p:extLst>
      <p:ext uri="{BB962C8B-B14F-4D97-AF65-F5344CB8AC3E}">
        <p14:creationId xmlns:p14="http://schemas.microsoft.com/office/powerpoint/2010/main" val="965689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7804A3BC-E16F-5AD5-40FE-79F0BA1610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 descr="Examples of timber-steel framing hybrid systems: a 6-storey LTF plus... |  Download Scientific Diagram">
            <a:extLst>
              <a:ext uri="{FF2B5EF4-FFF2-40B4-BE49-F238E27FC236}">
                <a16:creationId xmlns:a16="http://schemas.microsoft.com/office/drawing/2014/main" id="{06B9F639-29C8-4A45-6214-370FF059D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35480"/>
            <a:ext cx="4804201" cy="330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diagram of a house&#10;&#10;Description automatically generated">
            <a:extLst>
              <a:ext uri="{FF2B5EF4-FFF2-40B4-BE49-F238E27FC236}">
                <a16:creationId xmlns:a16="http://schemas.microsoft.com/office/drawing/2014/main" id="{F17591E0-CEE1-B6B6-7CBE-7972E24F7A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602" y="1935480"/>
            <a:ext cx="4804198" cy="33475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F71681-64F6-96E5-7BBE-11BB9152CD98}"/>
              </a:ext>
            </a:extLst>
          </p:cNvPr>
          <p:cNvSpPr txBox="1"/>
          <p:nvPr/>
        </p:nvSpPr>
        <p:spPr>
          <a:xfrm>
            <a:off x="1056640" y="1259840"/>
            <a:ext cx="420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Steel plus timber system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A31D4B-ACFE-78E4-7BC0-8EF73FD120C4}"/>
              </a:ext>
            </a:extLst>
          </p:cNvPr>
          <p:cNvSpPr txBox="1"/>
          <p:nvPr/>
        </p:nvSpPr>
        <p:spPr>
          <a:xfrm>
            <a:off x="6549602" y="1205601"/>
            <a:ext cx="420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Concrete jointed timber frame diagram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195C81-67BC-C12D-DED9-287E72E20A32}"/>
              </a:ext>
            </a:extLst>
          </p:cNvPr>
          <p:cNvSpPr txBox="1"/>
          <p:nvPr/>
        </p:nvSpPr>
        <p:spPr>
          <a:xfrm>
            <a:off x="376220" y="368310"/>
            <a:ext cx="2393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Jack Keenan</a:t>
            </a:r>
          </a:p>
        </p:txBody>
      </p:sp>
    </p:spTree>
    <p:extLst>
      <p:ext uri="{BB962C8B-B14F-4D97-AF65-F5344CB8AC3E}">
        <p14:creationId xmlns:p14="http://schemas.microsoft.com/office/powerpoint/2010/main" val="3355905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8B8E5-001A-BE2B-60BE-F89FAFCB7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2107"/>
            <a:ext cx="10515600" cy="751156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Next steps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56BD9-6C05-7AA2-E28F-A18455009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03346"/>
            <a:ext cx="10515600" cy="4692547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Research into connection points and fixing details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Implement hybrid system into site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progamme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cost plan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Clarification of construction methods and machinery to be used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Clarification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of landscaping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822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2267</TotalTime>
  <Words>93</Words>
  <Application>Microsoft Macintosh PowerPoint</Application>
  <PresentationFormat>Widescreen</PresentationFormat>
  <Paragraphs>17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Jack Keenan</vt:lpstr>
      <vt:lpstr>PowerPoint Presentation</vt:lpstr>
      <vt:lpstr>Next steps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Keenan (1908062)</dc:creator>
  <cp:lastModifiedBy>Jack Keenan</cp:lastModifiedBy>
  <cp:revision>61</cp:revision>
  <cp:lastPrinted>2023-11-19T18:22:01Z</cp:lastPrinted>
  <dcterms:created xsi:type="dcterms:W3CDTF">2023-11-04T15:08:47Z</dcterms:created>
  <dcterms:modified xsi:type="dcterms:W3CDTF">2024-04-29T18:32:42Z</dcterms:modified>
</cp:coreProperties>
</file>