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6" r:id="rId5"/>
    <p:sldMasterId id="2147483720" r:id="rId6"/>
  </p:sldMasterIdLst>
  <p:notesMasterIdLst>
    <p:notesMasterId r:id="rId41"/>
  </p:notesMasterIdLst>
  <p:sldIdLst>
    <p:sldId id="256" r:id="rId7"/>
    <p:sldId id="328" r:id="rId8"/>
    <p:sldId id="262" r:id="rId9"/>
    <p:sldId id="270" r:id="rId10"/>
    <p:sldId id="276" r:id="rId11"/>
    <p:sldId id="271" r:id="rId12"/>
    <p:sldId id="263" r:id="rId13"/>
    <p:sldId id="266" r:id="rId14"/>
    <p:sldId id="307" r:id="rId15"/>
    <p:sldId id="308" r:id="rId16"/>
    <p:sldId id="275" r:id="rId17"/>
    <p:sldId id="273" r:id="rId18"/>
    <p:sldId id="306" r:id="rId19"/>
    <p:sldId id="274" r:id="rId20"/>
    <p:sldId id="312" r:id="rId21"/>
    <p:sldId id="311" r:id="rId22"/>
    <p:sldId id="304" r:id="rId23"/>
    <p:sldId id="315" r:id="rId24"/>
    <p:sldId id="310" r:id="rId25"/>
    <p:sldId id="313" r:id="rId26"/>
    <p:sldId id="314" r:id="rId27"/>
    <p:sldId id="316" r:id="rId28"/>
    <p:sldId id="317" r:id="rId29"/>
    <p:sldId id="318" r:id="rId30"/>
    <p:sldId id="319" r:id="rId31"/>
    <p:sldId id="320" r:id="rId32"/>
    <p:sldId id="321" r:id="rId33"/>
    <p:sldId id="322" r:id="rId34"/>
    <p:sldId id="323" r:id="rId35"/>
    <p:sldId id="326" r:id="rId36"/>
    <p:sldId id="327" r:id="rId37"/>
    <p:sldId id="269" r:id="rId38"/>
    <p:sldId id="261" r:id="rId39"/>
    <p:sldId id="30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F7C"/>
    <a:srgbClr val="FFFFC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1389E3-6A14-365F-89A8-67456CB03ABE}" v="1" dt="2021-10-06T13:19:22.321"/>
    <p1510:client id="{148CBCED-BE32-9D80-16CB-6402EF1A1347}" v="2" dt="2021-10-06T11:30:46.357"/>
    <p1510:client id="{14CA9FFC-96AC-6E4D-11A6-0BA3FEE705BD}" v="1" dt="2021-10-14T08:28:08.413"/>
    <p1510:client id="{560FB2EB-8B3E-5803-35CD-D542ECC2C321}" v="11" dt="2021-09-28T16:23:04.301"/>
    <p1510:client id="{9C9F5AA4-B132-7E59-F9DB-962C71890CBB}" v="34" dt="2021-10-06T13:15:25.290"/>
    <p1510:client id="{B03BFD59-0CF7-6BE7-D27D-5BCFDB0AEA0E}" v="30" dt="2021-09-29T09:38:34.056"/>
    <p1510:client id="{B3CCFD28-A8B9-3D7C-F852-90FF8D46F24A}" v="14" dt="2021-10-13T19:51:54.322"/>
    <p1510:client id="{D026AA66-B046-1EE6-690A-34CC70197F8F}" v="237" dt="2021-09-29T09:24:57.563"/>
    <p1510:client id="{E0CCEBA4-25DB-59AF-B3C6-5454DDE68BEB}" v="340" dt="2021-06-08T16:11:51.891"/>
    <p1510:client id="{F41E8C56-CAE8-5621-6744-4568E83AFF10}" v="51" dt="2021-09-28T12:28:02.0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2" autoAdjust="0"/>
    <p:restoredTop sz="94249" autoAdjust="0"/>
  </p:normalViewPr>
  <p:slideViewPr>
    <p:cSldViewPr snapToGrid="0" showGuides="1">
      <p:cViewPr varScale="1">
        <p:scale>
          <a:sx n="107" d="100"/>
          <a:sy n="107" d="100"/>
        </p:scale>
        <p:origin x="696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06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presProps" Target="pres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hyperlink" Target="https://www.uwtsd.ac.uk/library/student-essentials/meet-your-academic-liaison-librarian/" TargetMode="External"/><Relationship Id="rId7" Type="http://schemas.openxmlformats.org/officeDocument/2006/relationships/image" Target="../media/image62.png"/><Relationship Id="rId12" Type="http://schemas.openxmlformats.org/officeDocument/2006/relationships/image" Target="../media/image67.svg"/><Relationship Id="rId2" Type="http://schemas.openxmlformats.org/officeDocument/2006/relationships/hyperlink" Target="https://www.uwtsd.ac.uk/library/infoskills/" TargetMode="External"/><Relationship Id="rId1" Type="http://schemas.openxmlformats.org/officeDocument/2006/relationships/hyperlink" Target="https://www.uwtsd.ac.uk/library/student-essentials/referencing-handbooks/" TargetMode="External"/><Relationship Id="rId6" Type="http://schemas.openxmlformats.org/officeDocument/2006/relationships/image" Target="../media/image61.sv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0" Type="http://schemas.openxmlformats.org/officeDocument/2006/relationships/image" Target="../media/image65.svg"/><Relationship Id="rId4" Type="http://schemas.openxmlformats.org/officeDocument/2006/relationships/hyperlink" Target="https://moodle.uwtsd.ac.uk/course/view.php?id=9500" TargetMode="External"/><Relationship Id="rId9" Type="http://schemas.openxmlformats.org/officeDocument/2006/relationships/image" Target="../media/image6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hyperlink" Target="https://www.uwtsd.ac.uk/library/student-essentials/referencing-handbooks/" TargetMode="External"/><Relationship Id="rId7" Type="http://schemas.openxmlformats.org/officeDocument/2006/relationships/image" Target="../media/image64.png"/><Relationship Id="rId12" Type="http://schemas.openxmlformats.org/officeDocument/2006/relationships/hyperlink" Target="https://moodle.uwtsd.ac.uk/course/view.php?id=9500" TargetMode="External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hyperlink" Target="https://www.uwtsd.ac.uk/library/infoskills/" TargetMode="External"/><Relationship Id="rId11" Type="http://schemas.openxmlformats.org/officeDocument/2006/relationships/image" Target="../media/image67.svg"/><Relationship Id="rId5" Type="http://schemas.openxmlformats.org/officeDocument/2006/relationships/image" Target="../media/image63.svg"/><Relationship Id="rId10" Type="http://schemas.openxmlformats.org/officeDocument/2006/relationships/image" Target="../media/image66.png"/><Relationship Id="rId4" Type="http://schemas.openxmlformats.org/officeDocument/2006/relationships/image" Target="../media/image62.png"/><Relationship Id="rId9" Type="http://schemas.openxmlformats.org/officeDocument/2006/relationships/hyperlink" Target="https://www.uwtsd.ac.uk/library/student-essentials/meet-your-academic-liaison-librarian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1B56F2-D0D8-4E7E-B663-E6F20858385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218A973-1EAF-42B9-BFD1-E8FC8B7DB5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Moodle : Course materials, lecture notes</a:t>
          </a:r>
          <a:endParaRPr lang="en-US" dirty="0"/>
        </a:p>
      </dgm:t>
    </dgm:pt>
    <dgm:pt modelId="{2D6C777E-53AB-478C-A027-C95EFD9250D1}" type="parTrans" cxnId="{9D27B110-40CF-4F14-879C-6469C0DE340C}">
      <dgm:prSet/>
      <dgm:spPr/>
      <dgm:t>
        <a:bodyPr/>
        <a:lstStyle/>
        <a:p>
          <a:endParaRPr lang="en-US"/>
        </a:p>
      </dgm:t>
    </dgm:pt>
    <dgm:pt modelId="{75F2FEAA-5038-4FE3-9BE9-C4814BE402EB}" type="sibTrans" cxnId="{9D27B110-40CF-4F14-879C-6469C0DE340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40CC5D3-7B51-4BD3-96AC-142AF35CE9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Online: Library subscribed resources, Google Scholar</a:t>
          </a:r>
          <a:endParaRPr lang="en-US" dirty="0"/>
        </a:p>
      </dgm:t>
    </dgm:pt>
    <dgm:pt modelId="{0FFF292F-635C-4C61-AE43-808708F233ED}" type="parTrans" cxnId="{B4131B76-CB32-4CD7-8241-6C692A0EDC13}">
      <dgm:prSet/>
      <dgm:spPr/>
      <dgm:t>
        <a:bodyPr/>
        <a:lstStyle/>
        <a:p>
          <a:endParaRPr lang="en-US"/>
        </a:p>
      </dgm:t>
    </dgm:pt>
    <dgm:pt modelId="{EFF68BE7-4EFD-4EB3-9A80-FFE98EA620A3}" type="sibTrans" cxnId="{B4131B76-CB32-4CD7-8241-6C692A0EDC1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F000DD1-DC9B-4DE6-9E1B-90BE9E2AD2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Reading Lists: Recommended resources</a:t>
          </a:r>
          <a:endParaRPr lang="en-US" dirty="0"/>
        </a:p>
      </dgm:t>
    </dgm:pt>
    <dgm:pt modelId="{9950E6D7-7386-418D-917F-256A002C385E}" type="parTrans" cxnId="{B2290312-D34E-4C75-9AF1-2F18E5D15B36}">
      <dgm:prSet/>
      <dgm:spPr/>
      <dgm:t>
        <a:bodyPr/>
        <a:lstStyle/>
        <a:p>
          <a:endParaRPr lang="en-US"/>
        </a:p>
      </dgm:t>
    </dgm:pt>
    <dgm:pt modelId="{5C0D79DB-76B0-4924-95F5-912DC0E3D979}" type="sibTrans" cxnId="{B2290312-D34E-4C75-9AF1-2F18E5D15B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733BBD-CDD1-4A2C-94EE-3FBA3F9000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Print: Great starting point</a:t>
          </a:r>
          <a:endParaRPr lang="en-US" dirty="0"/>
        </a:p>
      </dgm:t>
    </dgm:pt>
    <dgm:pt modelId="{2BF44F59-1814-4F50-BBBE-58D9F6C214AE}" type="parTrans" cxnId="{9A999C7F-6CAB-4989-875A-BEFA1451C662}">
      <dgm:prSet/>
      <dgm:spPr/>
      <dgm:t>
        <a:bodyPr/>
        <a:lstStyle/>
        <a:p>
          <a:endParaRPr lang="en-US"/>
        </a:p>
      </dgm:t>
    </dgm:pt>
    <dgm:pt modelId="{D139340B-8314-4CD3-9224-DADBFACF3E45}" type="sibTrans" cxnId="{9A999C7F-6CAB-4989-875A-BEFA1451C662}">
      <dgm:prSet/>
      <dgm:spPr/>
      <dgm:t>
        <a:bodyPr/>
        <a:lstStyle/>
        <a:p>
          <a:endParaRPr lang="en-US"/>
        </a:p>
      </dgm:t>
    </dgm:pt>
    <dgm:pt modelId="{B0217FCA-EA23-4127-8B9E-67FC1BA207AC}" type="pres">
      <dgm:prSet presAssocID="{F71B56F2-D0D8-4E7E-B663-E6F208583855}" presName="root" presStyleCnt="0">
        <dgm:presLayoutVars>
          <dgm:dir/>
          <dgm:resizeHandles val="exact"/>
        </dgm:presLayoutVars>
      </dgm:prSet>
      <dgm:spPr/>
    </dgm:pt>
    <dgm:pt modelId="{D1BC41CC-F254-48BA-9FFD-2EFC833D4EEB}" type="pres">
      <dgm:prSet presAssocID="{F71B56F2-D0D8-4E7E-B663-E6F208583855}" presName="container" presStyleCnt="0">
        <dgm:presLayoutVars>
          <dgm:dir/>
          <dgm:resizeHandles val="exact"/>
        </dgm:presLayoutVars>
      </dgm:prSet>
      <dgm:spPr/>
    </dgm:pt>
    <dgm:pt modelId="{B5D76638-F909-4B1E-A539-C31F7B9FCBCD}" type="pres">
      <dgm:prSet presAssocID="{0218A973-1EAF-42B9-BFD1-E8FC8B7DB5B4}" presName="compNode" presStyleCnt="0"/>
      <dgm:spPr/>
    </dgm:pt>
    <dgm:pt modelId="{E224513C-E20A-4376-9967-DDFB5B569C09}" type="pres">
      <dgm:prSet presAssocID="{0218A973-1EAF-42B9-BFD1-E8FC8B7DB5B4}" presName="iconBgRect" presStyleLbl="bgShp" presStyleIdx="0" presStyleCnt="4" custLinFactNeighborX="3076"/>
      <dgm:spPr/>
    </dgm:pt>
    <dgm:pt modelId="{9FA0BA04-0529-4639-8F6B-24CC212977E1}" type="pres">
      <dgm:prSet presAssocID="{0218A973-1EAF-42B9-BFD1-E8FC8B7DB5B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 with solid fill"/>
        </a:ext>
      </dgm:extLst>
    </dgm:pt>
    <dgm:pt modelId="{D1977410-12C3-4601-B3D2-BE649D464B77}" type="pres">
      <dgm:prSet presAssocID="{0218A973-1EAF-42B9-BFD1-E8FC8B7DB5B4}" presName="spaceRect" presStyleCnt="0"/>
      <dgm:spPr/>
    </dgm:pt>
    <dgm:pt modelId="{CB959272-06C1-4474-82D5-853F37BB8745}" type="pres">
      <dgm:prSet presAssocID="{0218A973-1EAF-42B9-BFD1-E8FC8B7DB5B4}" presName="textRect" presStyleLbl="revTx" presStyleIdx="0" presStyleCnt="4">
        <dgm:presLayoutVars>
          <dgm:chMax val="1"/>
          <dgm:chPref val="1"/>
        </dgm:presLayoutVars>
      </dgm:prSet>
      <dgm:spPr/>
    </dgm:pt>
    <dgm:pt modelId="{A6EA72E1-DEA6-4FE2-86D4-D25F5CD10460}" type="pres">
      <dgm:prSet presAssocID="{75F2FEAA-5038-4FE3-9BE9-C4814BE402EB}" presName="sibTrans" presStyleLbl="sibTrans2D1" presStyleIdx="0" presStyleCnt="0"/>
      <dgm:spPr/>
    </dgm:pt>
    <dgm:pt modelId="{21933EE0-929E-42E6-BBB8-E8F314FE47A9}" type="pres">
      <dgm:prSet presAssocID="{F40CC5D3-7B51-4BD3-96AC-142AF35CE94F}" presName="compNode" presStyleCnt="0"/>
      <dgm:spPr/>
    </dgm:pt>
    <dgm:pt modelId="{D5426966-0CFA-4CF5-8350-D72E2CC2E4D7}" type="pres">
      <dgm:prSet presAssocID="{F40CC5D3-7B51-4BD3-96AC-142AF35CE94F}" presName="iconBgRect" presStyleLbl="bgShp" presStyleIdx="1" presStyleCnt="4"/>
      <dgm:spPr/>
    </dgm:pt>
    <dgm:pt modelId="{93008BA0-8BF6-4B82-AAB0-5C4A47A162C5}" type="pres">
      <dgm:prSet presAssocID="{F40CC5D3-7B51-4BD3-96AC-142AF35CE9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 with solid fill"/>
        </a:ext>
      </dgm:extLst>
    </dgm:pt>
    <dgm:pt modelId="{366F5123-69F6-49E6-AC39-B53CDDAB8ABE}" type="pres">
      <dgm:prSet presAssocID="{F40CC5D3-7B51-4BD3-96AC-142AF35CE94F}" presName="spaceRect" presStyleCnt="0"/>
      <dgm:spPr/>
    </dgm:pt>
    <dgm:pt modelId="{AD652890-7736-4152-9BF9-1494B50EC7CE}" type="pres">
      <dgm:prSet presAssocID="{F40CC5D3-7B51-4BD3-96AC-142AF35CE94F}" presName="textRect" presStyleLbl="revTx" presStyleIdx="1" presStyleCnt="4">
        <dgm:presLayoutVars>
          <dgm:chMax val="1"/>
          <dgm:chPref val="1"/>
        </dgm:presLayoutVars>
      </dgm:prSet>
      <dgm:spPr/>
    </dgm:pt>
    <dgm:pt modelId="{C488CE11-9CAA-4817-87E1-2EB6F0EEBDAE}" type="pres">
      <dgm:prSet presAssocID="{EFF68BE7-4EFD-4EB3-9A80-FFE98EA620A3}" presName="sibTrans" presStyleLbl="sibTrans2D1" presStyleIdx="0" presStyleCnt="0"/>
      <dgm:spPr/>
    </dgm:pt>
    <dgm:pt modelId="{F936CFFB-274E-4431-A743-92566418E87D}" type="pres">
      <dgm:prSet presAssocID="{3F000DD1-DC9B-4DE6-9E1B-90BE9E2AD283}" presName="compNode" presStyleCnt="0"/>
      <dgm:spPr/>
    </dgm:pt>
    <dgm:pt modelId="{EFE7DC1B-B2E2-4F78-85A3-2DA38FE36C7F}" type="pres">
      <dgm:prSet presAssocID="{3F000DD1-DC9B-4DE6-9E1B-90BE9E2AD283}" presName="iconBgRect" presStyleLbl="bgShp" presStyleIdx="2" presStyleCnt="4"/>
      <dgm:spPr/>
    </dgm:pt>
    <dgm:pt modelId="{80B7E2E5-8E66-4349-9F76-AA580D3E9533}" type="pres">
      <dgm:prSet presAssocID="{3F000DD1-DC9B-4DE6-9E1B-90BE9E2AD2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C00FD1BF-8C84-4943-87DD-6C366F3C541B}" type="pres">
      <dgm:prSet presAssocID="{3F000DD1-DC9B-4DE6-9E1B-90BE9E2AD283}" presName="spaceRect" presStyleCnt="0"/>
      <dgm:spPr/>
    </dgm:pt>
    <dgm:pt modelId="{A6F254FF-F3BA-4E5D-93E6-6925788D83C5}" type="pres">
      <dgm:prSet presAssocID="{3F000DD1-DC9B-4DE6-9E1B-90BE9E2AD283}" presName="textRect" presStyleLbl="revTx" presStyleIdx="2" presStyleCnt="4">
        <dgm:presLayoutVars>
          <dgm:chMax val="1"/>
          <dgm:chPref val="1"/>
        </dgm:presLayoutVars>
      </dgm:prSet>
      <dgm:spPr/>
    </dgm:pt>
    <dgm:pt modelId="{F235E9A7-3277-41EF-86FB-5E23D481413F}" type="pres">
      <dgm:prSet presAssocID="{5C0D79DB-76B0-4924-95F5-912DC0E3D979}" presName="sibTrans" presStyleLbl="sibTrans2D1" presStyleIdx="0" presStyleCnt="0"/>
      <dgm:spPr/>
    </dgm:pt>
    <dgm:pt modelId="{CBEB616F-4C4B-462C-88C4-00FDBB1DA5BC}" type="pres">
      <dgm:prSet presAssocID="{00733BBD-CDD1-4A2C-94EE-3FBA3F9000EE}" presName="compNode" presStyleCnt="0"/>
      <dgm:spPr/>
    </dgm:pt>
    <dgm:pt modelId="{776469F7-5094-4140-9958-73FFE70390AF}" type="pres">
      <dgm:prSet presAssocID="{00733BBD-CDD1-4A2C-94EE-3FBA3F9000EE}" presName="iconBgRect" presStyleLbl="bgShp" presStyleIdx="3" presStyleCnt="4"/>
      <dgm:spPr/>
    </dgm:pt>
    <dgm:pt modelId="{D2FDEA97-AD2A-443F-8623-CB0D725F5FAA}" type="pres">
      <dgm:prSet presAssocID="{00733BBD-CDD1-4A2C-94EE-3FBA3F9000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A00B5AC-9561-485B-BBF2-FD737071349D}" type="pres">
      <dgm:prSet presAssocID="{00733BBD-CDD1-4A2C-94EE-3FBA3F9000EE}" presName="spaceRect" presStyleCnt="0"/>
      <dgm:spPr/>
    </dgm:pt>
    <dgm:pt modelId="{C3EC9D06-B667-4DC9-9348-F6B022857DF2}" type="pres">
      <dgm:prSet presAssocID="{00733BBD-CDD1-4A2C-94EE-3FBA3F9000E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D27B110-40CF-4F14-879C-6469C0DE340C}" srcId="{F71B56F2-D0D8-4E7E-B663-E6F208583855}" destId="{0218A973-1EAF-42B9-BFD1-E8FC8B7DB5B4}" srcOrd="0" destOrd="0" parTransId="{2D6C777E-53AB-478C-A027-C95EFD9250D1}" sibTransId="{75F2FEAA-5038-4FE3-9BE9-C4814BE402EB}"/>
    <dgm:cxn modelId="{B2290312-D34E-4C75-9AF1-2F18E5D15B36}" srcId="{F71B56F2-D0D8-4E7E-B663-E6F208583855}" destId="{3F000DD1-DC9B-4DE6-9E1B-90BE9E2AD283}" srcOrd="2" destOrd="0" parTransId="{9950E6D7-7386-418D-917F-256A002C385E}" sibTransId="{5C0D79DB-76B0-4924-95F5-912DC0E3D979}"/>
    <dgm:cxn modelId="{B4131B76-CB32-4CD7-8241-6C692A0EDC13}" srcId="{F71B56F2-D0D8-4E7E-B663-E6F208583855}" destId="{F40CC5D3-7B51-4BD3-96AC-142AF35CE94F}" srcOrd="1" destOrd="0" parTransId="{0FFF292F-635C-4C61-AE43-808708F233ED}" sibTransId="{EFF68BE7-4EFD-4EB3-9A80-FFE98EA620A3}"/>
    <dgm:cxn modelId="{9A999C7F-6CAB-4989-875A-BEFA1451C662}" srcId="{F71B56F2-D0D8-4E7E-B663-E6F208583855}" destId="{00733BBD-CDD1-4A2C-94EE-3FBA3F9000EE}" srcOrd="3" destOrd="0" parTransId="{2BF44F59-1814-4F50-BBBE-58D9F6C214AE}" sibTransId="{D139340B-8314-4CD3-9224-DADBFACF3E45}"/>
    <dgm:cxn modelId="{A728AF84-9432-4ABB-BC66-BB8A2705D236}" type="presOf" srcId="{00733BBD-CDD1-4A2C-94EE-3FBA3F9000EE}" destId="{C3EC9D06-B667-4DC9-9348-F6B022857DF2}" srcOrd="0" destOrd="0" presId="urn:microsoft.com/office/officeart/2018/2/layout/IconCircleList"/>
    <dgm:cxn modelId="{217C768B-0186-4259-9A79-95CDD0974F4D}" type="presOf" srcId="{F40CC5D3-7B51-4BD3-96AC-142AF35CE94F}" destId="{AD652890-7736-4152-9BF9-1494B50EC7CE}" srcOrd="0" destOrd="0" presId="urn:microsoft.com/office/officeart/2018/2/layout/IconCircleList"/>
    <dgm:cxn modelId="{41197092-2437-4B24-B2E4-6D2D0206AB17}" type="presOf" srcId="{3F000DD1-DC9B-4DE6-9E1B-90BE9E2AD283}" destId="{A6F254FF-F3BA-4E5D-93E6-6925788D83C5}" srcOrd="0" destOrd="0" presId="urn:microsoft.com/office/officeart/2018/2/layout/IconCircleList"/>
    <dgm:cxn modelId="{88469EA1-3190-4979-A2EB-23DFF0A99186}" type="presOf" srcId="{EFF68BE7-4EFD-4EB3-9A80-FFE98EA620A3}" destId="{C488CE11-9CAA-4817-87E1-2EB6F0EEBDAE}" srcOrd="0" destOrd="0" presId="urn:microsoft.com/office/officeart/2018/2/layout/IconCircleList"/>
    <dgm:cxn modelId="{543230C6-2B94-483C-A9F3-A132DB8114A8}" type="presOf" srcId="{0218A973-1EAF-42B9-BFD1-E8FC8B7DB5B4}" destId="{CB959272-06C1-4474-82D5-853F37BB8745}" srcOrd="0" destOrd="0" presId="urn:microsoft.com/office/officeart/2018/2/layout/IconCircleList"/>
    <dgm:cxn modelId="{20A573DE-F1A9-49F4-AEA5-E6AE5C5C0C28}" type="presOf" srcId="{5C0D79DB-76B0-4924-95F5-912DC0E3D979}" destId="{F235E9A7-3277-41EF-86FB-5E23D481413F}" srcOrd="0" destOrd="0" presId="urn:microsoft.com/office/officeart/2018/2/layout/IconCircleList"/>
    <dgm:cxn modelId="{DC2B8FE1-F01A-45D7-9934-E984577948F1}" type="presOf" srcId="{F71B56F2-D0D8-4E7E-B663-E6F208583855}" destId="{B0217FCA-EA23-4127-8B9E-67FC1BA207AC}" srcOrd="0" destOrd="0" presId="urn:microsoft.com/office/officeart/2018/2/layout/IconCircleList"/>
    <dgm:cxn modelId="{E41380E2-2D2F-47D1-B452-287DBFDD4EB9}" type="presOf" srcId="{75F2FEAA-5038-4FE3-9BE9-C4814BE402EB}" destId="{A6EA72E1-DEA6-4FE2-86D4-D25F5CD10460}" srcOrd="0" destOrd="0" presId="urn:microsoft.com/office/officeart/2018/2/layout/IconCircleList"/>
    <dgm:cxn modelId="{1270F39E-637E-4B41-B616-7761D9202FDE}" type="presParOf" srcId="{B0217FCA-EA23-4127-8B9E-67FC1BA207AC}" destId="{D1BC41CC-F254-48BA-9FFD-2EFC833D4EEB}" srcOrd="0" destOrd="0" presId="urn:microsoft.com/office/officeart/2018/2/layout/IconCircleList"/>
    <dgm:cxn modelId="{85645DFB-E102-4090-88D6-05FE838C9CFB}" type="presParOf" srcId="{D1BC41CC-F254-48BA-9FFD-2EFC833D4EEB}" destId="{B5D76638-F909-4B1E-A539-C31F7B9FCBCD}" srcOrd="0" destOrd="0" presId="urn:microsoft.com/office/officeart/2018/2/layout/IconCircleList"/>
    <dgm:cxn modelId="{FD7C9E04-4EDF-4107-A662-E0396B73BCBB}" type="presParOf" srcId="{B5D76638-F909-4B1E-A539-C31F7B9FCBCD}" destId="{E224513C-E20A-4376-9967-DDFB5B569C09}" srcOrd="0" destOrd="0" presId="urn:microsoft.com/office/officeart/2018/2/layout/IconCircleList"/>
    <dgm:cxn modelId="{B77171FD-1ADE-470A-9647-87BE6B2B1CB5}" type="presParOf" srcId="{B5D76638-F909-4B1E-A539-C31F7B9FCBCD}" destId="{9FA0BA04-0529-4639-8F6B-24CC212977E1}" srcOrd="1" destOrd="0" presId="urn:microsoft.com/office/officeart/2018/2/layout/IconCircleList"/>
    <dgm:cxn modelId="{7AC18883-2D6F-4D16-8B55-81077C1160B7}" type="presParOf" srcId="{B5D76638-F909-4B1E-A539-C31F7B9FCBCD}" destId="{D1977410-12C3-4601-B3D2-BE649D464B77}" srcOrd="2" destOrd="0" presId="urn:microsoft.com/office/officeart/2018/2/layout/IconCircleList"/>
    <dgm:cxn modelId="{BA2EF8AE-8C2B-4E7E-89A3-1B8A762FE549}" type="presParOf" srcId="{B5D76638-F909-4B1E-A539-C31F7B9FCBCD}" destId="{CB959272-06C1-4474-82D5-853F37BB8745}" srcOrd="3" destOrd="0" presId="urn:microsoft.com/office/officeart/2018/2/layout/IconCircleList"/>
    <dgm:cxn modelId="{FA2A1326-2755-4562-8B3C-0757702D8792}" type="presParOf" srcId="{D1BC41CC-F254-48BA-9FFD-2EFC833D4EEB}" destId="{A6EA72E1-DEA6-4FE2-86D4-D25F5CD10460}" srcOrd="1" destOrd="0" presId="urn:microsoft.com/office/officeart/2018/2/layout/IconCircleList"/>
    <dgm:cxn modelId="{54898036-690F-4F6C-8CFA-4727A9078B33}" type="presParOf" srcId="{D1BC41CC-F254-48BA-9FFD-2EFC833D4EEB}" destId="{21933EE0-929E-42E6-BBB8-E8F314FE47A9}" srcOrd="2" destOrd="0" presId="urn:microsoft.com/office/officeart/2018/2/layout/IconCircleList"/>
    <dgm:cxn modelId="{7B086FB5-E1CD-4831-8992-B4532CD92439}" type="presParOf" srcId="{21933EE0-929E-42E6-BBB8-E8F314FE47A9}" destId="{D5426966-0CFA-4CF5-8350-D72E2CC2E4D7}" srcOrd="0" destOrd="0" presId="urn:microsoft.com/office/officeart/2018/2/layout/IconCircleList"/>
    <dgm:cxn modelId="{88B54906-3972-441E-8AC6-89FF02B5B457}" type="presParOf" srcId="{21933EE0-929E-42E6-BBB8-E8F314FE47A9}" destId="{93008BA0-8BF6-4B82-AAB0-5C4A47A162C5}" srcOrd="1" destOrd="0" presId="urn:microsoft.com/office/officeart/2018/2/layout/IconCircleList"/>
    <dgm:cxn modelId="{FE8727B7-3870-4F02-8485-F90E796B2141}" type="presParOf" srcId="{21933EE0-929E-42E6-BBB8-E8F314FE47A9}" destId="{366F5123-69F6-49E6-AC39-B53CDDAB8ABE}" srcOrd="2" destOrd="0" presId="urn:microsoft.com/office/officeart/2018/2/layout/IconCircleList"/>
    <dgm:cxn modelId="{81C61380-581E-4DC9-8EB5-238D0D506DE3}" type="presParOf" srcId="{21933EE0-929E-42E6-BBB8-E8F314FE47A9}" destId="{AD652890-7736-4152-9BF9-1494B50EC7CE}" srcOrd="3" destOrd="0" presId="urn:microsoft.com/office/officeart/2018/2/layout/IconCircleList"/>
    <dgm:cxn modelId="{D380A720-ED9D-427E-A9DE-31308BCCC3B8}" type="presParOf" srcId="{D1BC41CC-F254-48BA-9FFD-2EFC833D4EEB}" destId="{C488CE11-9CAA-4817-87E1-2EB6F0EEBDAE}" srcOrd="3" destOrd="0" presId="urn:microsoft.com/office/officeart/2018/2/layout/IconCircleList"/>
    <dgm:cxn modelId="{9EA27B65-569F-4876-943D-CBEBDFC21A3D}" type="presParOf" srcId="{D1BC41CC-F254-48BA-9FFD-2EFC833D4EEB}" destId="{F936CFFB-274E-4431-A743-92566418E87D}" srcOrd="4" destOrd="0" presId="urn:microsoft.com/office/officeart/2018/2/layout/IconCircleList"/>
    <dgm:cxn modelId="{E8A5651D-658D-49DC-A963-D6E8BA2BC915}" type="presParOf" srcId="{F936CFFB-274E-4431-A743-92566418E87D}" destId="{EFE7DC1B-B2E2-4F78-85A3-2DA38FE36C7F}" srcOrd="0" destOrd="0" presId="urn:microsoft.com/office/officeart/2018/2/layout/IconCircleList"/>
    <dgm:cxn modelId="{CCF89A0C-5479-4E9D-8BD3-F7B04FCC818E}" type="presParOf" srcId="{F936CFFB-274E-4431-A743-92566418E87D}" destId="{80B7E2E5-8E66-4349-9F76-AA580D3E9533}" srcOrd="1" destOrd="0" presId="urn:microsoft.com/office/officeart/2018/2/layout/IconCircleList"/>
    <dgm:cxn modelId="{2869B4FA-87BC-4F0A-A8E2-F9DF0D9E4544}" type="presParOf" srcId="{F936CFFB-274E-4431-A743-92566418E87D}" destId="{C00FD1BF-8C84-4943-87DD-6C366F3C541B}" srcOrd="2" destOrd="0" presId="urn:microsoft.com/office/officeart/2018/2/layout/IconCircleList"/>
    <dgm:cxn modelId="{454E6A53-F87F-46E4-B764-764A42661251}" type="presParOf" srcId="{F936CFFB-274E-4431-A743-92566418E87D}" destId="{A6F254FF-F3BA-4E5D-93E6-6925788D83C5}" srcOrd="3" destOrd="0" presId="urn:microsoft.com/office/officeart/2018/2/layout/IconCircleList"/>
    <dgm:cxn modelId="{64A60121-72D3-4644-8FD4-18AAFB343528}" type="presParOf" srcId="{D1BC41CC-F254-48BA-9FFD-2EFC833D4EEB}" destId="{F235E9A7-3277-41EF-86FB-5E23D481413F}" srcOrd="5" destOrd="0" presId="urn:microsoft.com/office/officeart/2018/2/layout/IconCircleList"/>
    <dgm:cxn modelId="{9F499962-DC32-42B9-A52F-814A5216EBD5}" type="presParOf" srcId="{D1BC41CC-F254-48BA-9FFD-2EFC833D4EEB}" destId="{CBEB616F-4C4B-462C-88C4-00FDBB1DA5BC}" srcOrd="6" destOrd="0" presId="urn:microsoft.com/office/officeart/2018/2/layout/IconCircleList"/>
    <dgm:cxn modelId="{C6060FF0-ED15-4356-AFCA-BA21B903C917}" type="presParOf" srcId="{CBEB616F-4C4B-462C-88C4-00FDBB1DA5BC}" destId="{776469F7-5094-4140-9958-73FFE70390AF}" srcOrd="0" destOrd="0" presId="urn:microsoft.com/office/officeart/2018/2/layout/IconCircleList"/>
    <dgm:cxn modelId="{68834CB4-FBD8-4C05-A7C3-21413FA9EB8F}" type="presParOf" srcId="{CBEB616F-4C4B-462C-88C4-00FDBB1DA5BC}" destId="{D2FDEA97-AD2A-443F-8623-CB0D725F5FAA}" srcOrd="1" destOrd="0" presId="urn:microsoft.com/office/officeart/2018/2/layout/IconCircleList"/>
    <dgm:cxn modelId="{A0D3E906-57B8-4059-A1E8-DA11264CCA30}" type="presParOf" srcId="{CBEB616F-4C4B-462C-88C4-00FDBB1DA5BC}" destId="{3A00B5AC-9561-485B-BBF2-FD737071349D}" srcOrd="2" destOrd="0" presId="urn:microsoft.com/office/officeart/2018/2/layout/IconCircleList"/>
    <dgm:cxn modelId="{707DB5F4-828B-47DF-8147-8D2C90687B56}" type="presParOf" srcId="{CBEB616F-4C4B-462C-88C4-00FDBB1DA5BC}" destId="{C3EC9D06-B667-4DC9-9348-F6B022857DF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99041F-489F-4DFE-8C61-3A24BCD76BA5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B50173-E5E4-400F-A996-3BBCE6D01A26}">
      <dgm:prSet phldrT="[Text]"/>
      <dgm:spPr/>
      <dgm:t>
        <a:bodyPr/>
        <a:lstStyle/>
        <a:p>
          <a:r>
            <a:rPr lang="en-GB" b="1" dirty="0"/>
            <a:t>Minutes</a:t>
          </a:r>
        </a:p>
      </dgm:t>
    </dgm:pt>
    <dgm:pt modelId="{531D372B-C1AC-4C13-9E9F-3E0CEBDBADBB}" type="parTrans" cxnId="{DB2BC9E9-2C14-47FC-9CE1-3827915EC589}">
      <dgm:prSet/>
      <dgm:spPr/>
      <dgm:t>
        <a:bodyPr/>
        <a:lstStyle/>
        <a:p>
          <a:endParaRPr lang="en-GB"/>
        </a:p>
      </dgm:t>
    </dgm:pt>
    <dgm:pt modelId="{6D0A508E-E114-47D4-88CA-3DF509B620A9}" type="sibTrans" cxnId="{DB2BC9E9-2C14-47FC-9CE1-3827915EC589}">
      <dgm:prSet/>
      <dgm:spPr/>
      <dgm:t>
        <a:bodyPr/>
        <a:lstStyle/>
        <a:p>
          <a:endParaRPr lang="en-GB"/>
        </a:p>
      </dgm:t>
    </dgm:pt>
    <dgm:pt modelId="{93B0352D-6FE9-40B9-8F07-5ADD9B65DA21}">
      <dgm:prSet phldrT="[Text]"/>
      <dgm:spPr/>
      <dgm:t>
        <a:bodyPr/>
        <a:lstStyle/>
        <a:p>
          <a:r>
            <a:rPr lang="en-GB" b="1" dirty="0"/>
            <a:t>Days</a:t>
          </a:r>
        </a:p>
      </dgm:t>
    </dgm:pt>
    <dgm:pt modelId="{366D5316-C09C-49D2-8A01-AED5B14DA24C}" type="parTrans" cxnId="{0DED541E-9065-43E2-B5F8-3DA0A3D4B18A}">
      <dgm:prSet/>
      <dgm:spPr/>
      <dgm:t>
        <a:bodyPr/>
        <a:lstStyle/>
        <a:p>
          <a:endParaRPr lang="en-GB"/>
        </a:p>
      </dgm:t>
    </dgm:pt>
    <dgm:pt modelId="{1337D871-9EF0-49B3-A04A-F763EB772405}" type="sibTrans" cxnId="{0DED541E-9065-43E2-B5F8-3DA0A3D4B18A}">
      <dgm:prSet/>
      <dgm:spPr/>
      <dgm:t>
        <a:bodyPr/>
        <a:lstStyle/>
        <a:p>
          <a:endParaRPr lang="en-GB"/>
        </a:p>
      </dgm:t>
    </dgm:pt>
    <dgm:pt modelId="{2785FFD1-A54B-4B07-A019-45E8F2C0FCEB}">
      <dgm:prSet phldrT="[Text]"/>
      <dgm:spPr/>
      <dgm:t>
        <a:bodyPr/>
        <a:lstStyle/>
        <a:p>
          <a:r>
            <a:rPr lang="en-GB" b="1" dirty="0"/>
            <a:t>Weeks</a:t>
          </a:r>
        </a:p>
      </dgm:t>
    </dgm:pt>
    <dgm:pt modelId="{69086BEC-A3E8-4307-A940-82CF20EC03A1}" type="parTrans" cxnId="{36469A1F-7C8F-448C-9808-4C4E06C66F24}">
      <dgm:prSet/>
      <dgm:spPr/>
      <dgm:t>
        <a:bodyPr/>
        <a:lstStyle/>
        <a:p>
          <a:endParaRPr lang="en-GB"/>
        </a:p>
      </dgm:t>
    </dgm:pt>
    <dgm:pt modelId="{3676A518-926D-451B-9BDE-499C86A9E48D}" type="sibTrans" cxnId="{36469A1F-7C8F-448C-9808-4C4E06C66F24}">
      <dgm:prSet/>
      <dgm:spPr/>
      <dgm:t>
        <a:bodyPr/>
        <a:lstStyle/>
        <a:p>
          <a:endParaRPr lang="en-GB"/>
        </a:p>
      </dgm:t>
    </dgm:pt>
    <dgm:pt modelId="{E522C6A7-C82F-46BA-915C-2E285C5436FD}">
      <dgm:prSet phldrT="[Text]"/>
      <dgm:spPr/>
      <dgm:t>
        <a:bodyPr/>
        <a:lstStyle/>
        <a:p>
          <a:r>
            <a:rPr lang="en-GB" b="1" dirty="0"/>
            <a:t>Months </a:t>
          </a:r>
        </a:p>
      </dgm:t>
    </dgm:pt>
    <dgm:pt modelId="{EC3D75AC-3F49-4D66-9430-9F2AE345BAA9}" type="parTrans" cxnId="{FCA32BA8-8CAD-418D-805E-B9A5F6D1D0EE}">
      <dgm:prSet/>
      <dgm:spPr/>
      <dgm:t>
        <a:bodyPr/>
        <a:lstStyle/>
        <a:p>
          <a:endParaRPr lang="en-GB"/>
        </a:p>
      </dgm:t>
    </dgm:pt>
    <dgm:pt modelId="{A05C75A0-8DCF-4E9D-8A2B-11D188DB2216}" type="sibTrans" cxnId="{FCA32BA8-8CAD-418D-805E-B9A5F6D1D0EE}">
      <dgm:prSet/>
      <dgm:spPr/>
      <dgm:t>
        <a:bodyPr/>
        <a:lstStyle/>
        <a:p>
          <a:endParaRPr lang="en-GB"/>
        </a:p>
      </dgm:t>
    </dgm:pt>
    <dgm:pt modelId="{1174BDCB-42D6-4749-8CE1-FD83BBFC52A0}">
      <dgm:prSet phldrT="[Text]"/>
      <dgm:spPr/>
      <dgm:t>
        <a:bodyPr/>
        <a:lstStyle/>
        <a:p>
          <a:r>
            <a:rPr lang="en-GB" b="1" dirty="0"/>
            <a:t>Years</a:t>
          </a:r>
        </a:p>
      </dgm:t>
    </dgm:pt>
    <dgm:pt modelId="{B16B2D86-D410-47F9-B7DB-E30B83EB8899}" type="parTrans" cxnId="{2639396F-CE07-431E-A5AB-0EC4D84DB62E}">
      <dgm:prSet/>
      <dgm:spPr/>
      <dgm:t>
        <a:bodyPr/>
        <a:lstStyle/>
        <a:p>
          <a:endParaRPr lang="en-GB"/>
        </a:p>
      </dgm:t>
    </dgm:pt>
    <dgm:pt modelId="{87995977-A847-4DDD-97DA-A82B960A6E08}" type="sibTrans" cxnId="{2639396F-CE07-431E-A5AB-0EC4D84DB62E}">
      <dgm:prSet/>
      <dgm:spPr/>
      <dgm:t>
        <a:bodyPr/>
        <a:lstStyle/>
        <a:p>
          <a:endParaRPr lang="en-GB"/>
        </a:p>
      </dgm:t>
    </dgm:pt>
    <dgm:pt modelId="{9708243B-0A7E-47FD-B7AC-79EB28C80B23}">
      <dgm:prSet/>
      <dgm:spPr/>
      <dgm:t>
        <a:bodyPr/>
        <a:lstStyle/>
        <a:p>
          <a:r>
            <a:rPr lang="en-GB" dirty="0"/>
            <a:t>Social Media</a:t>
          </a:r>
        </a:p>
      </dgm:t>
    </dgm:pt>
    <dgm:pt modelId="{C7804EFB-8897-4920-98FD-02D6619D43EF}" type="parTrans" cxnId="{37DC3D31-4508-4256-AEEF-DC9270120440}">
      <dgm:prSet/>
      <dgm:spPr/>
      <dgm:t>
        <a:bodyPr/>
        <a:lstStyle/>
        <a:p>
          <a:endParaRPr lang="en-GB"/>
        </a:p>
      </dgm:t>
    </dgm:pt>
    <dgm:pt modelId="{B8F0897F-AE67-45D0-B8AB-10AD17C880E7}" type="sibTrans" cxnId="{37DC3D31-4508-4256-AEEF-DC9270120440}">
      <dgm:prSet/>
      <dgm:spPr/>
      <dgm:t>
        <a:bodyPr/>
        <a:lstStyle/>
        <a:p>
          <a:endParaRPr lang="en-GB"/>
        </a:p>
      </dgm:t>
    </dgm:pt>
    <dgm:pt modelId="{5BDE9280-6EDD-4E94-BD49-6E93E005CD29}">
      <dgm:prSet/>
      <dgm:spPr/>
      <dgm:t>
        <a:bodyPr/>
        <a:lstStyle/>
        <a:p>
          <a:r>
            <a:rPr lang="en-GB" dirty="0"/>
            <a:t>News sites, radio, online news</a:t>
          </a:r>
        </a:p>
      </dgm:t>
    </dgm:pt>
    <dgm:pt modelId="{B95D1112-C605-4530-906C-9931495F8BFF}" type="parTrans" cxnId="{42994259-8B87-4252-AE51-8C73F2551059}">
      <dgm:prSet/>
      <dgm:spPr/>
      <dgm:t>
        <a:bodyPr/>
        <a:lstStyle/>
        <a:p>
          <a:endParaRPr lang="en-GB"/>
        </a:p>
      </dgm:t>
    </dgm:pt>
    <dgm:pt modelId="{C820A859-9D47-4078-B8C1-92F058B73485}" type="sibTrans" cxnId="{42994259-8B87-4252-AE51-8C73F2551059}">
      <dgm:prSet/>
      <dgm:spPr/>
      <dgm:t>
        <a:bodyPr/>
        <a:lstStyle/>
        <a:p>
          <a:endParaRPr lang="en-GB"/>
        </a:p>
      </dgm:t>
    </dgm:pt>
    <dgm:pt modelId="{482A7DC6-F360-439A-ADEE-6F723512250B}">
      <dgm:prSet/>
      <dgm:spPr/>
      <dgm:t>
        <a:bodyPr/>
        <a:lstStyle/>
        <a:p>
          <a:r>
            <a:rPr lang="en-GB" dirty="0"/>
            <a:t>Print Magazines</a:t>
          </a:r>
        </a:p>
      </dgm:t>
    </dgm:pt>
    <dgm:pt modelId="{DB4BE618-AAE3-41F9-8448-B5D0699A1878}" type="parTrans" cxnId="{79AE0183-6F53-41FA-A241-47BDCC1FCABF}">
      <dgm:prSet/>
      <dgm:spPr/>
      <dgm:t>
        <a:bodyPr/>
        <a:lstStyle/>
        <a:p>
          <a:endParaRPr lang="en-GB"/>
        </a:p>
      </dgm:t>
    </dgm:pt>
    <dgm:pt modelId="{EC7576A8-730B-4884-AEE5-1B7BF1038B09}" type="sibTrans" cxnId="{79AE0183-6F53-41FA-A241-47BDCC1FCABF}">
      <dgm:prSet/>
      <dgm:spPr/>
      <dgm:t>
        <a:bodyPr/>
        <a:lstStyle/>
        <a:p>
          <a:endParaRPr lang="en-GB"/>
        </a:p>
      </dgm:t>
    </dgm:pt>
    <dgm:pt modelId="{87F5DE8F-9AD4-4B6C-B0F7-2695517C073C}">
      <dgm:prSet/>
      <dgm:spPr/>
      <dgm:t>
        <a:bodyPr/>
        <a:lstStyle/>
        <a:p>
          <a:r>
            <a:rPr lang="en-GB" dirty="0"/>
            <a:t>Academic journals, Trade publications</a:t>
          </a:r>
        </a:p>
      </dgm:t>
    </dgm:pt>
    <dgm:pt modelId="{E7657B2F-7005-4E0F-87BD-675176A7B311}" type="parTrans" cxnId="{CDBB04C3-920A-4B80-AC91-57EC1434725F}">
      <dgm:prSet/>
      <dgm:spPr/>
      <dgm:t>
        <a:bodyPr/>
        <a:lstStyle/>
        <a:p>
          <a:endParaRPr lang="en-GB"/>
        </a:p>
      </dgm:t>
    </dgm:pt>
    <dgm:pt modelId="{8B57D8EE-AC3A-4AF5-A490-3EF9EF812753}" type="sibTrans" cxnId="{CDBB04C3-920A-4B80-AC91-57EC1434725F}">
      <dgm:prSet/>
      <dgm:spPr/>
      <dgm:t>
        <a:bodyPr/>
        <a:lstStyle/>
        <a:p>
          <a:endParaRPr lang="en-GB"/>
        </a:p>
      </dgm:t>
    </dgm:pt>
    <dgm:pt modelId="{B40DC1CB-9D06-4321-8782-52982AA8F516}">
      <dgm:prSet/>
      <dgm:spPr/>
      <dgm:t>
        <a:bodyPr/>
        <a:lstStyle/>
        <a:p>
          <a:r>
            <a:rPr lang="en-GB" dirty="0"/>
            <a:t>Books, Government reports, Academic journals</a:t>
          </a:r>
        </a:p>
      </dgm:t>
    </dgm:pt>
    <dgm:pt modelId="{CDA80245-2B23-49FF-9C1C-690D1874796F}" type="parTrans" cxnId="{681CBE4C-0747-4456-8DC0-891F558518DA}">
      <dgm:prSet/>
      <dgm:spPr/>
      <dgm:t>
        <a:bodyPr/>
        <a:lstStyle/>
        <a:p>
          <a:endParaRPr lang="en-GB"/>
        </a:p>
      </dgm:t>
    </dgm:pt>
    <dgm:pt modelId="{0AB29472-A3C2-4CAB-883C-9B24D1CF361E}" type="sibTrans" cxnId="{681CBE4C-0747-4456-8DC0-891F558518DA}">
      <dgm:prSet/>
      <dgm:spPr/>
      <dgm:t>
        <a:bodyPr/>
        <a:lstStyle/>
        <a:p>
          <a:endParaRPr lang="en-GB"/>
        </a:p>
      </dgm:t>
    </dgm:pt>
    <dgm:pt modelId="{3270E146-E469-4494-98F4-C6509659EC1B}" type="pres">
      <dgm:prSet presAssocID="{8299041F-489F-4DFE-8C61-3A24BCD76BA5}" presName="linearFlow" presStyleCnt="0">
        <dgm:presLayoutVars>
          <dgm:dir/>
          <dgm:animLvl val="lvl"/>
          <dgm:resizeHandles val="exact"/>
        </dgm:presLayoutVars>
      </dgm:prSet>
      <dgm:spPr/>
    </dgm:pt>
    <dgm:pt modelId="{6677A510-765D-4BE7-ACEF-2FA3A49CD533}" type="pres">
      <dgm:prSet presAssocID="{B4B50173-E5E4-400F-A996-3BBCE6D01A26}" presName="composite" presStyleCnt="0"/>
      <dgm:spPr/>
    </dgm:pt>
    <dgm:pt modelId="{C3FAAFD4-0A5E-4D3E-A458-5DB8098B4BD3}" type="pres">
      <dgm:prSet presAssocID="{B4B50173-E5E4-400F-A996-3BBCE6D01A26}" presName="parentText" presStyleLbl="alignNode1" presStyleIdx="0" presStyleCnt="5">
        <dgm:presLayoutVars>
          <dgm:chMax val="1"/>
          <dgm:bulletEnabled val="1"/>
        </dgm:presLayoutVars>
      </dgm:prSet>
      <dgm:spPr/>
    </dgm:pt>
    <dgm:pt modelId="{0453BE25-9609-4A5D-8615-CC54BDCBD869}" type="pres">
      <dgm:prSet presAssocID="{B4B50173-E5E4-400F-A996-3BBCE6D01A26}" presName="descendantText" presStyleLbl="alignAcc1" presStyleIdx="0" presStyleCnt="5">
        <dgm:presLayoutVars>
          <dgm:bulletEnabled val="1"/>
        </dgm:presLayoutVars>
      </dgm:prSet>
      <dgm:spPr/>
    </dgm:pt>
    <dgm:pt modelId="{BE6287B1-A8F7-4CC9-BA70-EEC4413AD55B}" type="pres">
      <dgm:prSet presAssocID="{6D0A508E-E114-47D4-88CA-3DF509B620A9}" presName="sp" presStyleCnt="0"/>
      <dgm:spPr/>
    </dgm:pt>
    <dgm:pt modelId="{531659FB-CA1D-432E-8F55-D3489BB21423}" type="pres">
      <dgm:prSet presAssocID="{93B0352D-6FE9-40B9-8F07-5ADD9B65DA21}" presName="composite" presStyleCnt="0"/>
      <dgm:spPr/>
    </dgm:pt>
    <dgm:pt modelId="{FABEB6B4-0CA6-46FB-9E15-A08C5DCDB478}" type="pres">
      <dgm:prSet presAssocID="{93B0352D-6FE9-40B9-8F07-5ADD9B65DA21}" presName="parentText" presStyleLbl="alignNode1" presStyleIdx="1" presStyleCnt="5">
        <dgm:presLayoutVars>
          <dgm:chMax val="1"/>
          <dgm:bulletEnabled val="1"/>
        </dgm:presLayoutVars>
      </dgm:prSet>
      <dgm:spPr/>
    </dgm:pt>
    <dgm:pt modelId="{42C29FA6-39EA-4452-B810-43A6C8B90541}" type="pres">
      <dgm:prSet presAssocID="{93B0352D-6FE9-40B9-8F07-5ADD9B65DA21}" presName="descendantText" presStyleLbl="alignAcc1" presStyleIdx="1" presStyleCnt="5" custScaleY="96171">
        <dgm:presLayoutVars>
          <dgm:bulletEnabled val="1"/>
        </dgm:presLayoutVars>
      </dgm:prSet>
      <dgm:spPr/>
    </dgm:pt>
    <dgm:pt modelId="{1F5DBEF2-70E2-47E2-AF31-35E12606C882}" type="pres">
      <dgm:prSet presAssocID="{1337D871-9EF0-49B3-A04A-F763EB772405}" presName="sp" presStyleCnt="0"/>
      <dgm:spPr/>
    </dgm:pt>
    <dgm:pt modelId="{7EAE9B33-EDF9-4B0A-9D70-77B20E5309F5}" type="pres">
      <dgm:prSet presAssocID="{2785FFD1-A54B-4B07-A019-45E8F2C0FCEB}" presName="composite" presStyleCnt="0"/>
      <dgm:spPr/>
    </dgm:pt>
    <dgm:pt modelId="{162A7034-73F6-43FF-A44D-3CD45A2BD962}" type="pres">
      <dgm:prSet presAssocID="{2785FFD1-A54B-4B07-A019-45E8F2C0FCEB}" presName="parentText" presStyleLbl="alignNode1" presStyleIdx="2" presStyleCnt="5">
        <dgm:presLayoutVars>
          <dgm:chMax val="1"/>
          <dgm:bulletEnabled val="1"/>
        </dgm:presLayoutVars>
      </dgm:prSet>
      <dgm:spPr/>
    </dgm:pt>
    <dgm:pt modelId="{C58A4D76-8FCC-4BF8-9F06-293BD3ADFC55}" type="pres">
      <dgm:prSet presAssocID="{2785FFD1-A54B-4B07-A019-45E8F2C0FCEB}" presName="descendantText" presStyleLbl="alignAcc1" presStyleIdx="2" presStyleCnt="5">
        <dgm:presLayoutVars>
          <dgm:bulletEnabled val="1"/>
        </dgm:presLayoutVars>
      </dgm:prSet>
      <dgm:spPr/>
    </dgm:pt>
    <dgm:pt modelId="{4BE81CDF-A2C7-4DEB-815E-9E7D39181FA2}" type="pres">
      <dgm:prSet presAssocID="{3676A518-926D-451B-9BDE-499C86A9E48D}" presName="sp" presStyleCnt="0"/>
      <dgm:spPr/>
    </dgm:pt>
    <dgm:pt modelId="{538753EA-EBE7-4965-B314-B2DDBBC67639}" type="pres">
      <dgm:prSet presAssocID="{E522C6A7-C82F-46BA-915C-2E285C5436FD}" presName="composite" presStyleCnt="0"/>
      <dgm:spPr/>
    </dgm:pt>
    <dgm:pt modelId="{27176BEF-B8E3-4340-9D2F-797B42B94060}" type="pres">
      <dgm:prSet presAssocID="{E522C6A7-C82F-46BA-915C-2E285C5436FD}" presName="parentText" presStyleLbl="alignNode1" presStyleIdx="3" presStyleCnt="5">
        <dgm:presLayoutVars>
          <dgm:chMax val="1"/>
          <dgm:bulletEnabled val="1"/>
        </dgm:presLayoutVars>
      </dgm:prSet>
      <dgm:spPr/>
    </dgm:pt>
    <dgm:pt modelId="{A7802D00-749D-42C4-93C5-ECBF0414F137}" type="pres">
      <dgm:prSet presAssocID="{E522C6A7-C82F-46BA-915C-2E285C5436FD}" presName="descendantText" presStyleLbl="alignAcc1" presStyleIdx="3" presStyleCnt="5">
        <dgm:presLayoutVars>
          <dgm:bulletEnabled val="1"/>
        </dgm:presLayoutVars>
      </dgm:prSet>
      <dgm:spPr/>
    </dgm:pt>
    <dgm:pt modelId="{4EFFD9CE-7581-4FBD-A476-FD3A92E36B8F}" type="pres">
      <dgm:prSet presAssocID="{A05C75A0-8DCF-4E9D-8A2B-11D188DB2216}" presName="sp" presStyleCnt="0"/>
      <dgm:spPr/>
    </dgm:pt>
    <dgm:pt modelId="{1DF89E74-0E9B-473F-99F1-79CF2ED253EB}" type="pres">
      <dgm:prSet presAssocID="{1174BDCB-42D6-4749-8CE1-FD83BBFC52A0}" presName="composite" presStyleCnt="0"/>
      <dgm:spPr/>
    </dgm:pt>
    <dgm:pt modelId="{89752B8C-393A-4520-B704-2088F5BBA81D}" type="pres">
      <dgm:prSet presAssocID="{1174BDCB-42D6-4749-8CE1-FD83BBFC52A0}" presName="parentText" presStyleLbl="alignNode1" presStyleIdx="4" presStyleCnt="5">
        <dgm:presLayoutVars>
          <dgm:chMax val="1"/>
          <dgm:bulletEnabled val="1"/>
        </dgm:presLayoutVars>
      </dgm:prSet>
      <dgm:spPr/>
    </dgm:pt>
    <dgm:pt modelId="{7AB3CDF6-CCC5-4D0E-8082-7CAEAC8575DE}" type="pres">
      <dgm:prSet presAssocID="{1174BDCB-42D6-4749-8CE1-FD83BBFC52A0}" presName="descendantText" presStyleLbl="alignAcc1" presStyleIdx="4" presStyleCnt="5">
        <dgm:presLayoutVars>
          <dgm:bulletEnabled val="1"/>
        </dgm:presLayoutVars>
      </dgm:prSet>
      <dgm:spPr/>
    </dgm:pt>
  </dgm:ptLst>
  <dgm:cxnLst>
    <dgm:cxn modelId="{31871409-E97F-4A2A-9704-5A08A9DB5B54}" type="presOf" srcId="{E522C6A7-C82F-46BA-915C-2E285C5436FD}" destId="{27176BEF-B8E3-4340-9D2F-797B42B94060}" srcOrd="0" destOrd="0" presId="urn:microsoft.com/office/officeart/2005/8/layout/chevron2"/>
    <dgm:cxn modelId="{0DED541E-9065-43E2-B5F8-3DA0A3D4B18A}" srcId="{8299041F-489F-4DFE-8C61-3A24BCD76BA5}" destId="{93B0352D-6FE9-40B9-8F07-5ADD9B65DA21}" srcOrd="1" destOrd="0" parTransId="{366D5316-C09C-49D2-8A01-AED5B14DA24C}" sibTransId="{1337D871-9EF0-49B3-A04A-F763EB772405}"/>
    <dgm:cxn modelId="{36469A1F-7C8F-448C-9808-4C4E06C66F24}" srcId="{8299041F-489F-4DFE-8C61-3A24BCD76BA5}" destId="{2785FFD1-A54B-4B07-A019-45E8F2C0FCEB}" srcOrd="2" destOrd="0" parTransId="{69086BEC-A3E8-4307-A940-82CF20EC03A1}" sibTransId="{3676A518-926D-451B-9BDE-499C86A9E48D}"/>
    <dgm:cxn modelId="{019F4E27-2C14-4CF3-BDA0-EF87D0980A64}" type="presOf" srcId="{2785FFD1-A54B-4B07-A019-45E8F2C0FCEB}" destId="{162A7034-73F6-43FF-A44D-3CD45A2BD962}" srcOrd="0" destOrd="0" presId="urn:microsoft.com/office/officeart/2005/8/layout/chevron2"/>
    <dgm:cxn modelId="{939B7E2A-03FE-4989-8B1D-26C3DE73B7E4}" type="presOf" srcId="{8299041F-489F-4DFE-8C61-3A24BCD76BA5}" destId="{3270E146-E469-4494-98F4-C6509659EC1B}" srcOrd="0" destOrd="0" presId="urn:microsoft.com/office/officeart/2005/8/layout/chevron2"/>
    <dgm:cxn modelId="{37DC3D31-4508-4256-AEEF-DC9270120440}" srcId="{B4B50173-E5E4-400F-A996-3BBCE6D01A26}" destId="{9708243B-0A7E-47FD-B7AC-79EB28C80B23}" srcOrd="0" destOrd="0" parTransId="{C7804EFB-8897-4920-98FD-02D6619D43EF}" sibTransId="{B8F0897F-AE67-45D0-B8AB-10AD17C880E7}"/>
    <dgm:cxn modelId="{F6FC4F3B-4D0D-429C-85D7-543F2B84AFD6}" type="presOf" srcId="{1174BDCB-42D6-4749-8CE1-FD83BBFC52A0}" destId="{89752B8C-393A-4520-B704-2088F5BBA81D}" srcOrd="0" destOrd="0" presId="urn:microsoft.com/office/officeart/2005/8/layout/chevron2"/>
    <dgm:cxn modelId="{63F7A63F-A4A4-46F6-87EA-0F4A4E5C8F6B}" type="presOf" srcId="{93B0352D-6FE9-40B9-8F07-5ADD9B65DA21}" destId="{FABEB6B4-0CA6-46FB-9E15-A08C5DCDB478}" srcOrd="0" destOrd="0" presId="urn:microsoft.com/office/officeart/2005/8/layout/chevron2"/>
    <dgm:cxn modelId="{3C12D45F-33A5-4717-B8DD-3EFF1808A201}" type="presOf" srcId="{482A7DC6-F360-439A-ADEE-6F723512250B}" destId="{C58A4D76-8FCC-4BF8-9F06-293BD3ADFC55}" srcOrd="0" destOrd="0" presId="urn:microsoft.com/office/officeart/2005/8/layout/chevron2"/>
    <dgm:cxn modelId="{928A844B-0368-487B-B626-21FCA48C4DBC}" type="presOf" srcId="{87F5DE8F-9AD4-4B6C-B0F7-2695517C073C}" destId="{A7802D00-749D-42C4-93C5-ECBF0414F137}" srcOrd="0" destOrd="0" presId="urn:microsoft.com/office/officeart/2005/8/layout/chevron2"/>
    <dgm:cxn modelId="{681CBE4C-0747-4456-8DC0-891F558518DA}" srcId="{1174BDCB-42D6-4749-8CE1-FD83BBFC52A0}" destId="{B40DC1CB-9D06-4321-8782-52982AA8F516}" srcOrd="0" destOrd="0" parTransId="{CDA80245-2B23-49FF-9C1C-690D1874796F}" sibTransId="{0AB29472-A3C2-4CAB-883C-9B24D1CF361E}"/>
    <dgm:cxn modelId="{2639396F-CE07-431E-A5AB-0EC4D84DB62E}" srcId="{8299041F-489F-4DFE-8C61-3A24BCD76BA5}" destId="{1174BDCB-42D6-4749-8CE1-FD83BBFC52A0}" srcOrd="4" destOrd="0" parTransId="{B16B2D86-D410-47F9-B7DB-E30B83EB8899}" sibTransId="{87995977-A847-4DDD-97DA-A82B960A6E08}"/>
    <dgm:cxn modelId="{42994259-8B87-4252-AE51-8C73F2551059}" srcId="{93B0352D-6FE9-40B9-8F07-5ADD9B65DA21}" destId="{5BDE9280-6EDD-4E94-BD49-6E93E005CD29}" srcOrd="0" destOrd="0" parTransId="{B95D1112-C605-4530-906C-9931495F8BFF}" sibTransId="{C820A859-9D47-4078-B8C1-92F058B73485}"/>
    <dgm:cxn modelId="{4B2B797D-601B-4F7E-A97C-76F3FE3A972B}" type="presOf" srcId="{B4B50173-E5E4-400F-A996-3BBCE6D01A26}" destId="{C3FAAFD4-0A5E-4D3E-A458-5DB8098B4BD3}" srcOrd="0" destOrd="0" presId="urn:microsoft.com/office/officeart/2005/8/layout/chevron2"/>
    <dgm:cxn modelId="{79AE0183-6F53-41FA-A241-47BDCC1FCABF}" srcId="{2785FFD1-A54B-4B07-A019-45E8F2C0FCEB}" destId="{482A7DC6-F360-439A-ADEE-6F723512250B}" srcOrd="0" destOrd="0" parTransId="{DB4BE618-AAE3-41F9-8448-B5D0699A1878}" sibTransId="{EC7576A8-730B-4884-AEE5-1B7BF1038B09}"/>
    <dgm:cxn modelId="{0244C293-BF0C-4FD1-BB33-F0D0890B3F9A}" type="presOf" srcId="{5BDE9280-6EDD-4E94-BD49-6E93E005CD29}" destId="{42C29FA6-39EA-4452-B810-43A6C8B90541}" srcOrd="0" destOrd="0" presId="urn:microsoft.com/office/officeart/2005/8/layout/chevron2"/>
    <dgm:cxn modelId="{FCA32BA8-8CAD-418D-805E-B9A5F6D1D0EE}" srcId="{8299041F-489F-4DFE-8C61-3A24BCD76BA5}" destId="{E522C6A7-C82F-46BA-915C-2E285C5436FD}" srcOrd="3" destOrd="0" parTransId="{EC3D75AC-3F49-4D66-9430-9F2AE345BAA9}" sibTransId="{A05C75A0-8DCF-4E9D-8A2B-11D188DB2216}"/>
    <dgm:cxn modelId="{CDBB04C3-920A-4B80-AC91-57EC1434725F}" srcId="{E522C6A7-C82F-46BA-915C-2E285C5436FD}" destId="{87F5DE8F-9AD4-4B6C-B0F7-2695517C073C}" srcOrd="0" destOrd="0" parTransId="{E7657B2F-7005-4E0F-87BD-675176A7B311}" sibTransId="{8B57D8EE-AC3A-4AF5-A490-3EF9EF812753}"/>
    <dgm:cxn modelId="{CAA40CD3-A899-4330-B7E1-51EE03FABE12}" type="presOf" srcId="{9708243B-0A7E-47FD-B7AC-79EB28C80B23}" destId="{0453BE25-9609-4A5D-8615-CC54BDCBD869}" srcOrd="0" destOrd="0" presId="urn:microsoft.com/office/officeart/2005/8/layout/chevron2"/>
    <dgm:cxn modelId="{758319DD-6C43-4228-B528-0C31363E8675}" type="presOf" srcId="{B40DC1CB-9D06-4321-8782-52982AA8F516}" destId="{7AB3CDF6-CCC5-4D0E-8082-7CAEAC8575DE}" srcOrd="0" destOrd="0" presId="urn:microsoft.com/office/officeart/2005/8/layout/chevron2"/>
    <dgm:cxn modelId="{DB2BC9E9-2C14-47FC-9CE1-3827915EC589}" srcId="{8299041F-489F-4DFE-8C61-3A24BCD76BA5}" destId="{B4B50173-E5E4-400F-A996-3BBCE6D01A26}" srcOrd="0" destOrd="0" parTransId="{531D372B-C1AC-4C13-9E9F-3E0CEBDBADBB}" sibTransId="{6D0A508E-E114-47D4-88CA-3DF509B620A9}"/>
    <dgm:cxn modelId="{3729CC0D-98C8-4B63-9472-938EFC429220}" type="presParOf" srcId="{3270E146-E469-4494-98F4-C6509659EC1B}" destId="{6677A510-765D-4BE7-ACEF-2FA3A49CD533}" srcOrd="0" destOrd="0" presId="urn:microsoft.com/office/officeart/2005/8/layout/chevron2"/>
    <dgm:cxn modelId="{69D5FC70-1C4E-4AE9-8817-74125380513F}" type="presParOf" srcId="{6677A510-765D-4BE7-ACEF-2FA3A49CD533}" destId="{C3FAAFD4-0A5E-4D3E-A458-5DB8098B4BD3}" srcOrd="0" destOrd="0" presId="urn:microsoft.com/office/officeart/2005/8/layout/chevron2"/>
    <dgm:cxn modelId="{7CF1C680-54BC-4562-906F-048F37D44A96}" type="presParOf" srcId="{6677A510-765D-4BE7-ACEF-2FA3A49CD533}" destId="{0453BE25-9609-4A5D-8615-CC54BDCBD869}" srcOrd="1" destOrd="0" presId="urn:microsoft.com/office/officeart/2005/8/layout/chevron2"/>
    <dgm:cxn modelId="{014AB24E-7CBA-46C8-B842-8551E3C551BE}" type="presParOf" srcId="{3270E146-E469-4494-98F4-C6509659EC1B}" destId="{BE6287B1-A8F7-4CC9-BA70-EEC4413AD55B}" srcOrd="1" destOrd="0" presId="urn:microsoft.com/office/officeart/2005/8/layout/chevron2"/>
    <dgm:cxn modelId="{B1429139-A78E-4555-A5AA-D851E69F44C1}" type="presParOf" srcId="{3270E146-E469-4494-98F4-C6509659EC1B}" destId="{531659FB-CA1D-432E-8F55-D3489BB21423}" srcOrd="2" destOrd="0" presId="urn:microsoft.com/office/officeart/2005/8/layout/chevron2"/>
    <dgm:cxn modelId="{49FA62D5-44B8-4CA1-AE0E-7C704B05D5E1}" type="presParOf" srcId="{531659FB-CA1D-432E-8F55-D3489BB21423}" destId="{FABEB6B4-0CA6-46FB-9E15-A08C5DCDB478}" srcOrd="0" destOrd="0" presId="urn:microsoft.com/office/officeart/2005/8/layout/chevron2"/>
    <dgm:cxn modelId="{52D06911-FF6E-4D99-B151-D80A63571391}" type="presParOf" srcId="{531659FB-CA1D-432E-8F55-D3489BB21423}" destId="{42C29FA6-39EA-4452-B810-43A6C8B90541}" srcOrd="1" destOrd="0" presId="urn:microsoft.com/office/officeart/2005/8/layout/chevron2"/>
    <dgm:cxn modelId="{029FEBEA-EF16-47DF-96CA-74E95584D2FF}" type="presParOf" srcId="{3270E146-E469-4494-98F4-C6509659EC1B}" destId="{1F5DBEF2-70E2-47E2-AF31-35E12606C882}" srcOrd="3" destOrd="0" presId="urn:microsoft.com/office/officeart/2005/8/layout/chevron2"/>
    <dgm:cxn modelId="{E06A8798-E6AD-4F1D-BE00-B20655082D77}" type="presParOf" srcId="{3270E146-E469-4494-98F4-C6509659EC1B}" destId="{7EAE9B33-EDF9-4B0A-9D70-77B20E5309F5}" srcOrd="4" destOrd="0" presId="urn:microsoft.com/office/officeart/2005/8/layout/chevron2"/>
    <dgm:cxn modelId="{D9FA6111-9140-45DF-9419-4111A2C767B5}" type="presParOf" srcId="{7EAE9B33-EDF9-4B0A-9D70-77B20E5309F5}" destId="{162A7034-73F6-43FF-A44D-3CD45A2BD962}" srcOrd="0" destOrd="0" presId="urn:microsoft.com/office/officeart/2005/8/layout/chevron2"/>
    <dgm:cxn modelId="{93F45E21-7DE9-4C6F-8CD9-9F4CE9FB94B9}" type="presParOf" srcId="{7EAE9B33-EDF9-4B0A-9D70-77B20E5309F5}" destId="{C58A4D76-8FCC-4BF8-9F06-293BD3ADFC55}" srcOrd="1" destOrd="0" presId="urn:microsoft.com/office/officeart/2005/8/layout/chevron2"/>
    <dgm:cxn modelId="{7080C30D-DDF8-4F89-AA08-8BE595EF7815}" type="presParOf" srcId="{3270E146-E469-4494-98F4-C6509659EC1B}" destId="{4BE81CDF-A2C7-4DEB-815E-9E7D39181FA2}" srcOrd="5" destOrd="0" presId="urn:microsoft.com/office/officeart/2005/8/layout/chevron2"/>
    <dgm:cxn modelId="{3AE0C16F-F87E-42B1-BC4E-27733E7652CF}" type="presParOf" srcId="{3270E146-E469-4494-98F4-C6509659EC1B}" destId="{538753EA-EBE7-4965-B314-B2DDBBC67639}" srcOrd="6" destOrd="0" presId="urn:microsoft.com/office/officeart/2005/8/layout/chevron2"/>
    <dgm:cxn modelId="{F846DEB4-56BB-44D8-937C-54AEAACDC61C}" type="presParOf" srcId="{538753EA-EBE7-4965-B314-B2DDBBC67639}" destId="{27176BEF-B8E3-4340-9D2F-797B42B94060}" srcOrd="0" destOrd="0" presId="urn:microsoft.com/office/officeart/2005/8/layout/chevron2"/>
    <dgm:cxn modelId="{77FFD81D-0EE2-41C4-846C-5ADC36011F88}" type="presParOf" srcId="{538753EA-EBE7-4965-B314-B2DDBBC67639}" destId="{A7802D00-749D-42C4-93C5-ECBF0414F137}" srcOrd="1" destOrd="0" presId="urn:microsoft.com/office/officeart/2005/8/layout/chevron2"/>
    <dgm:cxn modelId="{9A6D2110-2AD0-4245-BEA0-C172D03E017A}" type="presParOf" srcId="{3270E146-E469-4494-98F4-C6509659EC1B}" destId="{4EFFD9CE-7581-4FBD-A476-FD3A92E36B8F}" srcOrd="7" destOrd="0" presId="urn:microsoft.com/office/officeart/2005/8/layout/chevron2"/>
    <dgm:cxn modelId="{CEFC4A9A-42D1-4E19-BDC5-7EC2AC75D711}" type="presParOf" srcId="{3270E146-E469-4494-98F4-C6509659EC1B}" destId="{1DF89E74-0E9B-473F-99F1-79CF2ED253EB}" srcOrd="8" destOrd="0" presId="urn:microsoft.com/office/officeart/2005/8/layout/chevron2"/>
    <dgm:cxn modelId="{39B0B6DE-D91F-4680-ABC5-3A796E2B0F90}" type="presParOf" srcId="{1DF89E74-0E9B-473F-99F1-79CF2ED253EB}" destId="{89752B8C-393A-4520-B704-2088F5BBA81D}" srcOrd="0" destOrd="0" presId="urn:microsoft.com/office/officeart/2005/8/layout/chevron2"/>
    <dgm:cxn modelId="{A890E6A1-1263-4C90-AF98-C8DC91F2F9B5}" type="presParOf" srcId="{1DF89E74-0E9B-473F-99F1-79CF2ED253EB}" destId="{7AB3CDF6-CCC5-4D0E-8082-7CAEAC8575D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39ED4D-B43E-4806-9217-373F039CB17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B19AAA-E6FE-434E-90A5-747579CFE965}">
      <dgm:prSet/>
      <dgm:spPr/>
      <dgm:t>
        <a:bodyPr/>
        <a:lstStyle/>
        <a:p>
          <a:r>
            <a:rPr lang="en-GB" b="1">
              <a:latin typeface="Corbel" panose="020B0503020204020204"/>
            </a:rPr>
            <a:t>Arrange </a:t>
          </a:r>
          <a:r>
            <a:rPr lang="en-GB" b="0">
              <a:latin typeface="Corbel" panose="020B0503020204020204"/>
            </a:rPr>
            <a:t>alphabetically by author’s surname - or by title if no author </a:t>
          </a:r>
          <a:endParaRPr lang="en-US" b="0"/>
        </a:p>
      </dgm:t>
    </dgm:pt>
    <dgm:pt modelId="{1F7E8F41-EE95-4EF4-B5BD-47D4F029702B}" type="parTrans" cxnId="{53B5918A-CBC4-4DD5-807E-FF6938D32E0F}">
      <dgm:prSet/>
      <dgm:spPr/>
      <dgm:t>
        <a:bodyPr/>
        <a:lstStyle/>
        <a:p>
          <a:endParaRPr lang="en-US"/>
        </a:p>
      </dgm:t>
    </dgm:pt>
    <dgm:pt modelId="{D0B57C1D-1AA5-4165-9C5B-A1E210C70090}" type="sibTrans" cxnId="{53B5918A-CBC4-4DD5-807E-FF6938D32E0F}">
      <dgm:prSet/>
      <dgm:spPr/>
      <dgm:t>
        <a:bodyPr/>
        <a:lstStyle/>
        <a:p>
          <a:endParaRPr lang="en-US"/>
        </a:p>
      </dgm:t>
    </dgm:pt>
    <dgm:pt modelId="{6640551B-64D1-4CD2-AEBB-2ADED2A1A4A2}">
      <dgm:prSet/>
      <dgm:spPr/>
      <dgm:t>
        <a:bodyPr/>
        <a:lstStyle/>
        <a:p>
          <a:r>
            <a:rPr lang="en-GB" b="1"/>
            <a:t>More than one source by the same author </a:t>
          </a:r>
          <a:r>
            <a:rPr lang="en-GB" b="0"/>
            <a:t>- arrange chronologically </a:t>
          </a:r>
          <a:endParaRPr lang="en-US" b="0"/>
        </a:p>
      </dgm:t>
    </dgm:pt>
    <dgm:pt modelId="{7C16B993-545F-4815-B64B-7E8B653CE2DC}" type="parTrans" cxnId="{892F9278-B542-4977-8603-AB7ACBC8EC4B}">
      <dgm:prSet/>
      <dgm:spPr/>
      <dgm:t>
        <a:bodyPr/>
        <a:lstStyle/>
        <a:p>
          <a:endParaRPr lang="en-US"/>
        </a:p>
      </dgm:t>
    </dgm:pt>
    <dgm:pt modelId="{6955D824-5152-4456-8E5B-4A6A6E1839BD}" type="sibTrans" cxnId="{892F9278-B542-4977-8603-AB7ACBC8EC4B}">
      <dgm:prSet/>
      <dgm:spPr/>
      <dgm:t>
        <a:bodyPr/>
        <a:lstStyle/>
        <a:p>
          <a:endParaRPr lang="en-US"/>
        </a:p>
      </dgm:t>
    </dgm:pt>
    <dgm:pt modelId="{4BEEB0C6-97DE-441A-A5B5-EA84D0A91E80}">
      <dgm:prSet/>
      <dgm:spPr/>
      <dgm:t>
        <a:bodyPr/>
        <a:lstStyle/>
        <a:p>
          <a:r>
            <a:rPr lang="en-GB" b="1"/>
            <a:t>List </a:t>
          </a:r>
          <a:r>
            <a:rPr lang="en-GB"/>
            <a:t>all sources cited in your writing</a:t>
          </a:r>
        </a:p>
      </dgm:t>
    </dgm:pt>
    <dgm:pt modelId="{B894C344-7CD6-4016-872B-840CBB86EF72}" type="parTrans" cxnId="{022195DB-94D4-4B35-8A93-8FD1C2F41553}">
      <dgm:prSet/>
      <dgm:spPr/>
      <dgm:t>
        <a:bodyPr/>
        <a:lstStyle/>
        <a:p>
          <a:endParaRPr lang="en-GB"/>
        </a:p>
      </dgm:t>
    </dgm:pt>
    <dgm:pt modelId="{590C4C1E-9085-4FBF-901F-B3CB1D1359A6}" type="sibTrans" cxnId="{022195DB-94D4-4B35-8A93-8FD1C2F41553}">
      <dgm:prSet/>
      <dgm:spPr/>
      <dgm:t>
        <a:bodyPr/>
        <a:lstStyle/>
        <a:p>
          <a:endParaRPr lang="en-GB"/>
        </a:p>
      </dgm:t>
    </dgm:pt>
    <dgm:pt modelId="{16E323E5-0F52-4222-8F7A-B0BE27FE7B46}" type="pres">
      <dgm:prSet presAssocID="{9139ED4D-B43E-4806-9217-373F039CB17C}" presName="root" presStyleCnt="0">
        <dgm:presLayoutVars>
          <dgm:dir/>
          <dgm:resizeHandles val="exact"/>
        </dgm:presLayoutVars>
      </dgm:prSet>
      <dgm:spPr/>
    </dgm:pt>
    <dgm:pt modelId="{41C4AE1A-2852-40E9-B139-DE36C4AF0995}" type="pres">
      <dgm:prSet presAssocID="{4BEEB0C6-97DE-441A-A5B5-EA84D0A91E80}" presName="compNode" presStyleCnt="0"/>
      <dgm:spPr/>
    </dgm:pt>
    <dgm:pt modelId="{16180B7C-EFA5-4DBC-83EB-B880DFCB6CD8}" type="pres">
      <dgm:prSet presAssocID="{4BEEB0C6-97DE-441A-A5B5-EA84D0A91E80}" presName="bgRect" presStyleLbl="bgShp" presStyleIdx="0" presStyleCnt="3"/>
      <dgm:spPr/>
    </dgm:pt>
    <dgm:pt modelId="{60C271E2-5A0B-4F3B-AEC4-5A25DF3BA0FA}" type="pres">
      <dgm:prSet presAssocID="{4BEEB0C6-97DE-441A-A5B5-EA84D0A91E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AAD7C112-A10A-4504-A8E9-3F6A581BC493}" type="pres">
      <dgm:prSet presAssocID="{4BEEB0C6-97DE-441A-A5B5-EA84D0A91E80}" presName="spaceRect" presStyleCnt="0"/>
      <dgm:spPr/>
    </dgm:pt>
    <dgm:pt modelId="{EB7D8719-8209-4617-BE9A-73AB1FFA1127}" type="pres">
      <dgm:prSet presAssocID="{4BEEB0C6-97DE-441A-A5B5-EA84D0A91E80}" presName="parTx" presStyleLbl="revTx" presStyleIdx="0" presStyleCnt="3">
        <dgm:presLayoutVars>
          <dgm:chMax val="0"/>
          <dgm:chPref val="0"/>
        </dgm:presLayoutVars>
      </dgm:prSet>
      <dgm:spPr/>
    </dgm:pt>
    <dgm:pt modelId="{9BD441E9-1985-43B1-AEB1-2995D85D5859}" type="pres">
      <dgm:prSet presAssocID="{590C4C1E-9085-4FBF-901F-B3CB1D1359A6}" presName="sibTrans" presStyleCnt="0"/>
      <dgm:spPr/>
    </dgm:pt>
    <dgm:pt modelId="{5D8EB104-44B8-4E41-A327-3C081375A0C5}" type="pres">
      <dgm:prSet presAssocID="{FFB19AAA-E6FE-434E-90A5-747579CFE965}" presName="compNode" presStyleCnt="0"/>
      <dgm:spPr/>
    </dgm:pt>
    <dgm:pt modelId="{CC7B5051-BC43-49E1-8438-A96E2C3B32DC}" type="pres">
      <dgm:prSet presAssocID="{FFB19AAA-E6FE-434E-90A5-747579CFE965}" presName="bgRect" presStyleLbl="bgShp" presStyleIdx="1" presStyleCnt="3"/>
      <dgm:spPr/>
    </dgm:pt>
    <dgm:pt modelId="{938E5A77-16AC-4653-830F-05CEAE7D5ECF}" type="pres">
      <dgm:prSet presAssocID="{FFB19AAA-E6FE-434E-90A5-747579CFE96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4C9AAB1-E21C-4DDB-ADDE-01F90C98CD9E}" type="pres">
      <dgm:prSet presAssocID="{FFB19AAA-E6FE-434E-90A5-747579CFE965}" presName="spaceRect" presStyleCnt="0"/>
      <dgm:spPr/>
    </dgm:pt>
    <dgm:pt modelId="{63E3784C-CF75-4CC6-B41E-8DAB42EFEA34}" type="pres">
      <dgm:prSet presAssocID="{FFB19AAA-E6FE-434E-90A5-747579CFE965}" presName="parTx" presStyleLbl="revTx" presStyleIdx="1" presStyleCnt="3">
        <dgm:presLayoutVars>
          <dgm:chMax val="0"/>
          <dgm:chPref val="0"/>
        </dgm:presLayoutVars>
      </dgm:prSet>
      <dgm:spPr/>
    </dgm:pt>
    <dgm:pt modelId="{1051E51E-751B-4BBB-9086-B0C90D7F9D3C}" type="pres">
      <dgm:prSet presAssocID="{D0B57C1D-1AA5-4165-9C5B-A1E210C70090}" presName="sibTrans" presStyleCnt="0"/>
      <dgm:spPr/>
    </dgm:pt>
    <dgm:pt modelId="{96A443E1-B881-49D8-A926-29BFCC06F3A8}" type="pres">
      <dgm:prSet presAssocID="{6640551B-64D1-4CD2-AEBB-2ADED2A1A4A2}" presName="compNode" presStyleCnt="0"/>
      <dgm:spPr/>
    </dgm:pt>
    <dgm:pt modelId="{02A4951A-B23F-49DD-BD69-51F1EFC6B653}" type="pres">
      <dgm:prSet presAssocID="{6640551B-64D1-4CD2-AEBB-2ADED2A1A4A2}" presName="bgRect" presStyleLbl="bgShp" presStyleIdx="2" presStyleCnt="3"/>
      <dgm:spPr/>
    </dgm:pt>
    <dgm:pt modelId="{89C69E2D-E4A5-4D3D-B5AF-58E2CEF759BB}" type="pres">
      <dgm:prSet presAssocID="{6640551B-64D1-4CD2-AEBB-2ADED2A1A4A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258AEDF-B6D3-485F-9FF2-45B5DED307E4}" type="pres">
      <dgm:prSet presAssocID="{6640551B-64D1-4CD2-AEBB-2ADED2A1A4A2}" presName="spaceRect" presStyleCnt="0"/>
      <dgm:spPr/>
    </dgm:pt>
    <dgm:pt modelId="{2333017D-611A-485C-8628-3C9445243137}" type="pres">
      <dgm:prSet presAssocID="{6640551B-64D1-4CD2-AEBB-2ADED2A1A4A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5CCA108-C886-44EA-881F-92A21CFEDF66}" type="presOf" srcId="{6640551B-64D1-4CD2-AEBB-2ADED2A1A4A2}" destId="{2333017D-611A-485C-8628-3C9445243137}" srcOrd="0" destOrd="0" presId="urn:microsoft.com/office/officeart/2018/2/layout/IconVerticalSolidList"/>
    <dgm:cxn modelId="{9FF82335-F8F5-4C12-834B-82157A75B260}" type="presOf" srcId="{4BEEB0C6-97DE-441A-A5B5-EA84D0A91E80}" destId="{EB7D8719-8209-4617-BE9A-73AB1FFA1127}" srcOrd="0" destOrd="0" presId="urn:microsoft.com/office/officeart/2018/2/layout/IconVerticalSolidList"/>
    <dgm:cxn modelId="{892F9278-B542-4977-8603-AB7ACBC8EC4B}" srcId="{9139ED4D-B43E-4806-9217-373F039CB17C}" destId="{6640551B-64D1-4CD2-AEBB-2ADED2A1A4A2}" srcOrd="2" destOrd="0" parTransId="{7C16B993-545F-4815-B64B-7E8B653CE2DC}" sibTransId="{6955D824-5152-4456-8E5B-4A6A6E1839BD}"/>
    <dgm:cxn modelId="{F1E8CB86-4036-47EC-85F5-DCBF0AB90C27}" type="presOf" srcId="{9139ED4D-B43E-4806-9217-373F039CB17C}" destId="{16E323E5-0F52-4222-8F7A-B0BE27FE7B46}" srcOrd="0" destOrd="0" presId="urn:microsoft.com/office/officeart/2018/2/layout/IconVerticalSolidList"/>
    <dgm:cxn modelId="{53B5918A-CBC4-4DD5-807E-FF6938D32E0F}" srcId="{9139ED4D-B43E-4806-9217-373F039CB17C}" destId="{FFB19AAA-E6FE-434E-90A5-747579CFE965}" srcOrd="1" destOrd="0" parTransId="{1F7E8F41-EE95-4EF4-B5BD-47D4F029702B}" sibTransId="{D0B57C1D-1AA5-4165-9C5B-A1E210C70090}"/>
    <dgm:cxn modelId="{C1F3D8B5-A618-4123-96A7-4BED3FD4EBB8}" type="presOf" srcId="{FFB19AAA-E6FE-434E-90A5-747579CFE965}" destId="{63E3784C-CF75-4CC6-B41E-8DAB42EFEA34}" srcOrd="0" destOrd="0" presId="urn:microsoft.com/office/officeart/2018/2/layout/IconVerticalSolidList"/>
    <dgm:cxn modelId="{022195DB-94D4-4B35-8A93-8FD1C2F41553}" srcId="{9139ED4D-B43E-4806-9217-373F039CB17C}" destId="{4BEEB0C6-97DE-441A-A5B5-EA84D0A91E80}" srcOrd="0" destOrd="0" parTransId="{B894C344-7CD6-4016-872B-840CBB86EF72}" sibTransId="{590C4C1E-9085-4FBF-901F-B3CB1D1359A6}"/>
    <dgm:cxn modelId="{FC5AC3EF-F38E-4B98-B61B-A22F4B5592D7}" type="presParOf" srcId="{16E323E5-0F52-4222-8F7A-B0BE27FE7B46}" destId="{41C4AE1A-2852-40E9-B139-DE36C4AF0995}" srcOrd="0" destOrd="0" presId="urn:microsoft.com/office/officeart/2018/2/layout/IconVerticalSolidList"/>
    <dgm:cxn modelId="{614094AA-4587-4AA3-8643-1BE716F2D435}" type="presParOf" srcId="{41C4AE1A-2852-40E9-B139-DE36C4AF0995}" destId="{16180B7C-EFA5-4DBC-83EB-B880DFCB6CD8}" srcOrd="0" destOrd="0" presId="urn:microsoft.com/office/officeart/2018/2/layout/IconVerticalSolidList"/>
    <dgm:cxn modelId="{9AD0254B-4A93-4CC7-B3DF-38B5CC5769D8}" type="presParOf" srcId="{41C4AE1A-2852-40E9-B139-DE36C4AF0995}" destId="{60C271E2-5A0B-4F3B-AEC4-5A25DF3BA0FA}" srcOrd="1" destOrd="0" presId="urn:microsoft.com/office/officeart/2018/2/layout/IconVerticalSolidList"/>
    <dgm:cxn modelId="{20733468-72CF-466E-909F-9DA5DE7A4FB5}" type="presParOf" srcId="{41C4AE1A-2852-40E9-B139-DE36C4AF0995}" destId="{AAD7C112-A10A-4504-A8E9-3F6A581BC493}" srcOrd="2" destOrd="0" presId="urn:microsoft.com/office/officeart/2018/2/layout/IconVerticalSolidList"/>
    <dgm:cxn modelId="{EDB92F50-4558-4A27-AA8C-44CFA24A0B48}" type="presParOf" srcId="{41C4AE1A-2852-40E9-B139-DE36C4AF0995}" destId="{EB7D8719-8209-4617-BE9A-73AB1FFA1127}" srcOrd="3" destOrd="0" presId="urn:microsoft.com/office/officeart/2018/2/layout/IconVerticalSolidList"/>
    <dgm:cxn modelId="{860AAA3D-BB1B-4E1D-8FAE-35F308E15D04}" type="presParOf" srcId="{16E323E5-0F52-4222-8F7A-B0BE27FE7B46}" destId="{9BD441E9-1985-43B1-AEB1-2995D85D5859}" srcOrd="1" destOrd="0" presId="urn:microsoft.com/office/officeart/2018/2/layout/IconVerticalSolidList"/>
    <dgm:cxn modelId="{199FD999-3301-4985-9F4E-808117B92E48}" type="presParOf" srcId="{16E323E5-0F52-4222-8F7A-B0BE27FE7B46}" destId="{5D8EB104-44B8-4E41-A327-3C081375A0C5}" srcOrd="2" destOrd="0" presId="urn:microsoft.com/office/officeart/2018/2/layout/IconVerticalSolidList"/>
    <dgm:cxn modelId="{F98B00FE-92D0-4D5F-82EE-E0B3F2D77F08}" type="presParOf" srcId="{5D8EB104-44B8-4E41-A327-3C081375A0C5}" destId="{CC7B5051-BC43-49E1-8438-A96E2C3B32DC}" srcOrd="0" destOrd="0" presId="urn:microsoft.com/office/officeart/2018/2/layout/IconVerticalSolidList"/>
    <dgm:cxn modelId="{9B272193-262D-4055-A9DC-DEE1282CC8E5}" type="presParOf" srcId="{5D8EB104-44B8-4E41-A327-3C081375A0C5}" destId="{938E5A77-16AC-4653-830F-05CEAE7D5ECF}" srcOrd="1" destOrd="0" presId="urn:microsoft.com/office/officeart/2018/2/layout/IconVerticalSolidList"/>
    <dgm:cxn modelId="{106511AF-E7C9-46E2-A34E-EC3F0BCF5A65}" type="presParOf" srcId="{5D8EB104-44B8-4E41-A327-3C081375A0C5}" destId="{D4C9AAB1-E21C-4DDB-ADDE-01F90C98CD9E}" srcOrd="2" destOrd="0" presId="urn:microsoft.com/office/officeart/2018/2/layout/IconVerticalSolidList"/>
    <dgm:cxn modelId="{A7A310C1-4D02-41EF-9C56-B6E4DCE1BC35}" type="presParOf" srcId="{5D8EB104-44B8-4E41-A327-3C081375A0C5}" destId="{63E3784C-CF75-4CC6-B41E-8DAB42EFEA34}" srcOrd="3" destOrd="0" presId="urn:microsoft.com/office/officeart/2018/2/layout/IconVerticalSolidList"/>
    <dgm:cxn modelId="{6DAE99B4-D5A3-4235-9F00-B32B737BF2FA}" type="presParOf" srcId="{16E323E5-0F52-4222-8F7A-B0BE27FE7B46}" destId="{1051E51E-751B-4BBB-9086-B0C90D7F9D3C}" srcOrd="3" destOrd="0" presId="urn:microsoft.com/office/officeart/2018/2/layout/IconVerticalSolidList"/>
    <dgm:cxn modelId="{2972C477-DFD4-4F28-A34B-0849FC75F250}" type="presParOf" srcId="{16E323E5-0F52-4222-8F7A-B0BE27FE7B46}" destId="{96A443E1-B881-49D8-A926-29BFCC06F3A8}" srcOrd="4" destOrd="0" presId="urn:microsoft.com/office/officeart/2018/2/layout/IconVerticalSolidList"/>
    <dgm:cxn modelId="{AA0D7712-AE39-4362-BCDF-027436191C7C}" type="presParOf" srcId="{96A443E1-B881-49D8-A926-29BFCC06F3A8}" destId="{02A4951A-B23F-49DD-BD69-51F1EFC6B653}" srcOrd="0" destOrd="0" presId="urn:microsoft.com/office/officeart/2018/2/layout/IconVerticalSolidList"/>
    <dgm:cxn modelId="{953E5639-A5CF-4106-BCA0-9E44A7A8EED4}" type="presParOf" srcId="{96A443E1-B881-49D8-A926-29BFCC06F3A8}" destId="{89C69E2D-E4A5-4D3D-B5AF-58E2CEF759BB}" srcOrd="1" destOrd="0" presId="urn:microsoft.com/office/officeart/2018/2/layout/IconVerticalSolidList"/>
    <dgm:cxn modelId="{F8F1CCA6-DC34-4D38-83E9-398AF0C23E52}" type="presParOf" srcId="{96A443E1-B881-49D8-A926-29BFCC06F3A8}" destId="{5258AEDF-B6D3-485F-9FF2-45B5DED307E4}" srcOrd="2" destOrd="0" presId="urn:microsoft.com/office/officeart/2018/2/layout/IconVerticalSolidList"/>
    <dgm:cxn modelId="{FF41091B-A647-4765-B0C4-F7023C24B10E}" type="presParOf" srcId="{96A443E1-B881-49D8-A926-29BFCC06F3A8}" destId="{2333017D-611A-485C-8628-3C94452431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CDFF7F2-A78F-4E43-8D16-644B00306E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A39C5FC-8BCB-4676-B62F-43F533B20B5A}">
      <dgm:prSet/>
      <dgm:spPr/>
      <dgm:t>
        <a:bodyPr/>
        <a:lstStyle/>
        <a:p>
          <a:r>
            <a:rPr lang="en-GB">
              <a:latin typeface="Arial"/>
              <a:cs typeface="Arial"/>
              <a:hlinkClick xmlns:r="http://schemas.openxmlformats.org/officeDocument/2006/relationships" r:id="rId1"/>
            </a:rPr>
            <a:t>UWTSD Referencing Guides</a:t>
          </a:r>
          <a:endParaRPr lang="en-US">
            <a:latin typeface="Arial"/>
            <a:cs typeface="Arial"/>
          </a:endParaRPr>
        </a:p>
      </dgm:t>
    </dgm:pt>
    <dgm:pt modelId="{85DA7774-C8E2-4D1D-BAC1-8D316F83F28A}" type="parTrans" cxnId="{F06FE775-9943-452D-8431-9FDD4B98C47F}">
      <dgm:prSet/>
      <dgm:spPr/>
      <dgm:t>
        <a:bodyPr/>
        <a:lstStyle/>
        <a:p>
          <a:endParaRPr lang="en-US"/>
        </a:p>
      </dgm:t>
    </dgm:pt>
    <dgm:pt modelId="{5CBA72EF-6220-4BD9-9168-A092CEBCA0AF}" type="sibTrans" cxnId="{F06FE775-9943-452D-8431-9FDD4B98C47F}">
      <dgm:prSet/>
      <dgm:spPr/>
      <dgm:t>
        <a:bodyPr/>
        <a:lstStyle/>
        <a:p>
          <a:endParaRPr lang="en-US"/>
        </a:p>
      </dgm:t>
    </dgm:pt>
    <dgm:pt modelId="{DC32F5C0-8CFB-47A6-9201-A08FCB8A4820}">
      <dgm:prSet/>
      <dgm:spPr/>
      <dgm:t>
        <a:bodyPr/>
        <a:lstStyle/>
        <a:p>
          <a:r>
            <a:rPr lang="en-GB">
              <a:latin typeface="Arial"/>
              <a:cs typeface="Arial"/>
              <a:hlinkClick xmlns:r="http://schemas.openxmlformats.org/officeDocument/2006/relationships" r:id="rId2"/>
            </a:rPr>
            <a:t>Library infoskills Sways</a:t>
          </a:r>
          <a:endParaRPr lang="en-US">
            <a:latin typeface="Arial"/>
            <a:cs typeface="Arial"/>
          </a:endParaRPr>
        </a:p>
      </dgm:t>
    </dgm:pt>
    <dgm:pt modelId="{6BCFB04D-DC75-4D18-8D72-A801759DDAE9}" type="parTrans" cxnId="{244B6249-250E-4544-BFC8-13CC0BC782E6}">
      <dgm:prSet/>
      <dgm:spPr/>
      <dgm:t>
        <a:bodyPr/>
        <a:lstStyle/>
        <a:p>
          <a:endParaRPr lang="en-US"/>
        </a:p>
      </dgm:t>
    </dgm:pt>
    <dgm:pt modelId="{F0387422-169D-45FD-BD25-50DA070EBDA7}" type="sibTrans" cxnId="{244B6249-250E-4544-BFC8-13CC0BC782E6}">
      <dgm:prSet/>
      <dgm:spPr/>
      <dgm:t>
        <a:bodyPr/>
        <a:lstStyle/>
        <a:p>
          <a:endParaRPr lang="en-US"/>
        </a:p>
      </dgm:t>
    </dgm:pt>
    <dgm:pt modelId="{5F9446AD-1F33-43A7-9D1D-F6D230F26EB7}">
      <dgm:prSet/>
      <dgm:spPr/>
      <dgm:t>
        <a:bodyPr/>
        <a:lstStyle/>
        <a:p>
          <a:r>
            <a:rPr lang="en-GB">
              <a:latin typeface="Arial"/>
              <a:cs typeface="Arial"/>
              <a:hlinkClick xmlns:r="http://schemas.openxmlformats.org/officeDocument/2006/relationships" r:id="rId3"/>
            </a:rPr>
            <a:t>Bookable sessions with Academic Liaison Librarian</a:t>
          </a:r>
          <a:endParaRPr lang="en-US">
            <a:latin typeface="Arial"/>
            <a:cs typeface="Arial"/>
          </a:endParaRPr>
        </a:p>
      </dgm:t>
    </dgm:pt>
    <dgm:pt modelId="{DFA11E93-C054-448D-92AC-1AA86EFDE530}" type="parTrans" cxnId="{2B417685-C80D-463E-8749-0DB60E404070}">
      <dgm:prSet/>
      <dgm:spPr/>
      <dgm:t>
        <a:bodyPr/>
        <a:lstStyle/>
        <a:p>
          <a:endParaRPr lang="en-US"/>
        </a:p>
      </dgm:t>
    </dgm:pt>
    <dgm:pt modelId="{214304A0-00AB-455A-800E-837DA42524CD}" type="sibTrans" cxnId="{2B417685-C80D-463E-8749-0DB60E404070}">
      <dgm:prSet/>
      <dgm:spPr/>
      <dgm:t>
        <a:bodyPr/>
        <a:lstStyle/>
        <a:p>
          <a:endParaRPr lang="en-US"/>
        </a:p>
      </dgm:t>
    </dgm:pt>
    <dgm:pt modelId="{D139452D-EC50-412C-AF15-9EA9A4BFB671}">
      <dgm:prSet/>
      <dgm:spPr/>
      <dgm:t>
        <a:bodyPr/>
        <a:lstStyle/>
        <a:p>
          <a:r>
            <a:rPr lang="en-GB">
              <a:latin typeface="Arial"/>
              <a:cs typeface="Arial"/>
              <a:hlinkClick xmlns:r="http://schemas.openxmlformats.org/officeDocument/2006/relationships" r:id="rId4"/>
            </a:rPr>
            <a:t>Harvard Referencing Moodle Course</a:t>
          </a:r>
          <a:endParaRPr lang="en-US">
            <a:latin typeface="Arial"/>
            <a:cs typeface="Arial"/>
          </a:endParaRPr>
        </a:p>
      </dgm:t>
    </dgm:pt>
    <dgm:pt modelId="{EAA37A19-0D00-402E-91AD-5BC9931E58DC}" type="parTrans" cxnId="{6590DE30-28CB-4DA9-9271-74FBA0AC90F5}">
      <dgm:prSet/>
      <dgm:spPr/>
      <dgm:t>
        <a:bodyPr/>
        <a:lstStyle/>
        <a:p>
          <a:endParaRPr lang="en-US"/>
        </a:p>
      </dgm:t>
    </dgm:pt>
    <dgm:pt modelId="{EBA22D14-A505-4593-B407-D7CCF1AE5895}" type="sibTrans" cxnId="{6590DE30-28CB-4DA9-9271-74FBA0AC90F5}">
      <dgm:prSet/>
      <dgm:spPr/>
      <dgm:t>
        <a:bodyPr/>
        <a:lstStyle/>
        <a:p>
          <a:endParaRPr lang="en-US"/>
        </a:p>
      </dgm:t>
    </dgm:pt>
    <dgm:pt modelId="{252EF95F-C80C-4256-87C1-A3CE1D45323A}" type="pres">
      <dgm:prSet presAssocID="{FCDFF7F2-A78F-4E43-8D16-644B00306EDA}" presName="root" presStyleCnt="0">
        <dgm:presLayoutVars>
          <dgm:dir/>
          <dgm:resizeHandles val="exact"/>
        </dgm:presLayoutVars>
      </dgm:prSet>
      <dgm:spPr/>
    </dgm:pt>
    <dgm:pt modelId="{DA8BB106-1BC6-47D1-9F92-4E9977B11970}" type="pres">
      <dgm:prSet presAssocID="{AA39C5FC-8BCB-4676-B62F-43F533B20B5A}" presName="compNode" presStyleCnt="0"/>
      <dgm:spPr/>
    </dgm:pt>
    <dgm:pt modelId="{FE0949A7-C0B3-4FAE-B33D-9572EB087628}" type="pres">
      <dgm:prSet presAssocID="{AA39C5FC-8BCB-4676-B62F-43F533B20B5A}" presName="bgRect" presStyleLbl="bgShp" presStyleIdx="0" presStyleCnt="4"/>
      <dgm:spPr/>
    </dgm:pt>
    <dgm:pt modelId="{724725DC-FB05-4B29-9D68-AB8806DB44BB}" type="pres">
      <dgm:prSet presAssocID="{AA39C5FC-8BCB-4676-B62F-43F533B20B5A}" presName="iconRect" presStyleLbl="node1" presStyleIdx="0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7FF137D-6BA9-4E61-83DB-F12A22106931}" type="pres">
      <dgm:prSet presAssocID="{AA39C5FC-8BCB-4676-B62F-43F533B20B5A}" presName="spaceRect" presStyleCnt="0"/>
      <dgm:spPr/>
    </dgm:pt>
    <dgm:pt modelId="{E9182165-2C21-4841-B4D8-85AF3293E355}" type="pres">
      <dgm:prSet presAssocID="{AA39C5FC-8BCB-4676-B62F-43F533B20B5A}" presName="parTx" presStyleLbl="revTx" presStyleIdx="0" presStyleCnt="4">
        <dgm:presLayoutVars>
          <dgm:chMax val="0"/>
          <dgm:chPref val="0"/>
        </dgm:presLayoutVars>
      </dgm:prSet>
      <dgm:spPr/>
    </dgm:pt>
    <dgm:pt modelId="{2718B9EF-FE86-4444-BD7A-A61ADC68C5AC}" type="pres">
      <dgm:prSet presAssocID="{5CBA72EF-6220-4BD9-9168-A092CEBCA0AF}" presName="sibTrans" presStyleCnt="0"/>
      <dgm:spPr/>
    </dgm:pt>
    <dgm:pt modelId="{BE2EFFBB-EE08-4556-96A9-7C2073B80DCF}" type="pres">
      <dgm:prSet presAssocID="{DC32F5C0-8CFB-47A6-9201-A08FCB8A4820}" presName="compNode" presStyleCnt="0"/>
      <dgm:spPr/>
    </dgm:pt>
    <dgm:pt modelId="{08D1A508-75E9-4574-898E-6D74E20502EA}" type="pres">
      <dgm:prSet presAssocID="{DC32F5C0-8CFB-47A6-9201-A08FCB8A4820}" presName="bgRect" presStyleLbl="bgShp" presStyleIdx="1" presStyleCnt="4"/>
      <dgm:spPr/>
    </dgm:pt>
    <dgm:pt modelId="{69E7452C-00CB-4F8D-A4F6-F8B030D0C600}" type="pres">
      <dgm:prSet presAssocID="{DC32F5C0-8CFB-47A6-9201-A08FCB8A4820}" presName="iconRect" presStyleLbl="node1" presStyleIdx="1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E066322-4705-4AA5-91BB-465A343B3BC3}" type="pres">
      <dgm:prSet presAssocID="{DC32F5C0-8CFB-47A6-9201-A08FCB8A4820}" presName="spaceRect" presStyleCnt="0"/>
      <dgm:spPr/>
    </dgm:pt>
    <dgm:pt modelId="{074A1372-8583-4EF1-8104-F03F0C058AB3}" type="pres">
      <dgm:prSet presAssocID="{DC32F5C0-8CFB-47A6-9201-A08FCB8A4820}" presName="parTx" presStyleLbl="revTx" presStyleIdx="1" presStyleCnt="4">
        <dgm:presLayoutVars>
          <dgm:chMax val="0"/>
          <dgm:chPref val="0"/>
        </dgm:presLayoutVars>
      </dgm:prSet>
      <dgm:spPr/>
    </dgm:pt>
    <dgm:pt modelId="{8A26B21E-35A4-4A5F-9409-DB2C201590B1}" type="pres">
      <dgm:prSet presAssocID="{F0387422-169D-45FD-BD25-50DA070EBDA7}" presName="sibTrans" presStyleCnt="0"/>
      <dgm:spPr/>
    </dgm:pt>
    <dgm:pt modelId="{D2001C46-1034-4032-ADA2-27F35AA0E068}" type="pres">
      <dgm:prSet presAssocID="{5F9446AD-1F33-43A7-9D1D-F6D230F26EB7}" presName="compNode" presStyleCnt="0"/>
      <dgm:spPr/>
    </dgm:pt>
    <dgm:pt modelId="{4B9BE636-E3A2-43BF-B800-E2968890A4A2}" type="pres">
      <dgm:prSet presAssocID="{5F9446AD-1F33-43A7-9D1D-F6D230F26EB7}" presName="bgRect" presStyleLbl="bgShp" presStyleIdx="2" presStyleCnt="4"/>
      <dgm:spPr/>
    </dgm:pt>
    <dgm:pt modelId="{C22D1415-95C0-460C-A6C3-4A8D5033BF97}" type="pres">
      <dgm:prSet presAssocID="{5F9446AD-1F33-43A7-9D1D-F6D230F26EB7}" presName="iconRect" presStyleLbl="node1" presStyleIdx="2" presStyleCnt="4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3DEE65F-27C6-4441-AE01-1D06A24582FE}" type="pres">
      <dgm:prSet presAssocID="{5F9446AD-1F33-43A7-9D1D-F6D230F26EB7}" presName="spaceRect" presStyleCnt="0"/>
      <dgm:spPr/>
    </dgm:pt>
    <dgm:pt modelId="{AD31C6C6-1415-4F5F-B550-116EC7DCB857}" type="pres">
      <dgm:prSet presAssocID="{5F9446AD-1F33-43A7-9D1D-F6D230F26EB7}" presName="parTx" presStyleLbl="revTx" presStyleIdx="2" presStyleCnt="4">
        <dgm:presLayoutVars>
          <dgm:chMax val="0"/>
          <dgm:chPref val="0"/>
        </dgm:presLayoutVars>
      </dgm:prSet>
      <dgm:spPr/>
    </dgm:pt>
    <dgm:pt modelId="{F5363F41-F7DA-4188-9F8A-5631556F3A09}" type="pres">
      <dgm:prSet presAssocID="{214304A0-00AB-455A-800E-837DA42524CD}" presName="sibTrans" presStyleCnt="0"/>
      <dgm:spPr/>
    </dgm:pt>
    <dgm:pt modelId="{14842805-7BD7-458A-AA9E-A34DCD4B1862}" type="pres">
      <dgm:prSet presAssocID="{D139452D-EC50-412C-AF15-9EA9A4BFB671}" presName="compNode" presStyleCnt="0"/>
      <dgm:spPr/>
    </dgm:pt>
    <dgm:pt modelId="{3D0CE3AD-079F-4F0A-A93B-28524C639353}" type="pres">
      <dgm:prSet presAssocID="{D139452D-EC50-412C-AF15-9EA9A4BFB671}" presName="bgRect" presStyleLbl="bgShp" presStyleIdx="3" presStyleCnt="4"/>
      <dgm:spPr/>
    </dgm:pt>
    <dgm:pt modelId="{939F1510-6271-4682-ACFF-E03B813540CB}" type="pres">
      <dgm:prSet presAssocID="{D139452D-EC50-412C-AF15-9EA9A4BFB671}" presName="iconRect" presStyleLbl="node1" presStyleIdx="3" presStyleCnt="4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121B4041-7FBF-4DAB-A7A7-EAA93F52C6A8}" type="pres">
      <dgm:prSet presAssocID="{D139452D-EC50-412C-AF15-9EA9A4BFB671}" presName="spaceRect" presStyleCnt="0"/>
      <dgm:spPr/>
    </dgm:pt>
    <dgm:pt modelId="{01A6A9A3-0131-499B-BCA8-D7F5EE61584C}" type="pres">
      <dgm:prSet presAssocID="{D139452D-EC50-412C-AF15-9EA9A4BFB67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27B060D-F39F-4375-9DC5-2272156B6689}" type="presOf" srcId="{AA39C5FC-8BCB-4676-B62F-43F533B20B5A}" destId="{E9182165-2C21-4841-B4D8-85AF3293E355}" srcOrd="0" destOrd="0" presId="urn:microsoft.com/office/officeart/2018/2/layout/IconVerticalSolidList"/>
    <dgm:cxn modelId="{CE42D11C-F9BE-4C8C-9603-E480C83550C2}" type="presOf" srcId="{FCDFF7F2-A78F-4E43-8D16-644B00306EDA}" destId="{252EF95F-C80C-4256-87C1-A3CE1D45323A}" srcOrd="0" destOrd="0" presId="urn:microsoft.com/office/officeart/2018/2/layout/IconVerticalSolidList"/>
    <dgm:cxn modelId="{6590DE30-28CB-4DA9-9271-74FBA0AC90F5}" srcId="{FCDFF7F2-A78F-4E43-8D16-644B00306EDA}" destId="{D139452D-EC50-412C-AF15-9EA9A4BFB671}" srcOrd="3" destOrd="0" parTransId="{EAA37A19-0D00-402E-91AD-5BC9931E58DC}" sibTransId="{EBA22D14-A505-4593-B407-D7CCF1AE5895}"/>
    <dgm:cxn modelId="{244B6249-250E-4544-BFC8-13CC0BC782E6}" srcId="{FCDFF7F2-A78F-4E43-8D16-644B00306EDA}" destId="{DC32F5C0-8CFB-47A6-9201-A08FCB8A4820}" srcOrd="1" destOrd="0" parTransId="{6BCFB04D-DC75-4D18-8D72-A801759DDAE9}" sibTransId="{F0387422-169D-45FD-BD25-50DA070EBDA7}"/>
    <dgm:cxn modelId="{F06FE775-9943-452D-8431-9FDD4B98C47F}" srcId="{FCDFF7F2-A78F-4E43-8D16-644B00306EDA}" destId="{AA39C5FC-8BCB-4676-B62F-43F533B20B5A}" srcOrd="0" destOrd="0" parTransId="{85DA7774-C8E2-4D1D-BAC1-8D316F83F28A}" sibTransId="{5CBA72EF-6220-4BD9-9168-A092CEBCA0AF}"/>
    <dgm:cxn modelId="{2B417685-C80D-463E-8749-0DB60E404070}" srcId="{FCDFF7F2-A78F-4E43-8D16-644B00306EDA}" destId="{5F9446AD-1F33-43A7-9D1D-F6D230F26EB7}" srcOrd="2" destOrd="0" parTransId="{DFA11E93-C054-448D-92AC-1AA86EFDE530}" sibTransId="{214304A0-00AB-455A-800E-837DA42524CD}"/>
    <dgm:cxn modelId="{2963A894-A894-4D15-ACEB-43AAF51E90E5}" type="presOf" srcId="{5F9446AD-1F33-43A7-9D1D-F6D230F26EB7}" destId="{AD31C6C6-1415-4F5F-B550-116EC7DCB857}" srcOrd="0" destOrd="0" presId="urn:microsoft.com/office/officeart/2018/2/layout/IconVerticalSolidList"/>
    <dgm:cxn modelId="{F36883C9-8351-40DA-A99E-5084C574FE8B}" type="presOf" srcId="{DC32F5C0-8CFB-47A6-9201-A08FCB8A4820}" destId="{074A1372-8583-4EF1-8104-F03F0C058AB3}" srcOrd="0" destOrd="0" presId="urn:microsoft.com/office/officeart/2018/2/layout/IconVerticalSolidList"/>
    <dgm:cxn modelId="{8F2682EC-CAE7-4FDB-802B-99A1FC78D260}" type="presOf" srcId="{D139452D-EC50-412C-AF15-9EA9A4BFB671}" destId="{01A6A9A3-0131-499B-BCA8-D7F5EE61584C}" srcOrd="0" destOrd="0" presId="urn:microsoft.com/office/officeart/2018/2/layout/IconVerticalSolidList"/>
    <dgm:cxn modelId="{1921A13D-DFC6-4617-8344-074CE6FAF0EB}" type="presParOf" srcId="{252EF95F-C80C-4256-87C1-A3CE1D45323A}" destId="{DA8BB106-1BC6-47D1-9F92-4E9977B11970}" srcOrd="0" destOrd="0" presId="urn:microsoft.com/office/officeart/2018/2/layout/IconVerticalSolidList"/>
    <dgm:cxn modelId="{9FC40002-C7E3-4534-9BEE-002A8AAF49F0}" type="presParOf" srcId="{DA8BB106-1BC6-47D1-9F92-4E9977B11970}" destId="{FE0949A7-C0B3-4FAE-B33D-9572EB087628}" srcOrd="0" destOrd="0" presId="urn:microsoft.com/office/officeart/2018/2/layout/IconVerticalSolidList"/>
    <dgm:cxn modelId="{72007AF2-A92C-4C32-94D0-A80F56B577A4}" type="presParOf" srcId="{DA8BB106-1BC6-47D1-9F92-4E9977B11970}" destId="{724725DC-FB05-4B29-9D68-AB8806DB44BB}" srcOrd="1" destOrd="0" presId="urn:microsoft.com/office/officeart/2018/2/layout/IconVerticalSolidList"/>
    <dgm:cxn modelId="{B6F7A236-E7CA-4266-8F65-B6C749B5D24C}" type="presParOf" srcId="{DA8BB106-1BC6-47D1-9F92-4E9977B11970}" destId="{87FF137D-6BA9-4E61-83DB-F12A22106931}" srcOrd="2" destOrd="0" presId="urn:microsoft.com/office/officeart/2018/2/layout/IconVerticalSolidList"/>
    <dgm:cxn modelId="{051BF618-27A6-4F84-80D7-E7168874473A}" type="presParOf" srcId="{DA8BB106-1BC6-47D1-9F92-4E9977B11970}" destId="{E9182165-2C21-4841-B4D8-85AF3293E355}" srcOrd="3" destOrd="0" presId="urn:microsoft.com/office/officeart/2018/2/layout/IconVerticalSolidList"/>
    <dgm:cxn modelId="{82BE1F46-F147-47BF-AD86-960CC690D6E6}" type="presParOf" srcId="{252EF95F-C80C-4256-87C1-A3CE1D45323A}" destId="{2718B9EF-FE86-4444-BD7A-A61ADC68C5AC}" srcOrd="1" destOrd="0" presId="urn:microsoft.com/office/officeart/2018/2/layout/IconVerticalSolidList"/>
    <dgm:cxn modelId="{7ADB90A3-BA6D-40DB-A288-4CEE87FAA412}" type="presParOf" srcId="{252EF95F-C80C-4256-87C1-A3CE1D45323A}" destId="{BE2EFFBB-EE08-4556-96A9-7C2073B80DCF}" srcOrd="2" destOrd="0" presId="urn:microsoft.com/office/officeart/2018/2/layout/IconVerticalSolidList"/>
    <dgm:cxn modelId="{698C3CBD-903D-4216-86EF-4A9D7D098B63}" type="presParOf" srcId="{BE2EFFBB-EE08-4556-96A9-7C2073B80DCF}" destId="{08D1A508-75E9-4574-898E-6D74E20502EA}" srcOrd="0" destOrd="0" presId="urn:microsoft.com/office/officeart/2018/2/layout/IconVerticalSolidList"/>
    <dgm:cxn modelId="{C7C8EC8C-3C67-40A8-82F6-245A14329E00}" type="presParOf" srcId="{BE2EFFBB-EE08-4556-96A9-7C2073B80DCF}" destId="{69E7452C-00CB-4F8D-A4F6-F8B030D0C600}" srcOrd="1" destOrd="0" presId="urn:microsoft.com/office/officeart/2018/2/layout/IconVerticalSolidList"/>
    <dgm:cxn modelId="{C39D1773-ACA1-44A9-B3AF-3167C89901A2}" type="presParOf" srcId="{BE2EFFBB-EE08-4556-96A9-7C2073B80DCF}" destId="{2E066322-4705-4AA5-91BB-465A343B3BC3}" srcOrd="2" destOrd="0" presId="urn:microsoft.com/office/officeart/2018/2/layout/IconVerticalSolidList"/>
    <dgm:cxn modelId="{A97B1668-06C2-44B1-8E9F-09A4E48AAB3B}" type="presParOf" srcId="{BE2EFFBB-EE08-4556-96A9-7C2073B80DCF}" destId="{074A1372-8583-4EF1-8104-F03F0C058AB3}" srcOrd="3" destOrd="0" presId="urn:microsoft.com/office/officeart/2018/2/layout/IconVerticalSolidList"/>
    <dgm:cxn modelId="{B010147D-37C0-462B-9BF7-E9F1AA4C5D0A}" type="presParOf" srcId="{252EF95F-C80C-4256-87C1-A3CE1D45323A}" destId="{8A26B21E-35A4-4A5F-9409-DB2C201590B1}" srcOrd="3" destOrd="0" presId="urn:microsoft.com/office/officeart/2018/2/layout/IconVerticalSolidList"/>
    <dgm:cxn modelId="{D5C00C02-B8A6-4903-A755-76940F63BF8D}" type="presParOf" srcId="{252EF95F-C80C-4256-87C1-A3CE1D45323A}" destId="{D2001C46-1034-4032-ADA2-27F35AA0E068}" srcOrd="4" destOrd="0" presId="urn:microsoft.com/office/officeart/2018/2/layout/IconVerticalSolidList"/>
    <dgm:cxn modelId="{ACAC1F07-93C8-4D5C-9E1A-B3343C6C24BC}" type="presParOf" srcId="{D2001C46-1034-4032-ADA2-27F35AA0E068}" destId="{4B9BE636-E3A2-43BF-B800-E2968890A4A2}" srcOrd="0" destOrd="0" presId="urn:microsoft.com/office/officeart/2018/2/layout/IconVerticalSolidList"/>
    <dgm:cxn modelId="{BF40FBBB-0325-4AE5-A9FB-428B2D50DEF4}" type="presParOf" srcId="{D2001C46-1034-4032-ADA2-27F35AA0E068}" destId="{C22D1415-95C0-460C-A6C3-4A8D5033BF97}" srcOrd="1" destOrd="0" presId="urn:microsoft.com/office/officeart/2018/2/layout/IconVerticalSolidList"/>
    <dgm:cxn modelId="{E1E30E8A-5A8B-434D-BB28-0C3616E66990}" type="presParOf" srcId="{D2001C46-1034-4032-ADA2-27F35AA0E068}" destId="{33DEE65F-27C6-4441-AE01-1D06A24582FE}" srcOrd="2" destOrd="0" presId="urn:microsoft.com/office/officeart/2018/2/layout/IconVerticalSolidList"/>
    <dgm:cxn modelId="{C8C16674-93E8-431E-8B13-0A67767CD645}" type="presParOf" srcId="{D2001C46-1034-4032-ADA2-27F35AA0E068}" destId="{AD31C6C6-1415-4F5F-B550-116EC7DCB857}" srcOrd="3" destOrd="0" presId="urn:microsoft.com/office/officeart/2018/2/layout/IconVerticalSolidList"/>
    <dgm:cxn modelId="{F1B6F7EC-F5F6-4A79-82AE-A189782BEEC6}" type="presParOf" srcId="{252EF95F-C80C-4256-87C1-A3CE1D45323A}" destId="{F5363F41-F7DA-4188-9F8A-5631556F3A09}" srcOrd="5" destOrd="0" presId="urn:microsoft.com/office/officeart/2018/2/layout/IconVerticalSolidList"/>
    <dgm:cxn modelId="{30E5F1C2-4F07-425D-BEBA-4DB9BCAD9FB5}" type="presParOf" srcId="{252EF95F-C80C-4256-87C1-A3CE1D45323A}" destId="{14842805-7BD7-458A-AA9E-A34DCD4B1862}" srcOrd="6" destOrd="0" presId="urn:microsoft.com/office/officeart/2018/2/layout/IconVerticalSolidList"/>
    <dgm:cxn modelId="{E0EA67A6-0824-4D55-818C-7CBB7DDCF12A}" type="presParOf" srcId="{14842805-7BD7-458A-AA9E-A34DCD4B1862}" destId="{3D0CE3AD-079F-4F0A-A93B-28524C639353}" srcOrd="0" destOrd="0" presId="urn:microsoft.com/office/officeart/2018/2/layout/IconVerticalSolidList"/>
    <dgm:cxn modelId="{AF798D02-5056-4BC9-A3C4-8650F8193926}" type="presParOf" srcId="{14842805-7BD7-458A-AA9E-A34DCD4B1862}" destId="{939F1510-6271-4682-ACFF-E03B813540CB}" srcOrd="1" destOrd="0" presId="urn:microsoft.com/office/officeart/2018/2/layout/IconVerticalSolidList"/>
    <dgm:cxn modelId="{430656BF-74FC-43A6-8DA5-9730CBBB6733}" type="presParOf" srcId="{14842805-7BD7-458A-AA9E-A34DCD4B1862}" destId="{121B4041-7FBF-4DAB-A7A7-EAA93F52C6A8}" srcOrd="2" destOrd="0" presId="urn:microsoft.com/office/officeart/2018/2/layout/IconVerticalSolidList"/>
    <dgm:cxn modelId="{236D6FC2-96EA-4872-9151-6230167AD46B}" type="presParOf" srcId="{14842805-7BD7-458A-AA9E-A34DCD4B1862}" destId="{01A6A9A3-0131-499B-BCA8-D7F5EE6158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4513C-E20A-4376-9967-DDFB5B569C09}">
      <dsp:nvSpPr>
        <dsp:cNvPr id="0" name=""/>
        <dsp:cNvSpPr/>
      </dsp:nvSpPr>
      <dsp:spPr>
        <a:xfrm>
          <a:off x="91534" y="388974"/>
          <a:ext cx="1486321" cy="148632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A0BA04-0529-4639-8F6B-24CC212977E1}">
      <dsp:nvSpPr>
        <dsp:cNvPr id="0" name=""/>
        <dsp:cNvSpPr/>
      </dsp:nvSpPr>
      <dsp:spPr>
        <a:xfrm>
          <a:off x="357942" y="701102"/>
          <a:ext cx="862066" cy="8620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959272-06C1-4474-82D5-853F37BB8745}">
      <dsp:nvSpPr>
        <dsp:cNvPr id="0" name=""/>
        <dsp:cNvSpPr/>
      </dsp:nvSpPr>
      <dsp:spPr>
        <a:xfrm>
          <a:off x="1850634" y="388974"/>
          <a:ext cx="3503472" cy="1486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Moodle : Course materials, lecture notes</a:t>
          </a:r>
          <a:endParaRPr lang="en-US" sz="2400" kern="1200" dirty="0"/>
        </a:p>
      </dsp:txBody>
      <dsp:txXfrm>
        <a:off x="1850634" y="388974"/>
        <a:ext cx="3503472" cy="1486321"/>
      </dsp:txXfrm>
    </dsp:sp>
    <dsp:sp modelId="{D5426966-0CFA-4CF5-8350-D72E2CC2E4D7}">
      <dsp:nvSpPr>
        <dsp:cNvPr id="0" name=""/>
        <dsp:cNvSpPr/>
      </dsp:nvSpPr>
      <dsp:spPr>
        <a:xfrm>
          <a:off x="5964560" y="388974"/>
          <a:ext cx="1486321" cy="148632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08BA0-8BF6-4B82-AAB0-5C4A47A162C5}">
      <dsp:nvSpPr>
        <dsp:cNvPr id="0" name=""/>
        <dsp:cNvSpPr/>
      </dsp:nvSpPr>
      <dsp:spPr>
        <a:xfrm>
          <a:off x="6276687" y="701102"/>
          <a:ext cx="862066" cy="8620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52890-7736-4152-9BF9-1494B50EC7CE}">
      <dsp:nvSpPr>
        <dsp:cNvPr id="0" name=""/>
        <dsp:cNvSpPr/>
      </dsp:nvSpPr>
      <dsp:spPr>
        <a:xfrm>
          <a:off x="7769379" y="388974"/>
          <a:ext cx="3503472" cy="1486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Online: Library subscribed resources, Google Scholar</a:t>
          </a:r>
          <a:endParaRPr lang="en-US" sz="2400" kern="1200" dirty="0"/>
        </a:p>
      </dsp:txBody>
      <dsp:txXfrm>
        <a:off x="7769379" y="388974"/>
        <a:ext cx="3503472" cy="1486321"/>
      </dsp:txXfrm>
    </dsp:sp>
    <dsp:sp modelId="{EFE7DC1B-B2E2-4F78-85A3-2DA38FE36C7F}">
      <dsp:nvSpPr>
        <dsp:cNvPr id="0" name=""/>
        <dsp:cNvSpPr/>
      </dsp:nvSpPr>
      <dsp:spPr>
        <a:xfrm>
          <a:off x="45814" y="2643490"/>
          <a:ext cx="1486321" cy="148632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B7E2E5-8E66-4349-9F76-AA580D3E9533}">
      <dsp:nvSpPr>
        <dsp:cNvPr id="0" name=""/>
        <dsp:cNvSpPr/>
      </dsp:nvSpPr>
      <dsp:spPr>
        <a:xfrm>
          <a:off x="357942" y="2955617"/>
          <a:ext cx="862066" cy="8620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F254FF-F3BA-4E5D-93E6-6925788D83C5}">
      <dsp:nvSpPr>
        <dsp:cNvPr id="0" name=""/>
        <dsp:cNvSpPr/>
      </dsp:nvSpPr>
      <dsp:spPr>
        <a:xfrm>
          <a:off x="1850634" y="2643490"/>
          <a:ext cx="3503472" cy="1486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Reading Lists: Recommended resources</a:t>
          </a:r>
          <a:endParaRPr lang="en-US" sz="2400" kern="1200" dirty="0"/>
        </a:p>
      </dsp:txBody>
      <dsp:txXfrm>
        <a:off x="1850634" y="2643490"/>
        <a:ext cx="3503472" cy="1486321"/>
      </dsp:txXfrm>
    </dsp:sp>
    <dsp:sp modelId="{776469F7-5094-4140-9958-73FFE70390AF}">
      <dsp:nvSpPr>
        <dsp:cNvPr id="0" name=""/>
        <dsp:cNvSpPr/>
      </dsp:nvSpPr>
      <dsp:spPr>
        <a:xfrm>
          <a:off x="5964560" y="2643490"/>
          <a:ext cx="1486321" cy="148632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DEA97-AD2A-443F-8623-CB0D725F5FAA}">
      <dsp:nvSpPr>
        <dsp:cNvPr id="0" name=""/>
        <dsp:cNvSpPr/>
      </dsp:nvSpPr>
      <dsp:spPr>
        <a:xfrm>
          <a:off x="6276687" y="2955617"/>
          <a:ext cx="862066" cy="8620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EC9D06-B667-4DC9-9348-F6B022857DF2}">
      <dsp:nvSpPr>
        <dsp:cNvPr id="0" name=""/>
        <dsp:cNvSpPr/>
      </dsp:nvSpPr>
      <dsp:spPr>
        <a:xfrm>
          <a:off x="7769379" y="2643490"/>
          <a:ext cx="3503472" cy="1486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Print: Great starting point</a:t>
          </a:r>
          <a:endParaRPr lang="en-US" sz="2400" kern="1200" dirty="0"/>
        </a:p>
      </dsp:txBody>
      <dsp:txXfrm>
        <a:off x="7769379" y="2643490"/>
        <a:ext cx="3503472" cy="14863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AAFD4-0A5E-4D3E-A458-5DB8098B4BD3}">
      <dsp:nvSpPr>
        <dsp:cNvPr id="0" name=""/>
        <dsp:cNvSpPr/>
      </dsp:nvSpPr>
      <dsp:spPr>
        <a:xfrm rot="5400000">
          <a:off x="-154125" y="156580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Minutes</a:t>
          </a:r>
        </a:p>
      </dsp:txBody>
      <dsp:txXfrm rot="-5400000">
        <a:off x="0" y="362081"/>
        <a:ext cx="719252" cy="308250"/>
      </dsp:txXfrm>
    </dsp:sp>
    <dsp:sp modelId="{0453BE25-9609-4A5D-8615-CC54BDCBD869}">
      <dsp:nvSpPr>
        <dsp:cNvPr id="0" name=""/>
        <dsp:cNvSpPr/>
      </dsp:nvSpPr>
      <dsp:spPr>
        <a:xfrm rot="5400000">
          <a:off x="3596587" y="-2874879"/>
          <a:ext cx="667876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Social Media</a:t>
          </a:r>
        </a:p>
      </dsp:txBody>
      <dsp:txXfrm rot="-5400000">
        <a:off x="719253" y="35058"/>
        <a:ext cx="6389943" cy="602670"/>
      </dsp:txXfrm>
    </dsp:sp>
    <dsp:sp modelId="{FABEB6B4-0CA6-46FB-9E15-A08C5DCDB478}">
      <dsp:nvSpPr>
        <dsp:cNvPr id="0" name=""/>
        <dsp:cNvSpPr/>
      </dsp:nvSpPr>
      <dsp:spPr>
        <a:xfrm rot="5400000">
          <a:off x="-154125" y="1066249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Days</a:t>
          </a:r>
        </a:p>
      </dsp:txBody>
      <dsp:txXfrm rot="-5400000">
        <a:off x="0" y="1271750"/>
        <a:ext cx="719252" cy="308250"/>
      </dsp:txXfrm>
    </dsp:sp>
    <dsp:sp modelId="{42C29FA6-39EA-4452-B810-43A6C8B90541}">
      <dsp:nvSpPr>
        <dsp:cNvPr id="0" name=""/>
        <dsp:cNvSpPr/>
      </dsp:nvSpPr>
      <dsp:spPr>
        <a:xfrm rot="5400000">
          <a:off x="3609373" y="-1965210"/>
          <a:ext cx="642303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News sites, radio, online news</a:t>
          </a:r>
        </a:p>
      </dsp:txBody>
      <dsp:txXfrm rot="-5400000">
        <a:off x="719252" y="956266"/>
        <a:ext cx="6391191" cy="579593"/>
      </dsp:txXfrm>
    </dsp:sp>
    <dsp:sp modelId="{162A7034-73F6-43FF-A44D-3CD45A2BD962}">
      <dsp:nvSpPr>
        <dsp:cNvPr id="0" name=""/>
        <dsp:cNvSpPr/>
      </dsp:nvSpPr>
      <dsp:spPr>
        <a:xfrm rot="5400000">
          <a:off x="-154125" y="1975918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Weeks</a:t>
          </a:r>
        </a:p>
      </dsp:txBody>
      <dsp:txXfrm rot="-5400000">
        <a:off x="0" y="2181419"/>
        <a:ext cx="719252" cy="308250"/>
      </dsp:txXfrm>
    </dsp:sp>
    <dsp:sp modelId="{C58A4D76-8FCC-4BF8-9F06-293BD3ADFC55}">
      <dsp:nvSpPr>
        <dsp:cNvPr id="0" name=""/>
        <dsp:cNvSpPr/>
      </dsp:nvSpPr>
      <dsp:spPr>
        <a:xfrm rot="5400000">
          <a:off x="3596587" y="-1055541"/>
          <a:ext cx="667876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Print Magazines</a:t>
          </a:r>
        </a:p>
      </dsp:txBody>
      <dsp:txXfrm rot="-5400000">
        <a:off x="719253" y="1854396"/>
        <a:ext cx="6389943" cy="602670"/>
      </dsp:txXfrm>
    </dsp:sp>
    <dsp:sp modelId="{27176BEF-B8E3-4340-9D2F-797B42B94060}">
      <dsp:nvSpPr>
        <dsp:cNvPr id="0" name=""/>
        <dsp:cNvSpPr/>
      </dsp:nvSpPr>
      <dsp:spPr>
        <a:xfrm rot="5400000">
          <a:off x="-154125" y="2885588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Months </a:t>
          </a:r>
        </a:p>
      </dsp:txBody>
      <dsp:txXfrm rot="-5400000">
        <a:off x="0" y="3091089"/>
        <a:ext cx="719252" cy="308250"/>
      </dsp:txXfrm>
    </dsp:sp>
    <dsp:sp modelId="{A7802D00-749D-42C4-93C5-ECBF0414F137}">
      <dsp:nvSpPr>
        <dsp:cNvPr id="0" name=""/>
        <dsp:cNvSpPr/>
      </dsp:nvSpPr>
      <dsp:spPr>
        <a:xfrm rot="5400000">
          <a:off x="3596587" y="-145872"/>
          <a:ext cx="667876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Academic journals, Trade publications</a:t>
          </a:r>
        </a:p>
      </dsp:txBody>
      <dsp:txXfrm rot="-5400000">
        <a:off x="719253" y="2764065"/>
        <a:ext cx="6389943" cy="602670"/>
      </dsp:txXfrm>
    </dsp:sp>
    <dsp:sp modelId="{89752B8C-393A-4520-B704-2088F5BBA81D}">
      <dsp:nvSpPr>
        <dsp:cNvPr id="0" name=""/>
        <dsp:cNvSpPr/>
      </dsp:nvSpPr>
      <dsp:spPr>
        <a:xfrm rot="5400000">
          <a:off x="-154125" y="3795257"/>
          <a:ext cx="1027502" cy="7192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Years</a:t>
          </a:r>
        </a:p>
      </dsp:txBody>
      <dsp:txXfrm rot="-5400000">
        <a:off x="0" y="4000758"/>
        <a:ext cx="719252" cy="308250"/>
      </dsp:txXfrm>
    </dsp:sp>
    <dsp:sp modelId="{7AB3CDF6-CCC5-4D0E-8082-7CAEAC8575DE}">
      <dsp:nvSpPr>
        <dsp:cNvPr id="0" name=""/>
        <dsp:cNvSpPr/>
      </dsp:nvSpPr>
      <dsp:spPr>
        <a:xfrm rot="5400000">
          <a:off x="3596587" y="763796"/>
          <a:ext cx="667876" cy="642254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Books, Government reports, Academic journals</a:t>
          </a:r>
        </a:p>
      </dsp:txBody>
      <dsp:txXfrm rot="-5400000">
        <a:off x="719253" y="3673734"/>
        <a:ext cx="6389943" cy="6026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80B7C-EFA5-4DBC-83EB-B880DFCB6CD8}">
      <dsp:nvSpPr>
        <dsp:cNvPr id="0" name=""/>
        <dsp:cNvSpPr/>
      </dsp:nvSpPr>
      <dsp:spPr>
        <a:xfrm>
          <a:off x="0" y="557"/>
          <a:ext cx="5233081" cy="13041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C271E2-5A0B-4F3B-AEC4-5A25DF3BA0FA}">
      <dsp:nvSpPr>
        <dsp:cNvPr id="0" name=""/>
        <dsp:cNvSpPr/>
      </dsp:nvSpPr>
      <dsp:spPr>
        <a:xfrm>
          <a:off x="394506" y="293991"/>
          <a:ext cx="717284" cy="7172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D8719-8209-4617-BE9A-73AB1FFA1127}">
      <dsp:nvSpPr>
        <dsp:cNvPr id="0" name=""/>
        <dsp:cNvSpPr/>
      </dsp:nvSpPr>
      <dsp:spPr>
        <a:xfrm>
          <a:off x="1506296" y="557"/>
          <a:ext cx="3726784" cy="130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23" tIns="138023" rIns="138023" bIns="13802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List </a:t>
          </a:r>
          <a:r>
            <a:rPr lang="en-GB" sz="2400" kern="1200"/>
            <a:t>all sources cited in your writing</a:t>
          </a:r>
        </a:p>
      </dsp:txBody>
      <dsp:txXfrm>
        <a:off x="1506296" y="557"/>
        <a:ext cx="3726784" cy="1304152"/>
      </dsp:txXfrm>
    </dsp:sp>
    <dsp:sp modelId="{CC7B5051-BC43-49E1-8438-A96E2C3B32DC}">
      <dsp:nvSpPr>
        <dsp:cNvPr id="0" name=""/>
        <dsp:cNvSpPr/>
      </dsp:nvSpPr>
      <dsp:spPr>
        <a:xfrm>
          <a:off x="0" y="1630748"/>
          <a:ext cx="5233081" cy="13041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8E5A77-16AC-4653-830F-05CEAE7D5ECF}">
      <dsp:nvSpPr>
        <dsp:cNvPr id="0" name=""/>
        <dsp:cNvSpPr/>
      </dsp:nvSpPr>
      <dsp:spPr>
        <a:xfrm>
          <a:off x="394506" y="1924182"/>
          <a:ext cx="717284" cy="7172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3784C-CF75-4CC6-B41E-8DAB42EFEA34}">
      <dsp:nvSpPr>
        <dsp:cNvPr id="0" name=""/>
        <dsp:cNvSpPr/>
      </dsp:nvSpPr>
      <dsp:spPr>
        <a:xfrm>
          <a:off x="1506296" y="1630748"/>
          <a:ext cx="3726784" cy="130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23" tIns="138023" rIns="138023" bIns="13802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Corbel" panose="020B0503020204020204"/>
            </a:rPr>
            <a:t>Arrange </a:t>
          </a:r>
          <a:r>
            <a:rPr lang="en-GB" sz="2400" b="0" kern="1200">
              <a:latin typeface="Corbel" panose="020B0503020204020204"/>
            </a:rPr>
            <a:t>alphabetically by author’s surname - or by title if no author </a:t>
          </a:r>
          <a:endParaRPr lang="en-US" sz="2400" b="0" kern="1200"/>
        </a:p>
      </dsp:txBody>
      <dsp:txXfrm>
        <a:off x="1506296" y="1630748"/>
        <a:ext cx="3726784" cy="1304152"/>
      </dsp:txXfrm>
    </dsp:sp>
    <dsp:sp modelId="{02A4951A-B23F-49DD-BD69-51F1EFC6B653}">
      <dsp:nvSpPr>
        <dsp:cNvPr id="0" name=""/>
        <dsp:cNvSpPr/>
      </dsp:nvSpPr>
      <dsp:spPr>
        <a:xfrm>
          <a:off x="0" y="3260939"/>
          <a:ext cx="5233081" cy="13041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C69E2D-E4A5-4D3D-B5AF-58E2CEF759BB}">
      <dsp:nvSpPr>
        <dsp:cNvPr id="0" name=""/>
        <dsp:cNvSpPr/>
      </dsp:nvSpPr>
      <dsp:spPr>
        <a:xfrm>
          <a:off x="394506" y="3554374"/>
          <a:ext cx="717284" cy="7172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3017D-611A-485C-8628-3C9445243137}">
      <dsp:nvSpPr>
        <dsp:cNvPr id="0" name=""/>
        <dsp:cNvSpPr/>
      </dsp:nvSpPr>
      <dsp:spPr>
        <a:xfrm>
          <a:off x="1506296" y="3260939"/>
          <a:ext cx="3726784" cy="130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23" tIns="138023" rIns="138023" bIns="13802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More than one source by the same author </a:t>
          </a:r>
          <a:r>
            <a:rPr lang="en-GB" sz="2400" b="0" kern="1200"/>
            <a:t>- arrange chronologically </a:t>
          </a:r>
          <a:endParaRPr lang="en-US" sz="2400" b="0" kern="1200"/>
        </a:p>
      </dsp:txBody>
      <dsp:txXfrm>
        <a:off x="1506296" y="3260939"/>
        <a:ext cx="3726784" cy="13041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0949A7-C0B3-4FAE-B33D-9572EB087628}">
      <dsp:nvSpPr>
        <dsp:cNvPr id="0" name=""/>
        <dsp:cNvSpPr/>
      </dsp:nvSpPr>
      <dsp:spPr>
        <a:xfrm>
          <a:off x="0" y="1898"/>
          <a:ext cx="10794999" cy="9620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725DC-FB05-4B29-9D68-AB8806DB44BB}">
      <dsp:nvSpPr>
        <dsp:cNvPr id="0" name=""/>
        <dsp:cNvSpPr/>
      </dsp:nvSpPr>
      <dsp:spPr>
        <a:xfrm>
          <a:off x="291023" y="218361"/>
          <a:ext cx="529133" cy="5291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182165-2C21-4841-B4D8-85AF3293E355}">
      <dsp:nvSpPr>
        <dsp:cNvPr id="0" name=""/>
        <dsp:cNvSpPr/>
      </dsp:nvSpPr>
      <dsp:spPr>
        <a:xfrm>
          <a:off x="1111180" y="1898"/>
          <a:ext cx="9683819" cy="962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18" tIns="101818" rIns="101818" bIns="1018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/>
              <a:cs typeface="Arial"/>
              <a:hlinkClick xmlns:r="http://schemas.openxmlformats.org/officeDocument/2006/relationships" r:id="rId3"/>
            </a:rPr>
            <a:t>UWTSD Referencing Guides</a:t>
          </a:r>
          <a:endParaRPr lang="en-US" sz="2200" kern="1200">
            <a:latin typeface="Arial"/>
            <a:cs typeface="Arial"/>
          </a:endParaRPr>
        </a:p>
      </dsp:txBody>
      <dsp:txXfrm>
        <a:off x="1111180" y="1898"/>
        <a:ext cx="9683819" cy="962061"/>
      </dsp:txXfrm>
    </dsp:sp>
    <dsp:sp modelId="{08D1A508-75E9-4574-898E-6D74E20502EA}">
      <dsp:nvSpPr>
        <dsp:cNvPr id="0" name=""/>
        <dsp:cNvSpPr/>
      </dsp:nvSpPr>
      <dsp:spPr>
        <a:xfrm>
          <a:off x="0" y="1204474"/>
          <a:ext cx="10794999" cy="9620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E7452C-00CB-4F8D-A4F6-F8B030D0C600}">
      <dsp:nvSpPr>
        <dsp:cNvPr id="0" name=""/>
        <dsp:cNvSpPr/>
      </dsp:nvSpPr>
      <dsp:spPr>
        <a:xfrm>
          <a:off x="291023" y="1420938"/>
          <a:ext cx="529133" cy="529133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A1372-8583-4EF1-8104-F03F0C058AB3}">
      <dsp:nvSpPr>
        <dsp:cNvPr id="0" name=""/>
        <dsp:cNvSpPr/>
      </dsp:nvSpPr>
      <dsp:spPr>
        <a:xfrm>
          <a:off x="1111180" y="1204474"/>
          <a:ext cx="9683819" cy="962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18" tIns="101818" rIns="101818" bIns="1018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/>
              <a:cs typeface="Arial"/>
              <a:hlinkClick xmlns:r="http://schemas.openxmlformats.org/officeDocument/2006/relationships" r:id="rId6"/>
            </a:rPr>
            <a:t>Library infoskills Sways</a:t>
          </a:r>
          <a:endParaRPr lang="en-US" sz="2200" kern="1200">
            <a:latin typeface="Arial"/>
            <a:cs typeface="Arial"/>
          </a:endParaRPr>
        </a:p>
      </dsp:txBody>
      <dsp:txXfrm>
        <a:off x="1111180" y="1204474"/>
        <a:ext cx="9683819" cy="962061"/>
      </dsp:txXfrm>
    </dsp:sp>
    <dsp:sp modelId="{4B9BE636-E3A2-43BF-B800-E2968890A4A2}">
      <dsp:nvSpPr>
        <dsp:cNvPr id="0" name=""/>
        <dsp:cNvSpPr/>
      </dsp:nvSpPr>
      <dsp:spPr>
        <a:xfrm>
          <a:off x="0" y="2407051"/>
          <a:ext cx="10794999" cy="9620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D1415-95C0-460C-A6C3-4A8D5033BF97}">
      <dsp:nvSpPr>
        <dsp:cNvPr id="0" name=""/>
        <dsp:cNvSpPr/>
      </dsp:nvSpPr>
      <dsp:spPr>
        <a:xfrm>
          <a:off x="291023" y="2623514"/>
          <a:ext cx="529133" cy="5291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31C6C6-1415-4F5F-B550-116EC7DCB857}">
      <dsp:nvSpPr>
        <dsp:cNvPr id="0" name=""/>
        <dsp:cNvSpPr/>
      </dsp:nvSpPr>
      <dsp:spPr>
        <a:xfrm>
          <a:off x="1111180" y="2407051"/>
          <a:ext cx="9683819" cy="962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18" tIns="101818" rIns="101818" bIns="1018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/>
              <a:cs typeface="Arial"/>
              <a:hlinkClick xmlns:r="http://schemas.openxmlformats.org/officeDocument/2006/relationships" r:id="rId9"/>
            </a:rPr>
            <a:t>Bookable sessions with Academic Liaison Librarian</a:t>
          </a:r>
          <a:endParaRPr lang="en-US" sz="2200" kern="1200">
            <a:latin typeface="Arial"/>
            <a:cs typeface="Arial"/>
          </a:endParaRPr>
        </a:p>
      </dsp:txBody>
      <dsp:txXfrm>
        <a:off x="1111180" y="2407051"/>
        <a:ext cx="9683819" cy="962061"/>
      </dsp:txXfrm>
    </dsp:sp>
    <dsp:sp modelId="{3D0CE3AD-079F-4F0A-A93B-28524C639353}">
      <dsp:nvSpPr>
        <dsp:cNvPr id="0" name=""/>
        <dsp:cNvSpPr/>
      </dsp:nvSpPr>
      <dsp:spPr>
        <a:xfrm>
          <a:off x="0" y="3609627"/>
          <a:ext cx="10794999" cy="9620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9F1510-6271-4682-ACFF-E03B813540CB}">
      <dsp:nvSpPr>
        <dsp:cNvPr id="0" name=""/>
        <dsp:cNvSpPr/>
      </dsp:nvSpPr>
      <dsp:spPr>
        <a:xfrm>
          <a:off x="291023" y="3826091"/>
          <a:ext cx="529133" cy="529133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A6A9A3-0131-499B-BCA8-D7F5EE61584C}">
      <dsp:nvSpPr>
        <dsp:cNvPr id="0" name=""/>
        <dsp:cNvSpPr/>
      </dsp:nvSpPr>
      <dsp:spPr>
        <a:xfrm>
          <a:off x="1111180" y="3609627"/>
          <a:ext cx="9683819" cy="962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18" tIns="101818" rIns="101818" bIns="1018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/>
              <a:cs typeface="Arial"/>
              <a:hlinkClick xmlns:r="http://schemas.openxmlformats.org/officeDocument/2006/relationships" r:id="rId12"/>
            </a:rPr>
            <a:t>Harvard Referencing Moodle Course</a:t>
          </a:r>
          <a:endParaRPr lang="en-US" sz="2200" kern="1200">
            <a:latin typeface="Arial"/>
            <a:cs typeface="Arial"/>
          </a:endParaRPr>
        </a:p>
      </dsp:txBody>
      <dsp:txXfrm>
        <a:off x="1111180" y="3609627"/>
        <a:ext cx="9683819" cy="9620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0122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3837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339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7831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215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460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538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706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7278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3227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3787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223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3024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027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336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5766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4B348-030A-4680-A53F-58B231D09CC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0216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8847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585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5868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9290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1896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1088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256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3380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9782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3503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3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7107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822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2" r:id="rId2"/>
    <p:sldLayoutId id="2147483678" r:id="rId3"/>
    <p:sldLayoutId id="2147483679" r:id="rId4"/>
    <p:sldLayoutId id="2147483673" r:id="rId5"/>
    <p:sldLayoutId id="2147483680" r:id="rId6"/>
    <p:sldLayoutId id="2147483681" r:id="rId7"/>
    <p:sldLayoutId id="2147483674" r:id="rId8"/>
    <p:sldLayoutId id="2147483682" r:id="rId9"/>
    <p:sldLayoutId id="2147483683" r:id="rId10"/>
    <p:sldLayoutId id="2147483684" r:id="rId11"/>
    <p:sldLayoutId id="214748367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32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2.jpeg"/><Relationship Id="rId5" Type="http://schemas.openxmlformats.org/officeDocument/2006/relationships/hyperlink" Target="https://www.uwtsd.ac.uk/quick-links/" TargetMode="External"/><Relationship Id="rId4" Type="http://schemas.openxmlformats.org/officeDocument/2006/relationships/hyperlink" Target="https://moodle.uwtsd.ac.uk/login/login.php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uwtsd.ac.uk/library/" TargetMode="Externa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5.png"/><Relationship Id="rId4" Type="http://schemas.openxmlformats.org/officeDocument/2006/relationships/hyperlink" Target="https://browzine.com/libraries/1422/subject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" TargetMode="External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theconversation.com/uk/business" TargetMode="External"/><Relationship Id="rId5" Type="http://schemas.openxmlformats.org/officeDocument/2006/relationships/image" Target="../media/image26.png"/><Relationship Id="rId4" Type="http://schemas.openxmlformats.org/officeDocument/2006/relationships/hyperlink" Target="https://uwtsd.ac.uk/library/student-essentials/getting-started-guide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40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Relationship Id="rId14" Type="http://schemas.openxmlformats.org/officeDocument/2006/relationships/image" Target="../media/image41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users/dreamypixel-6094827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Jkt739uEF4?feature=oembed" TargetMode="External"/><Relationship Id="rId4" Type="http://schemas.openxmlformats.org/officeDocument/2006/relationships/image" Target="../media/image4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librarysearch.uwtsd.ac.uk/permalink/44WHELF_UWTSD/1pbrh66/alma99100317731402421" TargetMode="External"/><Relationship Id="rId5" Type="http://schemas.openxmlformats.org/officeDocument/2006/relationships/image" Target="../media/image47.png"/><Relationship Id="rId4" Type="http://schemas.openxmlformats.org/officeDocument/2006/relationships/hyperlink" Target="https://uwtsd.ac.uk/media/uwtsd-website/content-assets/documents/library-and-learning-resources/infoskills/Harvard-eng_v.1.2.pdf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3CVzQsAoajY&#8203;" TargetMode="External"/><Relationship Id="rId7" Type="http://schemas.openxmlformats.org/officeDocument/2006/relationships/image" Target="../media/image59.svg"/><Relationship Id="rId2" Type="http://schemas.openxmlformats.org/officeDocument/2006/relationships/hyperlink" Target="https://uwtsd.ac.uk/library/student-essentials/refworks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hyperlink" Target="https://www.youtube.com/channel/UCzmTj_AGeY59VoNv-0SvcCg" TargetMode="External"/><Relationship Id="rId4" Type="http://schemas.openxmlformats.org/officeDocument/2006/relationships/hyperlink" Target="https://youtu.be/BgY9IFpQgS8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7" Type="http://schemas.openxmlformats.org/officeDocument/2006/relationships/hyperlink" Target="https://whel-primo.hosted.exlibrisgroup.com/permalink/f/8jmhd5/44UWTSD_ALMA51220939680002421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permalink/44WHELF_UWTSD/1pbrh66/alma99100317731402421" TargetMode="External"/><Relationship Id="rId5" Type="http://schemas.openxmlformats.org/officeDocument/2006/relationships/hyperlink" Target="https://whel-primo.hosted.exlibrisgroup.com/permalink/f/8jmhd5/44UWTSD_ALMA51199408680002421" TargetMode="External"/><Relationship Id="rId4" Type="http://schemas.openxmlformats.org/officeDocument/2006/relationships/hyperlink" Target="https://librarysearch.uwtsd.ac.uk/permalink/44WHELF_UWTSD/1pbrh66/alma99100341060102421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hyperlink" Target="https://uwtsd.ac.uk/library/help-and-support/accessing-libraries-outside-uwtsd/" TargetMode="Externa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YeVXnLfNshZ6iKd7Bm3yiw?view_as=subscriber" TargetMode="External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Relationship Id="rId4" Type="http://schemas.openxmlformats.org/officeDocument/2006/relationships/hyperlink" Target="mailto:l.elli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3">
            <a:extLst>
              <a:ext uri="{FF2B5EF4-FFF2-40B4-BE49-F238E27FC236}">
                <a16:creationId xmlns:a16="http://schemas.microsoft.com/office/drawing/2014/main" id="{4BF8D7CB-2BA5-4D14-9406-F5448BC14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 dirty="0"/>
              <a:t>Essential Library Skills</a:t>
            </a:r>
            <a:br>
              <a:rPr lang="en-US" dirty="0"/>
            </a:br>
            <a:r>
              <a:rPr lang="en-US"/>
              <a:t>&amp; Referencing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84ABBD07-80F1-47A4-B3D0-9CA3580E7E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/>
          <a:p>
            <a:r>
              <a:rPr lang="en-US" dirty="0"/>
              <a:t>Lisa Ellis</a:t>
            </a:r>
          </a:p>
          <a:p>
            <a:r>
              <a:rPr lang="en-US" dirty="0"/>
              <a:t>Academic Liaison Librarian</a:t>
            </a:r>
          </a:p>
        </p:txBody>
      </p:sp>
      <p:pic>
        <p:nvPicPr>
          <p:cNvPr id="6" name="Picture Placeholder 5" descr="Woman in a library">
            <a:extLst>
              <a:ext uri="{FF2B5EF4-FFF2-40B4-BE49-F238E27FC236}">
                <a16:creationId xmlns:a16="http://schemas.microsoft.com/office/drawing/2014/main" id="{47F887CF-3AB9-4845-B30B-E83B9FE35D7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00" r="24404" b="-1"/>
          <a:stretch/>
        </p:blipFill>
        <p:spPr>
          <a:xfrm>
            <a:off x="20" y="10"/>
            <a:ext cx="6102330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C75D4BB2-1D22-4A06-87D2-F6A7FDAF9F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15" r="7965"/>
          <a:stretch/>
        </p:blipFill>
        <p:spPr>
          <a:xfrm>
            <a:off x="4315626" y="10"/>
            <a:ext cx="7876374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BDF54082-66D8-468B-813E-1A944B2FE7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i="0" dirty="0">
                <a:latin typeface="Arial"/>
                <a:cs typeface="Arial"/>
              </a:rPr>
              <a:t>The only thing that you absolutely need to know is the location of the library</a:t>
            </a:r>
            <a:endParaRPr lang="en-US" i="0" dirty="0">
              <a:ea typeface="+mn-lt"/>
              <a:cs typeface="+mn-lt"/>
            </a:endParaRPr>
          </a:p>
          <a:p>
            <a:endParaRPr lang="en-US" dirty="0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2D318A-E1DF-4C33-930C-83444382EC10}"/>
              </a:ext>
            </a:extLst>
          </p:cNvPr>
          <p:cNvSpPr txBox="1"/>
          <p:nvPr/>
        </p:nvSpPr>
        <p:spPr>
          <a:xfrm>
            <a:off x="287852" y="5897564"/>
            <a:ext cx="3787261" cy="8125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 dirty="0">
                <a:latin typeface="+mj-lt"/>
                <a:ea typeface="+mj-ea"/>
                <a:cs typeface="+mj-cs"/>
              </a:rPr>
              <a:t>Albert Einstein</a:t>
            </a:r>
          </a:p>
        </p:txBody>
      </p:sp>
    </p:spTree>
    <p:extLst>
      <p:ext uri="{BB962C8B-B14F-4D97-AF65-F5344CB8AC3E}">
        <p14:creationId xmlns:p14="http://schemas.microsoft.com/office/powerpoint/2010/main" val="902368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F1FEA-0D64-4848-8302-0AD4114B2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1888B1-6A56-4B81-B7E5-FA305F5CFC0D}"/>
              </a:ext>
            </a:extLst>
          </p:cNvPr>
          <p:cNvSpPr>
            <a:spLocks noGrp="1"/>
          </p:cNvSpPr>
          <p:nvPr>
            <p:ph type="body" sz="half" idx="20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 dirty="0"/>
              <a:t>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BD968D-EED2-4BDB-A6FB-BD9A635729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0972" y="2007978"/>
            <a:ext cx="4624471" cy="685717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Different types of information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E4EE95C-31D0-420B-B7B5-A44F1B602120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 dirty="0"/>
              <a:t>2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29F833-1476-449D-8333-9E175B227EE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the library offers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55C20CF-34F4-4711-8B66-DC856FD948A9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 dirty="0"/>
              <a:t>3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0C2573B-80A5-43F0-B308-53621E5F4BD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580973" y="3759561"/>
            <a:ext cx="4272896" cy="942163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Where to find information</a:t>
            </a:r>
          </a:p>
          <a:p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67A9AFA-9D50-4F74-BE23-3A8B05F27423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 dirty="0"/>
              <a:t>4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4E64952-332C-4B2A-81DE-E0BCB0AF5AE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B5DC9F41-38FF-4F08-AE6B-E81C9A497DE7}"/>
              </a:ext>
            </a:extLst>
          </p:cNvPr>
          <p:cNvSpPr>
            <a:spLocks noGrp="1"/>
          </p:cNvSpPr>
          <p:nvPr>
            <p:ph type="body" sz="half" idx="28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36A1F8-1724-433A-9823-3C5AE4EB8C8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Managing references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D0DAA5BE-DD88-4748-A549-AFD79873503D}"/>
              </a:ext>
            </a:extLst>
          </p:cNvPr>
          <p:cNvSpPr txBox="1">
            <a:spLocks/>
          </p:cNvSpPr>
          <p:nvPr/>
        </p:nvSpPr>
        <p:spPr>
          <a:xfrm>
            <a:off x="6378394" y="2950141"/>
            <a:ext cx="707845" cy="685800"/>
          </a:xfrm>
          <a:prstGeom prst="ellipse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6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14F2407-B690-4F51-9185-6F191EE90862}"/>
              </a:ext>
            </a:extLst>
          </p:cNvPr>
          <p:cNvSpPr txBox="1">
            <a:spLocks/>
          </p:cNvSpPr>
          <p:nvPr/>
        </p:nvSpPr>
        <p:spPr>
          <a:xfrm>
            <a:off x="7263061" y="2950141"/>
            <a:ext cx="4272896" cy="6857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More</a:t>
            </a:r>
          </a:p>
        </p:txBody>
      </p:sp>
    </p:spTree>
    <p:extLst>
      <p:ext uri="{BB962C8B-B14F-4D97-AF65-F5344CB8AC3E}">
        <p14:creationId xmlns:p14="http://schemas.microsoft.com/office/powerpoint/2010/main" val="262439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08C3C6B-44D5-42D6-BD01-1CC1A05E4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Where to begin?</a:t>
            </a:r>
          </a:p>
        </p:txBody>
      </p:sp>
      <p:pic>
        <p:nvPicPr>
          <p:cNvPr id="4" name="Graphic 6" descr="Question mark with solid fill">
            <a:extLst>
              <a:ext uri="{FF2B5EF4-FFF2-40B4-BE49-F238E27FC236}">
                <a16:creationId xmlns:a16="http://schemas.microsoft.com/office/drawing/2014/main" id="{7732019F-1632-41D0-B648-1B7EE06930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179619" y="1257301"/>
            <a:ext cx="4909126" cy="490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293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Library Provides </a:t>
            </a:r>
            <a:r>
              <a:rPr lang="en-GB" sz="4800" b="1" dirty="0"/>
              <a:t>FREE </a:t>
            </a:r>
            <a:r>
              <a:rPr lang="en-GB" dirty="0"/>
              <a:t>Access to…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1D46-6D25-46B4-B1DD-E4EA56524E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9915" y="2201594"/>
            <a:ext cx="3452938" cy="2965669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Ebooks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Ejournals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Market research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FE8B01-7F13-4CFC-8DB2-F12145DEA083}"/>
              </a:ext>
            </a:extLst>
          </p:cNvPr>
          <p:cNvSpPr txBox="1">
            <a:spLocks/>
          </p:cNvSpPr>
          <p:nvPr/>
        </p:nvSpPr>
        <p:spPr>
          <a:xfrm>
            <a:off x="8183540" y="2201594"/>
            <a:ext cx="4008460" cy="307355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Conference proceedings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standards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Legal information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Statistical data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Company and industry reports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2388EF-7152-4238-8F16-EE300A9E12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772" y="1975423"/>
            <a:ext cx="3838934" cy="2907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793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AD124-62FE-4926-93DD-1E67D6E3F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suggest…</a:t>
            </a:r>
          </a:p>
        </p:txBody>
      </p:sp>
      <p:graphicFrame>
        <p:nvGraphicFramePr>
          <p:cNvPr id="4" name="Content Placeholder 2" descr="Decorative image with notes.&#10;Use Moodle for course materials and lecture notes.&#10;Use online for  library subscribed resources and Google Scholar.&#10;Use Reading lists for recommended resources from tutor.&#10;Use Printed books as a starting point.&#10;">
            <a:extLst>
              <a:ext uri="{FF2B5EF4-FFF2-40B4-BE49-F238E27FC236}">
                <a16:creationId xmlns:a16="http://schemas.microsoft.com/office/drawing/2014/main" id="{0F993558-243F-412F-ACED-3802FA7B07D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5364684"/>
              </p:ext>
            </p:extLst>
          </p:nvPr>
        </p:nvGraphicFramePr>
        <p:xfrm>
          <a:off x="253218" y="1786597"/>
          <a:ext cx="11318667" cy="4518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306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24CA8B1-DFE4-48DF-846B-FB169313D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Timeline</a:t>
            </a:r>
          </a:p>
        </p:txBody>
      </p:sp>
      <p:graphicFrame>
        <p:nvGraphicFramePr>
          <p:cNvPr id="7" name="Diagram 6" descr="diagram of information timeline showing minutes (social media) days, (new sites, radio and online news) weeks,(Print magazines) months (academic journals, trade publications) and years (books, government reports, research papers)">
            <a:extLst>
              <a:ext uri="{FF2B5EF4-FFF2-40B4-BE49-F238E27FC236}">
                <a16:creationId xmlns:a16="http://schemas.microsoft.com/office/drawing/2014/main" id="{FA4AA72C-DB44-4D58-BBA2-A881D83881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1272379"/>
              </p:ext>
            </p:extLst>
          </p:nvPr>
        </p:nvGraphicFramePr>
        <p:xfrm>
          <a:off x="2525100" y="1523487"/>
          <a:ext cx="7141799" cy="4671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F90EF7DF-E99E-4236-BC70-74D515E121C4}"/>
              </a:ext>
            </a:extLst>
          </p:cNvPr>
          <p:cNvSpPr txBox="1">
            <a:spLocks/>
          </p:cNvSpPr>
          <p:nvPr/>
        </p:nvSpPr>
        <p:spPr>
          <a:xfrm>
            <a:off x="7895002" y="1420248"/>
            <a:ext cx="4296998" cy="518680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205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A0FE3B-692D-4AED-A8BB-7DB6C8861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Needs</a:t>
            </a:r>
          </a:p>
        </p:txBody>
      </p:sp>
      <p:pic>
        <p:nvPicPr>
          <p:cNvPr id="7" name="Picture 6" descr="Arrow increasing in size from bottom left to top right. &#10;&#10;">
            <a:extLst>
              <a:ext uri="{FF2B5EF4-FFF2-40B4-BE49-F238E27FC236}">
                <a16:creationId xmlns:a16="http://schemas.microsoft.com/office/drawing/2014/main" id="{85C542D6-8F25-42DC-9010-006A41F113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400" r="1" b="22706"/>
          <a:stretch/>
        </p:blipFill>
        <p:spPr>
          <a:xfrm>
            <a:off x="547797" y="1316479"/>
            <a:ext cx="10795518" cy="4574040"/>
          </a:xfrm>
          <a:prstGeom prst="rect">
            <a:avLst/>
          </a:prstGeom>
          <a:noFill/>
        </p:spPr>
      </p:pic>
      <p:grpSp>
        <p:nvGrpSpPr>
          <p:cNvPr id="10" name="Group 9" descr="General information or overview of topic&#10;">
            <a:extLst>
              <a:ext uri="{FF2B5EF4-FFF2-40B4-BE49-F238E27FC236}">
                <a16:creationId xmlns:a16="http://schemas.microsoft.com/office/drawing/2014/main" id="{55D85192-954F-41FF-9F0E-227BE0DF3B9A}"/>
              </a:ext>
            </a:extLst>
          </p:cNvPr>
          <p:cNvGrpSpPr/>
          <p:nvPr/>
        </p:nvGrpSpPr>
        <p:grpSpPr>
          <a:xfrm>
            <a:off x="698242" y="3786146"/>
            <a:ext cx="1701870" cy="1261265"/>
            <a:chOff x="145093" y="1749435"/>
            <a:chExt cx="1701870" cy="126126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E17EEA9-5F68-490B-9CC2-548D7ED7C770}"/>
                </a:ext>
              </a:extLst>
            </p:cNvPr>
            <p:cNvSpPr/>
            <p:nvPr/>
          </p:nvSpPr>
          <p:spPr>
            <a:xfrm>
              <a:off x="145093" y="1749435"/>
              <a:ext cx="1701870" cy="1261265"/>
            </a:xfrm>
            <a:prstGeom prst="rect">
              <a:avLst/>
            </a:prstGeom>
          </p:spPr>
          <p:style>
            <a:lnRef idx="1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74173F0-7ECB-40E3-8ABD-B9EAAE0BDE09}"/>
                </a:ext>
              </a:extLst>
            </p:cNvPr>
            <p:cNvSpPr txBox="1"/>
            <p:nvPr/>
          </p:nvSpPr>
          <p:spPr>
            <a:xfrm>
              <a:off x="145093" y="1749435"/>
              <a:ext cx="1701870" cy="126126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0628" tIns="0" rIns="0" bIns="0" numCol="1" spcCol="1270" anchor="t" anchorCtr="0">
              <a:noAutofit/>
            </a:bodyPr>
            <a:lstStyle/>
            <a:p>
              <a:pPr marL="0" lvl="0" indent="0" algn="l" defTabSz="9779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rgbClr val="007F7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General information or overview of topic</a:t>
              </a:r>
              <a:endParaRPr lang="en-GB" sz="2400" i="0" u="none" strike="noStrike" kern="1200" cap="none" baseline="0" noProof="0" dirty="0">
                <a:solidFill>
                  <a:srgbClr val="007F7C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1" name="TextBox 4">
            <a:extLst>
              <a:ext uri="{FF2B5EF4-FFF2-40B4-BE49-F238E27FC236}">
                <a16:creationId xmlns:a16="http://schemas.microsoft.com/office/drawing/2014/main" id="{962EC03D-BBAE-4954-B20D-E3033C2BD7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94" y="5616556"/>
            <a:ext cx="428554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/>
                <a:cs typeface="Arial"/>
              </a:rPr>
              <a:t>Encyclopaedias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/>
                <a:cs typeface="Arial"/>
              </a:rPr>
              <a:t>Reference Material</a:t>
            </a:r>
          </a:p>
        </p:txBody>
      </p:sp>
      <p:grpSp>
        <p:nvGrpSpPr>
          <p:cNvPr id="13" name="Group 12" descr="Detailed information about topic">
            <a:extLst>
              <a:ext uri="{FF2B5EF4-FFF2-40B4-BE49-F238E27FC236}">
                <a16:creationId xmlns:a16="http://schemas.microsoft.com/office/drawing/2014/main" id="{2D408867-E61C-44C1-8913-7CEB1E48310F}"/>
              </a:ext>
            </a:extLst>
          </p:cNvPr>
          <p:cNvGrpSpPr/>
          <p:nvPr/>
        </p:nvGrpSpPr>
        <p:grpSpPr>
          <a:xfrm>
            <a:off x="3771369" y="2170989"/>
            <a:ext cx="1935037" cy="1098268"/>
            <a:chOff x="1832299" y="811852"/>
            <a:chExt cx="1935037" cy="1098268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6BD31C4-AA88-4AAA-92F0-B1BCF7F9CD30}"/>
                </a:ext>
              </a:extLst>
            </p:cNvPr>
            <p:cNvSpPr/>
            <p:nvPr/>
          </p:nvSpPr>
          <p:spPr>
            <a:xfrm>
              <a:off x="2014337" y="966596"/>
              <a:ext cx="1752999" cy="943524"/>
            </a:xfrm>
            <a:prstGeom prst="rect">
              <a:avLst/>
            </a:prstGeom>
          </p:spPr>
          <p:style>
            <a:lnRef idx="1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606C365-19FC-4AC6-BF43-BD18550D4EAD}"/>
                </a:ext>
              </a:extLst>
            </p:cNvPr>
            <p:cNvSpPr txBox="1"/>
            <p:nvPr/>
          </p:nvSpPr>
          <p:spPr>
            <a:xfrm>
              <a:off x="1832299" y="811852"/>
              <a:ext cx="1752999" cy="94352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1905" tIns="0" rIns="0" bIns="0" numCol="1" spcCol="1270" anchor="t" anchorCtr="0">
              <a:noAutofit/>
            </a:bodyPr>
            <a:lstStyle/>
            <a:p>
              <a:pPr marL="0" lvl="0" indent="0" algn="l" defTabSz="9779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rgbClr val="007F7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Detailed information about topic</a:t>
              </a:r>
            </a:p>
          </p:txBody>
        </p:sp>
      </p:grpSp>
      <p:sp>
        <p:nvSpPr>
          <p:cNvPr id="19" name="TextBox 5">
            <a:extLst>
              <a:ext uri="{FF2B5EF4-FFF2-40B4-BE49-F238E27FC236}">
                <a16:creationId xmlns:a16="http://schemas.microsoft.com/office/drawing/2014/main" id="{866A91B3-1B65-49A2-A670-5A3B8E6AE6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48187" y="4600893"/>
            <a:ext cx="309562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/>
                <a:cs typeface="Arial"/>
              </a:rPr>
              <a:t>Books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/>
                <a:cs typeface="Arial"/>
              </a:rPr>
              <a:t>Newspapers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/>
                <a:cs typeface="Arial"/>
              </a:rPr>
              <a:t>News sources/magazines</a:t>
            </a:r>
          </a:p>
        </p:txBody>
      </p:sp>
      <p:grpSp>
        <p:nvGrpSpPr>
          <p:cNvPr id="16" name="Group 15" descr="Find specific information about topic">
            <a:extLst>
              <a:ext uri="{FF2B5EF4-FFF2-40B4-BE49-F238E27FC236}">
                <a16:creationId xmlns:a16="http://schemas.microsoft.com/office/drawing/2014/main" id="{F300ED5E-43BB-4450-BC4E-BD8E6C470A05}"/>
              </a:ext>
            </a:extLst>
          </p:cNvPr>
          <p:cNvGrpSpPr/>
          <p:nvPr/>
        </p:nvGrpSpPr>
        <p:grpSpPr>
          <a:xfrm>
            <a:off x="6253642" y="1386674"/>
            <a:ext cx="3095625" cy="940367"/>
            <a:chOff x="4588846" y="228770"/>
            <a:chExt cx="2297966" cy="940367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26D1A0C-7EF5-4EFA-86D7-719F5365AAC7}"/>
                </a:ext>
              </a:extLst>
            </p:cNvPr>
            <p:cNvSpPr/>
            <p:nvPr/>
          </p:nvSpPr>
          <p:spPr>
            <a:xfrm>
              <a:off x="4808146" y="240887"/>
              <a:ext cx="1752999" cy="928250"/>
            </a:xfrm>
            <a:prstGeom prst="rect">
              <a:avLst/>
            </a:prstGeom>
          </p:spPr>
          <p:style>
            <a:lnRef idx="1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BD69A179-BC51-4044-B61F-248F3ED4DB1D}"/>
                </a:ext>
              </a:extLst>
            </p:cNvPr>
            <p:cNvSpPr txBox="1"/>
            <p:nvPr/>
          </p:nvSpPr>
          <p:spPr>
            <a:xfrm>
              <a:off x="4588846" y="228770"/>
              <a:ext cx="2297966" cy="92825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51571" tIns="0" rIns="0" bIns="0" numCol="1" spcCol="1270" anchor="t" anchorCtr="0">
              <a:noAutofit/>
            </a:bodyPr>
            <a:lstStyle/>
            <a:p>
              <a:pPr marL="0" lvl="0" indent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0" kern="1200" dirty="0">
                  <a:solidFill>
                    <a:srgbClr val="007F7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Find specific information about topic</a:t>
              </a:r>
            </a:p>
          </p:txBody>
        </p:sp>
      </p:grpSp>
      <p:sp>
        <p:nvSpPr>
          <p:cNvPr id="20" name="TextBox 6">
            <a:extLst>
              <a:ext uri="{FF2B5EF4-FFF2-40B4-BE49-F238E27FC236}">
                <a16:creationId xmlns:a16="http://schemas.microsoft.com/office/drawing/2014/main" id="{DA77AB7F-6B6D-4C63-B60F-C464025650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89906" y="4416778"/>
            <a:ext cx="4102094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/>
                <a:cs typeface="Arial"/>
              </a:rPr>
              <a:t>Journals/scholarly magazines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/>
                <a:cs typeface="Arial"/>
              </a:rPr>
              <a:t>Statistics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/>
                <a:cs typeface="Arial"/>
              </a:rPr>
              <a:t>Government publications</a:t>
            </a:r>
          </a:p>
          <a:p>
            <a:pPr>
              <a:spcBef>
                <a:spcPct val="0"/>
              </a:spcBef>
              <a:buNone/>
            </a:pPr>
            <a:r>
              <a:rPr lang="en-GB" altLang="en-US" sz="2000" dirty="0">
                <a:latin typeface="Arial"/>
                <a:cs typeface="Arial"/>
              </a:rPr>
              <a:t>Official reports</a:t>
            </a:r>
            <a:endParaRPr lang="en-GB" altLang="en-US" sz="2000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7637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47BF80F-9DCE-42B1-932D-862C6AECA28D}"/>
              </a:ext>
            </a:extLst>
          </p:cNvPr>
          <p:cNvSpPr txBox="1"/>
          <p:nvPr/>
        </p:nvSpPr>
        <p:spPr>
          <a:xfrm>
            <a:off x="718457" y="1600201"/>
            <a:ext cx="5233081" cy="456565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800" dirty="0">
                <a:latin typeface="Arial"/>
                <a:cs typeface="Arial"/>
              </a:rPr>
              <a:t>Original research published in journals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28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800" dirty="0">
                <a:latin typeface="Arial"/>
                <a:cs typeface="Arial"/>
              </a:rPr>
              <a:t>Written by experts in the field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28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800" dirty="0">
                <a:latin typeface="Arial"/>
                <a:cs typeface="Arial"/>
              </a:rPr>
              <a:t>Usually peer-reviewed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28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800" dirty="0">
                <a:latin typeface="Arial"/>
                <a:cs typeface="Arial"/>
              </a:rPr>
              <a:t>Include citations (references)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28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2800" dirty="0">
                <a:latin typeface="Arial"/>
                <a:cs typeface="Arial"/>
              </a:rPr>
              <a:t>Usually longer articles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2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CAE3D-130A-4033-855D-BE9DC9266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Scholarly Sources</a:t>
            </a:r>
          </a:p>
        </p:txBody>
      </p:sp>
      <p:pic>
        <p:nvPicPr>
          <p:cNvPr id="3" name="Picture 3" descr="Back photo of a graduate with a cap on">
            <a:extLst>
              <a:ext uri="{FF2B5EF4-FFF2-40B4-BE49-F238E27FC236}">
                <a16:creationId xmlns:a16="http://schemas.microsoft.com/office/drawing/2014/main" id="{432F4FAF-1B6F-442F-99DA-DE0571FDD6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87" r="19919" b="1"/>
          <a:stretch/>
        </p:blipFill>
        <p:spPr>
          <a:xfrm>
            <a:off x="6524624" y="1600201"/>
            <a:ext cx="5239011" cy="4565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23177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Navigating the library web pages</a:t>
            </a:r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98242" y="2268796"/>
            <a:ext cx="539775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library web pages can be found at:  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https://www.uwtsd.ac.uk/library/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ea typeface="+mn-lt"/>
              <a:cs typeface="Arial" panose="020B0604020202020204" pitchFamily="34" charset="0"/>
              <a:hlinkClick r:id="rId4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UWTSD Quick Links  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or search for </a:t>
            </a:r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UWTSD library</a:t>
            </a:r>
            <a:endParaRPr lang="en-GB" sz="24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  <p:pic>
        <p:nvPicPr>
          <p:cNvPr id="5" name="Picture 5" descr="A picture containing indoor, computer, desk, sitting&#10;&#10;Description automatically generated">
            <a:extLst>
              <a:ext uri="{FF2B5EF4-FFF2-40B4-BE49-F238E27FC236}">
                <a16:creationId xmlns:a16="http://schemas.microsoft.com/office/drawing/2014/main" id="{F23D7B37-3536-4E74-B258-3AEF496637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1873" y="2268796"/>
            <a:ext cx="5152058" cy="3416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8006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FE0A-3CE3-4166-9A1D-D0A99B5E0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4710793" cy="4565650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Search or browse the databases relevant to your institute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Allows a more focused search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Combats information overload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 your own login to save to personal folders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Drill deeper into your topic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38CF1-5FA2-478A-BC29-3B362823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Specialist Databases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53781D-9C2E-46A7-A00F-3A978A2928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4172" y="1456202"/>
            <a:ext cx="3867411" cy="1785733"/>
          </a:xfrm>
          <a:prstGeom prst="rect">
            <a:avLst/>
          </a:prstGeom>
          <a:noFill/>
        </p:spPr>
      </p:pic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933C65F-6646-4FF1-ABA1-AC690B3A7E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3200" y="3500649"/>
            <a:ext cx="3810000" cy="15331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7A4E5FA-38BF-4550-A75F-9C6C8AC1357D}"/>
              </a:ext>
            </a:extLst>
          </p:cNvPr>
          <p:cNvSpPr txBox="1"/>
          <p:nvPr/>
        </p:nvSpPr>
        <p:spPr>
          <a:xfrm>
            <a:off x="9515763" y="570576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34A90"/>
                </a:solidFill>
                <a:latin typeface="Arial"/>
                <a:cs typeface="Segoe UI"/>
                <a:hlinkClick r:id="rId5"/>
              </a:rPr>
              <a:t>Library Search</a:t>
            </a:r>
            <a:r>
              <a:rPr lang="en-GB">
                <a:solidFill>
                  <a:srgbClr val="034A90"/>
                </a:solidFill>
                <a:latin typeface="Arial"/>
                <a:cs typeface="Segoe UI"/>
                <a:hlinkClick r:id="rId5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39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31DD-5F2D-436B-9648-0BF2A4B79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95329"/>
            <a:ext cx="10795518" cy="1003916"/>
          </a:xfrm>
        </p:spPr>
        <p:txBody>
          <a:bodyPr/>
          <a:lstStyle/>
          <a:p>
            <a:r>
              <a:rPr lang="en-GB" dirty="0"/>
              <a:t>Why use the Library Catalogue?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33F43E-9F04-408E-92B2-3A2DCEF7B693}"/>
              </a:ext>
            </a:extLst>
          </p:cNvPr>
          <p:cNvSpPr txBox="1"/>
          <p:nvPr/>
        </p:nvSpPr>
        <p:spPr>
          <a:xfrm>
            <a:off x="7230794" y="1508484"/>
            <a:ext cx="4961207" cy="44627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 dirty="0">
                <a:latin typeface="Arial"/>
                <a:cs typeface="Arial"/>
                <a:hlinkClick r:id="rId3"/>
              </a:rPr>
              <a:t>Library Search</a:t>
            </a:r>
            <a:r>
              <a:rPr lang="en-GB" sz="2400" dirty="0">
                <a:latin typeface="Arial"/>
                <a:cs typeface="Arial"/>
                <a:hlinkClick r:id="rId3"/>
              </a:rPr>
              <a:t> </a:t>
            </a:r>
            <a:r>
              <a:rPr lang="en-GB" sz="2400" dirty="0">
                <a:latin typeface="Arial"/>
                <a:cs typeface="Arial"/>
              </a:rPr>
              <a:t>gives you access to: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Books &amp; journals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Full text articles &amp; eBooks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saved resources &amp; alerts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  <a:cs typeface="Arial"/>
                <a:hlinkClick r:id="rId4"/>
              </a:rPr>
              <a:t>Browzine</a:t>
            </a:r>
            <a:endParaRPr lang="en-GB" sz="2400" dirty="0">
              <a:latin typeface="Arial"/>
              <a:cs typeface="Arial"/>
            </a:endParaRP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E8239F9-F4F0-4B19-9E0C-2D6871F51C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900" y="1644424"/>
            <a:ext cx="7013575" cy="3846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383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B0509D33-F306-47AA-8215-8C0174746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493" y="1711325"/>
            <a:ext cx="5253297" cy="494722"/>
          </a:xfrm>
        </p:spPr>
        <p:txBody>
          <a:bodyPr>
            <a:normAutofit fontScale="92500"/>
          </a:bodyPr>
          <a:lstStyle/>
          <a:p>
            <a:r>
              <a:rPr lang="en-US" dirty="0">
                <a:cs typeface="Calibri Light"/>
                <a:hlinkClick r:id="rId3"/>
              </a:rPr>
              <a:t>Student Essentials</a:t>
            </a:r>
            <a:r>
              <a:rPr lang="en-US">
                <a:cs typeface="Calibri Light"/>
              </a:rPr>
              <a:t> &gt; </a:t>
            </a:r>
            <a:r>
              <a:rPr lang="en-US" dirty="0">
                <a:cs typeface="Calibri Light"/>
                <a:hlinkClick r:id="rId4"/>
              </a:rPr>
              <a:t>Getting Started Guides</a:t>
            </a:r>
            <a:endParaRPr lang="en-US"/>
          </a:p>
        </p:txBody>
      </p:sp>
      <p:pic>
        <p:nvPicPr>
          <p:cNvPr id="3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F890D944-75AD-4FAA-B7EC-58EC0E7E9E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8493" y="2642176"/>
            <a:ext cx="6031170" cy="2955115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87D26-B4EB-4F73-A9CF-96A253B50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Other Sources of Information</a:t>
            </a:r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4970E7F8-F118-425B-8369-7222276F4127}"/>
              </a:ext>
            </a:extLst>
          </p:cNvPr>
          <p:cNvSpPr txBox="1">
            <a:spLocks/>
          </p:cNvSpPr>
          <p:nvPr/>
        </p:nvSpPr>
        <p:spPr>
          <a:xfrm>
            <a:off x="8121393" y="1712913"/>
            <a:ext cx="3856297" cy="447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Calibri Light"/>
                <a:hlinkClick r:id="rId6"/>
              </a:rPr>
              <a:t>The Conversation</a:t>
            </a:r>
            <a:endParaRPr lang="en-US"/>
          </a:p>
        </p:txBody>
      </p:sp>
      <p:pic>
        <p:nvPicPr>
          <p:cNvPr id="7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F0A8CF-2B4F-4B8A-840B-F672C965892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7"/>
          <a:stretch>
            <a:fillRect/>
          </a:stretch>
        </p:blipFill>
        <p:spPr>
          <a:xfrm>
            <a:off x="6925094" y="2307412"/>
            <a:ext cx="5019845" cy="3910392"/>
          </a:xfrm>
        </p:spPr>
      </p:pic>
    </p:spTree>
    <p:extLst>
      <p:ext uri="{BB962C8B-B14F-4D97-AF65-F5344CB8AC3E}">
        <p14:creationId xmlns:p14="http://schemas.microsoft.com/office/powerpoint/2010/main" val="33172806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093274-41D9-4C29-BDFC-337BDF7694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729" y="2093709"/>
            <a:ext cx="7170316" cy="35485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Always sign in using your </a:t>
            </a:r>
            <a:r>
              <a:rPr lang="en-GB" sz="2400" b="1" dirty="0">
                <a:solidFill>
                  <a:srgbClr val="007F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UWTSD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details</a:t>
            </a:r>
          </a:p>
          <a:p>
            <a:r>
              <a:rPr lang="en-GB" sz="2400" dirty="0">
                <a:latin typeface="Arial"/>
                <a:cs typeface="Arial"/>
              </a:rPr>
              <a:t>Consider your keywords – limit to 2 or 3 at a time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/>
                <a:cs typeface="Arial"/>
              </a:rPr>
              <a:t>Try different combinations of keywords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Refine your results using the filters on the left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 to full text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Save your resource or search for future use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Set an alert for your topic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2F8BE0-2636-479D-8CD7-2D8091085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Search Tips…</a:t>
            </a:r>
          </a:p>
        </p:txBody>
      </p:sp>
      <p:pic>
        <p:nvPicPr>
          <p:cNvPr id="6" name="Picture Placeholder 5" descr="Magnifying glass with solid fill">
            <a:extLst>
              <a:ext uri="{FF2B5EF4-FFF2-40B4-BE49-F238E27FC236}">
                <a16:creationId xmlns:a16="http://schemas.microsoft.com/office/drawing/2014/main" id="{132439AF-EB4B-4F68-9B70-2B90FECEE15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424" b="6424"/>
          <a:stretch>
            <a:fillRect/>
          </a:stretch>
        </p:blipFill>
        <p:spPr>
          <a:xfrm>
            <a:off x="7362045" y="1600200"/>
            <a:ext cx="4638226" cy="4042083"/>
          </a:xfrm>
        </p:spPr>
      </p:pic>
    </p:spTree>
    <p:extLst>
      <p:ext uri="{BB962C8B-B14F-4D97-AF65-F5344CB8AC3E}">
        <p14:creationId xmlns:p14="http://schemas.microsoft.com/office/powerpoint/2010/main" val="69342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Research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4124348" y="970201"/>
            <a:ext cx="4568865" cy="3409041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49186" y="3637107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66515" y="3568556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8119" y="3353522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428595" y="3981306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252846" y="5502562"/>
            <a:ext cx="67263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Explore ideas, information and research from different sources</a:t>
            </a:r>
            <a:endParaRPr lang="en-US" sz="200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5473205" y="1713508"/>
            <a:ext cx="2085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Make notes, Use critical thinking and apply academic integrity to my work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9763991" y="5382492"/>
            <a:ext cx="22582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Original ideas built on attributed sources  </a:t>
            </a:r>
          </a:p>
        </p:txBody>
      </p:sp>
    </p:spTree>
    <p:extLst>
      <p:ext uri="{BB962C8B-B14F-4D97-AF65-F5344CB8AC3E}">
        <p14:creationId xmlns:p14="http://schemas.microsoft.com/office/powerpoint/2010/main" val="186646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3" grpId="0"/>
      <p:bldP spid="14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3B88C026-ADEB-4175-B340-09490AF1AB7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9891" r="3" b="2"/>
          <a:stretch/>
        </p:blipFill>
        <p:spPr>
          <a:xfrm>
            <a:off x="4315626" y="10"/>
            <a:ext cx="7876374" cy="6857990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80B868-C3A2-41A9-A21B-FE520B1B698D}"/>
              </a:ext>
            </a:extLst>
          </p:cNvPr>
          <p:cNvSpPr txBox="1"/>
          <p:nvPr/>
        </p:nvSpPr>
        <p:spPr>
          <a:xfrm>
            <a:off x="413221" y="1962033"/>
            <a:ext cx="3606981" cy="34830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6000" i="1">
                <a:solidFill>
                  <a:schemeClr val="bg1"/>
                </a:solidFill>
              </a:rPr>
              <a:t>Standing on the shoulders of giants...</a:t>
            </a:r>
            <a:endParaRPr lang="en-US" sz="600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04C073-B158-41EC-84CA-6C2CFAD2D3FC}"/>
              </a:ext>
            </a:extLst>
          </p:cNvPr>
          <p:cNvSpPr txBox="1"/>
          <p:nvPr/>
        </p:nvSpPr>
        <p:spPr>
          <a:xfrm>
            <a:off x="286221" y="1263533"/>
            <a:ext cx="3670481" cy="321321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4000" i="1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523E6D-2D79-492F-8671-031A13D79F77}"/>
              </a:ext>
            </a:extLst>
          </p:cNvPr>
          <p:cNvSpPr txBox="1"/>
          <p:nvPr/>
        </p:nvSpPr>
        <p:spPr>
          <a:xfrm>
            <a:off x="287338" y="6201728"/>
            <a:ext cx="27432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Image by Pixabay</a:t>
            </a:r>
            <a:endParaRPr lang="en-GB" sz="2400">
              <a:solidFill>
                <a:schemeClr val="bg1"/>
              </a:solidFill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453433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use referencing to…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698241" y="4642338"/>
            <a:ext cx="15434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176" y="2215662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478118" y="4642338"/>
            <a:ext cx="16793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2816186" y="4628270"/>
            <a:ext cx="17848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8034543" y="4642338"/>
            <a:ext cx="1482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93906" y="4642338"/>
            <a:ext cx="14822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14699801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A3AAC7A7-0D21-4C18-9FA9-DD9E086305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096" b="298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67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B0DD3-D4B7-493B-82DE-7C4211BF7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Video</a:t>
            </a: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C80DE36C-076D-461F-9111-5770AFB2724B}"/>
              </a:ext>
            </a:extLst>
          </p:cNvPr>
          <p:cNvPicPr>
            <a:picLocks noGrp="1" noRot="1" noChangeAspect="1"/>
          </p:cNvPicPr>
          <p:nvPr>
            <p:ph sz="quarter" idx="10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71687" y="1338263"/>
            <a:ext cx="8048625" cy="4857750"/>
          </a:xfrm>
        </p:spPr>
      </p:pic>
    </p:spTree>
    <p:extLst>
      <p:ext uri="{BB962C8B-B14F-4D97-AF65-F5344CB8AC3E}">
        <p14:creationId xmlns:p14="http://schemas.microsoft.com/office/powerpoint/2010/main" val="3452105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6AF236A-9847-44A0-9842-6E3040D93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Harvard Referencing Style</a:t>
            </a:r>
          </a:p>
        </p:txBody>
      </p:sp>
      <p:pic>
        <p:nvPicPr>
          <p:cNvPr id="7" name="Picture 7" descr="A picture containing website&#10;&#10;Description automatically generated">
            <a:extLst>
              <a:ext uri="{FF2B5EF4-FFF2-40B4-BE49-F238E27FC236}">
                <a16:creationId xmlns:a16="http://schemas.microsoft.com/office/drawing/2014/main" id="{D41E762D-293F-4B45-B5D7-2C814F759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3229" y="1405911"/>
            <a:ext cx="1780310" cy="2277411"/>
          </a:xfrm>
          <a:prstGeom prst="rect">
            <a:avLst/>
          </a:prstGeom>
        </p:spPr>
      </p:pic>
      <p:sp>
        <p:nvSpPr>
          <p:cNvPr id="8" name="TextBox 1">
            <a:extLst>
              <a:ext uri="{FF2B5EF4-FFF2-40B4-BE49-F238E27FC236}">
                <a16:creationId xmlns:a16="http://schemas.microsoft.com/office/drawing/2014/main" id="{D45F0A93-9D4C-4FA1-A59B-4920276E0B69}"/>
              </a:ext>
            </a:extLst>
          </p:cNvPr>
          <p:cNvSpPr txBox="1"/>
          <p:nvPr/>
        </p:nvSpPr>
        <p:spPr>
          <a:xfrm>
            <a:off x="8870227" y="2130136"/>
            <a:ext cx="3211510" cy="830604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kern="1200">
                <a:latin typeface="+mn-lt"/>
                <a:ea typeface="+mn-ea"/>
                <a:cs typeface="+mn-cs"/>
                <a:hlinkClick r:id="rId4"/>
              </a:rPr>
              <a:t>UWTSD Guide to Harvard Referencing</a:t>
            </a:r>
            <a:endParaRPr lang="en-US" sz="2400" b="1" kern="1200">
              <a:latin typeface="+mn-lt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152E7C-B9D6-4817-8E4D-28BC1A7D07AC}"/>
              </a:ext>
            </a:extLst>
          </p:cNvPr>
          <p:cNvSpPr txBox="1"/>
          <p:nvPr/>
        </p:nvSpPr>
        <p:spPr>
          <a:xfrm>
            <a:off x="342899" y="1445636"/>
            <a:ext cx="5747327" cy="44832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>
                <a:latin typeface="Arial"/>
                <a:cs typeface="Arial"/>
              </a:rPr>
              <a:t>There are many different styles of referencing. </a:t>
            </a:r>
            <a:endParaRPr lang="en-GB" sz="2800">
              <a:latin typeface="Arial"/>
              <a:ea typeface="+mn-lt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8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>
                <a:latin typeface="Arial"/>
                <a:cs typeface="Arial"/>
              </a:rPr>
              <a:t>You must follow UWTSD's version found in our handbook.</a:t>
            </a:r>
            <a:endParaRPr lang="en-GB" sz="2800">
              <a:latin typeface="Arial"/>
              <a:ea typeface="+mn-lt"/>
              <a:cs typeface="Arial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8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>
                <a:latin typeface="Arial"/>
                <a:cs typeface="Arial"/>
              </a:rPr>
              <a:t>Additional examples and guidance can be found in the Cite Them Right Ebook available online through the library.</a:t>
            </a:r>
          </a:p>
        </p:txBody>
      </p:sp>
      <p:pic>
        <p:nvPicPr>
          <p:cNvPr id="12" name="Picture 12" descr="Text&#10;&#10;Description automatically generated">
            <a:extLst>
              <a:ext uri="{FF2B5EF4-FFF2-40B4-BE49-F238E27FC236}">
                <a16:creationId xmlns:a16="http://schemas.microsoft.com/office/drawing/2014/main" id="{07384D5F-0686-410E-B084-71BA8004DD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5004" y="3924187"/>
            <a:ext cx="1791566" cy="235088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9C8D902-5FD8-4968-861E-02085937EDC3}"/>
              </a:ext>
            </a:extLst>
          </p:cNvPr>
          <p:cNvSpPr txBox="1"/>
          <p:nvPr/>
        </p:nvSpPr>
        <p:spPr>
          <a:xfrm>
            <a:off x="8924924" y="4751530"/>
            <a:ext cx="2562225" cy="461665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6"/>
              </a:rPr>
              <a:t>Cite Them Right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5364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6D5C8778-7681-4831-B996-194A0C380B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1" y="1958754"/>
            <a:ext cx="5180012" cy="43533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BDC06B-488C-4A37-9A04-8BFC3296A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kern="1200">
                <a:latin typeface="+mj-lt"/>
                <a:ea typeface="+mj-ea"/>
                <a:cs typeface="+mj-cs"/>
              </a:rPr>
              <a:t>Citations</a:t>
            </a:r>
            <a:endParaRPr lang="en-US" sz="6000" b="1" kern="1200">
              <a:latin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9B2E8-48EB-4ADD-9CB8-7D50384A6C7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000" kern="1200">
                <a:latin typeface="Arial"/>
                <a:cs typeface="Arial"/>
              </a:rPr>
              <a:t>Every idea you </a:t>
            </a:r>
            <a:r>
              <a:rPr lang="en-US" sz="3000">
                <a:latin typeface="Arial"/>
                <a:cs typeface="Arial"/>
              </a:rPr>
              <a:t>use</a:t>
            </a:r>
            <a:r>
              <a:rPr lang="en-US" sz="3000" kern="1200">
                <a:latin typeface="Arial"/>
                <a:cs typeface="Arial"/>
              </a:rPr>
              <a:t> from your reading must be acknowledged with </a:t>
            </a:r>
            <a:r>
              <a:rPr lang="en-US" sz="3000">
                <a:latin typeface="Arial"/>
                <a:cs typeface="Arial"/>
              </a:rPr>
              <a:t>a citation</a:t>
            </a:r>
            <a:r>
              <a:rPr lang="en-US" sz="3000" kern="1200">
                <a:latin typeface="Arial"/>
                <a:cs typeface="Arial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104A9D-42C4-431E-B1C3-DA7388988A0A}"/>
              </a:ext>
            </a:extLst>
          </p:cNvPr>
          <p:cNvSpPr txBox="1"/>
          <p:nvPr/>
        </p:nvSpPr>
        <p:spPr>
          <a:xfrm>
            <a:off x="700087" y="2877849"/>
            <a:ext cx="5521325" cy="35578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This includes, but not limited to: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Direct quotes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Paraphrased material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ea typeface="+mn-lt"/>
                <a:cs typeface="Arial"/>
              </a:rPr>
              <a:t>Summarising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Images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Tables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Graphs</a:t>
            </a:r>
          </a:p>
          <a:p>
            <a:pPr algn="l">
              <a:spcAft>
                <a:spcPts val="600"/>
              </a:spcAft>
            </a:pPr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1247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In-text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74367" y="2660073"/>
            <a:ext cx="11954393" cy="35062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1200"/>
              </a:spcBef>
              <a:buNone/>
            </a:pPr>
            <a:endParaRPr lang="en-GB" sz="3600">
              <a:latin typeface="Arial"/>
              <a:ea typeface="+mn-lt"/>
              <a:cs typeface="+mn-lt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>
              <a:latin typeface="Arial"/>
              <a:ea typeface="+mn-lt"/>
              <a:cs typeface="+mn-lt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</a:pPr>
            <a:r>
              <a:rPr lang="en-US" sz="2800">
                <a:latin typeface="Arial"/>
                <a:ea typeface="+mn-lt"/>
                <a:cs typeface="+mn-lt"/>
              </a:rPr>
              <a:t>Scotland is taking a radical approach to tackling knife crime by treating it as a public health issue </a:t>
            </a:r>
            <a:r>
              <a:rPr lang="en-US" sz="28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(Roberts, 2019, p. 99)</a:t>
            </a:r>
            <a:r>
              <a:rPr lang="en-US" sz="2800" b="1">
                <a:solidFill>
                  <a:srgbClr val="0070C0"/>
                </a:solidFill>
                <a:latin typeface="Arial"/>
                <a:ea typeface="+mn-lt"/>
                <a:cs typeface="+mn-lt"/>
              </a:rPr>
              <a:t>.</a:t>
            </a:r>
            <a:r>
              <a:rPr lang="en-US" sz="2800" b="1">
                <a:latin typeface="Arial"/>
                <a:ea typeface="+mn-lt"/>
                <a:cs typeface="+mn-lt"/>
              </a:rPr>
              <a:t> 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</a:pPr>
            <a:r>
              <a:rPr lang="en-US" sz="2800">
                <a:latin typeface="Arial"/>
                <a:cs typeface="Calibri"/>
              </a:rPr>
              <a:t>According to </a:t>
            </a:r>
            <a:r>
              <a:rPr lang="en-US" sz="2800" b="1">
                <a:solidFill>
                  <a:srgbClr val="37858C"/>
                </a:solidFill>
                <a:latin typeface="Arial"/>
                <a:cs typeface="Calibri"/>
              </a:rPr>
              <a:t>Roberts (2019, p.99)</a:t>
            </a:r>
            <a:r>
              <a:rPr lang="en-US" sz="2800">
                <a:latin typeface="Arial"/>
                <a:cs typeface="Calibri"/>
              </a:rPr>
              <a:t> </a:t>
            </a:r>
            <a:r>
              <a:rPr lang="en-US" sz="2800">
                <a:latin typeface="Arial"/>
                <a:cs typeface="Arial"/>
              </a:rPr>
              <a:t>Scotland is taking a radical approach to tackling knife crime by treating it as a public health issue.</a:t>
            </a:r>
            <a:endParaRPr lang="en-GB" sz="2800">
              <a:latin typeface="Arial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541316" y="1538021"/>
            <a:ext cx="11485419" cy="12311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3200">
                <a:latin typeface="Arial"/>
                <a:ea typeface="+mn-lt"/>
                <a:cs typeface="+mn-lt"/>
              </a:rPr>
              <a:t>Author's </a:t>
            </a:r>
            <a:r>
              <a:rPr lang="en-GB" sz="32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Surname</a:t>
            </a:r>
            <a:r>
              <a:rPr lang="en-GB" sz="3200">
                <a:solidFill>
                  <a:srgbClr val="37858C"/>
                </a:solidFill>
                <a:latin typeface="Arial"/>
                <a:ea typeface="+mn-lt"/>
                <a:cs typeface="+mn-lt"/>
              </a:rPr>
              <a:t>,</a:t>
            </a:r>
            <a:r>
              <a:rPr lang="en-GB" sz="3200">
                <a:solidFill>
                  <a:srgbClr val="0070C0"/>
                </a:solidFill>
                <a:latin typeface="Arial"/>
                <a:ea typeface="+mn-lt"/>
                <a:cs typeface="+mn-lt"/>
              </a:rPr>
              <a:t> </a:t>
            </a:r>
            <a:endParaRPr lang="en-US"/>
          </a:p>
          <a:p>
            <a:pPr marL="0" indent="0">
              <a:spcBef>
                <a:spcPts val="1200"/>
              </a:spcBef>
              <a:buNone/>
            </a:pPr>
            <a:r>
              <a:rPr lang="en-GB" sz="32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(year</a:t>
            </a:r>
            <a:r>
              <a:rPr lang="en-GB" sz="3200">
                <a:latin typeface="Arial"/>
                <a:ea typeface="+mn-lt"/>
                <a:cs typeface="+mn-lt"/>
              </a:rPr>
              <a:t> (</a:t>
            </a:r>
            <a:r>
              <a:rPr lang="en-GB" sz="3200" i="1">
                <a:latin typeface="Arial"/>
                <a:ea typeface="+mn-lt"/>
                <a:cs typeface="+mn-lt"/>
              </a:rPr>
              <a:t>&amp; </a:t>
            </a:r>
            <a:r>
              <a:rPr lang="en-GB" sz="3200" b="1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page number</a:t>
            </a:r>
            <a:r>
              <a:rPr lang="en-GB" sz="3200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3200" i="1">
                <a:latin typeface="Arial"/>
                <a:ea typeface="+mn-lt"/>
                <a:cs typeface="+mn-lt"/>
              </a:rPr>
              <a:t>if required</a:t>
            </a:r>
            <a:r>
              <a:rPr lang="en-GB" sz="3200">
                <a:latin typeface="Arial"/>
                <a:ea typeface="+mn-lt"/>
                <a:cs typeface="+mn-lt"/>
              </a:rPr>
              <a:t>) in brackets)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35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F37AD-1C16-4620-8A0E-91E5B7D9B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Examples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0453D8-85AC-41C6-B09B-28738559C967}"/>
              </a:ext>
            </a:extLst>
          </p:cNvPr>
          <p:cNvSpPr txBox="1"/>
          <p:nvPr/>
        </p:nvSpPr>
        <p:spPr>
          <a:xfrm>
            <a:off x="756062" y="3428009"/>
            <a:ext cx="658288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37858C"/>
                </a:solidFill>
                <a:latin typeface="Arial"/>
                <a:cs typeface="Arial"/>
              </a:rPr>
              <a:t>2 or 3 authors</a:t>
            </a:r>
          </a:p>
          <a:p>
            <a:r>
              <a:rPr lang="en-US" sz="2800">
                <a:latin typeface="Arial"/>
                <a:cs typeface="Calibri Light"/>
              </a:rPr>
              <a:t>(Phillips and Renton, 2012, p.54)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47F69E-920B-4AAD-BAF8-98FCB94B8845}"/>
              </a:ext>
            </a:extLst>
          </p:cNvPr>
          <p:cNvSpPr txBox="1"/>
          <p:nvPr/>
        </p:nvSpPr>
        <p:spPr>
          <a:xfrm>
            <a:off x="726373" y="1795152"/>
            <a:ext cx="473231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rgbClr val="37858C"/>
                </a:solidFill>
                <a:latin typeface="Arial"/>
                <a:cs typeface="Arial"/>
              </a:rPr>
              <a:t>1 author</a:t>
            </a:r>
          </a:p>
          <a:p>
            <a:r>
              <a:rPr lang="en-US" sz="2800">
                <a:latin typeface="Arial"/>
                <a:cs typeface="Calibri Light"/>
              </a:rPr>
              <a:t>(Smith, 2016, p.5)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E2AA19-6462-42AC-9D56-D40E3DDD6FB5}"/>
              </a:ext>
            </a:extLst>
          </p:cNvPr>
          <p:cNvSpPr txBox="1"/>
          <p:nvPr/>
        </p:nvSpPr>
        <p:spPr>
          <a:xfrm>
            <a:off x="726372" y="4961905"/>
            <a:ext cx="5504212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 </a:t>
            </a:r>
            <a:r>
              <a:rPr lang="en-US" sz="2800" b="1">
                <a:solidFill>
                  <a:srgbClr val="37858C"/>
                </a:solidFill>
                <a:latin typeface="Arial"/>
                <a:cs typeface="Arial"/>
              </a:rPr>
              <a:t>4 or more authors</a:t>
            </a:r>
          </a:p>
          <a:p>
            <a:r>
              <a:rPr lang="en-US" sz="2800">
                <a:latin typeface="Arial"/>
                <a:cs typeface="Calibri Light"/>
              </a:rPr>
              <a:t>(Morton </a:t>
            </a:r>
            <a:r>
              <a:rPr lang="en-US" sz="2800" i="1">
                <a:latin typeface="Arial"/>
                <a:cs typeface="Calibri Light"/>
              </a:rPr>
              <a:t>et al</a:t>
            </a:r>
            <a:r>
              <a:rPr lang="en-US" sz="2800">
                <a:latin typeface="Arial"/>
                <a:cs typeface="Calibri Light"/>
              </a:rPr>
              <a:t>. 2014, p.37)</a:t>
            </a:r>
          </a:p>
        </p:txBody>
      </p:sp>
    </p:spTree>
    <p:extLst>
      <p:ext uri="{BB962C8B-B14F-4D97-AF65-F5344CB8AC3E}">
        <p14:creationId xmlns:p14="http://schemas.microsoft.com/office/powerpoint/2010/main" val="1385127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54EC4-7DF9-4A85-ADC7-9C6EEC57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Creating a reference list</a:t>
            </a:r>
          </a:p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B27FB6-8EF2-4FCA-BCBF-13BC1B4C8C1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76948435"/>
              </p:ext>
            </p:extLst>
          </p:nvPr>
        </p:nvGraphicFramePr>
        <p:xfrm>
          <a:off x="718457" y="1600201"/>
          <a:ext cx="5233081" cy="4565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5" name="TextBox 224">
            <a:extLst>
              <a:ext uri="{FF2B5EF4-FFF2-40B4-BE49-F238E27FC236}">
                <a16:creationId xmlns:a16="http://schemas.microsoft.com/office/drawing/2014/main" id="{837835CC-2CB3-4337-A7BB-1F81EAA12146}"/>
              </a:ext>
            </a:extLst>
          </p:cNvPr>
          <p:cNvSpPr txBox="1"/>
          <p:nvPr/>
        </p:nvSpPr>
        <p:spPr>
          <a:xfrm>
            <a:off x="6244070" y="2400877"/>
            <a:ext cx="5838825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>
                <a:latin typeface="Arial"/>
                <a:cs typeface="Arial"/>
              </a:rPr>
              <a:t>Format each reference according to resource cited.</a:t>
            </a:r>
            <a:endParaRPr lang="en-US" sz="28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8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800">
                <a:latin typeface="Arial"/>
                <a:cs typeface="Calibri Light"/>
              </a:rPr>
              <a:t>Who</a:t>
            </a:r>
          </a:p>
          <a:p>
            <a:pPr marL="342900" indent="-342900">
              <a:buFont typeface="Arial"/>
              <a:buChar char="•"/>
            </a:pPr>
            <a:r>
              <a:rPr lang="en-GB" sz="2800">
                <a:latin typeface="Arial"/>
                <a:cs typeface="Calibri Light"/>
              </a:rPr>
              <a:t>When</a:t>
            </a:r>
          </a:p>
          <a:p>
            <a:pPr marL="342900" indent="-342900">
              <a:buFont typeface="Arial"/>
              <a:buChar char="•"/>
            </a:pPr>
            <a:r>
              <a:rPr lang="en-GB" sz="2800">
                <a:latin typeface="Arial"/>
                <a:cs typeface="Calibri Light"/>
              </a:rPr>
              <a:t>What</a:t>
            </a:r>
          </a:p>
          <a:p>
            <a:pPr marL="342900" indent="-342900">
              <a:buFont typeface="Arial"/>
              <a:buChar char="•"/>
            </a:pPr>
            <a:r>
              <a:rPr lang="en-GB" sz="2800">
                <a:latin typeface="Arial"/>
                <a:cs typeface="Calibri Light"/>
              </a:rPr>
              <a:t>Where</a:t>
            </a:r>
          </a:p>
          <a:p>
            <a:pPr marL="342900" indent="-342900">
              <a:buFont typeface="Arial"/>
              <a:buChar char="•"/>
            </a:pPr>
            <a:endParaRPr lang="en-GB" sz="2800"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810154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book</a:t>
            </a:r>
          </a:p>
        </p:txBody>
      </p:sp>
      <p:pic>
        <p:nvPicPr>
          <p:cNvPr id="7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86AD0704-8987-4040-A339-9E64DC50A46C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6726" y="2026992"/>
            <a:ext cx="12110176" cy="3922297"/>
          </a:xfrm>
        </p:spPr>
      </p:pic>
    </p:spTree>
    <p:extLst>
      <p:ext uri="{BB962C8B-B14F-4D97-AF65-F5344CB8AC3E}">
        <p14:creationId xmlns:p14="http://schemas.microsoft.com/office/powerpoint/2010/main" val="5969833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731644-643E-4607-A22D-EFDA193A6FC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17242" y="2025243"/>
            <a:ext cx="11557518" cy="3835080"/>
          </a:xfrm>
        </p:spPr>
      </p:pic>
    </p:spTree>
    <p:extLst>
      <p:ext uri="{BB962C8B-B14F-4D97-AF65-F5344CB8AC3E}">
        <p14:creationId xmlns:p14="http://schemas.microsoft.com/office/powerpoint/2010/main" val="18073438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88BB-FF68-4812-822B-14908427B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831B4E-1ADF-472A-AA75-833593B7786E}"/>
              </a:ext>
            </a:extLst>
          </p:cNvPr>
          <p:cNvSpPr txBox="1"/>
          <p:nvPr/>
        </p:nvSpPr>
        <p:spPr>
          <a:xfrm>
            <a:off x="237167" y="3067898"/>
            <a:ext cx="11715583" cy="1912511"/>
          </a:xfrm>
          <a:prstGeom prst="rect">
            <a:avLst/>
          </a:prstGeom>
          <a:solidFill>
            <a:schemeClr val="accent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4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Pascoe, K.M., Waterhouse-Bradley, B. and McGinn, T. (2021) 'Systematic literature searching in social work: A practical guide with database appraisal'</a:t>
            </a:r>
            <a:r>
              <a:rPr lang="en-GB" sz="2400" i="1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, Research on Social Work Practice, </a:t>
            </a:r>
            <a:r>
              <a:rPr lang="en-GB" sz="24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31(5), pp. 541-551. doi:10.1177/1049731520986857</a:t>
            </a:r>
            <a:endParaRPr lang="en-US" dirty="0">
              <a:solidFill>
                <a:schemeClr val="bg1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endParaRPr lang="en-GB" sz="240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2E14705B-AFB3-4DAB-AC5B-B6407DBF4490}"/>
              </a:ext>
            </a:extLst>
          </p:cNvPr>
          <p:cNvSpPr txBox="1">
            <a:spLocks/>
          </p:cNvSpPr>
          <p:nvPr/>
        </p:nvSpPr>
        <p:spPr>
          <a:xfrm>
            <a:off x="293452" y="1516736"/>
            <a:ext cx="11634765" cy="173877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Surname, Initial. (Year of publication) 'Title of article', </a:t>
            </a:r>
            <a:r>
              <a:rPr lang="en-GB" i="1">
                <a:latin typeface="Arial"/>
                <a:cs typeface="Arial"/>
              </a:rPr>
              <a:t>Title of Journal</a:t>
            </a:r>
            <a:r>
              <a:rPr lang="en-GB">
                <a:latin typeface="Arial"/>
                <a:cs typeface="Arial"/>
              </a:rPr>
              <a:t>, Issue information, Page reference. Doi / Available at:URL (Accessed date).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6E9E06-9716-4ABF-999A-4EAE675558BF}"/>
              </a:ext>
            </a:extLst>
          </p:cNvPr>
          <p:cNvSpPr txBox="1"/>
          <p:nvPr/>
        </p:nvSpPr>
        <p:spPr>
          <a:xfrm>
            <a:off x="4138468" y="5223741"/>
            <a:ext cx="789247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In-Text Citation:</a:t>
            </a:r>
          </a:p>
          <a:p>
            <a:r>
              <a:rPr lang="en-GB" sz="2400">
                <a:latin typeface="Arial"/>
                <a:cs typeface="Calibri Light"/>
              </a:rPr>
              <a:t>(Pascoe, Waterhouse-Bradley and McGuinn, 2021)</a:t>
            </a:r>
          </a:p>
        </p:txBody>
      </p:sp>
    </p:spTree>
    <p:extLst>
      <p:ext uri="{BB962C8B-B14F-4D97-AF65-F5344CB8AC3E}">
        <p14:creationId xmlns:p14="http://schemas.microsoft.com/office/powerpoint/2010/main" val="34619256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CB73B9F5-05B8-461A-B499-231C8F459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8456" y="96625"/>
            <a:ext cx="8143899" cy="671527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E2C315C-70F6-4786-879B-6545E3598497}"/>
              </a:ext>
            </a:extLst>
          </p:cNvPr>
          <p:cNvSpPr/>
          <p:nvPr/>
        </p:nvSpPr>
        <p:spPr>
          <a:xfrm>
            <a:off x="3175" y="-4762"/>
            <a:ext cx="2055812" cy="6865937"/>
          </a:xfrm>
          <a:prstGeom prst="rect">
            <a:avLst/>
          </a:prstGeom>
          <a:solidFill>
            <a:srgbClr val="3785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63428-6E23-400E-B4C1-6664F4289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080" y="1976227"/>
            <a:ext cx="2971718" cy="2870911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>
                <a:solidFill>
                  <a:srgbClr val="FFFFFF"/>
                </a:solidFill>
                <a:latin typeface="Arial"/>
                <a:cs typeface="Arial"/>
              </a:rPr>
              <a:t>Tips</a:t>
            </a:r>
            <a:endParaRPr lang="en-US" sz="32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23456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B07A0-59C1-4E6B-A923-081BF7F3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>
                <a:latin typeface="+mj-lt"/>
                <a:ea typeface="+mj-ea"/>
                <a:cs typeface="+mj-cs"/>
              </a:rPr>
              <a:t>RefWorks</a:t>
            </a:r>
            <a:endParaRPr lang="en-US" sz="5400" b="1" kern="1200">
              <a:latin typeface="+mj-l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625CD02-D188-4963-9EC3-5A00217A4E28}"/>
              </a:ext>
            </a:extLst>
          </p:cNvPr>
          <p:cNvSpPr>
            <a:spLocks noGrp="1"/>
          </p:cNvSpPr>
          <p:nvPr/>
        </p:nvSpPr>
        <p:spPr>
          <a:xfrm>
            <a:off x="486473" y="2009741"/>
            <a:ext cx="5969826" cy="403999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  <a:hlinkClick r:id="rId2"/>
              </a:rPr>
              <a:t>Sign up for RefWorks</a:t>
            </a:r>
            <a:r>
              <a:rPr lang="en-US" sz="2400">
                <a:latin typeface="Arial"/>
                <a:cs typeface="Arial"/>
              </a:rPr>
              <a:t> 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  <a:hlinkClick r:id="rId3"/>
              </a:rPr>
              <a:t>Exporting references to Refworks</a:t>
            </a: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  <a:hlinkClick r:id="rId4"/>
              </a:rPr>
              <a:t>Creating and adding documents to Refworks</a:t>
            </a: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  <a:hlinkClick r:id="rId5"/>
              </a:rPr>
              <a:t>RefWorks Tutorials (YouTube)</a:t>
            </a: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 marL="0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5" name="Graphic 5" descr="Theatre with solid fill">
            <a:extLst>
              <a:ext uri="{FF2B5EF4-FFF2-40B4-BE49-F238E27FC236}">
                <a16:creationId xmlns:a16="http://schemas.microsoft.com/office/drawing/2014/main" id="{6EE40613-B057-4984-8E60-E8DAA97CA47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86423" y="1069836"/>
            <a:ext cx="5062093" cy="5062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93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F4964-49DA-4E36-A7F0-9CA19B2F6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000" b="1">
                <a:latin typeface="Arial"/>
                <a:cs typeface="Calibri Light"/>
              </a:rPr>
              <a:t>Library Support</a:t>
            </a:r>
            <a:endParaRPr lang="en-GB" sz="5000" b="1">
              <a:latin typeface="Arial"/>
              <a:cs typeface="Arial"/>
            </a:endParaRP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247A744E-BC80-4FDF-A510-9499793E079F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698500" y="1592263"/>
          <a:ext cx="10795000" cy="4573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7267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1">
            <a:extLst>
              <a:ext uri="{FF2B5EF4-FFF2-40B4-BE49-F238E27FC236}">
                <a16:creationId xmlns:a16="http://schemas.microsoft.com/office/drawing/2014/main" id="{B458F686-DC8F-41FD-BC34-B54092E45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Useful Study Skills Resources</a:t>
            </a:r>
          </a:p>
        </p:txBody>
      </p:sp>
      <p:pic>
        <p:nvPicPr>
          <p:cNvPr id="3" name="Picture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793FBF99-69F9-4C0B-B61C-C4F3723CC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513"/>
          <a:stretch/>
        </p:blipFill>
        <p:spPr>
          <a:xfrm>
            <a:off x="1190367" y="1392819"/>
            <a:ext cx="9636643" cy="3599740"/>
          </a:xfrm>
          <a:prstGeom prst="rect">
            <a:avLst/>
          </a:prstGeom>
          <a:noFill/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219A583C-56BB-4658-8812-6ABBAF830F8C}"/>
              </a:ext>
            </a:extLst>
          </p:cNvPr>
          <p:cNvSpPr txBox="1"/>
          <p:nvPr/>
        </p:nvSpPr>
        <p:spPr>
          <a:xfrm>
            <a:off x="1526309" y="5170343"/>
            <a:ext cx="1520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4"/>
              </a:rPr>
              <a:t>Critical Thinking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7E43163-3119-4A61-B9ED-A2308CF8251B}"/>
              </a:ext>
            </a:extLst>
          </p:cNvPr>
          <p:cNvSpPr txBox="1"/>
          <p:nvPr/>
        </p:nvSpPr>
        <p:spPr>
          <a:xfrm>
            <a:off x="3708399" y="5216524"/>
            <a:ext cx="229870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5"/>
              </a:rPr>
              <a:t>Use Reading In Your Essays</a:t>
            </a:r>
            <a:endParaRPr lang="en-US" sz="2400">
              <a:cs typeface="Calibri Ligh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F6C1DBB-9EC9-4C39-A0B3-290B44ACEE76}"/>
              </a:ext>
            </a:extLst>
          </p:cNvPr>
          <p:cNvSpPr txBox="1"/>
          <p:nvPr/>
        </p:nvSpPr>
        <p:spPr>
          <a:xfrm>
            <a:off x="6486524" y="5264149"/>
            <a:ext cx="1647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6"/>
              </a:rPr>
              <a:t>Cite Them Right</a:t>
            </a:r>
            <a:endParaRPr lang="en-US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C795C3E-4C8B-4673-8A2C-3C1F1E925080}"/>
              </a:ext>
            </a:extLst>
          </p:cNvPr>
          <p:cNvSpPr txBox="1"/>
          <p:nvPr/>
        </p:nvSpPr>
        <p:spPr>
          <a:xfrm>
            <a:off x="8812211" y="5216524"/>
            <a:ext cx="201295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7"/>
              </a:rPr>
              <a:t>Write Better Essays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908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44FD9E6-A011-4D66-8F1A-F6982721B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Need More?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A25130-E6E9-4C65-AADF-A9CA0BD4DDD4}"/>
              </a:ext>
            </a:extLst>
          </p:cNvPr>
          <p:cNvSpPr txBox="1"/>
          <p:nvPr/>
        </p:nvSpPr>
        <p:spPr>
          <a:xfrm>
            <a:off x="446649" y="1823145"/>
            <a:ext cx="647465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Can’t find what you need? </a:t>
            </a:r>
            <a:r>
              <a:rPr lang="en-GB" sz="2400" dirty="0">
                <a:solidFill>
                  <a:srgbClr val="007F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 us for help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we don’t have what you need, you can request it via our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NeedMore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Service.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may also be eligible to join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SCONUL Access Scheme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would like to use other UK university libraries.</a:t>
            </a:r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EB18924D-74BA-49DB-8E9B-609CA9185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5" r="11735"/>
          <a:stretch>
            <a:fillRect/>
          </a:stretch>
        </p:blipFill>
        <p:spPr>
          <a:xfrm>
            <a:off x="7356472" y="1913207"/>
            <a:ext cx="4137288" cy="360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5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D7AE8-2BA3-4E1B-8B43-5CB62AD77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us on social media!</a:t>
            </a:r>
            <a:endParaRPr lang="en-US" dirty="0"/>
          </a:p>
        </p:txBody>
      </p:sp>
      <p:pic>
        <p:nvPicPr>
          <p:cNvPr id="10" name="Picture 10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B0027B9-9BE1-4D77-9DEA-829D0513D8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7729" r="17729"/>
          <a:stretch/>
        </p:blipFill>
        <p:spPr>
          <a:xfrm>
            <a:off x="7161336" y="1871004"/>
            <a:ext cx="4086019" cy="3560850"/>
          </a:xfrm>
        </p:spPr>
      </p:pic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4EBF61A1-CB75-4780-BB07-4BA6EC0164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0909" y="1485183"/>
            <a:ext cx="5937068" cy="45656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are on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Facebook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Twitter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sz="800" dirty="0"/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Discover even more useful videos on our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YouTube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channel…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87304D-4BBD-4B69-AF7A-7BFEA2E7AC0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09" y="3218042"/>
            <a:ext cx="5393116" cy="81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2884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 dirty="0">
                <a:cs typeface="Calibri Light"/>
              </a:rPr>
              <a:t>When in doubt, </a:t>
            </a:r>
          </a:p>
          <a:p>
            <a:r>
              <a:rPr lang="en-GB" sz="6000" dirty="0">
                <a:cs typeface="Calibri Light"/>
              </a:rPr>
              <a:t>go to the </a:t>
            </a:r>
          </a:p>
          <a:p>
            <a:r>
              <a:rPr lang="en-GB" sz="6000" dirty="0">
                <a:cs typeface="Calibri Light"/>
              </a:rPr>
              <a:t>Library</a:t>
            </a:r>
          </a:p>
          <a:p>
            <a:endParaRPr lang="en-GB" sz="6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B537E-15D9-4248-BB59-65CDB28F08F8}"/>
              </a:ext>
            </a:extLst>
          </p:cNvPr>
          <p:cNvSpPr txBox="1"/>
          <p:nvPr/>
        </p:nvSpPr>
        <p:spPr>
          <a:xfrm>
            <a:off x="2582174" y="5357004"/>
            <a:ext cx="16792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J.K. Rowling</a:t>
            </a:r>
            <a:endParaRPr lang="en-US" sz="24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2" name="Picture 4" descr="Puzzle pieces">
            <a:extLst>
              <a:ext uri="{FF2B5EF4-FFF2-40B4-BE49-F238E27FC236}">
                <a16:creationId xmlns:a16="http://schemas.microsoft.com/office/drawing/2014/main" id="{323ED821-67D8-4940-91F9-91BA4810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442" y="-3422"/>
            <a:ext cx="7880680" cy="5180961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74973F99-458D-4345-89B6-4B3B294014BD}"/>
              </a:ext>
            </a:extLst>
          </p:cNvPr>
          <p:cNvSpPr txBox="1"/>
          <p:nvPr/>
        </p:nvSpPr>
        <p:spPr>
          <a:xfrm>
            <a:off x="5521889" y="5358548"/>
            <a:ext cx="6137046" cy="246118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Lisa Ellis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IMH Academic Liaison Librarian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Email: </a:t>
            </a:r>
            <a:r>
              <a:rPr lang="en-GB" sz="2400">
                <a:latin typeface="Arial"/>
                <a:cs typeface="Arial"/>
                <a:hlinkClick r:id="rId4"/>
              </a:rPr>
              <a:t>l.ellis@uwtsd.ac.uk</a:t>
            </a: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142486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A9E6867-A8B8-4648-82F2-FBA621C8823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801</TotalTime>
  <Words>966</Words>
  <Application>Microsoft Office PowerPoint</Application>
  <PresentationFormat>Widescreen</PresentationFormat>
  <Paragraphs>239</Paragraphs>
  <Slides>34</Slides>
  <Notes>22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Arial</vt:lpstr>
      <vt:lpstr>Calibri</vt:lpstr>
      <vt:lpstr>Calibri Light</vt:lpstr>
      <vt:lpstr>Corbel</vt:lpstr>
      <vt:lpstr>Lucida Sans</vt:lpstr>
      <vt:lpstr>Wingdings</vt:lpstr>
      <vt:lpstr>Office Theme</vt:lpstr>
      <vt:lpstr>Office Theme</vt:lpstr>
      <vt:lpstr>Office Theme</vt:lpstr>
      <vt:lpstr>Essential Library Skills &amp; Referencing</vt:lpstr>
      <vt:lpstr>PowerPoint Presentation</vt:lpstr>
      <vt:lpstr>Aims</vt:lpstr>
      <vt:lpstr>Where to begin?</vt:lpstr>
      <vt:lpstr>The Library Provides FREE Access to…</vt:lpstr>
      <vt:lpstr>We suggest…</vt:lpstr>
      <vt:lpstr>Information Timeline</vt:lpstr>
      <vt:lpstr>Information Needs</vt:lpstr>
      <vt:lpstr>Scholarly Sources</vt:lpstr>
      <vt:lpstr>Navigating the library web pages</vt:lpstr>
      <vt:lpstr>Specialist Databases</vt:lpstr>
      <vt:lpstr>Why use the Library Catalogue?</vt:lpstr>
      <vt:lpstr>Other Sources of Information</vt:lpstr>
      <vt:lpstr>Basic Search Tips…</vt:lpstr>
      <vt:lpstr>Research Process</vt:lpstr>
      <vt:lpstr>PowerPoint Presentation</vt:lpstr>
      <vt:lpstr>We use referencing to…</vt:lpstr>
      <vt:lpstr>PowerPoint Presentation</vt:lpstr>
      <vt:lpstr>Video</vt:lpstr>
      <vt:lpstr>Harvard Referencing Style</vt:lpstr>
      <vt:lpstr>Citations</vt:lpstr>
      <vt:lpstr>In-text citation</vt:lpstr>
      <vt:lpstr>Examples</vt:lpstr>
      <vt:lpstr>Creating a reference list </vt:lpstr>
      <vt:lpstr>Reference List: book</vt:lpstr>
      <vt:lpstr>Reference List: journal article</vt:lpstr>
      <vt:lpstr>Reference List: journal article</vt:lpstr>
      <vt:lpstr>Tips</vt:lpstr>
      <vt:lpstr>RefWorks</vt:lpstr>
      <vt:lpstr>Library Support</vt:lpstr>
      <vt:lpstr>Useful Study Skills Resources</vt:lpstr>
      <vt:lpstr>Need More?</vt:lpstr>
      <vt:lpstr>Find us on social media!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Julie Thomas</cp:lastModifiedBy>
  <cp:revision>204</cp:revision>
  <dcterms:created xsi:type="dcterms:W3CDTF">2019-08-13T10:59:48Z</dcterms:created>
  <dcterms:modified xsi:type="dcterms:W3CDTF">2021-10-14T08:37:35Z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