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48D0F7-D4D6-9359-ED11-F4C775190A8E}" v="509" dt="2026-06-30T23:42:32.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na Rafiq Richard (2330393)" userId="S::2330393@student.uwtsd.ac.uk::84e2be93-ea0a-4f0b-8ed7-c7c6051c9568" providerId="AD" clId="Web-{5648D0F7-D4D6-9359-ED11-F4C775190A8E}"/>
    <pc:docChg chg="addSld modSld addMainMaster delMainMaster modMainMaster">
      <pc:chgData name="Hina Rafiq Richard (2330393)" userId="S::2330393@student.uwtsd.ac.uk::84e2be93-ea0a-4f0b-8ed7-c7c6051c9568" providerId="AD" clId="Web-{5648D0F7-D4D6-9359-ED11-F4C775190A8E}" dt="2026-06-30T23:42:32.232" v="531"/>
      <pc:docMkLst>
        <pc:docMk/>
      </pc:docMkLst>
      <pc:sldChg chg="addSp delSp modSp mod setBg modClrScheme setClrOvrMap chgLayout">
        <pc:chgData name="Hina Rafiq Richard (2330393)" userId="S::2330393@student.uwtsd.ac.uk::84e2be93-ea0a-4f0b-8ed7-c7c6051c9568" providerId="AD" clId="Web-{5648D0F7-D4D6-9359-ED11-F4C775190A8E}" dt="2026-06-30T22:35:35.151" v="58" actId="14100"/>
        <pc:sldMkLst>
          <pc:docMk/>
          <pc:sldMk cId="109857222" sldId="256"/>
        </pc:sldMkLst>
        <pc:spChg chg="mod">
          <ac:chgData name="Hina Rafiq Richard (2330393)" userId="S::2330393@student.uwtsd.ac.uk::84e2be93-ea0a-4f0b-8ed7-c7c6051c9568" providerId="AD" clId="Web-{5648D0F7-D4D6-9359-ED11-F4C775190A8E}" dt="2026-06-30T22:35:35.151" v="58" actId="14100"/>
          <ac:spMkLst>
            <pc:docMk/>
            <pc:sldMk cId="109857222" sldId="256"/>
            <ac:spMk id="2" creationId="{00000000-0000-0000-0000-000000000000}"/>
          </ac:spMkLst>
        </pc:spChg>
        <pc:spChg chg="del mod">
          <ac:chgData name="Hina Rafiq Richard (2330393)" userId="S::2330393@student.uwtsd.ac.uk::84e2be93-ea0a-4f0b-8ed7-c7c6051c9568" providerId="AD" clId="Web-{5648D0F7-D4D6-9359-ED11-F4C775190A8E}" dt="2026-06-30T22:23:12.599" v="3"/>
          <ac:spMkLst>
            <pc:docMk/>
            <pc:sldMk cId="109857222" sldId="256"/>
            <ac:spMk id="3" creationId="{00000000-0000-0000-0000-000000000000}"/>
          </ac:spMkLst>
        </pc:spChg>
        <pc:spChg chg="add del">
          <ac:chgData name="Hina Rafiq Richard (2330393)" userId="S::2330393@student.uwtsd.ac.uk::84e2be93-ea0a-4f0b-8ed7-c7c6051c9568" providerId="AD" clId="Web-{5648D0F7-D4D6-9359-ED11-F4C775190A8E}" dt="2026-06-30T22:26:24.745" v="14"/>
          <ac:spMkLst>
            <pc:docMk/>
            <pc:sldMk cId="109857222" sldId="256"/>
            <ac:spMk id="8" creationId="{33E93247-6229-44AB-A550-739E971E690B}"/>
          </ac:spMkLst>
        </pc:spChg>
        <pc:spChg chg="add del">
          <ac:chgData name="Hina Rafiq Richard (2330393)" userId="S::2330393@student.uwtsd.ac.uk::84e2be93-ea0a-4f0b-8ed7-c7c6051c9568" providerId="AD" clId="Web-{5648D0F7-D4D6-9359-ED11-F4C775190A8E}" dt="2026-06-30T22:26:24.745" v="14"/>
          <ac:spMkLst>
            <pc:docMk/>
            <pc:sldMk cId="109857222" sldId="256"/>
            <ac:spMk id="10" creationId="{A5D67320-FCFD-4931-AAF7-C6C853329C7F}"/>
          </ac:spMkLst>
        </pc:spChg>
        <pc:spChg chg="add del">
          <ac:chgData name="Hina Rafiq Richard (2330393)" userId="S::2330393@student.uwtsd.ac.uk::84e2be93-ea0a-4f0b-8ed7-c7c6051c9568" providerId="AD" clId="Web-{5648D0F7-D4D6-9359-ED11-F4C775190A8E}" dt="2026-06-30T22:26:29.292" v="16"/>
          <ac:spMkLst>
            <pc:docMk/>
            <pc:sldMk cId="109857222" sldId="256"/>
            <ac:spMk id="14" creationId="{ED587E41-605C-A8E4-8BA5-0E0B3797C9AA}"/>
          </ac:spMkLst>
        </pc:spChg>
        <pc:spChg chg="add del">
          <ac:chgData name="Hina Rafiq Richard (2330393)" userId="S::2330393@student.uwtsd.ac.uk::84e2be93-ea0a-4f0b-8ed7-c7c6051c9568" providerId="AD" clId="Web-{5648D0F7-D4D6-9359-ED11-F4C775190A8E}" dt="2026-06-30T22:26:29.292" v="16"/>
          <ac:spMkLst>
            <pc:docMk/>
            <pc:sldMk cId="109857222" sldId="256"/>
            <ac:spMk id="16" creationId="{EBD48A03-0DF9-3063-CB15-1BC2AEC79F1C}"/>
          </ac:spMkLst>
        </pc:spChg>
        <pc:spChg chg="add del">
          <ac:chgData name="Hina Rafiq Richard (2330393)" userId="S::2330393@student.uwtsd.ac.uk::84e2be93-ea0a-4f0b-8ed7-c7c6051c9568" providerId="AD" clId="Web-{5648D0F7-D4D6-9359-ED11-F4C775190A8E}" dt="2026-06-30T22:26:33.511" v="18"/>
          <ac:spMkLst>
            <pc:docMk/>
            <pc:sldMk cId="109857222" sldId="256"/>
            <ac:spMk id="18" creationId="{B7E2F724-2FB3-4D1D-A730-739B8654C030}"/>
          </ac:spMkLst>
        </pc:spChg>
        <pc:spChg chg="add del">
          <ac:chgData name="Hina Rafiq Richard (2330393)" userId="S::2330393@student.uwtsd.ac.uk::84e2be93-ea0a-4f0b-8ed7-c7c6051c9568" providerId="AD" clId="Web-{5648D0F7-D4D6-9359-ED11-F4C775190A8E}" dt="2026-06-30T22:26:33.511" v="18"/>
          <ac:spMkLst>
            <pc:docMk/>
            <pc:sldMk cId="109857222" sldId="256"/>
            <ac:spMk id="20" creationId="{B2C335F7-F61C-4EB4-80F2-4B1438FE66BB}"/>
          </ac:spMkLst>
        </pc:spChg>
        <pc:spChg chg="add del">
          <ac:chgData name="Hina Rafiq Richard (2330393)" userId="S::2330393@student.uwtsd.ac.uk::84e2be93-ea0a-4f0b-8ed7-c7c6051c9568" providerId="AD" clId="Web-{5648D0F7-D4D6-9359-ED11-F4C775190A8E}" dt="2026-06-30T22:26:40.996" v="20"/>
          <ac:spMkLst>
            <pc:docMk/>
            <pc:sldMk cId="109857222" sldId="256"/>
            <ac:spMk id="22" creationId="{33E93247-6229-44AB-A550-739E971E690B}"/>
          </ac:spMkLst>
        </pc:spChg>
        <pc:spChg chg="add del">
          <ac:chgData name="Hina Rafiq Richard (2330393)" userId="S::2330393@student.uwtsd.ac.uk::84e2be93-ea0a-4f0b-8ed7-c7c6051c9568" providerId="AD" clId="Web-{5648D0F7-D4D6-9359-ED11-F4C775190A8E}" dt="2026-06-30T22:26:40.996" v="20"/>
          <ac:spMkLst>
            <pc:docMk/>
            <pc:sldMk cId="109857222" sldId="256"/>
            <ac:spMk id="23" creationId="{A5D67320-FCFD-4931-AAF7-C6C853329C7F}"/>
          </ac:spMkLst>
        </pc:spChg>
        <pc:spChg chg="add del">
          <ac:chgData name="Hina Rafiq Richard (2330393)" userId="S::2330393@student.uwtsd.ac.uk::84e2be93-ea0a-4f0b-8ed7-c7c6051c9568" providerId="AD" clId="Web-{5648D0F7-D4D6-9359-ED11-F4C775190A8E}" dt="2026-06-30T22:28:30.108" v="28"/>
          <ac:spMkLst>
            <pc:docMk/>
            <pc:sldMk cId="109857222" sldId="256"/>
            <ac:spMk id="27" creationId="{8EF32ACB-37F7-4E27-BDBC-67A94864F506}"/>
          </ac:spMkLst>
        </pc:spChg>
        <pc:spChg chg="add del">
          <ac:chgData name="Hina Rafiq Richard (2330393)" userId="S::2330393@student.uwtsd.ac.uk::84e2be93-ea0a-4f0b-8ed7-c7c6051c9568" providerId="AD" clId="Web-{5648D0F7-D4D6-9359-ED11-F4C775190A8E}" dt="2026-06-30T22:28:30.108" v="28"/>
          <ac:spMkLst>
            <pc:docMk/>
            <pc:sldMk cId="109857222" sldId="256"/>
            <ac:spMk id="29" creationId="{640449D5-DE6C-45AB-811E-29321C591CD6}"/>
          </ac:spMkLst>
        </pc:spChg>
        <pc:spChg chg="add del">
          <ac:chgData name="Hina Rafiq Richard (2330393)" userId="S::2330393@student.uwtsd.ac.uk::84e2be93-ea0a-4f0b-8ed7-c7c6051c9568" providerId="AD" clId="Web-{5648D0F7-D4D6-9359-ED11-F4C775190A8E}" dt="2026-06-30T22:28:30.108" v="28"/>
          <ac:spMkLst>
            <pc:docMk/>
            <pc:sldMk cId="109857222" sldId="256"/>
            <ac:spMk id="30" creationId="{212462C2-E3DB-4837-B94D-BC580B18384B}"/>
          </ac:spMkLst>
        </pc:spChg>
        <pc:spChg chg="add del">
          <ac:chgData name="Hina Rafiq Richard (2330393)" userId="S::2330393@student.uwtsd.ac.uk::84e2be93-ea0a-4f0b-8ed7-c7c6051c9568" providerId="AD" clId="Web-{5648D0F7-D4D6-9359-ED11-F4C775190A8E}" dt="2026-06-30T22:27:18.200" v="23"/>
          <ac:spMkLst>
            <pc:docMk/>
            <pc:sldMk cId="109857222" sldId="256"/>
            <ac:spMk id="35" creationId="{33E93247-6229-44AB-A550-739E971E690B}"/>
          </ac:spMkLst>
        </pc:spChg>
        <pc:spChg chg="add del">
          <ac:chgData name="Hina Rafiq Richard (2330393)" userId="S::2330393@student.uwtsd.ac.uk::84e2be93-ea0a-4f0b-8ed7-c7c6051c9568" providerId="AD" clId="Web-{5648D0F7-D4D6-9359-ED11-F4C775190A8E}" dt="2026-06-30T22:27:21.606" v="25"/>
          <ac:spMkLst>
            <pc:docMk/>
            <pc:sldMk cId="109857222" sldId="256"/>
            <ac:spMk id="41" creationId="{7A875D55-4A80-43E9-38F6-27E3664939B0}"/>
          </ac:spMkLst>
        </pc:spChg>
        <pc:spChg chg="add del">
          <ac:chgData name="Hina Rafiq Richard (2330393)" userId="S::2330393@student.uwtsd.ac.uk::84e2be93-ea0a-4f0b-8ed7-c7c6051c9568" providerId="AD" clId="Web-{5648D0F7-D4D6-9359-ED11-F4C775190A8E}" dt="2026-06-30T22:28:30.046" v="27"/>
          <ac:spMkLst>
            <pc:docMk/>
            <pc:sldMk cId="109857222" sldId="256"/>
            <ac:spMk id="43" creationId="{46B9231A-B34B-4A29-A6AC-532E1EE81575}"/>
          </ac:spMkLst>
        </pc:spChg>
        <pc:spChg chg="add del">
          <ac:chgData name="Hina Rafiq Richard (2330393)" userId="S::2330393@student.uwtsd.ac.uk::84e2be93-ea0a-4f0b-8ed7-c7c6051c9568" providerId="AD" clId="Web-{5648D0F7-D4D6-9359-ED11-F4C775190A8E}" dt="2026-06-30T22:32:44.334" v="39"/>
          <ac:spMkLst>
            <pc:docMk/>
            <pc:sldMk cId="109857222" sldId="256"/>
            <ac:spMk id="46" creationId="{D0940C6F-9A54-410C-9BCD-203E8D97FBAB}"/>
          </ac:spMkLst>
        </pc:spChg>
        <pc:spChg chg="add del">
          <ac:chgData name="Hina Rafiq Richard (2330393)" userId="S::2330393@student.uwtsd.ac.uk::84e2be93-ea0a-4f0b-8ed7-c7c6051c9568" providerId="AD" clId="Web-{5648D0F7-D4D6-9359-ED11-F4C775190A8E}" dt="2026-06-30T22:32:44.334" v="39"/>
          <ac:spMkLst>
            <pc:docMk/>
            <pc:sldMk cId="109857222" sldId="256"/>
            <ac:spMk id="47" creationId="{F646C6CE-72A6-48A2-BAA1-A9BD9AE029EC}"/>
          </ac:spMkLst>
        </pc:spChg>
        <pc:spChg chg="add del">
          <ac:chgData name="Hina Rafiq Richard (2330393)" userId="S::2330393@student.uwtsd.ac.uk::84e2be93-ea0a-4f0b-8ed7-c7c6051c9568" providerId="AD" clId="Web-{5648D0F7-D4D6-9359-ED11-F4C775190A8E}" dt="2026-06-30T22:32:44.334" v="39"/>
          <ac:spMkLst>
            <pc:docMk/>
            <pc:sldMk cId="109857222" sldId="256"/>
            <ac:spMk id="48" creationId="{F6AFF5CE-B67C-4572-A244-872A4D90EB4C}"/>
          </ac:spMkLst>
        </pc:spChg>
        <pc:spChg chg="add del">
          <ac:chgData name="Hina Rafiq Richard (2330393)" userId="S::2330393@student.uwtsd.ac.uk::84e2be93-ea0a-4f0b-8ed7-c7c6051c9568" providerId="AD" clId="Web-{5648D0F7-D4D6-9359-ED11-F4C775190A8E}" dt="2026-06-30T22:32:44.334" v="39"/>
          <ac:spMkLst>
            <pc:docMk/>
            <pc:sldMk cId="109857222" sldId="256"/>
            <ac:spMk id="49" creationId="{FB69A980-D397-4383-991D-6DC2FB1C3CC6}"/>
          </ac:spMkLst>
        </pc:spChg>
        <pc:spChg chg="add del">
          <ac:chgData name="Hina Rafiq Richard (2330393)" userId="S::2330393@student.uwtsd.ac.uk::84e2be93-ea0a-4f0b-8ed7-c7c6051c9568" providerId="AD" clId="Web-{5648D0F7-D4D6-9359-ED11-F4C775190A8E}" dt="2026-06-30T22:32:44.334" v="39"/>
          <ac:spMkLst>
            <pc:docMk/>
            <pc:sldMk cId="109857222" sldId="256"/>
            <ac:spMk id="50" creationId="{365ECCD1-CF5E-4EE6-837B-F9A6958B1B81}"/>
          </ac:spMkLst>
        </pc:spChg>
        <pc:spChg chg="add del">
          <ac:chgData name="Hina Rafiq Richard (2330393)" userId="S::2330393@student.uwtsd.ac.uk::84e2be93-ea0a-4f0b-8ed7-c7c6051c9568" providerId="AD" clId="Web-{5648D0F7-D4D6-9359-ED11-F4C775190A8E}" dt="2026-06-30T22:34:46.541" v="51"/>
          <ac:spMkLst>
            <pc:docMk/>
            <pc:sldMk cId="109857222" sldId="256"/>
            <ac:spMk id="52" creationId="{60E52DF2-6802-459B-AC2A-AF976DEB1DAB}"/>
          </ac:spMkLst>
        </pc:spChg>
        <pc:spChg chg="add del">
          <ac:chgData name="Hina Rafiq Richard (2330393)" userId="S::2330393@student.uwtsd.ac.uk::84e2be93-ea0a-4f0b-8ed7-c7c6051c9568" providerId="AD" clId="Web-{5648D0F7-D4D6-9359-ED11-F4C775190A8E}" dt="2026-06-30T22:31:50.145" v="37"/>
          <ac:spMkLst>
            <pc:docMk/>
            <pc:sldMk cId="109857222" sldId="256"/>
            <ac:spMk id="55" creationId="{19F9BF86-FE94-4517-B97D-026C7515E589}"/>
          </ac:spMkLst>
        </pc:spChg>
        <pc:spChg chg="add del">
          <ac:chgData name="Hina Rafiq Richard (2330393)" userId="S::2330393@student.uwtsd.ac.uk::84e2be93-ea0a-4f0b-8ed7-c7c6051c9568" providerId="AD" clId="Web-{5648D0F7-D4D6-9359-ED11-F4C775190A8E}" dt="2026-06-30T22:34:46.494" v="50"/>
          <ac:spMkLst>
            <pc:docMk/>
            <pc:sldMk cId="109857222" sldId="256"/>
            <ac:spMk id="59" creationId="{CFD1D2CD-954D-4C4D-B505-05EAD159B230}"/>
          </ac:spMkLst>
        </pc:spChg>
        <pc:spChg chg="add">
          <ac:chgData name="Hina Rafiq Richard (2330393)" userId="S::2330393@student.uwtsd.ac.uk::84e2be93-ea0a-4f0b-8ed7-c7c6051c9568" providerId="AD" clId="Web-{5648D0F7-D4D6-9359-ED11-F4C775190A8E}" dt="2026-06-30T22:34:46.541" v="51"/>
          <ac:spMkLst>
            <pc:docMk/>
            <pc:sldMk cId="109857222" sldId="256"/>
            <ac:spMk id="63" creationId="{47C897C6-901F-410E-B2AC-162ED94B010E}"/>
          </ac:spMkLst>
        </pc:spChg>
        <pc:spChg chg="add">
          <ac:chgData name="Hina Rafiq Richard (2330393)" userId="S::2330393@student.uwtsd.ac.uk::84e2be93-ea0a-4f0b-8ed7-c7c6051c9568" providerId="AD" clId="Web-{5648D0F7-D4D6-9359-ED11-F4C775190A8E}" dt="2026-06-30T22:34:46.541" v="51"/>
          <ac:spMkLst>
            <pc:docMk/>
            <pc:sldMk cId="109857222" sldId="256"/>
            <ac:spMk id="64" creationId="{9B45BA4C-9B54-4496-821F-9E0985CA984D}"/>
          </ac:spMkLst>
        </pc:spChg>
        <pc:spChg chg="add">
          <ac:chgData name="Hina Rafiq Richard (2330393)" userId="S::2330393@student.uwtsd.ac.uk::84e2be93-ea0a-4f0b-8ed7-c7c6051c9568" providerId="AD" clId="Web-{5648D0F7-D4D6-9359-ED11-F4C775190A8E}" dt="2026-06-30T22:34:46.541" v="51"/>
          <ac:spMkLst>
            <pc:docMk/>
            <pc:sldMk cId="109857222" sldId="256"/>
            <ac:spMk id="65" creationId="{85E1BB9D-FAFF-4C3E-9E44-13F8FBABCD62}"/>
          </ac:spMkLst>
        </pc:spChg>
        <pc:picChg chg="add del">
          <ac:chgData name="Hina Rafiq Richard (2330393)" userId="S::2330393@student.uwtsd.ac.uk::84e2be93-ea0a-4f0b-8ed7-c7c6051c9568" providerId="AD" clId="Web-{5648D0F7-D4D6-9359-ED11-F4C775190A8E}" dt="2026-06-30T22:26:24.745" v="14"/>
          <ac:picMkLst>
            <pc:docMk/>
            <pc:sldMk cId="109857222" sldId="256"/>
            <ac:picMk id="4" creationId="{DE819CE5-9CEC-E1C8-7E20-003DFE316030}"/>
          </ac:picMkLst>
        </pc:picChg>
        <pc:picChg chg="add del">
          <ac:chgData name="Hina Rafiq Richard (2330393)" userId="S::2330393@student.uwtsd.ac.uk::84e2be93-ea0a-4f0b-8ed7-c7c6051c9568" providerId="AD" clId="Web-{5648D0F7-D4D6-9359-ED11-F4C775190A8E}" dt="2026-06-30T22:26:29.292" v="16"/>
          <ac:picMkLst>
            <pc:docMk/>
            <pc:sldMk cId="109857222" sldId="256"/>
            <ac:picMk id="15" creationId="{114F07DF-24EB-DD2E-E2ED-C4E4BCC66731}"/>
          </ac:picMkLst>
        </pc:picChg>
        <pc:picChg chg="add del">
          <ac:chgData name="Hina Rafiq Richard (2330393)" userId="S::2330393@student.uwtsd.ac.uk::84e2be93-ea0a-4f0b-8ed7-c7c6051c9568" providerId="AD" clId="Web-{5648D0F7-D4D6-9359-ED11-F4C775190A8E}" dt="2026-06-30T22:26:33.511" v="18"/>
          <ac:picMkLst>
            <pc:docMk/>
            <pc:sldMk cId="109857222" sldId="256"/>
            <ac:picMk id="19" creationId="{75725A80-F3E2-AEF0-4A3B-FA0331560D9E}"/>
          </ac:picMkLst>
        </pc:picChg>
        <pc:picChg chg="add del">
          <ac:chgData name="Hina Rafiq Richard (2330393)" userId="S::2330393@student.uwtsd.ac.uk::84e2be93-ea0a-4f0b-8ed7-c7c6051c9568" providerId="AD" clId="Web-{5648D0F7-D4D6-9359-ED11-F4C775190A8E}" dt="2026-06-30T22:26:40.996" v="20"/>
          <ac:picMkLst>
            <pc:docMk/>
            <pc:sldMk cId="109857222" sldId="256"/>
            <ac:picMk id="25" creationId="{DE819CE5-9CEC-E1C8-7E20-003DFE316030}"/>
          </ac:picMkLst>
        </pc:picChg>
        <pc:picChg chg="add del mod ord">
          <ac:chgData name="Hina Rafiq Richard (2330393)" userId="S::2330393@student.uwtsd.ac.uk::84e2be93-ea0a-4f0b-8ed7-c7c6051c9568" providerId="AD" clId="Web-{5648D0F7-D4D6-9359-ED11-F4C775190A8E}" dt="2026-06-30T22:32:26.068" v="38"/>
          <ac:picMkLst>
            <pc:docMk/>
            <pc:sldMk cId="109857222" sldId="256"/>
            <ac:picMk id="28" creationId="{0E733233-0EC3-7A74-1FEB-1CA20645E284}"/>
          </ac:picMkLst>
        </pc:picChg>
        <pc:picChg chg="add mod">
          <ac:chgData name="Hina Rafiq Richard (2330393)" userId="S::2330393@student.uwtsd.ac.uk::84e2be93-ea0a-4f0b-8ed7-c7c6051c9568" providerId="AD" clId="Web-{5648D0F7-D4D6-9359-ED11-F4C775190A8E}" dt="2026-06-30T22:34:46.541" v="51"/>
          <ac:picMkLst>
            <pc:docMk/>
            <pc:sldMk cId="109857222" sldId="256"/>
            <ac:picMk id="53" creationId="{F714BE73-97B6-B9A5-4532-9D1BA9D13C18}"/>
          </ac:picMkLst>
        </pc:picChg>
        <pc:cxnChg chg="add del">
          <ac:chgData name="Hina Rafiq Richard (2330393)" userId="S::2330393@student.uwtsd.ac.uk::84e2be93-ea0a-4f0b-8ed7-c7c6051c9568" providerId="AD" clId="Web-{5648D0F7-D4D6-9359-ED11-F4C775190A8E}" dt="2026-06-30T22:26:24.745" v="14"/>
          <ac:cxnSpMkLst>
            <pc:docMk/>
            <pc:sldMk cId="109857222" sldId="256"/>
            <ac:cxnSpMk id="12" creationId="{EE2E603F-4A95-4FE8-BB06-211DFD75DBEF}"/>
          </ac:cxnSpMkLst>
        </pc:cxnChg>
        <pc:cxnChg chg="add del">
          <ac:chgData name="Hina Rafiq Richard (2330393)" userId="S::2330393@student.uwtsd.ac.uk::84e2be93-ea0a-4f0b-8ed7-c7c6051c9568" providerId="AD" clId="Web-{5648D0F7-D4D6-9359-ED11-F4C775190A8E}" dt="2026-06-30T22:26:40.996" v="20"/>
          <ac:cxnSpMkLst>
            <pc:docMk/>
            <pc:sldMk cId="109857222" sldId="256"/>
            <ac:cxnSpMk id="24" creationId="{EE2E603F-4A95-4FE8-BB06-211DFD75DBEF}"/>
          </ac:cxnSpMkLst>
        </pc:cxnChg>
        <pc:cxnChg chg="add del">
          <ac:chgData name="Hina Rafiq Richard (2330393)" userId="S::2330393@student.uwtsd.ac.uk::84e2be93-ea0a-4f0b-8ed7-c7c6051c9568" providerId="AD" clId="Web-{5648D0F7-D4D6-9359-ED11-F4C775190A8E}" dt="2026-06-30T22:27:18.200" v="23"/>
          <ac:cxnSpMkLst>
            <pc:docMk/>
            <pc:sldMk cId="109857222" sldId="256"/>
            <ac:cxnSpMk id="37" creationId="{EE2E603F-4A95-4FE8-BB06-211DFD75DBEF}"/>
          </ac:cxnSpMkLst>
        </pc:cxnChg>
        <pc:cxnChg chg="add del">
          <ac:chgData name="Hina Rafiq Richard (2330393)" userId="S::2330393@student.uwtsd.ac.uk::84e2be93-ea0a-4f0b-8ed7-c7c6051c9568" providerId="AD" clId="Web-{5648D0F7-D4D6-9359-ED11-F4C775190A8E}" dt="2026-06-30T22:27:18.200" v="23"/>
          <ac:cxnSpMkLst>
            <pc:docMk/>
            <pc:sldMk cId="109857222" sldId="256"/>
            <ac:cxnSpMk id="39" creationId="{D7CC41EB-2D81-4303-9171-6401B388BA35}"/>
          </ac:cxnSpMkLst>
        </pc:cxnChg>
        <pc:cxnChg chg="add del">
          <ac:chgData name="Hina Rafiq Richard (2330393)" userId="S::2330393@student.uwtsd.ac.uk::84e2be93-ea0a-4f0b-8ed7-c7c6051c9568" providerId="AD" clId="Web-{5648D0F7-D4D6-9359-ED11-F4C775190A8E}" dt="2026-06-30T22:28:30.046" v="27"/>
          <ac:cxnSpMkLst>
            <pc:docMk/>
            <pc:sldMk cId="109857222" sldId="256"/>
            <ac:cxnSpMk id="44" creationId="{F0CE0765-E93C-4D37-9D5F-D464EFB10FA7}"/>
          </ac:cxnSpMkLst>
        </pc:cxnChg>
        <pc:cxnChg chg="add del">
          <ac:chgData name="Hina Rafiq Richard (2330393)" userId="S::2330393@student.uwtsd.ac.uk::84e2be93-ea0a-4f0b-8ed7-c7c6051c9568" providerId="AD" clId="Web-{5648D0F7-D4D6-9359-ED11-F4C775190A8E}" dt="2026-06-30T22:34:46.541" v="51"/>
          <ac:cxnSpMkLst>
            <pc:docMk/>
            <pc:sldMk cId="109857222" sldId="256"/>
            <ac:cxnSpMk id="54" creationId="{EE2E603F-4A95-4FE8-BB06-211DFD75DBEF}"/>
          </ac:cxnSpMkLst>
        </pc:cxnChg>
        <pc:cxnChg chg="add del">
          <ac:chgData name="Hina Rafiq Richard (2330393)" userId="S::2330393@student.uwtsd.ac.uk::84e2be93-ea0a-4f0b-8ed7-c7c6051c9568" providerId="AD" clId="Web-{5648D0F7-D4D6-9359-ED11-F4C775190A8E}" dt="2026-06-30T22:31:50.145" v="37"/>
          <ac:cxnSpMkLst>
            <pc:docMk/>
            <pc:sldMk cId="109857222" sldId="256"/>
            <ac:cxnSpMk id="57" creationId="{6CA391F1-4B2C-521B-F6A5-52C74B30349D}"/>
          </ac:cxnSpMkLst>
        </pc:cxnChg>
        <pc:cxnChg chg="add del">
          <ac:chgData name="Hina Rafiq Richard (2330393)" userId="S::2330393@student.uwtsd.ac.uk::84e2be93-ea0a-4f0b-8ed7-c7c6051c9568" providerId="AD" clId="Web-{5648D0F7-D4D6-9359-ED11-F4C775190A8E}" dt="2026-06-30T22:34:46.494" v="50"/>
          <ac:cxnSpMkLst>
            <pc:docMk/>
            <pc:sldMk cId="109857222" sldId="256"/>
            <ac:cxnSpMk id="61" creationId="{A2D508B3-A66C-833E-D929-8DC211635676}"/>
          </ac:cxnSpMkLst>
        </pc:cxnChg>
      </pc:sldChg>
      <pc:sldChg chg="addSp delSp modSp new mod setBg">
        <pc:chgData name="Hina Rafiq Richard (2330393)" userId="S::2330393@student.uwtsd.ac.uk::84e2be93-ea0a-4f0b-8ed7-c7c6051c9568" providerId="AD" clId="Web-{5648D0F7-D4D6-9359-ED11-F4C775190A8E}" dt="2026-06-30T23:15:51.792" v="336"/>
        <pc:sldMkLst>
          <pc:docMk/>
          <pc:sldMk cId="2969195517" sldId="257"/>
        </pc:sldMkLst>
        <pc:spChg chg="del mod">
          <ac:chgData name="Hina Rafiq Richard (2330393)" userId="S::2330393@student.uwtsd.ac.uk::84e2be93-ea0a-4f0b-8ed7-c7c6051c9568" providerId="AD" clId="Web-{5648D0F7-D4D6-9359-ED11-F4C775190A8E}" dt="2026-06-30T22:40:36.207" v="81"/>
          <ac:spMkLst>
            <pc:docMk/>
            <pc:sldMk cId="2969195517" sldId="257"/>
            <ac:spMk id="2" creationId="{FBA6D2B4-66FD-1A01-D68A-06E1D7478013}"/>
          </ac:spMkLst>
        </pc:spChg>
        <pc:spChg chg="add mod">
          <ac:chgData name="Hina Rafiq Richard (2330393)" userId="S::2330393@student.uwtsd.ac.uk::84e2be93-ea0a-4f0b-8ed7-c7c6051c9568" providerId="AD" clId="Web-{5648D0F7-D4D6-9359-ED11-F4C775190A8E}" dt="2026-06-30T23:07:15.960" v="275" actId="14100"/>
          <ac:spMkLst>
            <pc:docMk/>
            <pc:sldMk cId="2969195517" sldId="257"/>
            <ac:spMk id="3" creationId="{2231A241-203C-3381-EE66-A1BEA64EEB28}"/>
          </ac:spMkLst>
        </pc:spChg>
        <pc:spChg chg="add del mod">
          <ac:chgData name="Hina Rafiq Richard (2330393)" userId="S::2330393@student.uwtsd.ac.uk::84e2be93-ea0a-4f0b-8ed7-c7c6051c9568" providerId="AD" clId="Web-{5648D0F7-D4D6-9359-ED11-F4C775190A8E}" dt="2026-06-30T22:40:53.707" v="83"/>
          <ac:spMkLst>
            <pc:docMk/>
            <pc:sldMk cId="2969195517" sldId="257"/>
            <ac:spMk id="5" creationId="{21083DB8-58BD-CCA5-10AB-483BC6EA4D58}"/>
          </ac:spMkLst>
        </pc:spChg>
        <pc:spChg chg="add del mod">
          <ac:chgData name="Hina Rafiq Richard (2330393)" userId="S::2330393@student.uwtsd.ac.uk::84e2be93-ea0a-4f0b-8ed7-c7c6051c9568" providerId="AD" clId="Web-{5648D0F7-D4D6-9359-ED11-F4C775190A8E}" dt="2026-06-30T23:13:30.163" v="332"/>
          <ac:spMkLst>
            <pc:docMk/>
            <pc:sldMk cId="2969195517" sldId="257"/>
            <ac:spMk id="6" creationId="{7D0F5D32-A37A-D64F-3924-4648A7EDA8B0}"/>
          </ac:spMkLst>
        </pc:spChg>
        <pc:spChg chg="add del mod">
          <ac:chgData name="Hina Rafiq Richard (2330393)" userId="S::2330393@student.uwtsd.ac.uk::84e2be93-ea0a-4f0b-8ed7-c7c6051c9568" providerId="AD" clId="Web-{5648D0F7-D4D6-9359-ED11-F4C775190A8E}" dt="2026-06-30T23:15:51.792" v="336"/>
          <ac:spMkLst>
            <pc:docMk/>
            <pc:sldMk cId="2969195517" sldId="257"/>
            <ac:spMk id="7" creationId="{6E7AAD3A-ABF6-2C1F-BDA0-DFA7008CB064}"/>
          </ac:spMkLst>
        </pc:spChg>
        <pc:spChg chg="add del mod">
          <ac:chgData name="Hina Rafiq Richard (2330393)" userId="S::2330393@student.uwtsd.ac.uk::84e2be93-ea0a-4f0b-8ed7-c7c6051c9568" providerId="AD" clId="Web-{5648D0F7-D4D6-9359-ED11-F4C775190A8E}" dt="2026-06-30T23:15:18.010" v="335"/>
          <ac:spMkLst>
            <pc:docMk/>
            <pc:sldMk cId="2969195517" sldId="257"/>
            <ac:spMk id="8" creationId="{0694244C-5630-A088-42D3-AFC6A858EFEA}"/>
          </ac:spMkLst>
        </pc:spChg>
        <pc:picChg chg="add del mod">
          <ac:chgData name="Hina Rafiq Richard (2330393)" userId="S::2330393@student.uwtsd.ac.uk::84e2be93-ea0a-4f0b-8ed7-c7c6051c9568" providerId="AD" clId="Web-{5648D0F7-D4D6-9359-ED11-F4C775190A8E}" dt="2026-06-30T23:09:05.198" v="284"/>
          <ac:picMkLst>
            <pc:docMk/>
            <pc:sldMk cId="2969195517" sldId="257"/>
            <ac:picMk id="9" creationId="{F7CFFDBF-6BE9-07DB-02CA-6ACA913824B3}"/>
          </ac:picMkLst>
        </pc:picChg>
      </pc:sldChg>
      <pc:sldChg chg="addSp delSp modSp new mod setBg">
        <pc:chgData name="Hina Rafiq Richard (2330393)" userId="S::2330393@student.uwtsd.ac.uk::84e2be93-ea0a-4f0b-8ed7-c7c6051c9568" providerId="AD" clId="Web-{5648D0F7-D4D6-9359-ED11-F4C775190A8E}" dt="2026-06-30T23:34:24.246" v="466"/>
        <pc:sldMkLst>
          <pc:docMk/>
          <pc:sldMk cId="1096048456" sldId="258"/>
        </pc:sldMkLst>
        <pc:spChg chg="del mod">
          <ac:chgData name="Hina Rafiq Richard (2330393)" userId="S::2330393@student.uwtsd.ac.uk::84e2be93-ea0a-4f0b-8ed7-c7c6051c9568" providerId="AD" clId="Web-{5648D0F7-D4D6-9359-ED11-F4C775190A8E}" dt="2026-06-30T23:18:34.796" v="350"/>
          <ac:spMkLst>
            <pc:docMk/>
            <pc:sldMk cId="1096048456" sldId="258"/>
            <ac:spMk id="2" creationId="{0EEBB854-55F7-7CEA-CE8C-9FBADF9F7161}"/>
          </ac:spMkLst>
        </pc:spChg>
        <pc:spChg chg="add mod">
          <ac:chgData name="Hina Rafiq Richard (2330393)" userId="S::2330393@student.uwtsd.ac.uk::84e2be93-ea0a-4f0b-8ed7-c7c6051c9568" providerId="AD" clId="Web-{5648D0F7-D4D6-9359-ED11-F4C775190A8E}" dt="2026-06-30T23:22:47.882" v="393" actId="14100"/>
          <ac:spMkLst>
            <pc:docMk/>
            <pc:sldMk cId="1096048456" sldId="258"/>
            <ac:spMk id="3" creationId="{244B2A8D-3E48-DFB6-20F7-4C675004D24D}"/>
          </ac:spMkLst>
        </pc:spChg>
        <pc:spChg chg="add mod">
          <ac:chgData name="Hina Rafiq Richard (2330393)" userId="S::2330393@student.uwtsd.ac.uk::84e2be93-ea0a-4f0b-8ed7-c7c6051c9568" providerId="AD" clId="Web-{5648D0F7-D4D6-9359-ED11-F4C775190A8E}" dt="2026-06-30T23:25:10.761" v="406" actId="20577"/>
          <ac:spMkLst>
            <pc:docMk/>
            <pc:sldMk cId="1096048456" sldId="258"/>
            <ac:spMk id="4" creationId="{40D1020A-2098-06A0-E897-69527073D630}"/>
          </ac:spMkLst>
        </pc:spChg>
        <pc:spChg chg="add mod">
          <ac:chgData name="Hina Rafiq Richard (2330393)" userId="S::2330393@student.uwtsd.ac.uk::84e2be93-ea0a-4f0b-8ed7-c7c6051c9568" providerId="AD" clId="Web-{5648D0F7-D4D6-9359-ED11-F4C775190A8E}" dt="2026-06-30T23:27:58.969" v="443" actId="14100"/>
          <ac:spMkLst>
            <pc:docMk/>
            <pc:sldMk cId="1096048456" sldId="258"/>
            <ac:spMk id="5" creationId="{D8E633D1-BD4E-ACCB-0B46-29261366ECC9}"/>
          </ac:spMkLst>
        </pc:spChg>
        <pc:spChg chg="add mod">
          <ac:chgData name="Hina Rafiq Richard (2330393)" userId="S::2330393@student.uwtsd.ac.uk::84e2be93-ea0a-4f0b-8ed7-c7c6051c9568" providerId="AD" clId="Web-{5648D0F7-D4D6-9359-ED11-F4C775190A8E}" dt="2026-06-30T23:32:05.930" v="465" actId="20577"/>
          <ac:spMkLst>
            <pc:docMk/>
            <pc:sldMk cId="1096048456" sldId="258"/>
            <ac:spMk id="6" creationId="{A1D72013-DF3E-35CE-1B2A-B23DD6C070F3}"/>
          </ac:spMkLst>
        </pc:spChg>
      </pc:sldChg>
      <pc:sldChg chg="modSp new mod setBg">
        <pc:chgData name="Hina Rafiq Richard (2330393)" userId="S::2330393@student.uwtsd.ac.uk::84e2be93-ea0a-4f0b-8ed7-c7c6051c9568" providerId="AD" clId="Web-{5648D0F7-D4D6-9359-ED11-F4C775190A8E}" dt="2026-06-30T23:42:32.232" v="531"/>
        <pc:sldMkLst>
          <pc:docMk/>
          <pc:sldMk cId="3333055535" sldId="259"/>
        </pc:sldMkLst>
        <pc:spChg chg="mod">
          <ac:chgData name="Hina Rafiq Richard (2330393)" userId="S::2330393@student.uwtsd.ac.uk::84e2be93-ea0a-4f0b-8ed7-c7c6051c9568" providerId="AD" clId="Web-{5648D0F7-D4D6-9359-ED11-F4C775190A8E}" dt="2026-06-30T23:38:22.894" v="528" actId="14100"/>
          <ac:spMkLst>
            <pc:docMk/>
            <pc:sldMk cId="3333055535" sldId="259"/>
            <ac:spMk id="2" creationId="{116E2A99-8CE4-400D-2665-D21C22E62AEA}"/>
          </ac:spMkLst>
        </pc:spChg>
      </pc:sldChg>
      <pc:sldMasterChg chg="add del addSldLayout delSldLayout">
        <pc:chgData name="Hina Rafiq Richard (2330393)" userId="S::2330393@student.uwtsd.ac.uk::84e2be93-ea0a-4f0b-8ed7-c7c6051c9568" providerId="AD" clId="Web-{5648D0F7-D4D6-9359-ED11-F4C775190A8E}" dt="2026-06-30T22:26:41.246" v="21"/>
        <pc:sldMasterMkLst>
          <pc:docMk/>
          <pc:sldMasterMk cId="2460954070" sldId="2147483660"/>
        </pc:sldMasterMkLst>
        <pc:sldLayoutChg chg="add del">
          <pc:chgData name="Hina Rafiq Richard (2330393)" userId="S::2330393@student.uwtsd.ac.uk::84e2be93-ea0a-4f0b-8ed7-c7c6051c9568" providerId="AD" clId="Web-{5648D0F7-D4D6-9359-ED11-F4C775190A8E}" dt="2026-06-30T22:26:41.246" v="21"/>
          <pc:sldLayoutMkLst>
            <pc:docMk/>
            <pc:sldMasterMk cId="2460954070" sldId="2147483660"/>
            <pc:sldLayoutMk cId="2385387890" sldId="2147483661"/>
          </pc:sldLayoutMkLst>
        </pc:sldLayoutChg>
        <pc:sldLayoutChg chg="add del">
          <pc:chgData name="Hina Rafiq Richard (2330393)" userId="S::2330393@student.uwtsd.ac.uk::84e2be93-ea0a-4f0b-8ed7-c7c6051c9568" providerId="AD" clId="Web-{5648D0F7-D4D6-9359-ED11-F4C775190A8E}" dt="2026-06-30T22:26:41.246" v="21"/>
          <pc:sldLayoutMkLst>
            <pc:docMk/>
            <pc:sldMasterMk cId="2460954070" sldId="2147483660"/>
            <pc:sldLayoutMk cId="949138452" sldId="2147483662"/>
          </pc:sldLayoutMkLst>
        </pc:sldLayoutChg>
        <pc:sldLayoutChg chg="add del">
          <pc:chgData name="Hina Rafiq Richard (2330393)" userId="S::2330393@student.uwtsd.ac.uk::84e2be93-ea0a-4f0b-8ed7-c7c6051c9568" providerId="AD" clId="Web-{5648D0F7-D4D6-9359-ED11-F4C775190A8E}" dt="2026-06-30T22:26:41.246" v="21"/>
          <pc:sldLayoutMkLst>
            <pc:docMk/>
            <pc:sldMasterMk cId="2460954070" sldId="2147483660"/>
            <pc:sldLayoutMk cId="2591524520" sldId="2147483663"/>
          </pc:sldLayoutMkLst>
        </pc:sldLayoutChg>
        <pc:sldLayoutChg chg="add del">
          <pc:chgData name="Hina Rafiq Richard (2330393)" userId="S::2330393@student.uwtsd.ac.uk::84e2be93-ea0a-4f0b-8ed7-c7c6051c9568" providerId="AD" clId="Web-{5648D0F7-D4D6-9359-ED11-F4C775190A8E}" dt="2026-06-30T22:26:41.246" v="21"/>
          <pc:sldLayoutMkLst>
            <pc:docMk/>
            <pc:sldMasterMk cId="2460954070" sldId="2147483660"/>
            <pc:sldLayoutMk cId="1203092039" sldId="2147483664"/>
          </pc:sldLayoutMkLst>
        </pc:sldLayoutChg>
        <pc:sldLayoutChg chg="add del">
          <pc:chgData name="Hina Rafiq Richard (2330393)" userId="S::2330393@student.uwtsd.ac.uk::84e2be93-ea0a-4f0b-8ed7-c7c6051c9568" providerId="AD" clId="Web-{5648D0F7-D4D6-9359-ED11-F4C775190A8E}" dt="2026-06-30T22:26:41.246" v="21"/>
          <pc:sldLayoutMkLst>
            <pc:docMk/>
            <pc:sldMasterMk cId="2460954070" sldId="2147483660"/>
            <pc:sldLayoutMk cId="3733172339" sldId="2147483665"/>
          </pc:sldLayoutMkLst>
        </pc:sldLayoutChg>
        <pc:sldLayoutChg chg="add del">
          <pc:chgData name="Hina Rafiq Richard (2330393)" userId="S::2330393@student.uwtsd.ac.uk::84e2be93-ea0a-4f0b-8ed7-c7c6051c9568" providerId="AD" clId="Web-{5648D0F7-D4D6-9359-ED11-F4C775190A8E}" dt="2026-06-30T22:26:41.246" v="21"/>
          <pc:sldLayoutMkLst>
            <pc:docMk/>
            <pc:sldMasterMk cId="2460954070" sldId="2147483660"/>
            <pc:sldLayoutMk cId="3210312558" sldId="2147483666"/>
          </pc:sldLayoutMkLst>
        </pc:sldLayoutChg>
        <pc:sldLayoutChg chg="add del">
          <pc:chgData name="Hina Rafiq Richard (2330393)" userId="S::2330393@student.uwtsd.ac.uk::84e2be93-ea0a-4f0b-8ed7-c7c6051c9568" providerId="AD" clId="Web-{5648D0F7-D4D6-9359-ED11-F4C775190A8E}" dt="2026-06-30T22:26:41.246" v="21"/>
          <pc:sldLayoutMkLst>
            <pc:docMk/>
            <pc:sldMasterMk cId="2460954070" sldId="2147483660"/>
            <pc:sldLayoutMk cId="3146388984" sldId="2147483667"/>
          </pc:sldLayoutMkLst>
        </pc:sldLayoutChg>
        <pc:sldLayoutChg chg="add del">
          <pc:chgData name="Hina Rafiq Richard (2330393)" userId="S::2330393@student.uwtsd.ac.uk::84e2be93-ea0a-4f0b-8ed7-c7c6051c9568" providerId="AD" clId="Web-{5648D0F7-D4D6-9359-ED11-F4C775190A8E}" dt="2026-06-30T22:26:41.246" v="21"/>
          <pc:sldLayoutMkLst>
            <pc:docMk/>
            <pc:sldMasterMk cId="2460954070" sldId="2147483660"/>
            <pc:sldLayoutMk cId="3171841454" sldId="2147483668"/>
          </pc:sldLayoutMkLst>
        </pc:sldLayoutChg>
        <pc:sldLayoutChg chg="add del">
          <pc:chgData name="Hina Rafiq Richard (2330393)" userId="S::2330393@student.uwtsd.ac.uk::84e2be93-ea0a-4f0b-8ed7-c7c6051c9568" providerId="AD" clId="Web-{5648D0F7-D4D6-9359-ED11-F4C775190A8E}" dt="2026-06-30T22:26:41.246" v="21"/>
          <pc:sldLayoutMkLst>
            <pc:docMk/>
            <pc:sldMasterMk cId="2460954070" sldId="2147483660"/>
            <pc:sldLayoutMk cId="1718958274" sldId="2147483669"/>
          </pc:sldLayoutMkLst>
        </pc:sldLayoutChg>
        <pc:sldLayoutChg chg="add del">
          <pc:chgData name="Hina Rafiq Richard (2330393)" userId="S::2330393@student.uwtsd.ac.uk::84e2be93-ea0a-4f0b-8ed7-c7c6051c9568" providerId="AD" clId="Web-{5648D0F7-D4D6-9359-ED11-F4C775190A8E}" dt="2026-06-30T22:26:41.246" v="21"/>
          <pc:sldLayoutMkLst>
            <pc:docMk/>
            <pc:sldMasterMk cId="2460954070" sldId="2147483660"/>
            <pc:sldLayoutMk cId="2202905451" sldId="2147483670"/>
          </pc:sldLayoutMkLst>
        </pc:sldLayoutChg>
        <pc:sldLayoutChg chg="add del">
          <pc:chgData name="Hina Rafiq Richard (2330393)" userId="S::2330393@student.uwtsd.ac.uk::84e2be93-ea0a-4f0b-8ed7-c7c6051c9568" providerId="AD" clId="Web-{5648D0F7-D4D6-9359-ED11-F4C775190A8E}" dt="2026-06-30T22:26:41.246" v="21"/>
          <pc:sldLayoutMkLst>
            <pc:docMk/>
            <pc:sldMasterMk cId="2460954070" sldId="2147483660"/>
            <pc:sldLayoutMk cId="3479445657" sldId="2147483671"/>
          </pc:sldLayoutMkLst>
        </pc:sldLayoutChg>
      </pc:sldMasterChg>
      <pc:sldMasterChg chg="add del addSldLayout delSldLayout">
        <pc:chgData name="Hina Rafiq Richard (2330393)" userId="S::2330393@student.uwtsd.ac.uk::84e2be93-ea0a-4f0b-8ed7-c7c6051c9568" providerId="AD" clId="Web-{5648D0F7-D4D6-9359-ED11-F4C775190A8E}" dt="2026-06-30T22:26:29.292" v="16"/>
        <pc:sldMasterMkLst>
          <pc:docMk/>
          <pc:sldMasterMk cId="1255238450" sldId="2147483672"/>
        </pc:sldMasterMkLst>
        <pc:sldLayoutChg chg="add del">
          <pc:chgData name="Hina Rafiq Richard (2330393)" userId="S::2330393@student.uwtsd.ac.uk::84e2be93-ea0a-4f0b-8ed7-c7c6051c9568" providerId="AD" clId="Web-{5648D0F7-D4D6-9359-ED11-F4C775190A8E}" dt="2026-06-30T22:26:29.292" v="16"/>
          <pc:sldLayoutMkLst>
            <pc:docMk/>
            <pc:sldMasterMk cId="1255238450" sldId="2147483672"/>
            <pc:sldLayoutMk cId="2711274307" sldId="2147483673"/>
          </pc:sldLayoutMkLst>
        </pc:sldLayoutChg>
        <pc:sldLayoutChg chg="add del">
          <pc:chgData name="Hina Rafiq Richard (2330393)" userId="S::2330393@student.uwtsd.ac.uk::84e2be93-ea0a-4f0b-8ed7-c7c6051c9568" providerId="AD" clId="Web-{5648D0F7-D4D6-9359-ED11-F4C775190A8E}" dt="2026-06-30T22:26:29.292" v="16"/>
          <pc:sldLayoutMkLst>
            <pc:docMk/>
            <pc:sldMasterMk cId="1255238450" sldId="2147483672"/>
            <pc:sldLayoutMk cId="1646651575" sldId="2147483674"/>
          </pc:sldLayoutMkLst>
        </pc:sldLayoutChg>
        <pc:sldLayoutChg chg="add del">
          <pc:chgData name="Hina Rafiq Richard (2330393)" userId="S::2330393@student.uwtsd.ac.uk::84e2be93-ea0a-4f0b-8ed7-c7c6051c9568" providerId="AD" clId="Web-{5648D0F7-D4D6-9359-ED11-F4C775190A8E}" dt="2026-06-30T22:26:29.292" v="16"/>
          <pc:sldLayoutMkLst>
            <pc:docMk/>
            <pc:sldMasterMk cId="1255238450" sldId="2147483672"/>
            <pc:sldLayoutMk cId="2967920795" sldId="2147483675"/>
          </pc:sldLayoutMkLst>
        </pc:sldLayoutChg>
        <pc:sldLayoutChg chg="add del">
          <pc:chgData name="Hina Rafiq Richard (2330393)" userId="S::2330393@student.uwtsd.ac.uk::84e2be93-ea0a-4f0b-8ed7-c7c6051c9568" providerId="AD" clId="Web-{5648D0F7-D4D6-9359-ED11-F4C775190A8E}" dt="2026-06-30T22:26:29.292" v="16"/>
          <pc:sldLayoutMkLst>
            <pc:docMk/>
            <pc:sldMasterMk cId="1255238450" sldId="2147483672"/>
            <pc:sldLayoutMk cId="925058886" sldId="2147483676"/>
          </pc:sldLayoutMkLst>
        </pc:sldLayoutChg>
        <pc:sldLayoutChg chg="add del">
          <pc:chgData name="Hina Rafiq Richard (2330393)" userId="S::2330393@student.uwtsd.ac.uk::84e2be93-ea0a-4f0b-8ed7-c7c6051c9568" providerId="AD" clId="Web-{5648D0F7-D4D6-9359-ED11-F4C775190A8E}" dt="2026-06-30T22:26:29.292" v="16"/>
          <pc:sldLayoutMkLst>
            <pc:docMk/>
            <pc:sldMasterMk cId="1255238450" sldId="2147483672"/>
            <pc:sldLayoutMk cId="46232471" sldId="2147483677"/>
          </pc:sldLayoutMkLst>
        </pc:sldLayoutChg>
        <pc:sldLayoutChg chg="add del">
          <pc:chgData name="Hina Rafiq Richard (2330393)" userId="S::2330393@student.uwtsd.ac.uk::84e2be93-ea0a-4f0b-8ed7-c7c6051c9568" providerId="AD" clId="Web-{5648D0F7-D4D6-9359-ED11-F4C775190A8E}" dt="2026-06-30T22:26:29.292" v="16"/>
          <pc:sldLayoutMkLst>
            <pc:docMk/>
            <pc:sldMasterMk cId="1255238450" sldId="2147483672"/>
            <pc:sldLayoutMk cId="337798811" sldId="2147483678"/>
          </pc:sldLayoutMkLst>
        </pc:sldLayoutChg>
        <pc:sldLayoutChg chg="add del">
          <pc:chgData name="Hina Rafiq Richard (2330393)" userId="S::2330393@student.uwtsd.ac.uk::84e2be93-ea0a-4f0b-8ed7-c7c6051c9568" providerId="AD" clId="Web-{5648D0F7-D4D6-9359-ED11-F4C775190A8E}" dt="2026-06-30T22:26:29.292" v="16"/>
          <pc:sldLayoutMkLst>
            <pc:docMk/>
            <pc:sldMasterMk cId="1255238450" sldId="2147483672"/>
            <pc:sldLayoutMk cId="1284256845" sldId="2147483679"/>
          </pc:sldLayoutMkLst>
        </pc:sldLayoutChg>
        <pc:sldLayoutChg chg="add del">
          <pc:chgData name="Hina Rafiq Richard (2330393)" userId="S::2330393@student.uwtsd.ac.uk::84e2be93-ea0a-4f0b-8ed7-c7c6051c9568" providerId="AD" clId="Web-{5648D0F7-D4D6-9359-ED11-F4C775190A8E}" dt="2026-06-30T22:26:29.292" v="16"/>
          <pc:sldLayoutMkLst>
            <pc:docMk/>
            <pc:sldMasterMk cId="1255238450" sldId="2147483672"/>
            <pc:sldLayoutMk cId="1315255523" sldId="2147483680"/>
          </pc:sldLayoutMkLst>
        </pc:sldLayoutChg>
        <pc:sldLayoutChg chg="add del">
          <pc:chgData name="Hina Rafiq Richard (2330393)" userId="S::2330393@student.uwtsd.ac.uk::84e2be93-ea0a-4f0b-8ed7-c7c6051c9568" providerId="AD" clId="Web-{5648D0F7-D4D6-9359-ED11-F4C775190A8E}" dt="2026-06-30T22:26:29.292" v="16"/>
          <pc:sldLayoutMkLst>
            <pc:docMk/>
            <pc:sldMasterMk cId="1255238450" sldId="2147483672"/>
            <pc:sldLayoutMk cId="251166785" sldId="2147483681"/>
          </pc:sldLayoutMkLst>
        </pc:sldLayoutChg>
        <pc:sldLayoutChg chg="add del">
          <pc:chgData name="Hina Rafiq Richard (2330393)" userId="S::2330393@student.uwtsd.ac.uk::84e2be93-ea0a-4f0b-8ed7-c7c6051c9568" providerId="AD" clId="Web-{5648D0F7-D4D6-9359-ED11-F4C775190A8E}" dt="2026-06-30T22:26:29.292" v="16"/>
          <pc:sldLayoutMkLst>
            <pc:docMk/>
            <pc:sldMasterMk cId="1255238450" sldId="2147483672"/>
            <pc:sldLayoutMk cId="2220206304" sldId="2147483682"/>
          </pc:sldLayoutMkLst>
        </pc:sldLayoutChg>
        <pc:sldLayoutChg chg="add del">
          <pc:chgData name="Hina Rafiq Richard (2330393)" userId="S::2330393@student.uwtsd.ac.uk::84e2be93-ea0a-4f0b-8ed7-c7c6051c9568" providerId="AD" clId="Web-{5648D0F7-D4D6-9359-ED11-F4C775190A8E}" dt="2026-06-30T22:26:29.292" v="16"/>
          <pc:sldLayoutMkLst>
            <pc:docMk/>
            <pc:sldMasterMk cId="1255238450" sldId="2147483672"/>
            <pc:sldLayoutMk cId="1359170518" sldId="2147483683"/>
          </pc:sldLayoutMkLst>
        </pc:sldLayoutChg>
      </pc:sldMasterChg>
      <pc:sldMasterChg chg="add del addSldLayout delSldLayout">
        <pc:chgData name="Hina Rafiq Richard (2330393)" userId="S::2330393@student.uwtsd.ac.uk::84e2be93-ea0a-4f0b-8ed7-c7c6051c9568" providerId="AD" clId="Web-{5648D0F7-D4D6-9359-ED11-F4C775190A8E}" dt="2026-06-30T22:26:33.511" v="18"/>
        <pc:sldMasterMkLst>
          <pc:docMk/>
          <pc:sldMasterMk cId="4138209622" sldId="2147483695"/>
        </pc:sldMasterMkLst>
        <pc:sldLayoutChg chg="add del">
          <pc:chgData name="Hina Rafiq Richard (2330393)" userId="S::2330393@student.uwtsd.ac.uk::84e2be93-ea0a-4f0b-8ed7-c7c6051c9568" providerId="AD" clId="Web-{5648D0F7-D4D6-9359-ED11-F4C775190A8E}" dt="2026-06-30T22:26:33.511" v="18"/>
          <pc:sldLayoutMkLst>
            <pc:docMk/>
            <pc:sldMasterMk cId="4138209622" sldId="2147483695"/>
            <pc:sldLayoutMk cId="3511034691" sldId="2147483684"/>
          </pc:sldLayoutMkLst>
        </pc:sldLayoutChg>
        <pc:sldLayoutChg chg="add del">
          <pc:chgData name="Hina Rafiq Richard (2330393)" userId="S::2330393@student.uwtsd.ac.uk::84e2be93-ea0a-4f0b-8ed7-c7c6051c9568" providerId="AD" clId="Web-{5648D0F7-D4D6-9359-ED11-F4C775190A8E}" dt="2026-06-30T22:26:33.511" v="18"/>
          <pc:sldLayoutMkLst>
            <pc:docMk/>
            <pc:sldMasterMk cId="4138209622" sldId="2147483695"/>
            <pc:sldLayoutMk cId="3689533339" sldId="2147483685"/>
          </pc:sldLayoutMkLst>
        </pc:sldLayoutChg>
        <pc:sldLayoutChg chg="add del">
          <pc:chgData name="Hina Rafiq Richard (2330393)" userId="S::2330393@student.uwtsd.ac.uk::84e2be93-ea0a-4f0b-8ed7-c7c6051c9568" providerId="AD" clId="Web-{5648D0F7-D4D6-9359-ED11-F4C775190A8E}" dt="2026-06-30T22:26:33.511" v="18"/>
          <pc:sldLayoutMkLst>
            <pc:docMk/>
            <pc:sldMasterMk cId="4138209622" sldId="2147483695"/>
            <pc:sldLayoutMk cId="2658083051" sldId="2147483686"/>
          </pc:sldLayoutMkLst>
        </pc:sldLayoutChg>
        <pc:sldLayoutChg chg="add del">
          <pc:chgData name="Hina Rafiq Richard (2330393)" userId="S::2330393@student.uwtsd.ac.uk::84e2be93-ea0a-4f0b-8ed7-c7c6051c9568" providerId="AD" clId="Web-{5648D0F7-D4D6-9359-ED11-F4C775190A8E}" dt="2026-06-30T22:26:33.511" v="18"/>
          <pc:sldLayoutMkLst>
            <pc:docMk/>
            <pc:sldMasterMk cId="4138209622" sldId="2147483695"/>
            <pc:sldLayoutMk cId="528228876" sldId="2147483687"/>
          </pc:sldLayoutMkLst>
        </pc:sldLayoutChg>
        <pc:sldLayoutChg chg="add del">
          <pc:chgData name="Hina Rafiq Richard (2330393)" userId="S::2330393@student.uwtsd.ac.uk::84e2be93-ea0a-4f0b-8ed7-c7c6051c9568" providerId="AD" clId="Web-{5648D0F7-D4D6-9359-ED11-F4C775190A8E}" dt="2026-06-30T22:26:33.511" v="18"/>
          <pc:sldLayoutMkLst>
            <pc:docMk/>
            <pc:sldMasterMk cId="4138209622" sldId="2147483695"/>
            <pc:sldLayoutMk cId="2022721574" sldId="2147483688"/>
          </pc:sldLayoutMkLst>
        </pc:sldLayoutChg>
        <pc:sldLayoutChg chg="add del">
          <pc:chgData name="Hina Rafiq Richard (2330393)" userId="S::2330393@student.uwtsd.ac.uk::84e2be93-ea0a-4f0b-8ed7-c7c6051c9568" providerId="AD" clId="Web-{5648D0F7-D4D6-9359-ED11-F4C775190A8E}" dt="2026-06-30T22:26:33.511" v="18"/>
          <pc:sldLayoutMkLst>
            <pc:docMk/>
            <pc:sldMasterMk cId="4138209622" sldId="2147483695"/>
            <pc:sldLayoutMk cId="3399873926" sldId="2147483689"/>
          </pc:sldLayoutMkLst>
        </pc:sldLayoutChg>
        <pc:sldLayoutChg chg="add del">
          <pc:chgData name="Hina Rafiq Richard (2330393)" userId="S::2330393@student.uwtsd.ac.uk::84e2be93-ea0a-4f0b-8ed7-c7c6051c9568" providerId="AD" clId="Web-{5648D0F7-D4D6-9359-ED11-F4C775190A8E}" dt="2026-06-30T22:26:33.511" v="18"/>
          <pc:sldLayoutMkLst>
            <pc:docMk/>
            <pc:sldMasterMk cId="4138209622" sldId="2147483695"/>
            <pc:sldLayoutMk cId="1561604163" sldId="2147483690"/>
          </pc:sldLayoutMkLst>
        </pc:sldLayoutChg>
        <pc:sldLayoutChg chg="add del">
          <pc:chgData name="Hina Rafiq Richard (2330393)" userId="S::2330393@student.uwtsd.ac.uk::84e2be93-ea0a-4f0b-8ed7-c7c6051c9568" providerId="AD" clId="Web-{5648D0F7-D4D6-9359-ED11-F4C775190A8E}" dt="2026-06-30T22:26:33.511" v="18"/>
          <pc:sldLayoutMkLst>
            <pc:docMk/>
            <pc:sldMasterMk cId="4138209622" sldId="2147483695"/>
            <pc:sldLayoutMk cId="1172608836" sldId="2147483691"/>
          </pc:sldLayoutMkLst>
        </pc:sldLayoutChg>
        <pc:sldLayoutChg chg="add del">
          <pc:chgData name="Hina Rafiq Richard (2330393)" userId="S::2330393@student.uwtsd.ac.uk::84e2be93-ea0a-4f0b-8ed7-c7c6051c9568" providerId="AD" clId="Web-{5648D0F7-D4D6-9359-ED11-F4C775190A8E}" dt="2026-06-30T22:26:33.511" v="18"/>
          <pc:sldLayoutMkLst>
            <pc:docMk/>
            <pc:sldMasterMk cId="4138209622" sldId="2147483695"/>
            <pc:sldLayoutMk cId="2827142375" sldId="2147483692"/>
          </pc:sldLayoutMkLst>
        </pc:sldLayoutChg>
        <pc:sldLayoutChg chg="add del">
          <pc:chgData name="Hina Rafiq Richard (2330393)" userId="S::2330393@student.uwtsd.ac.uk::84e2be93-ea0a-4f0b-8ed7-c7c6051c9568" providerId="AD" clId="Web-{5648D0F7-D4D6-9359-ED11-F4C775190A8E}" dt="2026-06-30T22:26:33.511" v="18"/>
          <pc:sldLayoutMkLst>
            <pc:docMk/>
            <pc:sldMasterMk cId="4138209622" sldId="2147483695"/>
            <pc:sldLayoutMk cId="1826428259" sldId="2147483693"/>
          </pc:sldLayoutMkLst>
        </pc:sldLayoutChg>
        <pc:sldLayoutChg chg="add del">
          <pc:chgData name="Hina Rafiq Richard (2330393)" userId="S::2330393@student.uwtsd.ac.uk::84e2be93-ea0a-4f0b-8ed7-c7c6051c9568" providerId="AD" clId="Web-{5648D0F7-D4D6-9359-ED11-F4C775190A8E}" dt="2026-06-30T22:26:33.511" v="18"/>
          <pc:sldLayoutMkLst>
            <pc:docMk/>
            <pc:sldMasterMk cId="4138209622" sldId="2147483695"/>
            <pc:sldLayoutMk cId="3728320545" sldId="2147483694"/>
          </pc:sldLayoutMkLst>
        </pc:sldLayoutChg>
      </pc:sldMasterChg>
      <pc:sldMasterChg chg="add del addSldLayout delSldLayout">
        <pc:chgData name="Hina Rafiq Richard (2330393)" userId="S::2330393@student.uwtsd.ac.uk::84e2be93-ea0a-4f0b-8ed7-c7c6051c9568" providerId="AD" clId="Web-{5648D0F7-D4D6-9359-ED11-F4C775190A8E}" dt="2026-06-30T22:26:40.996" v="20"/>
        <pc:sldMasterMkLst>
          <pc:docMk/>
          <pc:sldMasterMk cId="1342770219" sldId="2147483708"/>
        </pc:sldMasterMkLst>
        <pc:sldLayoutChg chg="add del">
          <pc:chgData name="Hina Rafiq Richard (2330393)" userId="S::2330393@student.uwtsd.ac.uk::84e2be93-ea0a-4f0b-8ed7-c7c6051c9568" providerId="AD" clId="Web-{5648D0F7-D4D6-9359-ED11-F4C775190A8E}" dt="2026-06-30T22:26:40.996" v="20"/>
          <pc:sldLayoutMkLst>
            <pc:docMk/>
            <pc:sldMasterMk cId="1342770219" sldId="2147483708"/>
            <pc:sldLayoutMk cId="3362792673" sldId="2147483697"/>
          </pc:sldLayoutMkLst>
        </pc:sldLayoutChg>
        <pc:sldLayoutChg chg="add del">
          <pc:chgData name="Hina Rafiq Richard (2330393)" userId="S::2330393@student.uwtsd.ac.uk::84e2be93-ea0a-4f0b-8ed7-c7c6051c9568" providerId="AD" clId="Web-{5648D0F7-D4D6-9359-ED11-F4C775190A8E}" dt="2026-06-30T22:26:40.996" v="20"/>
          <pc:sldLayoutMkLst>
            <pc:docMk/>
            <pc:sldMasterMk cId="1342770219" sldId="2147483708"/>
            <pc:sldLayoutMk cId="3297588311" sldId="2147483698"/>
          </pc:sldLayoutMkLst>
        </pc:sldLayoutChg>
        <pc:sldLayoutChg chg="add del">
          <pc:chgData name="Hina Rafiq Richard (2330393)" userId="S::2330393@student.uwtsd.ac.uk::84e2be93-ea0a-4f0b-8ed7-c7c6051c9568" providerId="AD" clId="Web-{5648D0F7-D4D6-9359-ED11-F4C775190A8E}" dt="2026-06-30T22:26:40.996" v="20"/>
          <pc:sldLayoutMkLst>
            <pc:docMk/>
            <pc:sldMasterMk cId="1342770219" sldId="2147483708"/>
            <pc:sldLayoutMk cId="372707379" sldId="2147483699"/>
          </pc:sldLayoutMkLst>
        </pc:sldLayoutChg>
        <pc:sldLayoutChg chg="add del">
          <pc:chgData name="Hina Rafiq Richard (2330393)" userId="S::2330393@student.uwtsd.ac.uk::84e2be93-ea0a-4f0b-8ed7-c7c6051c9568" providerId="AD" clId="Web-{5648D0F7-D4D6-9359-ED11-F4C775190A8E}" dt="2026-06-30T22:26:40.996" v="20"/>
          <pc:sldLayoutMkLst>
            <pc:docMk/>
            <pc:sldMasterMk cId="1342770219" sldId="2147483708"/>
            <pc:sldLayoutMk cId="3728728707" sldId="2147483700"/>
          </pc:sldLayoutMkLst>
        </pc:sldLayoutChg>
        <pc:sldLayoutChg chg="add del">
          <pc:chgData name="Hina Rafiq Richard (2330393)" userId="S::2330393@student.uwtsd.ac.uk::84e2be93-ea0a-4f0b-8ed7-c7c6051c9568" providerId="AD" clId="Web-{5648D0F7-D4D6-9359-ED11-F4C775190A8E}" dt="2026-06-30T22:26:40.996" v="20"/>
          <pc:sldLayoutMkLst>
            <pc:docMk/>
            <pc:sldMasterMk cId="1342770219" sldId="2147483708"/>
            <pc:sldLayoutMk cId="372408967" sldId="2147483701"/>
          </pc:sldLayoutMkLst>
        </pc:sldLayoutChg>
        <pc:sldLayoutChg chg="add del">
          <pc:chgData name="Hina Rafiq Richard (2330393)" userId="S::2330393@student.uwtsd.ac.uk::84e2be93-ea0a-4f0b-8ed7-c7c6051c9568" providerId="AD" clId="Web-{5648D0F7-D4D6-9359-ED11-F4C775190A8E}" dt="2026-06-30T22:26:40.996" v="20"/>
          <pc:sldLayoutMkLst>
            <pc:docMk/>
            <pc:sldMasterMk cId="1342770219" sldId="2147483708"/>
            <pc:sldLayoutMk cId="2181347420" sldId="2147483702"/>
          </pc:sldLayoutMkLst>
        </pc:sldLayoutChg>
        <pc:sldLayoutChg chg="add del">
          <pc:chgData name="Hina Rafiq Richard (2330393)" userId="S::2330393@student.uwtsd.ac.uk::84e2be93-ea0a-4f0b-8ed7-c7c6051c9568" providerId="AD" clId="Web-{5648D0F7-D4D6-9359-ED11-F4C775190A8E}" dt="2026-06-30T22:26:40.996" v="20"/>
          <pc:sldLayoutMkLst>
            <pc:docMk/>
            <pc:sldMasterMk cId="1342770219" sldId="2147483708"/>
            <pc:sldLayoutMk cId="2600975848" sldId="2147483703"/>
          </pc:sldLayoutMkLst>
        </pc:sldLayoutChg>
        <pc:sldLayoutChg chg="add del">
          <pc:chgData name="Hina Rafiq Richard (2330393)" userId="S::2330393@student.uwtsd.ac.uk::84e2be93-ea0a-4f0b-8ed7-c7c6051c9568" providerId="AD" clId="Web-{5648D0F7-D4D6-9359-ED11-F4C775190A8E}" dt="2026-06-30T22:26:40.996" v="20"/>
          <pc:sldLayoutMkLst>
            <pc:docMk/>
            <pc:sldMasterMk cId="1342770219" sldId="2147483708"/>
            <pc:sldLayoutMk cId="322262478" sldId="2147483704"/>
          </pc:sldLayoutMkLst>
        </pc:sldLayoutChg>
        <pc:sldLayoutChg chg="add del">
          <pc:chgData name="Hina Rafiq Richard (2330393)" userId="S::2330393@student.uwtsd.ac.uk::84e2be93-ea0a-4f0b-8ed7-c7c6051c9568" providerId="AD" clId="Web-{5648D0F7-D4D6-9359-ED11-F4C775190A8E}" dt="2026-06-30T22:26:40.996" v="20"/>
          <pc:sldLayoutMkLst>
            <pc:docMk/>
            <pc:sldMasterMk cId="1342770219" sldId="2147483708"/>
            <pc:sldLayoutMk cId="43983409" sldId="2147483705"/>
          </pc:sldLayoutMkLst>
        </pc:sldLayoutChg>
        <pc:sldLayoutChg chg="add del">
          <pc:chgData name="Hina Rafiq Richard (2330393)" userId="S::2330393@student.uwtsd.ac.uk::84e2be93-ea0a-4f0b-8ed7-c7c6051c9568" providerId="AD" clId="Web-{5648D0F7-D4D6-9359-ED11-F4C775190A8E}" dt="2026-06-30T22:26:40.996" v="20"/>
          <pc:sldLayoutMkLst>
            <pc:docMk/>
            <pc:sldMasterMk cId="1342770219" sldId="2147483708"/>
            <pc:sldLayoutMk cId="2911334394" sldId="2147483706"/>
          </pc:sldLayoutMkLst>
        </pc:sldLayoutChg>
        <pc:sldLayoutChg chg="add del">
          <pc:chgData name="Hina Rafiq Richard (2330393)" userId="S::2330393@student.uwtsd.ac.uk::84e2be93-ea0a-4f0b-8ed7-c7c6051c9568" providerId="AD" clId="Web-{5648D0F7-D4D6-9359-ED11-F4C775190A8E}" dt="2026-06-30T22:26:40.996" v="20"/>
          <pc:sldLayoutMkLst>
            <pc:docMk/>
            <pc:sldMasterMk cId="1342770219" sldId="2147483708"/>
            <pc:sldLayoutMk cId="4108016146" sldId="2147483707"/>
          </pc:sldLayoutMkLst>
        </pc:sldLayoutChg>
      </pc:sldMasterChg>
      <pc:sldMasterChg chg="add del addSldLayout delSldLayout">
        <pc:chgData name="Hina Rafiq Richard (2330393)" userId="S::2330393@student.uwtsd.ac.uk::84e2be93-ea0a-4f0b-8ed7-c7c6051c9568" providerId="AD" clId="Web-{5648D0F7-D4D6-9359-ED11-F4C775190A8E}" dt="2026-06-30T22:28:30.108" v="28"/>
        <pc:sldMasterMkLst>
          <pc:docMk/>
          <pc:sldMasterMk cId="48817460" sldId="2147483760"/>
        </pc:sldMasterMkLst>
        <pc:sldLayoutChg chg="add del">
          <pc:chgData name="Hina Rafiq Richard (2330393)" userId="S::2330393@student.uwtsd.ac.uk::84e2be93-ea0a-4f0b-8ed7-c7c6051c9568" providerId="AD" clId="Web-{5648D0F7-D4D6-9359-ED11-F4C775190A8E}" dt="2026-06-30T22:28:30.108" v="28"/>
          <pc:sldLayoutMkLst>
            <pc:docMk/>
            <pc:sldMasterMk cId="48817460" sldId="2147483760"/>
            <pc:sldLayoutMk cId="801592902" sldId="2147483749"/>
          </pc:sldLayoutMkLst>
        </pc:sldLayoutChg>
        <pc:sldLayoutChg chg="add del">
          <pc:chgData name="Hina Rafiq Richard (2330393)" userId="S::2330393@student.uwtsd.ac.uk::84e2be93-ea0a-4f0b-8ed7-c7c6051c9568" providerId="AD" clId="Web-{5648D0F7-D4D6-9359-ED11-F4C775190A8E}" dt="2026-06-30T22:28:30.108" v="28"/>
          <pc:sldLayoutMkLst>
            <pc:docMk/>
            <pc:sldMasterMk cId="48817460" sldId="2147483760"/>
            <pc:sldLayoutMk cId="2419680857" sldId="2147483750"/>
          </pc:sldLayoutMkLst>
        </pc:sldLayoutChg>
        <pc:sldLayoutChg chg="add del">
          <pc:chgData name="Hina Rafiq Richard (2330393)" userId="S::2330393@student.uwtsd.ac.uk::84e2be93-ea0a-4f0b-8ed7-c7c6051c9568" providerId="AD" clId="Web-{5648D0F7-D4D6-9359-ED11-F4C775190A8E}" dt="2026-06-30T22:28:30.108" v="28"/>
          <pc:sldLayoutMkLst>
            <pc:docMk/>
            <pc:sldMasterMk cId="48817460" sldId="2147483760"/>
            <pc:sldLayoutMk cId="1488386514" sldId="2147483751"/>
          </pc:sldLayoutMkLst>
        </pc:sldLayoutChg>
        <pc:sldLayoutChg chg="add del">
          <pc:chgData name="Hina Rafiq Richard (2330393)" userId="S::2330393@student.uwtsd.ac.uk::84e2be93-ea0a-4f0b-8ed7-c7c6051c9568" providerId="AD" clId="Web-{5648D0F7-D4D6-9359-ED11-F4C775190A8E}" dt="2026-06-30T22:28:30.108" v="28"/>
          <pc:sldLayoutMkLst>
            <pc:docMk/>
            <pc:sldMasterMk cId="48817460" sldId="2147483760"/>
            <pc:sldLayoutMk cId="231680431" sldId="2147483752"/>
          </pc:sldLayoutMkLst>
        </pc:sldLayoutChg>
        <pc:sldLayoutChg chg="add del">
          <pc:chgData name="Hina Rafiq Richard (2330393)" userId="S::2330393@student.uwtsd.ac.uk::84e2be93-ea0a-4f0b-8ed7-c7c6051c9568" providerId="AD" clId="Web-{5648D0F7-D4D6-9359-ED11-F4C775190A8E}" dt="2026-06-30T22:28:30.108" v="28"/>
          <pc:sldLayoutMkLst>
            <pc:docMk/>
            <pc:sldMasterMk cId="48817460" sldId="2147483760"/>
            <pc:sldLayoutMk cId="356229342" sldId="2147483753"/>
          </pc:sldLayoutMkLst>
        </pc:sldLayoutChg>
        <pc:sldLayoutChg chg="add del">
          <pc:chgData name="Hina Rafiq Richard (2330393)" userId="S::2330393@student.uwtsd.ac.uk::84e2be93-ea0a-4f0b-8ed7-c7c6051c9568" providerId="AD" clId="Web-{5648D0F7-D4D6-9359-ED11-F4C775190A8E}" dt="2026-06-30T22:28:30.108" v="28"/>
          <pc:sldLayoutMkLst>
            <pc:docMk/>
            <pc:sldMasterMk cId="48817460" sldId="2147483760"/>
            <pc:sldLayoutMk cId="1347700788" sldId="2147483754"/>
          </pc:sldLayoutMkLst>
        </pc:sldLayoutChg>
        <pc:sldLayoutChg chg="add del">
          <pc:chgData name="Hina Rafiq Richard (2330393)" userId="S::2330393@student.uwtsd.ac.uk::84e2be93-ea0a-4f0b-8ed7-c7c6051c9568" providerId="AD" clId="Web-{5648D0F7-D4D6-9359-ED11-F4C775190A8E}" dt="2026-06-30T22:28:30.108" v="28"/>
          <pc:sldLayoutMkLst>
            <pc:docMk/>
            <pc:sldMasterMk cId="48817460" sldId="2147483760"/>
            <pc:sldLayoutMk cId="1390374877" sldId="2147483755"/>
          </pc:sldLayoutMkLst>
        </pc:sldLayoutChg>
        <pc:sldLayoutChg chg="add del">
          <pc:chgData name="Hina Rafiq Richard (2330393)" userId="S::2330393@student.uwtsd.ac.uk::84e2be93-ea0a-4f0b-8ed7-c7c6051c9568" providerId="AD" clId="Web-{5648D0F7-D4D6-9359-ED11-F4C775190A8E}" dt="2026-06-30T22:28:30.108" v="28"/>
          <pc:sldLayoutMkLst>
            <pc:docMk/>
            <pc:sldMasterMk cId="48817460" sldId="2147483760"/>
            <pc:sldLayoutMk cId="3523217895" sldId="2147483756"/>
          </pc:sldLayoutMkLst>
        </pc:sldLayoutChg>
        <pc:sldLayoutChg chg="add del">
          <pc:chgData name="Hina Rafiq Richard (2330393)" userId="S::2330393@student.uwtsd.ac.uk::84e2be93-ea0a-4f0b-8ed7-c7c6051c9568" providerId="AD" clId="Web-{5648D0F7-D4D6-9359-ED11-F4C775190A8E}" dt="2026-06-30T22:28:30.108" v="28"/>
          <pc:sldLayoutMkLst>
            <pc:docMk/>
            <pc:sldMasterMk cId="48817460" sldId="2147483760"/>
            <pc:sldLayoutMk cId="2517824844" sldId="2147483757"/>
          </pc:sldLayoutMkLst>
        </pc:sldLayoutChg>
        <pc:sldLayoutChg chg="add del">
          <pc:chgData name="Hina Rafiq Richard (2330393)" userId="S::2330393@student.uwtsd.ac.uk::84e2be93-ea0a-4f0b-8ed7-c7c6051c9568" providerId="AD" clId="Web-{5648D0F7-D4D6-9359-ED11-F4C775190A8E}" dt="2026-06-30T22:28:30.108" v="28"/>
          <pc:sldLayoutMkLst>
            <pc:docMk/>
            <pc:sldMasterMk cId="48817460" sldId="2147483760"/>
            <pc:sldLayoutMk cId="3190403760" sldId="2147483758"/>
          </pc:sldLayoutMkLst>
        </pc:sldLayoutChg>
        <pc:sldLayoutChg chg="add del">
          <pc:chgData name="Hina Rafiq Richard (2330393)" userId="S::2330393@student.uwtsd.ac.uk::84e2be93-ea0a-4f0b-8ed7-c7c6051c9568" providerId="AD" clId="Web-{5648D0F7-D4D6-9359-ED11-F4C775190A8E}" dt="2026-06-30T22:28:30.108" v="28"/>
          <pc:sldLayoutMkLst>
            <pc:docMk/>
            <pc:sldMasterMk cId="48817460" sldId="2147483760"/>
            <pc:sldLayoutMk cId="2385143579" sldId="2147483759"/>
          </pc:sldLayoutMkLst>
        </pc:sldLayoutChg>
      </pc:sldMasterChg>
      <pc:sldMasterChg chg="add del addSldLayout delSldLayout">
        <pc:chgData name="Hina Rafiq Richard (2330393)" userId="S::2330393@student.uwtsd.ac.uk::84e2be93-ea0a-4f0b-8ed7-c7c6051c9568" providerId="AD" clId="Web-{5648D0F7-D4D6-9359-ED11-F4C775190A8E}" dt="2026-06-30T22:27:18.200" v="23"/>
        <pc:sldMasterMkLst>
          <pc:docMk/>
          <pc:sldMasterMk cId="2501551591" sldId="2147483761"/>
        </pc:sldMasterMkLst>
        <pc:sldLayoutChg chg="add del">
          <pc:chgData name="Hina Rafiq Richard (2330393)" userId="S::2330393@student.uwtsd.ac.uk::84e2be93-ea0a-4f0b-8ed7-c7c6051c9568" providerId="AD" clId="Web-{5648D0F7-D4D6-9359-ED11-F4C775190A8E}" dt="2026-06-30T22:27:18.200" v="23"/>
          <pc:sldLayoutMkLst>
            <pc:docMk/>
            <pc:sldMasterMk cId="2501551591" sldId="2147483761"/>
            <pc:sldLayoutMk cId="1264503073" sldId="2147483762"/>
          </pc:sldLayoutMkLst>
        </pc:sldLayoutChg>
        <pc:sldLayoutChg chg="add del">
          <pc:chgData name="Hina Rafiq Richard (2330393)" userId="S::2330393@student.uwtsd.ac.uk::84e2be93-ea0a-4f0b-8ed7-c7c6051c9568" providerId="AD" clId="Web-{5648D0F7-D4D6-9359-ED11-F4C775190A8E}" dt="2026-06-30T22:27:18.200" v="23"/>
          <pc:sldLayoutMkLst>
            <pc:docMk/>
            <pc:sldMasterMk cId="2501551591" sldId="2147483761"/>
            <pc:sldLayoutMk cId="2313325319" sldId="2147483763"/>
          </pc:sldLayoutMkLst>
        </pc:sldLayoutChg>
        <pc:sldLayoutChg chg="add del">
          <pc:chgData name="Hina Rafiq Richard (2330393)" userId="S::2330393@student.uwtsd.ac.uk::84e2be93-ea0a-4f0b-8ed7-c7c6051c9568" providerId="AD" clId="Web-{5648D0F7-D4D6-9359-ED11-F4C775190A8E}" dt="2026-06-30T22:27:18.200" v="23"/>
          <pc:sldLayoutMkLst>
            <pc:docMk/>
            <pc:sldMasterMk cId="2501551591" sldId="2147483761"/>
            <pc:sldLayoutMk cId="1321954868" sldId="2147483764"/>
          </pc:sldLayoutMkLst>
        </pc:sldLayoutChg>
        <pc:sldLayoutChg chg="add del">
          <pc:chgData name="Hina Rafiq Richard (2330393)" userId="S::2330393@student.uwtsd.ac.uk::84e2be93-ea0a-4f0b-8ed7-c7c6051c9568" providerId="AD" clId="Web-{5648D0F7-D4D6-9359-ED11-F4C775190A8E}" dt="2026-06-30T22:27:18.200" v="23"/>
          <pc:sldLayoutMkLst>
            <pc:docMk/>
            <pc:sldMasterMk cId="2501551591" sldId="2147483761"/>
            <pc:sldLayoutMk cId="1475487523" sldId="2147483765"/>
          </pc:sldLayoutMkLst>
        </pc:sldLayoutChg>
        <pc:sldLayoutChg chg="add del">
          <pc:chgData name="Hina Rafiq Richard (2330393)" userId="S::2330393@student.uwtsd.ac.uk::84e2be93-ea0a-4f0b-8ed7-c7c6051c9568" providerId="AD" clId="Web-{5648D0F7-D4D6-9359-ED11-F4C775190A8E}" dt="2026-06-30T22:27:18.200" v="23"/>
          <pc:sldLayoutMkLst>
            <pc:docMk/>
            <pc:sldMasterMk cId="2501551591" sldId="2147483761"/>
            <pc:sldLayoutMk cId="2051828317" sldId="2147483766"/>
          </pc:sldLayoutMkLst>
        </pc:sldLayoutChg>
        <pc:sldLayoutChg chg="add del">
          <pc:chgData name="Hina Rafiq Richard (2330393)" userId="S::2330393@student.uwtsd.ac.uk::84e2be93-ea0a-4f0b-8ed7-c7c6051c9568" providerId="AD" clId="Web-{5648D0F7-D4D6-9359-ED11-F4C775190A8E}" dt="2026-06-30T22:27:18.200" v="23"/>
          <pc:sldLayoutMkLst>
            <pc:docMk/>
            <pc:sldMasterMk cId="2501551591" sldId="2147483761"/>
            <pc:sldLayoutMk cId="299551372" sldId="2147483767"/>
          </pc:sldLayoutMkLst>
        </pc:sldLayoutChg>
        <pc:sldLayoutChg chg="add del">
          <pc:chgData name="Hina Rafiq Richard (2330393)" userId="S::2330393@student.uwtsd.ac.uk::84e2be93-ea0a-4f0b-8ed7-c7c6051c9568" providerId="AD" clId="Web-{5648D0F7-D4D6-9359-ED11-F4C775190A8E}" dt="2026-06-30T22:27:18.200" v="23"/>
          <pc:sldLayoutMkLst>
            <pc:docMk/>
            <pc:sldMasterMk cId="2501551591" sldId="2147483761"/>
            <pc:sldLayoutMk cId="4015927562" sldId="2147483768"/>
          </pc:sldLayoutMkLst>
        </pc:sldLayoutChg>
        <pc:sldLayoutChg chg="add del">
          <pc:chgData name="Hina Rafiq Richard (2330393)" userId="S::2330393@student.uwtsd.ac.uk::84e2be93-ea0a-4f0b-8ed7-c7c6051c9568" providerId="AD" clId="Web-{5648D0F7-D4D6-9359-ED11-F4C775190A8E}" dt="2026-06-30T22:27:18.200" v="23"/>
          <pc:sldLayoutMkLst>
            <pc:docMk/>
            <pc:sldMasterMk cId="2501551591" sldId="2147483761"/>
            <pc:sldLayoutMk cId="3055173645" sldId="2147483769"/>
          </pc:sldLayoutMkLst>
        </pc:sldLayoutChg>
        <pc:sldLayoutChg chg="add del">
          <pc:chgData name="Hina Rafiq Richard (2330393)" userId="S::2330393@student.uwtsd.ac.uk::84e2be93-ea0a-4f0b-8ed7-c7c6051c9568" providerId="AD" clId="Web-{5648D0F7-D4D6-9359-ED11-F4C775190A8E}" dt="2026-06-30T22:27:18.200" v="23"/>
          <pc:sldLayoutMkLst>
            <pc:docMk/>
            <pc:sldMasterMk cId="2501551591" sldId="2147483761"/>
            <pc:sldLayoutMk cId="2710091545" sldId="2147483770"/>
          </pc:sldLayoutMkLst>
        </pc:sldLayoutChg>
        <pc:sldLayoutChg chg="add del">
          <pc:chgData name="Hina Rafiq Richard (2330393)" userId="S::2330393@student.uwtsd.ac.uk::84e2be93-ea0a-4f0b-8ed7-c7c6051c9568" providerId="AD" clId="Web-{5648D0F7-D4D6-9359-ED11-F4C775190A8E}" dt="2026-06-30T22:27:18.200" v="23"/>
          <pc:sldLayoutMkLst>
            <pc:docMk/>
            <pc:sldMasterMk cId="2501551591" sldId="2147483761"/>
            <pc:sldLayoutMk cId="872767632" sldId="2147483771"/>
          </pc:sldLayoutMkLst>
        </pc:sldLayoutChg>
        <pc:sldLayoutChg chg="add del">
          <pc:chgData name="Hina Rafiq Richard (2330393)" userId="S::2330393@student.uwtsd.ac.uk::84e2be93-ea0a-4f0b-8ed7-c7c6051c9568" providerId="AD" clId="Web-{5648D0F7-D4D6-9359-ED11-F4C775190A8E}" dt="2026-06-30T22:27:18.200" v="23"/>
          <pc:sldLayoutMkLst>
            <pc:docMk/>
            <pc:sldMasterMk cId="2501551591" sldId="2147483761"/>
            <pc:sldLayoutMk cId="3453227839" sldId="2147483772"/>
          </pc:sldLayoutMkLst>
        </pc:sldLayoutChg>
      </pc:sldMasterChg>
      <pc:sldMasterChg chg="add del addSldLayout delSldLayout">
        <pc:chgData name="Hina Rafiq Richard (2330393)" userId="S::2330393@student.uwtsd.ac.uk::84e2be93-ea0a-4f0b-8ed7-c7c6051c9568" providerId="AD" clId="Web-{5648D0F7-D4D6-9359-ED11-F4C775190A8E}" dt="2026-06-30T22:27:21.606" v="25"/>
        <pc:sldMasterMkLst>
          <pc:docMk/>
          <pc:sldMasterMk cId="2190666779" sldId="2147483784"/>
        </pc:sldMasterMkLst>
        <pc:sldLayoutChg chg="add del">
          <pc:chgData name="Hina Rafiq Richard (2330393)" userId="S::2330393@student.uwtsd.ac.uk::84e2be93-ea0a-4f0b-8ed7-c7c6051c9568" providerId="AD" clId="Web-{5648D0F7-D4D6-9359-ED11-F4C775190A8E}" dt="2026-06-30T22:27:21.606" v="25"/>
          <pc:sldLayoutMkLst>
            <pc:docMk/>
            <pc:sldMasterMk cId="2190666779" sldId="2147483784"/>
            <pc:sldLayoutMk cId="3457079504" sldId="2147483773"/>
          </pc:sldLayoutMkLst>
        </pc:sldLayoutChg>
        <pc:sldLayoutChg chg="add del">
          <pc:chgData name="Hina Rafiq Richard (2330393)" userId="S::2330393@student.uwtsd.ac.uk::84e2be93-ea0a-4f0b-8ed7-c7c6051c9568" providerId="AD" clId="Web-{5648D0F7-D4D6-9359-ED11-F4C775190A8E}" dt="2026-06-30T22:27:21.606" v="25"/>
          <pc:sldLayoutMkLst>
            <pc:docMk/>
            <pc:sldMasterMk cId="2190666779" sldId="2147483784"/>
            <pc:sldLayoutMk cId="3133930873" sldId="2147483774"/>
          </pc:sldLayoutMkLst>
        </pc:sldLayoutChg>
        <pc:sldLayoutChg chg="add del">
          <pc:chgData name="Hina Rafiq Richard (2330393)" userId="S::2330393@student.uwtsd.ac.uk::84e2be93-ea0a-4f0b-8ed7-c7c6051c9568" providerId="AD" clId="Web-{5648D0F7-D4D6-9359-ED11-F4C775190A8E}" dt="2026-06-30T22:27:21.606" v="25"/>
          <pc:sldLayoutMkLst>
            <pc:docMk/>
            <pc:sldMasterMk cId="2190666779" sldId="2147483784"/>
            <pc:sldLayoutMk cId="3765319077" sldId="2147483775"/>
          </pc:sldLayoutMkLst>
        </pc:sldLayoutChg>
        <pc:sldLayoutChg chg="add del">
          <pc:chgData name="Hina Rafiq Richard (2330393)" userId="S::2330393@student.uwtsd.ac.uk::84e2be93-ea0a-4f0b-8ed7-c7c6051c9568" providerId="AD" clId="Web-{5648D0F7-D4D6-9359-ED11-F4C775190A8E}" dt="2026-06-30T22:27:21.606" v="25"/>
          <pc:sldLayoutMkLst>
            <pc:docMk/>
            <pc:sldMasterMk cId="2190666779" sldId="2147483784"/>
            <pc:sldLayoutMk cId="3162293699" sldId="2147483776"/>
          </pc:sldLayoutMkLst>
        </pc:sldLayoutChg>
        <pc:sldLayoutChg chg="add del">
          <pc:chgData name="Hina Rafiq Richard (2330393)" userId="S::2330393@student.uwtsd.ac.uk::84e2be93-ea0a-4f0b-8ed7-c7c6051c9568" providerId="AD" clId="Web-{5648D0F7-D4D6-9359-ED11-F4C775190A8E}" dt="2026-06-30T22:27:21.606" v="25"/>
          <pc:sldLayoutMkLst>
            <pc:docMk/>
            <pc:sldMasterMk cId="2190666779" sldId="2147483784"/>
            <pc:sldLayoutMk cId="1255063135" sldId="2147483777"/>
          </pc:sldLayoutMkLst>
        </pc:sldLayoutChg>
        <pc:sldLayoutChg chg="add del">
          <pc:chgData name="Hina Rafiq Richard (2330393)" userId="S::2330393@student.uwtsd.ac.uk::84e2be93-ea0a-4f0b-8ed7-c7c6051c9568" providerId="AD" clId="Web-{5648D0F7-D4D6-9359-ED11-F4C775190A8E}" dt="2026-06-30T22:27:21.606" v="25"/>
          <pc:sldLayoutMkLst>
            <pc:docMk/>
            <pc:sldMasterMk cId="2190666779" sldId="2147483784"/>
            <pc:sldLayoutMk cId="1189503857" sldId="2147483778"/>
          </pc:sldLayoutMkLst>
        </pc:sldLayoutChg>
        <pc:sldLayoutChg chg="add del">
          <pc:chgData name="Hina Rafiq Richard (2330393)" userId="S::2330393@student.uwtsd.ac.uk::84e2be93-ea0a-4f0b-8ed7-c7c6051c9568" providerId="AD" clId="Web-{5648D0F7-D4D6-9359-ED11-F4C775190A8E}" dt="2026-06-30T22:27:21.606" v="25"/>
          <pc:sldLayoutMkLst>
            <pc:docMk/>
            <pc:sldMasterMk cId="2190666779" sldId="2147483784"/>
            <pc:sldLayoutMk cId="2656036984" sldId="2147483779"/>
          </pc:sldLayoutMkLst>
        </pc:sldLayoutChg>
        <pc:sldLayoutChg chg="add del">
          <pc:chgData name="Hina Rafiq Richard (2330393)" userId="S::2330393@student.uwtsd.ac.uk::84e2be93-ea0a-4f0b-8ed7-c7c6051c9568" providerId="AD" clId="Web-{5648D0F7-D4D6-9359-ED11-F4C775190A8E}" dt="2026-06-30T22:27:21.606" v="25"/>
          <pc:sldLayoutMkLst>
            <pc:docMk/>
            <pc:sldMasterMk cId="2190666779" sldId="2147483784"/>
            <pc:sldLayoutMk cId="4015809060" sldId="2147483780"/>
          </pc:sldLayoutMkLst>
        </pc:sldLayoutChg>
        <pc:sldLayoutChg chg="add del">
          <pc:chgData name="Hina Rafiq Richard (2330393)" userId="S::2330393@student.uwtsd.ac.uk::84e2be93-ea0a-4f0b-8ed7-c7c6051c9568" providerId="AD" clId="Web-{5648D0F7-D4D6-9359-ED11-F4C775190A8E}" dt="2026-06-30T22:27:21.606" v="25"/>
          <pc:sldLayoutMkLst>
            <pc:docMk/>
            <pc:sldMasterMk cId="2190666779" sldId="2147483784"/>
            <pc:sldLayoutMk cId="1634788159" sldId="2147483781"/>
          </pc:sldLayoutMkLst>
        </pc:sldLayoutChg>
        <pc:sldLayoutChg chg="add del">
          <pc:chgData name="Hina Rafiq Richard (2330393)" userId="S::2330393@student.uwtsd.ac.uk::84e2be93-ea0a-4f0b-8ed7-c7c6051c9568" providerId="AD" clId="Web-{5648D0F7-D4D6-9359-ED11-F4C775190A8E}" dt="2026-06-30T22:27:21.606" v="25"/>
          <pc:sldLayoutMkLst>
            <pc:docMk/>
            <pc:sldMasterMk cId="2190666779" sldId="2147483784"/>
            <pc:sldLayoutMk cId="2549994202" sldId="2147483782"/>
          </pc:sldLayoutMkLst>
        </pc:sldLayoutChg>
        <pc:sldLayoutChg chg="add del">
          <pc:chgData name="Hina Rafiq Richard (2330393)" userId="S::2330393@student.uwtsd.ac.uk::84e2be93-ea0a-4f0b-8ed7-c7c6051c9568" providerId="AD" clId="Web-{5648D0F7-D4D6-9359-ED11-F4C775190A8E}" dt="2026-06-30T22:27:21.606" v="25"/>
          <pc:sldLayoutMkLst>
            <pc:docMk/>
            <pc:sldMasterMk cId="2190666779" sldId="2147483784"/>
            <pc:sldLayoutMk cId="3761659465" sldId="2147483783"/>
          </pc:sldLayoutMkLst>
        </pc:sldLayoutChg>
      </pc:sldMasterChg>
      <pc:sldMasterChg chg="add del addSldLayout delSldLayout">
        <pc:chgData name="Hina Rafiq Richard (2330393)" userId="S::2330393@student.uwtsd.ac.uk::84e2be93-ea0a-4f0b-8ed7-c7c6051c9568" providerId="AD" clId="Web-{5648D0F7-D4D6-9359-ED11-F4C775190A8E}" dt="2026-06-30T22:28:30.046" v="27"/>
        <pc:sldMasterMkLst>
          <pc:docMk/>
          <pc:sldMasterMk cId="789960543" sldId="2147483810"/>
        </pc:sldMasterMkLst>
        <pc:sldLayoutChg chg="add del">
          <pc:chgData name="Hina Rafiq Richard (2330393)" userId="S::2330393@student.uwtsd.ac.uk::84e2be93-ea0a-4f0b-8ed7-c7c6051c9568" providerId="AD" clId="Web-{5648D0F7-D4D6-9359-ED11-F4C775190A8E}" dt="2026-06-30T22:28:30.046" v="27"/>
          <pc:sldLayoutMkLst>
            <pc:docMk/>
            <pc:sldMasterMk cId="789960543" sldId="2147483810"/>
            <pc:sldLayoutMk cId="652298458" sldId="2147483799"/>
          </pc:sldLayoutMkLst>
        </pc:sldLayoutChg>
        <pc:sldLayoutChg chg="add del">
          <pc:chgData name="Hina Rafiq Richard (2330393)" userId="S::2330393@student.uwtsd.ac.uk::84e2be93-ea0a-4f0b-8ed7-c7c6051c9568" providerId="AD" clId="Web-{5648D0F7-D4D6-9359-ED11-F4C775190A8E}" dt="2026-06-30T22:28:30.046" v="27"/>
          <pc:sldLayoutMkLst>
            <pc:docMk/>
            <pc:sldMasterMk cId="789960543" sldId="2147483810"/>
            <pc:sldLayoutMk cId="2261575873" sldId="2147483800"/>
          </pc:sldLayoutMkLst>
        </pc:sldLayoutChg>
        <pc:sldLayoutChg chg="add del">
          <pc:chgData name="Hina Rafiq Richard (2330393)" userId="S::2330393@student.uwtsd.ac.uk::84e2be93-ea0a-4f0b-8ed7-c7c6051c9568" providerId="AD" clId="Web-{5648D0F7-D4D6-9359-ED11-F4C775190A8E}" dt="2026-06-30T22:28:30.046" v="27"/>
          <pc:sldLayoutMkLst>
            <pc:docMk/>
            <pc:sldMasterMk cId="789960543" sldId="2147483810"/>
            <pc:sldLayoutMk cId="3019699445" sldId="2147483801"/>
          </pc:sldLayoutMkLst>
        </pc:sldLayoutChg>
        <pc:sldLayoutChg chg="add del">
          <pc:chgData name="Hina Rafiq Richard (2330393)" userId="S::2330393@student.uwtsd.ac.uk::84e2be93-ea0a-4f0b-8ed7-c7c6051c9568" providerId="AD" clId="Web-{5648D0F7-D4D6-9359-ED11-F4C775190A8E}" dt="2026-06-30T22:28:30.046" v="27"/>
          <pc:sldLayoutMkLst>
            <pc:docMk/>
            <pc:sldMasterMk cId="789960543" sldId="2147483810"/>
            <pc:sldLayoutMk cId="1202604374" sldId="2147483802"/>
          </pc:sldLayoutMkLst>
        </pc:sldLayoutChg>
        <pc:sldLayoutChg chg="add del">
          <pc:chgData name="Hina Rafiq Richard (2330393)" userId="S::2330393@student.uwtsd.ac.uk::84e2be93-ea0a-4f0b-8ed7-c7c6051c9568" providerId="AD" clId="Web-{5648D0F7-D4D6-9359-ED11-F4C775190A8E}" dt="2026-06-30T22:28:30.046" v="27"/>
          <pc:sldLayoutMkLst>
            <pc:docMk/>
            <pc:sldMasterMk cId="789960543" sldId="2147483810"/>
            <pc:sldLayoutMk cId="16702978" sldId="2147483803"/>
          </pc:sldLayoutMkLst>
        </pc:sldLayoutChg>
        <pc:sldLayoutChg chg="add del">
          <pc:chgData name="Hina Rafiq Richard (2330393)" userId="S::2330393@student.uwtsd.ac.uk::84e2be93-ea0a-4f0b-8ed7-c7c6051c9568" providerId="AD" clId="Web-{5648D0F7-D4D6-9359-ED11-F4C775190A8E}" dt="2026-06-30T22:28:30.046" v="27"/>
          <pc:sldLayoutMkLst>
            <pc:docMk/>
            <pc:sldMasterMk cId="789960543" sldId="2147483810"/>
            <pc:sldLayoutMk cId="1247184968" sldId="2147483804"/>
          </pc:sldLayoutMkLst>
        </pc:sldLayoutChg>
        <pc:sldLayoutChg chg="add del">
          <pc:chgData name="Hina Rafiq Richard (2330393)" userId="S::2330393@student.uwtsd.ac.uk::84e2be93-ea0a-4f0b-8ed7-c7c6051c9568" providerId="AD" clId="Web-{5648D0F7-D4D6-9359-ED11-F4C775190A8E}" dt="2026-06-30T22:28:30.046" v="27"/>
          <pc:sldLayoutMkLst>
            <pc:docMk/>
            <pc:sldMasterMk cId="789960543" sldId="2147483810"/>
            <pc:sldLayoutMk cId="1543683552" sldId="2147483805"/>
          </pc:sldLayoutMkLst>
        </pc:sldLayoutChg>
        <pc:sldLayoutChg chg="add del">
          <pc:chgData name="Hina Rafiq Richard (2330393)" userId="S::2330393@student.uwtsd.ac.uk::84e2be93-ea0a-4f0b-8ed7-c7c6051c9568" providerId="AD" clId="Web-{5648D0F7-D4D6-9359-ED11-F4C775190A8E}" dt="2026-06-30T22:28:30.046" v="27"/>
          <pc:sldLayoutMkLst>
            <pc:docMk/>
            <pc:sldMasterMk cId="789960543" sldId="2147483810"/>
            <pc:sldLayoutMk cId="1315567876" sldId="2147483806"/>
          </pc:sldLayoutMkLst>
        </pc:sldLayoutChg>
        <pc:sldLayoutChg chg="add del">
          <pc:chgData name="Hina Rafiq Richard (2330393)" userId="S::2330393@student.uwtsd.ac.uk::84e2be93-ea0a-4f0b-8ed7-c7c6051c9568" providerId="AD" clId="Web-{5648D0F7-D4D6-9359-ED11-F4C775190A8E}" dt="2026-06-30T22:28:30.046" v="27"/>
          <pc:sldLayoutMkLst>
            <pc:docMk/>
            <pc:sldMasterMk cId="789960543" sldId="2147483810"/>
            <pc:sldLayoutMk cId="1917165309" sldId="2147483807"/>
          </pc:sldLayoutMkLst>
        </pc:sldLayoutChg>
        <pc:sldLayoutChg chg="add del">
          <pc:chgData name="Hina Rafiq Richard (2330393)" userId="S::2330393@student.uwtsd.ac.uk::84e2be93-ea0a-4f0b-8ed7-c7c6051c9568" providerId="AD" clId="Web-{5648D0F7-D4D6-9359-ED11-F4C775190A8E}" dt="2026-06-30T22:28:30.046" v="27"/>
          <pc:sldLayoutMkLst>
            <pc:docMk/>
            <pc:sldMasterMk cId="789960543" sldId="2147483810"/>
            <pc:sldLayoutMk cId="3615961750" sldId="2147483808"/>
          </pc:sldLayoutMkLst>
        </pc:sldLayoutChg>
        <pc:sldLayoutChg chg="add del">
          <pc:chgData name="Hina Rafiq Richard (2330393)" userId="S::2330393@student.uwtsd.ac.uk::84e2be93-ea0a-4f0b-8ed7-c7c6051c9568" providerId="AD" clId="Web-{5648D0F7-D4D6-9359-ED11-F4C775190A8E}" dt="2026-06-30T22:28:30.046" v="27"/>
          <pc:sldLayoutMkLst>
            <pc:docMk/>
            <pc:sldMasterMk cId="789960543" sldId="2147483810"/>
            <pc:sldLayoutMk cId="2338974591" sldId="2147483809"/>
          </pc:sldLayoutMkLst>
        </pc:sldLayoutChg>
      </pc:sldMasterChg>
      <pc:sldMasterChg chg="add del addSldLayout delSldLayout">
        <pc:chgData name="Hina Rafiq Richard (2330393)" userId="S::2330393@student.uwtsd.ac.uk::84e2be93-ea0a-4f0b-8ed7-c7c6051c9568" providerId="AD" clId="Web-{5648D0F7-D4D6-9359-ED11-F4C775190A8E}" dt="2026-06-30T22:32:44.334" v="39"/>
        <pc:sldMasterMkLst>
          <pc:docMk/>
          <pc:sldMasterMk cId="2573626785" sldId="2147483836"/>
        </pc:sldMasterMkLst>
        <pc:sldLayoutChg chg="add del">
          <pc:chgData name="Hina Rafiq Richard (2330393)" userId="S::2330393@student.uwtsd.ac.uk::84e2be93-ea0a-4f0b-8ed7-c7c6051c9568" providerId="AD" clId="Web-{5648D0F7-D4D6-9359-ED11-F4C775190A8E}" dt="2026-06-30T22:32:44.334" v="39"/>
          <pc:sldLayoutMkLst>
            <pc:docMk/>
            <pc:sldMasterMk cId="2573626785" sldId="2147483836"/>
            <pc:sldLayoutMk cId="2106255223" sldId="2147483825"/>
          </pc:sldLayoutMkLst>
        </pc:sldLayoutChg>
        <pc:sldLayoutChg chg="add del">
          <pc:chgData name="Hina Rafiq Richard (2330393)" userId="S::2330393@student.uwtsd.ac.uk::84e2be93-ea0a-4f0b-8ed7-c7c6051c9568" providerId="AD" clId="Web-{5648D0F7-D4D6-9359-ED11-F4C775190A8E}" dt="2026-06-30T22:32:44.334" v="39"/>
          <pc:sldLayoutMkLst>
            <pc:docMk/>
            <pc:sldMasterMk cId="2573626785" sldId="2147483836"/>
            <pc:sldLayoutMk cId="2352194197" sldId="2147483826"/>
          </pc:sldLayoutMkLst>
        </pc:sldLayoutChg>
        <pc:sldLayoutChg chg="add del">
          <pc:chgData name="Hina Rafiq Richard (2330393)" userId="S::2330393@student.uwtsd.ac.uk::84e2be93-ea0a-4f0b-8ed7-c7c6051c9568" providerId="AD" clId="Web-{5648D0F7-D4D6-9359-ED11-F4C775190A8E}" dt="2026-06-30T22:32:44.334" v="39"/>
          <pc:sldLayoutMkLst>
            <pc:docMk/>
            <pc:sldMasterMk cId="2573626785" sldId="2147483836"/>
            <pc:sldLayoutMk cId="3031196729" sldId="2147483827"/>
          </pc:sldLayoutMkLst>
        </pc:sldLayoutChg>
        <pc:sldLayoutChg chg="add del">
          <pc:chgData name="Hina Rafiq Richard (2330393)" userId="S::2330393@student.uwtsd.ac.uk::84e2be93-ea0a-4f0b-8ed7-c7c6051c9568" providerId="AD" clId="Web-{5648D0F7-D4D6-9359-ED11-F4C775190A8E}" dt="2026-06-30T22:32:44.334" v="39"/>
          <pc:sldLayoutMkLst>
            <pc:docMk/>
            <pc:sldMasterMk cId="2573626785" sldId="2147483836"/>
            <pc:sldLayoutMk cId="2771506716" sldId="2147483828"/>
          </pc:sldLayoutMkLst>
        </pc:sldLayoutChg>
        <pc:sldLayoutChg chg="add del">
          <pc:chgData name="Hina Rafiq Richard (2330393)" userId="S::2330393@student.uwtsd.ac.uk::84e2be93-ea0a-4f0b-8ed7-c7c6051c9568" providerId="AD" clId="Web-{5648D0F7-D4D6-9359-ED11-F4C775190A8E}" dt="2026-06-30T22:32:44.334" v="39"/>
          <pc:sldLayoutMkLst>
            <pc:docMk/>
            <pc:sldMasterMk cId="2573626785" sldId="2147483836"/>
            <pc:sldLayoutMk cId="737960425" sldId="2147483829"/>
          </pc:sldLayoutMkLst>
        </pc:sldLayoutChg>
        <pc:sldLayoutChg chg="add del">
          <pc:chgData name="Hina Rafiq Richard (2330393)" userId="S::2330393@student.uwtsd.ac.uk::84e2be93-ea0a-4f0b-8ed7-c7c6051c9568" providerId="AD" clId="Web-{5648D0F7-D4D6-9359-ED11-F4C775190A8E}" dt="2026-06-30T22:32:44.334" v="39"/>
          <pc:sldLayoutMkLst>
            <pc:docMk/>
            <pc:sldMasterMk cId="2573626785" sldId="2147483836"/>
            <pc:sldLayoutMk cId="1087483187" sldId="2147483830"/>
          </pc:sldLayoutMkLst>
        </pc:sldLayoutChg>
        <pc:sldLayoutChg chg="add del">
          <pc:chgData name="Hina Rafiq Richard (2330393)" userId="S::2330393@student.uwtsd.ac.uk::84e2be93-ea0a-4f0b-8ed7-c7c6051c9568" providerId="AD" clId="Web-{5648D0F7-D4D6-9359-ED11-F4C775190A8E}" dt="2026-06-30T22:32:44.334" v="39"/>
          <pc:sldLayoutMkLst>
            <pc:docMk/>
            <pc:sldMasterMk cId="2573626785" sldId="2147483836"/>
            <pc:sldLayoutMk cId="1233246021" sldId="2147483831"/>
          </pc:sldLayoutMkLst>
        </pc:sldLayoutChg>
        <pc:sldLayoutChg chg="add del">
          <pc:chgData name="Hina Rafiq Richard (2330393)" userId="S::2330393@student.uwtsd.ac.uk::84e2be93-ea0a-4f0b-8ed7-c7c6051c9568" providerId="AD" clId="Web-{5648D0F7-D4D6-9359-ED11-F4C775190A8E}" dt="2026-06-30T22:32:44.334" v="39"/>
          <pc:sldLayoutMkLst>
            <pc:docMk/>
            <pc:sldMasterMk cId="2573626785" sldId="2147483836"/>
            <pc:sldLayoutMk cId="2549839128" sldId="2147483832"/>
          </pc:sldLayoutMkLst>
        </pc:sldLayoutChg>
        <pc:sldLayoutChg chg="add del">
          <pc:chgData name="Hina Rafiq Richard (2330393)" userId="S::2330393@student.uwtsd.ac.uk::84e2be93-ea0a-4f0b-8ed7-c7c6051c9568" providerId="AD" clId="Web-{5648D0F7-D4D6-9359-ED11-F4C775190A8E}" dt="2026-06-30T22:32:44.334" v="39"/>
          <pc:sldLayoutMkLst>
            <pc:docMk/>
            <pc:sldMasterMk cId="2573626785" sldId="2147483836"/>
            <pc:sldLayoutMk cId="3572572015" sldId="2147483833"/>
          </pc:sldLayoutMkLst>
        </pc:sldLayoutChg>
        <pc:sldLayoutChg chg="add del">
          <pc:chgData name="Hina Rafiq Richard (2330393)" userId="S::2330393@student.uwtsd.ac.uk::84e2be93-ea0a-4f0b-8ed7-c7c6051c9568" providerId="AD" clId="Web-{5648D0F7-D4D6-9359-ED11-F4C775190A8E}" dt="2026-06-30T22:32:44.334" v="39"/>
          <pc:sldLayoutMkLst>
            <pc:docMk/>
            <pc:sldMasterMk cId="2573626785" sldId="2147483836"/>
            <pc:sldLayoutMk cId="721143537" sldId="2147483834"/>
          </pc:sldLayoutMkLst>
        </pc:sldLayoutChg>
        <pc:sldLayoutChg chg="add del">
          <pc:chgData name="Hina Rafiq Richard (2330393)" userId="S::2330393@student.uwtsd.ac.uk::84e2be93-ea0a-4f0b-8ed7-c7c6051c9568" providerId="AD" clId="Web-{5648D0F7-D4D6-9359-ED11-F4C775190A8E}" dt="2026-06-30T22:32:44.334" v="39"/>
          <pc:sldLayoutMkLst>
            <pc:docMk/>
            <pc:sldMasterMk cId="2573626785" sldId="2147483836"/>
            <pc:sldLayoutMk cId="944679457" sldId="2147483835"/>
          </pc:sldLayoutMkLst>
        </pc:sldLayoutChg>
      </pc:sldMasterChg>
      <pc:sldMasterChg chg="add del mod setBg addSldLayout delSldLayout modSldLayout">
        <pc:chgData name="Hina Rafiq Richard (2330393)" userId="S::2330393@student.uwtsd.ac.uk::84e2be93-ea0a-4f0b-8ed7-c7c6051c9568" providerId="AD" clId="Web-{5648D0F7-D4D6-9359-ED11-F4C775190A8E}" dt="2026-06-30T22:31:50.145" v="37"/>
        <pc:sldMasterMkLst>
          <pc:docMk/>
          <pc:sldMasterMk cId="2415248864" sldId="2147483837"/>
        </pc:sldMasterMkLst>
        <pc:sldLayoutChg chg="add del mod">
          <pc:chgData name="Hina Rafiq Richard (2330393)" userId="S::2330393@student.uwtsd.ac.uk::84e2be93-ea0a-4f0b-8ed7-c7c6051c9568" providerId="AD" clId="Web-{5648D0F7-D4D6-9359-ED11-F4C775190A8E}" dt="2026-06-30T22:31:50.145" v="37"/>
          <pc:sldLayoutMkLst>
            <pc:docMk/>
            <pc:sldMasterMk cId="2415248864" sldId="2147483837"/>
            <pc:sldLayoutMk cId="3024825650" sldId="2147483838"/>
          </pc:sldLayoutMkLst>
        </pc:sldLayoutChg>
        <pc:sldLayoutChg chg="add del mod">
          <pc:chgData name="Hina Rafiq Richard (2330393)" userId="S::2330393@student.uwtsd.ac.uk::84e2be93-ea0a-4f0b-8ed7-c7c6051c9568" providerId="AD" clId="Web-{5648D0F7-D4D6-9359-ED11-F4C775190A8E}" dt="2026-06-30T22:31:50.145" v="37"/>
          <pc:sldLayoutMkLst>
            <pc:docMk/>
            <pc:sldMasterMk cId="2415248864" sldId="2147483837"/>
            <pc:sldLayoutMk cId="3270444408" sldId="2147483839"/>
          </pc:sldLayoutMkLst>
        </pc:sldLayoutChg>
        <pc:sldLayoutChg chg="add del mod">
          <pc:chgData name="Hina Rafiq Richard (2330393)" userId="S::2330393@student.uwtsd.ac.uk::84e2be93-ea0a-4f0b-8ed7-c7c6051c9568" providerId="AD" clId="Web-{5648D0F7-D4D6-9359-ED11-F4C775190A8E}" dt="2026-06-30T22:31:50.145" v="37"/>
          <pc:sldLayoutMkLst>
            <pc:docMk/>
            <pc:sldMasterMk cId="2415248864" sldId="2147483837"/>
            <pc:sldLayoutMk cId="2166022935" sldId="2147483840"/>
          </pc:sldLayoutMkLst>
        </pc:sldLayoutChg>
        <pc:sldLayoutChg chg="add del mod">
          <pc:chgData name="Hina Rafiq Richard (2330393)" userId="S::2330393@student.uwtsd.ac.uk::84e2be93-ea0a-4f0b-8ed7-c7c6051c9568" providerId="AD" clId="Web-{5648D0F7-D4D6-9359-ED11-F4C775190A8E}" dt="2026-06-30T22:31:50.145" v="37"/>
          <pc:sldLayoutMkLst>
            <pc:docMk/>
            <pc:sldMasterMk cId="2415248864" sldId="2147483837"/>
            <pc:sldLayoutMk cId="2145178550" sldId="2147483841"/>
          </pc:sldLayoutMkLst>
        </pc:sldLayoutChg>
        <pc:sldLayoutChg chg="add del mod">
          <pc:chgData name="Hina Rafiq Richard (2330393)" userId="S::2330393@student.uwtsd.ac.uk::84e2be93-ea0a-4f0b-8ed7-c7c6051c9568" providerId="AD" clId="Web-{5648D0F7-D4D6-9359-ED11-F4C775190A8E}" dt="2026-06-30T22:31:50.145" v="37"/>
          <pc:sldLayoutMkLst>
            <pc:docMk/>
            <pc:sldMasterMk cId="2415248864" sldId="2147483837"/>
            <pc:sldLayoutMk cId="2770540040" sldId="2147483842"/>
          </pc:sldLayoutMkLst>
        </pc:sldLayoutChg>
        <pc:sldLayoutChg chg="add del mod">
          <pc:chgData name="Hina Rafiq Richard (2330393)" userId="S::2330393@student.uwtsd.ac.uk::84e2be93-ea0a-4f0b-8ed7-c7c6051c9568" providerId="AD" clId="Web-{5648D0F7-D4D6-9359-ED11-F4C775190A8E}" dt="2026-06-30T22:31:50.145" v="37"/>
          <pc:sldLayoutMkLst>
            <pc:docMk/>
            <pc:sldMasterMk cId="2415248864" sldId="2147483837"/>
            <pc:sldLayoutMk cId="3411897616" sldId="2147483843"/>
          </pc:sldLayoutMkLst>
        </pc:sldLayoutChg>
        <pc:sldLayoutChg chg="add del mod">
          <pc:chgData name="Hina Rafiq Richard (2330393)" userId="S::2330393@student.uwtsd.ac.uk::84e2be93-ea0a-4f0b-8ed7-c7c6051c9568" providerId="AD" clId="Web-{5648D0F7-D4D6-9359-ED11-F4C775190A8E}" dt="2026-06-30T22:31:50.145" v="37"/>
          <pc:sldLayoutMkLst>
            <pc:docMk/>
            <pc:sldMasterMk cId="2415248864" sldId="2147483837"/>
            <pc:sldLayoutMk cId="2143321610" sldId="2147483844"/>
          </pc:sldLayoutMkLst>
        </pc:sldLayoutChg>
        <pc:sldLayoutChg chg="add del mod">
          <pc:chgData name="Hina Rafiq Richard (2330393)" userId="S::2330393@student.uwtsd.ac.uk::84e2be93-ea0a-4f0b-8ed7-c7c6051c9568" providerId="AD" clId="Web-{5648D0F7-D4D6-9359-ED11-F4C775190A8E}" dt="2026-06-30T22:31:50.145" v="37"/>
          <pc:sldLayoutMkLst>
            <pc:docMk/>
            <pc:sldMasterMk cId="2415248864" sldId="2147483837"/>
            <pc:sldLayoutMk cId="2026830786" sldId="2147483845"/>
          </pc:sldLayoutMkLst>
        </pc:sldLayoutChg>
        <pc:sldLayoutChg chg="add del mod">
          <pc:chgData name="Hina Rafiq Richard (2330393)" userId="S::2330393@student.uwtsd.ac.uk::84e2be93-ea0a-4f0b-8ed7-c7c6051c9568" providerId="AD" clId="Web-{5648D0F7-D4D6-9359-ED11-F4C775190A8E}" dt="2026-06-30T22:31:50.145" v="37"/>
          <pc:sldLayoutMkLst>
            <pc:docMk/>
            <pc:sldMasterMk cId="2415248864" sldId="2147483837"/>
            <pc:sldLayoutMk cId="410115051" sldId="2147483846"/>
          </pc:sldLayoutMkLst>
        </pc:sldLayoutChg>
        <pc:sldLayoutChg chg="add del mod">
          <pc:chgData name="Hina Rafiq Richard (2330393)" userId="S::2330393@student.uwtsd.ac.uk::84e2be93-ea0a-4f0b-8ed7-c7c6051c9568" providerId="AD" clId="Web-{5648D0F7-D4D6-9359-ED11-F4C775190A8E}" dt="2026-06-30T22:31:50.145" v="37"/>
          <pc:sldLayoutMkLst>
            <pc:docMk/>
            <pc:sldMasterMk cId="2415248864" sldId="2147483837"/>
            <pc:sldLayoutMk cId="3557800974" sldId="2147483847"/>
          </pc:sldLayoutMkLst>
        </pc:sldLayoutChg>
        <pc:sldLayoutChg chg="add del mod">
          <pc:chgData name="Hina Rafiq Richard (2330393)" userId="S::2330393@student.uwtsd.ac.uk::84e2be93-ea0a-4f0b-8ed7-c7c6051c9568" providerId="AD" clId="Web-{5648D0F7-D4D6-9359-ED11-F4C775190A8E}" dt="2026-06-30T22:31:50.145" v="37"/>
          <pc:sldLayoutMkLst>
            <pc:docMk/>
            <pc:sldMasterMk cId="2415248864" sldId="2147483837"/>
            <pc:sldLayoutMk cId="2316572667" sldId="2147483848"/>
          </pc:sldLayoutMkLst>
        </pc:sldLayoutChg>
      </pc:sldMasterChg>
      <pc:sldMasterChg chg="add del addSldLayout delSldLayout">
        <pc:chgData name="Hina Rafiq Richard (2330393)" userId="S::2330393@student.uwtsd.ac.uk::84e2be93-ea0a-4f0b-8ed7-c7c6051c9568" providerId="AD" clId="Web-{5648D0F7-D4D6-9359-ED11-F4C775190A8E}" dt="2026-06-30T22:34:46.541" v="51"/>
        <pc:sldMasterMkLst>
          <pc:docMk/>
          <pc:sldMasterMk cId="2479778048" sldId="2147483837"/>
        </pc:sldMasterMkLst>
        <pc:sldLayoutChg chg="add del">
          <pc:chgData name="Hina Rafiq Richard (2330393)" userId="S::2330393@student.uwtsd.ac.uk::84e2be93-ea0a-4f0b-8ed7-c7c6051c9568" providerId="AD" clId="Web-{5648D0F7-D4D6-9359-ED11-F4C775190A8E}" dt="2026-06-30T22:34:46.541" v="51"/>
          <pc:sldLayoutMkLst>
            <pc:docMk/>
            <pc:sldMasterMk cId="2479778048" sldId="2147483837"/>
            <pc:sldLayoutMk cId="1159244716" sldId="2147483838"/>
          </pc:sldLayoutMkLst>
        </pc:sldLayoutChg>
        <pc:sldLayoutChg chg="add del">
          <pc:chgData name="Hina Rafiq Richard (2330393)" userId="S::2330393@student.uwtsd.ac.uk::84e2be93-ea0a-4f0b-8ed7-c7c6051c9568" providerId="AD" clId="Web-{5648D0F7-D4D6-9359-ED11-F4C775190A8E}" dt="2026-06-30T22:34:46.541" v="51"/>
          <pc:sldLayoutMkLst>
            <pc:docMk/>
            <pc:sldMasterMk cId="2479778048" sldId="2147483837"/>
            <pc:sldLayoutMk cId="2290482266" sldId="2147483839"/>
          </pc:sldLayoutMkLst>
        </pc:sldLayoutChg>
        <pc:sldLayoutChg chg="add del">
          <pc:chgData name="Hina Rafiq Richard (2330393)" userId="S::2330393@student.uwtsd.ac.uk::84e2be93-ea0a-4f0b-8ed7-c7c6051c9568" providerId="AD" clId="Web-{5648D0F7-D4D6-9359-ED11-F4C775190A8E}" dt="2026-06-30T22:34:46.541" v="51"/>
          <pc:sldLayoutMkLst>
            <pc:docMk/>
            <pc:sldMasterMk cId="2479778048" sldId="2147483837"/>
            <pc:sldLayoutMk cId="951469263" sldId="2147483840"/>
          </pc:sldLayoutMkLst>
        </pc:sldLayoutChg>
        <pc:sldLayoutChg chg="add del">
          <pc:chgData name="Hina Rafiq Richard (2330393)" userId="S::2330393@student.uwtsd.ac.uk::84e2be93-ea0a-4f0b-8ed7-c7c6051c9568" providerId="AD" clId="Web-{5648D0F7-D4D6-9359-ED11-F4C775190A8E}" dt="2026-06-30T22:34:46.541" v="51"/>
          <pc:sldLayoutMkLst>
            <pc:docMk/>
            <pc:sldMasterMk cId="2479778048" sldId="2147483837"/>
            <pc:sldLayoutMk cId="3238874341" sldId="2147483841"/>
          </pc:sldLayoutMkLst>
        </pc:sldLayoutChg>
        <pc:sldLayoutChg chg="add del">
          <pc:chgData name="Hina Rafiq Richard (2330393)" userId="S::2330393@student.uwtsd.ac.uk::84e2be93-ea0a-4f0b-8ed7-c7c6051c9568" providerId="AD" clId="Web-{5648D0F7-D4D6-9359-ED11-F4C775190A8E}" dt="2026-06-30T22:34:46.541" v="51"/>
          <pc:sldLayoutMkLst>
            <pc:docMk/>
            <pc:sldMasterMk cId="2479778048" sldId="2147483837"/>
            <pc:sldLayoutMk cId="208261399" sldId="2147483842"/>
          </pc:sldLayoutMkLst>
        </pc:sldLayoutChg>
        <pc:sldLayoutChg chg="add del">
          <pc:chgData name="Hina Rafiq Richard (2330393)" userId="S::2330393@student.uwtsd.ac.uk::84e2be93-ea0a-4f0b-8ed7-c7c6051c9568" providerId="AD" clId="Web-{5648D0F7-D4D6-9359-ED11-F4C775190A8E}" dt="2026-06-30T22:34:46.541" v="51"/>
          <pc:sldLayoutMkLst>
            <pc:docMk/>
            <pc:sldMasterMk cId="2479778048" sldId="2147483837"/>
            <pc:sldLayoutMk cId="1964571930" sldId="2147483843"/>
          </pc:sldLayoutMkLst>
        </pc:sldLayoutChg>
        <pc:sldLayoutChg chg="add del">
          <pc:chgData name="Hina Rafiq Richard (2330393)" userId="S::2330393@student.uwtsd.ac.uk::84e2be93-ea0a-4f0b-8ed7-c7c6051c9568" providerId="AD" clId="Web-{5648D0F7-D4D6-9359-ED11-F4C775190A8E}" dt="2026-06-30T22:34:46.541" v="51"/>
          <pc:sldLayoutMkLst>
            <pc:docMk/>
            <pc:sldMasterMk cId="2479778048" sldId="2147483837"/>
            <pc:sldLayoutMk cId="2400664406" sldId="2147483844"/>
          </pc:sldLayoutMkLst>
        </pc:sldLayoutChg>
        <pc:sldLayoutChg chg="add del">
          <pc:chgData name="Hina Rafiq Richard (2330393)" userId="S::2330393@student.uwtsd.ac.uk::84e2be93-ea0a-4f0b-8ed7-c7c6051c9568" providerId="AD" clId="Web-{5648D0F7-D4D6-9359-ED11-F4C775190A8E}" dt="2026-06-30T22:34:46.541" v="51"/>
          <pc:sldLayoutMkLst>
            <pc:docMk/>
            <pc:sldMasterMk cId="2479778048" sldId="2147483837"/>
            <pc:sldLayoutMk cId="2162102564" sldId="2147483845"/>
          </pc:sldLayoutMkLst>
        </pc:sldLayoutChg>
        <pc:sldLayoutChg chg="add del">
          <pc:chgData name="Hina Rafiq Richard (2330393)" userId="S::2330393@student.uwtsd.ac.uk::84e2be93-ea0a-4f0b-8ed7-c7c6051c9568" providerId="AD" clId="Web-{5648D0F7-D4D6-9359-ED11-F4C775190A8E}" dt="2026-06-30T22:34:46.541" v="51"/>
          <pc:sldLayoutMkLst>
            <pc:docMk/>
            <pc:sldMasterMk cId="2479778048" sldId="2147483837"/>
            <pc:sldLayoutMk cId="4163623314" sldId="2147483846"/>
          </pc:sldLayoutMkLst>
        </pc:sldLayoutChg>
        <pc:sldLayoutChg chg="add del">
          <pc:chgData name="Hina Rafiq Richard (2330393)" userId="S::2330393@student.uwtsd.ac.uk::84e2be93-ea0a-4f0b-8ed7-c7c6051c9568" providerId="AD" clId="Web-{5648D0F7-D4D6-9359-ED11-F4C775190A8E}" dt="2026-06-30T22:34:46.541" v="51"/>
          <pc:sldLayoutMkLst>
            <pc:docMk/>
            <pc:sldMasterMk cId="2479778048" sldId="2147483837"/>
            <pc:sldLayoutMk cId="3354523507" sldId="2147483847"/>
          </pc:sldLayoutMkLst>
        </pc:sldLayoutChg>
        <pc:sldLayoutChg chg="add del">
          <pc:chgData name="Hina Rafiq Richard (2330393)" userId="S::2330393@student.uwtsd.ac.uk::84e2be93-ea0a-4f0b-8ed7-c7c6051c9568" providerId="AD" clId="Web-{5648D0F7-D4D6-9359-ED11-F4C775190A8E}" dt="2026-06-30T22:34:46.541" v="51"/>
          <pc:sldLayoutMkLst>
            <pc:docMk/>
            <pc:sldMasterMk cId="2479778048" sldId="2147483837"/>
            <pc:sldLayoutMk cId="1374597792" sldId="2147483848"/>
          </pc:sldLayoutMkLst>
        </pc:sldLayoutChg>
      </pc:sldMasterChg>
      <pc:sldMasterChg chg="add del addSldLayout delSldLayout">
        <pc:chgData name="Hina Rafiq Richard (2330393)" userId="S::2330393@student.uwtsd.ac.uk::84e2be93-ea0a-4f0b-8ed7-c7c6051c9568" providerId="AD" clId="Web-{5648D0F7-D4D6-9359-ED11-F4C775190A8E}" dt="2026-06-30T22:34:46.494" v="50"/>
        <pc:sldMasterMkLst>
          <pc:docMk/>
          <pc:sldMasterMk cId="1367972722" sldId="2147483886"/>
        </pc:sldMasterMkLst>
        <pc:sldLayoutChg chg="add del">
          <pc:chgData name="Hina Rafiq Richard (2330393)" userId="S::2330393@student.uwtsd.ac.uk::84e2be93-ea0a-4f0b-8ed7-c7c6051c9568" providerId="AD" clId="Web-{5648D0F7-D4D6-9359-ED11-F4C775190A8E}" dt="2026-06-30T22:34:46.494" v="50"/>
          <pc:sldLayoutMkLst>
            <pc:docMk/>
            <pc:sldMasterMk cId="1367972722" sldId="2147483886"/>
            <pc:sldLayoutMk cId="754569125" sldId="2147483875"/>
          </pc:sldLayoutMkLst>
        </pc:sldLayoutChg>
        <pc:sldLayoutChg chg="add del">
          <pc:chgData name="Hina Rafiq Richard (2330393)" userId="S::2330393@student.uwtsd.ac.uk::84e2be93-ea0a-4f0b-8ed7-c7c6051c9568" providerId="AD" clId="Web-{5648D0F7-D4D6-9359-ED11-F4C775190A8E}" dt="2026-06-30T22:34:46.494" v="50"/>
          <pc:sldLayoutMkLst>
            <pc:docMk/>
            <pc:sldMasterMk cId="1367972722" sldId="2147483886"/>
            <pc:sldLayoutMk cId="1622472589" sldId="2147483876"/>
          </pc:sldLayoutMkLst>
        </pc:sldLayoutChg>
        <pc:sldLayoutChg chg="add del">
          <pc:chgData name="Hina Rafiq Richard (2330393)" userId="S::2330393@student.uwtsd.ac.uk::84e2be93-ea0a-4f0b-8ed7-c7c6051c9568" providerId="AD" clId="Web-{5648D0F7-D4D6-9359-ED11-F4C775190A8E}" dt="2026-06-30T22:34:46.494" v="50"/>
          <pc:sldLayoutMkLst>
            <pc:docMk/>
            <pc:sldMasterMk cId="1367972722" sldId="2147483886"/>
            <pc:sldLayoutMk cId="225176942" sldId="2147483877"/>
          </pc:sldLayoutMkLst>
        </pc:sldLayoutChg>
        <pc:sldLayoutChg chg="add del">
          <pc:chgData name="Hina Rafiq Richard (2330393)" userId="S::2330393@student.uwtsd.ac.uk::84e2be93-ea0a-4f0b-8ed7-c7c6051c9568" providerId="AD" clId="Web-{5648D0F7-D4D6-9359-ED11-F4C775190A8E}" dt="2026-06-30T22:34:46.494" v="50"/>
          <pc:sldLayoutMkLst>
            <pc:docMk/>
            <pc:sldMasterMk cId="1367972722" sldId="2147483886"/>
            <pc:sldLayoutMk cId="2747574760" sldId="2147483878"/>
          </pc:sldLayoutMkLst>
        </pc:sldLayoutChg>
        <pc:sldLayoutChg chg="add del">
          <pc:chgData name="Hina Rafiq Richard (2330393)" userId="S::2330393@student.uwtsd.ac.uk::84e2be93-ea0a-4f0b-8ed7-c7c6051c9568" providerId="AD" clId="Web-{5648D0F7-D4D6-9359-ED11-F4C775190A8E}" dt="2026-06-30T22:34:46.494" v="50"/>
          <pc:sldLayoutMkLst>
            <pc:docMk/>
            <pc:sldMasterMk cId="1367972722" sldId="2147483886"/>
            <pc:sldLayoutMk cId="2824203800" sldId="2147483879"/>
          </pc:sldLayoutMkLst>
        </pc:sldLayoutChg>
        <pc:sldLayoutChg chg="add del">
          <pc:chgData name="Hina Rafiq Richard (2330393)" userId="S::2330393@student.uwtsd.ac.uk::84e2be93-ea0a-4f0b-8ed7-c7c6051c9568" providerId="AD" clId="Web-{5648D0F7-D4D6-9359-ED11-F4C775190A8E}" dt="2026-06-30T22:34:46.494" v="50"/>
          <pc:sldLayoutMkLst>
            <pc:docMk/>
            <pc:sldMasterMk cId="1367972722" sldId="2147483886"/>
            <pc:sldLayoutMk cId="500048571" sldId="2147483880"/>
          </pc:sldLayoutMkLst>
        </pc:sldLayoutChg>
        <pc:sldLayoutChg chg="add del">
          <pc:chgData name="Hina Rafiq Richard (2330393)" userId="S::2330393@student.uwtsd.ac.uk::84e2be93-ea0a-4f0b-8ed7-c7c6051c9568" providerId="AD" clId="Web-{5648D0F7-D4D6-9359-ED11-F4C775190A8E}" dt="2026-06-30T22:34:46.494" v="50"/>
          <pc:sldLayoutMkLst>
            <pc:docMk/>
            <pc:sldMasterMk cId="1367972722" sldId="2147483886"/>
            <pc:sldLayoutMk cId="3857799346" sldId="2147483881"/>
          </pc:sldLayoutMkLst>
        </pc:sldLayoutChg>
        <pc:sldLayoutChg chg="add del">
          <pc:chgData name="Hina Rafiq Richard (2330393)" userId="S::2330393@student.uwtsd.ac.uk::84e2be93-ea0a-4f0b-8ed7-c7c6051c9568" providerId="AD" clId="Web-{5648D0F7-D4D6-9359-ED11-F4C775190A8E}" dt="2026-06-30T22:34:46.494" v="50"/>
          <pc:sldLayoutMkLst>
            <pc:docMk/>
            <pc:sldMasterMk cId="1367972722" sldId="2147483886"/>
            <pc:sldLayoutMk cId="1882246220" sldId="2147483882"/>
          </pc:sldLayoutMkLst>
        </pc:sldLayoutChg>
        <pc:sldLayoutChg chg="add del">
          <pc:chgData name="Hina Rafiq Richard (2330393)" userId="S::2330393@student.uwtsd.ac.uk::84e2be93-ea0a-4f0b-8ed7-c7c6051c9568" providerId="AD" clId="Web-{5648D0F7-D4D6-9359-ED11-F4C775190A8E}" dt="2026-06-30T22:34:46.494" v="50"/>
          <pc:sldLayoutMkLst>
            <pc:docMk/>
            <pc:sldMasterMk cId="1367972722" sldId="2147483886"/>
            <pc:sldLayoutMk cId="474345888" sldId="2147483883"/>
          </pc:sldLayoutMkLst>
        </pc:sldLayoutChg>
        <pc:sldLayoutChg chg="add del">
          <pc:chgData name="Hina Rafiq Richard (2330393)" userId="S::2330393@student.uwtsd.ac.uk::84e2be93-ea0a-4f0b-8ed7-c7c6051c9568" providerId="AD" clId="Web-{5648D0F7-D4D6-9359-ED11-F4C775190A8E}" dt="2026-06-30T22:34:46.494" v="50"/>
          <pc:sldLayoutMkLst>
            <pc:docMk/>
            <pc:sldMasterMk cId="1367972722" sldId="2147483886"/>
            <pc:sldLayoutMk cId="2242396761" sldId="2147483884"/>
          </pc:sldLayoutMkLst>
        </pc:sldLayoutChg>
        <pc:sldLayoutChg chg="add del">
          <pc:chgData name="Hina Rafiq Richard (2330393)" userId="S::2330393@student.uwtsd.ac.uk::84e2be93-ea0a-4f0b-8ed7-c7c6051c9568" providerId="AD" clId="Web-{5648D0F7-D4D6-9359-ED11-F4C775190A8E}" dt="2026-06-30T22:34:46.494" v="50"/>
          <pc:sldLayoutMkLst>
            <pc:docMk/>
            <pc:sldMasterMk cId="1367972722" sldId="2147483886"/>
            <pc:sldLayoutMk cId="2649719010" sldId="2147483885"/>
          </pc:sldLayoutMkLst>
        </pc:sldLayoutChg>
      </pc:sldMasterChg>
      <pc:sldMasterChg chg="add addSldLayout">
        <pc:chgData name="Hina Rafiq Richard (2330393)" userId="S::2330393@student.uwtsd.ac.uk::84e2be93-ea0a-4f0b-8ed7-c7c6051c9568" providerId="AD" clId="Web-{5648D0F7-D4D6-9359-ED11-F4C775190A8E}" dt="2026-06-30T22:34:46.541" v="51"/>
        <pc:sldMasterMkLst>
          <pc:docMk/>
          <pc:sldMasterMk cId="3011078029" sldId="2147483938"/>
        </pc:sldMasterMkLst>
        <pc:sldLayoutChg chg="add">
          <pc:chgData name="Hina Rafiq Richard (2330393)" userId="S::2330393@student.uwtsd.ac.uk::84e2be93-ea0a-4f0b-8ed7-c7c6051c9568" providerId="AD" clId="Web-{5648D0F7-D4D6-9359-ED11-F4C775190A8E}" dt="2026-06-30T22:34:46.541" v="51"/>
          <pc:sldLayoutMkLst>
            <pc:docMk/>
            <pc:sldMasterMk cId="3011078029" sldId="2147483938"/>
            <pc:sldLayoutMk cId="2464531257" sldId="2147483927"/>
          </pc:sldLayoutMkLst>
        </pc:sldLayoutChg>
        <pc:sldLayoutChg chg="add">
          <pc:chgData name="Hina Rafiq Richard (2330393)" userId="S::2330393@student.uwtsd.ac.uk::84e2be93-ea0a-4f0b-8ed7-c7c6051c9568" providerId="AD" clId="Web-{5648D0F7-D4D6-9359-ED11-F4C775190A8E}" dt="2026-06-30T22:34:46.541" v="51"/>
          <pc:sldLayoutMkLst>
            <pc:docMk/>
            <pc:sldMasterMk cId="3011078029" sldId="2147483938"/>
            <pc:sldLayoutMk cId="3748023610" sldId="2147483928"/>
          </pc:sldLayoutMkLst>
        </pc:sldLayoutChg>
        <pc:sldLayoutChg chg="add">
          <pc:chgData name="Hina Rafiq Richard (2330393)" userId="S::2330393@student.uwtsd.ac.uk::84e2be93-ea0a-4f0b-8ed7-c7c6051c9568" providerId="AD" clId="Web-{5648D0F7-D4D6-9359-ED11-F4C775190A8E}" dt="2026-06-30T22:34:46.541" v="51"/>
          <pc:sldLayoutMkLst>
            <pc:docMk/>
            <pc:sldMasterMk cId="3011078029" sldId="2147483938"/>
            <pc:sldLayoutMk cId="222604602" sldId="2147483929"/>
          </pc:sldLayoutMkLst>
        </pc:sldLayoutChg>
        <pc:sldLayoutChg chg="add">
          <pc:chgData name="Hina Rafiq Richard (2330393)" userId="S::2330393@student.uwtsd.ac.uk::84e2be93-ea0a-4f0b-8ed7-c7c6051c9568" providerId="AD" clId="Web-{5648D0F7-D4D6-9359-ED11-F4C775190A8E}" dt="2026-06-30T22:34:46.541" v="51"/>
          <pc:sldLayoutMkLst>
            <pc:docMk/>
            <pc:sldMasterMk cId="3011078029" sldId="2147483938"/>
            <pc:sldLayoutMk cId="2170075506" sldId="2147483930"/>
          </pc:sldLayoutMkLst>
        </pc:sldLayoutChg>
        <pc:sldLayoutChg chg="add">
          <pc:chgData name="Hina Rafiq Richard (2330393)" userId="S::2330393@student.uwtsd.ac.uk::84e2be93-ea0a-4f0b-8ed7-c7c6051c9568" providerId="AD" clId="Web-{5648D0F7-D4D6-9359-ED11-F4C775190A8E}" dt="2026-06-30T22:34:46.541" v="51"/>
          <pc:sldLayoutMkLst>
            <pc:docMk/>
            <pc:sldMasterMk cId="3011078029" sldId="2147483938"/>
            <pc:sldLayoutMk cId="3806369128" sldId="2147483931"/>
          </pc:sldLayoutMkLst>
        </pc:sldLayoutChg>
        <pc:sldLayoutChg chg="add">
          <pc:chgData name="Hina Rafiq Richard (2330393)" userId="S::2330393@student.uwtsd.ac.uk::84e2be93-ea0a-4f0b-8ed7-c7c6051c9568" providerId="AD" clId="Web-{5648D0F7-D4D6-9359-ED11-F4C775190A8E}" dt="2026-06-30T22:34:46.541" v="51"/>
          <pc:sldLayoutMkLst>
            <pc:docMk/>
            <pc:sldMasterMk cId="3011078029" sldId="2147483938"/>
            <pc:sldLayoutMk cId="1345961273" sldId="2147483932"/>
          </pc:sldLayoutMkLst>
        </pc:sldLayoutChg>
        <pc:sldLayoutChg chg="add">
          <pc:chgData name="Hina Rafiq Richard (2330393)" userId="S::2330393@student.uwtsd.ac.uk::84e2be93-ea0a-4f0b-8ed7-c7c6051c9568" providerId="AD" clId="Web-{5648D0F7-D4D6-9359-ED11-F4C775190A8E}" dt="2026-06-30T22:34:46.541" v="51"/>
          <pc:sldLayoutMkLst>
            <pc:docMk/>
            <pc:sldMasterMk cId="3011078029" sldId="2147483938"/>
            <pc:sldLayoutMk cId="3103711937" sldId="2147483933"/>
          </pc:sldLayoutMkLst>
        </pc:sldLayoutChg>
        <pc:sldLayoutChg chg="add">
          <pc:chgData name="Hina Rafiq Richard (2330393)" userId="S::2330393@student.uwtsd.ac.uk::84e2be93-ea0a-4f0b-8ed7-c7c6051c9568" providerId="AD" clId="Web-{5648D0F7-D4D6-9359-ED11-F4C775190A8E}" dt="2026-06-30T22:34:46.541" v="51"/>
          <pc:sldLayoutMkLst>
            <pc:docMk/>
            <pc:sldMasterMk cId="3011078029" sldId="2147483938"/>
            <pc:sldLayoutMk cId="4144930081" sldId="2147483934"/>
          </pc:sldLayoutMkLst>
        </pc:sldLayoutChg>
        <pc:sldLayoutChg chg="add">
          <pc:chgData name="Hina Rafiq Richard (2330393)" userId="S::2330393@student.uwtsd.ac.uk::84e2be93-ea0a-4f0b-8ed7-c7c6051c9568" providerId="AD" clId="Web-{5648D0F7-D4D6-9359-ED11-F4C775190A8E}" dt="2026-06-30T22:34:46.541" v="51"/>
          <pc:sldLayoutMkLst>
            <pc:docMk/>
            <pc:sldMasterMk cId="3011078029" sldId="2147483938"/>
            <pc:sldLayoutMk cId="1656467857" sldId="2147483935"/>
          </pc:sldLayoutMkLst>
        </pc:sldLayoutChg>
        <pc:sldLayoutChg chg="add">
          <pc:chgData name="Hina Rafiq Richard (2330393)" userId="S::2330393@student.uwtsd.ac.uk::84e2be93-ea0a-4f0b-8ed7-c7c6051c9568" providerId="AD" clId="Web-{5648D0F7-D4D6-9359-ED11-F4C775190A8E}" dt="2026-06-30T22:34:46.541" v="51"/>
          <pc:sldLayoutMkLst>
            <pc:docMk/>
            <pc:sldMasterMk cId="3011078029" sldId="2147483938"/>
            <pc:sldLayoutMk cId="2385457559" sldId="2147483936"/>
          </pc:sldLayoutMkLst>
        </pc:sldLayoutChg>
        <pc:sldLayoutChg chg="add">
          <pc:chgData name="Hina Rafiq Richard (2330393)" userId="S::2330393@student.uwtsd.ac.uk::84e2be93-ea0a-4f0b-8ed7-c7c6051c9568" providerId="AD" clId="Web-{5648D0F7-D4D6-9359-ED11-F4C775190A8E}" dt="2026-06-30T22:34:46.541" v="51"/>
          <pc:sldLayoutMkLst>
            <pc:docMk/>
            <pc:sldMasterMk cId="3011078029" sldId="2147483938"/>
            <pc:sldLayoutMk cId="3108502849" sldId="214748393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6/30/2026</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103711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6/30/2026</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44930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6/30/2026</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656467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6/30/2026</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2385457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6/30/2026</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108502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6/30/2026</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806369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6/30/2026</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64531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6/30/2026</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748023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6/30/2026</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22604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6/30/2026</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70075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6/30/2026</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45961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6/30/2026</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11078029"/>
      </p:ext>
    </p:extLst>
  </p:cSld>
  <p:clrMap bg1="lt1" tx1="dk1" bg2="lt2" tx2="dk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1" r:id="rId6"/>
    <p:sldLayoutId id="2147483927" r:id="rId7"/>
    <p:sldLayoutId id="2147483928" r:id="rId8"/>
    <p:sldLayoutId id="2147483929" r:id="rId9"/>
    <p:sldLayoutId id="2147483930" r:id="rId10"/>
    <p:sldLayoutId id="2147483932"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3" name="Rectangle 62">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01711" y="1081598"/>
            <a:ext cx="5799012" cy="3288558"/>
          </a:xfrm>
        </p:spPr>
        <p:txBody>
          <a:bodyPr anchor="ctr">
            <a:normAutofit/>
          </a:bodyPr>
          <a:lstStyle/>
          <a:p>
            <a:pPr algn="l"/>
            <a:r>
              <a:rPr lang="en-US" sz="2400" b="1">
                <a:latin typeface="Neue Haas Grotesk Text Pro"/>
              </a:rPr>
              <a:t>Name Shabana Tabasum</a:t>
            </a:r>
            <a:br>
              <a:rPr lang="en-US" sz="2400" b="1">
                <a:latin typeface="Neue Haas Grotesk Text Pro"/>
              </a:rPr>
            </a:br>
            <a:r>
              <a:rPr lang="en-US" sz="2400" b="1">
                <a:latin typeface="Neue Haas Grotesk Text Pro"/>
              </a:rPr>
              <a:t> Student no 2331699</a:t>
            </a:r>
            <a:br>
              <a:rPr lang="en-US" sz="2400" b="1">
                <a:latin typeface="Neue Haas Grotesk Text Pro"/>
              </a:rPr>
            </a:br>
            <a:r>
              <a:rPr lang="en-US" sz="2400" b="1">
                <a:latin typeface="Neue Haas Grotesk Text Pro"/>
              </a:rPr>
              <a:t>  Module number BMHP 6029 </a:t>
            </a:r>
            <a:br>
              <a:rPr lang="en-US" sz="2400" b="1">
                <a:latin typeface="Neue Haas Grotesk Text Pro"/>
              </a:rPr>
            </a:br>
            <a:r>
              <a:rPr lang="en-US" sz="2400" b="1">
                <a:latin typeface="Neue Haas Grotesk Text Pro"/>
              </a:rPr>
              <a:t>psychopathological classification  &amp; provision </a:t>
            </a:r>
            <a:br>
              <a:rPr lang="en-US" sz="2400" b="1">
                <a:latin typeface="Neue Haas Grotesk Text Pro"/>
              </a:rPr>
            </a:br>
            <a:r>
              <a:rPr lang="en-US" sz="2400" b="1">
                <a:latin typeface="Neue Haas Grotesk Text Pro"/>
              </a:rPr>
              <a:t>Module leader Neale Haddon.</a:t>
            </a:r>
            <a:endParaRPr lang="en-US" sz="2400"/>
          </a:p>
        </p:txBody>
      </p:sp>
      <p:pic>
        <p:nvPicPr>
          <p:cNvPr id="53" name="Picture 52">
            <a:extLst>
              <a:ext uri="{FF2B5EF4-FFF2-40B4-BE49-F238E27FC236}">
                <a16:creationId xmlns:a16="http://schemas.microsoft.com/office/drawing/2014/main" id="{F714BE73-97B6-B9A5-4532-9D1BA9D13C18}"/>
              </a:ext>
            </a:extLst>
          </p:cNvPr>
          <p:cNvPicPr>
            <a:picLocks noChangeAspect="1"/>
          </p:cNvPicPr>
          <p:nvPr/>
        </p:nvPicPr>
        <p:blipFill>
          <a:blip r:embed="rId2"/>
          <a:srcRect l="35000"/>
          <a:stretch>
            <a:fillRect/>
          </a:stretch>
        </p:blipFill>
        <p:spPr>
          <a:xfrm>
            <a:off x="6807200" y="762000"/>
            <a:ext cx="4622800" cy="53340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2231A241-203C-3381-EE66-A1BEA64EEB28}"/>
              </a:ext>
            </a:extLst>
          </p:cNvPr>
          <p:cNvSpPr/>
          <p:nvPr/>
        </p:nvSpPr>
        <p:spPr>
          <a:xfrm>
            <a:off x="839490" y="845948"/>
            <a:ext cx="2980841" cy="1527875"/>
          </a:xfrm>
          <a:prstGeom prst="ellipse">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200" b="1" dirty="0">
              <a:solidFill>
                <a:srgbClr val="000000"/>
              </a:solidFill>
              <a:latin typeface="Neue Haas Grotesk Text Pro"/>
            </a:endParaRPr>
          </a:p>
          <a:p>
            <a:pPr algn="ctr"/>
            <a:r>
              <a:rPr lang="en-US" sz="2200" b="1">
                <a:solidFill>
                  <a:srgbClr val="000000"/>
                </a:solidFill>
                <a:latin typeface="Neue Haas Grotesk Text Pro"/>
              </a:rPr>
              <a:t>Title  Depression in  Adult</a:t>
            </a:r>
            <a:br>
              <a:rPr lang="en-US" sz="2200" b="1" dirty="0">
                <a:solidFill>
                  <a:srgbClr val="000000"/>
                </a:solidFill>
                <a:latin typeface="Neue Haas Grotesk Text Pro"/>
              </a:rPr>
            </a:br>
            <a:endParaRPr lang="en-US" sz="2200">
              <a:solidFill>
                <a:srgbClr val="000000"/>
              </a:solidFill>
              <a:latin typeface="Neue Haas Grotesk Text Pro"/>
            </a:endParaRPr>
          </a:p>
        </p:txBody>
      </p:sp>
      <p:sp>
        <p:nvSpPr>
          <p:cNvPr id="6" name="Rectangle: Rounded Corners 5">
            <a:extLst>
              <a:ext uri="{FF2B5EF4-FFF2-40B4-BE49-F238E27FC236}">
                <a16:creationId xmlns:a16="http://schemas.microsoft.com/office/drawing/2014/main" id="{7D0F5D32-A37A-D64F-3924-4648A7EDA8B0}"/>
              </a:ext>
            </a:extLst>
          </p:cNvPr>
          <p:cNvSpPr/>
          <p:nvPr/>
        </p:nvSpPr>
        <p:spPr>
          <a:xfrm>
            <a:off x="3812829" y="1448599"/>
            <a:ext cx="2666385" cy="331885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a:solidFill>
                  <a:srgbClr val="000000"/>
                </a:solidFill>
                <a:latin typeface="Neue Haas Grotesk Text Pro"/>
              </a:rPr>
              <a:t>             Definition </a:t>
            </a:r>
            <a:endParaRPr lang="en-US" b="1">
              <a:solidFill>
                <a:srgbClr val="FFFFFF"/>
              </a:solidFill>
              <a:latin typeface="Avenir Next LT Pro"/>
            </a:endParaRPr>
          </a:p>
          <a:p>
            <a:endParaRPr lang="en-US" dirty="0">
              <a:solidFill>
                <a:srgbClr val="FFFFFF"/>
              </a:solidFill>
              <a:latin typeface="Avenir Next LT Pro"/>
            </a:endParaRPr>
          </a:p>
          <a:p>
            <a:r>
              <a:rPr lang="en-US" sz="1600">
                <a:solidFill>
                  <a:srgbClr val="000000"/>
                </a:solidFill>
                <a:latin typeface="Neue Haas Grotesk Text Pro"/>
              </a:rPr>
              <a:t>ICD 11</a:t>
            </a:r>
            <a:r>
              <a:rPr lang="en-US" sz="1400">
                <a:solidFill>
                  <a:srgbClr val="000000"/>
                </a:solidFill>
                <a:latin typeface="Neue Haas Grotesk Text Pro"/>
              </a:rPr>
              <a:t> Depressive </a:t>
            </a:r>
            <a:r>
              <a:rPr lang="en-US" sz="1400" dirty="0">
                <a:solidFill>
                  <a:srgbClr val="000000"/>
                </a:solidFill>
                <a:latin typeface="Neue Haas Grotesk Text Pro"/>
              </a:rPr>
              <a:t>disorders are classified as mood disorders in ICD-11. Core symptoms of depressive disorders are persistent low mood, loss of interest and energy reduction (Reed et al., 2019, Gaebel et al., 2023). </a:t>
            </a:r>
            <a:endParaRPr lang="en-US" sz="1400">
              <a:latin typeface="Neue Haas Grotesk Text Pro"/>
            </a:endParaRPr>
          </a:p>
        </p:txBody>
      </p:sp>
      <p:sp>
        <p:nvSpPr>
          <p:cNvPr id="7" name="Rectangle: Rounded Corners 6">
            <a:extLst>
              <a:ext uri="{FF2B5EF4-FFF2-40B4-BE49-F238E27FC236}">
                <a16:creationId xmlns:a16="http://schemas.microsoft.com/office/drawing/2014/main" id="{6E7AAD3A-ABF6-2C1F-BDA0-DFA7008CB064}"/>
              </a:ext>
            </a:extLst>
          </p:cNvPr>
          <p:cNvSpPr/>
          <p:nvPr/>
        </p:nvSpPr>
        <p:spPr>
          <a:xfrm>
            <a:off x="6779032" y="1051056"/>
            <a:ext cx="4509391" cy="2239934"/>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dirty="0">
                <a:solidFill>
                  <a:srgbClr val="000000"/>
                </a:solidFill>
                <a:latin typeface="Neue Haas Grotesk Text Pro"/>
              </a:rPr>
              <a:t>       </a:t>
            </a:r>
            <a:endParaRPr lang="en-US"/>
          </a:p>
          <a:p>
            <a:r>
              <a:rPr lang="en-US" sz="1400">
                <a:solidFill>
                  <a:srgbClr val="000000"/>
                </a:solidFill>
                <a:latin typeface="Neue Haas Grotesk Text Pro"/>
              </a:rPr>
              <a:t>                        </a:t>
            </a:r>
            <a:r>
              <a:rPr lang="en-US" sz="1400" b="1">
                <a:solidFill>
                  <a:srgbClr val="000000"/>
                </a:solidFill>
                <a:latin typeface="Neue Haas Grotesk Text Pro"/>
              </a:rPr>
              <a:t>Recommendation</a:t>
            </a:r>
            <a:endParaRPr lang="en-US"/>
          </a:p>
          <a:p>
            <a:endParaRPr lang="en-US" sz="1400" dirty="0">
              <a:solidFill>
                <a:srgbClr val="000000"/>
              </a:solidFill>
              <a:latin typeface="Neue Haas Grotesk Text Pro"/>
            </a:endParaRPr>
          </a:p>
          <a:p>
            <a:r>
              <a:rPr lang="en-US" sz="1400" dirty="0">
                <a:solidFill>
                  <a:srgbClr val="000000"/>
                </a:solidFill>
                <a:latin typeface="Neue Haas Grotesk Text Pro"/>
              </a:rPr>
              <a:t>Historical Background Historically, depression and other mental disorders have often been misunderstood, and associated with weakness, shame and social exclusion (Lasalvia, </a:t>
            </a:r>
            <a:r>
              <a:rPr lang="en-US" sz="1400" dirty="0" err="1">
                <a:solidFill>
                  <a:srgbClr val="000000"/>
                </a:solidFill>
                <a:latin typeface="Neue Haas Grotesk Text Pro"/>
              </a:rPr>
              <a:t>Tansella</a:t>
            </a:r>
            <a:r>
              <a:rPr lang="en-US" sz="1400" dirty="0">
                <a:solidFill>
                  <a:srgbClr val="000000"/>
                </a:solidFill>
                <a:latin typeface="Neue Haas Grotesk Text Pro"/>
              </a:rPr>
              <a:t> and Thornicroft, 2013). </a:t>
            </a:r>
            <a:endParaRPr lang="en-US" sz="1400"/>
          </a:p>
          <a:p>
            <a:pPr algn="ctr"/>
            <a:endParaRPr lang="en-US" dirty="0"/>
          </a:p>
        </p:txBody>
      </p:sp>
      <p:sp>
        <p:nvSpPr>
          <p:cNvPr id="8" name="Rectangle: Rounded Corners 7">
            <a:extLst>
              <a:ext uri="{FF2B5EF4-FFF2-40B4-BE49-F238E27FC236}">
                <a16:creationId xmlns:a16="http://schemas.microsoft.com/office/drawing/2014/main" id="{0694244C-5630-A088-42D3-AFC6A858EFEA}"/>
              </a:ext>
            </a:extLst>
          </p:cNvPr>
          <p:cNvSpPr/>
          <p:nvPr/>
        </p:nvSpPr>
        <p:spPr>
          <a:xfrm>
            <a:off x="7308929" y="3431402"/>
            <a:ext cx="3440500" cy="2317303"/>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b="1" dirty="0">
                <a:solidFill>
                  <a:srgbClr val="000000"/>
                </a:solidFill>
                <a:latin typeface="Neue Haas Grotesk Text Pro"/>
              </a:rPr>
              <a:t>     </a:t>
            </a:r>
            <a:endParaRPr lang="en-US" dirty="0">
              <a:solidFill>
                <a:srgbClr val="FFFFFF"/>
              </a:solidFill>
              <a:latin typeface="Avenir Next LT Pro"/>
            </a:endParaRPr>
          </a:p>
          <a:p>
            <a:endParaRPr lang="en-US" sz="1400" b="1" dirty="0">
              <a:solidFill>
                <a:srgbClr val="000000"/>
              </a:solidFill>
              <a:latin typeface="Neue Haas Grotesk Text Pro"/>
            </a:endParaRPr>
          </a:p>
          <a:p>
            <a:r>
              <a:rPr lang="en-US" sz="1400" b="1" dirty="0">
                <a:solidFill>
                  <a:srgbClr val="000000"/>
                </a:solidFill>
                <a:latin typeface="Neue Haas Grotesk Text Pro"/>
              </a:rPr>
              <a:t>    </a:t>
            </a:r>
            <a:endParaRPr lang="en-US">
              <a:solidFill>
                <a:srgbClr val="FFFFFF"/>
              </a:solidFill>
              <a:latin typeface="Avenir Next LT Pro"/>
            </a:endParaRPr>
          </a:p>
          <a:p>
            <a:r>
              <a:rPr lang="en-US" sz="1400" b="1" dirty="0">
                <a:solidFill>
                  <a:srgbClr val="000000"/>
                </a:solidFill>
                <a:latin typeface="Neue Haas Grotesk Text Pro"/>
              </a:rPr>
              <a:t>                     </a:t>
            </a:r>
            <a:r>
              <a:rPr lang="en-US" sz="1400" b="1" dirty="0" err="1">
                <a:solidFill>
                  <a:srgbClr val="000000"/>
                </a:solidFill>
                <a:latin typeface="Neue Haas Grotesk Text Pro"/>
              </a:rPr>
              <a:t>Stigmatising</a:t>
            </a:r>
            <a:r>
              <a:rPr lang="en-US" sz="1400" b="1" dirty="0">
                <a:solidFill>
                  <a:srgbClr val="000000"/>
                </a:solidFill>
                <a:latin typeface="Neue Haas Grotesk Text Pro"/>
              </a:rPr>
              <a:t>   beliefs</a:t>
            </a:r>
            <a:r>
              <a:rPr lang="en-US" sz="1400" dirty="0">
                <a:solidFill>
                  <a:srgbClr val="000000"/>
                </a:solidFill>
                <a:latin typeface="Neue Haas Grotesk Text Pro"/>
              </a:rPr>
              <a:t> </a:t>
            </a:r>
            <a:endParaRPr lang="en-US">
              <a:solidFill>
                <a:srgbClr val="FFFFFF"/>
              </a:solidFill>
              <a:latin typeface="Avenir Next LT Pro"/>
            </a:endParaRPr>
          </a:p>
          <a:p>
            <a:endParaRPr lang="en-US" sz="1400" dirty="0">
              <a:solidFill>
                <a:srgbClr val="000000"/>
              </a:solidFill>
              <a:latin typeface="Neue Haas Grotesk Text Pro"/>
            </a:endParaRPr>
          </a:p>
          <a:p>
            <a:endParaRPr lang="en-US" sz="1400" dirty="0">
              <a:solidFill>
                <a:srgbClr val="000000"/>
              </a:solidFill>
              <a:latin typeface="Neue Haas Grotesk Text Pro"/>
            </a:endParaRPr>
          </a:p>
          <a:p>
            <a:r>
              <a:rPr lang="en-US" sz="1400">
                <a:solidFill>
                  <a:srgbClr val="000000"/>
                </a:solidFill>
                <a:latin typeface="Neue Haas Grotesk Text Pro"/>
              </a:rPr>
              <a:t>Influenced</a:t>
            </a:r>
            <a:r>
              <a:rPr lang="en-US" sz="1400" dirty="0">
                <a:solidFill>
                  <a:srgbClr val="000000"/>
                </a:solidFill>
                <a:latin typeface="Neue Haas Grotesk Text Pro"/>
              </a:rPr>
              <a:t> attitudes to treatment and delayed help-seeking for many adults ( Nakao &amp; Takeuchi, 2018). </a:t>
            </a:r>
            <a:endParaRPr lang="en-US"/>
          </a:p>
          <a:p>
            <a:pPr algn="ctr"/>
            <a:endParaRPr lang="en-US" dirty="0"/>
          </a:p>
          <a:p>
            <a:pPr algn="ctr"/>
            <a:endParaRPr lang="en-US" dirty="0"/>
          </a:p>
          <a:p>
            <a:pPr algn="ctr"/>
            <a:endParaRPr lang="en-US" dirty="0"/>
          </a:p>
          <a:p>
            <a:pPr algn="ctr"/>
            <a:endParaRPr lang="en-US" dirty="0"/>
          </a:p>
          <a:p>
            <a:pPr algn="ctr"/>
            <a:r>
              <a:rPr lang="en-US"/>
              <a:t>II</a:t>
            </a:r>
            <a:endParaRPr lang="en-US" dirty="0"/>
          </a:p>
        </p:txBody>
      </p:sp>
    </p:spTree>
    <p:extLst>
      <p:ext uri="{BB962C8B-B14F-4D97-AF65-F5344CB8AC3E}">
        <p14:creationId xmlns:p14="http://schemas.microsoft.com/office/powerpoint/2010/main" val="2969195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244B2A8D-3E48-DFB6-20F7-4C675004D24D}"/>
              </a:ext>
            </a:extLst>
          </p:cNvPr>
          <p:cNvSpPr/>
          <p:nvPr/>
        </p:nvSpPr>
        <p:spPr>
          <a:xfrm>
            <a:off x="1084158" y="1091864"/>
            <a:ext cx="4071257" cy="113211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a:solidFill>
                  <a:srgbClr val="000000"/>
                </a:solidFill>
                <a:latin typeface="Neue Haas Grotesk Text Pro"/>
              </a:rPr>
              <a:t>    Treatment, Inequality, and Future Practices </a:t>
            </a:r>
            <a:endParaRPr lang="en-US"/>
          </a:p>
        </p:txBody>
      </p:sp>
      <p:sp>
        <p:nvSpPr>
          <p:cNvPr id="4" name="Rectangle: Rounded Corners 3">
            <a:extLst>
              <a:ext uri="{FF2B5EF4-FFF2-40B4-BE49-F238E27FC236}">
                <a16:creationId xmlns:a16="http://schemas.microsoft.com/office/drawing/2014/main" id="{40D1020A-2098-06A0-E897-69527073D630}"/>
              </a:ext>
            </a:extLst>
          </p:cNvPr>
          <p:cNvSpPr/>
          <p:nvPr/>
        </p:nvSpPr>
        <p:spPr>
          <a:xfrm rot="-10800000" flipV="1">
            <a:off x="1080287" y="2484363"/>
            <a:ext cx="3759201" cy="356325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b="1" dirty="0">
              <a:solidFill>
                <a:srgbClr val="000000"/>
              </a:solidFill>
              <a:latin typeface="Neue Haas Grotesk Text Pro"/>
            </a:endParaRPr>
          </a:p>
          <a:p>
            <a:r>
              <a:rPr lang="en-US" b="1">
                <a:solidFill>
                  <a:srgbClr val="000000"/>
                </a:solidFill>
                <a:latin typeface="Neue Haas Grotesk Text Pro"/>
              </a:rPr>
              <a:t>    Contemporary treatment</a:t>
            </a:r>
            <a:br>
              <a:rPr lang="en-US" b="1" dirty="0">
                <a:solidFill>
                  <a:srgbClr val="000000"/>
                </a:solidFill>
                <a:latin typeface="Neue Haas Grotesk Text Pro"/>
              </a:rPr>
            </a:br>
            <a:r>
              <a:rPr lang="en-US" b="1" dirty="0">
                <a:solidFill>
                  <a:srgbClr val="000000"/>
                </a:solidFill>
                <a:latin typeface="Neue Haas Grotesk Text Pro"/>
              </a:rPr>
              <a:t> </a:t>
            </a:r>
            <a:endParaRPr lang="en-US" sz="1400" dirty="0"/>
          </a:p>
          <a:p>
            <a:pPr marL="171450" indent="-171450">
              <a:buFont typeface="Arial"/>
              <a:buChar char="•"/>
            </a:pPr>
            <a:r>
              <a:rPr lang="en-US" sz="1200" b="1">
                <a:solidFill>
                  <a:srgbClr val="000000"/>
                </a:solidFill>
                <a:latin typeface="Neue Haas Grotesk Text Pro"/>
              </a:rPr>
              <a:t>Adult depression is commonly treated with psychological therapies, antidepressant medication, and collaborative care in both primary and specialist settings (Park and Zarate, 2019). </a:t>
            </a:r>
            <a:endParaRPr lang="en-US" sz="1200"/>
          </a:p>
          <a:p>
            <a:pPr marL="171450" indent="-171450">
              <a:buFont typeface="Arial"/>
              <a:buChar char="•"/>
            </a:pPr>
            <a:r>
              <a:rPr lang="en-US" sz="1200" b="1" dirty="0">
                <a:solidFill>
                  <a:srgbClr val="000000"/>
                </a:solidFill>
                <a:latin typeface="Neue Haas Grotesk Text Pro"/>
              </a:rPr>
              <a:t>Current policy </a:t>
            </a:r>
            <a:r>
              <a:rPr lang="en-US" sz="1200" b="1" dirty="0" err="1">
                <a:solidFill>
                  <a:srgbClr val="000000"/>
                </a:solidFill>
                <a:latin typeface="Neue Haas Grotesk Text Pro"/>
              </a:rPr>
              <a:t>prioritises</a:t>
            </a:r>
            <a:r>
              <a:rPr lang="en-US" sz="1200" b="1" dirty="0">
                <a:solidFill>
                  <a:srgbClr val="000000"/>
                </a:solidFill>
                <a:latin typeface="Neue Haas Grotesk Text Pro"/>
              </a:rPr>
              <a:t> early detection, evidence-based treatment, and service integration across settings (Patel et al., 2018). </a:t>
            </a:r>
            <a:endParaRPr lang="en-US" sz="1200"/>
          </a:p>
          <a:p>
            <a:pPr marL="171450" indent="-171450">
              <a:buFont typeface="Arial"/>
              <a:buChar char="•"/>
            </a:pPr>
            <a:r>
              <a:rPr lang="en-US" sz="1200" b="1">
                <a:solidFill>
                  <a:srgbClr val="000000"/>
                </a:solidFill>
                <a:latin typeface="Neue Haas Grotesk Text Pro"/>
              </a:rPr>
              <a:t>Recommendation</a:t>
            </a:r>
            <a:endParaRPr lang="en-US" sz="1200"/>
          </a:p>
          <a:p>
            <a:pPr marL="171450" indent="-171450">
              <a:buFont typeface="Arial"/>
              <a:buChar char="•"/>
            </a:pPr>
            <a:r>
              <a:rPr lang="en-US" sz="1200" b="1" dirty="0">
                <a:solidFill>
                  <a:srgbClr val="000000"/>
                </a:solidFill>
                <a:latin typeface="Neue Haas Grotesk Text Pro"/>
              </a:rPr>
              <a:t>Clinical classification is only useful when combined with accessible, person-</a:t>
            </a:r>
            <a:r>
              <a:rPr lang="en-US" sz="1200" b="1" dirty="0" err="1">
                <a:solidFill>
                  <a:srgbClr val="000000"/>
                </a:solidFill>
                <a:latin typeface="Neue Haas Grotesk Text Pro"/>
              </a:rPr>
              <a:t>centred</a:t>
            </a:r>
            <a:r>
              <a:rPr lang="en-US" sz="1200" b="1" dirty="0">
                <a:solidFill>
                  <a:srgbClr val="000000"/>
                </a:solidFill>
                <a:latin typeface="Neue Haas Grotesk Text Pro"/>
              </a:rPr>
              <a:t> care pathways (Reed et al., 2019). </a:t>
            </a:r>
            <a:endParaRPr lang="en-US" sz="1200"/>
          </a:p>
          <a:p>
            <a:pPr marL="285750" indent="-285750" algn="ctr">
              <a:buFont typeface="Arial"/>
              <a:buChar char="•"/>
            </a:pPr>
            <a:endParaRPr lang="en-US" sz="1400" dirty="0"/>
          </a:p>
        </p:txBody>
      </p:sp>
      <p:sp>
        <p:nvSpPr>
          <p:cNvPr id="5" name="Rectangle: Rounded Corners 4">
            <a:extLst>
              <a:ext uri="{FF2B5EF4-FFF2-40B4-BE49-F238E27FC236}">
                <a16:creationId xmlns:a16="http://schemas.microsoft.com/office/drawing/2014/main" id="{D8E633D1-BD4E-ACCB-0B46-29261366ECC9}"/>
              </a:ext>
            </a:extLst>
          </p:cNvPr>
          <p:cNvSpPr/>
          <p:nvPr/>
        </p:nvSpPr>
        <p:spPr>
          <a:xfrm>
            <a:off x="5156356" y="1870291"/>
            <a:ext cx="2873830" cy="419462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dirty="0">
                <a:solidFill>
                  <a:srgbClr val="000000"/>
                </a:solidFill>
                <a:latin typeface="Neue Haas Grotesk Text Pro"/>
              </a:rPr>
              <a:t>   </a:t>
            </a:r>
            <a:endParaRPr lang="en-US">
              <a:solidFill>
                <a:srgbClr val="FFFFFF"/>
              </a:solidFill>
              <a:latin typeface="Avenir Next LT Pro"/>
            </a:endParaRPr>
          </a:p>
          <a:p>
            <a:r>
              <a:rPr lang="en-US" b="1" dirty="0">
                <a:solidFill>
                  <a:srgbClr val="000000"/>
                </a:solidFill>
                <a:latin typeface="Neue Haas Grotesk Text Pro"/>
              </a:rPr>
              <a:t>   Stigma   and   </a:t>
            </a:r>
            <a:endParaRPr lang="en-US">
              <a:solidFill>
                <a:srgbClr val="FFFFFF"/>
              </a:solidFill>
              <a:latin typeface="Avenir Next LT Pro"/>
            </a:endParaRPr>
          </a:p>
          <a:p>
            <a:r>
              <a:rPr lang="en-US" b="1">
                <a:solidFill>
                  <a:srgbClr val="000000"/>
                </a:solidFill>
                <a:latin typeface="Neue Haas Grotesk Text Pro"/>
              </a:rPr>
              <a:t>Inequality </a:t>
            </a:r>
            <a:endParaRPr lang="en-US"/>
          </a:p>
          <a:p>
            <a:endParaRPr lang="en-US" sz="1400" b="1" dirty="0">
              <a:solidFill>
                <a:srgbClr val="000000"/>
              </a:solidFill>
              <a:latin typeface="Neue Haas Grotesk Text Pro"/>
            </a:endParaRPr>
          </a:p>
          <a:p>
            <a:r>
              <a:rPr lang="en-US" sz="1400" b="1">
                <a:solidFill>
                  <a:srgbClr val="000000"/>
                </a:solidFill>
                <a:latin typeface="Neue Haas Grotesk Text Pro"/>
              </a:rPr>
              <a:t>P</a:t>
            </a:r>
            <a:r>
              <a:rPr lang="en-US" sz="1200" b="1">
                <a:solidFill>
                  <a:srgbClr val="000000"/>
                </a:solidFill>
                <a:latin typeface="Neue Haas Grotesk Text Pro"/>
              </a:rPr>
              <a:t>ublic stigma and a lack of mental health literacy can make depression treatment less acceptable and cause people to wait longer to seek help. </a:t>
            </a:r>
            <a:endParaRPr lang="en-US" sz="1200" dirty="0"/>
          </a:p>
          <a:p>
            <a:r>
              <a:rPr lang="en-US" sz="1200" b="1">
                <a:solidFill>
                  <a:srgbClr val="000000"/>
                </a:solidFill>
                <a:latin typeface="Neue Haas Grotesk Text Pro"/>
              </a:rPr>
              <a:t>Adults face disparities in access to mental health services due to geography, deprivation, and service design (Walsh et al., 2023). </a:t>
            </a:r>
            <a:endParaRPr lang="en-US" sz="1200" dirty="0"/>
          </a:p>
          <a:p>
            <a:r>
              <a:rPr lang="en-US" sz="1200" b="1" dirty="0">
                <a:solidFill>
                  <a:srgbClr val="000000"/>
                </a:solidFill>
                <a:latin typeface="Neue Haas Grotesk Text Pro"/>
              </a:rPr>
              <a:t>Socioeconomic, racial, and discrimination-related disparities are linked to poorer depression outcomes and unequal care (Silva et al., 2022; </a:t>
            </a:r>
            <a:r>
              <a:rPr lang="en-US" sz="1200" b="1" dirty="0" err="1">
                <a:solidFill>
                  <a:srgbClr val="000000"/>
                </a:solidFill>
                <a:latin typeface="Neue Haas Grotesk Text Pro"/>
              </a:rPr>
              <a:t>Moleiro</a:t>
            </a:r>
            <a:r>
              <a:rPr lang="en-US" sz="1200" b="1" dirty="0">
                <a:solidFill>
                  <a:srgbClr val="000000"/>
                </a:solidFill>
                <a:latin typeface="Neue Haas Grotesk Text Pro"/>
              </a:rPr>
              <a:t> and Pinto, 2025). </a:t>
            </a:r>
            <a:endParaRPr lang="en-US" sz="1200" dirty="0"/>
          </a:p>
          <a:p>
            <a:pPr algn="ctr"/>
            <a:endParaRPr lang="en-US" sz="1200" dirty="0"/>
          </a:p>
          <a:p>
            <a:pPr algn="ctr"/>
            <a:endParaRPr lang="en-US" sz="1200" dirty="0"/>
          </a:p>
        </p:txBody>
      </p:sp>
      <p:sp>
        <p:nvSpPr>
          <p:cNvPr id="6" name="Rectangle: Rounded Corners 5">
            <a:extLst>
              <a:ext uri="{FF2B5EF4-FFF2-40B4-BE49-F238E27FC236}">
                <a16:creationId xmlns:a16="http://schemas.microsoft.com/office/drawing/2014/main" id="{A1D72013-DF3E-35CE-1B2A-B23DD6C070F3}"/>
              </a:ext>
            </a:extLst>
          </p:cNvPr>
          <p:cNvSpPr/>
          <p:nvPr/>
        </p:nvSpPr>
        <p:spPr>
          <a:xfrm>
            <a:off x="8297122" y="1661571"/>
            <a:ext cx="2670628" cy="440508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a:solidFill>
                  <a:srgbClr val="000000"/>
                </a:solidFill>
                <a:latin typeface="Neue Haas Grotesk Text Pro"/>
              </a:rPr>
              <a:t>        Services for underserved</a:t>
            </a:r>
            <a:endParaRPr lang="en-US" sz="1200">
              <a:solidFill>
                <a:srgbClr val="FFFFFF"/>
              </a:solidFill>
              <a:latin typeface="Avenir Next LT Pro"/>
            </a:endParaRPr>
          </a:p>
          <a:p>
            <a:pPr marL="171450" indent="-171450">
              <a:buFont typeface="Arial"/>
              <a:buChar char="•"/>
            </a:pPr>
            <a:r>
              <a:rPr lang="en-US" sz="1200" b="1">
                <a:solidFill>
                  <a:srgbClr val="000000"/>
                </a:solidFill>
                <a:latin typeface="Neue Haas Grotesk Text Pro"/>
              </a:rPr>
              <a:t> adults should focus on early intervention, culturally responsive assessment, and equitable access. </a:t>
            </a:r>
            <a:endParaRPr lang="en-US" sz="1200"/>
          </a:p>
          <a:p>
            <a:pPr marL="171450" indent="-171450">
              <a:buFont typeface="Arial"/>
              <a:buChar char="•"/>
            </a:pPr>
            <a:r>
              <a:rPr lang="en-US" sz="1200" b="1" dirty="0">
                <a:solidFill>
                  <a:srgbClr val="000000"/>
                </a:solidFill>
                <a:latin typeface="Neue Haas Grotesk Text Pro"/>
              </a:rPr>
              <a:t>Stigma should be addressed through education, compassionate communication, and recovery-focused care (Lasalvia, </a:t>
            </a:r>
            <a:r>
              <a:rPr lang="en-US" sz="1200" b="1" dirty="0" err="1">
                <a:solidFill>
                  <a:srgbClr val="000000"/>
                </a:solidFill>
                <a:latin typeface="Neue Haas Grotesk Text Pro"/>
              </a:rPr>
              <a:t>Tansella</a:t>
            </a:r>
            <a:r>
              <a:rPr lang="en-US" sz="1200" b="1" dirty="0">
                <a:solidFill>
                  <a:srgbClr val="000000"/>
                </a:solidFill>
                <a:latin typeface="Neue Haas Grotesk Text Pro"/>
              </a:rPr>
              <a:t>, and Thornicroft, 2013; Nakao and Takeuchi, 2018). </a:t>
            </a:r>
            <a:endParaRPr lang="en-US" sz="1200"/>
          </a:p>
          <a:p>
            <a:pPr marL="171450" indent="-171450" algn="ctr">
              <a:buFont typeface="Arial"/>
              <a:buChar char="•"/>
            </a:pPr>
            <a:r>
              <a:rPr lang="en-US" sz="1200" b="1" dirty="0">
                <a:solidFill>
                  <a:srgbClr val="000000"/>
                </a:solidFill>
                <a:latin typeface="Neue Haas Grotesk Text Pro"/>
              </a:rPr>
              <a:t>Future policy should focus on the social determinants of depression rather than just the symptoms themselves (Patel et al., 2018; </a:t>
            </a:r>
            <a:r>
              <a:rPr lang="en-US" sz="1200" b="1" dirty="0" err="1">
                <a:solidFill>
                  <a:srgbClr val="000000"/>
                </a:solidFill>
                <a:latin typeface="Neue Haas Grotesk Text Pro"/>
              </a:rPr>
              <a:t>Moleiro</a:t>
            </a:r>
            <a:r>
              <a:rPr lang="en-US" sz="1200" b="1" dirty="0">
                <a:solidFill>
                  <a:srgbClr val="000000"/>
                </a:solidFill>
                <a:latin typeface="Neue Haas Grotesk Text Pro"/>
              </a:rPr>
              <a:t> and Pinto, 2025).</a:t>
            </a:r>
            <a:endParaRPr lang="en-US" sz="1200"/>
          </a:p>
        </p:txBody>
      </p:sp>
    </p:spTree>
    <p:extLst>
      <p:ext uri="{BB962C8B-B14F-4D97-AF65-F5344CB8AC3E}">
        <p14:creationId xmlns:p14="http://schemas.microsoft.com/office/powerpoint/2010/main" val="1096048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E2A99-8CE4-400D-2665-D21C22E62AEA}"/>
              </a:ext>
            </a:extLst>
          </p:cNvPr>
          <p:cNvSpPr>
            <a:spLocks noGrp="1"/>
          </p:cNvSpPr>
          <p:nvPr>
            <p:ph type="title"/>
          </p:nvPr>
        </p:nvSpPr>
        <p:spPr>
          <a:xfrm>
            <a:off x="1517904" y="1155340"/>
            <a:ext cx="9629468" cy="4724007"/>
          </a:xfrm>
        </p:spPr>
        <p:txBody>
          <a:bodyPr>
            <a:normAutofit fontScale="90000"/>
          </a:bodyPr>
          <a:lstStyle/>
          <a:p>
            <a:r>
              <a:rPr lang="en-US" sz="1800" b="1">
                <a:highlight>
                  <a:srgbClr val="FFFFFF"/>
                </a:highlight>
                <a:latin typeface="Arial Nova"/>
              </a:rPr>
              <a:t>                                                                               Reference List</a:t>
            </a:r>
            <a:endParaRPr lang="en-US" sz="1800" b="1">
              <a:cs typeface="Aharoni"/>
            </a:endParaRPr>
          </a:p>
          <a:p>
            <a:br>
              <a:rPr lang="en-US" sz="1200" b="1" dirty="0">
                <a:highlight>
                  <a:srgbClr val="FFFFFF"/>
                </a:highlight>
                <a:latin typeface="Arial Nova"/>
              </a:rPr>
            </a:br>
            <a:r>
              <a:rPr lang="en-US" sz="1200" b="1">
                <a:highlight>
                  <a:srgbClr val="FFFFFF"/>
                </a:highlight>
                <a:latin typeface="Arial Nova"/>
              </a:rPr>
              <a:t>Cook, B.L., Wang, J., Desai, M., Knapp, M. and Donohue, J.M. (2019) ‘Disparities in access to depression treatment among adults’, </a:t>
            </a:r>
            <a:r>
              <a:rPr lang="en-US" sz="1200" b="1" i="1">
                <a:highlight>
                  <a:srgbClr val="FFFFFF"/>
                </a:highlight>
                <a:latin typeface="Arial Nova"/>
              </a:rPr>
              <a:t>Health Affairs</a:t>
            </a:r>
            <a:r>
              <a:rPr lang="en-US" sz="1200" b="1">
                <a:highlight>
                  <a:srgbClr val="FFFFFF"/>
                </a:highlight>
                <a:latin typeface="Arial Nova"/>
              </a:rPr>
              <a:t>, 38(3), pp. 1-9.</a:t>
            </a:r>
            <a:br>
              <a:rPr lang="en-US" sz="1200" b="1" dirty="0">
                <a:highlight>
                  <a:srgbClr val="FFFFFF"/>
                </a:highlight>
                <a:latin typeface="Arial Nova"/>
              </a:rPr>
            </a:br>
            <a:r>
              <a:rPr lang="en-US" sz="1200" b="1" dirty="0">
                <a:highlight>
                  <a:srgbClr val="FFFFFF"/>
                </a:highlight>
                <a:latin typeface="Arial Nova"/>
              </a:rPr>
              <a:t> </a:t>
            </a:r>
            <a:endParaRPr lang="en-US" sz="1200">
              <a:cs typeface="Aharoni"/>
            </a:endParaRPr>
          </a:p>
          <a:p>
            <a:r>
              <a:rPr lang="en-US" sz="1200" b="1">
                <a:highlight>
                  <a:srgbClr val="FFFFFF"/>
                </a:highlight>
                <a:latin typeface="Arial Nova"/>
              </a:rPr>
              <a:t>Gaebel, W., Stricker, J. and Kerst, A. (2023) ‘ICD-11 and mental disorders: important changes, controversies, and future directions’, </a:t>
            </a:r>
            <a:r>
              <a:rPr lang="en-US" sz="1200" b="1" i="1">
                <a:highlight>
                  <a:srgbClr val="FFFFFF"/>
                </a:highlight>
                <a:latin typeface="Arial Nova"/>
              </a:rPr>
              <a:t>Frontiers in Psychiatry</a:t>
            </a:r>
            <a:r>
              <a:rPr lang="en-US" sz="1200" b="1">
                <a:highlight>
                  <a:srgbClr val="FFFFFF"/>
                </a:highlight>
                <a:latin typeface="Arial Nova"/>
              </a:rPr>
              <a:t>, 14, 1279248.</a:t>
            </a:r>
            <a:br>
              <a:rPr lang="en-US" sz="1200" b="1" dirty="0">
                <a:highlight>
                  <a:srgbClr val="FFFFFF"/>
                </a:highlight>
                <a:latin typeface="Arial Nova"/>
              </a:rPr>
            </a:br>
            <a:r>
              <a:rPr lang="en-US" sz="1200" b="1" dirty="0">
                <a:highlight>
                  <a:srgbClr val="FFFFFF"/>
                </a:highlight>
                <a:latin typeface="Arial Nova"/>
              </a:rPr>
              <a:t> </a:t>
            </a:r>
            <a:endParaRPr lang="en-US" sz="1200">
              <a:cs typeface="Aharoni"/>
            </a:endParaRPr>
          </a:p>
          <a:p>
            <a:r>
              <a:rPr lang="en-US" sz="1200" b="1" dirty="0">
                <a:highlight>
                  <a:srgbClr val="FFFFFF"/>
                </a:highlight>
                <a:latin typeface="Arial Nova"/>
              </a:rPr>
              <a:t>Lasalvia, A., </a:t>
            </a:r>
            <a:r>
              <a:rPr lang="en-US" sz="1200" b="1" dirty="0" err="1">
                <a:highlight>
                  <a:srgbClr val="FFFFFF"/>
                </a:highlight>
                <a:latin typeface="Arial Nova"/>
              </a:rPr>
              <a:t>Tansella</a:t>
            </a:r>
            <a:r>
              <a:rPr lang="en-US" sz="1200" b="1" dirty="0">
                <a:highlight>
                  <a:srgbClr val="FFFFFF"/>
                </a:highlight>
                <a:latin typeface="Arial Nova"/>
              </a:rPr>
              <a:t>, M. and Thornicroft, G. (2013) ‘The stigma of mental disorders: A millennia-long history of social exclusion and prejudices’, </a:t>
            </a:r>
            <a:r>
              <a:rPr lang="en-US" sz="1200" b="1" i="1" dirty="0">
                <a:highlight>
                  <a:srgbClr val="FFFFFF"/>
                </a:highlight>
                <a:latin typeface="Arial Nova"/>
              </a:rPr>
              <a:t>Acta </a:t>
            </a:r>
            <a:r>
              <a:rPr lang="en-US" sz="1200" b="1" i="1" dirty="0" err="1">
                <a:highlight>
                  <a:srgbClr val="FFFFFF"/>
                </a:highlight>
                <a:latin typeface="Arial Nova"/>
              </a:rPr>
              <a:t>Psychiatrica</a:t>
            </a:r>
            <a:r>
              <a:rPr lang="en-US" sz="1200" b="1" i="1" dirty="0">
                <a:highlight>
                  <a:srgbClr val="FFFFFF"/>
                </a:highlight>
                <a:latin typeface="Arial Nova"/>
              </a:rPr>
              <a:t> Scandinavica</a:t>
            </a:r>
            <a:r>
              <a:rPr lang="en-US" sz="1200" b="1" dirty="0">
                <a:highlight>
                  <a:srgbClr val="FFFFFF"/>
                </a:highlight>
                <a:latin typeface="Arial Nova"/>
              </a:rPr>
              <a:t>, 127(6), pp. 421-428.</a:t>
            </a:r>
            <a:br>
              <a:rPr lang="en-US" sz="1200" b="1" dirty="0">
                <a:highlight>
                  <a:srgbClr val="FFFFFF"/>
                </a:highlight>
                <a:latin typeface="Arial Nova"/>
              </a:rPr>
            </a:br>
            <a:r>
              <a:rPr lang="en-US" sz="1200" b="1" dirty="0">
                <a:highlight>
                  <a:srgbClr val="FFFFFF"/>
                </a:highlight>
                <a:latin typeface="Arial Nova"/>
              </a:rPr>
              <a:t> </a:t>
            </a:r>
            <a:endParaRPr lang="en-US" sz="1200">
              <a:cs typeface="Aharoni"/>
            </a:endParaRPr>
          </a:p>
          <a:p>
            <a:r>
              <a:rPr lang="en-US" sz="1200" b="1" dirty="0" err="1">
                <a:highlight>
                  <a:srgbClr val="FFFFFF"/>
                </a:highlight>
                <a:latin typeface="Arial Nova"/>
              </a:rPr>
              <a:t>Moleiro</a:t>
            </a:r>
            <a:r>
              <a:rPr lang="en-US" sz="1200" b="1" dirty="0">
                <a:highlight>
                  <a:srgbClr val="FFFFFF"/>
                </a:highlight>
                <a:latin typeface="Arial Nova"/>
              </a:rPr>
              <a:t>, C. and Pinto, N. (2025) ‘Discrimination, depression, and anxiety among adults: a longitudinal analysis’, </a:t>
            </a:r>
            <a:r>
              <a:rPr lang="en-US" sz="1200" b="1" i="1" dirty="0">
                <a:highlight>
                  <a:srgbClr val="FFFFFF"/>
                </a:highlight>
                <a:latin typeface="Arial Nova"/>
              </a:rPr>
              <a:t>Social Psychiatry and Psychiatric Epidemiology</a:t>
            </a:r>
            <a:r>
              <a:rPr lang="en-US" sz="1200" b="1" dirty="0">
                <a:highlight>
                  <a:srgbClr val="FFFFFF"/>
                </a:highlight>
                <a:latin typeface="Arial Nova"/>
              </a:rPr>
              <a:t>, 60(4), pp. 655-667.</a:t>
            </a:r>
            <a:br>
              <a:rPr lang="en-US" sz="1200" b="1" dirty="0">
                <a:highlight>
                  <a:srgbClr val="FFFFFF"/>
                </a:highlight>
                <a:latin typeface="Arial Nova"/>
              </a:rPr>
            </a:br>
            <a:r>
              <a:rPr lang="en-US" sz="1200" b="1" dirty="0">
                <a:highlight>
                  <a:srgbClr val="FFFFFF"/>
                </a:highlight>
                <a:latin typeface="Arial Nova"/>
              </a:rPr>
              <a:t> </a:t>
            </a:r>
            <a:endParaRPr lang="en-US" sz="1200">
              <a:cs typeface="Aharoni"/>
            </a:endParaRPr>
          </a:p>
          <a:p>
            <a:r>
              <a:rPr lang="en-US" sz="1200" b="1">
                <a:highlight>
                  <a:srgbClr val="FFFFFF"/>
                </a:highlight>
                <a:latin typeface="Arial Nova"/>
              </a:rPr>
              <a:t>Nakao, T. and Takeuchi, T. (2018) ‘A brief survey of public knowledge and stigma towards depression’, </a:t>
            </a:r>
            <a:r>
              <a:rPr lang="en-US" sz="1200" b="1" i="1">
                <a:highlight>
                  <a:srgbClr val="FFFFFF"/>
                </a:highlight>
                <a:latin typeface="Arial Nova"/>
              </a:rPr>
              <a:t>Journal of Clinical Medicine Research</a:t>
            </a:r>
            <a:r>
              <a:rPr lang="en-US" sz="1200" b="1">
                <a:highlight>
                  <a:srgbClr val="FFFFFF"/>
                </a:highlight>
                <a:latin typeface="Arial Nova"/>
              </a:rPr>
              <a:t>, 10(3), pp. 202-209.</a:t>
            </a:r>
            <a:br>
              <a:rPr lang="en-US" sz="1200" b="1" dirty="0">
                <a:highlight>
                  <a:srgbClr val="FFFFFF"/>
                </a:highlight>
                <a:latin typeface="Arial Nova"/>
              </a:rPr>
            </a:br>
            <a:r>
              <a:rPr lang="en-US" sz="1200" b="1" dirty="0">
                <a:highlight>
                  <a:srgbClr val="FFFFFF"/>
                </a:highlight>
                <a:latin typeface="Arial Nova"/>
              </a:rPr>
              <a:t> </a:t>
            </a:r>
            <a:endParaRPr lang="en-US" sz="1200">
              <a:cs typeface="Aharoni"/>
            </a:endParaRPr>
          </a:p>
          <a:p>
            <a:r>
              <a:rPr lang="en-US" sz="1200" b="1">
                <a:highlight>
                  <a:srgbClr val="FFFFFF"/>
                </a:highlight>
                <a:latin typeface="Arial Nova"/>
              </a:rPr>
              <a:t>Park, L.T. and Zarate, C.A. (2019) ‘Depression in the primary care setting’, </a:t>
            </a:r>
            <a:r>
              <a:rPr lang="en-US" sz="1200" b="1" i="1">
                <a:highlight>
                  <a:srgbClr val="FFFFFF"/>
                </a:highlight>
                <a:latin typeface="Arial Nova"/>
              </a:rPr>
              <a:t>New England Journal of Medicine</a:t>
            </a:r>
            <a:r>
              <a:rPr lang="en-US" sz="1200" b="1">
                <a:highlight>
                  <a:srgbClr val="FFFFFF"/>
                </a:highlight>
                <a:latin typeface="Arial Nova"/>
              </a:rPr>
              <a:t>, 380(6), pp. 559-568.</a:t>
            </a:r>
            <a:endParaRPr lang="en-US" sz="1200">
              <a:cs typeface="Aharoni"/>
            </a:endParaRPr>
          </a:p>
          <a:p>
            <a:r>
              <a:rPr lang="en-US" sz="1200" b="1">
                <a:highlight>
                  <a:srgbClr val="FFFFFF"/>
                </a:highlight>
                <a:latin typeface="Arial Nova"/>
              </a:rPr>
              <a:t>Patel, V., Saxena, S., Lund, C. et al. (2018) ‘The Lancet Commission on global mental health and sustainable development’, </a:t>
            </a:r>
            <a:r>
              <a:rPr lang="en-US" sz="1200" b="1" i="1">
                <a:highlight>
                  <a:srgbClr val="FFFFFF"/>
                </a:highlight>
                <a:latin typeface="Arial Nova"/>
              </a:rPr>
              <a:t>The Lancet</a:t>
            </a:r>
            <a:r>
              <a:rPr lang="en-US" sz="1200" b="1">
                <a:highlight>
                  <a:srgbClr val="FFFFFF"/>
                </a:highlight>
                <a:latin typeface="Arial Nova"/>
              </a:rPr>
              <a:t>, 392(10157), pp. 1553-1598.</a:t>
            </a:r>
            <a:br>
              <a:rPr lang="en-US" sz="1200" b="1" dirty="0">
                <a:highlight>
                  <a:srgbClr val="FFFFFF"/>
                </a:highlight>
                <a:latin typeface="Arial Nova"/>
              </a:rPr>
            </a:br>
            <a:r>
              <a:rPr lang="en-US" sz="1200" b="1" dirty="0">
                <a:highlight>
                  <a:srgbClr val="FFFFFF"/>
                </a:highlight>
                <a:latin typeface="Arial Nova"/>
              </a:rPr>
              <a:t> </a:t>
            </a:r>
            <a:endParaRPr lang="en-US" sz="1200">
              <a:cs typeface="Aharoni"/>
            </a:endParaRPr>
          </a:p>
          <a:p>
            <a:r>
              <a:rPr lang="en-US" sz="1200" b="1" dirty="0">
                <a:highlight>
                  <a:srgbClr val="FFFFFF"/>
                </a:highlight>
                <a:latin typeface="Arial Nova"/>
              </a:rPr>
              <a:t>Reed, G.M., First, M.B., Kogan, C.S. et al. (2019) ‘Innovations and changes in the ICD-11 classification of mental, </a:t>
            </a:r>
            <a:r>
              <a:rPr lang="en-US" sz="1200" b="1" dirty="0" err="1">
                <a:highlight>
                  <a:srgbClr val="FFFFFF"/>
                </a:highlight>
                <a:latin typeface="Arial Nova"/>
              </a:rPr>
              <a:t>behavioural</a:t>
            </a:r>
            <a:r>
              <a:rPr lang="en-US" sz="1200" b="1" dirty="0">
                <a:highlight>
                  <a:srgbClr val="FFFFFF"/>
                </a:highlight>
                <a:latin typeface="Arial Nova"/>
              </a:rPr>
              <a:t> and neurodevelopmental disorders’, </a:t>
            </a:r>
            <a:r>
              <a:rPr lang="en-US" sz="1200" b="1" i="1" dirty="0">
                <a:highlight>
                  <a:srgbClr val="FFFFFF"/>
                </a:highlight>
                <a:latin typeface="Arial Nova"/>
              </a:rPr>
              <a:t>World Psychiatry</a:t>
            </a:r>
            <a:r>
              <a:rPr lang="en-US" sz="1200" b="1" dirty="0">
                <a:highlight>
                  <a:srgbClr val="FFFFFF"/>
                </a:highlight>
                <a:latin typeface="Arial Nova"/>
              </a:rPr>
              <a:t>, 18(1), pp. 3-19.</a:t>
            </a:r>
            <a:br>
              <a:rPr lang="en-US" sz="1200" b="1" dirty="0">
                <a:highlight>
                  <a:srgbClr val="FFFFFF"/>
                </a:highlight>
                <a:latin typeface="Arial Nova"/>
              </a:rPr>
            </a:br>
            <a:r>
              <a:rPr lang="en-US" sz="1200" b="1" dirty="0">
                <a:highlight>
                  <a:srgbClr val="FFFFFF"/>
                </a:highlight>
                <a:latin typeface="Arial Nova"/>
              </a:rPr>
              <a:t> </a:t>
            </a:r>
            <a:endParaRPr lang="en-US" sz="1200">
              <a:cs typeface="Aharoni"/>
            </a:endParaRPr>
          </a:p>
          <a:p>
            <a:r>
              <a:rPr lang="en-US" sz="1200" b="1" dirty="0">
                <a:highlight>
                  <a:srgbClr val="FFFFFF"/>
                </a:highlight>
                <a:latin typeface="Arial Nova"/>
              </a:rPr>
              <a:t>         </a:t>
            </a:r>
            <a:br>
              <a:rPr lang="en-US" sz="1200" b="1" dirty="0">
                <a:highlight>
                  <a:srgbClr val="FFFFFF"/>
                </a:highlight>
                <a:latin typeface="Arial Nova"/>
              </a:rPr>
            </a:br>
            <a:r>
              <a:rPr lang="en-US" sz="1200" b="1">
                <a:highlight>
                  <a:srgbClr val="FFFFFF"/>
                </a:highlight>
                <a:latin typeface="Arial Nova"/>
              </a:rPr>
              <a:t>  Silva, M., Sena, M., Demarzo, M. et al. (2022) ‘Socioeconomic and racial/ethnic inequalities in depression care’, </a:t>
            </a:r>
            <a:r>
              <a:rPr lang="en-US" sz="1200" b="1" i="1">
                <a:highlight>
                  <a:srgbClr val="FFFFFF"/>
                </a:highlight>
                <a:latin typeface="Arial Nova"/>
              </a:rPr>
              <a:t>International Journal for Equity in Health</a:t>
            </a:r>
            <a:r>
              <a:rPr lang="en-US" sz="1200" b="1">
                <a:highlight>
                  <a:srgbClr val="FFFFFF"/>
                </a:highlight>
                <a:latin typeface="Arial Nova"/>
              </a:rPr>
              <a:t>, 21, 154.</a:t>
            </a:r>
            <a:endParaRPr lang="en-US" sz="1200">
              <a:cs typeface="Aharoni"/>
            </a:endParaRPr>
          </a:p>
          <a:p>
            <a:r>
              <a:rPr lang="en-US" sz="1200" b="1">
                <a:highlight>
                  <a:srgbClr val="FFFFFF"/>
                </a:highlight>
                <a:latin typeface="Arial Nova"/>
              </a:rPr>
              <a:t>Walsh, S., Higgitt, A., Jones, J. and colleagues (2023) ‘Understanding inequalities in access to adult mental health services in the UK: A systematic mapping review’, </a:t>
            </a:r>
            <a:r>
              <a:rPr lang="en-US" sz="1200" b="1" i="1">
                <a:highlight>
                  <a:srgbClr val="FFFFFF"/>
                </a:highlight>
                <a:latin typeface="Arial Nova"/>
              </a:rPr>
              <a:t>BMJ Open</a:t>
            </a:r>
            <a:r>
              <a:rPr lang="en-US" sz="1200" b="1">
                <a:highlight>
                  <a:srgbClr val="FFFFFF"/>
                </a:highlight>
                <a:latin typeface="Arial Nova"/>
              </a:rPr>
              <a:t>, 13, e074767.</a:t>
            </a:r>
            <a:endParaRPr lang="en-US"/>
          </a:p>
          <a:p>
            <a:br>
              <a:rPr lang="en-US" dirty="0"/>
            </a:br>
            <a:endParaRPr lang="en-US" dirty="0"/>
          </a:p>
        </p:txBody>
      </p:sp>
    </p:spTree>
    <p:extLst>
      <p:ext uri="{BB962C8B-B14F-4D97-AF65-F5344CB8AC3E}">
        <p14:creationId xmlns:p14="http://schemas.microsoft.com/office/powerpoint/2010/main" val="3333055535"/>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PrismaticVTI</vt:lpstr>
      <vt:lpstr>Name Shabana Tabasum  Student no 2331699   Module number BMHP 6029  psychopathological classification  &amp; provision  Module leader Neale Haddon.</vt:lpstr>
      <vt:lpstr>PowerPoint Presentation</vt:lpstr>
      <vt:lpstr>PowerPoint Presentation</vt:lpstr>
      <vt:lpstr>                                                                               Reference List  Cook, B.L., Wang, J., Desai, M., Knapp, M. and Donohue, J.M. (2019) ‘Disparities in access to depression treatment among adults’, Health Affairs, 38(3), pp. 1-9.   Gaebel, W., Stricker, J. and Kerst, A. (2023) ‘ICD-11 and mental disorders: important changes, controversies, and future directions’, Frontiers in Psychiatry, 14, 1279248.   Lasalvia, A., Tansella, M. and Thornicroft, G. (2013) ‘The stigma of mental disorders: A millennia-long history of social exclusion and prejudices’, Acta Psychiatrica Scandinavica, 127(6), pp. 421-428.   Moleiro, C. and Pinto, N. (2025) ‘Discrimination, depression, and anxiety among adults: a longitudinal analysis’, Social Psychiatry and Psychiatric Epidemiology, 60(4), pp. 655-667.   Nakao, T. and Takeuchi, T. (2018) ‘A brief survey of public knowledge and stigma towards depression’, Journal of Clinical Medicine Research, 10(3), pp. 202-209.   Park, L.T. and Zarate, C.A. (2019) ‘Depression in the primary care setting’, New England Journal of Medicine, 380(6), pp. 559-568. Patel, V., Saxena, S., Lund, C. et al. (2018) ‘The Lancet Commission on global mental health and sustainable development’, The Lancet, 392(10157), pp. 1553-1598.   Reed, G.M., First, M.B., Kogan, C.S. et al. (2019) ‘Innovations and changes in the ICD-11 classification of mental, behavioural and neurodevelopmental disorders’, World Psychiatry, 18(1), pp. 3-19.               Silva, M., Sena, M., Demarzo, M. et al. (2022) ‘Socioeconomic and racial/ethnic inequalities in depression care’, International Journal for Equity in Health, 21, 154. Walsh, S., Higgitt, A., Jones, J. and colleagues (2023) ‘Understanding inequalities in access to adult mental health services in the UK: A systematic mapping review’, BMJ Open, 13, e074767.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326</cp:revision>
  <dcterms:created xsi:type="dcterms:W3CDTF">2026-06-30T22:21:46Z</dcterms:created>
  <dcterms:modified xsi:type="dcterms:W3CDTF">2026-06-30T23:42:32Z</dcterms:modified>
</cp:coreProperties>
</file>