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7" r:id="rId5"/>
    <p:sldId id="258" r:id="rId6"/>
    <p:sldId id="298" r:id="rId7"/>
    <p:sldId id="299" r:id="rId8"/>
    <p:sldId id="300" r:id="rId9"/>
    <p:sldId id="317" r:id="rId10"/>
    <p:sldId id="318" r:id="rId11"/>
    <p:sldId id="319" r:id="rId12"/>
    <p:sldId id="326" r:id="rId13"/>
    <p:sldId id="327" r:id="rId14"/>
    <p:sldId id="328" r:id="rId15"/>
    <p:sldId id="329" r:id="rId16"/>
    <p:sldId id="330" r:id="rId17"/>
    <p:sldId id="331" r:id="rId18"/>
    <p:sldId id="332" r:id="rId19"/>
    <p:sldId id="333" r:id="rId20"/>
    <p:sldId id="334" r:id="rId21"/>
    <p:sldId id="335" r:id="rId22"/>
    <p:sldId id="347" r:id="rId23"/>
    <p:sldId id="348" r:id="rId24"/>
    <p:sldId id="336" r:id="rId25"/>
    <p:sldId id="337" r:id="rId26"/>
    <p:sldId id="338" r:id="rId27"/>
    <p:sldId id="339" r:id="rId28"/>
    <p:sldId id="340" r:id="rId29"/>
    <p:sldId id="324" r:id="rId30"/>
    <p:sldId id="341" r:id="rId31"/>
    <p:sldId id="342" r:id="rId32"/>
    <p:sldId id="343" r:id="rId33"/>
    <p:sldId id="344" r:id="rId34"/>
    <p:sldId id="345" r:id="rId35"/>
    <p:sldId id="346" r:id="rId36"/>
    <p:sldId id="325"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D644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671212-1A69-4AFE-BCD3-25F0A6C2E1E6}" v="4" vWet="6" dt="2023-09-17T13:50:17.168"/>
    <p1510:client id="{CE55C19B-07AE-481F-A21F-59C26FCB7A7C}" v="1109" dt="2023-09-17T14:27:39.914"/>
    <p1510:client id="{D38BA444-71BC-4521-804A-142174181846}" v="29" dt="2023-09-17T13:43:36.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0" d="100"/>
          <a:sy n="110" d="100"/>
        </p:scale>
        <p:origin x="588" y="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E936B4-D993-4BBD-8226-9B70A6C3082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GB"/>
        </a:p>
      </dgm:t>
    </dgm:pt>
    <dgm:pt modelId="{C3879868-4B2D-4EAF-A8AB-B58EED30406D}">
      <dgm:prSet phldrT="[Text]" custT="1"/>
      <dgm:spPr/>
      <dgm:t>
        <a:bodyPr/>
        <a:lstStyle/>
        <a:p>
          <a:r>
            <a:rPr lang="en-GB" sz="2400" b="1" err="1"/>
            <a:t>Llythrennedd</a:t>
          </a:r>
          <a:endParaRPr lang="en-GB" sz="2400" b="1"/>
        </a:p>
      </dgm:t>
    </dgm:pt>
    <dgm:pt modelId="{4AF6FF63-58DD-4B40-AC0D-396D50CA4D2C}" type="parTrans" cxnId="{545763C3-A805-4106-BE50-D31A0465CA0E}">
      <dgm:prSet/>
      <dgm:spPr/>
      <dgm:t>
        <a:bodyPr/>
        <a:lstStyle/>
        <a:p>
          <a:endParaRPr lang="en-GB"/>
        </a:p>
      </dgm:t>
    </dgm:pt>
    <dgm:pt modelId="{F4FD6C1C-C12B-456E-9196-FDC98B154AA9}" type="sibTrans" cxnId="{545763C3-A805-4106-BE50-D31A0465CA0E}">
      <dgm:prSet/>
      <dgm:spPr/>
      <dgm:t>
        <a:bodyPr/>
        <a:lstStyle/>
        <a:p>
          <a:endParaRPr lang="en-GB"/>
        </a:p>
      </dgm:t>
    </dgm:pt>
    <dgm:pt modelId="{A4E67039-0F9A-4623-A37C-FA11DFF80491}">
      <dgm:prSet phldrT="[Text]"/>
      <dgm:spPr/>
      <dgm:t>
        <a:bodyPr/>
        <a:lstStyle/>
        <a:p>
          <a:r>
            <a:rPr lang="en-GB" err="1"/>
            <a:t>Darllen</a:t>
          </a:r>
          <a:endParaRPr lang="en-GB"/>
        </a:p>
      </dgm:t>
    </dgm:pt>
    <dgm:pt modelId="{86452DEB-5AA0-496B-AD6A-BB2AA700F1B1}" type="parTrans" cxnId="{152E1CDE-D523-4203-A0B3-289E8EC8A923}">
      <dgm:prSet/>
      <dgm:spPr/>
      <dgm:t>
        <a:bodyPr/>
        <a:lstStyle/>
        <a:p>
          <a:endParaRPr lang="en-GB"/>
        </a:p>
      </dgm:t>
    </dgm:pt>
    <dgm:pt modelId="{B26DD2DB-E31A-4863-BA1D-79DC7DB0E96E}" type="sibTrans" cxnId="{152E1CDE-D523-4203-A0B3-289E8EC8A923}">
      <dgm:prSet/>
      <dgm:spPr/>
      <dgm:t>
        <a:bodyPr/>
        <a:lstStyle/>
        <a:p>
          <a:endParaRPr lang="en-GB"/>
        </a:p>
      </dgm:t>
    </dgm:pt>
    <dgm:pt modelId="{58197014-5ED8-4AE8-BAAF-EC3CEDE94019}">
      <dgm:prSet phldrT="[Text]"/>
      <dgm:spPr/>
      <dgm:t>
        <a:bodyPr/>
        <a:lstStyle/>
        <a:p>
          <a:r>
            <a:rPr lang="en-GB" err="1"/>
            <a:t>Siarad</a:t>
          </a:r>
          <a:endParaRPr lang="en-GB"/>
        </a:p>
      </dgm:t>
    </dgm:pt>
    <dgm:pt modelId="{44D59B78-06EE-4FBB-8AB2-68613DC679FF}" type="parTrans" cxnId="{932D31DA-A3C2-4C8D-A55D-BCBB55F70629}">
      <dgm:prSet/>
      <dgm:spPr/>
      <dgm:t>
        <a:bodyPr/>
        <a:lstStyle/>
        <a:p>
          <a:endParaRPr lang="en-GB"/>
        </a:p>
      </dgm:t>
    </dgm:pt>
    <dgm:pt modelId="{87483227-0592-4135-8E56-0025D35874F1}" type="sibTrans" cxnId="{932D31DA-A3C2-4C8D-A55D-BCBB55F70629}">
      <dgm:prSet/>
      <dgm:spPr/>
      <dgm:t>
        <a:bodyPr/>
        <a:lstStyle/>
        <a:p>
          <a:endParaRPr lang="en-GB"/>
        </a:p>
      </dgm:t>
    </dgm:pt>
    <dgm:pt modelId="{67BEC8DD-D793-46DE-8DE3-31F305D92ADC}">
      <dgm:prSet phldrT="[Text]" custT="1"/>
      <dgm:spPr>
        <a:solidFill>
          <a:srgbClr val="92D050"/>
        </a:solidFill>
      </dgm:spPr>
      <dgm:t>
        <a:bodyPr/>
        <a:lstStyle/>
        <a:p>
          <a:endParaRPr lang="en-GB" sz="1800"/>
        </a:p>
        <a:p>
          <a:r>
            <a:rPr lang="en-GB" sz="2800" b="1" err="1"/>
            <a:t>Rhifedd</a:t>
          </a:r>
          <a:endParaRPr lang="en-GB" sz="2800" b="1"/>
        </a:p>
        <a:p>
          <a:endParaRPr lang="en-GB" sz="1800"/>
        </a:p>
      </dgm:t>
    </dgm:pt>
    <dgm:pt modelId="{37911FBF-2787-4403-B210-9E38A2249C53}" type="parTrans" cxnId="{6E22FE4F-DCE3-42BB-9A6B-E51F1B1AF2B5}">
      <dgm:prSet/>
      <dgm:spPr/>
      <dgm:t>
        <a:bodyPr/>
        <a:lstStyle/>
        <a:p>
          <a:endParaRPr lang="en-GB"/>
        </a:p>
      </dgm:t>
    </dgm:pt>
    <dgm:pt modelId="{8DDDD277-B7E3-4B3B-964B-CD77510FCBC5}" type="sibTrans" cxnId="{6E22FE4F-DCE3-42BB-9A6B-E51F1B1AF2B5}">
      <dgm:prSet/>
      <dgm:spPr/>
      <dgm:t>
        <a:bodyPr/>
        <a:lstStyle/>
        <a:p>
          <a:endParaRPr lang="en-GB"/>
        </a:p>
      </dgm:t>
    </dgm:pt>
    <dgm:pt modelId="{9CE08F3E-E943-434A-B677-CF8358649134}">
      <dgm:prSet phldrT="[Text]" custT="1"/>
      <dgm:spPr>
        <a:solidFill>
          <a:srgbClr val="92D050"/>
        </a:solidFill>
      </dgm:spPr>
      <dgm:t>
        <a:bodyPr/>
        <a:lstStyle/>
        <a:p>
          <a:r>
            <a:rPr lang="en-GB" sz="1400" b="1" err="1"/>
            <a:t>Datblygu</a:t>
          </a:r>
          <a:r>
            <a:rPr lang="en-GB" sz="1400" b="1"/>
            <a:t> </a:t>
          </a:r>
          <a:r>
            <a:rPr lang="en-GB" sz="1400" b="1" err="1"/>
            <a:t>hyfedredd</a:t>
          </a:r>
          <a:r>
            <a:rPr lang="en-GB" sz="1400" b="1"/>
            <a:t> </a:t>
          </a:r>
          <a:r>
            <a:rPr lang="en-GB" sz="1400" b="1" err="1"/>
            <a:t>mathemategol</a:t>
          </a:r>
          <a:endParaRPr lang="en-GB" sz="1400" b="1"/>
        </a:p>
      </dgm:t>
    </dgm:pt>
    <dgm:pt modelId="{2991B48D-44FA-475F-96CA-C2B8C401DA74}" type="parTrans" cxnId="{EEC32579-51A5-4739-BAE9-D46782242C20}">
      <dgm:prSet/>
      <dgm:spPr/>
      <dgm:t>
        <a:bodyPr/>
        <a:lstStyle/>
        <a:p>
          <a:endParaRPr lang="en-GB"/>
        </a:p>
      </dgm:t>
    </dgm:pt>
    <dgm:pt modelId="{B8FF7F27-148E-44A4-9E42-F8C1F934E977}" type="sibTrans" cxnId="{EEC32579-51A5-4739-BAE9-D46782242C20}">
      <dgm:prSet/>
      <dgm:spPr/>
      <dgm:t>
        <a:bodyPr/>
        <a:lstStyle/>
        <a:p>
          <a:endParaRPr lang="en-GB"/>
        </a:p>
      </dgm:t>
    </dgm:pt>
    <dgm:pt modelId="{B6BEC3CE-763C-4C35-B585-25E059CD26E5}">
      <dgm:prSet/>
      <dgm:spPr/>
      <dgm:t>
        <a:bodyPr/>
        <a:lstStyle/>
        <a:p>
          <a:r>
            <a:rPr lang="en-GB" err="1"/>
            <a:t>Ysgrifennu</a:t>
          </a:r>
          <a:endParaRPr lang="en-GB"/>
        </a:p>
      </dgm:t>
    </dgm:pt>
    <dgm:pt modelId="{871FD44C-B8DE-437D-A945-FA8022A7E3E1}" type="parTrans" cxnId="{E5E7D4F9-CA39-4DDE-B002-64A84970236E}">
      <dgm:prSet/>
      <dgm:spPr/>
      <dgm:t>
        <a:bodyPr/>
        <a:lstStyle/>
        <a:p>
          <a:endParaRPr lang="en-GB"/>
        </a:p>
      </dgm:t>
    </dgm:pt>
    <dgm:pt modelId="{A67BBFFC-5BCB-4E39-BC87-6712EEAED196}" type="sibTrans" cxnId="{E5E7D4F9-CA39-4DDE-B002-64A84970236E}">
      <dgm:prSet/>
      <dgm:spPr/>
      <dgm:t>
        <a:bodyPr/>
        <a:lstStyle/>
        <a:p>
          <a:endParaRPr lang="en-GB"/>
        </a:p>
      </dgm:t>
    </dgm:pt>
    <dgm:pt modelId="{F31EBF96-A8D7-428D-9885-D93961A9A8F5}">
      <dgm:prSet custT="1"/>
      <dgm:spPr>
        <a:solidFill>
          <a:srgbClr val="92D050"/>
        </a:solidFill>
      </dgm:spPr>
      <dgm:t>
        <a:bodyPr/>
        <a:lstStyle/>
        <a:p>
          <a:r>
            <a:rPr lang="en-GB" sz="1050" b="1"/>
            <a:t>Mae </a:t>
          </a:r>
          <a:r>
            <a:rPr lang="en-GB" sz="1050" b="1" err="1"/>
            <a:t>deall</a:t>
          </a:r>
          <a:r>
            <a:rPr lang="en-GB" sz="1050" b="1"/>
            <a:t> y system </a:t>
          </a:r>
          <a:r>
            <a:rPr lang="en-GB" sz="1050" b="1" err="1"/>
            <a:t>rif</a:t>
          </a:r>
          <a:r>
            <a:rPr lang="en-GB" sz="1050" b="1"/>
            <a:t> </a:t>
          </a:r>
          <a:r>
            <a:rPr lang="en-GB" sz="1050" b="1" err="1"/>
            <a:t>yn</a:t>
          </a:r>
          <a:r>
            <a:rPr lang="en-GB" sz="1050" b="1"/>
            <a:t> </a:t>
          </a:r>
          <a:r>
            <a:rPr lang="en-GB" sz="1050" b="1" err="1"/>
            <a:t>ein</a:t>
          </a:r>
          <a:r>
            <a:rPr lang="en-GB" sz="1050" b="1"/>
            <a:t> </a:t>
          </a:r>
          <a:r>
            <a:rPr lang="en-GB" sz="1050" b="1" err="1"/>
            <a:t>helpu</a:t>
          </a:r>
          <a:r>
            <a:rPr lang="en-GB" sz="1050" b="1"/>
            <a:t> </a:t>
          </a:r>
          <a:r>
            <a:rPr lang="en-GB" sz="1050" b="1" err="1"/>
            <a:t>i</a:t>
          </a:r>
          <a:r>
            <a:rPr lang="en-GB" sz="1050" b="1"/>
            <a:t> </a:t>
          </a:r>
          <a:r>
            <a:rPr lang="en-GB" sz="1050" b="1" err="1"/>
            <a:t>gynrychioli</a:t>
          </a:r>
          <a:r>
            <a:rPr lang="en-GB" sz="1050" b="1"/>
            <a:t> a </a:t>
          </a:r>
          <a:r>
            <a:rPr lang="en-GB" sz="1050" b="1" err="1"/>
            <a:t>chymharu’r</a:t>
          </a:r>
          <a:r>
            <a:rPr lang="en-GB" sz="1050" b="1"/>
            <a:t> </a:t>
          </a:r>
          <a:r>
            <a:rPr lang="en-GB" sz="1050" b="1" err="1"/>
            <a:t>perthnasoedd</a:t>
          </a:r>
          <a:r>
            <a:rPr lang="en-GB" sz="1050" b="1"/>
            <a:t> </a:t>
          </a:r>
          <a:r>
            <a:rPr lang="en-GB" sz="1050" b="1" err="1"/>
            <a:t>rhwng</a:t>
          </a:r>
          <a:r>
            <a:rPr lang="en-GB" sz="1050" b="1"/>
            <a:t> </a:t>
          </a:r>
          <a:r>
            <a:rPr lang="en-GB" sz="1050" b="1" err="1"/>
            <a:t>rhifau</a:t>
          </a:r>
          <a:r>
            <a:rPr lang="en-GB" sz="1050" b="1"/>
            <a:t> a </a:t>
          </a:r>
          <a:r>
            <a:rPr lang="en-GB" sz="1050" b="1" err="1"/>
            <a:t>meintiau</a:t>
          </a:r>
          <a:endParaRPr lang="en-GB" sz="1050" b="1"/>
        </a:p>
      </dgm:t>
    </dgm:pt>
    <dgm:pt modelId="{471B826F-FE60-48CE-90F6-6D20B603BD0E}" type="parTrans" cxnId="{63D94AED-261D-4BE1-86D4-3F51B4DF58B2}">
      <dgm:prSet/>
      <dgm:spPr/>
      <dgm:t>
        <a:bodyPr/>
        <a:lstStyle/>
        <a:p>
          <a:endParaRPr lang="en-GB"/>
        </a:p>
      </dgm:t>
    </dgm:pt>
    <dgm:pt modelId="{586FCD1D-1CFB-485A-8504-FA1BEADB7DF9}" type="sibTrans" cxnId="{63D94AED-261D-4BE1-86D4-3F51B4DF58B2}">
      <dgm:prSet/>
      <dgm:spPr/>
      <dgm:t>
        <a:bodyPr/>
        <a:lstStyle/>
        <a:p>
          <a:endParaRPr lang="en-GB"/>
        </a:p>
      </dgm:t>
    </dgm:pt>
    <dgm:pt modelId="{1B420B50-6E0C-43E5-8477-A27C75196F16}">
      <dgm:prSet custT="1"/>
      <dgm:spPr>
        <a:solidFill>
          <a:srgbClr val="92D050"/>
        </a:solidFill>
      </dgm:spPr>
      <dgm:t>
        <a:bodyPr/>
        <a:lstStyle/>
        <a:p>
          <a:r>
            <a:rPr lang="en-GB" sz="1050" b="1"/>
            <a:t>Mae </a:t>
          </a:r>
          <a:r>
            <a:rPr lang="en-GB" sz="1050" b="1" err="1"/>
            <a:t>dysgu</a:t>
          </a:r>
          <a:r>
            <a:rPr lang="en-GB" sz="1050" b="1"/>
            <a:t> am </a:t>
          </a:r>
          <a:r>
            <a:rPr lang="en-GB" sz="1050" b="1" err="1"/>
            <a:t>geometreg</a:t>
          </a:r>
          <a:r>
            <a:rPr lang="en-GB" sz="1050" b="1"/>
            <a:t> </a:t>
          </a:r>
          <a:r>
            <a:rPr lang="en-GB" sz="1050" b="1" err="1"/>
            <a:t>yn</a:t>
          </a:r>
          <a:r>
            <a:rPr lang="en-GB" sz="1050" b="1"/>
            <a:t> </a:t>
          </a:r>
          <a:r>
            <a:rPr lang="en-GB" sz="1050" b="1" err="1"/>
            <a:t>ein</a:t>
          </a:r>
          <a:r>
            <a:rPr lang="en-GB" sz="1050" b="1"/>
            <a:t> </a:t>
          </a:r>
          <a:r>
            <a:rPr lang="en-GB" sz="1050" b="1" err="1"/>
            <a:t>helpu</a:t>
          </a:r>
          <a:r>
            <a:rPr lang="en-GB" sz="1050" b="1"/>
            <a:t> </a:t>
          </a:r>
          <a:r>
            <a:rPr lang="en-GB" sz="1050" b="1" err="1"/>
            <a:t>i</a:t>
          </a:r>
          <a:r>
            <a:rPr lang="en-GB" sz="1050" b="1"/>
            <a:t> </a:t>
          </a:r>
          <a:r>
            <a:rPr lang="en-GB" sz="1050" b="1" err="1"/>
            <a:t>ddeall</a:t>
          </a:r>
          <a:r>
            <a:rPr lang="en-GB" sz="1050" b="1"/>
            <a:t> </a:t>
          </a:r>
          <a:r>
            <a:rPr lang="en-GB" sz="1050" b="1" err="1"/>
            <a:t>siapiau</a:t>
          </a:r>
          <a:r>
            <a:rPr lang="en-GB" sz="1050" b="1"/>
            <a:t>, </a:t>
          </a:r>
          <a:r>
            <a:rPr lang="en-GB" sz="1050" b="1" err="1"/>
            <a:t>gofod</a:t>
          </a:r>
          <a:r>
            <a:rPr lang="en-GB" sz="1050" b="1"/>
            <a:t> a </a:t>
          </a:r>
          <a:r>
            <a:rPr lang="en-GB" sz="1050" b="1" err="1"/>
            <a:t>safle</a:t>
          </a:r>
          <a:r>
            <a:rPr lang="en-GB" sz="1050" b="1"/>
            <a:t>, ac </a:t>
          </a:r>
          <a:r>
            <a:rPr lang="en-GB" sz="1050" b="1" err="1"/>
            <a:t>mae</a:t>
          </a:r>
          <a:r>
            <a:rPr lang="en-GB" sz="1050" b="1"/>
            <a:t> </a:t>
          </a:r>
          <a:r>
            <a:rPr lang="en-GB" sz="1050" b="1" err="1"/>
            <a:t>dysgu</a:t>
          </a:r>
          <a:r>
            <a:rPr lang="en-GB" sz="1050" b="1"/>
            <a:t> am </a:t>
          </a:r>
          <a:r>
            <a:rPr lang="en-GB" sz="1050" b="1" err="1"/>
            <a:t>fesur</a:t>
          </a:r>
          <a:r>
            <a:rPr lang="en-GB" sz="1050" b="1"/>
            <a:t> </a:t>
          </a:r>
          <a:r>
            <a:rPr lang="en-GB" sz="1050" b="1" err="1"/>
            <a:t>yn</a:t>
          </a:r>
          <a:r>
            <a:rPr lang="en-GB" sz="1050" b="1"/>
            <a:t> </a:t>
          </a:r>
          <a:r>
            <a:rPr lang="en-GB" sz="1050" b="1" err="1"/>
            <a:t>ein</a:t>
          </a:r>
          <a:r>
            <a:rPr lang="en-GB" sz="1050" b="1"/>
            <a:t> </a:t>
          </a:r>
          <a:r>
            <a:rPr lang="en-GB" sz="1050" b="1" err="1"/>
            <a:t>helpu</a:t>
          </a:r>
          <a:r>
            <a:rPr lang="en-GB" sz="1050" b="1"/>
            <a:t> </a:t>
          </a:r>
          <a:r>
            <a:rPr lang="en-GB" sz="1050" b="1" err="1"/>
            <a:t>i</a:t>
          </a:r>
          <a:r>
            <a:rPr lang="en-GB" sz="1050" b="1"/>
            <a:t> </a:t>
          </a:r>
          <a:r>
            <a:rPr lang="en-GB" sz="1050" b="1" err="1"/>
            <a:t>feintioli</a:t>
          </a:r>
          <a:r>
            <a:rPr lang="en-GB" sz="1050" b="1"/>
            <a:t> </a:t>
          </a:r>
          <a:r>
            <a:rPr lang="en-GB" sz="1050" b="1" err="1"/>
            <a:t>yn</a:t>
          </a:r>
          <a:r>
            <a:rPr lang="en-GB" sz="1050" b="1"/>
            <a:t> y </a:t>
          </a:r>
          <a:r>
            <a:rPr lang="en-GB" sz="1050" b="1" err="1"/>
            <a:t>byd</a:t>
          </a:r>
          <a:r>
            <a:rPr lang="en-GB" sz="1050" b="1"/>
            <a:t> go </a:t>
          </a:r>
          <a:r>
            <a:rPr lang="en-GB" sz="1050" b="1" err="1"/>
            <a:t>iawn</a:t>
          </a:r>
          <a:endParaRPr lang="en-GB" sz="1050" b="1"/>
        </a:p>
      </dgm:t>
    </dgm:pt>
    <dgm:pt modelId="{66C45EEF-F857-4C80-A659-C95E21BF50DE}" type="parTrans" cxnId="{4DC12C07-FA94-450A-94F9-5DFAA57D0A24}">
      <dgm:prSet/>
      <dgm:spPr/>
      <dgm:t>
        <a:bodyPr/>
        <a:lstStyle/>
        <a:p>
          <a:endParaRPr lang="en-GB"/>
        </a:p>
      </dgm:t>
    </dgm:pt>
    <dgm:pt modelId="{849F8E5C-3EB2-47EC-8E3C-83DE4D268AEA}" type="sibTrans" cxnId="{4DC12C07-FA94-450A-94F9-5DFAA57D0A24}">
      <dgm:prSet/>
      <dgm:spPr/>
      <dgm:t>
        <a:bodyPr/>
        <a:lstStyle/>
        <a:p>
          <a:endParaRPr lang="en-GB"/>
        </a:p>
      </dgm:t>
    </dgm:pt>
    <dgm:pt modelId="{DA833E94-8C73-4D79-AFDE-2E113BCE6C0E}">
      <dgm:prSet custT="1"/>
      <dgm:spPr>
        <a:solidFill>
          <a:srgbClr val="92D050"/>
        </a:solidFill>
      </dgm:spPr>
      <dgm:t>
        <a:bodyPr/>
        <a:lstStyle/>
        <a:p>
          <a:r>
            <a:rPr lang="en-GB" sz="1050" b="1"/>
            <a:t>Mae </a:t>
          </a:r>
          <a:r>
            <a:rPr lang="en-GB" sz="1050" b="1" err="1"/>
            <a:t>dysgu</a:t>
          </a:r>
          <a:r>
            <a:rPr lang="en-GB" sz="1050" b="1"/>
            <a:t> bod </a:t>
          </a:r>
          <a:r>
            <a:rPr lang="en-GB" sz="1050" b="1" err="1"/>
            <a:t>ystadegau</a:t>
          </a:r>
          <a:r>
            <a:rPr lang="en-GB" sz="1050" b="1"/>
            <a:t> </a:t>
          </a:r>
          <a:r>
            <a:rPr lang="en-GB" sz="1050" b="1" err="1"/>
            <a:t>yn</a:t>
          </a:r>
          <a:r>
            <a:rPr lang="en-GB" sz="1050" b="1"/>
            <a:t> </a:t>
          </a:r>
          <a:r>
            <a:rPr lang="en-GB" sz="1050" b="1" err="1"/>
            <a:t>cynrychioli</a:t>
          </a:r>
          <a:r>
            <a:rPr lang="en-GB" sz="1050" b="1"/>
            <a:t> data a bod </a:t>
          </a:r>
          <a:r>
            <a:rPr lang="en-GB" sz="1050" b="1" err="1"/>
            <a:t>tegygolrwydd</a:t>
          </a:r>
          <a:r>
            <a:rPr lang="en-GB" sz="1050" b="1"/>
            <a:t> </a:t>
          </a:r>
          <a:r>
            <a:rPr lang="en-GB" sz="1050" b="1" err="1"/>
            <a:t>yn</a:t>
          </a:r>
          <a:r>
            <a:rPr lang="en-GB" sz="1050" b="1"/>
            <a:t> </a:t>
          </a:r>
          <a:r>
            <a:rPr lang="en-GB" sz="1050" b="1" err="1"/>
            <a:t>modelu</a:t>
          </a:r>
          <a:r>
            <a:rPr lang="en-GB" sz="1050" b="1"/>
            <a:t> </a:t>
          </a:r>
          <a:r>
            <a:rPr lang="en-GB" sz="1050" b="1" err="1"/>
            <a:t>siawns</a:t>
          </a:r>
          <a:r>
            <a:rPr lang="en-GB" sz="1050" b="1"/>
            <a:t> </a:t>
          </a:r>
          <a:r>
            <a:rPr lang="en-GB" sz="1050" b="1" err="1"/>
            <a:t>yn</a:t>
          </a:r>
          <a:r>
            <a:rPr lang="en-GB" sz="1050" b="1"/>
            <a:t> </a:t>
          </a:r>
          <a:r>
            <a:rPr lang="en-GB" sz="1050" b="1" err="1"/>
            <a:t>ein</a:t>
          </a:r>
          <a:r>
            <a:rPr lang="en-GB" sz="1050" b="1"/>
            <a:t> </a:t>
          </a:r>
          <a:r>
            <a:rPr lang="en-GB" sz="1050" b="1" err="1"/>
            <a:t>helpu</a:t>
          </a:r>
          <a:r>
            <a:rPr lang="en-GB" sz="1050" b="1"/>
            <a:t> </a:t>
          </a:r>
          <a:r>
            <a:rPr lang="en-GB" sz="1050" b="1" err="1"/>
            <a:t>i</a:t>
          </a:r>
          <a:r>
            <a:rPr lang="en-GB" sz="1050" b="1"/>
            <a:t> </a:t>
          </a:r>
          <a:r>
            <a:rPr lang="en-GB" sz="1050" b="1" err="1"/>
            <a:t>wneud</a:t>
          </a:r>
          <a:r>
            <a:rPr lang="en-GB" sz="1050" b="1"/>
            <a:t> </a:t>
          </a:r>
          <a:r>
            <a:rPr lang="en-GB" sz="1050" b="1" err="1"/>
            <a:t>casgliadau</a:t>
          </a:r>
          <a:r>
            <a:rPr lang="en-GB" sz="1050" b="1"/>
            <a:t> a </a:t>
          </a:r>
          <a:r>
            <a:rPr lang="en-GB" sz="1050" b="1" err="1"/>
            <a:t>phenderfyniadau</a:t>
          </a:r>
          <a:r>
            <a:rPr lang="en-GB" sz="1050" b="1"/>
            <a:t> </a:t>
          </a:r>
          <a:r>
            <a:rPr lang="en-GB" sz="1050" b="1" err="1"/>
            <a:t>ar</a:t>
          </a:r>
          <a:r>
            <a:rPr lang="en-GB" sz="1050" b="1"/>
            <a:t> sail </a:t>
          </a:r>
          <a:r>
            <a:rPr lang="en-GB" sz="1050" b="1" err="1"/>
            <a:t>gwybodaeth</a:t>
          </a:r>
          <a:endParaRPr lang="en-GB" sz="1050" b="1"/>
        </a:p>
      </dgm:t>
    </dgm:pt>
    <dgm:pt modelId="{5C367B23-8C65-46A8-9907-F650C7A038B2}" type="parTrans" cxnId="{9518F0AD-5899-4967-ACB6-2A956954769C}">
      <dgm:prSet/>
      <dgm:spPr/>
      <dgm:t>
        <a:bodyPr/>
        <a:lstStyle/>
        <a:p>
          <a:endParaRPr lang="en-GB"/>
        </a:p>
      </dgm:t>
    </dgm:pt>
    <dgm:pt modelId="{9B2F07F5-6EB2-47B2-8F3F-C421AD6D62F2}" type="sibTrans" cxnId="{9518F0AD-5899-4967-ACB6-2A956954769C}">
      <dgm:prSet/>
      <dgm:spPr/>
      <dgm:t>
        <a:bodyPr/>
        <a:lstStyle/>
        <a:p>
          <a:endParaRPr lang="en-GB"/>
        </a:p>
      </dgm:t>
    </dgm:pt>
    <dgm:pt modelId="{AC79B376-A0F7-49F8-B908-F97CB0AC5492}">
      <dgm:prSet/>
      <dgm:spPr/>
      <dgm:t>
        <a:bodyPr/>
        <a:lstStyle/>
        <a:p>
          <a:r>
            <a:rPr lang="en-GB" err="1"/>
            <a:t>Gwrando</a:t>
          </a:r>
          <a:endParaRPr lang="en-GB"/>
        </a:p>
      </dgm:t>
    </dgm:pt>
    <dgm:pt modelId="{0E452DBB-9CFC-442C-9693-66FBE424D6E6}" type="parTrans" cxnId="{11DAB6D0-2E27-44DE-89B8-DE1AA1AEE07C}">
      <dgm:prSet/>
      <dgm:spPr/>
      <dgm:t>
        <a:bodyPr/>
        <a:lstStyle/>
        <a:p>
          <a:endParaRPr lang="en-GB"/>
        </a:p>
      </dgm:t>
    </dgm:pt>
    <dgm:pt modelId="{083B230E-EEAB-463A-BEE7-AFA8CD2736B9}" type="sibTrans" cxnId="{11DAB6D0-2E27-44DE-89B8-DE1AA1AEE07C}">
      <dgm:prSet/>
      <dgm:spPr/>
      <dgm:t>
        <a:bodyPr/>
        <a:lstStyle/>
        <a:p>
          <a:endParaRPr lang="en-GB"/>
        </a:p>
      </dgm:t>
    </dgm:pt>
    <dgm:pt modelId="{3BEAD18C-9DFF-45EB-839B-CBD8401B2AD1}">
      <dgm:prSet/>
      <dgm:spPr/>
      <dgm:t>
        <a:bodyPr/>
        <a:lstStyle/>
        <a:p>
          <a:r>
            <a:rPr lang="en-GB" err="1"/>
            <a:t>Trawsieithu</a:t>
          </a:r>
          <a:endParaRPr lang="en-GB"/>
        </a:p>
      </dgm:t>
    </dgm:pt>
    <dgm:pt modelId="{6592A1A6-CEDA-4E8D-AB6C-5A1904BBB4BD}" type="parTrans" cxnId="{F5379276-70AF-4109-8990-7541EC230354}">
      <dgm:prSet/>
      <dgm:spPr/>
      <dgm:t>
        <a:bodyPr/>
        <a:lstStyle/>
        <a:p>
          <a:endParaRPr lang="en-GB"/>
        </a:p>
      </dgm:t>
    </dgm:pt>
    <dgm:pt modelId="{F3C8E18B-5B23-4968-A912-6BFA1E30FD64}" type="sibTrans" cxnId="{F5379276-70AF-4109-8990-7541EC230354}">
      <dgm:prSet/>
      <dgm:spPr/>
      <dgm:t>
        <a:bodyPr/>
        <a:lstStyle/>
        <a:p>
          <a:endParaRPr lang="en-GB"/>
        </a:p>
      </dgm:t>
    </dgm:pt>
    <dgm:pt modelId="{882B9D6C-4B77-4C62-9072-61664F02669A}">
      <dgm:prSet phldrT="[Text]" custT="1"/>
      <dgm:spPr>
        <a:solidFill>
          <a:srgbClr val="FFC000"/>
        </a:solidFill>
      </dgm:spPr>
      <dgm:t>
        <a:bodyPr/>
        <a:lstStyle/>
        <a:p>
          <a:r>
            <a:rPr lang="en-GB" sz="2800" b="1" err="1"/>
            <a:t>Fframwaith</a:t>
          </a:r>
          <a:r>
            <a:rPr lang="en-GB" sz="2800" b="1"/>
            <a:t> </a:t>
          </a:r>
          <a:r>
            <a:rPr lang="en-GB" sz="2800" b="1" err="1"/>
            <a:t>Llyrhrennedd</a:t>
          </a:r>
          <a:r>
            <a:rPr lang="en-GB" sz="2800" b="1"/>
            <a:t> a </a:t>
          </a:r>
          <a:r>
            <a:rPr lang="en-GB" sz="2800" b="1" err="1"/>
            <a:t>Rhifedd</a:t>
          </a:r>
          <a:endParaRPr lang="en-GB" sz="2800" b="1"/>
        </a:p>
      </dgm:t>
    </dgm:pt>
    <dgm:pt modelId="{D61EA8EF-F199-45D8-B10D-B09587A6E02D}" type="sibTrans" cxnId="{9285FFDF-EDB4-401D-B710-218A74136C4F}">
      <dgm:prSet/>
      <dgm:spPr/>
      <dgm:t>
        <a:bodyPr/>
        <a:lstStyle/>
        <a:p>
          <a:endParaRPr lang="en-GB"/>
        </a:p>
      </dgm:t>
    </dgm:pt>
    <dgm:pt modelId="{DEBBBD8B-CF15-49FB-AD65-447327AA8A3E}" type="parTrans" cxnId="{9285FFDF-EDB4-401D-B710-218A74136C4F}">
      <dgm:prSet/>
      <dgm:spPr/>
      <dgm:t>
        <a:bodyPr/>
        <a:lstStyle/>
        <a:p>
          <a:endParaRPr lang="en-GB"/>
        </a:p>
      </dgm:t>
    </dgm:pt>
    <dgm:pt modelId="{4F2A0786-6B25-4DAB-A44F-58C8DEBCF893}" type="pres">
      <dgm:prSet presAssocID="{8BE936B4-D993-4BBD-8226-9B70A6C3082C}" presName="diagram" presStyleCnt="0">
        <dgm:presLayoutVars>
          <dgm:chPref val="1"/>
          <dgm:dir/>
          <dgm:animOne val="branch"/>
          <dgm:animLvl val="lvl"/>
          <dgm:resizeHandles val="exact"/>
        </dgm:presLayoutVars>
      </dgm:prSet>
      <dgm:spPr/>
    </dgm:pt>
    <dgm:pt modelId="{465A45DF-5521-4D69-B07C-C5B2B13999CA}" type="pres">
      <dgm:prSet presAssocID="{882B9D6C-4B77-4C62-9072-61664F02669A}" presName="root1" presStyleCnt="0"/>
      <dgm:spPr/>
    </dgm:pt>
    <dgm:pt modelId="{9A3767AD-1EEE-4340-89E1-9A9AE7A48281}" type="pres">
      <dgm:prSet presAssocID="{882B9D6C-4B77-4C62-9072-61664F02669A}" presName="LevelOneTextNode" presStyleLbl="node0" presStyleIdx="0" presStyleCnt="1" custFlipHor="1" custScaleX="280350" custScaleY="225075" custLinFactNeighborX="-50000" custLinFactNeighborY="-1596">
        <dgm:presLayoutVars>
          <dgm:chPref val="3"/>
        </dgm:presLayoutVars>
      </dgm:prSet>
      <dgm:spPr/>
    </dgm:pt>
    <dgm:pt modelId="{387491A0-FE9E-4C98-814C-BAEC6E1331B4}" type="pres">
      <dgm:prSet presAssocID="{882B9D6C-4B77-4C62-9072-61664F02669A}" presName="level2hierChild" presStyleCnt="0"/>
      <dgm:spPr/>
    </dgm:pt>
    <dgm:pt modelId="{D1F48B08-0141-46F4-B842-EEA333CE8B56}" type="pres">
      <dgm:prSet presAssocID="{4AF6FF63-58DD-4B40-AC0D-396D50CA4D2C}" presName="conn2-1" presStyleLbl="parChTrans1D2" presStyleIdx="0" presStyleCnt="2"/>
      <dgm:spPr/>
    </dgm:pt>
    <dgm:pt modelId="{4407A6D5-5767-4EE1-9F4A-1B4EFBDD2630}" type="pres">
      <dgm:prSet presAssocID="{4AF6FF63-58DD-4B40-AC0D-396D50CA4D2C}" presName="connTx" presStyleLbl="parChTrans1D2" presStyleIdx="0" presStyleCnt="2"/>
      <dgm:spPr/>
    </dgm:pt>
    <dgm:pt modelId="{ED606BC8-6E98-4BE2-8396-CBA26540A798}" type="pres">
      <dgm:prSet presAssocID="{C3879868-4B2D-4EAF-A8AB-B58EED30406D}" presName="root2" presStyleCnt="0"/>
      <dgm:spPr/>
    </dgm:pt>
    <dgm:pt modelId="{30D98692-DFA7-400A-9A92-2983AFE82E39}" type="pres">
      <dgm:prSet presAssocID="{C3879868-4B2D-4EAF-A8AB-B58EED30406D}" presName="LevelTwoTextNode" presStyleLbl="node2" presStyleIdx="0" presStyleCnt="2" custScaleX="258321" custScaleY="192382" custLinFactNeighborX="-35929" custLinFactNeighborY="-1596">
        <dgm:presLayoutVars>
          <dgm:chPref val="3"/>
        </dgm:presLayoutVars>
      </dgm:prSet>
      <dgm:spPr/>
    </dgm:pt>
    <dgm:pt modelId="{F89ED910-B02A-4AA5-A71A-9CA582946A2F}" type="pres">
      <dgm:prSet presAssocID="{C3879868-4B2D-4EAF-A8AB-B58EED30406D}" presName="level3hierChild" presStyleCnt="0"/>
      <dgm:spPr/>
    </dgm:pt>
    <dgm:pt modelId="{DCFD1B7C-A08D-4597-91F1-18333BC923CE}" type="pres">
      <dgm:prSet presAssocID="{6592A1A6-CEDA-4E8D-AB6C-5A1904BBB4BD}" presName="conn2-1" presStyleLbl="parChTrans1D3" presStyleIdx="0" presStyleCnt="9"/>
      <dgm:spPr/>
    </dgm:pt>
    <dgm:pt modelId="{DE6DF0E9-EA98-4257-A6E3-16D79597E726}" type="pres">
      <dgm:prSet presAssocID="{6592A1A6-CEDA-4E8D-AB6C-5A1904BBB4BD}" presName="connTx" presStyleLbl="parChTrans1D3" presStyleIdx="0" presStyleCnt="9"/>
      <dgm:spPr/>
    </dgm:pt>
    <dgm:pt modelId="{B30458A0-0F63-43A1-A712-04295AB637A9}" type="pres">
      <dgm:prSet presAssocID="{3BEAD18C-9DFF-45EB-839B-CBD8401B2AD1}" presName="root2" presStyleCnt="0"/>
      <dgm:spPr/>
    </dgm:pt>
    <dgm:pt modelId="{5E3BD66F-9A3A-411D-AF27-582A3A001CD0}" type="pres">
      <dgm:prSet presAssocID="{3BEAD18C-9DFF-45EB-839B-CBD8401B2AD1}" presName="LevelTwoTextNode" presStyleLbl="node3" presStyleIdx="0" presStyleCnt="9" custScaleX="229975">
        <dgm:presLayoutVars>
          <dgm:chPref val="3"/>
        </dgm:presLayoutVars>
      </dgm:prSet>
      <dgm:spPr/>
    </dgm:pt>
    <dgm:pt modelId="{132D4B88-22DE-400A-8356-15486A74CDD3}" type="pres">
      <dgm:prSet presAssocID="{3BEAD18C-9DFF-45EB-839B-CBD8401B2AD1}" presName="level3hierChild" presStyleCnt="0"/>
      <dgm:spPr/>
    </dgm:pt>
    <dgm:pt modelId="{DA75F4AF-B9D5-4390-9597-AE15226283DB}" type="pres">
      <dgm:prSet presAssocID="{0E452DBB-9CFC-442C-9693-66FBE424D6E6}" presName="conn2-1" presStyleLbl="parChTrans1D3" presStyleIdx="1" presStyleCnt="9"/>
      <dgm:spPr/>
    </dgm:pt>
    <dgm:pt modelId="{9A1A2D96-49EB-4CAD-A170-457E634695D7}" type="pres">
      <dgm:prSet presAssocID="{0E452DBB-9CFC-442C-9693-66FBE424D6E6}" presName="connTx" presStyleLbl="parChTrans1D3" presStyleIdx="1" presStyleCnt="9"/>
      <dgm:spPr/>
    </dgm:pt>
    <dgm:pt modelId="{15DF60B4-D665-4E4B-BE8F-0897C78ED119}" type="pres">
      <dgm:prSet presAssocID="{AC79B376-A0F7-49F8-B908-F97CB0AC5492}" presName="root2" presStyleCnt="0"/>
      <dgm:spPr/>
    </dgm:pt>
    <dgm:pt modelId="{74B8D463-7CE5-405A-A2F7-68581C6F60AF}" type="pres">
      <dgm:prSet presAssocID="{AC79B376-A0F7-49F8-B908-F97CB0AC5492}" presName="LevelTwoTextNode" presStyleLbl="node3" presStyleIdx="1" presStyleCnt="9" custScaleX="225447">
        <dgm:presLayoutVars>
          <dgm:chPref val="3"/>
        </dgm:presLayoutVars>
      </dgm:prSet>
      <dgm:spPr/>
    </dgm:pt>
    <dgm:pt modelId="{867E3F29-1F1D-48A9-AA55-85D95C5E3E04}" type="pres">
      <dgm:prSet presAssocID="{AC79B376-A0F7-49F8-B908-F97CB0AC5492}" presName="level3hierChild" presStyleCnt="0"/>
      <dgm:spPr/>
    </dgm:pt>
    <dgm:pt modelId="{F8A914D7-8AF1-40F0-A902-06A271F63BEE}" type="pres">
      <dgm:prSet presAssocID="{86452DEB-5AA0-496B-AD6A-BB2AA700F1B1}" presName="conn2-1" presStyleLbl="parChTrans1D3" presStyleIdx="2" presStyleCnt="9"/>
      <dgm:spPr/>
    </dgm:pt>
    <dgm:pt modelId="{CD4535ED-5619-45BD-AC9C-BC226AECE393}" type="pres">
      <dgm:prSet presAssocID="{86452DEB-5AA0-496B-AD6A-BB2AA700F1B1}" presName="connTx" presStyleLbl="parChTrans1D3" presStyleIdx="2" presStyleCnt="9"/>
      <dgm:spPr/>
    </dgm:pt>
    <dgm:pt modelId="{FEDF74B5-08D7-482B-9DD8-4F56BB884F9D}" type="pres">
      <dgm:prSet presAssocID="{A4E67039-0F9A-4623-A37C-FA11DFF80491}" presName="root2" presStyleCnt="0"/>
      <dgm:spPr/>
    </dgm:pt>
    <dgm:pt modelId="{068CD6AB-EE55-4DEA-A5C9-883DD289273B}" type="pres">
      <dgm:prSet presAssocID="{A4E67039-0F9A-4623-A37C-FA11DFF80491}" presName="LevelTwoTextNode" presStyleLbl="node3" presStyleIdx="2" presStyleCnt="9" custScaleX="219954">
        <dgm:presLayoutVars>
          <dgm:chPref val="3"/>
        </dgm:presLayoutVars>
      </dgm:prSet>
      <dgm:spPr/>
    </dgm:pt>
    <dgm:pt modelId="{63BB7D35-1106-4413-A521-95A21AA34858}" type="pres">
      <dgm:prSet presAssocID="{A4E67039-0F9A-4623-A37C-FA11DFF80491}" presName="level3hierChild" presStyleCnt="0"/>
      <dgm:spPr/>
    </dgm:pt>
    <dgm:pt modelId="{E6D8AB93-F8FD-4580-9A4D-F092B0B89537}" type="pres">
      <dgm:prSet presAssocID="{44D59B78-06EE-4FBB-8AB2-68613DC679FF}" presName="conn2-1" presStyleLbl="parChTrans1D3" presStyleIdx="3" presStyleCnt="9"/>
      <dgm:spPr/>
    </dgm:pt>
    <dgm:pt modelId="{FF6C0F17-B293-4F9F-9D1E-B506AD60ECFC}" type="pres">
      <dgm:prSet presAssocID="{44D59B78-06EE-4FBB-8AB2-68613DC679FF}" presName="connTx" presStyleLbl="parChTrans1D3" presStyleIdx="3" presStyleCnt="9"/>
      <dgm:spPr/>
    </dgm:pt>
    <dgm:pt modelId="{A41BEAB1-F439-4810-8B74-D2FC68035441}" type="pres">
      <dgm:prSet presAssocID="{58197014-5ED8-4AE8-BAAF-EC3CEDE94019}" presName="root2" presStyleCnt="0"/>
      <dgm:spPr/>
    </dgm:pt>
    <dgm:pt modelId="{10CF31EB-D0FA-4D2E-A732-F02A1692E4AB}" type="pres">
      <dgm:prSet presAssocID="{58197014-5ED8-4AE8-BAAF-EC3CEDE94019}" presName="LevelTwoTextNode" presStyleLbl="node3" presStyleIdx="3" presStyleCnt="9" custScaleX="224297">
        <dgm:presLayoutVars>
          <dgm:chPref val="3"/>
        </dgm:presLayoutVars>
      </dgm:prSet>
      <dgm:spPr/>
    </dgm:pt>
    <dgm:pt modelId="{976041C7-C701-42E8-A57E-9A991B951D24}" type="pres">
      <dgm:prSet presAssocID="{58197014-5ED8-4AE8-BAAF-EC3CEDE94019}" presName="level3hierChild" presStyleCnt="0"/>
      <dgm:spPr/>
    </dgm:pt>
    <dgm:pt modelId="{D8F175E5-DD5C-4EF7-BA9A-DCBA637F3761}" type="pres">
      <dgm:prSet presAssocID="{871FD44C-B8DE-437D-A945-FA8022A7E3E1}" presName="conn2-1" presStyleLbl="parChTrans1D3" presStyleIdx="4" presStyleCnt="9"/>
      <dgm:spPr/>
    </dgm:pt>
    <dgm:pt modelId="{62FFDCE0-AC98-4696-A463-BDE81A1EA316}" type="pres">
      <dgm:prSet presAssocID="{871FD44C-B8DE-437D-A945-FA8022A7E3E1}" presName="connTx" presStyleLbl="parChTrans1D3" presStyleIdx="4" presStyleCnt="9"/>
      <dgm:spPr/>
    </dgm:pt>
    <dgm:pt modelId="{2C2FBD47-723D-44FB-A4F0-2B30BDEE47AB}" type="pres">
      <dgm:prSet presAssocID="{B6BEC3CE-763C-4C35-B585-25E059CD26E5}" presName="root2" presStyleCnt="0"/>
      <dgm:spPr/>
    </dgm:pt>
    <dgm:pt modelId="{B3EDA5B3-E63C-4DA0-AD0A-93F9E7FBA04E}" type="pres">
      <dgm:prSet presAssocID="{B6BEC3CE-763C-4C35-B585-25E059CD26E5}" presName="LevelTwoTextNode" presStyleLbl="node3" presStyleIdx="4" presStyleCnt="9" custScaleX="225784">
        <dgm:presLayoutVars>
          <dgm:chPref val="3"/>
        </dgm:presLayoutVars>
      </dgm:prSet>
      <dgm:spPr/>
    </dgm:pt>
    <dgm:pt modelId="{A7841C68-86B8-4549-811C-EDBC311FBDC2}" type="pres">
      <dgm:prSet presAssocID="{B6BEC3CE-763C-4C35-B585-25E059CD26E5}" presName="level3hierChild" presStyleCnt="0"/>
      <dgm:spPr/>
    </dgm:pt>
    <dgm:pt modelId="{CABEAA16-9016-4876-A634-91C2B2A22ABB}" type="pres">
      <dgm:prSet presAssocID="{37911FBF-2787-4403-B210-9E38A2249C53}" presName="conn2-1" presStyleLbl="parChTrans1D2" presStyleIdx="1" presStyleCnt="2"/>
      <dgm:spPr/>
    </dgm:pt>
    <dgm:pt modelId="{1CB35DB2-7E8E-4E94-88C2-C71289F6B4E5}" type="pres">
      <dgm:prSet presAssocID="{37911FBF-2787-4403-B210-9E38A2249C53}" presName="connTx" presStyleLbl="parChTrans1D2" presStyleIdx="1" presStyleCnt="2"/>
      <dgm:spPr/>
    </dgm:pt>
    <dgm:pt modelId="{C4AA96ED-6C49-4CA6-849E-A9F87A47CD99}" type="pres">
      <dgm:prSet presAssocID="{67BEC8DD-D793-46DE-8DE3-31F305D92ADC}" presName="root2" presStyleCnt="0"/>
      <dgm:spPr/>
    </dgm:pt>
    <dgm:pt modelId="{756FED33-B7DB-4F4F-8EC2-4C28407CF50D}" type="pres">
      <dgm:prSet presAssocID="{67BEC8DD-D793-46DE-8DE3-31F305D92ADC}" presName="LevelTwoTextNode" presStyleLbl="node2" presStyleIdx="1" presStyleCnt="2" custScaleX="188893" custScaleY="157968" custLinFactNeighborX="-41534" custLinFactNeighborY="76323">
        <dgm:presLayoutVars>
          <dgm:chPref val="3"/>
        </dgm:presLayoutVars>
      </dgm:prSet>
      <dgm:spPr/>
    </dgm:pt>
    <dgm:pt modelId="{44FE9131-BF56-4FF6-8BEA-8B72D80CCF3B}" type="pres">
      <dgm:prSet presAssocID="{67BEC8DD-D793-46DE-8DE3-31F305D92ADC}" presName="level3hierChild" presStyleCnt="0"/>
      <dgm:spPr/>
    </dgm:pt>
    <dgm:pt modelId="{B2575918-7DFD-46D5-924C-21F8F4229C11}" type="pres">
      <dgm:prSet presAssocID="{2991B48D-44FA-475F-96CA-C2B8C401DA74}" presName="conn2-1" presStyleLbl="parChTrans1D3" presStyleIdx="5" presStyleCnt="9"/>
      <dgm:spPr/>
    </dgm:pt>
    <dgm:pt modelId="{2D0A1BD8-C455-45A8-A7F5-03143F011F30}" type="pres">
      <dgm:prSet presAssocID="{2991B48D-44FA-475F-96CA-C2B8C401DA74}" presName="connTx" presStyleLbl="parChTrans1D3" presStyleIdx="5" presStyleCnt="9"/>
      <dgm:spPr/>
    </dgm:pt>
    <dgm:pt modelId="{CC11D9C1-6FE1-498C-9654-BA78820907F9}" type="pres">
      <dgm:prSet presAssocID="{9CE08F3E-E943-434A-B677-CF8358649134}" presName="root2" presStyleCnt="0"/>
      <dgm:spPr/>
    </dgm:pt>
    <dgm:pt modelId="{4FEA6CBA-7E18-433D-AA88-CC9FEC09ECFA}" type="pres">
      <dgm:prSet presAssocID="{9CE08F3E-E943-434A-B677-CF8358649134}" presName="LevelTwoTextNode" presStyleLbl="node3" presStyleIdx="5" presStyleCnt="9" custScaleX="418386" custLinFactNeighborX="81" custLinFactNeighborY="18627">
        <dgm:presLayoutVars>
          <dgm:chPref val="3"/>
        </dgm:presLayoutVars>
      </dgm:prSet>
      <dgm:spPr/>
    </dgm:pt>
    <dgm:pt modelId="{CF2F5C6A-344A-4CED-A21D-FEA400F8FAFE}" type="pres">
      <dgm:prSet presAssocID="{9CE08F3E-E943-434A-B677-CF8358649134}" presName="level3hierChild" presStyleCnt="0"/>
      <dgm:spPr/>
    </dgm:pt>
    <dgm:pt modelId="{29B8EDD3-CD5B-40D1-9203-28549734BAA9}" type="pres">
      <dgm:prSet presAssocID="{471B826F-FE60-48CE-90F6-6D20B603BD0E}" presName="conn2-1" presStyleLbl="parChTrans1D3" presStyleIdx="6" presStyleCnt="9"/>
      <dgm:spPr/>
    </dgm:pt>
    <dgm:pt modelId="{CD1D46EE-6CD9-4646-9C07-22E76624CE6B}" type="pres">
      <dgm:prSet presAssocID="{471B826F-FE60-48CE-90F6-6D20B603BD0E}" presName="connTx" presStyleLbl="parChTrans1D3" presStyleIdx="6" presStyleCnt="9"/>
      <dgm:spPr/>
    </dgm:pt>
    <dgm:pt modelId="{56DC7DA0-8860-4743-9324-23B2977F33C5}" type="pres">
      <dgm:prSet presAssocID="{F31EBF96-A8D7-428D-9885-D93961A9A8F5}" presName="root2" presStyleCnt="0"/>
      <dgm:spPr/>
    </dgm:pt>
    <dgm:pt modelId="{4608BFD0-95DC-46C1-9140-FBDE9635915D}" type="pres">
      <dgm:prSet presAssocID="{F31EBF96-A8D7-428D-9885-D93961A9A8F5}" presName="LevelTwoTextNode" presStyleLbl="node3" presStyleIdx="6" presStyleCnt="9" custScaleX="427634" custLinFactNeighborX="80" custLinFactNeighborY="27288">
        <dgm:presLayoutVars>
          <dgm:chPref val="3"/>
        </dgm:presLayoutVars>
      </dgm:prSet>
      <dgm:spPr/>
    </dgm:pt>
    <dgm:pt modelId="{1BE225B5-140C-4608-A293-3774AC64D8B9}" type="pres">
      <dgm:prSet presAssocID="{F31EBF96-A8D7-428D-9885-D93961A9A8F5}" presName="level3hierChild" presStyleCnt="0"/>
      <dgm:spPr/>
    </dgm:pt>
    <dgm:pt modelId="{AF4CAB68-26B8-488B-A174-D22984A25777}" type="pres">
      <dgm:prSet presAssocID="{66C45EEF-F857-4C80-A659-C95E21BF50DE}" presName="conn2-1" presStyleLbl="parChTrans1D3" presStyleIdx="7" presStyleCnt="9"/>
      <dgm:spPr/>
    </dgm:pt>
    <dgm:pt modelId="{9BEA9D88-E4C3-4FDB-B66C-FA96F9FF67A3}" type="pres">
      <dgm:prSet presAssocID="{66C45EEF-F857-4C80-A659-C95E21BF50DE}" presName="connTx" presStyleLbl="parChTrans1D3" presStyleIdx="7" presStyleCnt="9"/>
      <dgm:spPr/>
    </dgm:pt>
    <dgm:pt modelId="{8958442C-8D96-461A-A682-63DA93A5143E}" type="pres">
      <dgm:prSet presAssocID="{1B420B50-6E0C-43E5-8477-A27C75196F16}" presName="root2" presStyleCnt="0"/>
      <dgm:spPr/>
    </dgm:pt>
    <dgm:pt modelId="{717954C7-85DB-450E-A8ED-66E74FDD1B1B}" type="pres">
      <dgm:prSet presAssocID="{1B420B50-6E0C-43E5-8477-A27C75196F16}" presName="LevelTwoTextNode" presStyleLbl="node3" presStyleIdx="7" presStyleCnt="9" custScaleX="435099" custLinFactNeighborX="80" custLinFactNeighborY="35948">
        <dgm:presLayoutVars>
          <dgm:chPref val="3"/>
        </dgm:presLayoutVars>
      </dgm:prSet>
      <dgm:spPr/>
    </dgm:pt>
    <dgm:pt modelId="{230B65D7-2643-4814-B70B-1F149283E442}" type="pres">
      <dgm:prSet presAssocID="{1B420B50-6E0C-43E5-8477-A27C75196F16}" presName="level3hierChild" presStyleCnt="0"/>
      <dgm:spPr/>
    </dgm:pt>
    <dgm:pt modelId="{0A71F193-F6E7-477A-B515-A9651F915CB4}" type="pres">
      <dgm:prSet presAssocID="{5C367B23-8C65-46A8-9907-F650C7A038B2}" presName="conn2-1" presStyleLbl="parChTrans1D3" presStyleIdx="8" presStyleCnt="9"/>
      <dgm:spPr/>
    </dgm:pt>
    <dgm:pt modelId="{22675942-2A0B-4B1F-95DE-1B7835B5BE99}" type="pres">
      <dgm:prSet presAssocID="{5C367B23-8C65-46A8-9907-F650C7A038B2}" presName="connTx" presStyleLbl="parChTrans1D3" presStyleIdx="8" presStyleCnt="9"/>
      <dgm:spPr/>
    </dgm:pt>
    <dgm:pt modelId="{1D02BF55-5A15-4908-BFF4-6E33B09D2555}" type="pres">
      <dgm:prSet presAssocID="{DA833E94-8C73-4D79-AFDE-2E113BCE6C0E}" presName="root2" presStyleCnt="0"/>
      <dgm:spPr/>
    </dgm:pt>
    <dgm:pt modelId="{0E102786-D9DE-4B51-A997-3CC8B8B8928D}" type="pres">
      <dgm:prSet presAssocID="{DA833E94-8C73-4D79-AFDE-2E113BCE6C0E}" presName="LevelTwoTextNode" presStyleLbl="node3" presStyleIdx="8" presStyleCnt="9" custScaleX="439625" custLinFactNeighborX="-6067" custLinFactNeighborY="44924">
        <dgm:presLayoutVars>
          <dgm:chPref val="3"/>
        </dgm:presLayoutVars>
      </dgm:prSet>
      <dgm:spPr/>
    </dgm:pt>
    <dgm:pt modelId="{9322542B-A657-4589-AE32-9E2BBF4493E5}" type="pres">
      <dgm:prSet presAssocID="{DA833E94-8C73-4D79-AFDE-2E113BCE6C0E}" presName="level3hierChild" presStyleCnt="0"/>
      <dgm:spPr/>
    </dgm:pt>
  </dgm:ptLst>
  <dgm:cxnLst>
    <dgm:cxn modelId="{4DC12C07-FA94-450A-94F9-5DFAA57D0A24}" srcId="{67BEC8DD-D793-46DE-8DE3-31F305D92ADC}" destId="{1B420B50-6E0C-43E5-8477-A27C75196F16}" srcOrd="2" destOrd="0" parTransId="{66C45EEF-F857-4C80-A659-C95E21BF50DE}" sibTransId="{849F8E5C-3EB2-47EC-8E3C-83DE4D268AEA}"/>
    <dgm:cxn modelId="{7E772A08-CEBB-42CF-89E5-1B707C052F9E}" type="presOf" srcId="{2991B48D-44FA-475F-96CA-C2B8C401DA74}" destId="{B2575918-7DFD-46D5-924C-21F8F4229C11}" srcOrd="0" destOrd="0" presId="urn:microsoft.com/office/officeart/2005/8/layout/hierarchy2"/>
    <dgm:cxn modelId="{D1766E0A-A983-4BE5-A177-EDDAA7885630}" type="presOf" srcId="{A4E67039-0F9A-4623-A37C-FA11DFF80491}" destId="{068CD6AB-EE55-4DEA-A5C9-883DD289273B}" srcOrd="0" destOrd="0" presId="urn:microsoft.com/office/officeart/2005/8/layout/hierarchy2"/>
    <dgm:cxn modelId="{9875C30B-9993-406D-9EFF-4103876F4936}" type="presOf" srcId="{5C367B23-8C65-46A8-9907-F650C7A038B2}" destId="{0A71F193-F6E7-477A-B515-A9651F915CB4}" srcOrd="0" destOrd="0" presId="urn:microsoft.com/office/officeart/2005/8/layout/hierarchy2"/>
    <dgm:cxn modelId="{D290D016-2A95-4955-8099-ADD97234E2BB}" type="presOf" srcId="{5C367B23-8C65-46A8-9907-F650C7A038B2}" destId="{22675942-2A0B-4B1F-95DE-1B7835B5BE99}" srcOrd="1" destOrd="0" presId="urn:microsoft.com/office/officeart/2005/8/layout/hierarchy2"/>
    <dgm:cxn modelId="{AB4C6122-28C6-4A1E-8DF0-0F9F4D3633E2}" type="presOf" srcId="{0E452DBB-9CFC-442C-9693-66FBE424D6E6}" destId="{9A1A2D96-49EB-4CAD-A170-457E634695D7}" srcOrd="1" destOrd="0" presId="urn:microsoft.com/office/officeart/2005/8/layout/hierarchy2"/>
    <dgm:cxn modelId="{01B4195B-F786-43F2-AD02-5C6DB7C54A6B}" type="presOf" srcId="{871FD44C-B8DE-437D-A945-FA8022A7E3E1}" destId="{62FFDCE0-AC98-4696-A463-BDE81A1EA316}" srcOrd="1" destOrd="0" presId="urn:microsoft.com/office/officeart/2005/8/layout/hierarchy2"/>
    <dgm:cxn modelId="{9F11275F-E47E-432B-91F6-07CE2CD87106}" type="presOf" srcId="{6592A1A6-CEDA-4E8D-AB6C-5A1904BBB4BD}" destId="{DE6DF0E9-EA98-4257-A6E3-16D79597E726}" srcOrd="1" destOrd="0" presId="urn:microsoft.com/office/officeart/2005/8/layout/hierarchy2"/>
    <dgm:cxn modelId="{B4EA0A45-0C7D-40D5-B563-39FB7AF2E511}" type="presOf" srcId="{882B9D6C-4B77-4C62-9072-61664F02669A}" destId="{9A3767AD-1EEE-4340-89E1-9A9AE7A48281}" srcOrd="0" destOrd="0" presId="urn:microsoft.com/office/officeart/2005/8/layout/hierarchy2"/>
    <dgm:cxn modelId="{6A1DFE46-EDFD-4E41-AC68-AF88D239EF35}" type="presOf" srcId="{37911FBF-2787-4403-B210-9E38A2249C53}" destId="{CABEAA16-9016-4876-A634-91C2B2A22ABB}" srcOrd="0" destOrd="0" presId="urn:microsoft.com/office/officeart/2005/8/layout/hierarchy2"/>
    <dgm:cxn modelId="{99A16C68-665B-47B4-87B9-28BD8167905E}" type="presOf" srcId="{C3879868-4B2D-4EAF-A8AB-B58EED30406D}" destId="{30D98692-DFA7-400A-9A92-2983AFE82E39}" srcOrd="0" destOrd="0" presId="urn:microsoft.com/office/officeart/2005/8/layout/hierarchy2"/>
    <dgm:cxn modelId="{E4206F6C-ABF9-45B5-B1E9-8FD654F62D07}" type="presOf" srcId="{86452DEB-5AA0-496B-AD6A-BB2AA700F1B1}" destId="{F8A914D7-8AF1-40F0-A902-06A271F63BEE}" srcOrd="0" destOrd="0" presId="urn:microsoft.com/office/officeart/2005/8/layout/hierarchy2"/>
    <dgm:cxn modelId="{15F3E14C-EE28-4EC6-9747-57C36C171D2B}" type="presOf" srcId="{8BE936B4-D993-4BBD-8226-9B70A6C3082C}" destId="{4F2A0786-6B25-4DAB-A44F-58C8DEBCF893}" srcOrd="0" destOrd="0" presId="urn:microsoft.com/office/officeart/2005/8/layout/hierarchy2"/>
    <dgm:cxn modelId="{1590776F-6303-42B7-8FA2-DAE8F7DE09CA}" type="presOf" srcId="{44D59B78-06EE-4FBB-8AB2-68613DC679FF}" destId="{FF6C0F17-B293-4F9F-9D1E-B506AD60ECFC}" srcOrd="1" destOrd="0" presId="urn:microsoft.com/office/officeart/2005/8/layout/hierarchy2"/>
    <dgm:cxn modelId="{DB54586F-2B44-47C0-BAC3-7B6C4EEA40B4}" type="presOf" srcId="{871FD44C-B8DE-437D-A945-FA8022A7E3E1}" destId="{D8F175E5-DD5C-4EF7-BA9A-DCBA637F3761}" srcOrd="0" destOrd="0" presId="urn:microsoft.com/office/officeart/2005/8/layout/hierarchy2"/>
    <dgm:cxn modelId="{CFC9CF6F-0478-4F11-A112-72499F5EA728}" type="presOf" srcId="{66C45EEF-F857-4C80-A659-C95E21BF50DE}" destId="{AF4CAB68-26B8-488B-A174-D22984A25777}" srcOrd="0" destOrd="0" presId="urn:microsoft.com/office/officeart/2005/8/layout/hierarchy2"/>
    <dgm:cxn modelId="{6E22FE4F-DCE3-42BB-9A6B-E51F1B1AF2B5}" srcId="{882B9D6C-4B77-4C62-9072-61664F02669A}" destId="{67BEC8DD-D793-46DE-8DE3-31F305D92ADC}" srcOrd="1" destOrd="0" parTransId="{37911FBF-2787-4403-B210-9E38A2249C53}" sibTransId="{8DDDD277-B7E3-4B3B-964B-CD77510FCBC5}"/>
    <dgm:cxn modelId="{F5379276-70AF-4109-8990-7541EC230354}" srcId="{C3879868-4B2D-4EAF-A8AB-B58EED30406D}" destId="{3BEAD18C-9DFF-45EB-839B-CBD8401B2AD1}" srcOrd="0" destOrd="0" parTransId="{6592A1A6-CEDA-4E8D-AB6C-5A1904BBB4BD}" sibTransId="{F3C8E18B-5B23-4968-A912-6BFA1E30FD64}"/>
    <dgm:cxn modelId="{99B16C77-58FF-4C6C-8728-A8C2BABBCA1F}" type="presOf" srcId="{58197014-5ED8-4AE8-BAAF-EC3CEDE94019}" destId="{10CF31EB-D0FA-4D2E-A732-F02A1692E4AB}" srcOrd="0" destOrd="0" presId="urn:microsoft.com/office/officeart/2005/8/layout/hierarchy2"/>
    <dgm:cxn modelId="{EEC32579-51A5-4739-BAE9-D46782242C20}" srcId="{67BEC8DD-D793-46DE-8DE3-31F305D92ADC}" destId="{9CE08F3E-E943-434A-B677-CF8358649134}" srcOrd="0" destOrd="0" parTransId="{2991B48D-44FA-475F-96CA-C2B8C401DA74}" sibTransId="{B8FF7F27-148E-44A4-9E42-F8C1F934E977}"/>
    <dgm:cxn modelId="{A9C79385-2D25-42C0-AFBF-F251880CA4D0}" type="presOf" srcId="{67BEC8DD-D793-46DE-8DE3-31F305D92ADC}" destId="{756FED33-B7DB-4F4F-8EC2-4C28407CF50D}" srcOrd="0" destOrd="0" presId="urn:microsoft.com/office/officeart/2005/8/layout/hierarchy2"/>
    <dgm:cxn modelId="{918EF588-9BD8-4ED0-A686-A346F4707C36}" type="presOf" srcId="{44D59B78-06EE-4FBB-8AB2-68613DC679FF}" destId="{E6D8AB93-F8FD-4580-9A4D-F092B0B89537}" srcOrd="0" destOrd="0" presId="urn:microsoft.com/office/officeart/2005/8/layout/hierarchy2"/>
    <dgm:cxn modelId="{74340D9D-F0BD-4033-8529-C8AEFF04B72F}" type="presOf" srcId="{AC79B376-A0F7-49F8-B908-F97CB0AC5492}" destId="{74B8D463-7CE5-405A-A2F7-68581C6F60AF}" srcOrd="0" destOrd="0" presId="urn:microsoft.com/office/officeart/2005/8/layout/hierarchy2"/>
    <dgm:cxn modelId="{35865AA2-8CF6-43A5-A7E2-5FB622F870E6}" type="presOf" srcId="{3BEAD18C-9DFF-45EB-839B-CBD8401B2AD1}" destId="{5E3BD66F-9A3A-411D-AF27-582A3A001CD0}" srcOrd="0" destOrd="0" presId="urn:microsoft.com/office/officeart/2005/8/layout/hierarchy2"/>
    <dgm:cxn modelId="{D77396AC-00BF-4325-AA3E-7BFCAED5F4F6}" type="presOf" srcId="{6592A1A6-CEDA-4E8D-AB6C-5A1904BBB4BD}" destId="{DCFD1B7C-A08D-4597-91F1-18333BC923CE}" srcOrd="0" destOrd="0" presId="urn:microsoft.com/office/officeart/2005/8/layout/hierarchy2"/>
    <dgm:cxn modelId="{9518F0AD-5899-4967-ACB6-2A956954769C}" srcId="{67BEC8DD-D793-46DE-8DE3-31F305D92ADC}" destId="{DA833E94-8C73-4D79-AFDE-2E113BCE6C0E}" srcOrd="3" destOrd="0" parTransId="{5C367B23-8C65-46A8-9907-F650C7A038B2}" sibTransId="{9B2F07F5-6EB2-47B2-8F3F-C421AD6D62F2}"/>
    <dgm:cxn modelId="{784139AF-8C0A-47B9-BC22-AB7CD5E5CD4D}" type="presOf" srcId="{0E452DBB-9CFC-442C-9693-66FBE424D6E6}" destId="{DA75F4AF-B9D5-4390-9597-AE15226283DB}" srcOrd="0" destOrd="0" presId="urn:microsoft.com/office/officeart/2005/8/layout/hierarchy2"/>
    <dgm:cxn modelId="{1E6E44B6-D9CD-473B-BFA8-C79508E52C20}" type="presOf" srcId="{9CE08F3E-E943-434A-B677-CF8358649134}" destId="{4FEA6CBA-7E18-433D-AA88-CC9FEC09ECFA}" srcOrd="0" destOrd="0" presId="urn:microsoft.com/office/officeart/2005/8/layout/hierarchy2"/>
    <dgm:cxn modelId="{2EB01CBC-38AC-4DEF-A4BC-BEF1FDFE13BD}" type="presOf" srcId="{86452DEB-5AA0-496B-AD6A-BB2AA700F1B1}" destId="{CD4535ED-5619-45BD-AC9C-BC226AECE393}" srcOrd="1" destOrd="0" presId="urn:microsoft.com/office/officeart/2005/8/layout/hierarchy2"/>
    <dgm:cxn modelId="{545763C3-A805-4106-BE50-D31A0465CA0E}" srcId="{882B9D6C-4B77-4C62-9072-61664F02669A}" destId="{C3879868-4B2D-4EAF-A8AB-B58EED30406D}" srcOrd="0" destOrd="0" parTransId="{4AF6FF63-58DD-4B40-AC0D-396D50CA4D2C}" sibTransId="{F4FD6C1C-C12B-456E-9196-FDC98B154AA9}"/>
    <dgm:cxn modelId="{3AB2F3C3-131E-46C8-B43B-EC55719E0051}" type="presOf" srcId="{2991B48D-44FA-475F-96CA-C2B8C401DA74}" destId="{2D0A1BD8-C455-45A8-A7F5-03143F011F30}" srcOrd="1" destOrd="0" presId="urn:microsoft.com/office/officeart/2005/8/layout/hierarchy2"/>
    <dgm:cxn modelId="{0B015FCA-BE4E-4EB5-BA3C-9A16D413982F}" type="presOf" srcId="{471B826F-FE60-48CE-90F6-6D20B603BD0E}" destId="{29B8EDD3-CD5B-40D1-9203-28549734BAA9}" srcOrd="0" destOrd="0" presId="urn:microsoft.com/office/officeart/2005/8/layout/hierarchy2"/>
    <dgm:cxn modelId="{D54949CC-F082-4923-B3EA-3515E5FF2EE8}" type="presOf" srcId="{66C45EEF-F857-4C80-A659-C95E21BF50DE}" destId="{9BEA9D88-E4C3-4FDB-B66C-FA96F9FF67A3}" srcOrd="1" destOrd="0" presId="urn:microsoft.com/office/officeart/2005/8/layout/hierarchy2"/>
    <dgm:cxn modelId="{DA94FFCD-41DA-49CF-8488-8F3C0E73E98F}" type="presOf" srcId="{37911FBF-2787-4403-B210-9E38A2249C53}" destId="{1CB35DB2-7E8E-4E94-88C2-C71289F6B4E5}" srcOrd="1" destOrd="0" presId="urn:microsoft.com/office/officeart/2005/8/layout/hierarchy2"/>
    <dgm:cxn modelId="{11DAB6D0-2E27-44DE-89B8-DE1AA1AEE07C}" srcId="{C3879868-4B2D-4EAF-A8AB-B58EED30406D}" destId="{AC79B376-A0F7-49F8-B908-F97CB0AC5492}" srcOrd="1" destOrd="0" parTransId="{0E452DBB-9CFC-442C-9693-66FBE424D6E6}" sibTransId="{083B230E-EEAB-463A-BEE7-AFA8CD2736B9}"/>
    <dgm:cxn modelId="{883195D4-871A-4FBD-903C-8FB663E4C2AA}" type="presOf" srcId="{4AF6FF63-58DD-4B40-AC0D-396D50CA4D2C}" destId="{4407A6D5-5767-4EE1-9F4A-1B4EFBDD2630}" srcOrd="1" destOrd="0" presId="urn:microsoft.com/office/officeart/2005/8/layout/hierarchy2"/>
    <dgm:cxn modelId="{5E3395D4-9068-4C3B-B97E-E76198D13D5E}" type="presOf" srcId="{471B826F-FE60-48CE-90F6-6D20B603BD0E}" destId="{CD1D46EE-6CD9-4646-9C07-22E76624CE6B}" srcOrd="1" destOrd="0" presId="urn:microsoft.com/office/officeart/2005/8/layout/hierarchy2"/>
    <dgm:cxn modelId="{D7C856D6-FC31-4E5D-9092-768D22946449}" type="presOf" srcId="{1B420B50-6E0C-43E5-8477-A27C75196F16}" destId="{717954C7-85DB-450E-A8ED-66E74FDD1B1B}" srcOrd="0" destOrd="0" presId="urn:microsoft.com/office/officeart/2005/8/layout/hierarchy2"/>
    <dgm:cxn modelId="{932D31DA-A3C2-4C8D-A55D-BCBB55F70629}" srcId="{C3879868-4B2D-4EAF-A8AB-B58EED30406D}" destId="{58197014-5ED8-4AE8-BAAF-EC3CEDE94019}" srcOrd="3" destOrd="0" parTransId="{44D59B78-06EE-4FBB-8AB2-68613DC679FF}" sibTransId="{87483227-0592-4135-8E56-0025D35874F1}"/>
    <dgm:cxn modelId="{DC71BDDB-0FF5-45B4-961F-D5A1818D8360}" type="presOf" srcId="{DA833E94-8C73-4D79-AFDE-2E113BCE6C0E}" destId="{0E102786-D9DE-4B51-A997-3CC8B8B8928D}" srcOrd="0" destOrd="0" presId="urn:microsoft.com/office/officeart/2005/8/layout/hierarchy2"/>
    <dgm:cxn modelId="{152E1CDE-D523-4203-A0B3-289E8EC8A923}" srcId="{C3879868-4B2D-4EAF-A8AB-B58EED30406D}" destId="{A4E67039-0F9A-4623-A37C-FA11DFF80491}" srcOrd="2" destOrd="0" parTransId="{86452DEB-5AA0-496B-AD6A-BB2AA700F1B1}" sibTransId="{B26DD2DB-E31A-4863-BA1D-79DC7DB0E96E}"/>
    <dgm:cxn modelId="{169A97DF-3B54-439D-AC01-74A501D90462}" type="presOf" srcId="{B6BEC3CE-763C-4C35-B585-25E059CD26E5}" destId="{B3EDA5B3-E63C-4DA0-AD0A-93F9E7FBA04E}" srcOrd="0" destOrd="0" presId="urn:microsoft.com/office/officeart/2005/8/layout/hierarchy2"/>
    <dgm:cxn modelId="{9285FFDF-EDB4-401D-B710-218A74136C4F}" srcId="{8BE936B4-D993-4BBD-8226-9B70A6C3082C}" destId="{882B9D6C-4B77-4C62-9072-61664F02669A}" srcOrd="0" destOrd="0" parTransId="{DEBBBD8B-CF15-49FB-AD65-447327AA8A3E}" sibTransId="{D61EA8EF-F199-45D8-B10D-B09587A6E02D}"/>
    <dgm:cxn modelId="{83F248EC-EA0D-46E3-A630-63AAB87679CE}" type="presOf" srcId="{4AF6FF63-58DD-4B40-AC0D-396D50CA4D2C}" destId="{D1F48B08-0141-46F4-B842-EEA333CE8B56}" srcOrd="0" destOrd="0" presId="urn:microsoft.com/office/officeart/2005/8/layout/hierarchy2"/>
    <dgm:cxn modelId="{63D94AED-261D-4BE1-86D4-3F51B4DF58B2}" srcId="{67BEC8DD-D793-46DE-8DE3-31F305D92ADC}" destId="{F31EBF96-A8D7-428D-9885-D93961A9A8F5}" srcOrd="1" destOrd="0" parTransId="{471B826F-FE60-48CE-90F6-6D20B603BD0E}" sibTransId="{586FCD1D-1CFB-485A-8504-FA1BEADB7DF9}"/>
    <dgm:cxn modelId="{126C9BF1-AEF5-4608-9CD8-43FBAC713B59}" type="presOf" srcId="{F31EBF96-A8D7-428D-9885-D93961A9A8F5}" destId="{4608BFD0-95DC-46C1-9140-FBDE9635915D}" srcOrd="0" destOrd="0" presId="urn:microsoft.com/office/officeart/2005/8/layout/hierarchy2"/>
    <dgm:cxn modelId="{E5E7D4F9-CA39-4DDE-B002-64A84970236E}" srcId="{C3879868-4B2D-4EAF-A8AB-B58EED30406D}" destId="{B6BEC3CE-763C-4C35-B585-25E059CD26E5}" srcOrd="4" destOrd="0" parTransId="{871FD44C-B8DE-437D-A945-FA8022A7E3E1}" sibTransId="{A67BBFFC-5BCB-4E39-BC87-6712EEAED196}"/>
    <dgm:cxn modelId="{EC163799-8E56-4790-B52B-98659F4B360F}" type="presParOf" srcId="{4F2A0786-6B25-4DAB-A44F-58C8DEBCF893}" destId="{465A45DF-5521-4D69-B07C-C5B2B13999CA}" srcOrd="0" destOrd="0" presId="urn:microsoft.com/office/officeart/2005/8/layout/hierarchy2"/>
    <dgm:cxn modelId="{296A1F2F-39E1-49CD-AB5D-7D27D570E816}" type="presParOf" srcId="{465A45DF-5521-4D69-B07C-C5B2B13999CA}" destId="{9A3767AD-1EEE-4340-89E1-9A9AE7A48281}" srcOrd="0" destOrd="0" presId="urn:microsoft.com/office/officeart/2005/8/layout/hierarchy2"/>
    <dgm:cxn modelId="{1202B7F4-A509-49C3-9060-EC7776B3E208}" type="presParOf" srcId="{465A45DF-5521-4D69-B07C-C5B2B13999CA}" destId="{387491A0-FE9E-4C98-814C-BAEC6E1331B4}" srcOrd="1" destOrd="0" presId="urn:microsoft.com/office/officeart/2005/8/layout/hierarchy2"/>
    <dgm:cxn modelId="{48283DB2-2026-4F8B-916D-462472A7EBCA}" type="presParOf" srcId="{387491A0-FE9E-4C98-814C-BAEC6E1331B4}" destId="{D1F48B08-0141-46F4-B842-EEA333CE8B56}" srcOrd="0" destOrd="0" presId="urn:microsoft.com/office/officeart/2005/8/layout/hierarchy2"/>
    <dgm:cxn modelId="{6980B7F7-8796-4B4C-9505-BE426C0623BD}" type="presParOf" srcId="{D1F48B08-0141-46F4-B842-EEA333CE8B56}" destId="{4407A6D5-5767-4EE1-9F4A-1B4EFBDD2630}" srcOrd="0" destOrd="0" presId="urn:microsoft.com/office/officeart/2005/8/layout/hierarchy2"/>
    <dgm:cxn modelId="{209789BC-3D49-4CC8-BBB8-9B61C1A5F7BA}" type="presParOf" srcId="{387491A0-FE9E-4C98-814C-BAEC6E1331B4}" destId="{ED606BC8-6E98-4BE2-8396-CBA26540A798}" srcOrd="1" destOrd="0" presId="urn:microsoft.com/office/officeart/2005/8/layout/hierarchy2"/>
    <dgm:cxn modelId="{D54DC7F8-743C-4C82-AF58-382386C8DC5D}" type="presParOf" srcId="{ED606BC8-6E98-4BE2-8396-CBA26540A798}" destId="{30D98692-DFA7-400A-9A92-2983AFE82E39}" srcOrd="0" destOrd="0" presId="urn:microsoft.com/office/officeart/2005/8/layout/hierarchy2"/>
    <dgm:cxn modelId="{061D80A8-1424-4600-B438-BCD411F7ECEE}" type="presParOf" srcId="{ED606BC8-6E98-4BE2-8396-CBA26540A798}" destId="{F89ED910-B02A-4AA5-A71A-9CA582946A2F}" srcOrd="1" destOrd="0" presId="urn:microsoft.com/office/officeart/2005/8/layout/hierarchy2"/>
    <dgm:cxn modelId="{B1679B4E-C981-4E9D-8BB8-E7D3612C6E30}" type="presParOf" srcId="{F89ED910-B02A-4AA5-A71A-9CA582946A2F}" destId="{DCFD1B7C-A08D-4597-91F1-18333BC923CE}" srcOrd="0" destOrd="0" presId="urn:microsoft.com/office/officeart/2005/8/layout/hierarchy2"/>
    <dgm:cxn modelId="{3A5E1C85-212D-4C74-B9A6-1F3B3F984926}" type="presParOf" srcId="{DCFD1B7C-A08D-4597-91F1-18333BC923CE}" destId="{DE6DF0E9-EA98-4257-A6E3-16D79597E726}" srcOrd="0" destOrd="0" presId="urn:microsoft.com/office/officeart/2005/8/layout/hierarchy2"/>
    <dgm:cxn modelId="{B8EA3CEC-9ACF-45F6-8C98-CA9BC3F1B3EE}" type="presParOf" srcId="{F89ED910-B02A-4AA5-A71A-9CA582946A2F}" destId="{B30458A0-0F63-43A1-A712-04295AB637A9}" srcOrd="1" destOrd="0" presId="urn:microsoft.com/office/officeart/2005/8/layout/hierarchy2"/>
    <dgm:cxn modelId="{86CE9D65-BCD9-4B5F-9720-C5EB96A23390}" type="presParOf" srcId="{B30458A0-0F63-43A1-A712-04295AB637A9}" destId="{5E3BD66F-9A3A-411D-AF27-582A3A001CD0}" srcOrd="0" destOrd="0" presId="urn:microsoft.com/office/officeart/2005/8/layout/hierarchy2"/>
    <dgm:cxn modelId="{BDB5297D-E208-4D80-B1F3-1C45E2BF21D2}" type="presParOf" srcId="{B30458A0-0F63-43A1-A712-04295AB637A9}" destId="{132D4B88-22DE-400A-8356-15486A74CDD3}" srcOrd="1" destOrd="0" presId="urn:microsoft.com/office/officeart/2005/8/layout/hierarchy2"/>
    <dgm:cxn modelId="{F1F18F79-1978-43C2-944B-37214183FCEC}" type="presParOf" srcId="{F89ED910-B02A-4AA5-A71A-9CA582946A2F}" destId="{DA75F4AF-B9D5-4390-9597-AE15226283DB}" srcOrd="2" destOrd="0" presId="urn:microsoft.com/office/officeart/2005/8/layout/hierarchy2"/>
    <dgm:cxn modelId="{C55A84F2-70B5-42CC-B5D7-0220B266103C}" type="presParOf" srcId="{DA75F4AF-B9D5-4390-9597-AE15226283DB}" destId="{9A1A2D96-49EB-4CAD-A170-457E634695D7}" srcOrd="0" destOrd="0" presId="urn:microsoft.com/office/officeart/2005/8/layout/hierarchy2"/>
    <dgm:cxn modelId="{4BBACAC7-8172-42EE-BED9-0FAAB080529A}" type="presParOf" srcId="{F89ED910-B02A-4AA5-A71A-9CA582946A2F}" destId="{15DF60B4-D665-4E4B-BE8F-0897C78ED119}" srcOrd="3" destOrd="0" presId="urn:microsoft.com/office/officeart/2005/8/layout/hierarchy2"/>
    <dgm:cxn modelId="{BE688608-239B-43C0-8E65-E9C010BF14D8}" type="presParOf" srcId="{15DF60B4-D665-4E4B-BE8F-0897C78ED119}" destId="{74B8D463-7CE5-405A-A2F7-68581C6F60AF}" srcOrd="0" destOrd="0" presId="urn:microsoft.com/office/officeart/2005/8/layout/hierarchy2"/>
    <dgm:cxn modelId="{F0B8EA8D-427B-4B84-9E83-29809793049F}" type="presParOf" srcId="{15DF60B4-D665-4E4B-BE8F-0897C78ED119}" destId="{867E3F29-1F1D-48A9-AA55-85D95C5E3E04}" srcOrd="1" destOrd="0" presId="urn:microsoft.com/office/officeart/2005/8/layout/hierarchy2"/>
    <dgm:cxn modelId="{066472A5-C4C3-4215-A567-23F2EC32ECFC}" type="presParOf" srcId="{F89ED910-B02A-4AA5-A71A-9CA582946A2F}" destId="{F8A914D7-8AF1-40F0-A902-06A271F63BEE}" srcOrd="4" destOrd="0" presId="urn:microsoft.com/office/officeart/2005/8/layout/hierarchy2"/>
    <dgm:cxn modelId="{D88AD593-010A-4419-A75C-8AA867BC925A}" type="presParOf" srcId="{F8A914D7-8AF1-40F0-A902-06A271F63BEE}" destId="{CD4535ED-5619-45BD-AC9C-BC226AECE393}" srcOrd="0" destOrd="0" presId="urn:microsoft.com/office/officeart/2005/8/layout/hierarchy2"/>
    <dgm:cxn modelId="{5554CA24-CAF6-4C38-B061-000A2AE71D4E}" type="presParOf" srcId="{F89ED910-B02A-4AA5-A71A-9CA582946A2F}" destId="{FEDF74B5-08D7-482B-9DD8-4F56BB884F9D}" srcOrd="5" destOrd="0" presId="urn:microsoft.com/office/officeart/2005/8/layout/hierarchy2"/>
    <dgm:cxn modelId="{BBD6E31A-FCFF-4E2D-AEBC-F1EF66AC9DF4}" type="presParOf" srcId="{FEDF74B5-08D7-482B-9DD8-4F56BB884F9D}" destId="{068CD6AB-EE55-4DEA-A5C9-883DD289273B}" srcOrd="0" destOrd="0" presId="urn:microsoft.com/office/officeart/2005/8/layout/hierarchy2"/>
    <dgm:cxn modelId="{D592EF83-B170-4DC3-A594-2475B9D1F117}" type="presParOf" srcId="{FEDF74B5-08D7-482B-9DD8-4F56BB884F9D}" destId="{63BB7D35-1106-4413-A521-95A21AA34858}" srcOrd="1" destOrd="0" presId="urn:microsoft.com/office/officeart/2005/8/layout/hierarchy2"/>
    <dgm:cxn modelId="{54DA5B08-44C9-4F99-A825-E8BD97103302}" type="presParOf" srcId="{F89ED910-B02A-4AA5-A71A-9CA582946A2F}" destId="{E6D8AB93-F8FD-4580-9A4D-F092B0B89537}" srcOrd="6" destOrd="0" presId="urn:microsoft.com/office/officeart/2005/8/layout/hierarchy2"/>
    <dgm:cxn modelId="{04957586-6A70-4D62-B526-C01785918F76}" type="presParOf" srcId="{E6D8AB93-F8FD-4580-9A4D-F092B0B89537}" destId="{FF6C0F17-B293-4F9F-9D1E-B506AD60ECFC}" srcOrd="0" destOrd="0" presId="urn:microsoft.com/office/officeart/2005/8/layout/hierarchy2"/>
    <dgm:cxn modelId="{39B45EF1-272A-44A6-96C4-635C8AE20747}" type="presParOf" srcId="{F89ED910-B02A-4AA5-A71A-9CA582946A2F}" destId="{A41BEAB1-F439-4810-8B74-D2FC68035441}" srcOrd="7" destOrd="0" presId="urn:microsoft.com/office/officeart/2005/8/layout/hierarchy2"/>
    <dgm:cxn modelId="{1EB5E297-7AF9-47BC-977C-5D6B5B8F98A9}" type="presParOf" srcId="{A41BEAB1-F439-4810-8B74-D2FC68035441}" destId="{10CF31EB-D0FA-4D2E-A732-F02A1692E4AB}" srcOrd="0" destOrd="0" presId="urn:microsoft.com/office/officeart/2005/8/layout/hierarchy2"/>
    <dgm:cxn modelId="{ED302071-0CD8-4B35-9522-32E980914D31}" type="presParOf" srcId="{A41BEAB1-F439-4810-8B74-D2FC68035441}" destId="{976041C7-C701-42E8-A57E-9A991B951D24}" srcOrd="1" destOrd="0" presId="urn:microsoft.com/office/officeart/2005/8/layout/hierarchy2"/>
    <dgm:cxn modelId="{79E83A7A-FD9C-4D8A-AD81-EF77EA38260F}" type="presParOf" srcId="{F89ED910-B02A-4AA5-A71A-9CA582946A2F}" destId="{D8F175E5-DD5C-4EF7-BA9A-DCBA637F3761}" srcOrd="8" destOrd="0" presId="urn:microsoft.com/office/officeart/2005/8/layout/hierarchy2"/>
    <dgm:cxn modelId="{9FFDE0D3-CB6E-4591-A336-4D68B751B78A}" type="presParOf" srcId="{D8F175E5-DD5C-4EF7-BA9A-DCBA637F3761}" destId="{62FFDCE0-AC98-4696-A463-BDE81A1EA316}" srcOrd="0" destOrd="0" presId="urn:microsoft.com/office/officeart/2005/8/layout/hierarchy2"/>
    <dgm:cxn modelId="{4FF07EB9-0356-4FE2-B4F5-8CD501648544}" type="presParOf" srcId="{F89ED910-B02A-4AA5-A71A-9CA582946A2F}" destId="{2C2FBD47-723D-44FB-A4F0-2B30BDEE47AB}" srcOrd="9" destOrd="0" presId="urn:microsoft.com/office/officeart/2005/8/layout/hierarchy2"/>
    <dgm:cxn modelId="{685F0441-E95D-4D76-AF9A-7266067ACC6C}" type="presParOf" srcId="{2C2FBD47-723D-44FB-A4F0-2B30BDEE47AB}" destId="{B3EDA5B3-E63C-4DA0-AD0A-93F9E7FBA04E}" srcOrd="0" destOrd="0" presId="urn:microsoft.com/office/officeart/2005/8/layout/hierarchy2"/>
    <dgm:cxn modelId="{9C94FAC6-6170-4B37-B4F8-F647FE1902DC}" type="presParOf" srcId="{2C2FBD47-723D-44FB-A4F0-2B30BDEE47AB}" destId="{A7841C68-86B8-4549-811C-EDBC311FBDC2}" srcOrd="1" destOrd="0" presId="urn:microsoft.com/office/officeart/2005/8/layout/hierarchy2"/>
    <dgm:cxn modelId="{CD3AC39C-46A6-47DE-B843-C2D7AC267C44}" type="presParOf" srcId="{387491A0-FE9E-4C98-814C-BAEC6E1331B4}" destId="{CABEAA16-9016-4876-A634-91C2B2A22ABB}" srcOrd="2" destOrd="0" presId="urn:microsoft.com/office/officeart/2005/8/layout/hierarchy2"/>
    <dgm:cxn modelId="{C1C09FFF-417C-46BB-A53A-71BE5716D0EF}" type="presParOf" srcId="{CABEAA16-9016-4876-A634-91C2B2A22ABB}" destId="{1CB35DB2-7E8E-4E94-88C2-C71289F6B4E5}" srcOrd="0" destOrd="0" presId="urn:microsoft.com/office/officeart/2005/8/layout/hierarchy2"/>
    <dgm:cxn modelId="{1526D456-A6F5-4B58-957B-0A703DDB240E}" type="presParOf" srcId="{387491A0-FE9E-4C98-814C-BAEC6E1331B4}" destId="{C4AA96ED-6C49-4CA6-849E-A9F87A47CD99}" srcOrd="3" destOrd="0" presId="urn:microsoft.com/office/officeart/2005/8/layout/hierarchy2"/>
    <dgm:cxn modelId="{17C41C86-C364-473D-AE15-DE38ABB2438D}" type="presParOf" srcId="{C4AA96ED-6C49-4CA6-849E-A9F87A47CD99}" destId="{756FED33-B7DB-4F4F-8EC2-4C28407CF50D}" srcOrd="0" destOrd="0" presId="urn:microsoft.com/office/officeart/2005/8/layout/hierarchy2"/>
    <dgm:cxn modelId="{A67D112A-E015-4AE8-B848-0832F62F1557}" type="presParOf" srcId="{C4AA96ED-6C49-4CA6-849E-A9F87A47CD99}" destId="{44FE9131-BF56-4FF6-8BEA-8B72D80CCF3B}" srcOrd="1" destOrd="0" presId="urn:microsoft.com/office/officeart/2005/8/layout/hierarchy2"/>
    <dgm:cxn modelId="{43674AB4-3FED-452A-BEA3-962D8448F000}" type="presParOf" srcId="{44FE9131-BF56-4FF6-8BEA-8B72D80CCF3B}" destId="{B2575918-7DFD-46D5-924C-21F8F4229C11}" srcOrd="0" destOrd="0" presId="urn:microsoft.com/office/officeart/2005/8/layout/hierarchy2"/>
    <dgm:cxn modelId="{64C442DB-8784-4A6F-8DF0-0CC4CBB9AEA8}" type="presParOf" srcId="{B2575918-7DFD-46D5-924C-21F8F4229C11}" destId="{2D0A1BD8-C455-45A8-A7F5-03143F011F30}" srcOrd="0" destOrd="0" presId="urn:microsoft.com/office/officeart/2005/8/layout/hierarchy2"/>
    <dgm:cxn modelId="{EE96AB26-DC57-443E-B091-D4EE6AA344E9}" type="presParOf" srcId="{44FE9131-BF56-4FF6-8BEA-8B72D80CCF3B}" destId="{CC11D9C1-6FE1-498C-9654-BA78820907F9}" srcOrd="1" destOrd="0" presId="urn:microsoft.com/office/officeart/2005/8/layout/hierarchy2"/>
    <dgm:cxn modelId="{6D60A041-241D-41CE-8682-9C71874FCF4C}" type="presParOf" srcId="{CC11D9C1-6FE1-498C-9654-BA78820907F9}" destId="{4FEA6CBA-7E18-433D-AA88-CC9FEC09ECFA}" srcOrd="0" destOrd="0" presId="urn:microsoft.com/office/officeart/2005/8/layout/hierarchy2"/>
    <dgm:cxn modelId="{11F7F46F-A794-4978-9CBE-429BC3C8EDDC}" type="presParOf" srcId="{CC11D9C1-6FE1-498C-9654-BA78820907F9}" destId="{CF2F5C6A-344A-4CED-A21D-FEA400F8FAFE}" srcOrd="1" destOrd="0" presId="urn:microsoft.com/office/officeart/2005/8/layout/hierarchy2"/>
    <dgm:cxn modelId="{AEF7DD87-6D4F-420F-9711-3158BF5C3EB8}" type="presParOf" srcId="{44FE9131-BF56-4FF6-8BEA-8B72D80CCF3B}" destId="{29B8EDD3-CD5B-40D1-9203-28549734BAA9}" srcOrd="2" destOrd="0" presId="urn:microsoft.com/office/officeart/2005/8/layout/hierarchy2"/>
    <dgm:cxn modelId="{314F94F1-A0D8-4899-88ED-206C7ACB1AC4}" type="presParOf" srcId="{29B8EDD3-CD5B-40D1-9203-28549734BAA9}" destId="{CD1D46EE-6CD9-4646-9C07-22E76624CE6B}" srcOrd="0" destOrd="0" presId="urn:microsoft.com/office/officeart/2005/8/layout/hierarchy2"/>
    <dgm:cxn modelId="{2E0D1B79-74E1-4F3F-BE14-507FDE3EB691}" type="presParOf" srcId="{44FE9131-BF56-4FF6-8BEA-8B72D80CCF3B}" destId="{56DC7DA0-8860-4743-9324-23B2977F33C5}" srcOrd="3" destOrd="0" presId="urn:microsoft.com/office/officeart/2005/8/layout/hierarchy2"/>
    <dgm:cxn modelId="{E1518002-1169-4836-8185-D2FB775730F6}" type="presParOf" srcId="{56DC7DA0-8860-4743-9324-23B2977F33C5}" destId="{4608BFD0-95DC-46C1-9140-FBDE9635915D}" srcOrd="0" destOrd="0" presId="urn:microsoft.com/office/officeart/2005/8/layout/hierarchy2"/>
    <dgm:cxn modelId="{0A7C206C-942D-41B0-9045-50AE997DAE83}" type="presParOf" srcId="{56DC7DA0-8860-4743-9324-23B2977F33C5}" destId="{1BE225B5-140C-4608-A293-3774AC64D8B9}" srcOrd="1" destOrd="0" presId="urn:microsoft.com/office/officeart/2005/8/layout/hierarchy2"/>
    <dgm:cxn modelId="{24459747-DA7A-4AC2-AB23-5CD56D28D573}" type="presParOf" srcId="{44FE9131-BF56-4FF6-8BEA-8B72D80CCF3B}" destId="{AF4CAB68-26B8-488B-A174-D22984A25777}" srcOrd="4" destOrd="0" presId="urn:microsoft.com/office/officeart/2005/8/layout/hierarchy2"/>
    <dgm:cxn modelId="{2B7CBAF2-0B1F-44FC-B3D0-8AC36030D79F}" type="presParOf" srcId="{AF4CAB68-26B8-488B-A174-D22984A25777}" destId="{9BEA9D88-E4C3-4FDB-B66C-FA96F9FF67A3}" srcOrd="0" destOrd="0" presId="urn:microsoft.com/office/officeart/2005/8/layout/hierarchy2"/>
    <dgm:cxn modelId="{4A22D14A-7ADD-4897-9C20-3E22B1C04774}" type="presParOf" srcId="{44FE9131-BF56-4FF6-8BEA-8B72D80CCF3B}" destId="{8958442C-8D96-461A-A682-63DA93A5143E}" srcOrd="5" destOrd="0" presId="urn:microsoft.com/office/officeart/2005/8/layout/hierarchy2"/>
    <dgm:cxn modelId="{5491B2D1-42AA-41C7-8891-4CC7BB4004CE}" type="presParOf" srcId="{8958442C-8D96-461A-A682-63DA93A5143E}" destId="{717954C7-85DB-450E-A8ED-66E74FDD1B1B}" srcOrd="0" destOrd="0" presId="urn:microsoft.com/office/officeart/2005/8/layout/hierarchy2"/>
    <dgm:cxn modelId="{A714BE0C-90F1-42B6-922B-B41BC19C341D}" type="presParOf" srcId="{8958442C-8D96-461A-A682-63DA93A5143E}" destId="{230B65D7-2643-4814-B70B-1F149283E442}" srcOrd="1" destOrd="0" presId="urn:microsoft.com/office/officeart/2005/8/layout/hierarchy2"/>
    <dgm:cxn modelId="{92D4F037-BBBB-47F6-921B-DACFD9338057}" type="presParOf" srcId="{44FE9131-BF56-4FF6-8BEA-8B72D80CCF3B}" destId="{0A71F193-F6E7-477A-B515-A9651F915CB4}" srcOrd="6" destOrd="0" presId="urn:microsoft.com/office/officeart/2005/8/layout/hierarchy2"/>
    <dgm:cxn modelId="{9521DDCF-EFA2-4767-9A53-2FA72281FB89}" type="presParOf" srcId="{0A71F193-F6E7-477A-B515-A9651F915CB4}" destId="{22675942-2A0B-4B1F-95DE-1B7835B5BE99}" srcOrd="0" destOrd="0" presId="urn:microsoft.com/office/officeart/2005/8/layout/hierarchy2"/>
    <dgm:cxn modelId="{DE85BD28-6AE3-461B-B4D0-48FB05C70E49}" type="presParOf" srcId="{44FE9131-BF56-4FF6-8BEA-8B72D80CCF3B}" destId="{1D02BF55-5A15-4908-BFF4-6E33B09D2555}" srcOrd="7" destOrd="0" presId="urn:microsoft.com/office/officeart/2005/8/layout/hierarchy2"/>
    <dgm:cxn modelId="{BB4B0D3B-9734-4CA2-8C6A-62EE0E0BAD8D}" type="presParOf" srcId="{1D02BF55-5A15-4908-BFF4-6E33B09D2555}" destId="{0E102786-D9DE-4B51-A997-3CC8B8B8928D}" srcOrd="0" destOrd="0" presId="urn:microsoft.com/office/officeart/2005/8/layout/hierarchy2"/>
    <dgm:cxn modelId="{FDB6BEE3-4DB8-48FB-A5D4-E8684AC02525}" type="presParOf" srcId="{1D02BF55-5A15-4908-BFF4-6E33B09D2555}" destId="{9322542B-A657-4589-AE32-9E2BBF4493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936B4-D993-4BBD-8226-9B70A6C3082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GB"/>
        </a:p>
      </dgm:t>
    </dgm:pt>
    <dgm:pt modelId="{C3879868-4B2D-4EAF-A8AB-B58EED30406D}">
      <dgm:prSet phldrT="[Text]" custT="1"/>
      <dgm:spPr/>
      <dgm:t>
        <a:bodyPr/>
        <a:lstStyle/>
        <a:p>
          <a:r>
            <a:rPr lang="en-GB" sz="2400" b="1"/>
            <a:t>Literacy</a:t>
          </a:r>
        </a:p>
      </dgm:t>
    </dgm:pt>
    <dgm:pt modelId="{4AF6FF63-58DD-4B40-AC0D-396D50CA4D2C}" type="parTrans" cxnId="{545763C3-A805-4106-BE50-D31A0465CA0E}">
      <dgm:prSet/>
      <dgm:spPr/>
      <dgm:t>
        <a:bodyPr/>
        <a:lstStyle/>
        <a:p>
          <a:endParaRPr lang="en-GB"/>
        </a:p>
      </dgm:t>
    </dgm:pt>
    <dgm:pt modelId="{F4FD6C1C-C12B-456E-9196-FDC98B154AA9}" type="sibTrans" cxnId="{545763C3-A805-4106-BE50-D31A0465CA0E}">
      <dgm:prSet/>
      <dgm:spPr/>
      <dgm:t>
        <a:bodyPr/>
        <a:lstStyle/>
        <a:p>
          <a:endParaRPr lang="en-GB"/>
        </a:p>
      </dgm:t>
    </dgm:pt>
    <dgm:pt modelId="{A4E67039-0F9A-4623-A37C-FA11DFF80491}">
      <dgm:prSet phldrT="[Text]"/>
      <dgm:spPr/>
      <dgm:t>
        <a:bodyPr/>
        <a:lstStyle/>
        <a:p>
          <a:r>
            <a:rPr lang="en-GB"/>
            <a:t>Reading</a:t>
          </a:r>
        </a:p>
      </dgm:t>
    </dgm:pt>
    <dgm:pt modelId="{86452DEB-5AA0-496B-AD6A-BB2AA700F1B1}" type="parTrans" cxnId="{152E1CDE-D523-4203-A0B3-289E8EC8A923}">
      <dgm:prSet/>
      <dgm:spPr/>
      <dgm:t>
        <a:bodyPr/>
        <a:lstStyle/>
        <a:p>
          <a:endParaRPr lang="en-GB"/>
        </a:p>
      </dgm:t>
    </dgm:pt>
    <dgm:pt modelId="{B26DD2DB-E31A-4863-BA1D-79DC7DB0E96E}" type="sibTrans" cxnId="{152E1CDE-D523-4203-A0B3-289E8EC8A923}">
      <dgm:prSet/>
      <dgm:spPr/>
      <dgm:t>
        <a:bodyPr/>
        <a:lstStyle/>
        <a:p>
          <a:endParaRPr lang="en-GB"/>
        </a:p>
      </dgm:t>
    </dgm:pt>
    <dgm:pt modelId="{58197014-5ED8-4AE8-BAAF-EC3CEDE94019}">
      <dgm:prSet phldrT="[Text]"/>
      <dgm:spPr/>
      <dgm:t>
        <a:bodyPr/>
        <a:lstStyle/>
        <a:p>
          <a:r>
            <a:rPr lang="en-GB"/>
            <a:t>Speaking</a:t>
          </a:r>
        </a:p>
      </dgm:t>
    </dgm:pt>
    <dgm:pt modelId="{44D59B78-06EE-4FBB-8AB2-68613DC679FF}" type="parTrans" cxnId="{932D31DA-A3C2-4C8D-A55D-BCBB55F70629}">
      <dgm:prSet/>
      <dgm:spPr/>
      <dgm:t>
        <a:bodyPr/>
        <a:lstStyle/>
        <a:p>
          <a:endParaRPr lang="en-GB"/>
        </a:p>
      </dgm:t>
    </dgm:pt>
    <dgm:pt modelId="{87483227-0592-4135-8E56-0025D35874F1}" type="sibTrans" cxnId="{932D31DA-A3C2-4C8D-A55D-BCBB55F70629}">
      <dgm:prSet/>
      <dgm:spPr/>
      <dgm:t>
        <a:bodyPr/>
        <a:lstStyle/>
        <a:p>
          <a:endParaRPr lang="en-GB"/>
        </a:p>
      </dgm:t>
    </dgm:pt>
    <dgm:pt modelId="{67BEC8DD-D793-46DE-8DE3-31F305D92ADC}">
      <dgm:prSet phldrT="[Text]" custT="1"/>
      <dgm:spPr>
        <a:solidFill>
          <a:srgbClr val="92D050"/>
        </a:solidFill>
      </dgm:spPr>
      <dgm:t>
        <a:bodyPr/>
        <a:lstStyle/>
        <a:p>
          <a:endParaRPr lang="en-GB" sz="1800"/>
        </a:p>
        <a:p>
          <a:r>
            <a:rPr lang="en-GB" sz="2800" b="1"/>
            <a:t>Numeracy</a:t>
          </a:r>
        </a:p>
        <a:p>
          <a:endParaRPr lang="en-GB" sz="1800"/>
        </a:p>
      </dgm:t>
    </dgm:pt>
    <dgm:pt modelId="{37911FBF-2787-4403-B210-9E38A2249C53}" type="parTrans" cxnId="{6E22FE4F-DCE3-42BB-9A6B-E51F1B1AF2B5}">
      <dgm:prSet/>
      <dgm:spPr/>
      <dgm:t>
        <a:bodyPr/>
        <a:lstStyle/>
        <a:p>
          <a:endParaRPr lang="en-GB"/>
        </a:p>
      </dgm:t>
    </dgm:pt>
    <dgm:pt modelId="{8DDDD277-B7E3-4B3B-964B-CD77510FCBC5}" type="sibTrans" cxnId="{6E22FE4F-DCE3-42BB-9A6B-E51F1B1AF2B5}">
      <dgm:prSet/>
      <dgm:spPr/>
      <dgm:t>
        <a:bodyPr/>
        <a:lstStyle/>
        <a:p>
          <a:endParaRPr lang="en-GB"/>
        </a:p>
      </dgm:t>
    </dgm:pt>
    <dgm:pt modelId="{9CE08F3E-E943-434A-B677-CF8358649134}">
      <dgm:prSet phldrT="[Text]" custT="1"/>
      <dgm:spPr>
        <a:solidFill>
          <a:srgbClr val="92D050"/>
        </a:solidFill>
      </dgm:spPr>
      <dgm:t>
        <a:bodyPr/>
        <a:lstStyle/>
        <a:p>
          <a:r>
            <a:rPr lang="en-GB" sz="1400" b="1"/>
            <a:t>Developing mathematical proficiency</a:t>
          </a:r>
        </a:p>
      </dgm:t>
    </dgm:pt>
    <dgm:pt modelId="{2991B48D-44FA-475F-96CA-C2B8C401DA74}" type="parTrans" cxnId="{EEC32579-51A5-4739-BAE9-D46782242C20}">
      <dgm:prSet/>
      <dgm:spPr/>
      <dgm:t>
        <a:bodyPr/>
        <a:lstStyle/>
        <a:p>
          <a:endParaRPr lang="en-GB"/>
        </a:p>
      </dgm:t>
    </dgm:pt>
    <dgm:pt modelId="{B8FF7F27-148E-44A4-9E42-F8C1F934E977}" type="sibTrans" cxnId="{EEC32579-51A5-4739-BAE9-D46782242C20}">
      <dgm:prSet/>
      <dgm:spPr/>
      <dgm:t>
        <a:bodyPr/>
        <a:lstStyle/>
        <a:p>
          <a:endParaRPr lang="en-GB"/>
        </a:p>
      </dgm:t>
    </dgm:pt>
    <dgm:pt modelId="{B6BEC3CE-763C-4C35-B585-25E059CD26E5}">
      <dgm:prSet/>
      <dgm:spPr/>
      <dgm:t>
        <a:bodyPr/>
        <a:lstStyle/>
        <a:p>
          <a:r>
            <a:rPr lang="en-GB"/>
            <a:t>Writing</a:t>
          </a:r>
        </a:p>
      </dgm:t>
    </dgm:pt>
    <dgm:pt modelId="{871FD44C-B8DE-437D-A945-FA8022A7E3E1}" type="parTrans" cxnId="{E5E7D4F9-CA39-4DDE-B002-64A84970236E}">
      <dgm:prSet/>
      <dgm:spPr/>
      <dgm:t>
        <a:bodyPr/>
        <a:lstStyle/>
        <a:p>
          <a:endParaRPr lang="en-GB"/>
        </a:p>
      </dgm:t>
    </dgm:pt>
    <dgm:pt modelId="{A67BBFFC-5BCB-4E39-BC87-6712EEAED196}" type="sibTrans" cxnId="{E5E7D4F9-CA39-4DDE-B002-64A84970236E}">
      <dgm:prSet/>
      <dgm:spPr/>
      <dgm:t>
        <a:bodyPr/>
        <a:lstStyle/>
        <a:p>
          <a:endParaRPr lang="en-GB"/>
        </a:p>
      </dgm:t>
    </dgm:pt>
    <dgm:pt modelId="{F31EBF96-A8D7-428D-9885-D93961A9A8F5}">
      <dgm:prSet custT="1"/>
      <dgm:spPr>
        <a:solidFill>
          <a:srgbClr val="92D050"/>
        </a:solidFill>
      </dgm:spPr>
      <dgm:t>
        <a:bodyPr/>
        <a:lstStyle/>
        <a:p>
          <a:r>
            <a:rPr lang="en-GB" sz="1050" b="1"/>
            <a:t>Understanding the number system helps us to represent and compare relationships between numbers and quantities</a:t>
          </a:r>
        </a:p>
      </dgm:t>
    </dgm:pt>
    <dgm:pt modelId="{471B826F-FE60-48CE-90F6-6D20B603BD0E}" type="parTrans" cxnId="{63D94AED-261D-4BE1-86D4-3F51B4DF58B2}">
      <dgm:prSet/>
      <dgm:spPr/>
      <dgm:t>
        <a:bodyPr/>
        <a:lstStyle/>
        <a:p>
          <a:endParaRPr lang="en-GB"/>
        </a:p>
      </dgm:t>
    </dgm:pt>
    <dgm:pt modelId="{586FCD1D-1CFB-485A-8504-FA1BEADB7DF9}" type="sibTrans" cxnId="{63D94AED-261D-4BE1-86D4-3F51B4DF58B2}">
      <dgm:prSet/>
      <dgm:spPr/>
      <dgm:t>
        <a:bodyPr/>
        <a:lstStyle/>
        <a:p>
          <a:endParaRPr lang="en-GB"/>
        </a:p>
      </dgm:t>
    </dgm:pt>
    <dgm:pt modelId="{1B420B50-6E0C-43E5-8477-A27C75196F16}">
      <dgm:prSet custT="1"/>
      <dgm:spPr>
        <a:solidFill>
          <a:srgbClr val="92D050"/>
        </a:solidFill>
      </dgm:spPr>
      <dgm:t>
        <a:bodyPr/>
        <a:lstStyle/>
        <a:p>
          <a:r>
            <a:rPr lang="en-GB" sz="1050" b="1"/>
            <a:t>Learning about geometry helps us to understand shape, space and position, and learning about measurement helps us to quantify in the real world</a:t>
          </a:r>
        </a:p>
      </dgm:t>
    </dgm:pt>
    <dgm:pt modelId="{66C45EEF-F857-4C80-A659-C95E21BF50DE}" type="parTrans" cxnId="{4DC12C07-FA94-450A-94F9-5DFAA57D0A24}">
      <dgm:prSet/>
      <dgm:spPr/>
      <dgm:t>
        <a:bodyPr/>
        <a:lstStyle/>
        <a:p>
          <a:endParaRPr lang="en-GB"/>
        </a:p>
      </dgm:t>
    </dgm:pt>
    <dgm:pt modelId="{849F8E5C-3EB2-47EC-8E3C-83DE4D268AEA}" type="sibTrans" cxnId="{4DC12C07-FA94-450A-94F9-5DFAA57D0A24}">
      <dgm:prSet/>
      <dgm:spPr/>
      <dgm:t>
        <a:bodyPr/>
        <a:lstStyle/>
        <a:p>
          <a:endParaRPr lang="en-GB"/>
        </a:p>
      </dgm:t>
    </dgm:pt>
    <dgm:pt modelId="{DA833E94-8C73-4D79-AFDE-2E113BCE6C0E}">
      <dgm:prSet custT="1"/>
      <dgm:spPr>
        <a:solidFill>
          <a:srgbClr val="92D050"/>
        </a:solidFill>
      </dgm:spPr>
      <dgm:t>
        <a:bodyPr/>
        <a:lstStyle/>
        <a:p>
          <a:r>
            <a:rPr lang="en-GB" sz="1050" b="1"/>
            <a:t>Learning that statistics represent data and that probability models chance helps us make informed inferences and decisions </a:t>
          </a:r>
        </a:p>
      </dgm:t>
    </dgm:pt>
    <dgm:pt modelId="{5C367B23-8C65-46A8-9907-F650C7A038B2}" type="parTrans" cxnId="{9518F0AD-5899-4967-ACB6-2A956954769C}">
      <dgm:prSet/>
      <dgm:spPr/>
      <dgm:t>
        <a:bodyPr/>
        <a:lstStyle/>
        <a:p>
          <a:endParaRPr lang="en-GB"/>
        </a:p>
      </dgm:t>
    </dgm:pt>
    <dgm:pt modelId="{9B2F07F5-6EB2-47B2-8F3F-C421AD6D62F2}" type="sibTrans" cxnId="{9518F0AD-5899-4967-ACB6-2A956954769C}">
      <dgm:prSet/>
      <dgm:spPr/>
      <dgm:t>
        <a:bodyPr/>
        <a:lstStyle/>
        <a:p>
          <a:endParaRPr lang="en-GB"/>
        </a:p>
      </dgm:t>
    </dgm:pt>
    <dgm:pt modelId="{882B9D6C-4B77-4C62-9072-61664F02669A}">
      <dgm:prSet phldrT="[Text]" custT="1"/>
      <dgm:spPr>
        <a:solidFill>
          <a:srgbClr val="FFC000"/>
        </a:solidFill>
      </dgm:spPr>
      <dgm:t>
        <a:bodyPr/>
        <a:lstStyle/>
        <a:p>
          <a:r>
            <a:rPr lang="en-GB" sz="2800" b="1"/>
            <a:t>LNF</a:t>
          </a:r>
        </a:p>
      </dgm:t>
    </dgm:pt>
    <dgm:pt modelId="{D61EA8EF-F199-45D8-B10D-B09587A6E02D}" type="sibTrans" cxnId="{9285FFDF-EDB4-401D-B710-218A74136C4F}">
      <dgm:prSet/>
      <dgm:spPr/>
      <dgm:t>
        <a:bodyPr/>
        <a:lstStyle/>
        <a:p>
          <a:endParaRPr lang="en-GB"/>
        </a:p>
      </dgm:t>
    </dgm:pt>
    <dgm:pt modelId="{DEBBBD8B-CF15-49FB-AD65-447327AA8A3E}" type="parTrans" cxnId="{9285FFDF-EDB4-401D-B710-218A74136C4F}">
      <dgm:prSet/>
      <dgm:spPr/>
      <dgm:t>
        <a:bodyPr/>
        <a:lstStyle/>
        <a:p>
          <a:endParaRPr lang="en-GB"/>
        </a:p>
      </dgm:t>
    </dgm:pt>
    <dgm:pt modelId="{AC79B376-A0F7-49F8-B908-F97CB0AC5492}">
      <dgm:prSet/>
      <dgm:spPr/>
      <dgm:t>
        <a:bodyPr/>
        <a:lstStyle/>
        <a:p>
          <a:r>
            <a:rPr lang="en-GB"/>
            <a:t>Listening</a:t>
          </a:r>
        </a:p>
      </dgm:t>
    </dgm:pt>
    <dgm:pt modelId="{0E452DBB-9CFC-442C-9693-66FBE424D6E6}" type="parTrans" cxnId="{11DAB6D0-2E27-44DE-89B8-DE1AA1AEE07C}">
      <dgm:prSet/>
      <dgm:spPr/>
      <dgm:t>
        <a:bodyPr/>
        <a:lstStyle/>
        <a:p>
          <a:endParaRPr lang="en-GB"/>
        </a:p>
      </dgm:t>
    </dgm:pt>
    <dgm:pt modelId="{083B230E-EEAB-463A-BEE7-AFA8CD2736B9}" type="sibTrans" cxnId="{11DAB6D0-2E27-44DE-89B8-DE1AA1AEE07C}">
      <dgm:prSet/>
      <dgm:spPr/>
      <dgm:t>
        <a:bodyPr/>
        <a:lstStyle/>
        <a:p>
          <a:endParaRPr lang="en-GB"/>
        </a:p>
      </dgm:t>
    </dgm:pt>
    <dgm:pt modelId="{3BEAD18C-9DFF-45EB-839B-CBD8401B2AD1}">
      <dgm:prSet/>
      <dgm:spPr/>
      <dgm:t>
        <a:bodyPr/>
        <a:lstStyle/>
        <a:p>
          <a:r>
            <a:rPr lang="en-GB" err="1"/>
            <a:t>Translanguaging</a:t>
          </a:r>
          <a:endParaRPr lang="en-GB"/>
        </a:p>
      </dgm:t>
    </dgm:pt>
    <dgm:pt modelId="{6592A1A6-CEDA-4E8D-AB6C-5A1904BBB4BD}" type="parTrans" cxnId="{F5379276-70AF-4109-8990-7541EC230354}">
      <dgm:prSet/>
      <dgm:spPr/>
      <dgm:t>
        <a:bodyPr/>
        <a:lstStyle/>
        <a:p>
          <a:endParaRPr lang="en-GB"/>
        </a:p>
      </dgm:t>
    </dgm:pt>
    <dgm:pt modelId="{F3C8E18B-5B23-4968-A912-6BFA1E30FD64}" type="sibTrans" cxnId="{F5379276-70AF-4109-8990-7541EC230354}">
      <dgm:prSet/>
      <dgm:spPr/>
      <dgm:t>
        <a:bodyPr/>
        <a:lstStyle/>
        <a:p>
          <a:endParaRPr lang="en-GB"/>
        </a:p>
      </dgm:t>
    </dgm:pt>
    <dgm:pt modelId="{4F2A0786-6B25-4DAB-A44F-58C8DEBCF893}" type="pres">
      <dgm:prSet presAssocID="{8BE936B4-D993-4BBD-8226-9B70A6C3082C}" presName="diagram" presStyleCnt="0">
        <dgm:presLayoutVars>
          <dgm:chPref val="1"/>
          <dgm:dir/>
          <dgm:animOne val="branch"/>
          <dgm:animLvl val="lvl"/>
          <dgm:resizeHandles val="exact"/>
        </dgm:presLayoutVars>
      </dgm:prSet>
      <dgm:spPr/>
    </dgm:pt>
    <dgm:pt modelId="{465A45DF-5521-4D69-B07C-C5B2B13999CA}" type="pres">
      <dgm:prSet presAssocID="{882B9D6C-4B77-4C62-9072-61664F02669A}" presName="root1" presStyleCnt="0"/>
      <dgm:spPr/>
    </dgm:pt>
    <dgm:pt modelId="{9A3767AD-1EEE-4340-89E1-9A9AE7A48281}" type="pres">
      <dgm:prSet presAssocID="{882B9D6C-4B77-4C62-9072-61664F02669A}" presName="LevelOneTextNode" presStyleLbl="node0" presStyleIdx="0" presStyleCnt="1" custFlipHor="1" custScaleX="210379" custScaleY="225075" custLinFactNeighborX="-50000" custLinFactNeighborY="-1596">
        <dgm:presLayoutVars>
          <dgm:chPref val="3"/>
        </dgm:presLayoutVars>
      </dgm:prSet>
      <dgm:spPr/>
    </dgm:pt>
    <dgm:pt modelId="{387491A0-FE9E-4C98-814C-BAEC6E1331B4}" type="pres">
      <dgm:prSet presAssocID="{882B9D6C-4B77-4C62-9072-61664F02669A}" presName="level2hierChild" presStyleCnt="0"/>
      <dgm:spPr/>
    </dgm:pt>
    <dgm:pt modelId="{D1F48B08-0141-46F4-B842-EEA333CE8B56}" type="pres">
      <dgm:prSet presAssocID="{4AF6FF63-58DD-4B40-AC0D-396D50CA4D2C}" presName="conn2-1" presStyleLbl="parChTrans1D2" presStyleIdx="0" presStyleCnt="2"/>
      <dgm:spPr/>
    </dgm:pt>
    <dgm:pt modelId="{4407A6D5-5767-4EE1-9F4A-1B4EFBDD2630}" type="pres">
      <dgm:prSet presAssocID="{4AF6FF63-58DD-4B40-AC0D-396D50CA4D2C}" presName="connTx" presStyleLbl="parChTrans1D2" presStyleIdx="0" presStyleCnt="2"/>
      <dgm:spPr/>
    </dgm:pt>
    <dgm:pt modelId="{ED606BC8-6E98-4BE2-8396-CBA26540A798}" type="pres">
      <dgm:prSet presAssocID="{C3879868-4B2D-4EAF-A8AB-B58EED30406D}" presName="root2" presStyleCnt="0"/>
      <dgm:spPr/>
    </dgm:pt>
    <dgm:pt modelId="{30D98692-DFA7-400A-9A92-2983AFE82E39}" type="pres">
      <dgm:prSet presAssocID="{C3879868-4B2D-4EAF-A8AB-B58EED30406D}" presName="LevelTwoTextNode" presStyleLbl="node2" presStyleIdx="0" presStyleCnt="2" custScaleX="188150" custScaleY="192382" custLinFactNeighborX="-35929" custLinFactNeighborY="-1596">
        <dgm:presLayoutVars>
          <dgm:chPref val="3"/>
        </dgm:presLayoutVars>
      </dgm:prSet>
      <dgm:spPr/>
    </dgm:pt>
    <dgm:pt modelId="{F89ED910-B02A-4AA5-A71A-9CA582946A2F}" type="pres">
      <dgm:prSet presAssocID="{C3879868-4B2D-4EAF-A8AB-B58EED30406D}" presName="level3hierChild" presStyleCnt="0"/>
      <dgm:spPr/>
    </dgm:pt>
    <dgm:pt modelId="{DCFD1B7C-A08D-4597-91F1-18333BC923CE}" type="pres">
      <dgm:prSet presAssocID="{6592A1A6-CEDA-4E8D-AB6C-5A1904BBB4BD}" presName="conn2-1" presStyleLbl="parChTrans1D3" presStyleIdx="0" presStyleCnt="9"/>
      <dgm:spPr/>
    </dgm:pt>
    <dgm:pt modelId="{DE6DF0E9-EA98-4257-A6E3-16D79597E726}" type="pres">
      <dgm:prSet presAssocID="{6592A1A6-CEDA-4E8D-AB6C-5A1904BBB4BD}" presName="connTx" presStyleLbl="parChTrans1D3" presStyleIdx="0" presStyleCnt="9"/>
      <dgm:spPr/>
    </dgm:pt>
    <dgm:pt modelId="{B30458A0-0F63-43A1-A712-04295AB637A9}" type="pres">
      <dgm:prSet presAssocID="{3BEAD18C-9DFF-45EB-839B-CBD8401B2AD1}" presName="root2" presStyleCnt="0"/>
      <dgm:spPr/>
    </dgm:pt>
    <dgm:pt modelId="{5E3BD66F-9A3A-411D-AF27-582A3A001CD0}" type="pres">
      <dgm:prSet presAssocID="{3BEAD18C-9DFF-45EB-839B-CBD8401B2AD1}" presName="LevelTwoTextNode" presStyleLbl="node3" presStyleIdx="0" presStyleCnt="9" custScaleX="229975">
        <dgm:presLayoutVars>
          <dgm:chPref val="3"/>
        </dgm:presLayoutVars>
      </dgm:prSet>
      <dgm:spPr/>
    </dgm:pt>
    <dgm:pt modelId="{132D4B88-22DE-400A-8356-15486A74CDD3}" type="pres">
      <dgm:prSet presAssocID="{3BEAD18C-9DFF-45EB-839B-CBD8401B2AD1}" presName="level3hierChild" presStyleCnt="0"/>
      <dgm:spPr/>
    </dgm:pt>
    <dgm:pt modelId="{DA75F4AF-B9D5-4390-9597-AE15226283DB}" type="pres">
      <dgm:prSet presAssocID="{0E452DBB-9CFC-442C-9693-66FBE424D6E6}" presName="conn2-1" presStyleLbl="parChTrans1D3" presStyleIdx="1" presStyleCnt="9"/>
      <dgm:spPr/>
    </dgm:pt>
    <dgm:pt modelId="{9A1A2D96-49EB-4CAD-A170-457E634695D7}" type="pres">
      <dgm:prSet presAssocID="{0E452DBB-9CFC-442C-9693-66FBE424D6E6}" presName="connTx" presStyleLbl="parChTrans1D3" presStyleIdx="1" presStyleCnt="9"/>
      <dgm:spPr/>
    </dgm:pt>
    <dgm:pt modelId="{15DF60B4-D665-4E4B-BE8F-0897C78ED119}" type="pres">
      <dgm:prSet presAssocID="{AC79B376-A0F7-49F8-B908-F97CB0AC5492}" presName="root2" presStyleCnt="0"/>
      <dgm:spPr/>
    </dgm:pt>
    <dgm:pt modelId="{74B8D463-7CE5-405A-A2F7-68581C6F60AF}" type="pres">
      <dgm:prSet presAssocID="{AC79B376-A0F7-49F8-B908-F97CB0AC5492}" presName="LevelTwoTextNode" presStyleLbl="node3" presStyleIdx="1" presStyleCnt="9" custScaleX="225447">
        <dgm:presLayoutVars>
          <dgm:chPref val="3"/>
        </dgm:presLayoutVars>
      </dgm:prSet>
      <dgm:spPr/>
    </dgm:pt>
    <dgm:pt modelId="{867E3F29-1F1D-48A9-AA55-85D95C5E3E04}" type="pres">
      <dgm:prSet presAssocID="{AC79B376-A0F7-49F8-B908-F97CB0AC5492}" presName="level3hierChild" presStyleCnt="0"/>
      <dgm:spPr/>
    </dgm:pt>
    <dgm:pt modelId="{F8A914D7-8AF1-40F0-A902-06A271F63BEE}" type="pres">
      <dgm:prSet presAssocID="{86452DEB-5AA0-496B-AD6A-BB2AA700F1B1}" presName="conn2-1" presStyleLbl="parChTrans1D3" presStyleIdx="2" presStyleCnt="9"/>
      <dgm:spPr/>
    </dgm:pt>
    <dgm:pt modelId="{CD4535ED-5619-45BD-AC9C-BC226AECE393}" type="pres">
      <dgm:prSet presAssocID="{86452DEB-5AA0-496B-AD6A-BB2AA700F1B1}" presName="connTx" presStyleLbl="parChTrans1D3" presStyleIdx="2" presStyleCnt="9"/>
      <dgm:spPr/>
    </dgm:pt>
    <dgm:pt modelId="{FEDF74B5-08D7-482B-9DD8-4F56BB884F9D}" type="pres">
      <dgm:prSet presAssocID="{A4E67039-0F9A-4623-A37C-FA11DFF80491}" presName="root2" presStyleCnt="0"/>
      <dgm:spPr/>
    </dgm:pt>
    <dgm:pt modelId="{068CD6AB-EE55-4DEA-A5C9-883DD289273B}" type="pres">
      <dgm:prSet presAssocID="{A4E67039-0F9A-4623-A37C-FA11DFF80491}" presName="LevelTwoTextNode" presStyleLbl="node3" presStyleIdx="2" presStyleCnt="9" custScaleX="219954">
        <dgm:presLayoutVars>
          <dgm:chPref val="3"/>
        </dgm:presLayoutVars>
      </dgm:prSet>
      <dgm:spPr/>
    </dgm:pt>
    <dgm:pt modelId="{63BB7D35-1106-4413-A521-95A21AA34858}" type="pres">
      <dgm:prSet presAssocID="{A4E67039-0F9A-4623-A37C-FA11DFF80491}" presName="level3hierChild" presStyleCnt="0"/>
      <dgm:spPr/>
    </dgm:pt>
    <dgm:pt modelId="{E6D8AB93-F8FD-4580-9A4D-F092B0B89537}" type="pres">
      <dgm:prSet presAssocID="{44D59B78-06EE-4FBB-8AB2-68613DC679FF}" presName="conn2-1" presStyleLbl="parChTrans1D3" presStyleIdx="3" presStyleCnt="9"/>
      <dgm:spPr/>
    </dgm:pt>
    <dgm:pt modelId="{FF6C0F17-B293-4F9F-9D1E-B506AD60ECFC}" type="pres">
      <dgm:prSet presAssocID="{44D59B78-06EE-4FBB-8AB2-68613DC679FF}" presName="connTx" presStyleLbl="parChTrans1D3" presStyleIdx="3" presStyleCnt="9"/>
      <dgm:spPr/>
    </dgm:pt>
    <dgm:pt modelId="{A41BEAB1-F439-4810-8B74-D2FC68035441}" type="pres">
      <dgm:prSet presAssocID="{58197014-5ED8-4AE8-BAAF-EC3CEDE94019}" presName="root2" presStyleCnt="0"/>
      <dgm:spPr/>
    </dgm:pt>
    <dgm:pt modelId="{10CF31EB-D0FA-4D2E-A732-F02A1692E4AB}" type="pres">
      <dgm:prSet presAssocID="{58197014-5ED8-4AE8-BAAF-EC3CEDE94019}" presName="LevelTwoTextNode" presStyleLbl="node3" presStyleIdx="3" presStyleCnt="9" custScaleX="224297">
        <dgm:presLayoutVars>
          <dgm:chPref val="3"/>
        </dgm:presLayoutVars>
      </dgm:prSet>
      <dgm:spPr/>
    </dgm:pt>
    <dgm:pt modelId="{976041C7-C701-42E8-A57E-9A991B951D24}" type="pres">
      <dgm:prSet presAssocID="{58197014-5ED8-4AE8-BAAF-EC3CEDE94019}" presName="level3hierChild" presStyleCnt="0"/>
      <dgm:spPr/>
    </dgm:pt>
    <dgm:pt modelId="{D8F175E5-DD5C-4EF7-BA9A-DCBA637F3761}" type="pres">
      <dgm:prSet presAssocID="{871FD44C-B8DE-437D-A945-FA8022A7E3E1}" presName="conn2-1" presStyleLbl="parChTrans1D3" presStyleIdx="4" presStyleCnt="9"/>
      <dgm:spPr/>
    </dgm:pt>
    <dgm:pt modelId="{62FFDCE0-AC98-4696-A463-BDE81A1EA316}" type="pres">
      <dgm:prSet presAssocID="{871FD44C-B8DE-437D-A945-FA8022A7E3E1}" presName="connTx" presStyleLbl="parChTrans1D3" presStyleIdx="4" presStyleCnt="9"/>
      <dgm:spPr/>
    </dgm:pt>
    <dgm:pt modelId="{2C2FBD47-723D-44FB-A4F0-2B30BDEE47AB}" type="pres">
      <dgm:prSet presAssocID="{B6BEC3CE-763C-4C35-B585-25E059CD26E5}" presName="root2" presStyleCnt="0"/>
      <dgm:spPr/>
    </dgm:pt>
    <dgm:pt modelId="{B3EDA5B3-E63C-4DA0-AD0A-93F9E7FBA04E}" type="pres">
      <dgm:prSet presAssocID="{B6BEC3CE-763C-4C35-B585-25E059CD26E5}" presName="LevelTwoTextNode" presStyleLbl="node3" presStyleIdx="4" presStyleCnt="9" custScaleX="225784">
        <dgm:presLayoutVars>
          <dgm:chPref val="3"/>
        </dgm:presLayoutVars>
      </dgm:prSet>
      <dgm:spPr/>
    </dgm:pt>
    <dgm:pt modelId="{A7841C68-86B8-4549-811C-EDBC311FBDC2}" type="pres">
      <dgm:prSet presAssocID="{B6BEC3CE-763C-4C35-B585-25E059CD26E5}" presName="level3hierChild" presStyleCnt="0"/>
      <dgm:spPr/>
    </dgm:pt>
    <dgm:pt modelId="{CABEAA16-9016-4876-A634-91C2B2A22ABB}" type="pres">
      <dgm:prSet presAssocID="{37911FBF-2787-4403-B210-9E38A2249C53}" presName="conn2-1" presStyleLbl="parChTrans1D2" presStyleIdx="1" presStyleCnt="2"/>
      <dgm:spPr/>
    </dgm:pt>
    <dgm:pt modelId="{1CB35DB2-7E8E-4E94-88C2-C71289F6B4E5}" type="pres">
      <dgm:prSet presAssocID="{37911FBF-2787-4403-B210-9E38A2249C53}" presName="connTx" presStyleLbl="parChTrans1D2" presStyleIdx="1" presStyleCnt="2"/>
      <dgm:spPr/>
    </dgm:pt>
    <dgm:pt modelId="{C4AA96ED-6C49-4CA6-849E-A9F87A47CD99}" type="pres">
      <dgm:prSet presAssocID="{67BEC8DD-D793-46DE-8DE3-31F305D92ADC}" presName="root2" presStyleCnt="0"/>
      <dgm:spPr/>
    </dgm:pt>
    <dgm:pt modelId="{756FED33-B7DB-4F4F-8EC2-4C28407CF50D}" type="pres">
      <dgm:prSet presAssocID="{67BEC8DD-D793-46DE-8DE3-31F305D92ADC}" presName="LevelTwoTextNode" presStyleLbl="node2" presStyleIdx="1" presStyleCnt="2" custScaleX="188893" custScaleY="157968" custLinFactNeighborX="-41534" custLinFactNeighborY="76323">
        <dgm:presLayoutVars>
          <dgm:chPref val="3"/>
        </dgm:presLayoutVars>
      </dgm:prSet>
      <dgm:spPr/>
    </dgm:pt>
    <dgm:pt modelId="{44FE9131-BF56-4FF6-8BEA-8B72D80CCF3B}" type="pres">
      <dgm:prSet presAssocID="{67BEC8DD-D793-46DE-8DE3-31F305D92ADC}" presName="level3hierChild" presStyleCnt="0"/>
      <dgm:spPr/>
    </dgm:pt>
    <dgm:pt modelId="{B2575918-7DFD-46D5-924C-21F8F4229C11}" type="pres">
      <dgm:prSet presAssocID="{2991B48D-44FA-475F-96CA-C2B8C401DA74}" presName="conn2-1" presStyleLbl="parChTrans1D3" presStyleIdx="5" presStyleCnt="9"/>
      <dgm:spPr/>
    </dgm:pt>
    <dgm:pt modelId="{2D0A1BD8-C455-45A8-A7F5-03143F011F30}" type="pres">
      <dgm:prSet presAssocID="{2991B48D-44FA-475F-96CA-C2B8C401DA74}" presName="connTx" presStyleLbl="parChTrans1D3" presStyleIdx="5" presStyleCnt="9"/>
      <dgm:spPr/>
    </dgm:pt>
    <dgm:pt modelId="{CC11D9C1-6FE1-498C-9654-BA78820907F9}" type="pres">
      <dgm:prSet presAssocID="{9CE08F3E-E943-434A-B677-CF8358649134}" presName="root2" presStyleCnt="0"/>
      <dgm:spPr/>
    </dgm:pt>
    <dgm:pt modelId="{4FEA6CBA-7E18-433D-AA88-CC9FEC09ECFA}" type="pres">
      <dgm:prSet presAssocID="{9CE08F3E-E943-434A-B677-CF8358649134}" presName="LevelTwoTextNode" presStyleLbl="node3" presStyleIdx="5" presStyleCnt="9" custScaleX="418386" custLinFactNeighborX="81" custLinFactNeighborY="18627">
        <dgm:presLayoutVars>
          <dgm:chPref val="3"/>
        </dgm:presLayoutVars>
      </dgm:prSet>
      <dgm:spPr/>
    </dgm:pt>
    <dgm:pt modelId="{CF2F5C6A-344A-4CED-A21D-FEA400F8FAFE}" type="pres">
      <dgm:prSet presAssocID="{9CE08F3E-E943-434A-B677-CF8358649134}" presName="level3hierChild" presStyleCnt="0"/>
      <dgm:spPr/>
    </dgm:pt>
    <dgm:pt modelId="{29B8EDD3-CD5B-40D1-9203-28549734BAA9}" type="pres">
      <dgm:prSet presAssocID="{471B826F-FE60-48CE-90F6-6D20B603BD0E}" presName="conn2-1" presStyleLbl="parChTrans1D3" presStyleIdx="6" presStyleCnt="9"/>
      <dgm:spPr/>
    </dgm:pt>
    <dgm:pt modelId="{CD1D46EE-6CD9-4646-9C07-22E76624CE6B}" type="pres">
      <dgm:prSet presAssocID="{471B826F-FE60-48CE-90F6-6D20B603BD0E}" presName="connTx" presStyleLbl="parChTrans1D3" presStyleIdx="6" presStyleCnt="9"/>
      <dgm:spPr/>
    </dgm:pt>
    <dgm:pt modelId="{56DC7DA0-8860-4743-9324-23B2977F33C5}" type="pres">
      <dgm:prSet presAssocID="{F31EBF96-A8D7-428D-9885-D93961A9A8F5}" presName="root2" presStyleCnt="0"/>
      <dgm:spPr/>
    </dgm:pt>
    <dgm:pt modelId="{4608BFD0-95DC-46C1-9140-FBDE9635915D}" type="pres">
      <dgm:prSet presAssocID="{F31EBF96-A8D7-428D-9885-D93961A9A8F5}" presName="LevelTwoTextNode" presStyleLbl="node3" presStyleIdx="6" presStyleCnt="9" custScaleX="412803" custLinFactNeighborX="80" custLinFactNeighborY="27288">
        <dgm:presLayoutVars>
          <dgm:chPref val="3"/>
        </dgm:presLayoutVars>
      </dgm:prSet>
      <dgm:spPr/>
    </dgm:pt>
    <dgm:pt modelId="{1BE225B5-140C-4608-A293-3774AC64D8B9}" type="pres">
      <dgm:prSet presAssocID="{F31EBF96-A8D7-428D-9885-D93961A9A8F5}" presName="level3hierChild" presStyleCnt="0"/>
      <dgm:spPr/>
    </dgm:pt>
    <dgm:pt modelId="{AF4CAB68-26B8-488B-A174-D22984A25777}" type="pres">
      <dgm:prSet presAssocID="{66C45EEF-F857-4C80-A659-C95E21BF50DE}" presName="conn2-1" presStyleLbl="parChTrans1D3" presStyleIdx="7" presStyleCnt="9"/>
      <dgm:spPr/>
    </dgm:pt>
    <dgm:pt modelId="{9BEA9D88-E4C3-4FDB-B66C-FA96F9FF67A3}" type="pres">
      <dgm:prSet presAssocID="{66C45EEF-F857-4C80-A659-C95E21BF50DE}" presName="connTx" presStyleLbl="parChTrans1D3" presStyleIdx="7" presStyleCnt="9"/>
      <dgm:spPr/>
    </dgm:pt>
    <dgm:pt modelId="{8958442C-8D96-461A-A682-63DA93A5143E}" type="pres">
      <dgm:prSet presAssocID="{1B420B50-6E0C-43E5-8477-A27C75196F16}" presName="root2" presStyleCnt="0"/>
      <dgm:spPr/>
    </dgm:pt>
    <dgm:pt modelId="{717954C7-85DB-450E-A8ED-66E74FDD1B1B}" type="pres">
      <dgm:prSet presAssocID="{1B420B50-6E0C-43E5-8477-A27C75196F16}" presName="LevelTwoTextNode" presStyleLbl="node3" presStyleIdx="7" presStyleCnt="9" custScaleX="410537" custLinFactNeighborX="80" custLinFactNeighborY="35948">
        <dgm:presLayoutVars>
          <dgm:chPref val="3"/>
        </dgm:presLayoutVars>
      </dgm:prSet>
      <dgm:spPr/>
    </dgm:pt>
    <dgm:pt modelId="{230B65D7-2643-4814-B70B-1F149283E442}" type="pres">
      <dgm:prSet presAssocID="{1B420B50-6E0C-43E5-8477-A27C75196F16}" presName="level3hierChild" presStyleCnt="0"/>
      <dgm:spPr/>
    </dgm:pt>
    <dgm:pt modelId="{0A71F193-F6E7-477A-B515-A9651F915CB4}" type="pres">
      <dgm:prSet presAssocID="{5C367B23-8C65-46A8-9907-F650C7A038B2}" presName="conn2-1" presStyleLbl="parChTrans1D3" presStyleIdx="8" presStyleCnt="9"/>
      <dgm:spPr/>
    </dgm:pt>
    <dgm:pt modelId="{22675942-2A0B-4B1F-95DE-1B7835B5BE99}" type="pres">
      <dgm:prSet presAssocID="{5C367B23-8C65-46A8-9907-F650C7A038B2}" presName="connTx" presStyleLbl="parChTrans1D3" presStyleIdx="8" presStyleCnt="9"/>
      <dgm:spPr/>
    </dgm:pt>
    <dgm:pt modelId="{1D02BF55-5A15-4908-BFF4-6E33B09D2555}" type="pres">
      <dgm:prSet presAssocID="{DA833E94-8C73-4D79-AFDE-2E113BCE6C0E}" presName="root2" presStyleCnt="0"/>
      <dgm:spPr/>
    </dgm:pt>
    <dgm:pt modelId="{0E102786-D9DE-4B51-A997-3CC8B8B8928D}" type="pres">
      <dgm:prSet presAssocID="{DA833E94-8C73-4D79-AFDE-2E113BCE6C0E}" presName="LevelTwoTextNode" presStyleLbl="node3" presStyleIdx="8" presStyleCnt="9" custScaleX="416371" custLinFactNeighborX="2051" custLinFactNeighborY="47157">
        <dgm:presLayoutVars>
          <dgm:chPref val="3"/>
        </dgm:presLayoutVars>
      </dgm:prSet>
      <dgm:spPr/>
    </dgm:pt>
    <dgm:pt modelId="{9322542B-A657-4589-AE32-9E2BBF4493E5}" type="pres">
      <dgm:prSet presAssocID="{DA833E94-8C73-4D79-AFDE-2E113BCE6C0E}" presName="level3hierChild" presStyleCnt="0"/>
      <dgm:spPr/>
    </dgm:pt>
  </dgm:ptLst>
  <dgm:cxnLst>
    <dgm:cxn modelId="{4DC12C07-FA94-450A-94F9-5DFAA57D0A24}" srcId="{67BEC8DD-D793-46DE-8DE3-31F305D92ADC}" destId="{1B420B50-6E0C-43E5-8477-A27C75196F16}" srcOrd="2" destOrd="0" parTransId="{66C45EEF-F857-4C80-A659-C95E21BF50DE}" sibTransId="{849F8E5C-3EB2-47EC-8E3C-83DE4D268AEA}"/>
    <dgm:cxn modelId="{7E772A08-CEBB-42CF-89E5-1B707C052F9E}" type="presOf" srcId="{2991B48D-44FA-475F-96CA-C2B8C401DA74}" destId="{B2575918-7DFD-46D5-924C-21F8F4229C11}" srcOrd="0" destOrd="0" presId="urn:microsoft.com/office/officeart/2005/8/layout/hierarchy2"/>
    <dgm:cxn modelId="{D1766E0A-A983-4BE5-A177-EDDAA7885630}" type="presOf" srcId="{A4E67039-0F9A-4623-A37C-FA11DFF80491}" destId="{068CD6AB-EE55-4DEA-A5C9-883DD289273B}" srcOrd="0" destOrd="0" presId="urn:microsoft.com/office/officeart/2005/8/layout/hierarchy2"/>
    <dgm:cxn modelId="{9875C30B-9993-406D-9EFF-4103876F4936}" type="presOf" srcId="{5C367B23-8C65-46A8-9907-F650C7A038B2}" destId="{0A71F193-F6E7-477A-B515-A9651F915CB4}" srcOrd="0" destOrd="0" presId="urn:microsoft.com/office/officeart/2005/8/layout/hierarchy2"/>
    <dgm:cxn modelId="{D290D016-2A95-4955-8099-ADD97234E2BB}" type="presOf" srcId="{5C367B23-8C65-46A8-9907-F650C7A038B2}" destId="{22675942-2A0B-4B1F-95DE-1B7835B5BE99}" srcOrd="1" destOrd="0" presId="urn:microsoft.com/office/officeart/2005/8/layout/hierarchy2"/>
    <dgm:cxn modelId="{AB4C6122-28C6-4A1E-8DF0-0F9F4D3633E2}" type="presOf" srcId="{0E452DBB-9CFC-442C-9693-66FBE424D6E6}" destId="{9A1A2D96-49EB-4CAD-A170-457E634695D7}" srcOrd="1" destOrd="0" presId="urn:microsoft.com/office/officeart/2005/8/layout/hierarchy2"/>
    <dgm:cxn modelId="{01B4195B-F786-43F2-AD02-5C6DB7C54A6B}" type="presOf" srcId="{871FD44C-B8DE-437D-A945-FA8022A7E3E1}" destId="{62FFDCE0-AC98-4696-A463-BDE81A1EA316}" srcOrd="1" destOrd="0" presId="urn:microsoft.com/office/officeart/2005/8/layout/hierarchy2"/>
    <dgm:cxn modelId="{9F11275F-E47E-432B-91F6-07CE2CD87106}" type="presOf" srcId="{6592A1A6-CEDA-4E8D-AB6C-5A1904BBB4BD}" destId="{DE6DF0E9-EA98-4257-A6E3-16D79597E726}" srcOrd="1" destOrd="0" presId="urn:microsoft.com/office/officeart/2005/8/layout/hierarchy2"/>
    <dgm:cxn modelId="{B4EA0A45-0C7D-40D5-B563-39FB7AF2E511}" type="presOf" srcId="{882B9D6C-4B77-4C62-9072-61664F02669A}" destId="{9A3767AD-1EEE-4340-89E1-9A9AE7A48281}" srcOrd="0" destOrd="0" presId="urn:microsoft.com/office/officeart/2005/8/layout/hierarchy2"/>
    <dgm:cxn modelId="{6A1DFE46-EDFD-4E41-AC68-AF88D239EF35}" type="presOf" srcId="{37911FBF-2787-4403-B210-9E38A2249C53}" destId="{CABEAA16-9016-4876-A634-91C2B2A22ABB}" srcOrd="0" destOrd="0" presId="urn:microsoft.com/office/officeart/2005/8/layout/hierarchy2"/>
    <dgm:cxn modelId="{99A16C68-665B-47B4-87B9-28BD8167905E}" type="presOf" srcId="{C3879868-4B2D-4EAF-A8AB-B58EED30406D}" destId="{30D98692-DFA7-400A-9A92-2983AFE82E39}" srcOrd="0" destOrd="0" presId="urn:microsoft.com/office/officeart/2005/8/layout/hierarchy2"/>
    <dgm:cxn modelId="{E4206F6C-ABF9-45B5-B1E9-8FD654F62D07}" type="presOf" srcId="{86452DEB-5AA0-496B-AD6A-BB2AA700F1B1}" destId="{F8A914D7-8AF1-40F0-A902-06A271F63BEE}" srcOrd="0" destOrd="0" presId="urn:microsoft.com/office/officeart/2005/8/layout/hierarchy2"/>
    <dgm:cxn modelId="{15F3E14C-EE28-4EC6-9747-57C36C171D2B}" type="presOf" srcId="{8BE936B4-D993-4BBD-8226-9B70A6C3082C}" destId="{4F2A0786-6B25-4DAB-A44F-58C8DEBCF893}" srcOrd="0" destOrd="0" presId="urn:microsoft.com/office/officeart/2005/8/layout/hierarchy2"/>
    <dgm:cxn modelId="{1590776F-6303-42B7-8FA2-DAE8F7DE09CA}" type="presOf" srcId="{44D59B78-06EE-4FBB-8AB2-68613DC679FF}" destId="{FF6C0F17-B293-4F9F-9D1E-B506AD60ECFC}" srcOrd="1" destOrd="0" presId="urn:microsoft.com/office/officeart/2005/8/layout/hierarchy2"/>
    <dgm:cxn modelId="{DB54586F-2B44-47C0-BAC3-7B6C4EEA40B4}" type="presOf" srcId="{871FD44C-B8DE-437D-A945-FA8022A7E3E1}" destId="{D8F175E5-DD5C-4EF7-BA9A-DCBA637F3761}" srcOrd="0" destOrd="0" presId="urn:microsoft.com/office/officeart/2005/8/layout/hierarchy2"/>
    <dgm:cxn modelId="{CFC9CF6F-0478-4F11-A112-72499F5EA728}" type="presOf" srcId="{66C45EEF-F857-4C80-A659-C95E21BF50DE}" destId="{AF4CAB68-26B8-488B-A174-D22984A25777}" srcOrd="0" destOrd="0" presId="urn:microsoft.com/office/officeart/2005/8/layout/hierarchy2"/>
    <dgm:cxn modelId="{6E22FE4F-DCE3-42BB-9A6B-E51F1B1AF2B5}" srcId="{882B9D6C-4B77-4C62-9072-61664F02669A}" destId="{67BEC8DD-D793-46DE-8DE3-31F305D92ADC}" srcOrd="1" destOrd="0" parTransId="{37911FBF-2787-4403-B210-9E38A2249C53}" sibTransId="{8DDDD277-B7E3-4B3B-964B-CD77510FCBC5}"/>
    <dgm:cxn modelId="{F5379276-70AF-4109-8990-7541EC230354}" srcId="{C3879868-4B2D-4EAF-A8AB-B58EED30406D}" destId="{3BEAD18C-9DFF-45EB-839B-CBD8401B2AD1}" srcOrd="0" destOrd="0" parTransId="{6592A1A6-CEDA-4E8D-AB6C-5A1904BBB4BD}" sibTransId="{F3C8E18B-5B23-4968-A912-6BFA1E30FD64}"/>
    <dgm:cxn modelId="{99B16C77-58FF-4C6C-8728-A8C2BABBCA1F}" type="presOf" srcId="{58197014-5ED8-4AE8-BAAF-EC3CEDE94019}" destId="{10CF31EB-D0FA-4D2E-A732-F02A1692E4AB}" srcOrd="0" destOrd="0" presId="urn:microsoft.com/office/officeart/2005/8/layout/hierarchy2"/>
    <dgm:cxn modelId="{EEC32579-51A5-4739-BAE9-D46782242C20}" srcId="{67BEC8DD-D793-46DE-8DE3-31F305D92ADC}" destId="{9CE08F3E-E943-434A-B677-CF8358649134}" srcOrd="0" destOrd="0" parTransId="{2991B48D-44FA-475F-96CA-C2B8C401DA74}" sibTransId="{B8FF7F27-148E-44A4-9E42-F8C1F934E977}"/>
    <dgm:cxn modelId="{A9C79385-2D25-42C0-AFBF-F251880CA4D0}" type="presOf" srcId="{67BEC8DD-D793-46DE-8DE3-31F305D92ADC}" destId="{756FED33-B7DB-4F4F-8EC2-4C28407CF50D}" srcOrd="0" destOrd="0" presId="urn:microsoft.com/office/officeart/2005/8/layout/hierarchy2"/>
    <dgm:cxn modelId="{918EF588-9BD8-4ED0-A686-A346F4707C36}" type="presOf" srcId="{44D59B78-06EE-4FBB-8AB2-68613DC679FF}" destId="{E6D8AB93-F8FD-4580-9A4D-F092B0B89537}" srcOrd="0" destOrd="0" presId="urn:microsoft.com/office/officeart/2005/8/layout/hierarchy2"/>
    <dgm:cxn modelId="{74340D9D-F0BD-4033-8529-C8AEFF04B72F}" type="presOf" srcId="{AC79B376-A0F7-49F8-B908-F97CB0AC5492}" destId="{74B8D463-7CE5-405A-A2F7-68581C6F60AF}" srcOrd="0" destOrd="0" presId="urn:microsoft.com/office/officeart/2005/8/layout/hierarchy2"/>
    <dgm:cxn modelId="{35865AA2-8CF6-43A5-A7E2-5FB622F870E6}" type="presOf" srcId="{3BEAD18C-9DFF-45EB-839B-CBD8401B2AD1}" destId="{5E3BD66F-9A3A-411D-AF27-582A3A001CD0}" srcOrd="0" destOrd="0" presId="urn:microsoft.com/office/officeart/2005/8/layout/hierarchy2"/>
    <dgm:cxn modelId="{D77396AC-00BF-4325-AA3E-7BFCAED5F4F6}" type="presOf" srcId="{6592A1A6-CEDA-4E8D-AB6C-5A1904BBB4BD}" destId="{DCFD1B7C-A08D-4597-91F1-18333BC923CE}" srcOrd="0" destOrd="0" presId="urn:microsoft.com/office/officeart/2005/8/layout/hierarchy2"/>
    <dgm:cxn modelId="{9518F0AD-5899-4967-ACB6-2A956954769C}" srcId="{67BEC8DD-D793-46DE-8DE3-31F305D92ADC}" destId="{DA833E94-8C73-4D79-AFDE-2E113BCE6C0E}" srcOrd="3" destOrd="0" parTransId="{5C367B23-8C65-46A8-9907-F650C7A038B2}" sibTransId="{9B2F07F5-6EB2-47B2-8F3F-C421AD6D62F2}"/>
    <dgm:cxn modelId="{784139AF-8C0A-47B9-BC22-AB7CD5E5CD4D}" type="presOf" srcId="{0E452DBB-9CFC-442C-9693-66FBE424D6E6}" destId="{DA75F4AF-B9D5-4390-9597-AE15226283DB}" srcOrd="0" destOrd="0" presId="urn:microsoft.com/office/officeart/2005/8/layout/hierarchy2"/>
    <dgm:cxn modelId="{1E6E44B6-D9CD-473B-BFA8-C79508E52C20}" type="presOf" srcId="{9CE08F3E-E943-434A-B677-CF8358649134}" destId="{4FEA6CBA-7E18-433D-AA88-CC9FEC09ECFA}" srcOrd="0" destOrd="0" presId="urn:microsoft.com/office/officeart/2005/8/layout/hierarchy2"/>
    <dgm:cxn modelId="{2EB01CBC-38AC-4DEF-A4BC-BEF1FDFE13BD}" type="presOf" srcId="{86452DEB-5AA0-496B-AD6A-BB2AA700F1B1}" destId="{CD4535ED-5619-45BD-AC9C-BC226AECE393}" srcOrd="1" destOrd="0" presId="urn:microsoft.com/office/officeart/2005/8/layout/hierarchy2"/>
    <dgm:cxn modelId="{545763C3-A805-4106-BE50-D31A0465CA0E}" srcId="{882B9D6C-4B77-4C62-9072-61664F02669A}" destId="{C3879868-4B2D-4EAF-A8AB-B58EED30406D}" srcOrd="0" destOrd="0" parTransId="{4AF6FF63-58DD-4B40-AC0D-396D50CA4D2C}" sibTransId="{F4FD6C1C-C12B-456E-9196-FDC98B154AA9}"/>
    <dgm:cxn modelId="{3AB2F3C3-131E-46C8-B43B-EC55719E0051}" type="presOf" srcId="{2991B48D-44FA-475F-96CA-C2B8C401DA74}" destId="{2D0A1BD8-C455-45A8-A7F5-03143F011F30}" srcOrd="1" destOrd="0" presId="urn:microsoft.com/office/officeart/2005/8/layout/hierarchy2"/>
    <dgm:cxn modelId="{0B015FCA-BE4E-4EB5-BA3C-9A16D413982F}" type="presOf" srcId="{471B826F-FE60-48CE-90F6-6D20B603BD0E}" destId="{29B8EDD3-CD5B-40D1-9203-28549734BAA9}" srcOrd="0" destOrd="0" presId="urn:microsoft.com/office/officeart/2005/8/layout/hierarchy2"/>
    <dgm:cxn modelId="{D54949CC-F082-4923-B3EA-3515E5FF2EE8}" type="presOf" srcId="{66C45EEF-F857-4C80-A659-C95E21BF50DE}" destId="{9BEA9D88-E4C3-4FDB-B66C-FA96F9FF67A3}" srcOrd="1" destOrd="0" presId="urn:microsoft.com/office/officeart/2005/8/layout/hierarchy2"/>
    <dgm:cxn modelId="{DA94FFCD-41DA-49CF-8488-8F3C0E73E98F}" type="presOf" srcId="{37911FBF-2787-4403-B210-9E38A2249C53}" destId="{1CB35DB2-7E8E-4E94-88C2-C71289F6B4E5}" srcOrd="1" destOrd="0" presId="urn:microsoft.com/office/officeart/2005/8/layout/hierarchy2"/>
    <dgm:cxn modelId="{11DAB6D0-2E27-44DE-89B8-DE1AA1AEE07C}" srcId="{C3879868-4B2D-4EAF-A8AB-B58EED30406D}" destId="{AC79B376-A0F7-49F8-B908-F97CB0AC5492}" srcOrd="1" destOrd="0" parTransId="{0E452DBB-9CFC-442C-9693-66FBE424D6E6}" sibTransId="{083B230E-EEAB-463A-BEE7-AFA8CD2736B9}"/>
    <dgm:cxn modelId="{883195D4-871A-4FBD-903C-8FB663E4C2AA}" type="presOf" srcId="{4AF6FF63-58DD-4B40-AC0D-396D50CA4D2C}" destId="{4407A6D5-5767-4EE1-9F4A-1B4EFBDD2630}" srcOrd="1" destOrd="0" presId="urn:microsoft.com/office/officeart/2005/8/layout/hierarchy2"/>
    <dgm:cxn modelId="{5E3395D4-9068-4C3B-B97E-E76198D13D5E}" type="presOf" srcId="{471B826F-FE60-48CE-90F6-6D20B603BD0E}" destId="{CD1D46EE-6CD9-4646-9C07-22E76624CE6B}" srcOrd="1" destOrd="0" presId="urn:microsoft.com/office/officeart/2005/8/layout/hierarchy2"/>
    <dgm:cxn modelId="{D7C856D6-FC31-4E5D-9092-768D22946449}" type="presOf" srcId="{1B420B50-6E0C-43E5-8477-A27C75196F16}" destId="{717954C7-85DB-450E-A8ED-66E74FDD1B1B}" srcOrd="0" destOrd="0" presId="urn:microsoft.com/office/officeart/2005/8/layout/hierarchy2"/>
    <dgm:cxn modelId="{932D31DA-A3C2-4C8D-A55D-BCBB55F70629}" srcId="{C3879868-4B2D-4EAF-A8AB-B58EED30406D}" destId="{58197014-5ED8-4AE8-BAAF-EC3CEDE94019}" srcOrd="3" destOrd="0" parTransId="{44D59B78-06EE-4FBB-8AB2-68613DC679FF}" sibTransId="{87483227-0592-4135-8E56-0025D35874F1}"/>
    <dgm:cxn modelId="{DC71BDDB-0FF5-45B4-961F-D5A1818D8360}" type="presOf" srcId="{DA833E94-8C73-4D79-AFDE-2E113BCE6C0E}" destId="{0E102786-D9DE-4B51-A997-3CC8B8B8928D}" srcOrd="0" destOrd="0" presId="urn:microsoft.com/office/officeart/2005/8/layout/hierarchy2"/>
    <dgm:cxn modelId="{152E1CDE-D523-4203-A0B3-289E8EC8A923}" srcId="{C3879868-4B2D-4EAF-A8AB-B58EED30406D}" destId="{A4E67039-0F9A-4623-A37C-FA11DFF80491}" srcOrd="2" destOrd="0" parTransId="{86452DEB-5AA0-496B-AD6A-BB2AA700F1B1}" sibTransId="{B26DD2DB-E31A-4863-BA1D-79DC7DB0E96E}"/>
    <dgm:cxn modelId="{169A97DF-3B54-439D-AC01-74A501D90462}" type="presOf" srcId="{B6BEC3CE-763C-4C35-B585-25E059CD26E5}" destId="{B3EDA5B3-E63C-4DA0-AD0A-93F9E7FBA04E}" srcOrd="0" destOrd="0" presId="urn:microsoft.com/office/officeart/2005/8/layout/hierarchy2"/>
    <dgm:cxn modelId="{9285FFDF-EDB4-401D-B710-218A74136C4F}" srcId="{8BE936B4-D993-4BBD-8226-9B70A6C3082C}" destId="{882B9D6C-4B77-4C62-9072-61664F02669A}" srcOrd="0" destOrd="0" parTransId="{DEBBBD8B-CF15-49FB-AD65-447327AA8A3E}" sibTransId="{D61EA8EF-F199-45D8-B10D-B09587A6E02D}"/>
    <dgm:cxn modelId="{83F248EC-EA0D-46E3-A630-63AAB87679CE}" type="presOf" srcId="{4AF6FF63-58DD-4B40-AC0D-396D50CA4D2C}" destId="{D1F48B08-0141-46F4-B842-EEA333CE8B56}" srcOrd="0" destOrd="0" presId="urn:microsoft.com/office/officeart/2005/8/layout/hierarchy2"/>
    <dgm:cxn modelId="{63D94AED-261D-4BE1-86D4-3F51B4DF58B2}" srcId="{67BEC8DD-D793-46DE-8DE3-31F305D92ADC}" destId="{F31EBF96-A8D7-428D-9885-D93961A9A8F5}" srcOrd="1" destOrd="0" parTransId="{471B826F-FE60-48CE-90F6-6D20B603BD0E}" sibTransId="{586FCD1D-1CFB-485A-8504-FA1BEADB7DF9}"/>
    <dgm:cxn modelId="{126C9BF1-AEF5-4608-9CD8-43FBAC713B59}" type="presOf" srcId="{F31EBF96-A8D7-428D-9885-D93961A9A8F5}" destId="{4608BFD0-95DC-46C1-9140-FBDE9635915D}" srcOrd="0" destOrd="0" presId="urn:microsoft.com/office/officeart/2005/8/layout/hierarchy2"/>
    <dgm:cxn modelId="{E5E7D4F9-CA39-4DDE-B002-64A84970236E}" srcId="{C3879868-4B2D-4EAF-A8AB-B58EED30406D}" destId="{B6BEC3CE-763C-4C35-B585-25E059CD26E5}" srcOrd="4" destOrd="0" parTransId="{871FD44C-B8DE-437D-A945-FA8022A7E3E1}" sibTransId="{A67BBFFC-5BCB-4E39-BC87-6712EEAED196}"/>
    <dgm:cxn modelId="{EC163799-8E56-4790-B52B-98659F4B360F}" type="presParOf" srcId="{4F2A0786-6B25-4DAB-A44F-58C8DEBCF893}" destId="{465A45DF-5521-4D69-B07C-C5B2B13999CA}" srcOrd="0" destOrd="0" presId="urn:microsoft.com/office/officeart/2005/8/layout/hierarchy2"/>
    <dgm:cxn modelId="{296A1F2F-39E1-49CD-AB5D-7D27D570E816}" type="presParOf" srcId="{465A45DF-5521-4D69-B07C-C5B2B13999CA}" destId="{9A3767AD-1EEE-4340-89E1-9A9AE7A48281}" srcOrd="0" destOrd="0" presId="urn:microsoft.com/office/officeart/2005/8/layout/hierarchy2"/>
    <dgm:cxn modelId="{1202B7F4-A509-49C3-9060-EC7776B3E208}" type="presParOf" srcId="{465A45DF-5521-4D69-B07C-C5B2B13999CA}" destId="{387491A0-FE9E-4C98-814C-BAEC6E1331B4}" srcOrd="1" destOrd="0" presId="urn:microsoft.com/office/officeart/2005/8/layout/hierarchy2"/>
    <dgm:cxn modelId="{48283DB2-2026-4F8B-916D-462472A7EBCA}" type="presParOf" srcId="{387491A0-FE9E-4C98-814C-BAEC6E1331B4}" destId="{D1F48B08-0141-46F4-B842-EEA333CE8B56}" srcOrd="0" destOrd="0" presId="urn:microsoft.com/office/officeart/2005/8/layout/hierarchy2"/>
    <dgm:cxn modelId="{6980B7F7-8796-4B4C-9505-BE426C0623BD}" type="presParOf" srcId="{D1F48B08-0141-46F4-B842-EEA333CE8B56}" destId="{4407A6D5-5767-4EE1-9F4A-1B4EFBDD2630}" srcOrd="0" destOrd="0" presId="urn:microsoft.com/office/officeart/2005/8/layout/hierarchy2"/>
    <dgm:cxn modelId="{209789BC-3D49-4CC8-BBB8-9B61C1A5F7BA}" type="presParOf" srcId="{387491A0-FE9E-4C98-814C-BAEC6E1331B4}" destId="{ED606BC8-6E98-4BE2-8396-CBA26540A798}" srcOrd="1" destOrd="0" presId="urn:microsoft.com/office/officeart/2005/8/layout/hierarchy2"/>
    <dgm:cxn modelId="{D54DC7F8-743C-4C82-AF58-382386C8DC5D}" type="presParOf" srcId="{ED606BC8-6E98-4BE2-8396-CBA26540A798}" destId="{30D98692-DFA7-400A-9A92-2983AFE82E39}" srcOrd="0" destOrd="0" presId="urn:microsoft.com/office/officeart/2005/8/layout/hierarchy2"/>
    <dgm:cxn modelId="{061D80A8-1424-4600-B438-BCD411F7ECEE}" type="presParOf" srcId="{ED606BC8-6E98-4BE2-8396-CBA26540A798}" destId="{F89ED910-B02A-4AA5-A71A-9CA582946A2F}" srcOrd="1" destOrd="0" presId="urn:microsoft.com/office/officeart/2005/8/layout/hierarchy2"/>
    <dgm:cxn modelId="{B1679B4E-C981-4E9D-8BB8-E7D3612C6E30}" type="presParOf" srcId="{F89ED910-B02A-4AA5-A71A-9CA582946A2F}" destId="{DCFD1B7C-A08D-4597-91F1-18333BC923CE}" srcOrd="0" destOrd="0" presId="urn:microsoft.com/office/officeart/2005/8/layout/hierarchy2"/>
    <dgm:cxn modelId="{3A5E1C85-212D-4C74-B9A6-1F3B3F984926}" type="presParOf" srcId="{DCFD1B7C-A08D-4597-91F1-18333BC923CE}" destId="{DE6DF0E9-EA98-4257-A6E3-16D79597E726}" srcOrd="0" destOrd="0" presId="urn:microsoft.com/office/officeart/2005/8/layout/hierarchy2"/>
    <dgm:cxn modelId="{B8EA3CEC-9ACF-45F6-8C98-CA9BC3F1B3EE}" type="presParOf" srcId="{F89ED910-B02A-4AA5-A71A-9CA582946A2F}" destId="{B30458A0-0F63-43A1-A712-04295AB637A9}" srcOrd="1" destOrd="0" presId="urn:microsoft.com/office/officeart/2005/8/layout/hierarchy2"/>
    <dgm:cxn modelId="{86CE9D65-BCD9-4B5F-9720-C5EB96A23390}" type="presParOf" srcId="{B30458A0-0F63-43A1-A712-04295AB637A9}" destId="{5E3BD66F-9A3A-411D-AF27-582A3A001CD0}" srcOrd="0" destOrd="0" presId="urn:microsoft.com/office/officeart/2005/8/layout/hierarchy2"/>
    <dgm:cxn modelId="{BDB5297D-E208-4D80-B1F3-1C45E2BF21D2}" type="presParOf" srcId="{B30458A0-0F63-43A1-A712-04295AB637A9}" destId="{132D4B88-22DE-400A-8356-15486A74CDD3}" srcOrd="1" destOrd="0" presId="urn:microsoft.com/office/officeart/2005/8/layout/hierarchy2"/>
    <dgm:cxn modelId="{F1F18F79-1978-43C2-944B-37214183FCEC}" type="presParOf" srcId="{F89ED910-B02A-4AA5-A71A-9CA582946A2F}" destId="{DA75F4AF-B9D5-4390-9597-AE15226283DB}" srcOrd="2" destOrd="0" presId="urn:microsoft.com/office/officeart/2005/8/layout/hierarchy2"/>
    <dgm:cxn modelId="{C55A84F2-70B5-42CC-B5D7-0220B266103C}" type="presParOf" srcId="{DA75F4AF-B9D5-4390-9597-AE15226283DB}" destId="{9A1A2D96-49EB-4CAD-A170-457E634695D7}" srcOrd="0" destOrd="0" presId="urn:microsoft.com/office/officeart/2005/8/layout/hierarchy2"/>
    <dgm:cxn modelId="{4BBACAC7-8172-42EE-BED9-0FAAB080529A}" type="presParOf" srcId="{F89ED910-B02A-4AA5-A71A-9CA582946A2F}" destId="{15DF60B4-D665-4E4B-BE8F-0897C78ED119}" srcOrd="3" destOrd="0" presId="urn:microsoft.com/office/officeart/2005/8/layout/hierarchy2"/>
    <dgm:cxn modelId="{BE688608-239B-43C0-8E65-E9C010BF14D8}" type="presParOf" srcId="{15DF60B4-D665-4E4B-BE8F-0897C78ED119}" destId="{74B8D463-7CE5-405A-A2F7-68581C6F60AF}" srcOrd="0" destOrd="0" presId="urn:microsoft.com/office/officeart/2005/8/layout/hierarchy2"/>
    <dgm:cxn modelId="{F0B8EA8D-427B-4B84-9E83-29809793049F}" type="presParOf" srcId="{15DF60B4-D665-4E4B-BE8F-0897C78ED119}" destId="{867E3F29-1F1D-48A9-AA55-85D95C5E3E04}" srcOrd="1" destOrd="0" presId="urn:microsoft.com/office/officeart/2005/8/layout/hierarchy2"/>
    <dgm:cxn modelId="{066472A5-C4C3-4215-A567-23F2EC32ECFC}" type="presParOf" srcId="{F89ED910-B02A-4AA5-A71A-9CA582946A2F}" destId="{F8A914D7-8AF1-40F0-A902-06A271F63BEE}" srcOrd="4" destOrd="0" presId="urn:microsoft.com/office/officeart/2005/8/layout/hierarchy2"/>
    <dgm:cxn modelId="{D88AD593-010A-4419-A75C-8AA867BC925A}" type="presParOf" srcId="{F8A914D7-8AF1-40F0-A902-06A271F63BEE}" destId="{CD4535ED-5619-45BD-AC9C-BC226AECE393}" srcOrd="0" destOrd="0" presId="urn:microsoft.com/office/officeart/2005/8/layout/hierarchy2"/>
    <dgm:cxn modelId="{5554CA24-CAF6-4C38-B061-000A2AE71D4E}" type="presParOf" srcId="{F89ED910-B02A-4AA5-A71A-9CA582946A2F}" destId="{FEDF74B5-08D7-482B-9DD8-4F56BB884F9D}" srcOrd="5" destOrd="0" presId="urn:microsoft.com/office/officeart/2005/8/layout/hierarchy2"/>
    <dgm:cxn modelId="{BBD6E31A-FCFF-4E2D-AEBC-F1EF66AC9DF4}" type="presParOf" srcId="{FEDF74B5-08D7-482B-9DD8-4F56BB884F9D}" destId="{068CD6AB-EE55-4DEA-A5C9-883DD289273B}" srcOrd="0" destOrd="0" presId="urn:microsoft.com/office/officeart/2005/8/layout/hierarchy2"/>
    <dgm:cxn modelId="{D592EF83-B170-4DC3-A594-2475B9D1F117}" type="presParOf" srcId="{FEDF74B5-08D7-482B-9DD8-4F56BB884F9D}" destId="{63BB7D35-1106-4413-A521-95A21AA34858}" srcOrd="1" destOrd="0" presId="urn:microsoft.com/office/officeart/2005/8/layout/hierarchy2"/>
    <dgm:cxn modelId="{54DA5B08-44C9-4F99-A825-E8BD97103302}" type="presParOf" srcId="{F89ED910-B02A-4AA5-A71A-9CA582946A2F}" destId="{E6D8AB93-F8FD-4580-9A4D-F092B0B89537}" srcOrd="6" destOrd="0" presId="urn:microsoft.com/office/officeart/2005/8/layout/hierarchy2"/>
    <dgm:cxn modelId="{04957586-6A70-4D62-B526-C01785918F76}" type="presParOf" srcId="{E6D8AB93-F8FD-4580-9A4D-F092B0B89537}" destId="{FF6C0F17-B293-4F9F-9D1E-B506AD60ECFC}" srcOrd="0" destOrd="0" presId="urn:microsoft.com/office/officeart/2005/8/layout/hierarchy2"/>
    <dgm:cxn modelId="{39B45EF1-272A-44A6-96C4-635C8AE20747}" type="presParOf" srcId="{F89ED910-B02A-4AA5-A71A-9CA582946A2F}" destId="{A41BEAB1-F439-4810-8B74-D2FC68035441}" srcOrd="7" destOrd="0" presId="urn:microsoft.com/office/officeart/2005/8/layout/hierarchy2"/>
    <dgm:cxn modelId="{1EB5E297-7AF9-47BC-977C-5D6B5B8F98A9}" type="presParOf" srcId="{A41BEAB1-F439-4810-8B74-D2FC68035441}" destId="{10CF31EB-D0FA-4D2E-A732-F02A1692E4AB}" srcOrd="0" destOrd="0" presId="urn:microsoft.com/office/officeart/2005/8/layout/hierarchy2"/>
    <dgm:cxn modelId="{ED302071-0CD8-4B35-9522-32E980914D31}" type="presParOf" srcId="{A41BEAB1-F439-4810-8B74-D2FC68035441}" destId="{976041C7-C701-42E8-A57E-9A991B951D24}" srcOrd="1" destOrd="0" presId="urn:microsoft.com/office/officeart/2005/8/layout/hierarchy2"/>
    <dgm:cxn modelId="{79E83A7A-FD9C-4D8A-AD81-EF77EA38260F}" type="presParOf" srcId="{F89ED910-B02A-4AA5-A71A-9CA582946A2F}" destId="{D8F175E5-DD5C-4EF7-BA9A-DCBA637F3761}" srcOrd="8" destOrd="0" presId="urn:microsoft.com/office/officeart/2005/8/layout/hierarchy2"/>
    <dgm:cxn modelId="{9FFDE0D3-CB6E-4591-A336-4D68B751B78A}" type="presParOf" srcId="{D8F175E5-DD5C-4EF7-BA9A-DCBA637F3761}" destId="{62FFDCE0-AC98-4696-A463-BDE81A1EA316}" srcOrd="0" destOrd="0" presId="urn:microsoft.com/office/officeart/2005/8/layout/hierarchy2"/>
    <dgm:cxn modelId="{4FF07EB9-0356-4FE2-B4F5-8CD501648544}" type="presParOf" srcId="{F89ED910-B02A-4AA5-A71A-9CA582946A2F}" destId="{2C2FBD47-723D-44FB-A4F0-2B30BDEE47AB}" srcOrd="9" destOrd="0" presId="urn:microsoft.com/office/officeart/2005/8/layout/hierarchy2"/>
    <dgm:cxn modelId="{685F0441-E95D-4D76-AF9A-7266067ACC6C}" type="presParOf" srcId="{2C2FBD47-723D-44FB-A4F0-2B30BDEE47AB}" destId="{B3EDA5B3-E63C-4DA0-AD0A-93F9E7FBA04E}" srcOrd="0" destOrd="0" presId="urn:microsoft.com/office/officeart/2005/8/layout/hierarchy2"/>
    <dgm:cxn modelId="{9C94FAC6-6170-4B37-B4F8-F647FE1902DC}" type="presParOf" srcId="{2C2FBD47-723D-44FB-A4F0-2B30BDEE47AB}" destId="{A7841C68-86B8-4549-811C-EDBC311FBDC2}" srcOrd="1" destOrd="0" presId="urn:microsoft.com/office/officeart/2005/8/layout/hierarchy2"/>
    <dgm:cxn modelId="{CD3AC39C-46A6-47DE-B843-C2D7AC267C44}" type="presParOf" srcId="{387491A0-FE9E-4C98-814C-BAEC6E1331B4}" destId="{CABEAA16-9016-4876-A634-91C2B2A22ABB}" srcOrd="2" destOrd="0" presId="urn:microsoft.com/office/officeart/2005/8/layout/hierarchy2"/>
    <dgm:cxn modelId="{C1C09FFF-417C-46BB-A53A-71BE5716D0EF}" type="presParOf" srcId="{CABEAA16-9016-4876-A634-91C2B2A22ABB}" destId="{1CB35DB2-7E8E-4E94-88C2-C71289F6B4E5}" srcOrd="0" destOrd="0" presId="urn:microsoft.com/office/officeart/2005/8/layout/hierarchy2"/>
    <dgm:cxn modelId="{1526D456-A6F5-4B58-957B-0A703DDB240E}" type="presParOf" srcId="{387491A0-FE9E-4C98-814C-BAEC6E1331B4}" destId="{C4AA96ED-6C49-4CA6-849E-A9F87A47CD99}" srcOrd="3" destOrd="0" presId="urn:microsoft.com/office/officeart/2005/8/layout/hierarchy2"/>
    <dgm:cxn modelId="{17C41C86-C364-473D-AE15-DE38ABB2438D}" type="presParOf" srcId="{C4AA96ED-6C49-4CA6-849E-A9F87A47CD99}" destId="{756FED33-B7DB-4F4F-8EC2-4C28407CF50D}" srcOrd="0" destOrd="0" presId="urn:microsoft.com/office/officeart/2005/8/layout/hierarchy2"/>
    <dgm:cxn modelId="{A67D112A-E015-4AE8-B848-0832F62F1557}" type="presParOf" srcId="{C4AA96ED-6C49-4CA6-849E-A9F87A47CD99}" destId="{44FE9131-BF56-4FF6-8BEA-8B72D80CCF3B}" srcOrd="1" destOrd="0" presId="urn:microsoft.com/office/officeart/2005/8/layout/hierarchy2"/>
    <dgm:cxn modelId="{43674AB4-3FED-452A-BEA3-962D8448F000}" type="presParOf" srcId="{44FE9131-BF56-4FF6-8BEA-8B72D80CCF3B}" destId="{B2575918-7DFD-46D5-924C-21F8F4229C11}" srcOrd="0" destOrd="0" presId="urn:microsoft.com/office/officeart/2005/8/layout/hierarchy2"/>
    <dgm:cxn modelId="{64C442DB-8784-4A6F-8DF0-0CC4CBB9AEA8}" type="presParOf" srcId="{B2575918-7DFD-46D5-924C-21F8F4229C11}" destId="{2D0A1BD8-C455-45A8-A7F5-03143F011F30}" srcOrd="0" destOrd="0" presId="urn:microsoft.com/office/officeart/2005/8/layout/hierarchy2"/>
    <dgm:cxn modelId="{EE96AB26-DC57-443E-B091-D4EE6AA344E9}" type="presParOf" srcId="{44FE9131-BF56-4FF6-8BEA-8B72D80CCF3B}" destId="{CC11D9C1-6FE1-498C-9654-BA78820907F9}" srcOrd="1" destOrd="0" presId="urn:microsoft.com/office/officeart/2005/8/layout/hierarchy2"/>
    <dgm:cxn modelId="{6D60A041-241D-41CE-8682-9C71874FCF4C}" type="presParOf" srcId="{CC11D9C1-6FE1-498C-9654-BA78820907F9}" destId="{4FEA6CBA-7E18-433D-AA88-CC9FEC09ECFA}" srcOrd="0" destOrd="0" presId="urn:microsoft.com/office/officeart/2005/8/layout/hierarchy2"/>
    <dgm:cxn modelId="{11F7F46F-A794-4978-9CBE-429BC3C8EDDC}" type="presParOf" srcId="{CC11D9C1-6FE1-498C-9654-BA78820907F9}" destId="{CF2F5C6A-344A-4CED-A21D-FEA400F8FAFE}" srcOrd="1" destOrd="0" presId="urn:microsoft.com/office/officeart/2005/8/layout/hierarchy2"/>
    <dgm:cxn modelId="{AEF7DD87-6D4F-420F-9711-3158BF5C3EB8}" type="presParOf" srcId="{44FE9131-BF56-4FF6-8BEA-8B72D80CCF3B}" destId="{29B8EDD3-CD5B-40D1-9203-28549734BAA9}" srcOrd="2" destOrd="0" presId="urn:microsoft.com/office/officeart/2005/8/layout/hierarchy2"/>
    <dgm:cxn modelId="{314F94F1-A0D8-4899-88ED-206C7ACB1AC4}" type="presParOf" srcId="{29B8EDD3-CD5B-40D1-9203-28549734BAA9}" destId="{CD1D46EE-6CD9-4646-9C07-22E76624CE6B}" srcOrd="0" destOrd="0" presId="urn:microsoft.com/office/officeart/2005/8/layout/hierarchy2"/>
    <dgm:cxn modelId="{2E0D1B79-74E1-4F3F-BE14-507FDE3EB691}" type="presParOf" srcId="{44FE9131-BF56-4FF6-8BEA-8B72D80CCF3B}" destId="{56DC7DA0-8860-4743-9324-23B2977F33C5}" srcOrd="3" destOrd="0" presId="urn:microsoft.com/office/officeart/2005/8/layout/hierarchy2"/>
    <dgm:cxn modelId="{E1518002-1169-4836-8185-D2FB775730F6}" type="presParOf" srcId="{56DC7DA0-8860-4743-9324-23B2977F33C5}" destId="{4608BFD0-95DC-46C1-9140-FBDE9635915D}" srcOrd="0" destOrd="0" presId="urn:microsoft.com/office/officeart/2005/8/layout/hierarchy2"/>
    <dgm:cxn modelId="{0A7C206C-942D-41B0-9045-50AE997DAE83}" type="presParOf" srcId="{56DC7DA0-8860-4743-9324-23B2977F33C5}" destId="{1BE225B5-140C-4608-A293-3774AC64D8B9}" srcOrd="1" destOrd="0" presId="urn:microsoft.com/office/officeart/2005/8/layout/hierarchy2"/>
    <dgm:cxn modelId="{24459747-DA7A-4AC2-AB23-5CD56D28D573}" type="presParOf" srcId="{44FE9131-BF56-4FF6-8BEA-8B72D80CCF3B}" destId="{AF4CAB68-26B8-488B-A174-D22984A25777}" srcOrd="4" destOrd="0" presId="urn:microsoft.com/office/officeart/2005/8/layout/hierarchy2"/>
    <dgm:cxn modelId="{2B7CBAF2-0B1F-44FC-B3D0-8AC36030D79F}" type="presParOf" srcId="{AF4CAB68-26B8-488B-A174-D22984A25777}" destId="{9BEA9D88-E4C3-4FDB-B66C-FA96F9FF67A3}" srcOrd="0" destOrd="0" presId="urn:microsoft.com/office/officeart/2005/8/layout/hierarchy2"/>
    <dgm:cxn modelId="{4A22D14A-7ADD-4897-9C20-3E22B1C04774}" type="presParOf" srcId="{44FE9131-BF56-4FF6-8BEA-8B72D80CCF3B}" destId="{8958442C-8D96-461A-A682-63DA93A5143E}" srcOrd="5" destOrd="0" presId="urn:microsoft.com/office/officeart/2005/8/layout/hierarchy2"/>
    <dgm:cxn modelId="{5491B2D1-42AA-41C7-8891-4CC7BB4004CE}" type="presParOf" srcId="{8958442C-8D96-461A-A682-63DA93A5143E}" destId="{717954C7-85DB-450E-A8ED-66E74FDD1B1B}" srcOrd="0" destOrd="0" presId="urn:microsoft.com/office/officeart/2005/8/layout/hierarchy2"/>
    <dgm:cxn modelId="{A714BE0C-90F1-42B6-922B-B41BC19C341D}" type="presParOf" srcId="{8958442C-8D96-461A-A682-63DA93A5143E}" destId="{230B65D7-2643-4814-B70B-1F149283E442}" srcOrd="1" destOrd="0" presId="urn:microsoft.com/office/officeart/2005/8/layout/hierarchy2"/>
    <dgm:cxn modelId="{92D4F037-BBBB-47F6-921B-DACFD9338057}" type="presParOf" srcId="{44FE9131-BF56-4FF6-8BEA-8B72D80CCF3B}" destId="{0A71F193-F6E7-477A-B515-A9651F915CB4}" srcOrd="6" destOrd="0" presId="urn:microsoft.com/office/officeart/2005/8/layout/hierarchy2"/>
    <dgm:cxn modelId="{9521DDCF-EFA2-4767-9A53-2FA72281FB89}" type="presParOf" srcId="{0A71F193-F6E7-477A-B515-A9651F915CB4}" destId="{22675942-2A0B-4B1F-95DE-1B7835B5BE99}" srcOrd="0" destOrd="0" presId="urn:microsoft.com/office/officeart/2005/8/layout/hierarchy2"/>
    <dgm:cxn modelId="{DE85BD28-6AE3-461B-B4D0-48FB05C70E49}" type="presParOf" srcId="{44FE9131-BF56-4FF6-8BEA-8B72D80CCF3B}" destId="{1D02BF55-5A15-4908-BFF4-6E33B09D2555}" srcOrd="7" destOrd="0" presId="urn:microsoft.com/office/officeart/2005/8/layout/hierarchy2"/>
    <dgm:cxn modelId="{BB4B0D3B-9734-4CA2-8C6A-62EE0E0BAD8D}" type="presParOf" srcId="{1D02BF55-5A15-4908-BFF4-6E33B09D2555}" destId="{0E102786-D9DE-4B51-A997-3CC8B8B8928D}" srcOrd="0" destOrd="0" presId="urn:microsoft.com/office/officeart/2005/8/layout/hierarchy2"/>
    <dgm:cxn modelId="{FDB6BEE3-4DB8-48FB-A5D4-E8684AC02525}" type="presParOf" srcId="{1D02BF55-5A15-4908-BFF4-6E33B09D2555}" destId="{9322542B-A657-4589-AE32-9E2BBF4493E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767AD-1EEE-4340-89E1-9A9AE7A48281}">
      <dsp:nvSpPr>
        <dsp:cNvPr id="0" name=""/>
        <dsp:cNvSpPr/>
      </dsp:nvSpPr>
      <dsp:spPr>
        <a:xfrm flipH="1">
          <a:off x="0" y="2103729"/>
          <a:ext cx="2485022" cy="997532"/>
        </a:xfrm>
        <a:prstGeom prst="roundRect">
          <a:avLst>
            <a:gd name="adj" fmla="val 10000"/>
          </a:avLst>
        </a:prstGeom>
        <a:solidFill>
          <a:srgbClr val="FFC00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kern="1200" err="1"/>
            <a:t>Fframwaith</a:t>
          </a:r>
          <a:r>
            <a:rPr lang="en-GB" sz="2800" b="1" kern="1200"/>
            <a:t> </a:t>
          </a:r>
          <a:r>
            <a:rPr lang="en-GB" sz="2800" b="1" kern="1200" err="1"/>
            <a:t>Llyrhrennedd</a:t>
          </a:r>
          <a:r>
            <a:rPr lang="en-GB" sz="2800" b="1" kern="1200"/>
            <a:t> a </a:t>
          </a:r>
          <a:r>
            <a:rPr lang="en-GB" sz="2800" b="1" kern="1200" err="1"/>
            <a:t>Rhifedd</a:t>
          </a:r>
          <a:endParaRPr lang="en-GB" sz="2800" b="1" kern="1200"/>
        </a:p>
      </dsp:txBody>
      <dsp:txXfrm>
        <a:off x="29217" y="2132946"/>
        <a:ext cx="2426588" cy="939098"/>
      </dsp:txXfrm>
    </dsp:sp>
    <dsp:sp modelId="{D1F48B08-0141-46F4-B842-EEA333CE8B56}">
      <dsp:nvSpPr>
        <dsp:cNvPr id="0" name=""/>
        <dsp:cNvSpPr/>
      </dsp:nvSpPr>
      <dsp:spPr>
        <a:xfrm rot="16342278">
          <a:off x="1953177" y="2040257"/>
          <a:ext cx="1109599" cy="15826"/>
        </a:xfrm>
        <a:custGeom>
          <a:avLst/>
          <a:gdLst/>
          <a:ahLst/>
          <a:cxnLst/>
          <a:rect l="0" t="0" r="0" b="0"/>
          <a:pathLst>
            <a:path>
              <a:moveTo>
                <a:pt x="0" y="7913"/>
              </a:moveTo>
              <a:lnTo>
                <a:pt x="1109599" y="79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80237" y="2020431"/>
        <a:ext cx="55479" cy="55479"/>
      </dsp:txXfrm>
    </dsp:sp>
    <dsp:sp modelId="{30D98692-DFA7-400A-9A92-2983AFE82E39}">
      <dsp:nvSpPr>
        <dsp:cNvPr id="0" name=""/>
        <dsp:cNvSpPr/>
      </dsp:nvSpPr>
      <dsp:spPr>
        <a:xfrm>
          <a:off x="2530932" y="1067527"/>
          <a:ext cx="2289757" cy="85263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err="1"/>
            <a:t>Llythrennedd</a:t>
          </a:r>
          <a:endParaRPr lang="en-GB" sz="2400" b="1" kern="1200"/>
        </a:p>
      </dsp:txBody>
      <dsp:txXfrm>
        <a:off x="2555905" y="1092500"/>
        <a:ext cx="2239811" cy="802691"/>
      </dsp:txXfrm>
    </dsp:sp>
    <dsp:sp modelId="{DCFD1B7C-A08D-4597-91F1-18333BC923CE}">
      <dsp:nvSpPr>
        <dsp:cNvPr id="0" name=""/>
        <dsp:cNvSpPr/>
      </dsp:nvSpPr>
      <dsp:spPr>
        <a:xfrm rot="18217114">
          <a:off x="4549404" y="979789"/>
          <a:ext cx="1215606" cy="15826"/>
        </a:xfrm>
        <a:custGeom>
          <a:avLst/>
          <a:gdLst/>
          <a:ahLst/>
          <a:cxnLst/>
          <a:rect l="0" t="0" r="0" b="0"/>
          <a:pathLst>
            <a:path>
              <a:moveTo>
                <a:pt x="0" y="7913"/>
              </a:moveTo>
              <a:lnTo>
                <a:pt x="1215606"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26817" y="957312"/>
        <a:ext cx="60780" cy="60780"/>
      </dsp:txXfrm>
    </dsp:sp>
    <dsp:sp modelId="{5E3BD66F-9A3A-411D-AF27-582A3A001CD0}">
      <dsp:nvSpPr>
        <dsp:cNvPr id="0" name=""/>
        <dsp:cNvSpPr/>
      </dsp:nvSpPr>
      <dsp:spPr>
        <a:xfrm>
          <a:off x="5493724" y="259959"/>
          <a:ext cx="2038498"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err="1"/>
            <a:t>Trawsieithu</a:t>
          </a:r>
          <a:endParaRPr lang="en-GB" sz="2200" kern="1200"/>
        </a:p>
      </dsp:txBody>
      <dsp:txXfrm>
        <a:off x="5506705" y="272940"/>
        <a:ext cx="2012536" cy="417238"/>
      </dsp:txXfrm>
    </dsp:sp>
    <dsp:sp modelId="{DA75F4AF-B9D5-4390-9597-AE15226283DB}">
      <dsp:nvSpPr>
        <dsp:cNvPr id="0" name=""/>
        <dsp:cNvSpPr/>
      </dsp:nvSpPr>
      <dsp:spPr>
        <a:xfrm rot="19394909">
          <a:off x="4737210" y="1234629"/>
          <a:ext cx="839993" cy="15826"/>
        </a:xfrm>
        <a:custGeom>
          <a:avLst/>
          <a:gdLst/>
          <a:ahLst/>
          <a:cxnLst/>
          <a:rect l="0" t="0" r="0" b="0"/>
          <a:pathLst>
            <a:path>
              <a:moveTo>
                <a:pt x="0" y="7913"/>
              </a:moveTo>
              <a:lnTo>
                <a:pt x="839993"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36207" y="1221543"/>
        <a:ext cx="41999" cy="41999"/>
      </dsp:txXfrm>
    </dsp:sp>
    <dsp:sp modelId="{74B8D463-7CE5-405A-A2F7-68581C6F60AF}">
      <dsp:nvSpPr>
        <dsp:cNvPr id="0" name=""/>
        <dsp:cNvSpPr/>
      </dsp:nvSpPr>
      <dsp:spPr>
        <a:xfrm>
          <a:off x="5493724" y="769639"/>
          <a:ext cx="1998362"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err="1"/>
            <a:t>Gwrando</a:t>
          </a:r>
          <a:endParaRPr lang="en-GB" sz="2200" kern="1200"/>
        </a:p>
      </dsp:txBody>
      <dsp:txXfrm>
        <a:off x="5506705" y="782620"/>
        <a:ext cx="1972400" cy="417238"/>
      </dsp:txXfrm>
    </dsp:sp>
    <dsp:sp modelId="{F8A914D7-8AF1-40F0-A902-06A271F63BEE}">
      <dsp:nvSpPr>
        <dsp:cNvPr id="0" name=""/>
        <dsp:cNvSpPr/>
      </dsp:nvSpPr>
      <dsp:spPr>
        <a:xfrm rot="36129">
          <a:off x="4820671" y="1489469"/>
          <a:ext cx="673071" cy="15826"/>
        </a:xfrm>
        <a:custGeom>
          <a:avLst/>
          <a:gdLst/>
          <a:ahLst/>
          <a:cxnLst/>
          <a:rect l="0" t="0" r="0" b="0"/>
          <a:pathLst>
            <a:path>
              <a:moveTo>
                <a:pt x="0" y="7913"/>
              </a:moveTo>
              <a:lnTo>
                <a:pt x="673071"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40380" y="1480556"/>
        <a:ext cx="33653" cy="33653"/>
      </dsp:txXfrm>
    </dsp:sp>
    <dsp:sp modelId="{068CD6AB-EE55-4DEA-A5C9-883DD289273B}">
      <dsp:nvSpPr>
        <dsp:cNvPr id="0" name=""/>
        <dsp:cNvSpPr/>
      </dsp:nvSpPr>
      <dsp:spPr>
        <a:xfrm>
          <a:off x="5493724" y="1279319"/>
          <a:ext cx="1949672"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err="1"/>
            <a:t>Darllen</a:t>
          </a:r>
          <a:endParaRPr lang="en-GB" sz="2200" kern="1200"/>
        </a:p>
      </dsp:txBody>
      <dsp:txXfrm>
        <a:off x="5506705" y="1292300"/>
        <a:ext cx="1923710" cy="417238"/>
      </dsp:txXfrm>
    </dsp:sp>
    <dsp:sp modelId="{E6D8AB93-F8FD-4580-9A4D-F092B0B89537}">
      <dsp:nvSpPr>
        <dsp:cNvPr id="0" name=""/>
        <dsp:cNvSpPr/>
      </dsp:nvSpPr>
      <dsp:spPr>
        <a:xfrm rot="2251015">
          <a:off x="4732940" y="1744309"/>
          <a:ext cx="848533" cy="15826"/>
        </a:xfrm>
        <a:custGeom>
          <a:avLst/>
          <a:gdLst/>
          <a:ahLst/>
          <a:cxnLst/>
          <a:rect l="0" t="0" r="0" b="0"/>
          <a:pathLst>
            <a:path>
              <a:moveTo>
                <a:pt x="0" y="7913"/>
              </a:moveTo>
              <a:lnTo>
                <a:pt x="848533"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35994" y="1731009"/>
        <a:ext cx="42426" cy="42426"/>
      </dsp:txXfrm>
    </dsp:sp>
    <dsp:sp modelId="{10CF31EB-D0FA-4D2E-A732-F02A1692E4AB}">
      <dsp:nvSpPr>
        <dsp:cNvPr id="0" name=""/>
        <dsp:cNvSpPr/>
      </dsp:nvSpPr>
      <dsp:spPr>
        <a:xfrm>
          <a:off x="5493724" y="1788999"/>
          <a:ext cx="1988168"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err="1"/>
            <a:t>Siarad</a:t>
          </a:r>
          <a:endParaRPr lang="en-GB" sz="2200" kern="1200"/>
        </a:p>
      </dsp:txBody>
      <dsp:txXfrm>
        <a:off x="5506705" y="1801980"/>
        <a:ext cx="1962206" cy="417238"/>
      </dsp:txXfrm>
    </dsp:sp>
    <dsp:sp modelId="{D8F175E5-DD5C-4EF7-BA9A-DCBA637F3761}">
      <dsp:nvSpPr>
        <dsp:cNvPr id="0" name=""/>
        <dsp:cNvSpPr/>
      </dsp:nvSpPr>
      <dsp:spPr>
        <a:xfrm rot="3404823">
          <a:off x="4543501" y="1999149"/>
          <a:ext cx="1227412" cy="15826"/>
        </a:xfrm>
        <a:custGeom>
          <a:avLst/>
          <a:gdLst/>
          <a:ahLst/>
          <a:cxnLst/>
          <a:rect l="0" t="0" r="0" b="0"/>
          <a:pathLst>
            <a:path>
              <a:moveTo>
                <a:pt x="0" y="7913"/>
              </a:moveTo>
              <a:lnTo>
                <a:pt x="1227412"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26522" y="1976377"/>
        <a:ext cx="61370" cy="61370"/>
      </dsp:txXfrm>
    </dsp:sp>
    <dsp:sp modelId="{B3EDA5B3-E63C-4DA0-AD0A-93F9E7FBA04E}">
      <dsp:nvSpPr>
        <dsp:cNvPr id="0" name=""/>
        <dsp:cNvSpPr/>
      </dsp:nvSpPr>
      <dsp:spPr>
        <a:xfrm>
          <a:off x="5493724" y="2298679"/>
          <a:ext cx="2001349" cy="443200"/>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err="1"/>
            <a:t>Ysgrifennu</a:t>
          </a:r>
          <a:endParaRPr lang="en-GB" sz="2200" kern="1200"/>
        </a:p>
      </dsp:txBody>
      <dsp:txXfrm>
        <a:off x="5506705" y="2311660"/>
        <a:ext cx="1975387" cy="417238"/>
      </dsp:txXfrm>
    </dsp:sp>
    <dsp:sp modelId="{CABEAA16-9016-4876-A634-91C2B2A22ABB}">
      <dsp:nvSpPr>
        <dsp:cNvPr id="0" name=""/>
        <dsp:cNvSpPr/>
      </dsp:nvSpPr>
      <dsp:spPr>
        <a:xfrm rot="5408475">
          <a:off x="1718009" y="3359706"/>
          <a:ext cx="1530252" cy="15826"/>
        </a:xfrm>
        <a:custGeom>
          <a:avLst/>
          <a:gdLst/>
          <a:ahLst/>
          <a:cxnLst/>
          <a:rect l="0" t="0" r="0" b="0"/>
          <a:pathLst>
            <a:path>
              <a:moveTo>
                <a:pt x="0" y="7913"/>
              </a:moveTo>
              <a:lnTo>
                <a:pt x="1530252" y="79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444879" y="3329363"/>
        <a:ext cx="76512" cy="76512"/>
      </dsp:txXfrm>
    </dsp:sp>
    <dsp:sp modelId="{756FED33-B7DB-4F4F-8EC2-4C28407CF50D}">
      <dsp:nvSpPr>
        <dsp:cNvPr id="0" name=""/>
        <dsp:cNvSpPr/>
      </dsp:nvSpPr>
      <dsp:spPr>
        <a:xfrm>
          <a:off x="2481249" y="3782686"/>
          <a:ext cx="1674347" cy="700114"/>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kern="1200"/>
        </a:p>
        <a:p>
          <a:pPr marL="0" lvl="0" indent="0" algn="ctr" defTabSz="800100">
            <a:lnSpc>
              <a:spcPct val="90000"/>
            </a:lnSpc>
            <a:spcBef>
              <a:spcPct val="0"/>
            </a:spcBef>
            <a:spcAft>
              <a:spcPct val="35000"/>
            </a:spcAft>
            <a:buNone/>
          </a:pPr>
          <a:r>
            <a:rPr lang="en-GB" sz="2800" b="1" kern="1200" err="1"/>
            <a:t>Rhifedd</a:t>
          </a:r>
          <a:endParaRPr lang="en-GB" sz="2800" b="1" kern="1200"/>
        </a:p>
        <a:p>
          <a:pPr marL="0" lvl="0" indent="0" algn="ctr" defTabSz="800100">
            <a:lnSpc>
              <a:spcPct val="90000"/>
            </a:lnSpc>
            <a:spcBef>
              <a:spcPct val="0"/>
            </a:spcBef>
            <a:spcAft>
              <a:spcPct val="35000"/>
            </a:spcAft>
            <a:buNone/>
          </a:pPr>
          <a:endParaRPr lang="en-GB" sz="1800" kern="1200"/>
        </a:p>
      </dsp:txBody>
      <dsp:txXfrm>
        <a:off x="2501755" y="3803192"/>
        <a:ext cx="1633335" cy="659102"/>
      </dsp:txXfrm>
    </dsp:sp>
    <dsp:sp modelId="{B2575918-7DFD-46D5-924C-21F8F4229C11}">
      <dsp:nvSpPr>
        <dsp:cNvPr id="0" name=""/>
        <dsp:cNvSpPr/>
      </dsp:nvSpPr>
      <dsp:spPr>
        <a:xfrm rot="18320407">
          <a:off x="3891970" y="3614715"/>
          <a:ext cx="1250690" cy="15826"/>
        </a:xfrm>
        <a:custGeom>
          <a:avLst/>
          <a:gdLst/>
          <a:ahLst/>
          <a:cxnLst/>
          <a:rect l="0" t="0" r="0" b="0"/>
          <a:pathLst>
            <a:path>
              <a:moveTo>
                <a:pt x="0" y="7913"/>
              </a:moveTo>
              <a:lnTo>
                <a:pt x="1250690"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6048" y="3591362"/>
        <a:ext cx="62534" cy="62534"/>
      </dsp:txXfrm>
    </dsp:sp>
    <dsp:sp modelId="{4FEA6CBA-7E18-433D-AA88-CC9FEC09ECFA}">
      <dsp:nvSpPr>
        <dsp:cNvPr id="0" name=""/>
        <dsp:cNvSpPr/>
      </dsp:nvSpPr>
      <dsp:spPr>
        <a:xfrm>
          <a:off x="4879032" y="2890914"/>
          <a:ext cx="3708573"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err="1"/>
            <a:t>Datblygu</a:t>
          </a:r>
          <a:r>
            <a:rPr lang="en-GB" sz="1400" b="1" kern="1200"/>
            <a:t> </a:t>
          </a:r>
          <a:r>
            <a:rPr lang="en-GB" sz="1400" b="1" kern="1200" err="1"/>
            <a:t>hyfedredd</a:t>
          </a:r>
          <a:r>
            <a:rPr lang="en-GB" sz="1400" b="1" kern="1200"/>
            <a:t> </a:t>
          </a:r>
          <a:r>
            <a:rPr lang="en-GB" sz="1400" b="1" kern="1200" err="1"/>
            <a:t>mathemategol</a:t>
          </a:r>
          <a:endParaRPr lang="en-GB" sz="1400" b="1" kern="1200"/>
        </a:p>
      </dsp:txBody>
      <dsp:txXfrm>
        <a:off x="4892013" y="2903895"/>
        <a:ext cx="3682611" cy="417238"/>
      </dsp:txXfrm>
    </dsp:sp>
    <dsp:sp modelId="{29B8EDD3-CD5B-40D1-9203-28549734BAA9}">
      <dsp:nvSpPr>
        <dsp:cNvPr id="0" name=""/>
        <dsp:cNvSpPr/>
      </dsp:nvSpPr>
      <dsp:spPr>
        <a:xfrm rot="19612109">
          <a:off x="4085372" y="3888748"/>
          <a:ext cx="863877" cy="15826"/>
        </a:xfrm>
        <a:custGeom>
          <a:avLst/>
          <a:gdLst/>
          <a:ahLst/>
          <a:cxnLst/>
          <a:rect l="0" t="0" r="0" b="0"/>
          <a:pathLst>
            <a:path>
              <a:moveTo>
                <a:pt x="0" y="7913"/>
              </a:moveTo>
              <a:lnTo>
                <a:pt x="863877"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5713" y="3875065"/>
        <a:ext cx="43193" cy="43193"/>
      </dsp:txXfrm>
    </dsp:sp>
    <dsp:sp modelId="{4608BFD0-95DC-46C1-9140-FBDE9635915D}">
      <dsp:nvSpPr>
        <dsp:cNvPr id="0" name=""/>
        <dsp:cNvSpPr/>
      </dsp:nvSpPr>
      <dsp:spPr>
        <a:xfrm>
          <a:off x="4879024" y="3438980"/>
          <a:ext cx="3790548"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Mae </a:t>
          </a:r>
          <a:r>
            <a:rPr lang="en-GB" sz="1050" b="1" kern="1200" err="1"/>
            <a:t>deall</a:t>
          </a:r>
          <a:r>
            <a:rPr lang="en-GB" sz="1050" b="1" kern="1200"/>
            <a:t> y system </a:t>
          </a:r>
          <a:r>
            <a:rPr lang="en-GB" sz="1050" b="1" kern="1200" err="1"/>
            <a:t>rif</a:t>
          </a:r>
          <a:r>
            <a:rPr lang="en-GB" sz="1050" b="1" kern="1200"/>
            <a:t> </a:t>
          </a:r>
          <a:r>
            <a:rPr lang="en-GB" sz="1050" b="1" kern="1200" err="1"/>
            <a:t>yn</a:t>
          </a:r>
          <a:r>
            <a:rPr lang="en-GB" sz="1050" b="1" kern="1200"/>
            <a:t> </a:t>
          </a:r>
          <a:r>
            <a:rPr lang="en-GB" sz="1050" b="1" kern="1200" err="1"/>
            <a:t>ein</a:t>
          </a:r>
          <a:r>
            <a:rPr lang="en-GB" sz="1050" b="1" kern="1200"/>
            <a:t> </a:t>
          </a:r>
          <a:r>
            <a:rPr lang="en-GB" sz="1050" b="1" kern="1200" err="1"/>
            <a:t>helpu</a:t>
          </a:r>
          <a:r>
            <a:rPr lang="en-GB" sz="1050" b="1" kern="1200"/>
            <a:t> </a:t>
          </a:r>
          <a:r>
            <a:rPr lang="en-GB" sz="1050" b="1" kern="1200" err="1"/>
            <a:t>i</a:t>
          </a:r>
          <a:r>
            <a:rPr lang="en-GB" sz="1050" b="1" kern="1200"/>
            <a:t> </a:t>
          </a:r>
          <a:r>
            <a:rPr lang="en-GB" sz="1050" b="1" kern="1200" err="1"/>
            <a:t>gynrychioli</a:t>
          </a:r>
          <a:r>
            <a:rPr lang="en-GB" sz="1050" b="1" kern="1200"/>
            <a:t> a </a:t>
          </a:r>
          <a:r>
            <a:rPr lang="en-GB" sz="1050" b="1" kern="1200" err="1"/>
            <a:t>chymharu’r</a:t>
          </a:r>
          <a:r>
            <a:rPr lang="en-GB" sz="1050" b="1" kern="1200"/>
            <a:t> </a:t>
          </a:r>
          <a:r>
            <a:rPr lang="en-GB" sz="1050" b="1" kern="1200" err="1"/>
            <a:t>perthnasoedd</a:t>
          </a:r>
          <a:r>
            <a:rPr lang="en-GB" sz="1050" b="1" kern="1200"/>
            <a:t> </a:t>
          </a:r>
          <a:r>
            <a:rPr lang="en-GB" sz="1050" b="1" kern="1200" err="1"/>
            <a:t>rhwng</a:t>
          </a:r>
          <a:r>
            <a:rPr lang="en-GB" sz="1050" b="1" kern="1200"/>
            <a:t> </a:t>
          </a:r>
          <a:r>
            <a:rPr lang="en-GB" sz="1050" b="1" kern="1200" err="1"/>
            <a:t>rhifau</a:t>
          </a:r>
          <a:r>
            <a:rPr lang="en-GB" sz="1050" b="1" kern="1200"/>
            <a:t> a </a:t>
          </a:r>
          <a:r>
            <a:rPr lang="en-GB" sz="1050" b="1" kern="1200" err="1"/>
            <a:t>meintiau</a:t>
          </a:r>
          <a:endParaRPr lang="en-GB" sz="1050" b="1" kern="1200"/>
        </a:p>
      </dsp:txBody>
      <dsp:txXfrm>
        <a:off x="4892005" y="3451961"/>
        <a:ext cx="3764586" cy="417238"/>
      </dsp:txXfrm>
    </dsp:sp>
    <dsp:sp modelId="{AF4CAB68-26B8-488B-A174-D22984A25777}">
      <dsp:nvSpPr>
        <dsp:cNvPr id="0" name=""/>
        <dsp:cNvSpPr/>
      </dsp:nvSpPr>
      <dsp:spPr>
        <a:xfrm rot="359355">
          <a:off x="4153612" y="4162779"/>
          <a:ext cx="727397" cy="15826"/>
        </a:xfrm>
        <a:custGeom>
          <a:avLst/>
          <a:gdLst/>
          <a:ahLst/>
          <a:cxnLst/>
          <a:rect l="0" t="0" r="0" b="0"/>
          <a:pathLst>
            <a:path>
              <a:moveTo>
                <a:pt x="0" y="7913"/>
              </a:moveTo>
              <a:lnTo>
                <a:pt x="727397"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99125" y="4152507"/>
        <a:ext cx="36369" cy="36369"/>
      </dsp:txXfrm>
    </dsp:sp>
    <dsp:sp modelId="{717954C7-85DB-450E-A8ED-66E74FDD1B1B}">
      <dsp:nvSpPr>
        <dsp:cNvPr id="0" name=""/>
        <dsp:cNvSpPr/>
      </dsp:nvSpPr>
      <dsp:spPr>
        <a:xfrm>
          <a:off x="4879024" y="3987041"/>
          <a:ext cx="3856717"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Mae </a:t>
          </a:r>
          <a:r>
            <a:rPr lang="en-GB" sz="1050" b="1" kern="1200" err="1"/>
            <a:t>dysgu</a:t>
          </a:r>
          <a:r>
            <a:rPr lang="en-GB" sz="1050" b="1" kern="1200"/>
            <a:t> am </a:t>
          </a:r>
          <a:r>
            <a:rPr lang="en-GB" sz="1050" b="1" kern="1200" err="1"/>
            <a:t>geometreg</a:t>
          </a:r>
          <a:r>
            <a:rPr lang="en-GB" sz="1050" b="1" kern="1200"/>
            <a:t> </a:t>
          </a:r>
          <a:r>
            <a:rPr lang="en-GB" sz="1050" b="1" kern="1200" err="1"/>
            <a:t>yn</a:t>
          </a:r>
          <a:r>
            <a:rPr lang="en-GB" sz="1050" b="1" kern="1200"/>
            <a:t> </a:t>
          </a:r>
          <a:r>
            <a:rPr lang="en-GB" sz="1050" b="1" kern="1200" err="1"/>
            <a:t>ein</a:t>
          </a:r>
          <a:r>
            <a:rPr lang="en-GB" sz="1050" b="1" kern="1200"/>
            <a:t> </a:t>
          </a:r>
          <a:r>
            <a:rPr lang="en-GB" sz="1050" b="1" kern="1200" err="1"/>
            <a:t>helpu</a:t>
          </a:r>
          <a:r>
            <a:rPr lang="en-GB" sz="1050" b="1" kern="1200"/>
            <a:t> </a:t>
          </a:r>
          <a:r>
            <a:rPr lang="en-GB" sz="1050" b="1" kern="1200" err="1"/>
            <a:t>i</a:t>
          </a:r>
          <a:r>
            <a:rPr lang="en-GB" sz="1050" b="1" kern="1200"/>
            <a:t> </a:t>
          </a:r>
          <a:r>
            <a:rPr lang="en-GB" sz="1050" b="1" kern="1200" err="1"/>
            <a:t>ddeall</a:t>
          </a:r>
          <a:r>
            <a:rPr lang="en-GB" sz="1050" b="1" kern="1200"/>
            <a:t> </a:t>
          </a:r>
          <a:r>
            <a:rPr lang="en-GB" sz="1050" b="1" kern="1200" err="1"/>
            <a:t>siapiau</a:t>
          </a:r>
          <a:r>
            <a:rPr lang="en-GB" sz="1050" b="1" kern="1200"/>
            <a:t>, </a:t>
          </a:r>
          <a:r>
            <a:rPr lang="en-GB" sz="1050" b="1" kern="1200" err="1"/>
            <a:t>gofod</a:t>
          </a:r>
          <a:r>
            <a:rPr lang="en-GB" sz="1050" b="1" kern="1200"/>
            <a:t> a </a:t>
          </a:r>
          <a:r>
            <a:rPr lang="en-GB" sz="1050" b="1" kern="1200" err="1"/>
            <a:t>safle</a:t>
          </a:r>
          <a:r>
            <a:rPr lang="en-GB" sz="1050" b="1" kern="1200"/>
            <a:t>, ac </a:t>
          </a:r>
          <a:r>
            <a:rPr lang="en-GB" sz="1050" b="1" kern="1200" err="1"/>
            <a:t>mae</a:t>
          </a:r>
          <a:r>
            <a:rPr lang="en-GB" sz="1050" b="1" kern="1200"/>
            <a:t> </a:t>
          </a:r>
          <a:r>
            <a:rPr lang="en-GB" sz="1050" b="1" kern="1200" err="1"/>
            <a:t>dysgu</a:t>
          </a:r>
          <a:r>
            <a:rPr lang="en-GB" sz="1050" b="1" kern="1200"/>
            <a:t> am </a:t>
          </a:r>
          <a:r>
            <a:rPr lang="en-GB" sz="1050" b="1" kern="1200" err="1"/>
            <a:t>fesur</a:t>
          </a:r>
          <a:r>
            <a:rPr lang="en-GB" sz="1050" b="1" kern="1200"/>
            <a:t> </a:t>
          </a:r>
          <a:r>
            <a:rPr lang="en-GB" sz="1050" b="1" kern="1200" err="1"/>
            <a:t>yn</a:t>
          </a:r>
          <a:r>
            <a:rPr lang="en-GB" sz="1050" b="1" kern="1200"/>
            <a:t> </a:t>
          </a:r>
          <a:r>
            <a:rPr lang="en-GB" sz="1050" b="1" kern="1200" err="1"/>
            <a:t>ein</a:t>
          </a:r>
          <a:r>
            <a:rPr lang="en-GB" sz="1050" b="1" kern="1200"/>
            <a:t> </a:t>
          </a:r>
          <a:r>
            <a:rPr lang="en-GB" sz="1050" b="1" kern="1200" err="1"/>
            <a:t>helpu</a:t>
          </a:r>
          <a:r>
            <a:rPr lang="en-GB" sz="1050" b="1" kern="1200"/>
            <a:t> </a:t>
          </a:r>
          <a:r>
            <a:rPr lang="en-GB" sz="1050" b="1" kern="1200" err="1"/>
            <a:t>i</a:t>
          </a:r>
          <a:r>
            <a:rPr lang="en-GB" sz="1050" b="1" kern="1200"/>
            <a:t> </a:t>
          </a:r>
          <a:r>
            <a:rPr lang="en-GB" sz="1050" b="1" kern="1200" err="1"/>
            <a:t>feintioli</a:t>
          </a:r>
          <a:r>
            <a:rPr lang="en-GB" sz="1050" b="1" kern="1200"/>
            <a:t> </a:t>
          </a:r>
          <a:r>
            <a:rPr lang="en-GB" sz="1050" b="1" kern="1200" err="1"/>
            <a:t>yn</a:t>
          </a:r>
          <a:r>
            <a:rPr lang="en-GB" sz="1050" b="1" kern="1200"/>
            <a:t> y </a:t>
          </a:r>
          <a:r>
            <a:rPr lang="en-GB" sz="1050" b="1" kern="1200" err="1"/>
            <a:t>byd</a:t>
          </a:r>
          <a:r>
            <a:rPr lang="en-GB" sz="1050" b="1" kern="1200"/>
            <a:t> go </a:t>
          </a:r>
          <a:r>
            <a:rPr lang="en-GB" sz="1050" b="1" kern="1200" err="1"/>
            <a:t>iawn</a:t>
          </a:r>
          <a:endParaRPr lang="en-GB" sz="1050" b="1" kern="1200"/>
        </a:p>
      </dsp:txBody>
      <dsp:txXfrm>
        <a:off x="4892005" y="4000022"/>
        <a:ext cx="3830755" cy="417238"/>
      </dsp:txXfrm>
    </dsp:sp>
    <dsp:sp modelId="{0A71F193-F6E7-477A-B515-A9651F915CB4}">
      <dsp:nvSpPr>
        <dsp:cNvPr id="0" name=""/>
        <dsp:cNvSpPr/>
      </dsp:nvSpPr>
      <dsp:spPr>
        <a:xfrm rot="2584293">
          <a:off x="4032204" y="4437510"/>
          <a:ext cx="915726" cy="15826"/>
        </a:xfrm>
        <a:custGeom>
          <a:avLst/>
          <a:gdLst/>
          <a:ahLst/>
          <a:cxnLst/>
          <a:rect l="0" t="0" r="0" b="0"/>
          <a:pathLst>
            <a:path>
              <a:moveTo>
                <a:pt x="0" y="7913"/>
              </a:moveTo>
              <a:lnTo>
                <a:pt x="915726" y="791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67174" y="4422530"/>
        <a:ext cx="45786" cy="45786"/>
      </dsp:txXfrm>
    </dsp:sp>
    <dsp:sp modelId="{0E102786-D9DE-4B51-A997-3CC8B8B8928D}">
      <dsp:nvSpPr>
        <dsp:cNvPr id="0" name=""/>
        <dsp:cNvSpPr/>
      </dsp:nvSpPr>
      <dsp:spPr>
        <a:xfrm>
          <a:off x="4824537" y="4536503"/>
          <a:ext cx="3896836" cy="443200"/>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Mae </a:t>
          </a:r>
          <a:r>
            <a:rPr lang="en-GB" sz="1050" b="1" kern="1200" err="1"/>
            <a:t>dysgu</a:t>
          </a:r>
          <a:r>
            <a:rPr lang="en-GB" sz="1050" b="1" kern="1200"/>
            <a:t> bod </a:t>
          </a:r>
          <a:r>
            <a:rPr lang="en-GB" sz="1050" b="1" kern="1200" err="1"/>
            <a:t>ystadegau</a:t>
          </a:r>
          <a:r>
            <a:rPr lang="en-GB" sz="1050" b="1" kern="1200"/>
            <a:t> </a:t>
          </a:r>
          <a:r>
            <a:rPr lang="en-GB" sz="1050" b="1" kern="1200" err="1"/>
            <a:t>yn</a:t>
          </a:r>
          <a:r>
            <a:rPr lang="en-GB" sz="1050" b="1" kern="1200"/>
            <a:t> </a:t>
          </a:r>
          <a:r>
            <a:rPr lang="en-GB" sz="1050" b="1" kern="1200" err="1"/>
            <a:t>cynrychioli</a:t>
          </a:r>
          <a:r>
            <a:rPr lang="en-GB" sz="1050" b="1" kern="1200"/>
            <a:t> data a bod </a:t>
          </a:r>
          <a:r>
            <a:rPr lang="en-GB" sz="1050" b="1" kern="1200" err="1"/>
            <a:t>tegygolrwydd</a:t>
          </a:r>
          <a:r>
            <a:rPr lang="en-GB" sz="1050" b="1" kern="1200"/>
            <a:t> </a:t>
          </a:r>
          <a:r>
            <a:rPr lang="en-GB" sz="1050" b="1" kern="1200" err="1"/>
            <a:t>yn</a:t>
          </a:r>
          <a:r>
            <a:rPr lang="en-GB" sz="1050" b="1" kern="1200"/>
            <a:t> </a:t>
          </a:r>
          <a:r>
            <a:rPr lang="en-GB" sz="1050" b="1" kern="1200" err="1"/>
            <a:t>modelu</a:t>
          </a:r>
          <a:r>
            <a:rPr lang="en-GB" sz="1050" b="1" kern="1200"/>
            <a:t> </a:t>
          </a:r>
          <a:r>
            <a:rPr lang="en-GB" sz="1050" b="1" kern="1200" err="1"/>
            <a:t>siawns</a:t>
          </a:r>
          <a:r>
            <a:rPr lang="en-GB" sz="1050" b="1" kern="1200"/>
            <a:t> </a:t>
          </a:r>
          <a:r>
            <a:rPr lang="en-GB" sz="1050" b="1" kern="1200" err="1"/>
            <a:t>yn</a:t>
          </a:r>
          <a:r>
            <a:rPr lang="en-GB" sz="1050" b="1" kern="1200"/>
            <a:t> </a:t>
          </a:r>
          <a:r>
            <a:rPr lang="en-GB" sz="1050" b="1" kern="1200" err="1"/>
            <a:t>ein</a:t>
          </a:r>
          <a:r>
            <a:rPr lang="en-GB" sz="1050" b="1" kern="1200"/>
            <a:t> </a:t>
          </a:r>
          <a:r>
            <a:rPr lang="en-GB" sz="1050" b="1" kern="1200" err="1"/>
            <a:t>helpu</a:t>
          </a:r>
          <a:r>
            <a:rPr lang="en-GB" sz="1050" b="1" kern="1200"/>
            <a:t> </a:t>
          </a:r>
          <a:r>
            <a:rPr lang="en-GB" sz="1050" b="1" kern="1200" err="1"/>
            <a:t>i</a:t>
          </a:r>
          <a:r>
            <a:rPr lang="en-GB" sz="1050" b="1" kern="1200"/>
            <a:t> </a:t>
          </a:r>
          <a:r>
            <a:rPr lang="en-GB" sz="1050" b="1" kern="1200" err="1"/>
            <a:t>wneud</a:t>
          </a:r>
          <a:r>
            <a:rPr lang="en-GB" sz="1050" b="1" kern="1200"/>
            <a:t> </a:t>
          </a:r>
          <a:r>
            <a:rPr lang="en-GB" sz="1050" b="1" kern="1200" err="1"/>
            <a:t>casgliadau</a:t>
          </a:r>
          <a:r>
            <a:rPr lang="en-GB" sz="1050" b="1" kern="1200"/>
            <a:t> a </a:t>
          </a:r>
          <a:r>
            <a:rPr lang="en-GB" sz="1050" b="1" kern="1200" err="1"/>
            <a:t>phenderfyniadau</a:t>
          </a:r>
          <a:r>
            <a:rPr lang="en-GB" sz="1050" b="1" kern="1200"/>
            <a:t> </a:t>
          </a:r>
          <a:r>
            <a:rPr lang="en-GB" sz="1050" b="1" kern="1200" err="1"/>
            <a:t>ar</a:t>
          </a:r>
          <a:r>
            <a:rPr lang="en-GB" sz="1050" b="1" kern="1200"/>
            <a:t> sail </a:t>
          </a:r>
          <a:r>
            <a:rPr lang="en-GB" sz="1050" b="1" kern="1200" err="1"/>
            <a:t>gwybodaeth</a:t>
          </a:r>
          <a:endParaRPr lang="en-GB" sz="1050" b="1" kern="1200"/>
        </a:p>
      </dsp:txBody>
      <dsp:txXfrm>
        <a:off x="4837518" y="4549484"/>
        <a:ext cx="3870874" cy="417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767AD-1EEE-4340-89E1-9A9AE7A48281}">
      <dsp:nvSpPr>
        <dsp:cNvPr id="0" name=""/>
        <dsp:cNvSpPr/>
      </dsp:nvSpPr>
      <dsp:spPr>
        <a:xfrm flipH="1">
          <a:off x="0" y="2090441"/>
          <a:ext cx="1924286" cy="1029353"/>
        </a:xfrm>
        <a:prstGeom prst="roundRect">
          <a:avLst>
            <a:gd name="adj" fmla="val 10000"/>
          </a:avLst>
        </a:prstGeom>
        <a:solidFill>
          <a:srgbClr val="FFC00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b="1" kern="1200"/>
            <a:t>LNF</a:t>
          </a:r>
        </a:p>
      </dsp:txBody>
      <dsp:txXfrm>
        <a:off x="30149" y="2120590"/>
        <a:ext cx="1863988" cy="969055"/>
      </dsp:txXfrm>
    </dsp:sp>
    <dsp:sp modelId="{D1F48B08-0141-46F4-B842-EEA333CE8B56}">
      <dsp:nvSpPr>
        <dsp:cNvPr id="0" name=""/>
        <dsp:cNvSpPr/>
      </dsp:nvSpPr>
      <dsp:spPr>
        <a:xfrm rot="16340266">
          <a:off x="1375154" y="2024944"/>
          <a:ext cx="1144968" cy="16331"/>
        </a:xfrm>
        <a:custGeom>
          <a:avLst/>
          <a:gdLst/>
          <a:ahLst/>
          <a:cxnLst/>
          <a:rect l="0" t="0" r="0" b="0"/>
          <a:pathLst>
            <a:path>
              <a:moveTo>
                <a:pt x="0" y="8165"/>
              </a:moveTo>
              <a:lnTo>
                <a:pt x="1144968" y="8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19014" y="2004486"/>
        <a:ext cx="57248" cy="57248"/>
      </dsp:txXfrm>
    </dsp:sp>
    <dsp:sp modelId="{30D98692-DFA7-400A-9A92-2983AFE82E39}">
      <dsp:nvSpPr>
        <dsp:cNvPr id="0" name=""/>
        <dsp:cNvSpPr/>
      </dsp:nvSpPr>
      <dsp:spPr>
        <a:xfrm>
          <a:off x="1970990" y="1021184"/>
          <a:ext cx="1720963" cy="879836"/>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a:t>Literacy</a:t>
          </a:r>
        </a:p>
      </dsp:txBody>
      <dsp:txXfrm>
        <a:off x="1996760" y="1046954"/>
        <a:ext cx="1669423" cy="828296"/>
      </dsp:txXfrm>
    </dsp:sp>
    <dsp:sp modelId="{DCFD1B7C-A08D-4597-91F1-18333BC923CE}">
      <dsp:nvSpPr>
        <dsp:cNvPr id="0" name=""/>
        <dsp:cNvSpPr/>
      </dsp:nvSpPr>
      <dsp:spPr>
        <a:xfrm rot="18217114">
          <a:off x="3412014" y="930647"/>
          <a:ext cx="1254384" cy="16331"/>
        </a:xfrm>
        <a:custGeom>
          <a:avLst/>
          <a:gdLst/>
          <a:ahLst/>
          <a:cxnLst/>
          <a:rect l="0" t="0" r="0" b="0"/>
          <a:pathLst>
            <a:path>
              <a:moveTo>
                <a:pt x="0" y="8165"/>
              </a:moveTo>
              <a:lnTo>
                <a:pt x="1254384"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7846" y="907454"/>
        <a:ext cx="62719" cy="62719"/>
      </dsp:txXfrm>
    </dsp:sp>
    <dsp:sp modelId="{5E3BD66F-9A3A-411D-AF27-582A3A001CD0}">
      <dsp:nvSpPr>
        <dsp:cNvPr id="0" name=""/>
        <dsp:cNvSpPr/>
      </dsp:nvSpPr>
      <dsp:spPr>
        <a:xfrm>
          <a:off x="4386458" y="187855"/>
          <a:ext cx="2103526"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err="1"/>
            <a:t>Translanguaging</a:t>
          </a:r>
          <a:endParaRPr lang="en-GB" sz="1900" kern="1200"/>
        </a:p>
      </dsp:txBody>
      <dsp:txXfrm>
        <a:off x="4399853" y="201250"/>
        <a:ext cx="2076736" cy="430548"/>
      </dsp:txXfrm>
    </dsp:sp>
    <dsp:sp modelId="{DA75F4AF-B9D5-4390-9597-AE15226283DB}">
      <dsp:nvSpPr>
        <dsp:cNvPr id="0" name=""/>
        <dsp:cNvSpPr/>
      </dsp:nvSpPr>
      <dsp:spPr>
        <a:xfrm rot="19394909">
          <a:off x="3605811" y="1193617"/>
          <a:ext cx="866789" cy="16331"/>
        </a:xfrm>
        <a:custGeom>
          <a:avLst/>
          <a:gdLst/>
          <a:ahLst/>
          <a:cxnLst/>
          <a:rect l="0" t="0" r="0" b="0"/>
          <a:pathLst>
            <a:path>
              <a:moveTo>
                <a:pt x="0" y="8165"/>
              </a:moveTo>
              <a:lnTo>
                <a:pt x="866789"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17536" y="1180113"/>
        <a:ext cx="43339" cy="43339"/>
      </dsp:txXfrm>
    </dsp:sp>
    <dsp:sp modelId="{74B8D463-7CE5-405A-A2F7-68581C6F60AF}">
      <dsp:nvSpPr>
        <dsp:cNvPr id="0" name=""/>
        <dsp:cNvSpPr/>
      </dsp:nvSpPr>
      <dsp:spPr>
        <a:xfrm>
          <a:off x="4386458" y="713794"/>
          <a:ext cx="2062110"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Listening</a:t>
          </a:r>
        </a:p>
      </dsp:txBody>
      <dsp:txXfrm>
        <a:off x="4399853" y="727189"/>
        <a:ext cx="2035320" cy="430548"/>
      </dsp:txXfrm>
    </dsp:sp>
    <dsp:sp modelId="{F8A914D7-8AF1-40F0-A902-06A271F63BEE}">
      <dsp:nvSpPr>
        <dsp:cNvPr id="0" name=""/>
        <dsp:cNvSpPr/>
      </dsp:nvSpPr>
      <dsp:spPr>
        <a:xfrm rot="36129">
          <a:off x="3691935" y="1456586"/>
          <a:ext cx="694542" cy="16331"/>
        </a:xfrm>
        <a:custGeom>
          <a:avLst/>
          <a:gdLst/>
          <a:ahLst/>
          <a:cxnLst/>
          <a:rect l="0" t="0" r="0" b="0"/>
          <a:pathLst>
            <a:path>
              <a:moveTo>
                <a:pt x="0" y="8165"/>
              </a:moveTo>
              <a:lnTo>
                <a:pt x="694542"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1842" y="1447389"/>
        <a:ext cx="34727" cy="34727"/>
      </dsp:txXfrm>
    </dsp:sp>
    <dsp:sp modelId="{068CD6AB-EE55-4DEA-A5C9-883DD289273B}">
      <dsp:nvSpPr>
        <dsp:cNvPr id="0" name=""/>
        <dsp:cNvSpPr/>
      </dsp:nvSpPr>
      <dsp:spPr>
        <a:xfrm>
          <a:off x="4386458" y="1239733"/>
          <a:ext cx="2011867"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Reading</a:t>
          </a:r>
        </a:p>
      </dsp:txBody>
      <dsp:txXfrm>
        <a:off x="4399853" y="1253128"/>
        <a:ext cx="1985077" cy="430548"/>
      </dsp:txXfrm>
    </dsp:sp>
    <dsp:sp modelId="{E6D8AB93-F8FD-4580-9A4D-F092B0B89537}">
      <dsp:nvSpPr>
        <dsp:cNvPr id="0" name=""/>
        <dsp:cNvSpPr/>
      </dsp:nvSpPr>
      <dsp:spPr>
        <a:xfrm rot="2251015">
          <a:off x="3601405" y="1719556"/>
          <a:ext cx="875602" cy="16331"/>
        </a:xfrm>
        <a:custGeom>
          <a:avLst/>
          <a:gdLst/>
          <a:ahLst/>
          <a:cxnLst/>
          <a:rect l="0" t="0" r="0" b="0"/>
          <a:pathLst>
            <a:path>
              <a:moveTo>
                <a:pt x="0" y="8165"/>
              </a:moveTo>
              <a:lnTo>
                <a:pt x="875602"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17316" y="1705832"/>
        <a:ext cx="43780" cy="43780"/>
      </dsp:txXfrm>
    </dsp:sp>
    <dsp:sp modelId="{10CF31EB-D0FA-4D2E-A732-F02A1692E4AB}">
      <dsp:nvSpPr>
        <dsp:cNvPr id="0" name=""/>
        <dsp:cNvSpPr/>
      </dsp:nvSpPr>
      <dsp:spPr>
        <a:xfrm>
          <a:off x="4386458" y="1765672"/>
          <a:ext cx="2051591"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Speaking</a:t>
          </a:r>
        </a:p>
      </dsp:txBody>
      <dsp:txXfrm>
        <a:off x="4399853" y="1779067"/>
        <a:ext cx="2024801" cy="430548"/>
      </dsp:txXfrm>
    </dsp:sp>
    <dsp:sp modelId="{D8F175E5-DD5C-4EF7-BA9A-DCBA637F3761}">
      <dsp:nvSpPr>
        <dsp:cNvPr id="0" name=""/>
        <dsp:cNvSpPr/>
      </dsp:nvSpPr>
      <dsp:spPr>
        <a:xfrm rot="3404823">
          <a:off x="3405922" y="1982525"/>
          <a:ext cx="1266567" cy="16331"/>
        </a:xfrm>
        <a:custGeom>
          <a:avLst/>
          <a:gdLst/>
          <a:ahLst/>
          <a:cxnLst/>
          <a:rect l="0" t="0" r="0" b="0"/>
          <a:pathLst>
            <a:path>
              <a:moveTo>
                <a:pt x="0" y="8165"/>
              </a:moveTo>
              <a:lnTo>
                <a:pt x="1266567"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7542" y="1959027"/>
        <a:ext cx="63328" cy="63328"/>
      </dsp:txXfrm>
    </dsp:sp>
    <dsp:sp modelId="{B3EDA5B3-E63C-4DA0-AD0A-93F9E7FBA04E}">
      <dsp:nvSpPr>
        <dsp:cNvPr id="0" name=""/>
        <dsp:cNvSpPr/>
      </dsp:nvSpPr>
      <dsp:spPr>
        <a:xfrm>
          <a:off x="4386458" y="2291610"/>
          <a:ext cx="2065192" cy="457338"/>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Writing</a:t>
          </a:r>
        </a:p>
      </dsp:txBody>
      <dsp:txXfrm>
        <a:off x="4399853" y="2305005"/>
        <a:ext cx="2038402" cy="430548"/>
      </dsp:txXfrm>
    </dsp:sp>
    <dsp:sp modelId="{CABEAA16-9016-4876-A634-91C2B2A22ABB}">
      <dsp:nvSpPr>
        <dsp:cNvPr id="0" name=""/>
        <dsp:cNvSpPr/>
      </dsp:nvSpPr>
      <dsp:spPr>
        <a:xfrm rot="5409936">
          <a:off x="1132470" y="3386484"/>
          <a:ext cx="1579069" cy="16331"/>
        </a:xfrm>
        <a:custGeom>
          <a:avLst/>
          <a:gdLst/>
          <a:ahLst/>
          <a:cxnLst/>
          <a:rect l="0" t="0" r="0" b="0"/>
          <a:pathLst>
            <a:path>
              <a:moveTo>
                <a:pt x="0" y="8165"/>
              </a:moveTo>
              <a:lnTo>
                <a:pt x="1579069" y="816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882528" y="3355173"/>
        <a:ext cx="78953" cy="78953"/>
      </dsp:txXfrm>
    </dsp:sp>
    <dsp:sp modelId="{756FED33-B7DB-4F4F-8EC2-4C28407CF50D}">
      <dsp:nvSpPr>
        <dsp:cNvPr id="0" name=""/>
        <dsp:cNvSpPr/>
      </dsp:nvSpPr>
      <dsp:spPr>
        <a:xfrm>
          <a:off x="1919723" y="3822957"/>
          <a:ext cx="1727759" cy="722447"/>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kern="1200"/>
        </a:p>
        <a:p>
          <a:pPr marL="0" lvl="0" indent="0" algn="ctr" defTabSz="800100">
            <a:lnSpc>
              <a:spcPct val="90000"/>
            </a:lnSpc>
            <a:spcBef>
              <a:spcPct val="0"/>
            </a:spcBef>
            <a:spcAft>
              <a:spcPct val="35000"/>
            </a:spcAft>
            <a:buNone/>
          </a:pPr>
          <a:r>
            <a:rPr lang="en-GB" sz="2800" b="1" kern="1200"/>
            <a:t>Numeracy</a:t>
          </a:r>
        </a:p>
        <a:p>
          <a:pPr marL="0" lvl="0" indent="0" algn="ctr" defTabSz="800100">
            <a:lnSpc>
              <a:spcPct val="90000"/>
            </a:lnSpc>
            <a:spcBef>
              <a:spcPct val="0"/>
            </a:spcBef>
            <a:spcAft>
              <a:spcPct val="35000"/>
            </a:spcAft>
            <a:buNone/>
          </a:pPr>
          <a:endParaRPr lang="en-GB" sz="1800" kern="1200"/>
        </a:p>
      </dsp:txBody>
      <dsp:txXfrm>
        <a:off x="1940883" y="3844117"/>
        <a:ext cx="1685439" cy="680127"/>
      </dsp:txXfrm>
    </dsp:sp>
    <dsp:sp modelId="{B2575918-7DFD-46D5-924C-21F8F4229C11}">
      <dsp:nvSpPr>
        <dsp:cNvPr id="0" name=""/>
        <dsp:cNvSpPr/>
      </dsp:nvSpPr>
      <dsp:spPr>
        <a:xfrm rot="18320407">
          <a:off x="3375445" y="3649628"/>
          <a:ext cx="1290587" cy="16331"/>
        </a:xfrm>
        <a:custGeom>
          <a:avLst/>
          <a:gdLst/>
          <a:ahLst/>
          <a:cxnLst/>
          <a:rect l="0" t="0" r="0" b="0"/>
          <a:pathLst>
            <a:path>
              <a:moveTo>
                <a:pt x="0" y="8165"/>
              </a:moveTo>
              <a:lnTo>
                <a:pt x="1290587"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88474" y="3625529"/>
        <a:ext cx="64529" cy="64529"/>
      </dsp:txXfrm>
    </dsp:sp>
    <dsp:sp modelId="{4FEA6CBA-7E18-433D-AA88-CC9FEC09ECFA}">
      <dsp:nvSpPr>
        <dsp:cNvPr id="0" name=""/>
        <dsp:cNvSpPr/>
      </dsp:nvSpPr>
      <dsp:spPr>
        <a:xfrm>
          <a:off x="4393995" y="2902738"/>
          <a:ext cx="3826877"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t>Developing mathematical proficiency</a:t>
          </a:r>
        </a:p>
      </dsp:txBody>
      <dsp:txXfrm>
        <a:off x="4407390" y="2916133"/>
        <a:ext cx="3800087" cy="430548"/>
      </dsp:txXfrm>
    </dsp:sp>
    <dsp:sp modelId="{29B8EDD3-CD5B-40D1-9203-28549734BAA9}">
      <dsp:nvSpPr>
        <dsp:cNvPr id="0" name=""/>
        <dsp:cNvSpPr/>
      </dsp:nvSpPr>
      <dsp:spPr>
        <a:xfrm rot="19612109">
          <a:off x="3575017" y="3932403"/>
          <a:ext cx="891435" cy="16331"/>
        </a:xfrm>
        <a:custGeom>
          <a:avLst/>
          <a:gdLst/>
          <a:ahLst/>
          <a:cxnLst/>
          <a:rect l="0" t="0" r="0" b="0"/>
          <a:pathLst>
            <a:path>
              <a:moveTo>
                <a:pt x="0" y="8165"/>
              </a:moveTo>
              <a:lnTo>
                <a:pt x="891435"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98448" y="3918282"/>
        <a:ext cx="44571" cy="44571"/>
      </dsp:txXfrm>
    </dsp:sp>
    <dsp:sp modelId="{4608BFD0-95DC-46C1-9140-FBDE9635915D}">
      <dsp:nvSpPr>
        <dsp:cNvPr id="0" name=""/>
        <dsp:cNvSpPr/>
      </dsp:nvSpPr>
      <dsp:spPr>
        <a:xfrm>
          <a:off x="4393986" y="3468287"/>
          <a:ext cx="3775811"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Understanding the number system helps us to represent and compare relationships between numbers and quantities</a:t>
          </a:r>
        </a:p>
      </dsp:txBody>
      <dsp:txXfrm>
        <a:off x="4407381" y="3481682"/>
        <a:ext cx="3749021" cy="430548"/>
      </dsp:txXfrm>
    </dsp:sp>
    <dsp:sp modelId="{AF4CAB68-26B8-488B-A174-D22984A25777}">
      <dsp:nvSpPr>
        <dsp:cNvPr id="0" name=""/>
        <dsp:cNvSpPr/>
      </dsp:nvSpPr>
      <dsp:spPr>
        <a:xfrm rot="359355">
          <a:off x="3645434" y="4215175"/>
          <a:ext cx="750601" cy="16331"/>
        </a:xfrm>
        <a:custGeom>
          <a:avLst/>
          <a:gdLst/>
          <a:ahLst/>
          <a:cxnLst/>
          <a:rect l="0" t="0" r="0" b="0"/>
          <a:pathLst>
            <a:path>
              <a:moveTo>
                <a:pt x="0" y="8165"/>
              </a:moveTo>
              <a:lnTo>
                <a:pt x="750601"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1969" y="4204576"/>
        <a:ext cx="37530" cy="37530"/>
      </dsp:txXfrm>
    </dsp:sp>
    <dsp:sp modelId="{717954C7-85DB-450E-A8ED-66E74FDD1B1B}">
      <dsp:nvSpPr>
        <dsp:cNvPr id="0" name=""/>
        <dsp:cNvSpPr/>
      </dsp:nvSpPr>
      <dsp:spPr>
        <a:xfrm>
          <a:off x="4393986" y="4033831"/>
          <a:ext cx="3755084"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Learning about geometry helps us to understand shape, space and position, and learning about measurement helps us to quantify in the real world</a:t>
          </a:r>
        </a:p>
      </dsp:txBody>
      <dsp:txXfrm>
        <a:off x="4407381" y="4047226"/>
        <a:ext cx="3728294" cy="430548"/>
      </dsp:txXfrm>
    </dsp:sp>
    <dsp:sp modelId="{0A71F193-F6E7-477A-B515-A9651F915CB4}">
      <dsp:nvSpPr>
        <dsp:cNvPr id="0" name=""/>
        <dsp:cNvSpPr/>
      </dsp:nvSpPr>
      <dsp:spPr>
        <a:xfrm rot="2363236">
          <a:off x="3535145" y="4489870"/>
          <a:ext cx="989206" cy="16331"/>
        </a:xfrm>
        <a:custGeom>
          <a:avLst/>
          <a:gdLst/>
          <a:ahLst/>
          <a:cxnLst/>
          <a:rect l="0" t="0" r="0" b="0"/>
          <a:pathLst>
            <a:path>
              <a:moveTo>
                <a:pt x="0" y="8165"/>
              </a:moveTo>
              <a:lnTo>
                <a:pt x="989206" y="816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5018" y="4473306"/>
        <a:ext cx="49460" cy="49460"/>
      </dsp:txXfrm>
    </dsp:sp>
    <dsp:sp modelId="{0E102786-D9DE-4B51-A997-3CC8B8B8928D}">
      <dsp:nvSpPr>
        <dsp:cNvPr id="0" name=""/>
        <dsp:cNvSpPr/>
      </dsp:nvSpPr>
      <dsp:spPr>
        <a:xfrm>
          <a:off x="4412014" y="4583221"/>
          <a:ext cx="3808447" cy="457338"/>
        </a:xfrm>
        <a:prstGeom prst="roundRect">
          <a:avLst>
            <a:gd name="adj" fmla="val 10000"/>
          </a:avLst>
        </a:prstGeom>
        <a:solidFill>
          <a:srgbClr val="92D050"/>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b="1" kern="1200"/>
            <a:t>Learning that statistics represent data and that probability models chance helps us make informed inferences and decisions </a:t>
          </a:r>
        </a:p>
      </dsp:txBody>
      <dsp:txXfrm>
        <a:off x="4425409" y="4596616"/>
        <a:ext cx="3781657" cy="4305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2A7616-5FF0-4820-BFB6-8344BACE2E35}" type="datetimeFigureOut">
              <a:rPr lang="en-GB" smtClean="0"/>
              <a:t>03/10/2025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C31871-5EFB-49B0-B511-513B6AE2E6B5}" type="slidenum">
              <a:rPr lang="en-GB" smtClean="0"/>
              <a:t>‹#›</a:t>
            </a:fld>
            <a:endParaRPr lang="en-GB"/>
          </a:p>
        </p:txBody>
      </p:sp>
    </p:spTree>
    <p:extLst>
      <p:ext uri="{BB962C8B-B14F-4D97-AF65-F5344CB8AC3E}">
        <p14:creationId xmlns:p14="http://schemas.microsoft.com/office/powerpoint/2010/main" val="124277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5C31871-5EFB-49B0-B511-513B6AE2E6B5}" type="slidenum">
              <a:rPr lang="en-GB" smtClean="0"/>
              <a:t>1</a:t>
            </a:fld>
            <a:endParaRPr lang="en-GB"/>
          </a:p>
        </p:txBody>
      </p:sp>
    </p:spTree>
    <p:extLst>
      <p:ext uri="{BB962C8B-B14F-4D97-AF65-F5344CB8AC3E}">
        <p14:creationId xmlns:p14="http://schemas.microsoft.com/office/powerpoint/2010/main" val="1637584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827505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71613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F47768-26AE-4A39-9868-497AD247D995}"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4603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F47768-26AE-4A39-9868-497AD247D995}" type="datetimeFigureOut">
              <a:rPr lang="en-GB" smtClean="0"/>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389967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F47768-26AE-4A39-9868-497AD247D995}" type="datetimeFigureOut">
              <a:rPr lang="en-GB" smtClean="0"/>
              <a:t>03/10/2025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420170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F47768-26AE-4A39-9868-497AD247D995}" type="datetimeFigureOut">
              <a:rPr lang="en-GB" smtClean="0"/>
              <a:t>03/10/2025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16034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47768-26AE-4A39-9868-497AD247D995}" type="datetimeFigureOut">
              <a:rPr lang="en-GB" smtClean="0"/>
              <a:t>03/10/2025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675086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2557102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F47768-26AE-4A39-9868-497AD247D995}" type="datetimeFigureOut">
              <a:rPr lang="en-GB" smtClean="0"/>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074355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17374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F47768-26AE-4A39-9868-497AD247D995}" type="datetimeFigureOut">
              <a:rPr lang="en-GB" smtClean="0"/>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6F1941-BD5E-43D4-BC4B-EF4E78EDCAE4}" type="slidenum">
              <a:rPr lang="en-GB" smtClean="0"/>
              <a:t>‹#›</a:t>
            </a:fld>
            <a:endParaRPr lang="en-GB"/>
          </a:p>
        </p:txBody>
      </p:sp>
    </p:spTree>
    <p:extLst>
      <p:ext uri="{BB962C8B-B14F-4D97-AF65-F5344CB8AC3E}">
        <p14:creationId xmlns:p14="http://schemas.microsoft.com/office/powerpoint/2010/main" val="3724392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cy-GB"/>
              <a:t>Click to edit Master title style</a:t>
            </a:r>
            <a:endParaRPr lang="en-US"/>
          </a:p>
        </p:txBody>
      </p:sp>
      <p:sp>
        <p:nvSpPr>
          <p:cNvPr id="3" name="Text Placeholder 2"/>
          <p:cNvSpPr>
            <a:spLocks noGrp="1"/>
          </p:cNvSpPr>
          <p:nvPr>
            <p:ph type="body" sz="half" idx="1"/>
          </p:nvPr>
        </p:nvSpPr>
        <p:spPr>
          <a:xfrm>
            <a:off x="457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719263"/>
            <a:ext cx="4038600" cy="4411662"/>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Rectangle 5"/>
          <p:cNvSpPr>
            <a:spLocks noGrp="1" noChangeArrowheads="1"/>
          </p:cNvSpPr>
          <p:nvPr>
            <p:ph type="dt" sz="half" idx="10"/>
          </p:nvPr>
        </p:nvSpPr>
        <p:spPr>
          <a:ln/>
        </p:spPr>
        <p:txBody>
          <a:bodyPr/>
          <a:lstStyle>
            <a:lvl1pPr>
              <a:defRPr/>
            </a:lvl1pPr>
          </a:lstStyle>
          <a:p>
            <a:pPr>
              <a:defRPr/>
            </a:pPr>
            <a:endParaRPr lang="en-GB"/>
          </a:p>
        </p:txBody>
      </p:sp>
      <p:sp>
        <p:nvSpPr>
          <p:cNvPr id="6" name="Rectangle 6"/>
          <p:cNvSpPr>
            <a:spLocks noGrp="1" noChangeArrowheads="1"/>
          </p:cNvSpPr>
          <p:nvPr>
            <p:ph type="ftr" sz="quarter" idx="11"/>
          </p:nvPr>
        </p:nvSpPr>
        <p:spPr>
          <a:ln/>
        </p:spPr>
        <p:txBody>
          <a:bodyPr/>
          <a:lstStyle>
            <a:lvl1pPr>
              <a:defRPr/>
            </a:lvl1pPr>
          </a:lstStyle>
          <a:p>
            <a:pPr>
              <a:defRPr/>
            </a:pPr>
            <a:endParaRPr lang="en-GB"/>
          </a:p>
        </p:txBody>
      </p:sp>
      <p:sp>
        <p:nvSpPr>
          <p:cNvPr id="7" name="Rectangle 7"/>
          <p:cNvSpPr>
            <a:spLocks noGrp="1" noChangeArrowheads="1"/>
          </p:cNvSpPr>
          <p:nvPr>
            <p:ph type="sldNum" sz="quarter" idx="12"/>
          </p:nvPr>
        </p:nvSpPr>
        <p:spPr>
          <a:ln/>
        </p:spPr>
        <p:txBody>
          <a:bodyPr/>
          <a:lstStyle>
            <a:lvl1pPr>
              <a:defRPr/>
            </a:lvl1pPr>
          </a:lstStyle>
          <a:p>
            <a:pPr>
              <a:defRPr/>
            </a:pPr>
            <a:fld id="{AA59D0C5-AE7D-410B-BFEE-A1B3454BDE82}" type="slidenum">
              <a:rPr lang="en-GB" altLang="en-US"/>
              <a:pPr>
                <a:defRPr/>
              </a:pPr>
              <a:t>‹#›</a:t>
            </a:fld>
            <a:endParaRPr lang="en-GB" altLang="en-US"/>
          </a:p>
        </p:txBody>
      </p:sp>
    </p:spTree>
    <p:extLst>
      <p:ext uri="{BB962C8B-B14F-4D97-AF65-F5344CB8AC3E}">
        <p14:creationId xmlns:p14="http://schemas.microsoft.com/office/powerpoint/2010/main" val="3137752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41176"/>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47768-26AE-4A39-9868-497AD247D995}" type="datetimeFigureOut">
              <a:rPr lang="en-GB" smtClean="0"/>
              <a:t>03/10/2025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6F1941-BD5E-43D4-BC4B-EF4E78EDCAE4}" type="slidenum">
              <a:rPr lang="en-GB" smtClean="0"/>
              <a:t>‹#›</a:t>
            </a:fld>
            <a:endParaRPr lang="en-GB"/>
          </a:p>
        </p:txBody>
      </p:sp>
    </p:spTree>
    <p:extLst>
      <p:ext uri="{BB962C8B-B14F-4D97-AF65-F5344CB8AC3E}">
        <p14:creationId xmlns:p14="http://schemas.microsoft.com/office/powerpoint/2010/main" val="985914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literacyandnumeracywithtugade.blogspot.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logs.glowscotland.org.uk/ea/newcumnockprimaryschoolea/parent-zone/supporting-your-childs-learning/numeracy-support/c670a1dcaaef00fe17f19c8a0d1a7672_literacy-clipart-literacy-numeracy-literacy-literacy-numeracy-_310-310/"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371962-children-learning-at-school"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reachinghighernh.org/2018/07/02/learning-growth-competency-portfolio/"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blog.edmentum.com/four-assessment-trends-moving-next-generation-assessment-systems" TargetMode="External"/><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gyoNHRuZFNM" TargetMode="External"/><Relationship Id="rId3" Type="http://schemas.openxmlformats.org/officeDocument/2006/relationships/hyperlink" Target="https://www.missbsresources.com/conferences/maths-mastery-celebrationofmaths" TargetMode="External"/><Relationship Id="rId7" Type="http://schemas.openxmlformats.org/officeDocument/2006/relationships/hyperlink" Target="https://margaret21.com/2016/09/02/marmite/marmite-war-ad/" TargetMode="Externa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hyperlink" Target="https://www.etuttor.com/2018/10/how-to-overcome-test-anxiety-for-math.html"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hyperlink" Target="https://www.theepochtimes.com/can-you-solve-this-easy-looking-math-problem-its-not-as-simple-as-it-seems-but-can-keep-your-mind-fit_3273938.html" TargetMode="External"/><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hyperlink" Target="https://www.vecteezy.com/vector-art/639081-question-mark-sign-icon"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solo.in/products/file-and-folder"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openclipart.org/detail/118015"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openclipart.org/detail/118015"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openclipart.org/detail/118015"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hyperlink" Target="https://free.clipartof.com/details/1764-Free-Clipart-Of-A-Tape-Measure" TargetMode="External"/><Relationship Id="rId7" Type="http://schemas.openxmlformats.org/officeDocument/2006/relationships/hyperlink" Target="https://makingmoneylikeabadass.blogspot.com/2019/11/money-currency-png-2088x1417px-money.html" TargetMode="External"/><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hyperlink" Target="https://flyclipart.com/free-medicine-cartoon-reasoning-clipart-223810" TargetMode="Externa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hyperlink" Target="https://flyclipart.com/free-medicine-cartoon-reasoning-clipart-223810" TargetMode="External"/><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hyperlink" Target="https://makingmoneylikeabadass.blogspot.com/2019/11/money-currency-png-2088x1417px-money.html"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literacy-and-numeracy-framework/" TargetMode="External"/><Relationship Id="rId2" Type="http://schemas.openxmlformats.org/officeDocument/2006/relationships/hyperlink" Target="https://hwb.gov.wales/cwricwlwm-i-gymru/fframweithiau-sgiliau-trawsgwricwlaidd/fframwaith-llythrennedd-a-rhifedd/"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flyclipart.com/free-medicine-cartoon-reasoning-clipart-223810" TargetMode="External"/><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hyperlink" Target="https://makingmoneylikeabadass.blogspot.com/2019/11/money-currency-png-2088x1417px-money.html"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hyperlink" Target="https://www.newfrontiers.ie/blog/data-analytics-for-business" TargetMode="External"/><Relationship Id="rId2" Type="http://schemas.openxmlformats.org/officeDocument/2006/relationships/image" Target="../media/image19.jpeg"/><Relationship Id="rId1" Type="http://schemas.openxmlformats.org/officeDocument/2006/relationships/slideLayout" Target="../slideLayouts/slideLayout4.xml"/><Relationship Id="rId5" Type="http://schemas.openxmlformats.org/officeDocument/2006/relationships/hyperlink" Target="https://free.clipartof.com/details/1764-Free-Clipart-Of-A-Tape-Measure" TargetMode="External"/><Relationship Id="rId4" Type="http://schemas.openxmlformats.org/officeDocument/2006/relationships/image" Target="../media/image20.jpeg"/></Relationships>
</file>

<file path=ppt/slides/_rels/slide26.xml.rels><?xml version="1.0" encoding="UTF-8" standalone="yes"?>
<Relationships xmlns="http://schemas.openxmlformats.org/package/2006/relationships"><Relationship Id="rId3" Type="http://schemas.openxmlformats.org/officeDocument/2006/relationships/hyperlink" Target="https://ocw.tudelft.nl/courses/empirical-research-methods/research-clipart-do-some-research-clipart-1/"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rs.co.uk/features/nostalgia/articles/old-sweets" TargetMode="External"/><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huffingtonpost.com/alexandra-dalrymple/solving-math-problems-like-a-girl_b_8328106.html" TargetMode="External"/><Relationship Id="rId2" Type="http://schemas.openxmlformats.org/officeDocument/2006/relationships/image" Target="../media/image23.jpeg"/><Relationship Id="rId1" Type="http://schemas.openxmlformats.org/officeDocument/2006/relationships/slideLayout" Target="../slideLayouts/slideLayout4.xml"/><Relationship Id="rId5" Type="http://schemas.openxmlformats.org/officeDocument/2006/relationships/hyperlink" Target="https://www.dreamstime.com/stock-photo-boy-doing-maths-homework-concentrated-teenager-sitting-his-desk-his-school-image50972778" TargetMode="External"/><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3" Type="http://schemas.openxmlformats.org/officeDocument/2006/relationships/hyperlink" Target="https://www.pngwing.com/en/free-png-nwmqo"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huffingtonpost.com/alexandra-dalrymple/solving-math-problems-like-a-girl_b_8328106.html" TargetMode="External"/><Relationship Id="rId2" Type="http://schemas.openxmlformats.org/officeDocument/2006/relationships/image" Target="../media/image23.jpeg"/><Relationship Id="rId1" Type="http://schemas.openxmlformats.org/officeDocument/2006/relationships/slideLayout" Target="../slideLayouts/slideLayout4.xml"/><Relationship Id="rId5" Type="http://schemas.openxmlformats.org/officeDocument/2006/relationships/hyperlink" Target="https://www.dreamstime.com/stock-photo-boy-doing-maths-homework-concentrated-teenager-sitting-his-desk-his-school-image50972778" TargetMode="External"/><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hyperlink" Target="https://www.hwb.gov.wales/playlists/view/fe34f4fc-8149-40d6-9f9f-ffef01ff6e16/en/6" TargetMode="External"/><Relationship Id="rId2" Type="http://schemas.openxmlformats.org/officeDocument/2006/relationships/hyperlink" Target="https://hwb.gov.wales/playlists/view/fe34f4fc-8149-40d6-9f9f-ffef01ff6e16/cy/4" TargetMode="External"/><Relationship Id="rId1" Type="http://schemas.openxmlformats.org/officeDocument/2006/relationships/slideLayout" Target="../slideLayouts/slideLayout4.xml"/><Relationship Id="rId4" Type="http://schemas.openxmlformats.org/officeDocument/2006/relationships/hyperlink" Target="https://hwb.gov.wales/playlists/view/fe34f4fc-8149-40d6-9f9f-ffef01ff6e16/en/4"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clipground.com/students-working-in-groups-clipart.html" TargetMode="External"/><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estyn.gov.wales/thematic-report/numeracy-key-stages-2-and-3-interim-report-november-2014" TargetMode="External"/><Relationship Id="rId7" Type="http://schemas.openxmlformats.org/officeDocument/2006/relationships/hyperlink" Target="https://hwb.gov.wales/cwricwlwm-2008/fframwaith-llythrennedd-a-rhifedd-cenedlaethol-fersiwn-cwricwlwm-2008" TargetMode="External"/><Relationship Id="rId2" Type="http://schemas.openxmlformats.org/officeDocument/2006/relationships/hyperlink" Target="https://www.stem.org.uk/elibrary/resource/29976" TargetMode="External"/><Relationship Id="rId1" Type="http://schemas.openxmlformats.org/officeDocument/2006/relationships/slideLayout" Target="../slideLayouts/slideLayout4.xml"/><Relationship Id="rId6" Type="http://schemas.openxmlformats.org/officeDocument/2006/relationships/hyperlink" Target="https://hwb.gov.wales/curriculum-2008/national-literacy-and-numeracy-framework-curriculum-for-wales-2008-version" TargetMode="External"/><Relationship Id="rId5" Type="http://schemas.openxmlformats.org/officeDocument/2006/relationships/hyperlink" Target="https://www.youtube.com/watch?v=gyoNHRuZFNM" TargetMode="External"/><Relationship Id="rId4" Type="http://schemas.openxmlformats.org/officeDocument/2006/relationships/hyperlink" Target="https://www.estyn.llyw.cymru/adroddiadau-thematig/rhifedd-yng-nghyfnodau-allweddol-2-3-adroddiad-interim-tachwedd-2014?_ga=2.107376004.786468254.1693379721-693633744.16932497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2576" y="980728"/>
            <a:ext cx="7128792" cy="2043658"/>
          </a:xfrm>
        </p:spPr>
        <p:txBody>
          <a:bodyPr>
            <a:normAutofit fontScale="90000"/>
          </a:bodyPr>
          <a:lstStyle/>
          <a:p>
            <a:r>
              <a:rPr lang="en-GB" b="1" dirty="0"/>
              <a:t>ECES5022C</a:t>
            </a:r>
            <a:br>
              <a:rPr lang="en-GB" dirty="0"/>
            </a:br>
            <a:br>
              <a:rPr lang="en-GB" dirty="0"/>
            </a:br>
            <a:r>
              <a:rPr lang="en-GB" b="1" dirty="0"/>
              <a:t>Y Tri R</a:t>
            </a:r>
            <a:br>
              <a:rPr lang="en-GB" dirty="0"/>
            </a:br>
            <a:r>
              <a:rPr lang="en-GB" sz="4000" dirty="0"/>
              <a:t>The Three Rs </a:t>
            </a:r>
            <a:endParaRPr lang="en-GB" sz="4000" b="1" dirty="0"/>
          </a:p>
        </p:txBody>
      </p:sp>
      <p:sp>
        <p:nvSpPr>
          <p:cNvPr id="3" name="Subtitle 2"/>
          <p:cNvSpPr>
            <a:spLocks noGrp="1"/>
          </p:cNvSpPr>
          <p:nvPr>
            <p:ph type="subTitle" idx="1"/>
          </p:nvPr>
        </p:nvSpPr>
        <p:spPr>
          <a:xfrm>
            <a:off x="-248580" y="3717032"/>
            <a:ext cx="6400800" cy="1752600"/>
          </a:xfrm>
        </p:spPr>
        <p:txBody>
          <a:bodyPr>
            <a:normAutofit/>
          </a:bodyPr>
          <a:lstStyle/>
          <a:p>
            <a:endParaRPr lang="en-GB"/>
          </a:p>
          <a:p>
            <a:r>
              <a:rPr lang="en-GB" err="1"/>
              <a:t>Sesiwn</a:t>
            </a:r>
            <a:r>
              <a:rPr lang="en-GB"/>
              <a:t> 3  / Session 3</a:t>
            </a:r>
          </a:p>
          <a:p>
            <a:endParaRPr lang="en-GB"/>
          </a:p>
        </p:txBody>
      </p:sp>
      <p:pic>
        <p:nvPicPr>
          <p:cNvPr id="7" name="Picture 6" descr="A tree with letters and numbers&#10;&#10;Description automatically generated">
            <a:extLst>
              <a:ext uri="{FF2B5EF4-FFF2-40B4-BE49-F238E27FC236}">
                <a16:creationId xmlns:a16="http://schemas.microsoft.com/office/drawing/2014/main" id="{CE48C3A9-4D3D-4476-1382-C48A971E7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6" y="895548"/>
            <a:ext cx="4171950" cy="4257675"/>
          </a:xfrm>
          <a:prstGeom prst="rect">
            <a:avLst/>
          </a:prstGeom>
        </p:spPr>
      </p:pic>
    </p:spTree>
    <p:extLst>
      <p:ext uri="{BB962C8B-B14F-4D97-AF65-F5344CB8AC3E}">
        <p14:creationId xmlns:p14="http://schemas.microsoft.com/office/powerpoint/2010/main" val="230083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i="1" err="1">
                <a:latin typeface="Arial" panose="020B0604020202020204" pitchFamily="34" charset="0"/>
                <a:cs typeface="Arial" panose="020B0604020202020204" pitchFamily="34" charset="0"/>
              </a:rPr>
              <a:t>Amcan</a:t>
            </a:r>
            <a:r>
              <a:rPr lang="en-GB" sz="3600" b="1" i="1">
                <a:latin typeface="Arial" panose="020B0604020202020204" pitchFamily="34" charset="0"/>
                <a:cs typeface="Arial" panose="020B0604020202020204" pitchFamily="34" charset="0"/>
              </a:rPr>
              <a:t> y </a:t>
            </a:r>
            <a:r>
              <a:rPr lang="en-GB" sz="3600" b="1" i="1" err="1">
                <a:latin typeface="Arial" panose="020B0604020202020204" pitchFamily="34" charset="0"/>
                <a:cs typeface="Arial" panose="020B0604020202020204" pitchFamily="34" charset="0"/>
              </a:rPr>
              <a:t>Modiwl</a:t>
            </a:r>
            <a:r>
              <a:rPr lang="en-GB" sz="3600" b="1" i="1">
                <a:latin typeface="Arial" panose="020B0604020202020204" pitchFamily="34" charset="0"/>
                <a:cs typeface="Arial" panose="020B0604020202020204" pitchFamily="34" charset="0"/>
              </a:rPr>
              <a:t> / Module Aims </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lgn="just" rtl="0" fontAlgn="base"/>
            <a:r>
              <a:rPr lang="cy-GB" sz="1800" b="0" i="0">
                <a:solidFill>
                  <a:srgbClr val="000000"/>
                </a:solidFill>
                <a:effectLst/>
                <a:latin typeface="Arial" panose="020B0604020202020204" pitchFamily="34" charset="0"/>
              </a:rPr>
              <a:t>Deall y ddeddfwriaeth, y polisi ac ymarfer sy'n ymwneud â datblygu sgiliau llythrennedd, rhifedd a digidol a dadansoddi rôl llythrennedd, rhifedd a sgiliau digidol wrth wella dysgu a chyflawniad gydol oes. </a:t>
            </a:r>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endParaRPr lang="en-GB" sz="1800">
              <a:solidFill>
                <a:srgbClr val="000000"/>
              </a:solidFill>
              <a:latin typeface="Arial" panose="020B0604020202020204" pitchFamily="34" charset="0"/>
            </a:endParaRPr>
          </a:p>
          <a:p>
            <a:pPr marL="68580" indent="0">
              <a:buNone/>
            </a:pPr>
            <a:endParaRPr lang="en-GB" sz="1800" b="0" i="0">
              <a:solidFill>
                <a:srgbClr val="000000"/>
              </a:solidFill>
              <a:effectLst/>
              <a:latin typeface="Arial" panose="020B0604020202020204" pitchFamily="34" charset="0"/>
            </a:endParaRPr>
          </a:p>
          <a:p>
            <a:pPr marL="68580" indent="0">
              <a:buNone/>
            </a:pPr>
            <a:r>
              <a:rPr lang="en-GB" sz="1800" b="0" i="0">
                <a:solidFill>
                  <a:srgbClr val="000000"/>
                </a:solidFill>
                <a:effectLst/>
                <a:latin typeface="Arial" panose="020B0604020202020204" pitchFamily="34" charset="0"/>
              </a:rPr>
              <a:t>To understand the legislation, policy and practice related to the development of literacy, numeracy and digital skills and to analyse the role of literacy, numeracy and digital skills in enhancing learning and life-long achievement. </a:t>
            </a:r>
            <a:endParaRPr lang="en-GB"/>
          </a:p>
        </p:txBody>
      </p:sp>
      <p:pic>
        <p:nvPicPr>
          <p:cNvPr id="6" name="Picture 5" descr="A tree with letters and numbers">
            <a:extLst>
              <a:ext uri="{FF2B5EF4-FFF2-40B4-BE49-F238E27FC236}">
                <a16:creationId xmlns:a16="http://schemas.microsoft.com/office/drawing/2014/main" id="{D586DC1C-6512-97D3-9051-AAE078ECE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35696" y="4077072"/>
            <a:ext cx="1656184" cy="1656184"/>
          </a:xfrm>
          <a:prstGeom prst="rect">
            <a:avLst/>
          </a:prstGeom>
        </p:spPr>
      </p:pic>
      <p:pic>
        <p:nvPicPr>
          <p:cNvPr id="7" name="Picture 6" descr="A tree with letters and numbers">
            <a:extLst>
              <a:ext uri="{FF2B5EF4-FFF2-40B4-BE49-F238E27FC236}">
                <a16:creationId xmlns:a16="http://schemas.microsoft.com/office/drawing/2014/main" id="{6D31EB8B-B6B4-403B-D260-8940AECD9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51240" y="1700808"/>
            <a:ext cx="1656184" cy="1656184"/>
          </a:xfrm>
          <a:prstGeom prst="rect">
            <a:avLst/>
          </a:prstGeom>
        </p:spPr>
      </p:pic>
    </p:spTree>
    <p:extLst>
      <p:ext uri="{BB962C8B-B14F-4D97-AF65-F5344CB8AC3E}">
        <p14:creationId xmlns:p14="http://schemas.microsoft.com/office/powerpoint/2010/main" val="369742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adnabod, dadansoddi a gwerthuso dulliau effeithiol o godi lefelau cyrhaeddiad mewn rhifedd a llythrennedd gan gynnwys defnyddio technolegau digidol; </a:t>
            </a:r>
          </a:p>
          <a:p>
            <a:pPr marL="0" indent="0" algn="just" rtl="0" fontAlgn="base">
              <a:buNone/>
            </a:pPr>
            <a:endParaRPr lang="cy-GB" sz="1800" b="0"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a:solidFill>
                <a:srgbClr val="000000"/>
              </a:solidFill>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b="0" i="0">
              <a:solidFill>
                <a:srgbClr val="000000"/>
              </a:solidFill>
              <a:effectLst/>
              <a:latin typeface="Segoe UI" panose="020B0502040204020203"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identify, analyse and evaluate effective approaches to raising levels of achievement in numeracy and literacy including the use of digital technologies; </a:t>
            </a:r>
          </a:p>
          <a:p>
            <a:pPr marL="0" indent="0" algn="just" rtl="0" fontAlgn="base">
              <a:buNone/>
            </a:pPr>
            <a:endParaRPr lang="en-GB" sz="1800" b="0" i="0">
              <a:solidFill>
                <a:srgbClr val="000000"/>
              </a:solidFill>
              <a:effectLst/>
              <a:latin typeface="Arial" panose="020B0604020202020204" pitchFamily="34" charset="0"/>
            </a:endParaRPr>
          </a:p>
          <a:p>
            <a:endParaRPr lang="en-GB" i="1">
              <a:solidFill>
                <a:srgbClr val="FF0000"/>
              </a:solidFill>
            </a:endParaRPr>
          </a:p>
          <a:p>
            <a:endParaRPr lang="en-GB"/>
          </a:p>
          <a:p>
            <a:endParaRPr lang="en-GB"/>
          </a:p>
        </p:txBody>
      </p:sp>
      <p:pic>
        <p:nvPicPr>
          <p:cNvPr id="6" name="Picture 5" descr="A group of kids standing next to a table&#10;&#10;Description automatically generated">
            <a:extLst>
              <a:ext uri="{FF2B5EF4-FFF2-40B4-BE49-F238E27FC236}">
                <a16:creationId xmlns:a16="http://schemas.microsoft.com/office/drawing/2014/main" id="{A928BEF2-21EC-480F-C6F4-5E57EC1EA3A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768" y="3949489"/>
            <a:ext cx="3347864" cy="2008718"/>
          </a:xfrm>
          <a:prstGeom prst="rect">
            <a:avLst/>
          </a:prstGeom>
        </p:spPr>
      </p:pic>
      <p:pic>
        <p:nvPicPr>
          <p:cNvPr id="7" name="Picture 6" descr="A group of kids standing next to a table&#10;&#10;Description automatically generated">
            <a:extLst>
              <a:ext uri="{FF2B5EF4-FFF2-40B4-BE49-F238E27FC236}">
                <a16:creationId xmlns:a16="http://schemas.microsoft.com/office/drawing/2014/main" id="{E3E7D1F2-856D-C1DE-20E1-A2734C15A4E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1705839"/>
            <a:ext cx="3347864" cy="2008718"/>
          </a:xfrm>
          <a:prstGeom prst="rect">
            <a:avLst/>
          </a:prstGeom>
        </p:spPr>
      </p:pic>
    </p:spTree>
    <p:extLst>
      <p:ext uri="{BB962C8B-B14F-4D97-AF65-F5344CB8AC3E}">
        <p14:creationId xmlns:p14="http://schemas.microsoft.com/office/powerpoint/2010/main" val="1763133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marL="0" indent="0" algn="just" rtl="0" fontAlgn="base">
              <a:buNone/>
            </a:pPr>
            <a:endParaRPr lang="cy-GB" b="0" i="0">
              <a:solidFill>
                <a:srgbClr val="000000"/>
              </a:solidFill>
              <a:effectLst/>
              <a:latin typeface="Segoe UI" panose="020B0502040204020203" pitchFamily="34" charset="0"/>
            </a:endParaRPr>
          </a:p>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1800" b="0" i="0">
                <a:solidFill>
                  <a:srgbClr val="000000"/>
                </a:solidFill>
                <a:effectLst/>
                <a:latin typeface="Arial" panose="020B0604020202020204" pitchFamily="34" charset="0"/>
              </a:rPr>
              <a:t>gwerthuso'r cysylltiadau rhwng sgiliau llythrennedd, rhifedd a chymhwysedd digidol a meysydd eraill y cwricwlwm. </a:t>
            </a: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1800" b="0" i="0">
                <a:solidFill>
                  <a:srgbClr val="000000"/>
                </a:solidFill>
                <a:effectLst/>
                <a:latin typeface="Arial" panose="020B0604020202020204" pitchFamily="34" charset="0"/>
              </a:rPr>
              <a:t>evaluate the links between literacy, numeracy and digital competence skills and other curriculum areas. </a:t>
            </a:r>
          </a:p>
          <a:p>
            <a:endParaRPr lang="en-GB" i="1">
              <a:solidFill>
                <a:srgbClr val="FF0000"/>
              </a:solidFill>
            </a:endParaRPr>
          </a:p>
          <a:p>
            <a:endParaRPr lang="en-GB"/>
          </a:p>
          <a:p>
            <a:endParaRPr lang="en-GB"/>
          </a:p>
        </p:txBody>
      </p:sp>
      <p:pic>
        <p:nvPicPr>
          <p:cNvPr id="6" name="Picture 5" descr="A silhouette of a person working on a computer&#10;&#10;Description automatically generated">
            <a:extLst>
              <a:ext uri="{FF2B5EF4-FFF2-40B4-BE49-F238E27FC236}">
                <a16:creationId xmlns:a16="http://schemas.microsoft.com/office/drawing/2014/main" id="{1D3FB625-3E3B-DDCD-4C66-8BC27E154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3858099"/>
            <a:ext cx="2808312" cy="1831507"/>
          </a:xfrm>
          <a:prstGeom prst="rect">
            <a:avLst/>
          </a:prstGeom>
        </p:spPr>
      </p:pic>
      <p:pic>
        <p:nvPicPr>
          <p:cNvPr id="7" name="Picture 6" descr="A silhouette of a person working on a computer&#10;&#10;Description automatically generated">
            <a:extLst>
              <a:ext uri="{FF2B5EF4-FFF2-40B4-BE49-F238E27FC236}">
                <a16:creationId xmlns:a16="http://schemas.microsoft.com/office/drawing/2014/main" id="{83A8E806-ED1C-5E11-602C-549387A959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36096" y="1844824"/>
            <a:ext cx="2808312" cy="1831507"/>
          </a:xfrm>
          <a:prstGeom prst="rect">
            <a:avLst/>
          </a:prstGeom>
        </p:spPr>
      </p:pic>
    </p:spTree>
    <p:extLst>
      <p:ext uri="{BB962C8B-B14F-4D97-AF65-F5344CB8AC3E}">
        <p14:creationId xmlns:p14="http://schemas.microsoft.com/office/powerpoint/2010/main" val="305361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Dysgu       </a:t>
            </a:r>
            <a:r>
              <a:rPr lang="en-GB" sz="3600" b="1"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533400" y="1417638"/>
            <a:ext cx="4038600" cy="4996557"/>
          </a:xfrm>
          <a:prstGeom prst="rect">
            <a:avLst/>
          </a:prstGeo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0" indent="0" algn="just" rtl="0" fontAlgn="base">
              <a:buNone/>
            </a:pPr>
            <a:endParaRPr lang="cy-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cy-GB" sz="2400" b="0" i="0">
                <a:solidFill>
                  <a:srgbClr val="000000"/>
                </a:solidFill>
                <a:effectLst/>
                <a:latin typeface="Arial" panose="020B0604020202020204" pitchFamily="34" charset="0"/>
              </a:rPr>
              <a:t>Pam bod y deilliannau dysgu mor bwysig?</a:t>
            </a:r>
          </a:p>
          <a:p>
            <a:pPr algn="just" rtl="0" fontAlgn="base">
              <a:buFont typeface="Arial" panose="020B0604020202020204" pitchFamily="34" charset="0"/>
              <a:buChar char="•"/>
            </a:pPr>
            <a:endParaRPr lang="cy-GB" sz="2400">
              <a:solidFill>
                <a:srgbClr val="000000"/>
              </a:solidFill>
              <a:latin typeface="Arial" panose="020B0604020202020204" pitchFamily="34" charset="0"/>
            </a:endParaRPr>
          </a:p>
          <a:p>
            <a:pPr algn="just" rtl="0" fontAlgn="base">
              <a:buFont typeface="Arial" panose="020B0604020202020204" pitchFamily="34" charset="0"/>
              <a:buChar char="•"/>
            </a:pPr>
            <a:r>
              <a:rPr lang="cy-GB" sz="2400" b="1" i="0">
                <a:solidFill>
                  <a:srgbClr val="000000"/>
                </a:solidFill>
                <a:effectLst/>
                <a:latin typeface="Arial" panose="020B0604020202020204" pitchFamily="34" charset="0"/>
              </a:rPr>
              <a:t>Cynnwys y dysgu</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Meini prawf asesiad</a:t>
            </a:r>
          </a:p>
          <a:p>
            <a:pPr algn="just" rtl="0" fontAlgn="base">
              <a:buFont typeface="Arial" panose="020B0604020202020204" pitchFamily="34" charset="0"/>
              <a:buChar char="•"/>
            </a:pPr>
            <a:r>
              <a:rPr lang="cy-GB" sz="2400" b="1">
                <a:solidFill>
                  <a:srgbClr val="000000"/>
                </a:solidFill>
                <a:latin typeface="Arial" panose="020B0604020202020204" pitchFamily="34" charset="0"/>
              </a:rPr>
              <a:t>Targedau o asesiadau Lefel 4?</a:t>
            </a:r>
            <a:endParaRPr lang="cy-GB" sz="2400" b="1" i="0">
              <a:solidFill>
                <a:srgbClr val="000000"/>
              </a:solidFill>
              <a:effectLst/>
              <a:latin typeface="Arial" panose="020B0604020202020204" pitchFamily="34" charset="0"/>
            </a:endParaRPr>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4860032" y="1484784"/>
            <a:ext cx="4038600" cy="4929411"/>
          </a:xfrm>
          <a:prstGeom prst="rect">
            <a:avLst/>
          </a:prstGeo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pPr marL="0" indent="0" algn="just" rtl="0" fontAlgn="base">
              <a:buNone/>
            </a:pPr>
            <a:endParaRPr lang="en-GB" b="0" i="0">
              <a:solidFill>
                <a:srgbClr val="000000"/>
              </a:solidFill>
              <a:effectLst/>
              <a:latin typeface="Segoe UI" panose="020B0502040204020203"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a:solidFill>
                <a:srgbClr val="000000"/>
              </a:solidFill>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marL="0" indent="0" algn="just" rtl="0" fontAlgn="base">
              <a:buNone/>
            </a:pPr>
            <a:endParaRPr lang="en-GB" sz="1800" b="0" i="0">
              <a:solidFill>
                <a:srgbClr val="000000"/>
              </a:solidFill>
              <a:effectLst/>
              <a:latin typeface="Arial" panose="020B0604020202020204" pitchFamily="34" charset="0"/>
            </a:endParaRPr>
          </a:p>
          <a:p>
            <a:pPr algn="just" rtl="0" fontAlgn="base">
              <a:buFont typeface="Arial" panose="020B0604020202020204" pitchFamily="34" charset="0"/>
              <a:buChar char="•"/>
            </a:pPr>
            <a:r>
              <a:rPr lang="en-GB" sz="2400" b="0" i="0">
                <a:solidFill>
                  <a:srgbClr val="000000"/>
                </a:solidFill>
                <a:effectLst/>
                <a:latin typeface="Arial" panose="020B0604020202020204" pitchFamily="34" charset="0"/>
              </a:rPr>
              <a:t>Why are the learning outcomes so important?</a:t>
            </a:r>
          </a:p>
          <a:p>
            <a:pPr algn="just" rtl="0" fontAlgn="base">
              <a:buFont typeface="Arial" panose="020B0604020202020204" pitchFamily="34" charset="0"/>
              <a:buChar char="•"/>
            </a:pPr>
            <a:endParaRPr lang="en-GB" sz="2400">
              <a:solidFill>
                <a:srgbClr val="000000"/>
              </a:solidFill>
              <a:latin typeface="Arial" panose="020B0604020202020204" pitchFamily="34" charset="0"/>
            </a:endParaRP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Teaching content</a:t>
            </a:r>
          </a:p>
          <a:p>
            <a:pPr algn="just" rtl="0" fontAlgn="base">
              <a:buFont typeface="Arial" panose="020B0604020202020204" pitchFamily="34" charset="0"/>
              <a:buChar char="•"/>
            </a:pPr>
            <a:r>
              <a:rPr lang="en-GB" sz="2400" b="1">
                <a:solidFill>
                  <a:srgbClr val="000000"/>
                </a:solidFill>
                <a:latin typeface="Arial" panose="020B0604020202020204" pitchFamily="34" charset="0"/>
              </a:rPr>
              <a:t>Assessment criteria</a:t>
            </a:r>
          </a:p>
          <a:p>
            <a:pPr algn="just" rtl="0" fontAlgn="base">
              <a:buFont typeface="Arial" panose="020B0604020202020204" pitchFamily="34" charset="0"/>
              <a:buChar char="•"/>
            </a:pPr>
            <a:r>
              <a:rPr lang="en-GB" sz="2400" b="1" i="0">
                <a:solidFill>
                  <a:srgbClr val="000000"/>
                </a:solidFill>
                <a:effectLst/>
                <a:latin typeface="Arial" panose="020B0604020202020204" pitchFamily="34" charset="0"/>
              </a:rPr>
              <a:t>Level 4 assessment targets?</a:t>
            </a:r>
          </a:p>
          <a:p>
            <a:endParaRPr lang="en-GB" i="1">
              <a:solidFill>
                <a:srgbClr val="FF0000"/>
              </a:solidFill>
            </a:endParaRPr>
          </a:p>
          <a:p>
            <a:endParaRPr lang="en-GB"/>
          </a:p>
          <a:p>
            <a:endParaRPr lang="en-GB"/>
          </a:p>
        </p:txBody>
      </p:sp>
      <p:pic>
        <p:nvPicPr>
          <p:cNvPr id="6" name="Picture 5" descr="A group of cartoon kids walking on colorful columns&#10;&#10;Description automatically generated">
            <a:extLst>
              <a:ext uri="{FF2B5EF4-FFF2-40B4-BE49-F238E27FC236}">
                <a16:creationId xmlns:a16="http://schemas.microsoft.com/office/drawing/2014/main" id="{39FC8F2E-EBF3-8F7F-08EC-70AAEA465C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5616" y="4393314"/>
            <a:ext cx="2736304" cy="1784235"/>
          </a:xfrm>
          <a:prstGeom prst="rect">
            <a:avLst/>
          </a:prstGeom>
        </p:spPr>
      </p:pic>
      <p:pic>
        <p:nvPicPr>
          <p:cNvPr id="7" name="Picture 6" descr="A group of cartoon kids walking on colorful columns&#10;&#10;Description automatically generated">
            <a:extLst>
              <a:ext uri="{FF2B5EF4-FFF2-40B4-BE49-F238E27FC236}">
                <a16:creationId xmlns:a16="http://schemas.microsoft.com/office/drawing/2014/main" id="{E2DC258C-0884-6F04-0A7C-3D91791FD4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2120" y="1628800"/>
            <a:ext cx="2561474" cy="1670236"/>
          </a:xfrm>
          <a:prstGeom prst="rect">
            <a:avLst/>
          </a:prstGeom>
        </p:spPr>
      </p:pic>
    </p:spTree>
    <p:extLst>
      <p:ext uri="{BB962C8B-B14F-4D97-AF65-F5344CB8AC3E}">
        <p14:creationId xmlns:p14="http://schemas.microsoft.com/office/powerpoint/2010/main" val="753793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rmAutofit fontScale="90000"/>
          </a:bodyPr>
          <a:lstStyle/>
          <a:p>
            <a:r>
              <a:rPr lang="en-GB" err="1"/>
              <a:t>Mathemateg</a:t>
            </a:r>
            <a:br>
              <a:rPr lang="en-GB"/>
            </a:br>
            <a:r>
              <a:rPr lang="en-GB"/>
              <a:t>Mathematics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1058" y="2492896"/>
            <a:ext cx="4038600" cy="4525963"/>
          </a:xfrm>
        </p:spPr>
        <p:txBody>
          <a:bodyPr>
            <a:normAutofit/>
          </a:bodyPr>
          <a:lstStyle/>
          <a:p>
            <a:r>
              <a:rPr lang="en-GB" err="1"/>
              <a:t>Allwch</a:t>
            </a:r>
            <a:r>
              <a:rPr lang="en-GB"/>
              <a:t> chi gofio </a:t>
            </a:r>
            <a:r>
              <a:rPr lang="en-GB" err="1"/>
              <a:t>sut</a:t>
            </a:r>
            <a:r>
              <a:rPr lang="en-GB"/>
              <a:t> </a:t>
            </a:r>
            <a:r>
              <a:rPr lang="en-GB" err="1"/>
              <a:t>cafodd</a:t>
            </a:r>
            <a:r>
              <a:rPr lang="en-GB"/>
              <a:t> </a:t>
            </a:r>
            <a:r>
              <a:rPr lang="en-GB" err="1"/>
              <a:t>mathemateg</a:t>
            </a:r>
            <a:r>
              <a:rPr lang="en-GB"/>
              <a:t> </a:t>
            </a:r>
            <a:r>
              <a:rPr lang="en-GB" err="1"/>
              <a:t>ei</a:t>
            </a:r>
            <a:r>
              <a:rPr lang="en-GB"/>
              <a:t> </a:t>
            </a:r>
            <a:r>
              <a:rPr lang="en-GB" err="1"/>
              <a:t>addysgu</a:t>
            </a:r>
            <a:r>
              <a:rPr lang="en-GB"/>
              <a:t> i chi </a:t>
            </a:r>
            <a:r>
              <a:rPr lang="en-GB" err="1"/>
              <a:t>yn</a:t>
            </a:r>
            <a:r>
              <a:rPr lang="en-GB"/>
              <a:t> </a:t>
            </a:r>
            <a:r>
              <a:rPr lang="en-GB" err="1"/>
              <a:t>yr</a:t>
            </a:r>
            <a:r>
              <a:rPr lang="en-GB"/>
              <a:t> </a:t>
            </a:r>
            <a:r>
              <a:rPr lang="en-GB" err="1"/>
              <a:t>ysgol</a:t>
            </a:r>
            <a:r>
              <a:rPr lang="en-GB"/>
              <a:t>?</a:t>
            </a:r>
          </a:p>
          <a:p>
            <a:r>
              <a:rPr lang="en-GB"/>
              <a:t>A </a:t>
            </a:r>
            <a:r>
              <a:rPr lang="en-GB" err="1"/>
              <a:t>oedd</a:t>
            </a:r>
            <a:r>
              <a:rPr lang="en-GB"/>
              <a:t> </a:t>
            </a:r>
            <a:r>
              <a:rPr lang="en-GB" err="1"/>
              <a:t>yn</a:t>
            </a:r>
            <a:r>
              <a:rPr lang="en-GB"/>
              <a:t> </a:t>
            </a:r>
            <a:r>
              <a:rPr lang="en-GB" err="1"/>
              <a:t>brofiad</a:t>
            </a:r>
            <a:r>
              <a:rPr lang="en-GB"/>
              <a:t> </a:t>
            </a:r>
            <a:r>
              <a:rPr lang="en-GB" err="1"/>
              <a:t>positif</a:t>
            </a:r>
            <a:r>
              <a:rPr lang="en-GB"/>
              <a:t>?</a:t>
            </a:r>
          </a:p>
          <a:p>
            <a:r>
              <a:rPr lang="en-GB"/>
              <a:t>Pam?</a:t>
            </a:r>
          </a:p>
          <a:p>
            <a:r>
              <a:rPr lang="en-GB"/>
              <a:t>Sut i </a:t>
            </a:r>
            <a:r>
              <a:rPr lang="en-GB" err="1"/>
              <a:t>chi’n</a:t>
            </a:r>
            <a:r>
              <a:rPr lang="en-GB"/>
              <a:t> </a:t>
            </a:r>
            <a:r>
              <a:rPr lang="en-GB" err="1"/>
              <a:t>teimlo</a:t>
            </a:r>
            <a:r>
              <a:rPr lang="en-GB"/>
              <a:t> am </a:t>
            </a:r>
            <a:r>
              <a:rPr lang="en-GB" err="1"/>
              <a:t>fathemateg</a:t>
            </a:r>
            <a:r>
              <a:rPr lang="en-GB"/>
              <a:t> </a:t>
            </a:r>
            <a:r>
              <a:rPr lang="en-GB" err="1"/>
              <a:t>heddiw</a:t>
            </a:r>
            <a:r>
              <a:rPr lang="en-GB"/>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534163" y="2492896"/>
            <a:ext cx="4038600" cy="4525963"/>
          </a:xfrm>
        </p:spPr>
        <p:txBody>
          <a:bodyPr>
            <a:normAutofit/>
          </a:bodyPr>
          <a:lstStyle/>
          <a:p>
            <a:r>
              <a:rPr lang="en-GB"/>
              <a:t>Can you recall how maths was taught to you in school?</a:t>
            </a:r>
          </a:p>
          <a:p>
            <a:r>
              <a:rPr lang="en-GB"/>
              <a:t>Was it a positive experience?</a:t>
            </a:r>
          </a:p>
          <a:p>
            <a:r>
              <a:rPr lang="en-GB"/>
              <a:t>Why?</a:t>
            </a:r>
          </a:p>
          <a:p>
            <a:r>
              <a:rPr lang="en-GB"/>
              <a:t>How do you feel about maths today?</a:t>
            </a:r>
          </a:p>
        </p:txBody>
      </p:sp>
      <p:pic>
        <p:nvPicPr>
          <p:cNvPr id="6" name="Picture 5" descr="A child holding a trophy&#10;&#10;Description automatically generated">
            <a:extLst>
              <a:ext uri="{FF2B5EF4-FFF2-40B4-BE49-F238E27FC236}">
                <a16:creationId xmlns:a16="http://schemas.microsoft.com/office/drawing/2014/main" id="{684BD80A-44CA-B58D-8E7B-A9A41C3536B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4031" y="188640"/>
            <a:ext cx="2345456" cy="1172728"/>
          </a:xfrm>
          <a:prstGeom prst="rect">
            <a:avLst/>
          </a:prstGeom>
        </p:spPr>
      </p:pic>
      <p:pic>
        <p:nvPicPr>
          <p:cNvPr id="11" name="Picture 10" descr="A child covering her face with her hands on a stack of books&#10;&#10;Description automatically generated">
            <a:extLst>
              <a:ext uri="{FF2B5EF4-FFF2-40B4-BE49-F238E27FC236}">
                <a16:creationId xmlns:a16="http://schemas.microsoft.com/office/drawing/2014/main" id="{4039BB21-F635-E4D7-BE04-CD96FAD2F0E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746" y="93687"/>
            <a:ext cx="2045775" cy="1504499"/>
          </a:xfrm>
          <a:prstGeom prst="rect">
            <a:avLst/>
          </a:prstGeom>
        </p:spPr>
      </p:pic>
      <p:pic>
        <p:nvPicPr>
          <p:cNvPr id="16" name="Picture 15" descr="A jar of sauce on a yellow and black background&#10;&#10;Description automatically generated">
            <a:extLst>
              <a:ext uri="{FF2B5EF4-FFF2-40B4-BE49-F238E27FC236}">
                <a16:creationId xmlns:a16="http://schemas.microsoft.com/office/drawing/2014/main" id="{B0FB0172-2BF7-588C-5927-4C35A71C6A07}"/>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690730" y="3645024"/>
            <a:ext cx="1170370" cy="1656184"/>
          </a:xfrm>
          <a:prstGeom prst="rect">
            <a:avLst/>
          </a:prstGeom>
        </p:spPr>
      </p:pic>
      <p:sp>
        <p:nvSpPr>
          <p:cNvPr id="17" name="TextBox 16">
            <a:extLst>
              <a:ext uri="{FF2B5EF4-FFF2-40B4-BE49-F238E27FC236}">
                <a16:creationId xmlns:a16="http://schemas.microsoft.com/office/drawing/2014/main" id="{5BA822FA-B2EF-B5B8-1936-17BC4189F6B9}"/>
              </a:ext>
            </a:extLst>
          </p:cNvPr>
          <p:cNvSpPr txBox="1"/>
          <p:nvPr/>
        </p:nvSpPr>
        <p:spPr>
          <a:xfrm>
            <a:off x="2483768" y="1772816"/>
            <a:ext cx="4536504" cy="646331"/>
          </a:xfrm>
          <a:prstGeom prst="rect">
            <a:avLst/>
          </a:prstGeom>
          <a:noFill/>
        </p:spPr>
        <p:txBody>
          <a:bodyPr wrap="square" rtlCol="0">
            <a:spAutoFit/>
          </a:bodyPr>
          <a:lstStyle/>
          <a:p>
            <a:r>
              <a:rPr lang="en-GB">
                <a:hlinkClick r:id="rId8"/>
              </a:rPr>
              <a:t>https://www.youtube.com/watch?v=gyoNHRuZFNM</a:t>
            </a:r>
            <a:endParaRPr lang="en-GB"/>
          </a:p>
        </p:txBody>
      </p:sp>
    </p:spTree>
    <p:extLst>
      <p:ext uri="{BB962C8B-B14F-4D97-AF65-F5344CB8AC3E}">
        <p14:creationId xmlns:p14="http://schemas.microsoft.com/office/powerpoint/2010/main" val="190767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a:xfrm>
            <a:off x="533400" y="378372"/>
            <a:ext cx="8229600" cy="1143000"/>
          </a:xfrm>
        </p:spPr>
        <p:txBody>
          <a:bodyPr>
            <a:noAutofit/>
          </a:bodyPr>
          <a:lstStyle/>
          <a:p>
            <a:r>
              <a:rPr lang="en-GB" sz="3600"/>
              <a:t>Sut </a:t>
            </a:r>
            <a:r>
              <a:rPr lang="en-GB" sz="3600" err="1"/>
              <a:t>fyddech</a:t>
            </a:r>
            <a:r>
              <a:rPr lang="en-GB" sz="3600"/>
              <a:t> </a:t>
            </a:r>
            <a:r>
              <a:rPr lang="en-GB" sz="3600" err="1"/>
              <a:t>yn</a:t>
            </a:r>
            <a:r>
              <a:rPr lang="en-GB" sz="3600"/>
              <a:t> </a:t>
            </a:r>
            <a:r>
              <a:rPr lang="en-GB" sz="3600" err="1"/>
              <a:t>delio</a:t>
            </a:r>
            <a:r>
              <a:rPr lang="en-GB" sz="3600"/>
              <a:t> </a:t>
            </a:r>
            <a:r>
              <a:rPr lang="en-GB" sz="3600" err="1"/>
              <a:t>gyda’r</a:t>
            </a:r>
            <a:r>
              <a:rPr lang="en-GB" sz="3600"/>
              <a:t> mater?</a:t>
            </a:r>
            <a:br>
              <a:rPr lang="en-GB" sz="3600"/>
            </a:br>
            <a:r>
              <a:rPr lang="en-GB" sz="3600"/>
              <a:t>How would you address the issue?</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p:txBody>
          <a:bodyPr>
            <a:normAutofit fontScale="92500" lnSpcReduction="20000"/>
          </a:bodyPr>
          <a:lstStyle/>
          <a:p>
            <a:r>
              <a:rPr lang="en-GB" b="1" err="1"/>
              <a:t>Mae'r</a:t>
            </a:r>
            <a:r>
              <a:rPr lang="en-GB" b="1"/>
              <a:t> DU </a:t>
            </a:r>
            <a:r>
              <a:rPr lang="en-GB" b="1" err="1"/>
              <a:t>yn</a:t>
            </a:r>
            <a:r>
              <a:rPr lang="en-GB" b="1"/>
              <a:t> </a:t>
            </a:r>
            <a:r>
              <a:rPr lang="en-GB" b="1" err="1"/>
              <a:t>parhau</a:t>
            </a:r>
            <a:r>
              <a:rPr lang="en-GB" b="1"/>
              <a:t> </a:t>
            </a:r>
            <a:r>
              <a:rPr lang="en-GB" b="1" err="1"/>
              <a:t>i</a:t>
            </a:r>
            <a:r>
              <a:rPr lang="en-GB" b="1"/>
              <a:t> </a:t>
            </a:r>
            <a:r>
              <a:rPr lang="en-GB" b="1" err="1"/>
              <a:t>fod</a:t>
            </a:r>
            <a:r>
              <a:rPr lang="en-GB" b="1"/>
              <a:t> </a:t>
            </a:r>
            <a:r>
              <a:rPr lang="en-GB" b="1" err="1"/>
              <a:t>yn</a:t>
            </a:r>
            <a:r>
              <a:rPr lang="en-GB" b="1"/>
              <a:t> un </a:t>
            </a:r>
            <a:r>
              <a:rPr lang="en-GB" b="1" err="1"/>
              <a:t>o'r</a:t>
            </a:r>
            <a:r>
              <a:rPr lang="en-GB" b="1"/>
              <a:t> </a:t>
            </a:r>
            <a:r>
              <a:rPr lang="en-GB" b="1" err="1"/>
              <a:t>ychydig</a:t>
            </a:r>
            <a:r>
              <a:rPr lang="en-GB" b="1"/>
              <a:t> </a:t>
            </a:r>
            <a:r>
              <a:rPr lang="en-GB" b="1" err="1"/>
              <a:t>wledydd</a:t>
            </a:r>
            <a:r>
              <a:rPr lang="en-GB" b="1"/>
              <a:t> </a:t>
            </a:r>
            <a:r>
              <a:rPr lang="en-GB" b="1" err="1"/>
              <a:t>lle</a:t>
            </a:r>
            <a:r>
              <a:rPr lang="en-GB" b="1"/>
              <a:t> </a:t>
            </a:r>
            <a:r>
              <a:rPr lang="en-GB" b="1" err="1"/>
              <a:t>mae'n</a:t>
            </a:r>
            <a:r>
              <a:rPr lang="en-GB" b="1"/>
              <a:t> </a:t>
            </a:r>
            <a:r>
              <a:rPr lang="en-GB" b="1" err="1"/>
              <a:t>dderbyniol</a:t>
            </a:r>
            <a:r>
              <a:rPr lang="en-GB" b="1"/>
              <a:t> </a:t>
            </a:r>
            <a:r>
              <a:rPr lang="en-GB" b="1" err="1"/>
              <a:t>yn</a:t>
            </a:r>
            <a:r>
              <a:rPr lang="en-GB" b="1"/>
              <a:t> </a:t>
            </a:r>
            <a:r>
              <a:rPr lang="en-GB" b="1" err="1"/>
              <a:t>gymdeithasol</a:t>
            </a:r>
            <a:r>
              <a:rPr lang="en-GB" b="1"/>
              <a:t> </a:t>
            </a:r>
            <a:r>
              <a:rPr lang="en-GB" b="1" err="1"/>
              <a:t>i</a:t>
            </a:r>
            <a:r>
              <a:rPr lang="en-GB" b="1"/>
              <a:t> </a:t>
            </a:r>
            <a:r>
              <a:rPr lang="en-GB" b="1" err="1"/>
              <a:t>ddatgan</a:t>
            </a:r>
            <a:r>
              <a:rPr lang="en-GB" b="1"/>
              <a:t> </a:t>
            </a:r>
            <a:r>
              <a:rPr lang="en-GB" b="1" err="1"/>
              <a:t>anallu</a:t>
            </a:r>
            <a:r>
              <a:rPr lang="en-GB" b="1"/>
              <a:t> </a:t>
            </a:r>
            <a:r>
              <a:rPr lang="en-GB" b="1" err="1"/>
              <a:t>i</a:t>
            </a:r>
            <a:r>
              <a:rPr lang="en-GB" b="1"/>
              <a:t> '</a:t>
            </a:r>
            <a:r>
              <a:rPr lang="en-GB" b="1" err="1"/>
              <a:t>wneud</a:t>
            </a:r>
            <a:r>
              <a:rPr lang="en-GB" b="1"/>
              <a:t>' </a:t>
            </a:r>
            <a:r>
              <a:rPr lang="en-GB" b="1" err="1"/>
              <a:t>mathemateg</a:t>
            </a:r>
            <a:r>
              <a:rPr lang="en-GB" b="1"/>
              <a:t>. </a:t>
            </a:r>
          </a:p>
          <a:p>
            <a:r>
              <a:rPr lang="en-GB"/>
              <a:t>Pam?</a:t>
            </a:r>
          </a:p>
          <a:p>
            <a:r>
              <a:rPr lang="en-GB"/>
              <a:t>Yn </a:t>
            </a:r>
            <a:r>
              <a:rPr lang="en-GB" err="1"/>
              <a:t>seiliedig</a:t>
            </a:r>
            <a:r>
              <a:rPr lang="en-GB"/>
              <a:t> </a:t>
            </a:r>
            <a:r>
              <a:rPr lang="en-GB" err="1"/>
              <a:t>ar</a:t>
            </a:r>
            <a:r>
              <a:rPr lang="en-GB"/>
              <a:t> </a:t>
            </a:r>
            <a:r>
              <a:rPr lang="en-GB" err="1"/>
              <a:t>eich</a:t>
            </a:r>
            <a:r>
              <a:rPr lang="en-GB"/>
              <a:t> </a:t>
            </a:r>
            <a:r>
              <a:rPr lang="en-GB" err="1"/>
              <a:t>profiadau</a:t>
            </a:r>
            <a:r>
              <a:rPr lang="en-GB"/>
              <a:t>, </a:t>
            </a:r>
            <a:r>
              <a:rPr lang="en-GB" err="1"/>
              <a:t>beth</a:t>
            </a:r>
            <a:r>
              <a:rPr lang="en-GB"/>
              <a:t> </a:t>
            </a:r>
            <a:r>
              <a:rPr lang="en-GB" err="1"/>
              <a:t>yw'r</a:t>
            </a:r>
            <a:r>
              <a:rPr lang="en-GB"/>
              <a:t> </a:t>
            </a:r>
            <a:r>
              <a:rPr lang="en-GB" err="1"/>
              <a:t>dulliau</a:t>
            </a:r>
            <a:r>
              <a:rPr lang="en-GB"/>
              <a:t> </a:t>
            </a:r>
            <a:r>
              <a:rPr lang="en-GB" err="1"/>
              <a:t>gorau</a:t>
            </a:r>
            <a:r>
              <a:rPr lang="en-GB"/>
              <a:t> o </a:t>
            </a:r>
            <a:r>
              <a:rPr lang="en-GB" err="1"/>
              <a:t>ddysgu</a:t>
            </a:r>
            <a:r>
              <a:rPr lang="en-GB"/>
              <a:t> </a:t>
            </a:r>
            <a:r>
              <a:rPr lang="en-GB" err="1"/>
              <a:t>mathemateg</a:t>
            </a:r>
            <a:r>
              <a:rPr lang="en-GB"/>
              <a:t> a </a:t>
            </a:r>
            <a:r>
              <a:rPr lang="en-GB" err="1"/>
              <a:t>chodi</a:t>
            </a:r>
            <a:r>
              <a:rPr lang="en-GB"/>
              <a:t> </a:t>
            </a:r>
            <a:r>
              <a:rPr lang="en-GB" err="1"/>
              <a:t>dyheadau</a:t>
            </a:r>
            <a:r>
              <a:rPr lang="en-GB"/>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p:txBody>
          <a:bodyPr>
            <a:normAutofit fontScale="92500" lnSpcReduction="20000"/>
          </a:bodyPr>
          <a:lstStyle/>
          <a:p>
            <a:pPr algn="l" fontAlgn="t">
              <a:buFont typeface="Arial" panose="020B0604020202020204" pitchFamily="34" charset="0"/>
              <a:buChar char="•"/>
            </a:pPr>
            <a:r>
              <a:rPr lang="en-GB" b="1" i="0">
                <a:solidFill>
                  <a:srgbClr val="333333"/>
                </a:solidFill>
                <a:effectLst/>
                <a:latin typeface="Mulish"/>
              </a:rPr>
              <a:t>The UK remains one of the few nations where it is socially acceptable to profess an inability to ‘do’ mathematics.</a:t>
            </a:r>
          </a:p>
          <a:p>
            <a:pPr algn="l" fontAlgn="t">
              <a:buFont typeface="Arial" panose="020B0604020202020204" pitchFamily="34" charset="0"/>
              <a:buChar char="•"/>
            </a:pPr>
            <a:r>
              <a:rPr lang="en-GB" b="1" i="0">
                <a:solidFill>
                  <a:srgbClr val="333333"/>
                </a:solidFill>
                <a:effectLst/>
                <a:latin typeface="Mulish"/>
              </a:rPr>
              <a:t> </a:t>
            </a:r>
            <a:r>
              <a:rPr lang="en-GB" i="0">
                <a:solidFill>
                  <a:srgbClr val="333333"/>
                </a:solidFill>
                <a:effectLst/>
                <a:latin typeface="Mulish"/>
              </a:rPr>
              <a:t>Why?</a:t>
            </a:r>
          </a:p>
          <a:p>
            <a:pPr algn="l" fontAlgn="t">
              <a:buFont typeface="Arial" panose="020B0604020202020204" pitchFamily="34" charset="0"/>
              <a:buChar char="•"/>
            </a:pPr>
            <a:r>
              <a:rPr lang="en-GB">
                <a:solidFill>
                  <a:srgbClr val="333333"/>
                </a:solidFill>
                <a:latin typeface="Mulish"/>
              </a:rPr>
              <a:t>Based on your experiences, what are the best approaches to teaching mathematics and raising aspirations?</a:t>
            </a:r>
            <a:endParaRPr lang="en-GB" b="0" i="0">
              <a:solidFill>
                <a:srgbClr val="333333"/>
              </a:solidFill>
              <a:effectLst/>
              <a:latin typeface="Mulish"/>
            </a:endParaRPr>
          </a:p>
        </p:txBody>
      </p:sp>
      <p:pic>
        <p:nvPicPr>
          <p:cNvPr id="7" name="Picture 6" descr="A math equation on a blue grid&#10;&#10;Description automatically generated">
            <a:extLst>
              <a:ext uri="{FF2B5EF4-FFF2-40B4-BE49-F238E27FC236}">
                <a16:creationId xmlns:a16="http://schemas.microsoft.com/office/drawing/2014/main" id="{BFBEE1BC-C44D-6B77-2472-B459A3A3365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85217" y="5624236"/>
            <a:ext cx="2088232" cy="1068976"/>
          </a:xfrm>
          <a:prstGeom prst="rect">
            <a:avLst/>
          </a:prstGeom>
        </p:spPr>
      </p:pic>
      <p:pic>
        <p:nvPicPr>
          <p:cNvPr id="11" name="Picture 10" descr="A white question mark in a green circle&#10;&#10;Description automatically generated">
            <a:extLst>
              <a:ext uri="{FF2B5EF4-FFF2-40B4-BE49-F238E27FC236}">
                <a16:creationId xmlns:a16="http://schemas.microsoft.com/office/drawing/2014/main" id="{29731D95-CD02-BA75-7ABA-4D603920EB5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1520" y="241473"/>
            <a:ext cx="980728" cy="980728"/>
          </a:xfrm>
          <a:prstGeom prst="rect">
            <a:avLst/>
          </a:prstGeom>
        </p:spPr>
      </p:pic>
      <p:pic>
        <p:nvPicPr>
          <p:cNvPr id="12" name="Picture 11" descr="A white question mark in a green circle&#10;&#10;Description automatically generated">
            <a:extLst>
              <a:ext uri="{FF2B5EF4-FFF2-40B4-BE49-F238E27FC236}">
                <a16:creationId xmlns:a16="http://schemas.microsoft.com/office/drawing/2014/main" id="{17E86644-2944-99CE-0F2C-F2D72AD10CA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11752" y="241473"/>
            <a:ext cx="980728" cy="980728"/>
          </a:xfrm>
          <a:prstGeom prst="rect">
            <a:avLst/>
          </a:prstGeom>
        </p:spPr>
      </p:pic>
    </p:spTree>
    <p:extLst>
      <p:ext uri="{BB962C8B-B14F-4D97-AF65-F5344CB8AC3E}">
        <p14:creationId xmlns:p14="http://schemas.microsoft.com/office/powerpoint/2010/main" val="50068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Cefndir</a:t>
            </a:r>
            <a:r>
              <a:rPr lang="en-GB" sz="3200"/>
              <a:t>                             Background</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a:bodyPr>
          <a:lstStyle/>
          <a:p>
            <a:r>
              <a:rPr lang="en-GB" err="1"/>
              <a:t>Adroddiad</a:t>
            </a:r>
            <a:r>
              <a:rPr lang="en-GB"/>
              <a:t> </a:t>
            </a:r>
            <a:r>
              <a:rPr lang="en-GB" err="1"/>
              <a:t>Cockroft</a:t>
            </a:r>
            <a:r>
              <a:rPr lang="en-GB"/>
              <a:t> – Mathematics Counts (1982)</a:t>
            </a:r>
          </a:p>
          <a:p>
            <a:r>
              <a:rPr lang="en-GB" err="1"/>
              <a:t>Rhifedd</a:t>
            </a:r>
            <a:r>
              <a:rPr lang="en-GB"/>
              <a:t> </a:t>
            </a:r>
            <a:r>
              <a:rPr lang="en-GB" err="1"/>
              <a:t>yng</a:t>
            </a:r>
            <a:r>
              <a:rPr lang="en-GB"/>
              <a:t> </a:t>
            </a:r>
            <a:r>
              <a:rPr lang="en-GB" err="1"/>
              <a:t>nghyfnodau</a:t>
            </a:r>
            <a:r>
              <a:rPr lang="en-GB"/>
              <a:t> </a:t>
            </a:r>
            <a:r>
              <a:rPr lang="en-GB" err="1"/>
              <a:t>allweddol</a:t>
            </a:r>
            <a:r>
              <a:rPr lang="en-GB"/>
              <a:t> 2 a 3: </a:t>
            </a:r>
            <a:r>
              <a:rPr lang="en-GB" err="1"/>
              <a:t>adroddiad</a:t>
            </a:r>
            <a:r>
              <a:rPr lang="en-GB"/>
              <a:t> interim (Estyn, 2014)</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rmAutofit/>
          </a:bodyPr>
          <a:lstStyle/>
          <a:p>
            <a:pPr algn="l" fontAlgn="t">
              <a:buFont typeface="Arial" panose="020B0604020202020204" pitchFamily="34" charset="0"/>
              <a:buChar char="•"/>
            </a:pPr>
            <a:r>
              <a:rPr lang="en-GB" b="0" i="0" err="1">
                <a:solidFill>
                  <a:srgbClr val="333333"/>
                </a:solidFill>
                <a:effectLst/>
                <a:latin typeface="Mulish"/>
              </a:rPr>
              <a:t>Crockroft</a:t>
            </a:r>
            <a:r>
              <a:rPr lang="en-GB" b="0" i="0">
                <a:solidFill>
                  <a:srgbClr val="333333"/>
                </a:solidFill>
                <a:effectLst/>
                <a:latin typeface="Mulish"/>
              </a:rPr>
              <a:t> Report – Mathematics Counts (1982)</a:t>
            </a:r>
          </a:p>
          <a:p>
            <a:pPr algn="l" fontAlgn="t">
              <a:buFont typeface="Arial" panose="020B0604020202020204" pitchFamily="34" charset="0"/>
              <a:buChar char="•"/>
            </a:pPr>
            <a:r>
              <a:rPr lang="en-GB">
                <a:solidFill>
                  <a:srgbClr val="333333"/>
                </a:solidFill>
                <a:latin typeface="Mulish"/>
              </a:rPr>
              <a:t>Numeracy in key stages 2 and 3: an interim report (Estyn, 2014)</a:t>
            </a:r>
          </a:p>
          <a:p>
            <a:pPr algn="l" fontAlgn="t">
              <a:buFont typeface="Arial" panose="020B0604020202020204" pitchFamily="34" charset="0"/>
              <a:buChar char="•"/>
            </a:pPr>
            <a:endParaRPr lang="en-GB" sz="2400" b="0" i="0">
              <a:solidFill>
                <a:srgbClr val="333333"/>
              </a:solidFill>
              <a:effectLst/>
              <a:latin typeface="Mulish"/>
            </a:endParaRP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93302" y="4515876"/>
            <a:ext cx="2636912" cy="2340219"/>
          </a:xfrm>
          <a:prstGeom prst="rect">
            <a:avLst/>
          </a:prstGeom>
        </p:spPr>
      </p:pic>
    </p:spTree>
    <p:extLst>
      <p:ext uri="{BB962C8B-B14F-4D97-AF65-F5344CB8AC3E}">
        <p14:creationId xmlns:p14="http://schemas.microsoft.com/office/powerpoint/2010/main" val="1164573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Adroddiad</a:t>
            </a:r>
            <a:r>
              <a:rPr lang="en-GB" sz="3200"/>
              <a:t> </a:t>
            </a:r>
            <a:r>
              <a:rPr lang="en-GB" sz="3200" err="1"/>
              <a:t>Cockroft</a:t>
            </a:r>
            <a:r>
              <a:rPr lang="en-GB" sz="3200"/>
              <a:t> – Mathematics Counts</a:t>
            </a:r>
            <a:br>
              <a:rPr lang="en-GB" sz="3200"/>
            </a:br>
            <a:r>
              <a:rPr lang="en-GB" sz="3200" err="1"/>
              <a:t>Cockroft</a:t>
            </a:r>
            <a:r>
              <a:rPr lang="en-GB" sz="3200"/>
              <a:t> Report – Mathematic Counts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fontScale="85000" lnSpcReduction="20000"/>
          </a:bodyPr>
          <a:lstStyle/>
          <a:p>
            <a:r>
              <a:rPr lang="en-GB"/>
              <a:t>1978 – </a:t>
            </a:r>
            <a:r>
              <a:rPr lang="en-GB" err="1"/>
              <a:t>sefydlwyd</a:t>
            </a:r>
            <a:r>
              <a:rPr lang="en-GB"/>
              <a:t> </a:t>
            </a:r>
            <a:r>
              <a:rPr lang="en-GB" err="1"/>
              <a:t>ymchwiliad</a:t>
            </a:r>
            <a:r>
              <a:rPr lang="en-GB"/>
              <a:t> </a:t>
            </a:r>
            <a:r>
              <a:rPr lang="en-GB" err="1"/>
              <a:t>gan</a:t>
            </a:r>
            <a:r>
              <a:rPr lang="en-GB"/>
              <a:t> y </a:t>
            </a:r>
            <a:r>
              <a:rPr lang="en-GB" err="1"/>
              <a:t>llywodraeth</a:t>
            </a:r>
            <a:r>
              <a:rPr lang="en-GB"/>
              <a:t> </a:t>
            </a:r>
            <a:r>
              <a:rPr lang="en-GB" err="1"/>
              <a:t>Lafur</a:t>
            </a:r>
            <a:r>
              <a:rPr lang="en-GB"/>
              <a:t> </a:t>
            </a:r>
            <a:r>
              <a:rPr lang="en-GB" err="1"/>
              <a:t>i</a:t>
            </a:r>
            <a:r>
              <a:rPr lang="en-GB"/>
              <a:t> </a:t>
            </a:r>
            <a:r>
              <a:rPr lang="en-GB" err="1"/>
              <a:t>sut</a:t>
            </a:r>
            <a:r>
              <a:rPr lang="en-GB"/>
              <a:t>  </a:t>
            </a:r>
            <a:r>
              <a:rPr lang="en-GB" err="1"/>
              <a:t>roedd</a:t>
            </a:r>
            <a:r>
              <a:rPr lang="en-GB"/>
              <a:t> </a:t>
            </a:r>
            <a:r>
              <a:rPr lang="en-GB" err="1"/>
              <a:t>mathemateg</a:t>
            </a:r>
            <a:r>
              <a:rPr lang="en-GB"/>
              <a:t> </a:t>
            </a:r>
            <a:r>
              <a:rPr lang="en-GB" err="1"/>
              <a:t>yn</a:t>
            </a:r>
            <a:r>
              <a:rPr lang="en-GB"/>
              <a:t> </a:t>
            </a:r>
            <a:r>
              <a:rPr lang="en-GB" err="1"/>
              <a:t>cael</a:t>
            </a:r>
            <a:r>
              <a:rPr lang="en-GB"/>
              <a:t> </a:t>
            </a:r>
            <a:r>
              <a:rPr lang="en-GB" err="1"/>
              <a:t>ei</a:t>
            </a:r>
            <a:r>
              <a:rPr lang="en-GB"/>
              <a:t> </a:t>
            </a:r>
            <a:r>
              <a:rPr lang="en-GB" err="1"/>
              <a:t>addysgu</a:t>
            </a:r>
            <a:r>
              <a:rPr lang="en-GB"/>
              <a:t> </a:t>
            </a:r>
            <a:r>
              <a:rPr lang="en-GB" err="1"/>
              <a:t>mewn</a:t>
            </a:r>
            <a:r>
              <a:rPr lang="en-GB"/>
              <a:t> </a:t>
            </a:r>
            <a:r>
              <a:rPr lang="en-GB" err="1"/>
              <a:t>ysgolion</a:t>
            </a:r>
            <a:r>
              <a:rPr lang="en-GB"/>
              <a:t> </a:t>
            </a:r>
            <a:r>
              <a:rPr lang="en-GB" err="1"/>
              <a:t>cynradd</a:t>
            </a:r>
            <a:r>
              <a:rPr lang="en-GB"/>
              <a:t> ac </a:t>
            </a:r>
            <a:r>
              <a:rPr lang="en-GB" err="1"/>
              <a:t>uwchradd</a:t>
            </a:r>
            <a:r>
              <a:rPr lang="en-GB"/>
              <a:t> </a:t>
            </a:r>
            <a:r>
              <a:rPr lang="en-GB" err="1"/>
              <a:t>yng</a:t>
            </a:r>
            <a:r>
              <a:rPr lang="en-GB"/>
              <a:t> </a:t>
            </a:r>
            <a:r>
              <a:rPr lang="en-GB" err="1"/>
              <a:t>Nghymru</a:t>
            </a:r>
            <a:r>
              <a:rPr lang="en-GB"/>
              <a:t> a </a:t>
            </a:r>
            <a:r>
              <a:rPr lang="en-GB" err="1"/>
              <a:t>Lleogr</a:t>
            </a:r>
            <a:r>
              <a:rPr lang="en-GB"/>
              <a:t>.</a:t>
            </a:r>
          </a:p>
          <a:p>
            <a:r>
              <a:rPr lang="en-GB" err="1"/>
              <a:t>Ystyriwyd</a:t>
            </a:r>
            <a:r>
              <a:rPr lang="en-GB"/>
              <a:t> </a:t>
            </a:r>
            <a:r>
              <a:rPr lang="en-GB" err="1"/>
              <a:t>ei</a:t>
            </a:r>
            <a:r>
              <a:rPr lang="en-GB"/>
              <a:t> </a:t>
            </a:r>
            <a:r>
              <a:rPr lang="en-GB" err="1"/>
              <a:t>effeithiolrwydd</a:t>
            </a:r>
            <a:r>
              <a:rPr lang="en-GB"/>
              <a:t> o </a:t>
            </a:r>
            <a:r>
              <a:rPr lang="en-GB" err="1"/>
              <a:t>sicrhau</a:t>
            </a:r>
            <a:r>
              <a:rPr lang="en-GB"/>
              <a:t> </a:t>
            </a:r>
            <a:r>
              <a:rPr lang="en-GB" err="1"/>
              <a:t>cyswllt</a:t>
            </a:r>
            <a:r>
              <a:rPr lang="en-GB"/>
              <a:t> </a:t>
            </a:r>
            <a:r>
              <a:rPr lang="en-GB" err="1"/>
              <a:t>rhwng</a:t>
            </a:r>
            <a:r>
              <a:rPr lang="en-GB"/>
              <a:t> y </a:t>
            </a:r>
            <a:r>
              <a:rPr lang="en-GB" err="1"/>
              <a:t>cwricwlwm</a:t>
            </a:r>
            <a:r>
              <a:rPr lang="en-GB"/>
              <a:t> </a:t>
            </a:r>
            <a:r>
              <a:rPr lang="en-GB" err="1"/>
              <a:t>mathemategol</a:t>
            </a:r>
            <a:r>
              <a:rPr lang="en-GB"/>
              <a:t> </a:t>
            </a:r>
            <a:r>
              <a:rPr lang="en-GB" err="1"/>
              <a:t>a’r</a:t>
            </a:r>
            <a:r>
              <a:rPr lang="en-GB"/>
              <a:t> </a:t>
            </a:r>
            <a:r>
              <a:rPr lang="en-GB" err="1"/>
              <a:t>sgiliau</a:t>
            </a:r>
            <a:r>
              <a:rPr lang="en-GB"/>
              <a:t> </a:t>
            </a:r>
            <a:r>
              <a:rPr lang="en-GB" err="1"/>
              <a:t>fyddai</a:t>
            </a:r>
            <a:r>
              <a:rPr lang="en-GB"/>
              <a:t> </a:t>
            </a:r>
            <a:r>
              <a:rPr lang="en-GB" err="1"/>
              <a:t>angen</a:t>
            </a:r>
            <a:r>
              <a:rPr lang="en-GB"/>
              <a:t> </a:t>
            </a:r>
            <a:r>
              <a:rPr lang="en-GB" err="1"/>
              <a:t>ar</a:t>
            </a:r>
            <a:r>
              <a:rPr lang="en-GB"/>
              <a:t> </a:t>
            </a:r>
            <a:r>
              <a:rPr lang="en-GB" err="1"/>
              <a:t>gyfer</a:t>
            </a:r>
            <a:r>
              <a:rPr lang="en-GB"/>
              <a:t> </a:t>
            </a:r>
            <a:r>
              <a:rPr lang="en-GB" err="1"/>
              <a:t>addysg</a:t>
            </a:r>
            <a:r>
              <a:rPr lang="en-GB"/>
              <a:t> </a:t>
            </a:r>
            <a:r>
              <a:rPr lang="en-GB" err="1"/>
              <a:t>bellach</a:t>
            </a:r>
            <a:r>
              <a:rPr lang="en-GB"/>
              <a:t>, </a:t>
            </a:r>
            <a:r>
              <a:rPr lang="en-GB" err="1"/>
              <a:t>cyflogadwyedd</a:t>
            </a:r>
            <a:r>
              <a:rPr lang="en-GB"/>
              <a:t> a </a:t>
            </a:r>
            <a:r>
              <a:rPr lang="en-GB" err="1"/>
              <a:t>bywyd</a:t>
            </a:r>
            <a:r>
              <a:rPr lang="en-GB"/>
              <a:t> </a:t>
            </a:r>
            <a:r>
              <a:rPr lang="en-GB" err="1"/>
              <a:t>fel</a:t>
            </a:r>
            <a:r>
              <a:rPr lang="en-GB"/>
              <a:t> </a:t>
            </a:r>
            <a:r>
              <a:rPr lang="en-GB" err="1"/>
              <a:t>oedolyn</a:t>
            </a:r>
            <a:r>
              <a:rPr lang="en-GB"/>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Autofit/>
          </a:bodyPr>
          <a:lstStyle/>
          <a:p>
            <a:pPr algn="l" fontAlgn="t">
              <a:buFont typeface="Arial" panose="020B0604020202020204" pitchFamily="34" charset="0"/>
              <a:buChar char="•"/>
            </a:pPr>
            <a:r>
              <a:rPr lang="en-GB" sz="2400" b="0" i="0">
                <a:solidFill>
                  <a:srgbClr val="333333"/>
                </a:solidFill>
                <a:effectLst/>
                <a:latin typeface="Mulish"/>
              </a:rPr>
              <a:t>1978 – Labour government established enquiry to consider the teaching of mathematics in primary and secondary schools in Wales and England.</a:t>
            </a:r>
          </a:p>
          <a:p>
            <a:pPr algn="l" fontAlgn="t">
              <a:buFont typeface="Arial" panose="020B0604020202020204" pitchFamily="34" charset="0"/>
              <a:buChar char="•"/>
            </a:pPr>
            <a:r>
              <a:rPr lang="en-GB" sz="2400">
                <a:solidFill>
                  <a:srgbClr val="333333"/>
                </a:solidFill>
                <a:latin typeface="Mulish"/>
              </a:rPr>
              <a:t>Effectiveness of securing a link between mathematics curriculum and the skills required in further education, employment and adult life.</a:t>
            </a:r>
            <a:endParaRPr lang="en-GB" sz="2400" b="0" i="0">
              <a:solidFill>
                <a:srgbClr val="333333"/>
              </a:solidFill>
              <a:effectLst/>
              <a:latin typeface="Mulish"/>
            </a:endParaRP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966" y="5301208"/>
            <a:ext cx="1462686" cy="1462686"/>
          </a:xfrm>
          <a:prstGeom prst="rect">
            <a:avLst/>
          </a:prstGeom>
        </p:spPr>
      </p:pic>
    </p:spTree>
    <p:extLst>
      <p:ext uri="{BB962C8B-B14F-4D97-AF65-F5344CB8AC3E}">
        <p14:creationId xmlns:p14="http://schemas.microsoft.com/office/powerpoint/2010/main" val="2573192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Rhai</a:t>
            </a:r>
            <a:r>
              <a:rPr lang="en-GB" sz="3200"/>
              <a:t> </a:t>
            </a:r>
            <a:r>
              <a:rPr lang="en-GB" sz="3200" err="1"/>
              <a:t>argymhellion</a:t>
            </a:r>
            <a:br>
              <a:rPr lang="en-GB" sz="3200"/>
            </a:br>
            <a:r>
              <a:rPr lang="en-GB" sz="3200"/>
              <a:t>Some recommendations </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394089" y="1682865"/>
            <a:ext cx="4038600" cy="4525963"/>
          </a:xfrm>
        </p:spPr>
        <p:txBody>
          <a:bodyPr>
            <a:normAutofit fontScale="77500" lnSpcReduction="20000"/>
          </a:bodyPr>
          <a:lstStyle/>
          <a:p>
            <a:r>
              <a:rPr lang="en-GB" err="1"/>
              <a:t>Galluogi</a:t>
            </a:r>
            <a:r>
              <a:rPr lang="en-GB"/>
              <a:t> </a:t>
            </a:r>
            <a:r>
              <a:rPr lang="en-GB" err="1"/>
              <a:t>disgyblion</a:t>
            </a:r>
            <a:r>
              <a:rPr lang="en-GB"/>
              <a:t> </a:t>
            </a:r>
            <a:r>
              <a:rPr lang="en-GB" err="1"/>
              <a:t>i</a:t>
            </a:r>
            <a:r>
              <a:rPr lang="en-GB"/>
              <a:t> </a:t>
            </a:r>
            <a:r>
              <a:rPr lang="en-GB" err="1"/>
              <a:t>ddatblygu</a:t>
            </a:r>
            <a:r>
              <a:rPr lang="en-GB"/>
              <a:t> </a:t>
            </a:r>
            <a:r>
              <a:rPr lang="en-GB" err="1"/>
              <a:t>sgiliau</a:t>
            </a:r>
            <a:r>
              <a:rPr lang="en-GB"/>
              <a:t> </a:t>
            </a:r>
            <a:r>
              <a:rPr lang="en-GB" err="1"/>
              <a:t>mathemategol</a:t>
            </a:r>
            <a:r>
              <a:rPr lang="en-GB"/>
              <a:t> a </a:t>
            </a:r>
            <a:r>
              <a:rPr lang="en-GB" err="1"/>
              <a:t>dealltwriaeth</a:t>
            </a:r>
            <a:r>
              <a:rPr lang="en-GB"/>
              <a:t> </a:t>
            </a:r>
            <a:r>
              <a:rPr lang="en-GB" err="1"/>
              <a:t>sydd</a:t>
            </a:r>
            <a:r>
              <a:rPr lang="en-GB"/>
              <a:t> </a:t>
            </a:r>
            <a:r>
              <a:rPr lang="en-GB" err="1"/>
              <a:t>angen</a:t>
            </a:r>
            <a:r>
              <a:rPr lang="en-GB"/>
              <a:t> </a:t>
            </a:r>
            <a:r>
              <a:rPr lang="en-GB" err="1"/>
              <a:t>ar</a:t>
            </a:r>
            <a:r>
              <a:rPr lang="en-GB"/>
              <a:t> </a:t>
            </a:r>
            <a:r>
              <a:rPr lang="en-GB" err="1"/>
              <a:t>gyfer</a:t>
            </a:r>
            <a:r>
              <a:rPr lang="en-GB"/>
              <a:t> </a:t>
            </a:r>
            <a:r>
              <a:rPr lang="en-GB" err="1"/>
              <a:t>bywyd</a:t>
            </a:r>
            <a:r>
              <a:rPr lang="en-GB"/>
              <a:t> </a:t>
            </a:r>
            <a:r>
              <a:rPr lang="en-GB" err="1"/>
              <a:t>tu</a:t>
            </a:r>
            <a:r>
              <a:rPr lang="en-GB"/>
              <a:t> </a:t>
            </a:r>
            <a:r>
              <a:rPr lang="en-GB" err="1"/>
              <a:t>allan</a:t>
            </a:r>
            <a:r>
              <a:rPr lang="en-GB"/>
              <a:t> </a:t>
            </a:r>
            <a:r>
              <a:rPr lang="en-GB" err="1"/>
              <a:t>yr</a:t>
            </a:r>
            <a:r>
              <a:rPr lang="en-GB"/>
              <a:t> </a:t>
            </a:r>
            <a:r>
              <a:rPr lang="en-GB" err="1"/>
              <a:t>ysgol</a:t>
            </a:r>
            <a:r>
              <a:rPr lang="en-GB"/>
              <a:t>, </a:t>
            </a:r>
            <a:r>
              <a:rPr lang="en-GB" err="1"/>
              <a:t>ar</a:t>
            </a:r>
            <a:r>
              <a:rPr lang="en-GB"/>
              <a:t> </a:t>
            </a:r>
            <a:r>
              <a:rPr lang="en-GB" err="1"/>
              <a:t>gyfer</a:t>
            </a:r>
            <a:r>
              <a:rPr lang="en-GB"/>
              <a:t> </a:t>
            </a:r>
            <a:r>
              <a:rPr lang="en-GB" err="1"/>
              <a:t>cyflogaeth</a:t>
            </a:r>
            <a:r>
              <a:rPr lang="en-GB"/>
              <a:t> ac </a:t>
            </a:r>
            <a:r>
              <a:rPr lang="en-GB" err="1"/>
              <a:t>ar</a:t>
            </a:r>
            <a:r>
              <a:rPr lang="en-GB"/>
              <a:t> </a:t>
            </a:r>
            <a:r>
              <a:rPr lang="en-GB" err="1"/>
              <a:t>gyfer</a:t>
            </a:r>
            <a:r>
              <a:rPr lang="en-GB"/>
              <a:t> </a:t>
            </a:r>
            <a:r>
              <a:rPr lang="en-GB" err="1"/>
              <a:t>astudiaeth</a:t>
            </a:r>
            <a:r>
              <a:rPr lang="en-GB"/>
              <a:t> a </a:t>
            </a:r>
            <a:r>
              <a:rPr lang="en-GB" err="1"/>
              <a:t>hyfforddiant</a:t>
            </a:r>
            <a:r>
              <a:rPr lang="en-GB"/>
              <a:t> </a:t>
            </a:r>
            <a:r>
              <a:rPr lang="en-GB" err="1"/>
              <a:t>pellach</a:t>
            </a:r>
            <a:r>
              <a:rPr lang="en-GB"/>
              <a:t>.</a:t>
            </a:r>
          </a:p>
          <a:p>
            <a:r>
              <a:rPr lang="en-GB" err="1"/>
              <a:t>Darparu’r</a:t>
            </a:r>
            <a:r>
              <a:rPr lang="en-GB"/>
              <a:t> </a:t>
            </a:r>
            <a:r>
              <a:rPr lang="en-GB" err="1"/>
              <a:t>fathemateg</a:t>
            </a:r>
            <a:r>
              <a:rPr lang="en-GB"/>
              <a:t> </a:t>
            </a:r>
            <a:r>
              <a:rPr lang="en-GB" err="1"/>
              <a:t>sydd</a:t>
            </a:r>
            <a:r>
              <a:rPr lang="en-GB"/>
              <a:t> </a:t>
            </a:r>
            <a:r>
              <a:rPr lang="en-GB" err="1"/>
              <a:t>angen</a:t>
            </a:r>
            <a:r>
              <a:rPr lang="en-GB"/>
              <a:t> </a:t>
            </a:r>
            <a:r>
              <a:rPr lang="en-GB" err="1"/>
              <a:t>ar</a:t>
            </a:r>
            <a:r>
              <a:rPr lang="en-GB"/>
              <a:t> </a:t>
            </a:r>
            <a:r>
              <a:rPr lang="en-GB" err="1"/>
              <a:t>ddisgyblion</a:t>
            </a:r>
            <a:r>
              <a:rPr lang="en-GB"/>
              <a:t> er </a:t>
            </a:r>
            <a:r>
              <a:rPr lang="en-GB" err="1"/>
              <a:t>mwyn</a:t>
            </a:r>
            <a:r>
              <a:rPr lang="en-GB"/>
              <a:t> </a:t>
            </a:r>
            <a:r>
              <a:rPr lang="en-GB" err="1"/>
              <a:t>gallu</a:t>
            </a:r>
            <a:r>
              <a:rPr lang="en-GB"/>
              <a:t> </a:t>
            </a:r>
            <a:r>
              <a:rPr lang="en-GB" err="1"/>
              <a:t>astudio</a:t>
            </a:r>
            <a:r>
              <a:rPr lang="en-GB"/>
              <a:t> </a:t>
            </a:r>
            <a:r>
              <a:rPr lang="en-GB" err="1"/>
              <a:t>pynciau</a:t>
            </a:r>
            <a:r>
              <a:rPr lang="en-GB"/>
              <a:t> </a:t>
            </a:r>
            <a:r>
              <a:rPr lang="en-GB" err="1"/>
              <a:t>eraill</a:t>
            </a:r>
            <a:r>
              <a:rPr lang="en-GB"/>
              <a:t>.</a:t>
            </a:r>
          </a:p>
          <a:p>
            <a:r>
              <a:rPr lang="en-GB" err="1"/>
              <a:t>Cynorthwyo</a:t>
            </a:r>
            <a:r>
              <a:rPr lang="en-GB"/>
              <a:t> </a:t>
            </a:r>
            <a:r>
              <a:rPr lang="en-GB" err="1"/>
              <a:t>disgyblion</a:t>
            </a:r>
            <a:r>
              <a:rPr lang="en-GB"/>
              <a:t> </a:t>
            </a:r>
            <a:r>
              <a:rPr lang="en-GB" err="1"/>
              <a:t>i</a:t>
            </a:r>
            <a:r>
              <a:rPr lang="en-GB"/>
              <a:t> </a:t>
            </a:r>
            <a:r>
              <a:rPr lang="en-GB" err="1"/>
              <a:t>ddatblygu</a:t>
            </a:r>
            <a:r>
              <a:rPr lang="en-GB"/>
              <a:t> </a:t>
            </a:r>
            <a:r>
              <a:rPr lang="en-GB" err="1"/>
              <a:t>gwerthfawrogiad</a:t>
            </a:r>
            <a:r>
              <a:rPr lang="en-GB"/>
              <a:t> a </a:t>
            </a:r>
            <a:r>
              <a:rPr lang="en-GB" err="1"/>
              <a:t>mwynhad</a:t>
            </a:r>
            <a:r>
              <a:rPr lang="en-GB"/>
              <a:t> o </a:t>
            </a:r>
            <a:r>
              <a:rPr lang="en-GB" err="1"/>
              <a:t>fathemateg</a:t>
            </a:r>
            <a:r>
              <a:rPr lang="en-GB"/>
              <a:t> </a:t>
            </a:r>
            <a:r>
              <a:rPr lang="en-GB" err="1"/>
              <a:t>ynddo</a:t>
            </a:r>
            <a:r>
              <a:rPr lang="en-GB"/>
              <a:t> </a:t>
            </a:r>
            <a:r>
              <a:rPr lang="en-GB" err="1"/>
              <a:t>ei</a:t>
            </a:r>
            <a:r>
              <a:rPr lang="en-GB"/>
              <a:t> </a:t>
            </a:r>
            <a:r>
              <a:rPr lang="en-GB" err="1"/>
              <a:t>hun</a:t>
            </a:r>
            <a:r>
              <a:rPr lang="en-GB"/>
              <a:t>.</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713348"/>
            <a:ext cx="4038600" cy="4525963"/>
          </a:xfrm>
        </p:spPr>
        <p:txBody>
          <a:bodyPr vert="horz" lIns="91440" tIns="45720" rIns="91440" bIns="45720" rtlCol="0" anchor="t">
            <a:noAutofit/>
          </a:bodyPr>
          <a:lstStyle/>
          <a:p>
            <a:pPr algn="l" fontAlgn="t">
              <a:buFont typeface="Arial" panose="020B0604020202020204" pitchFamily="34" charset="0"/>
              <a:buChar char="•"/>
            </a:pPr>
            <a:r>
              <a:rPr lang="en-GB" sz="2000" b="0" i="0">
                <a:solidFill>
                  <a:srgbClr val="333333"/>
                </a:solidFill>
                <a:effectLst/>
                <a:latin typeface="Mulish"/>
              </a:rPr>
              <a:t>Enable pupils to develop the mathematical skills and understanding required for adult life, for employment and for further study and training.</a:t>
            </a:r>
          </a:p>
          <a:p>
            <a:pPr algn="l" fontAlgn="t">
              <a:buFont typeface="Arial" panose="020B0604020202020204" pitchFamily="34" charset="0"/>
              <a:buChar char="•"/>
            </a:pPr>
            <a:r>
              <a:rPr lang="en-GB" sz="2000">
                <a:solidFill>
                  <a:srgbClr val="333333"/>
                </a:solidFill>
                <a:latin typeface="Mulish"/>
              </a:rPr>
              <a:t>Provide pupils with such maths as may be needed for the study of other subjects.</a:t>
            </a:r>
          </a:p>
          <a:p>
            <a:pPr algn="l" fontAlgn="t">
              <a:buFont typeface="Arial" panose="020B0604020202020204" pitchFamily="34" charset="0"/>
              <a:buChar char="•"/>
            </a:pPr>
            <a:r>
              <a:rPr lang="en-GB" sz="2000" b="0" i="0">
                <a:solidFill>
                  <a:srgbClr val="333333"/>
                </a:solidFill>
                <a:effectLst/>
                <a:latin typeface="Mulish"/>
              </a:rPr>
              <a:t>Help pupils to develop an appreciation and enjoyment of mathematics itself.</a:t>
            </a: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966" y="5301208"/>
            <a:ext cx="1462686" cy="1462686"/>
          </a:xfrm>
          <a:prstGeom prst="rect">
            <a:avLst/>
          </a:prstGeom>
        </p:spPr>
      </p:pic>
    </p:spTree>
    <p:extLst>
      <p:ext uri="{BB962C8B-B14F-4D97-AF65-F5344CB8AC3E}">
        <p14:creationId xmlns:p14="http://schemas.microsoft.com/office/powerpoint/2010/main" val="249129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Rhai</a:t>
            </a:r>
            <a:r>
              <a:rPr lang="en-GB" sz="3200"/>
              <a:t> </a:t>
            </a:r>
            <a:r>
              <a:rPr lang="en-GB" sz="3200" err="1"/>
              <a:t>argymhellion</a:t>
            </a:r>
            <a:br>
              <a:rPr lang="en-GB" sz="3200"/>
            </a:br>
            <a:r>
              <a:rPr lang="en-GB" sz="3200"/>
              <a:t>Some recommendations </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fontScale="77500" lnSpcReduction="20000"/>
          </a:bodyPr>
          <a:lstStyle/>
          <a:p>
            <a:r>
              <a:rPr lang="en-GB" err="1"/>
              <a:t>Dylai</a:t>
            </a:r>
            <a:r>
              <a:rPr lang="en-GB"/>
              <a:t> </a:t>
            </a:r>
            <a:r>
              <a:rPr lang="en-GB" err="1"/>
              <a:t>oedolion</a:t>
            </a:r>
            <a:r>
              <a:rPr lang="en-GB"/>
              <a:t> </a:t>
            </a:r>
            <a:r>
              <a:rPr lang="en-GB" err="1"/>
              <a:t>allu</a:t>
            </a:r>
            <a:r>
              <a:rPr lang="en-GB"/>
              <a:t> </a:t>
            </a:r>
            <a:r>
              <a:rPr lang="en-GB" err="1"/>
              <a:t>cyfrif</a:t>
            </a:r>
            <a:r>
              <a:rPr lang="en-GB"/>
              <a:t>, </a:t>
            </a:r>
            <a:r>
              <a:rPr lang="en-GB" err="1"/>
              <a:t>dweud</a:t>
            </a:r>
            <a:r>
              <a:rPr lang="en-GB"/>
              <a:t> </a:t>
            </a:r>
            <a:r>
              <a:rPr lang="en-GB" err="1"/>
              <a:t>yr</a:t>
            </a:r>
            <a:r>
              <a:rPr lang="en-GB"/>
              <a:t> </a:t>
            </a:r>
            <a:r>
              <a:rPr lang="en-GB" err="1"/>
              <a:t>amser</a:t>
            </a:r>
            <a:r>
              <a:rPr lang="en-GB"/>
              <a:t>, </a:t>
            </a:r>
            <a:r>
              <a:rPr lang="en-GB" err="1"/>
              <a:t>talu</a:t>
            </a:r>
            <a:r>
              <a:rPr lang="en-GB"/>
              <a:t> am </a:t>
            </a:r>
            <a:r>
              <a:rPr lang="en-GB" err="1"/>
              <a:t>bryniannau</a:t>
            </a:r>
            <a:r>
              <a:rPr lang="en-GB"/>
              <a:t> a </a:t>
            </a:r>
            <a:r>
              <a:rPr lang="en-GB" err="1"/>
              <a:t>phum</a:t>
            </a:r>
            <a:r>
              <a:rPr lang="en-GB"/>
              <a:t> </a:t>
            </a:r>
            <a:r>
              <a:rPr lang="en-GB" err="1"/>
              <a:t>newid</a:t>
            </a:r>
            <a:r>
              <a:rPr lang="en-GB"/>
              <a:t>, </a:t>
            </a:r>
            <a:r>
              <a:rPr lang="en-GB" err="1"/>
              <a:t>pwyso</a:t>
            </a:r>
            <a:r>
              <a:rPr lang="en-GB"/>
              <a:t> a </a:t>
            </a:r>
            <a:r>
              <a:rPr lang="en-GB" err="1"/>
              <a:t>mesur</a:t>
            </a:r>
            <a:r>
              <a:rPr lang="en-GB"/>
              <a:t>, </a:t>
            </a:r>
            <a:r>
              <a:rPr lang="en-GB" err="1"/>
              <a:t>deall</a:t>
            </a:r>
            <a:r>
              <a:rPr lang="en-GB"/>
              <a:t> </a:t>
            </a:r>
            <a:r>
              <a:rPr lang="en-GB" err="1"/>
              <a:t>amserlenni</a:t>
            </a:r>
            <a:r>
              <a:rPr lang="en-GB"/>
              <a:t>, </a:t>
            </a:r>
            <a:r>
              <a:rPr lang="en-GB" err="1"/>
              <a:t>graffiau</a:t>
            </a:r>
            <a:r>
              <a:rPr lang="en-GB"/>
              <a:t> a </a:t>
            </a:r>
            <a:r>
              <a:rPr lang="en-GB" err="1"/>
              <a:t>siartiau</a:t>
            </a:r>
            <a:r>
              <a:rPr lang="en-GB"/>
              <a:t>, a </a:t>
            </a:r>
            <a:r>
              <a:rPr lang="en-GB" err="1"/>
              <a:t>gwneud</a:t>
            </a:r>
            <a:r>
              <a:rPr lang="en-GB"/>
              <a:t> </a:t>
            </a:r>
            <a:r>
              <a:rPr lang="en-GB" err="1"/>
              <a:t>amcangyfrifon</a:t>
            </a:r>
            <a:r>
              <a:rPr lang="en-GB"/>
              <a:t> a </a:t>
            </a:r>
            <a:r>
              <a:rPr lang="en-GB" err="1"/>
              <a:t>brasamcaniadau</a:t>
            </a:r>
            <a:r>
              <a:rPr lang="en-GB"/>
              <a:t>.</a:t>
            </a:r>
          </a:p>
          <a:p>
            <a:r>
              <a:rPr lang="en-GB"/>
              <a:t>Mae </a:t>
            </a:r>
            <a:r>
              <a:rPr lang="en-GB" err="1"/>
              <a:t>rhifedd</a:t>
            </a:r>
            <a:r>
              <a:rPr lang="en-GB"/>
              <a:t> </a:t>
            </a:r>
            <a:r>
              <a:rPr lang="en-GB" err="1"/>
              <a:t>yn</a:t>
            </a:r>
            <a:r>
              <a:rPr lang="en-GB"/>
              <a:t> </a:t>
            </a:r>
            <a:r>
              <a:rPr lang="en-GB" err="1"/>
              <a:t>golygu</a:t>
            </a:r>
            <a:r>
              <a:rPr lang="en-GB"/>
              <a:t> </a:t>
            </a:r>
            <a:r>
              <a:rPr lang="en-GB" err="1"/>
              <a:t>mwy</a:t>
            </a:r>
            <a:r>
              <a:rPr lang="en-GB"/>
              <a:t> </a:t>
            </a:r>
            <a:r>
              <a:rPr lang="en-GB" err="1"/>
              <a:t>o'r</a:t>
            </a:r>
            <a:r>
              <a:rPr lang="en-GB"/>
              <a:t> </a:t>
            </a:r>
            <a:r>
              <a:rPr lang="en-GB" err="1"/>
              <a:t>cyfrifiad</a:t>
            </a:r>
            <a:r>
              <a:rPr lang="en-GB"/>
              <a:t> </a:t>
            </a:r>
            <a:r>
              <a:rPr lang="en-GB" err="1"/>
              <a:t>hwnnw</a:t>
            </a:r>
            <a:r>
              <a:rPr lang="en-GB"/>
              <a:t> (</a:t>
            </a:r>
            <a:r>
              <a:rPr lang="en-GB" err="1"/>
              <a:t>ee</a:t>
            </a:r>
            <a:r>
              <a:rPr lang="en-GB"/>
              <a:t> </a:t>
            </a:r>
            <a:r>
              <a:rPr lang="en-GB" err="1"/>
              <a:t>dylai</a:t>
            </a:r>
            <a:r>
              <a:rPr lang="en-GB"/>
              <a:t> </a:t>
            </a:r>
            <a:r>
              <a:rPr lang="en-GB" err="1"/>
              <a:t>gynnwys</a:t>
            </a:r>
            <a:r>
              <a:rPr lang="en-GB"/>
              <a:t> </a:t>
            </a:r>
            <a:r>
              <a:rPr lang="en-GB" err="1"/>
              <a:t>datrys</a:t>
            </a:r>
            <a:r>
              <a:rPr lang="en-GB"/>
              <a:t> </a:t>
            </a:r>
            <a:r>
              <a:rPr lang="en-GB" err="1"/>
              <a:t>problemau</a:t>
            </a:r>
            <a:r>
              <a:rPr lang="en-GB"/>
              <a:t>, </a:t>
            </a:r>
            <a:r>
              <a:rPr lang="en-GB" err="1"/>
              <a:t>gwneud</a:t>
            </a:r>
            <a:r>
              <a:rPr lang="en-GB"/>
              <a:t> </a:t>
            </a:r>
            <a:r>
              <a:rPr lang="en-GB" err="1"/>
              <a:t>penderfyniadau</a:t>
            </a:r>
            <a:r>
              <a:rPr lang="en-GB"/>
              <a:t>, </a:t>
            </a:r>
            <a:r>
              <a:rPr lang="en-GB" err="1"/>
              <a:t>rhesymu</a:t>
            </a:r>
            <a:r>
              <a:rPr lang="en-GB"/>
              <a:t>, </a:t>
            </a:r>
            <a:r>
              <a:rPr lang="en-GB" err="1"/>
              <a:t>dehongli</a:t>
            </a:r>
            <a:r>
              <a:rPr lang="en-GB"/>
              <a:t> data).</a:t>
            </a:r>
          </a:p>
          <a:p>
            <a:r>
              <a:rPr lang="en-GB" err="1"/>
              <a:t>Dylai</a:t>
            </a:r>
            <a:r>
              <a:rPr lang="en-GB"/>
              <a:t> </a:t>
            </a:r>
            <a:r>
              <a:rPr lang="en-GB" err="1"/>
              <a:t>ysgolion</a:t>
            </a:r>
            <a:r>
              <a:rPr lang="en-GB"/>
              <a:t> </a:t>
            </a:r>
            <a:r>
              <a:rPr lang="en-GB" err="1"/>
              <a:t>gynnwys</a:t>
            </a:r>
            <a:r>
              <a:rPr lang="en-GB"/>
              <a:t> </a:t>
            </a:r>
            <a:r>
              <a:rPr lang="en-GB" err="1"/>
              <a:t>rhieni</a:t>
            </a:r>
            <a:r>
              <a:rPr lang="en-GB"/>
              <a:t> </a:t>
            </a:r>
            <a:r>
              <a:rPr lang="en-GB" err="1"/>
              <a:t>drwy</a:t>
            </a:r>
            <a:r>
              <a:rPr lang="en-GB"/>
              <a:t> </a:t>
            </a:r>
            <a:r>
              <a:rPr lang="en-GB" err="1"/>
              <a:t>esbonio</a:t>
            </a:r>
            <a:r>
              <a:rPr lang="en-GB"/>
              <a:t> </a:t>
            </a:r>
            <a:r>
              <a:rPr lang="en-GB" err="1"/>
              <a:t>dulliau</a:t>
            </a:r>
            <a:r>
              <a:rPr lang="en-GB"/>
              <a:t> a </a:t>
            </a:r>
            <a:r>
              <a:rPr lang="en-GB" err="1"/>
              <a:t>nodau</a:t>
            </a:r>
            <a:r>
              <a:rPr lang="en-GB"/>
              <a:t> </a:t>
            </a:r>
            <a:r>
              <a:rPr lang="en-GB" err="1"/>
              <a:t>addysgu</a:t>
            </a:r>
            <a:r>
              <a:rPr lang="en-GB"/>
              <a:t> </a:t>
            </a:r>
            <a:r>
              <a:rPr lang="en-GB" err="1"/>
              <a:t>mathemateg</a:t>
            </a:r>
            <a:r>
              <a:rPr lang="en-GB"/>
              <a:t>. </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vert="horz" lIns="91440" tIns="45720" rIns="91440" bIns="45720" rtlCol="0" anchor="t">
            <a:noAutofit/>
          </a:bodyPr>
          <a:lstStyle/>
          <a:p>
            <a:pPr algn="l" fontAlgn="t">
              <a:buFont typeface="Arial" panose="020B0604020202020204" pitchFamily="34" charset="0"/>
              <a:buChar char="•"/>
            </a:pPr>
            <a:r>
              <a:rPr lang="en-GB" sz="2000" b="0" i="0">
                <a:solidFill>
                  <a:srgbClr val="333333"/>
                </a:solidFill>
                <a:effectLst/>
                <a:latin typeface="Mulish"/>
              </a:rPr>
              <a:t>Adults should be able to count, tell the time, pay for purchases and </a:t>
            </a:r>
            <a:r>
              <a:rPr lang="en-GB" sz="2000">
                <a:solidFill>
                  <a:srgbClr val="333333"/>
                </a:solidFill>
                <a:latin typeface="Mulish"/>
              </a:rPr>
              <a:t>give</a:t>
            </a:r>
            <a:r>
              <a:rPr lang="en-GB" sz="2000" b="0" i="0">
                <a:solidFill>
                  <a:srgbClr val="333333"/>
                </a:solidFill>
                <a:effectLst/>
                <a:latin typeface="Mulish"/>
              </a:rPr>
              <a:t> change, weigh and measure, understand timetables, graphs and charts, and make estimations and approximations.</a:t>
            </a:r>
          </a:p>
          <a:p>
            <a:pPr algn="l" fontAlgn="t">
              <a:buFont typeface="Arial" panose="020B0604020202020204" pitchFamily="34" charset="0"/>
              <a:buChar char="•"/>
            </a:pPr>
            <a:r>
              <a:rPr lang="en-GB" sz="2000">
                <a:solidFill>
                  <a:srgbClr val="333333"/>
                </a:solidFill>
                <a:latin typeface="Mulish"/>
              </a:rPr>
              <a:t>Numeracy means more that computation (</a:t>
            </a:r>
            <a:r>
              <a:rPr lang="en-GB" sz="2000" err="1">
                <a:solidFill>
                  <a:srgbClr val="333333"/>
                </a:solidFill>
                <a:latin typeface="Mulish"/>
              </a:rPr>
              <a:t>eg</a:t>
            </a:r>
            <a:r>
              <a:rPr lang="en-GB" sz="2000">
                <a:solidFill>
                  <a:srgbClr val="333333"/>
                </a:solidFill>
                <a:latin typeface="Mulish"/>
              </a:rPr>
              <a:t> it should include problem solving, decision making, reasoning, interpreting data).</a:t>
            </a:r>
          </a:p>
          <a:p>
            <a:pPr algn="l" fontAlgn="t">
              <a:buFont typeface="Arial" panose="020B0604020202020204" pitchFamily="34" charset="0"/>
              <a:buChar char="•"/>
            </a:pPr>
            <a:r>
              <a:rPr lang="en-GB" sz="2000" b="0" i="0">
                <a:solidFill>
                  <a:srgbClr val="333333"/>
                </a:solidFill>
                <a:effectLst/>
                <a:latin typeface="Mulish"/>
              </a:rPr>
              <a:t>Schools should involve parents by explaining the methods and </a:t>
            </a:r>
            <a:r>
              <a:rPr lang="en-GB" sz="2000">
                <a:solidFill>
                  <a:srgbClr val="333333"/>
                </a:solidFill>
                <a:latin typeface="Mulish"/>
              </a:rPr>
              <a:t>aims</a:t>
            </a:r>
            <a:r>
              <a:rPr lang="en-GB" sz="2000" b="0" i="0">
                <a:solidFill>
                  <a:srgbClr val="333333"/>
                </a:solidFill>
                <a:effectLst/>
                <a:latin typeface="Mulish"/>
              </a:rPr>
              <a:t> of mathematics teaching. </a:t>
            </a: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966" y="5301208"/>
            <a:ext cx="1462686" cy="1462686"/>
          </a:xfrm>
          <a:prstGeom prst="rect">
            <a:avLst/>
          </a:prstGeom>
        </p:spPr>
      </p:pic>
    </p:spTree>
    <p:extLst>
      <p:ext uri="{BB962C8B-B14F-4D97-AF65-F5344CB8AC3E}">
        <p14:creationId xmlns:p14="http://schemas.microsoft.com/office/powerpoint/2010/main" val="44904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Rhai</a:t>
            </a:r>
            <a:r>
              <a:rPr lang="en-GB" sz="3200"/>
              <a:t> </a:t>
            </a:r>
            <a:r>
              <a:rPr lang="en-GB" sz="3200" err="1"/>
              <a:t>argymhellion</a:t>
            </a:r>
            <a:br>
              <a:rPr lang="en-GB" sz="3200"/>
            </a:br>
            <a:r>
              <a:rPr lang="en-GB" sz="3200"/>
              <a:t>Some recommendations </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a:bodyPr>
          <a:lstStyle/>
          <a:p>
            <a:r>
              <a:rPr lang="en-GB" sz="2400"/>
              <a:t>Ni </a:t>
            </a:r>
            <a:r>
              <a:rPr lang="en-GB" sz="2400" err="1"/>
              <a:t>ddylai</a:t>
            </a:r>
            <a:r>
              <a:rPr lang="en-GB" sz="2400"/>
              <a:t> </a:t>
            </a:r>
            <a:r>
              <a:rPr lang="en-GB" sz="2400" err="1"/>
              <a:t>athrawon</a:t>
            </a:r>
            <a:r>
              <a:rPr lang="en-GB" sz="2400"/>
              <a:t> </a:t>
            </a:r>
            <a:r>
              <a:rPr lang="en-GB" sz="2400" err="1"/>
              <a:t>ddisgwyl</a:t>
            </a:r>
            <a:r>
              <a:rPr lang="en-GB" sz="2400"/>
              <a:t> I </a:t>
            </a:r>
            <a:r>
              <a:rPr lang="en-GB" sz="2400" err="1"/>
              <a:t>ddisgyblion</a:t>
            </a:r>
            <a:r>
              <a:rPr lang="en-GB" sz="2400"/>
              <a:t> gofio </a:t>
            </a:r>
            <a:r>
              <a:rPr lang="en-GB" sz="2400" err="1"/>
              <a:t>pethau</a:t>
            </a:r>
            <a:r>
              <a:rPr lang="en-GB" sz="2400"/>
              <a:t> </a:t>
            </a:r>
            <a:r>
              <a:rPr lang="en-GB" sz="2400" err="1"/>
              <a:t>heb</a:t>
            </a:r>
            <a:r>
              <a:rPr lang="en-GB" sz="2400"/>
              <a:t> </a:t>
            </a:r>
            <a:r>
              <a:rPr lang="en-GB" sz="2400" err="1"/>
              <a:t>eu</a:t>
            </a:r>
            <a:r>
              <a:rPr lang="en-GB" sz="2400"/>
              <a:t> </a:t>
            </a:r>
            <a:r>
              <a:rPr lang="en-GB" sz="2400" err="1"/>
              <a:t>deall</a:t>
            </a:r>
            <a:r>
              <a:rPr lang="en-GB" sz="2400"/>
              <a:t>.</a:t>
            </a:r>
          </a:p>
          <a:p>
            <a:r>
              <a:rPr lang="en-GB" sz="2400"/>
              <a:t>Ni </a:t>
            </a:r>
            <a:r>
              <a:rPr lang="en-GB" sz="2400" err="1"/>
              <a:t>ddylid</a:t>
            </a:r>
            <a:r>
              <a:rPr lang="en-GB" sz="2400"/>
              <a:t> </a:t>
            </a:r>
            <a:r>
              <a:rPr lang="en-GB" sz="2400" err="1"/>
              <a:t>gadael</a:t>
            </a:r>
            <a:r>
              <a:rPr lang="en-GB" sz="2400"/>
              <a:t> i </a:t>
            </a:r>
            <a:r>
              <a:rPr lang="en-GB" sz="2400" err="1"/>
              <a:t>ddisgyblion</a:t>
            </a:r>
            <a:r>
              <a:rPr lang="en-GB" sz="2400"/>
              <a:t> </a:t>
            </a:r>
            <a:r>
              <a:rPr lang="en-GB" sz="2400" err="1"/>
              <a:t>brofi</a:t>
            </a:r>
            <a:r>
              <a:rPr lang="en-GB" sz="2400"/>
              <a:t> </a:t>
            </a:r>
            <a:r>
              <a:rPr lang="en-GB" sz="2400" err="1"/>
              <a:t>methiant</a:t>
            </a:r>
            <a:r>
              <a:rPr lang="en-GB" sz="2400"/>
              <a:t> </a:t>
            </a:r>
            <a:r>
              <a:rPr lang="en-GB" sz="2400" err="1"/>
              <a:t>dro</a:t>
            </a:r>
            <a:r>
              <a:rPr lang="en-GB" sz="2400"/>
              <a:t> </a:t>
            </a:r>
            <a:r>
              <a:rPr lang="en-GB" sz="2400" err="1"/>
              <a:t>ar</a:t>
            </a:r>
            <a:r>
              <a:rPr lang="en-GB" sz="2400"/>
              <a:t> </a:t>
            </a:r>
            <a:r>
              <a:rPr lang="en-GB" sz="2400" err="1"/>
              <a:t>ôl</a:t>
            </a:r>
            <a:r>
              <a:rPr lang="en-GB" sz="2400"/>
              <a:t> </a:t>
            </a:r>
            <a:r>
              <a:rPr lang="en-GB" sz="2400" err="1"/>
              <a:t>tro</a:t>
            </a:r>
            <a:r>
              <a:rPr lang="en-GB" sz="2400"/>
              <a:t>.</a:t>
            </a:r>
          </a:p>
          <a:p>
            <a:r>
              <a:rPr lang="en-GB" sz="2400"/>
              <a:t>I </a:t>
            </a:r>
            <a:r>
              <a:rPr lang="en-GB" sz="2400" err="1"/>
              <a:t>lwyddo</a:t>
            </a:r>
            <a:r>
              <a:rPr lang="en-GB" sz="2400"/>
              <a:t> </a:t>
            </a:r>
            <a:r>
              <a:rPr lang="en-GB" sz="2400" err="1"/>
              <a:t>mewn</a:t>
            </a:r>
            <a:r>
              <a:rPr lang="en-GB" sz="2400"/>
              <a:t> </a:t>
            </a:r>
            <a:r>
              <a:rPr lang="en-GB" sz="2400" err="1"/>
              <a:t>mathemateg</a:t>
            </a:r>
            <a:r>
              <a:rPr lang="en-GB" sz="2400"/>
              <a:t> </a:t>
            </a:r>
            <a:r>
              <a:rPr lang="en-GB" sz="2400" err="1"/>
              <a:t>mae</a:t>
            </a:r>
            <a:r>
              <a:rPr lang="en-GB" sz="2400"/>
              <a:t> </a:t>
            </a:r>
            <a:r>
              <a:rPr lang="en-GB" sz="2400" err="1"/>
              <a:t>angen</a:t>
            </a:r>
            <a:r>
              <a:rPr lang="en-GB" sz="2400"/>
              <a:t> Gwaith called a </a:t>
            </a:r>
            <a:r>
              <a:rPr lang="en-GB" sz="2400" err="1"/>
              <a:t>llawer</a:t>
            </a:r>
            <a:r>
              <a:rPr lang="en-GB" sz="2400"/>
              <a:t> o </a:t>
            </a:r>
            <a:r>
              <a:rPr lang="en-GB" sz="2400" err="1"/>
              <a:t>ymarfer</a:t>
            </a:r>
            <a:r>
              <a:rPr lang="en-GB" sz="2400"/>
              <a:t>. </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Autofit/>
          </a:bodyPr>
          <a:lstStyle/>
          <a:p>
            <a:pPr algn="l" fontAlgn="t">
              <a:buFont typeface="Arial" panose="020B0604020202020204" pitchFamily="34" charset="0"/>
              <a:buChar char="•"/>
            </a:pPr>
            <a:r>
              <a:rPr lang="en-GB" sz="2400" b="0" i="0">
                <a:solidFill>
                  <a:srgbClr val="333333"/>
                </a:solidFill>
                <a:effectLst/>
                <a:latin typeface="Mulish"/>
              </a:rPr>
              <a:t>Teachers should not expect pupils to commit things to memory without understanding.</a:t>
            </a:r>
          </a:p>
          <a:p>
            <a:pPr algn="l" fontAlgn="t">
              <a:buFont typeface="Arial" panose="020B0604020202020204" pitchFamily="34" charset="0"/>
              <a:buChar char="•"/>
            </a:pPr>
            <a:r>
              <a:rPr lang="en-GB" sz="2400">
                <a:solidFill>
                  <a:srgbClr val="333333"/>
                </a:solidFill>
                <a:latin typeface="Mulish"/>
              </a:rPr>
              <a:t>Pupils should not be allowed to experience repeated failure.</a:t>
            </a:r>
          </a:p>
          <a:p>
            <a:pPr algn="l" fontAlgn="t">
              <a:buFont typeface="Arial" panose="020B0604020202020204" pitchFamily="34" charset="0"/>
              <a:buChar char="•"/>
            </a:pPr>
            <a:r>
              <a:rPr lang="en-GB" sz="2400" b="0" i="0">
                <a:solidFill>
                  <a:srgbClr val="333333"/>
                </a:solidFill>
                <a:effectLst/>
                <a:latin typeface="Mulish"/>
              </a:rPr>
              <a:t>Math</a:t>
            </a:r>
            <a:r>
              <a:rPr lang="en-GB" sz="2400">
                <a:solidFill>
                  <a:srgbClr val="333333"/>
                </a:solidFill>
                <a:latin typeface="Mulish"/>
              </a:rPr>
              <a:t>s requires hard work and much practice.</a:t>
            </a:r>
            <a:endParaRPr lang="en-GB" sz="2400" b="0" i="0">
              <a:solidFill>
                <a:srgbClr val="333333"/>
              </a:solidFill>
              <a:effectLst/>
              <a:latin typeface="Mulish"/>
            </a:endParaRP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966" y="5301208"/>
            <a:ext cx="1462686" cy="1462686"/>
          </a:xfrm>
          <a:prstGeom prst="rect">
            <a:avLst/>
          </a:prstGeom>
        </p:spPr>
      </p:pic>
    </p:spTree>
    <p:extLst>
      <p:ext uri="{BB962C8B-B14F-4D97-AF65-F5344CB8AC3E}">
        <p14:creationId xmlns:p14="http://schemas.microsoft.com/office/powerpoint/2010/main" val="3984524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Trafodwch</a:t>
            </a:r>
            <a:r>
              <a:rPr lang="en-GB" sz="3200"/>
              <a:t> </a:t>
            </a:r>
            <a:r>
              <a:rPr lang="en-GB" sz="3200" err="1"/>
              <a:t>mewn</a:t>
            </a:r>
            <a:r>
              <a:rPr lang="en-GB" sz="3200"/>
              <a:t> </a:t>
            </a:r>
            <a:r>
              <a:rPr lang="en-GB" sz="3200" err="1"/>
              <a:t>parau</a:t>
            </a:r>
            <a:br>
              <a:rPr lang="en-GB" sz="3200"/>
            </a:br>
            <a:r>
              <a:rPr lang="en-GB" sz="3200"/>
              <a:t>Discuss in pairs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1979" y="1417638"/>
            <a:ext cx="4038600" cy="4525963"/>
          </a:xfrm>
        </p:spPr>
        <p:txBody>
          <a:bodyPr>
            <a:normAutofit fontScale="92500" lnSpcReduction="20000"/>
          </a:bodyPr>
          <a:lstStyle/>
          <a:p>
            <a:pPr marL="0" indent="0">
              <a:buNone/>
            </a:pPr>
            <a:r>
              <a:rPr lang="en-GB" sz="2400" err="1"/>
              <a:t>Dylai’r</a:t>
            </a:r>
            <a:r>
              <a:rPr lang="en-GB" sz="2400"/>
              <a:t> </a:t>
            </a:r>
            <a:r>
              <a:rPr lang="en-GB" sz="2400" err="1"/>
              <a:t>cwricwlm</a:t>
            </a:r>
            <a:r>
              <a:rPr lang="en-GB" sz="2400"/>
              <a:t> </a:t>
            </a:r>
            <a:r>
              <a:rPr lang="en-GB" sz="2400" err="1"/>
              <a:t>mathemateg</a:t>
            </a:r>
            <a:r>
              <a:rPr lang="en-GB" sz="2400"/>
              <a:t>:</a:t>
            </a:r>
          </a:p>
          <a:p>
            <a:r>
              <a:rPr lang="en-GB" sz="2400" err="1"/>
              <a:t>Gyfoethogi</a:t>
            </a:r>
            <a:r>
              <a:rPr lang="en-GB" sz="2400"/>
              <a:t> </a:t>
            </a:r>
            <a:r>
              <a:rPr lang="en-GB" sz="2400" err="1"/>
              <a:t>profiadau</a:t>
            </a:r>
            <a:r>
              <a:rPr lang="en-GB" sz="2400"/>
              <a:t> </a:t>
            </a:r>
            <a:r>
              <a:rPr lang="en-GB" sz="2400" err="1"/>
              <a:t>dysgu</a:t>
            </a:r>
            <a:r>
              <a:rPr lang="en-GB" sz="2400"/>
              <a:t> plant</a:t>
            </a:r>
          </a:p>
          <a:p>
            <a:r>
              <a:rPr lang="en-GB" sz="2400"/>
              <a:t>Eu </a:t>
            </a:r>
            <a:r>
              <a:rPr lang="en-GB" sz="2400" err="1"/>
              <a:t>darparu</a:t>
            </a:r>
            <a:r>
              <a:rPr lang="en-GB" sz="2400"/>
              <a:t> gyda </a:t>
            </a:r>
            <a:r>
              <a:rPr lang="en-GB" sz="2400" err="1"/>
              <a:t>ffyrdd</a:t>
            </a:r>
            <a:r>
              <a:rPr lang="en-GB" sz="2400"/>
              <a:t> o </a:t>
            </a:r>
            <a:r>
              <a:rPr lang="en-GB" sz="2400" err="1"/>
              <a:t>ymchwilio</a:t>
            </a:r>
            <a:r>
              <a:rPr lang="en-GB" sz="2400"/>
              <a:t> a </a:t>
            </a:r>
            <a:r>
              <a:rPr lang="en-GB" sz="2400" err="1"/>
              <a:t>deall</a:t>
            </a:r>
            <a:r>
              <a:rPr lang="en-GB" sz="2400"/>
              <a:t> </a:t>
            </a:r>
            <a:r>
              <a:rPr lang="en-GB" sz="2400" err="1"/>
              <a:t>eu</a:t>
            </a:r>
            <a:r>
              <a:rPr lang="en-GB" sz="2400"/>
              <a:t> </a:t>
            </a:r>
            <a:r>
              <a:rPr lang="en-GB" sz="2400" err="1"/>
              <a:t>hamgylchedd</a:t>
            </a:r>
            <a:endParaRPr lang="en-GB" sz="2400"/>
          </a:p>
          <a:p>
            <a:r>
              <a:rPr lang="en-GB" sz="2400" err="1"/>
              <a:t>Ddatblygu</a:t>
            </a:r>
            <a:r>
              <a:rPr lang="en-GB" sz="2400"/>
              <a:t> </a:t>
            </a:r>
            <a:r>
              <a:rPr lang="en-GB" sz="2400" err="1"/>
              <a:t>pŵerau</a:t>
            </a:r>
            <a:r>
              <a:rPr lang="en-GB" sz="2400"/>
              <a:t> </a:t>
            </a:r>
            <a:r>
              <a:rPr lang="en-GB" sz="2400" err="1"/>
              <a:t>meddwl</a:t>
            </a:r>
            <a:r>
              <a:rPr lang="en-GB" sz="2400"/>
              <a:t> </a:t>
            </a:r>
            <a:r>
              <a:rPr lang="en-GB" sz="2400" err="1"/>
              <a:t>yn</a:t>
            </a:r>
            <a:r>
              <a:rPr lang="en-GB" sz="2400"/>
              <a:t> </a:t>
            </a:r>
            <a:r>
              <a:rPr lang="en-GB" sz="2400" err="1"/>
              <a:t>rhesymegol</a:t>
            </a:r>
            <a:r>
              <a:rPr lang="en-GB" sz="2400"/>
              <a:t> a </a:t>
            </a:r>
            <a:r>
              <a:rPr lang="en-GB" sz="2400" err="1"/>
              <a:t>rhesymu</a:t>
            </a:r>
            <a:endParaRPr lang="en-GB" sz="2400"/>
          </a:p>
          <a:p>
            <a:r>
              <a:rPr lang="en-GB" sz="2400" err="1"/>
              <a:t>Sicrhau</a:t>
            </a:r>
            <a:r>
              <a:rPr lang="en-GB" sz="2400"/>
              <a:t> bod </a:t>
            </a:r>
            <a:r>
              <a:rPr lang="en-GB" sz="2400" err="1"/>
              <a:t>ganddynt</a:t>
            </a:r>
            <a:r>
              <a:rPr lang="en-GB" sz="2400"/>
              <a:t> y </a:t>
            </a:r>
            <a:r>
              <a:rPr lang="en-GB" sz="2400" err="1"/>
              <a:t>sgiliau</a:t>
            </a:r>
            <a:r>
              <a:rPr lang="en-GB" sz="2400"/>
              <a:t> </a:t>
            </a:r>
            <a:r>
              <a:rPr lang="en-GB" sz="2400" err="1"/>
              <a:t>rhifyddol</a:t>
            </a:r>
            <a:r>
              <a:rPr lang="en-GB" sz="2400"/>
              <a:t> a </a:t>
            </a:r>
            <a:r>
              <a:rPr lang="en-GB" sz="2400" err="1"/>
              <a:t>fydd</a:t>
            </a:r>
            <a:r>
              <a:rPr lang="en-GB" sz="2400"/>
              <a:t> </a:t>
            </a:r>
            <a:r>
              <a:rPr lang="en-GB" sz="2400" err="1"/>
              <a:t>yn</a:t>
            </a:r>
            <a:r>
              <a:rPr lang="en-GB" sz="2400"/>
              <a:t> </a:t>
            </a:r>
            <a:r>
              <a:rPr lang="en-GB" sz="2400" err="1"/>
              <a:t>arf</a:t>
            </a:r>
            <a:r>
              <a:rPr lang="en-GB" sz="2400"/>
              <a:t> </a:t>
            </a:r>
            <a:r>
              <a:rPr lang="en-GB" sz="2400" err="1"/>
              <a:t>pwerus</a:t>
            </a:r>
            <a:r>
              <a:rPr lang="en-GB" sz="2400"/>
              <a:t> </a:t>
            </a:r>
            <a:r>
              <a:rPr lang="en-GB" sz="2400" err="1"/>
              <a:t>ar</a:t>
            </a:r>
            <a:r>
              <a:rPr lang="en-GB" sz="2400"/>
              <a:t> </a:t>
            </a:r>
            <a:r>
              <a:rPr lang="en-GB" sz="2400" err="1"/>
              <a:t>gyfer</a:t>
            </a:r>
            <a:r>
              <a:rPr lang="en-GB" sz="2400"/>
              <a:t> </a:t>
            </a:r>
            <a:r>
              <a:rPr lang="en-GB" sz="2400" err="1"/>
              <a:t>gwaith</a:t>
            </a:r>
            <a:r>
              <a:rPr lang="en-GB" sz="2400"/>
              <a:t> ac </a:t>
            </a:r>
            <a:r>
              <a:rPr lang="en-GB" sz="2400" err="1"/>
              <a:t>astudiaeth</a:t>
            </a:r>
            <a:r>
              <a:rPr lang="en-GB" sz="2400"/>
              <a:t> </a:t>
            </a:r>
            <a:r>
              <a:rPr lang="en-GB" sz="2400" err="1"/>
              <a:t>yn</a:t>
            </a:r>
            <a:r>
              <a:rPr lang="en-GB" sz="2400"/>
              <a:t> y </a:t>
            </a:r>
            <a:r>
              <a:rPr lang="en-GB" sz="2400" err="1"/>
              <a:t>dyfodol</a:t>
            </a:r>
            <a:endParaRPr lang="en-GB" sz="2400"/>
          </a:p>
          <a:p>
            <a:r>
              <a:rPr lang="en-GB" sz="2400" err="1"/>
              <a:t>Gynnwys</a:t>
            </a:r>
            <a:r>
              <a:rPr lang="en-GB" sz="2400"/>
              <a:t> </a:t>
            </a:r>
            <a:r>
              <a:rPr lang="en-GB" sz="2400" err="1"/>
              <a:t>gwaith</a:t>
            </a:r>
            <a:r>
              <a:rPr lang="en-GB" sz="2400"/>
              <a:t> </a:t>
            </a:r>
            <a:r>
              <a:rPr lang="en-GB" sz="2400" err="1"/>
              <a:t>ymarferol</a:t>
            </a:r>
            <a:r>
              <a:rPr lang="en-GB" sz="2400"/>
              <a:t> </a:t>
            </a:r>
            <a:r>
              <a:rPr lang="en-GB" sz="2400" err="1"/>
              <a:t>cyson</a:t>
            </a:r>
            <a:r>
              <a:rPr lang="en-GB" sz="2400"/>
              <a:t> </a:t>
            </a:r>
            <a:r>
              <a:rPr lang="en-GB" sz="2400" err="1"/>
              <a:t>trwy</a:t>
            </a:r>
            <a:r>
              <a:rPr lang="en-GB" sz="2400"/>
              <a:t> </a:t>
            </a:r>
            <a:r>
              <a:rPr lang="en-GB" sz="2400" err="1"/>
              <a:t>gydol</a:t>
            </a:r>
            <a:r>
              <a:rPr lang="en-GB" sz="2400"/>
              <a:t> y </a:t>
            </a:r>
            <a:r>
              <a:rPr lang="en-GB" sz="2400" err="1"/>
              <a:t>blynyddoedd</a:t>
            </a:r>
            <a:r>
              <a:rPr lang="en-GB" sz="2400"/>
              <a:t> </a:t>
            </a:r>
            <a:r>
              <a:rPr lang="en-GB" sz="2400" err="1"/>
              <a:t>cynradd</a:t>
            </a:r>
            <a:endParaRPr lang="en-GB" sz="2400"/>
          </a:p>
          <a:p>
            <a:endParaRPr lang="en-GB" sz="240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817652" y="1340768"/>
            <a:ext cx="4038600" cy="4525963"/>
          </a:xfrm>
        </p:spPr>
        <p:txBody>
          <a:bodyPr>
            <a:noAutofit/>
          </a:bodyPr>
          <a:lstStyle/>
          <a:p>
            <a:pPr algn="l" fontAlgn="t">
              <a:buFont typeface="Arial" panose="020B0604020202020204" pitchFamily="34" charset="0"/>
              <a:buChar char="•"/>
            </a:pPr>
            <a:r>
              <a:rPr lang="en-GB" sz="2000" b="0" i="0">
                <a:solidFill>
                  <a:srgbClr val="333333"/>
                </a:solidFill>
                <a:effectLst/>
                <a:latin typeface="Mulish"/>
              </a:rPr>
              <a:t>The mathematics curriculum should:</a:t>
            </a:r>
          </a:p>
          <a:p>
            <a:pPr algn="l" fontAlgn="t">
              <a:buFont typeface="Arial" panose="020B0604020202020204" pitchFamily="34" charset="0"/>
              <a:buChar char="•"/>
            </a:pPr>
            <a:r>
              <a:rPr lang="en-GB" sz="2000">
                <a:solidFill>
                  <a:srgbClr val="333333"/>
                </a:solidFill>
                <a:latin typeface="Mulish"/>
              </a:rPr>
              <a:t>Enrich children’s learning experiences</a:t>
            </a:r>
          </a:p>
          <a:p>
            <a:pPr algn="l" fontAlgn="t">
              <a:buFont typeface="Arial" panose="020B0604020202020204" pitchFamily="34" charset="0"/>
              <a:buChar char="•"/>
            </a:pPr>
            <a:r>
              <a:rPr lang="en-GB" sz="2000" b="0" i="0">
                <a:solidFill>
                  <a:srgbClr val="333333"/>
                </a:solidFill>
                <a:effectLst/>
                <a:latin typeface="Mulish"/>
              </a:rPr>
              <a:t>Provide them with the means of exploring and understanding their env</a:t>
            </a:r>
            <a:r>
              <a:rPr lang="en-GB" sz="2000">
                <a:solidFill>
                  <a:srgbClr val="333333"/>
                </a:solidFill>
                <a:latin typeface="Mulish"/>
              </a:rPr>
              <a:t>ironment</a:t>
            </a:r>
          </a:p>
          <a:p>
            <a:pPr algn="l" fontAlgn="t">
              <a:buFont typeface="Arial" panose="020B0604020202020204" pitchFamily="34" charset="0"/>
              <a:buChar char="•"/>
            </a:pPr>
            <a:r>
              <a:rPr lang="en-GB" sz="2000" b="0" i="0">
                <a:solidFill>
                  <a:srgbClr val="333333"/>
                </a:solidFill>
                <a:effectLst/>
                <a:latin typeface="Mulish"/>
              </a:rPr>
              <a:t>Develop their powers of logical through and reasoning</a:t>
            </a:r>
          </a:p>
          <a:p>
            <a:pPr algn="l" fontAlgn="t">
              <a:buFont typeface="Arial" panose="020B0604020202020204" pitchFamily="34" charset="0"/>
              <a:buChar char="•"/>
            </a:pPr>
            <a:r>
              <a:rPr lang="en-GB" sz="2000">
                <a:solidFill>
                  <a:srgbClr val="333333"/>
                </a:solidFill>
                <a:latin typeface="Mulish"/>
              </a:rPr>
              <a:t>Equip them with the numerical skills which will be a powerful tool for later work and study</a:t>
            </a:r>
          </a:p>
          <a:p>
            <a:pPr algn="l" fontAlgn="t">
              <a:buFont typeface="Arial" panose="020B0604020202020204" pitchFamily="34" charset="0"/>
              <a:buChar char="•"/>
            </a:pPr>
            <a:r>
              <a:rPr lang="en-GB" sz="2000" b="0" i="0">
                <a:solidFill>
                  <a:srgbClr val="333333"/>
                </a:solidFill>
                <a:effectLst/>
                <a:latin typeface="Mulish"/>
              </a:rPr>
              <a:t>Include regular practical work throughout primary years </a:t>
            </a:r>
          </a:p>
        </p:txBody>
      </p:sp>
      <p:pic>
        <p:nvPicPr>
          <p:cNvPr id="7" name="Picture 6" descr="A group of folders with papers and a pen&#10;&#10;Description automatically generated">
            <a:extLst>
              <a:ext uri="{FF2B5EF4-FFF2-40B4-BE49-F238E27FC236}">
                <a16:creationId xmlns:a16="http://schemas.microsoft.com/office/drawing/2014/main" id="{070D4EE8-65A3-891D-C8EF-09E00300CC3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19872" y="5380213"/>
            <a:ext cx="1462686" cy="1462686"/>
          </a:xfrm>
          <a:prstGeom prst="rect">
            <a:avLst/>
          </a:prstGeom>
        </p:spPr>
      </p:pic>
    </p:spTree>
    <p:extLst>
      <p:ext uri="{BB962C8B-B14F-4D97-AF65-F5344CB8AC3E}">
        <p14:creationId xmlns:p14="http://schemas.microsoft.com/office/powerpoint/2010/main" val="3295341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3200" err="1"/>
              <a:t>Effaith</a:t>
            </a:r>
            <a:r>
              <a:rPr lang="en-GB" sz="3200"/>
              <a:t> </a:t>
            </a:r>
            <a:r>
              <a:rPr lang="en-GB" sz="3200" err="1"/>
              <a:t>adroddiad</a:t>
            </a:r>
            <a:r>
              <a:rPr lang="en-GB" sz="3200"/>
              <a:t> </a:t>
            </a:r>
            <a:r>
              <a:rPr lang="en-GB" sz="3200" err="1"/>
              <a:t>Cockroft</a:t>
            </a:r>
            <a:br>
              <a:rPr lang="en-GB" sz="3200"/>
            </a:br>
            <a:r>
              <a:rPr lang="en-GB" sz="3200"/>
              <a:t>Impact of the </a:t>
            </a:r>
            <a:r>
              <a:rPr lang="en-GB" sz="3200" err="1"/>
              <a:t>Cockroft</a:t>
            </a:r>
            <a:r>
              <a:rPr lang="en-GB" sz="3200"/>
              <a:t> report</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2565" y="1628800"/>
            <a:ext cx="4038600" cy="4525963"/>
          </a:xfrm>
        </p:spPr>
        <p:txBody>
          <a:bodyPr>
            <a:normAutofit fontScale="85000" lnSpcReduction="10000"/>
          </a:bodyPr>
          <a:lstStyle/>
          <a:p>
            <a:r>
              <a:rPr lang="en-GB" sz="2400" err="1"/>
              <a:t>Cefnogaeth</a:t>
            </a:r>
            <a:r>
              <a:rPr lang="en-GB" sz="2400"/>
              <a:t> </a:t>
            </a:r>
            <a:r>
              <a:rPr lang="en-GB" sz="2400" err="1"/>
              <a:t>gref</a:t>
            </a:r>
            <a:r>
              <a:rPr lang="en-GB" sz="2400"/>
              <a:t> </a:t>
            </a:r>
            <a:r>
              <a:rPr lang="en-GB" sz="2400" err="1"/>
              <a:t>i</a:t>
            </a:r>
            <a:r>
              <a:rPr lang="en-GB" sz="2400"/>
              <a:t> </a:t>
            </a:r>
            <a:r>
              <a:rPr lang="en-GB" sz="2400" err="1"/>
              <a:t>ganlyniadau'r</a:t>
            </a:r>
            <a:r>
              <a:rPr lang="en-GB" sz="2400"/>
              <a:t> </a:t>
            </a:r>
            <a:r>
              <a:rPr lang="en-GB" sz="2400" err="1"/>
              <a:t>adroddiad</a:t>
            </a:r>
            <a:endParaRPr lang="en-GB" sz="2400"/>
          </a:p>
          <a:p>
            <a:r>
              <a:rPr lang="en-GB" sz="2400" err="1"/>
              <a:t>Roedd</a:t>
            </a:r>
            <a:r>
              <a:rPr lang="en-GB" sz="2400"/>
              <a:t> </a:t>
            </a:r>
            <a:r>
              <a:rPr lang="en-GB" sz="2400" err="1"/>
              <a:t>gweithredu'n</a:t>
            </a:r>
            <a:r>
              <a:rPr lang="en-GB" sz="2400"/>
              <a:t> </a:t>
            </a:r>
            <a:r>
              <a:rPr lang="en-GB" sz="2400" err="1"/>
              <a:t>llawn</a:t>
            </a:r>
            <a:r>
              <a:rPr lang="en-GB" sz="2400"/>
              <a:t> </a:t>
            </a:r>
            <a:r>
              <a:rPr lang="en-GB" sz="2400" err="1"/>
              <a:t>yn</a:t>
            </a:r>
            <a:r>
              <a:rPr lang="en-GB" sz="2400"/>
              <a:t> </a:t>
            </a:r>
            <a:r>
              <a:rPr lang="en-GB" sz="2400" err="1"/>
              <a:t>anodd</a:t>
            </a:r>
            <a:r>
              <a:rPr lang="en-GB" sz="2400"/>
              <a:t> </a:t>
            </a:r>
            <a:r>
              <a:rPr lang="en-GB" sz="2400" err="1"/>
              <a:t>ei</a:t>
            </a:r>
            <a:r>
              <a:rPr lang="en-GB" sz="2400"/>
              <a:t> </a:t>
            </a:r>
            <a:r>
              <a:rPr lang="en-GB" sz="2400" err="1"/>
              <a:t>gyflawni</a:t>
            </a:r>
            <a:r>
              <a:rPr lang="en-GB" sz="2400"/>
              <a:t> </a:t>
            </a:r>
            <a:r>
              <a:rPr lang="en-GB" sz="2400" err="1"/>
              <a:t>oherwydd</a:t>
            </a:r>
            <a:r>
              <a:rPr lang="en-GB" sz="2400"/>
              <a:t> </a:t>
            </a:r>
            <a:r>
              <a:rPr lang="en-GB" sz="2400" err="1"/>
              <a:t>diffyg</a:t>
            </a:r>
            <a:r>
              <a:rPr lang="en-GB" sz="2400"/>
              <a:t> </a:t>
            </a:r>
            <a:r>
              <a:rPr lang="en-GB" sz="2400" err="1"/>
              <a:t>adnoddau</a:t>
            </a:r>
            <a:r>
              <a:rPr lang="en-GB" sz="2400"/>
              <a:t> ac </a:t>
            </a:r>
            <a:r>
              <a:rPr lang="en-GB" sz="2400" err="1"/>
              <a:t>arbenigedd</a:t>
            </a:r>
            <a:endParaRPr lang="en-GB" sz="2400"/>
          </a:p>
          <a:p>
            <a:r>
              <a:rPr lang="en-GB" sz="2400" err="1"/>
              <a:t>Adroddiad</a:t>
            </a:r>
            <a:r>
              <a:rPr lang="en-GB" sz="2400"/>
              <a:t> </a:t>
            </a:r>
            <a:r>
              <a:rPr lang="en-GB" sz="2400" err="1"/>
              <a:t>i</a:t>
            </a:r>
            <a:r>
              <a:rPr lang="en-GB" sz="2400"/>
              <a:t> </a:t>
            </a:r>
            <a:r>
              <a:rPr lang="en-GB" sz="2400" err="1"/>
              <a:t>lawer</a:t>
            </a:r>
            <a:r>
              <a:rPr lang="en-GB" sz="2400"/>
              <a:t> </a:t>
            </a:r>
            <a:r>
              <a:rPr lang="en-GB" sz="2400" err="1"/>
              <a:t>yn</a:t>
            </a:r>
            <a:r>
              <a:rPr lang="en-GB" sz="2400"/>
              <a:t> </a:t>
            </a:r>
            <a:r>
              <a:rPr lang="en-GB" sz="2400" err="1"/>
              <a:t>parhau</a:t>
            </a:r>
            <a:r>
              <a:rPr lang="en-GB" sz="2400"/>
              <a:t> </a:t>
            </a:r>
            <a:r>
              <a:rPr lang="en-GB" sz="2400" err="1"/>
              <a:t>i</a:t>
            </a:r>
            <a:r>
              <a:rPr lang="en-GB" sz="2400"/>
              <a:t> </a:t>
            </a:r>
            <a:r>
              <a:rPr lang="en-GB" sz="2400" err="1"/>
              <a:t>fod</a:t>
            </a:r>
            <a:r>
              <a:rPr lang="en-GB" sz="2400"/>
              <a:t> </a:t>
            </a:r>
            <a:r>
              <a:rPr lang="en-GB" sz="2400" err="1"/>
              <a:t>yn</a:t>
            </a:r>
            <a:r>
              <a:rPr lang="en-GB" sz="2400"/>
              <a:t> </a:t>
            </a:r>
            <a:r>
              <a:rPr lang="en-GB" sz="2400" err="1"/>
              <a:t>eithaf</a:t>
            </a:r>
            <a:r>
              <a:rPr lang="en-GB" sz="2400"/>
              <a:t> </a:t>
            </a:r>
            <a:r>
              <a:rPr lang="en-GB" sz="2400" err="1"/>
              <a:t>cyfoes</a:t>
            </a:r>
            <a:endParaRPr lang="en-GB" sz="2400"/>
          </a:p>
          <a:p>
            <a:r>
              <a:rPr lang="en-GB" sz="2400"/>
              <a:t>Mae </a:t>
            </a:r>
            <a:r>
              <a:rPr lang="en-GB" sz="2400" err="1"/>
              <a:t>negeseuon</a:t>
            </a:r>
            <a:r>
              <a:rPr lang="en-GB" sz="2400"/>
              <a:t> </a:t>
            </a:r>
            <a:r>
              <a:rPr lang="en-GB" sz="2400" err="1"/>
              <a:t>allweddol</a:t>
            </a:r>
            <a:r>
              <a:rPr lang="en-GB" sz="2400"/>
              <a:t> </a:t>
            </a:r>
            <a:r>
              <a:rPr lang="en-GB" sz="2400" err="1"/>
              <a:t>o'r</a:t>
            </a:r>
            <a:r>
              <a:rPr lang="en-GB" sz="2400"/>
              <a:t> </a:t>
            </a:r>
            <a:r>
              <a:rPr lang="en-GB" sz="2400" err="1"/>
              <a:t>adroddiad</a:t>
            </a:r>
            <a:r>
              <a:rPr lang="en-GB" sz="2400"/>
              <a:t> </a:t>
            </a:r>
            <a:r>
              <a:rPr lang="en-GB" sz="2400" err="1"/>
              <a:t>wedi</a:t>
            </a:r>
            <a:r>
              <a:rPr lang="en-GB" sz="2400"/>
              <a:t> </a:t>
            </a:r>
            <a:r>
              <a:rPr lang="en-GB" sz="2400" err="1"/>
              <a:t>dylanwadu</a:t>
            </a:r>
            <a:r>
              <a:rPr lang="en-GB" sz="2400"/>
              <a:t> </a:t>
            </a:r>
            <a:r>
              <a:rPr lang="en-GB" sz="2400" err="1"/>
              <a:t>ar</a:t>
            </a:r>
            <a:r>
              <a:rPr lang="en-GB" sz="2400"/>
              <a:t> </a:t>
            </a:r>
            <a:r>
              <a:rPr lang="en-GB" sz="2400" err="1"/>
              <a:t>addysgu</a:t>
            </a:r>
            <a:r>
              <a:rPr lang="en-GB" sz="2400"/>
              <a:t> </a:t>
            </a:r>
            <a:r>
              <a:rPr lang="en-GB" sz="2400" err="1"/>
              <a:t>mathemateg</a:t>
            </a:r>
            <a:r>
              <a:rPr lang="en-GB" sz="2400"/>
              <a:t> </a:t>
            </a:r>
            <a:r>
              <a:rPr lang="en-GB" sz="2400" err="1"/>
              <a:t>ers</a:t>
            </a:r>
            <a:r>
              <a:rPr lang="en-GB" sz="2400"/>
              <a:t> 1982 </a:t>
            </a:r>
            <a:r>
              <a:rPr lang="en-GB" sz="2400" err="1"/>
              <a:t>e.e.</a:t>
            </a:r>
            <a:r>
              <a:rPr lang="en-GB" sz="2400"/>
              <a:t> y </a:t>
            </a:r>
            <a:r>
              <a:rPr lang="en-GB" sz="2400" err="1"/>
              <a:t>ffocws</a:t>
            </a:r>
            <a:r>
              <a:rPr lang="en-GB" sz="2400"/>
              <a:t> </a:t>
            </a:r>
            <a:r>
              <a:rPr lang="en-GB" sz="2400" err="1"/>
              <a:t>ar</a:t>
            </a:r>
            <a:r>
              <a:rPr lang="en-GB" sz="2400"/>
              <a:t> </a:t>
            </a:r>
            <a:r>
              <a:rPr lang="en-GB" sz="2400" err="1"/>
              <a:t>ddatrys</a:t>
            </a:r>
            <a:r>
              <a:rPr lang="en-GB" sz="2400"/>
              <a:t> </a:t>
            </a:r>
            <a:r>
              <a:rPr lang="en-GB" sz="2400" err="1"/>
              <a:t>problemau</a:t>
            </a:r>
            <a:r>
              <a:rPr lang="en-GB" sz="2400"/>
              <a:t> ac </a:t>
            </a:r>
            <a:r>
              <a:rPr lang="en-GB" sz="2400" err="1"/>
              <a:t>ymchwilio</a:t>
            </a:r>
            <a:endParaRPr lang="en-GB" sz="2400"/>
          </a:p>
          <a:p>
            <a:r>
              <a:rPr lang="en-GB" sz="2400" err="1"/>
              <a:t>Hyrwyddo'r</a:t>
            </a:r>
            <a:r>
              <a:rPr lang="en-GB" sz="2400"/>
              <a:t> </a:t>
            </a:r>
            <a:r>
              <a:rPr lang="en-GB" sz="2400" err="1"/>
              <a:t>syniad</a:t>
            </a:r>
            <a:r>
              <a:rPr lang="en-GB" sz="2400"/>
              <a:t> y </a:t>
            </a:r>
            <a:r>
              <a:rPr lang="en-GB" sz="2400" err="1"/>
              <a:t>dylai</a:t>
            </a:r>
            <a:r>
              <a:rPr lang="en-GB" sz="2400"/>
              <a:t> </a:t>
            </a:r>
            <a:r>
              <a:rPr lang="en-GB" sz="2400" err="1"/>
              <a:t>polisïau</a:t>
            </a:r>
            <a:r>
              <a:rPr lang="en-GB" sz="2400"/>
              <a:t>/ </a:t>
            </a:r>
            <a:r>
              <a:rPr lang="en-GB" sz="2400" err="1"/>
              <a:t>mentrau</a:t>
            </a:r>
            <a:r>
              <a:rPr lang="en-GB" sz="2400"/>
              <a:t> </a:t>
            </a:r>
            <a:r>
              <a:rPr lang="en-GB" sz="2400" err="1"/>
              <a:t>fod</a:t>
            </a:r>
            <a:r>
              <a:rPr lang="en-GB" sz="2400"/>
              <a:t> </a:t>
            </a:r>
            <a:r>
              <a:rPr lang="en-GB" sz="2400" err="1"/>
              <a:t>yn</a:t>
            </a:r>
            <a:r>
              <a:rPr lang="en-GB" sz="2400"/>
              <a:t> </a:t>
            </a:r>
            <a:r>
              <a:rPr lang="en-GB" sz="2400" err="1"/>
              <a:t>seiliedig</a:t>
            </a:r>
            <a:r>
              <a:rPr lang="en-GB" sz="2400"/>
              <a:t> </a:t>
            </a:r>
            <a:r>
              <a:rPr lang="en-GB" sz="2400" err="1"/>
              <a:t>ar</a:t>
            </a:r>
            <a:r>
              <a:rPr lang="en-GB" sz="2400"/>
              <a:t> </a:t>
            </a:r>
            <a:r>
              <a:rPr lang="en-GB" sz="2400" err="1"/>
              <a:t>dystiolaeth</a:t>
            </a:r>
            <a:r>
              <a:rPr lang="en-GB" sz="2400"/>
              <a:t> ac </a:t>
            </a:r>
            <a:r>
              <a:rPr lang="en-GB" sz="2400" err="1"/>
              <a:t>nid</a:t>
            </a:r>
            <a:r>
              <a:rPr lang="en-GB" sz="2400"/>
              <a:t> </a:t>
            </a:r>
            <a:r>
              <a:rPr lang="en-GB" sz="2400" err="1"/>
              <a:t>ar</a:t>
            </a:r>
            <a:r>
              <a:rPr lang="en-GB" sz="2400"/>
              <a:t> y </a:t>
            </a:r>
            <a:r>
              <a:rPr lang="en-GB" sz="2400" err="1"/>
              <a:t>clyw</a:t>
            </a:r>
            <a:r>
              <a:rPr lang="en-GB" sz="2400"/>
              <a:t>.</a:t>
            </a:r>
          </a:p>
          <a:p>
            <a:endParaRPr lang="en-GB" sz="240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1484784"/>
            <a:ext cx="4038600" cy="4525963"/>
          </a:xfrm>
        </p:spPr>
        <p:txBody>
          <a:bodyPr>
            <a:noAutofit/>
          </a:bodyPr>
          <a:lstStyle/>
          <a:p>
            <a:pPr algn="l" fontAlgn="t">
              <a:buFont typeface="Arial" panose="020B0604020202020204" pitchFamily="34" charset="0"/>
              <a:buChar char="•"/>
            </a:pPr>
            <a:r>
              <a:rPr lang="en-GB" sz="2000" b="0" i="0">
                <a:solidFill>
                  <a:srgbClr val="333333"/>
                </a:solidFill>
                <a:effectLst/>
                <a:latin typeface="Mulish"/>
              </a:rPr>
              <a:t>Strong support for report outcomes</a:t>
            </a:r>
          </a:p>
          <a:p>
            <a:pPr algn="l" fontAlgn="t">
              <a:buFont typeface="Arial" panose="020B0604020202020204" pitchFamily="34" charset="0"/>
              <a:buChar char="•"/>
            </a:pPr>
            <a:r>
              <a:rPr lang="en-GB" sz="2000">
                <a:solidFill>
                  <a:srgbClr val="333333"/>
                </a:solidFill>
                <a:latin typeface="Mulish"/>
              </a:rPr>
              <a:t>Full implementation was difficult to achieve due to lack of resource and expertise</a:t>
            </a:r>
            <a:endParaRPr lang="en-GB" sz="2000" b="0" i="0">
              <a:solidFill>
                <a:srgbClr val="333333"/>
              </a:solidFill>
              <a:effectLst/>
              <a:latin typeface="Mulish"/>
            </a:endParaRPr>
          </a:p>
          <a:p>
            <a:pPr algn="l" fontAlgn="t">
              <a:buFont typeface="Arial" panose="020B0604020202020204" pitchFamily="34" charset="0"/>
              <a:buChar char="•"/>
            </a:pPr>
            <a:r>
              <a:rPr lang="en-GB" sz="2000" b="0" i="0">
                <a:solidFill>
                  <a:srgbClr val="333333"/>
                </a:solidFill>
                <a:effectLst/>
                <a:latin typeface="Mulish"/>
              </a:rPr>
              <a:t>Report to many remains quite contemporary</a:t>
            </a:r>
          </a:p>
          <a:p>
            <a:pPr algn="l" fontAlgn="t">
              <a:buFont typeface="Arial" panose="020B0604020202020204" pitchFamily="34" charset="0"/>
              <a:buChar char="•"/>
            </a:pPr>
            <a:r>
              <a:rPr lang="en-GB" sz="2000">
                <a:solidFill>
                  <a:srgbClr val="333333"/>
                </a:solidFill>
                <a:latin typeface="Mulish"/>
              </a:rPr>
              <a:t>Key messages from report have influenced mathematics teaching since 1982 </a:t>
            </a:r>
            <a:r>
              <a:rPr lang="en-GB" sz="2000" err="1">
                <a:solidFill>
                  <a:srgbClr val="333333"/>
                </a:solidFill>
                <a:latin typeface="Mulish"/>
              </a:rPr>
              <a:t>eg</a:t>
            </a:r>
            <a:r>
              <a:rPr lang="en-GB" sz="2000">
                <a:solidFill>
                  <a:srgbClr val="333333"/>
                </a:solidFill>
                <a:latin typeface="Mulish"/>
              </a:rPr>
              <a:t> the focus on problem solving and investigation</a:t>
            </a:r>
          </a:p>
          <a:p>
            <a:pPr algn="l" fontAlgn="t">
              <a:buFont typeface="Arial" panose="020B0604020202020204" pitchFamily="34" charset="0"/>
              <a:buChar char="•"/>
            </a:pPr>
            <a:r>
              <a:rPr lang="en-GB" sz="2000">
                <a:solidFill>
                  <a:srgbClr val="333333"/>
                </a:solidFill>
                <a:latin typeface="Mulish"/>
              </a:rPr>
              <a:t>Promoted the idea that policies/ initiatives should be based on evidence and not hearsay.</a:t>
            </a:r>
          </a:p>
          <a:p>
            <a:pPr algn="l" fontAlgn="t">
              <a:buFont typeface="Arial" panose="020B0604020202020204" pitchFamily="34" charset="0"/>
              <a:buChar char="•"/>
            </a:pPr>
            <a:endParaRPr lang="en-GB" sz="2400">
              <a:solidFill>
                <a:srgbClr val="333333"/>
              </a:solidFill>
              <a:latin typeface="Mulish"/>
            </a:endParaRPr>
          </a:p>
          <a:p>
            <a:pPr algn="l" fontAlgn="t">
              <a:buFont typeface="Arial" panose="020B0604020202020204" pitchFamily="34" charset="0"/>
              <a:buChar char="•"/>
            </a:pPr>
            <a:endParaRPr lang="en-GB" sz="2400" b="0" i="0">
              <a:solidFill>
                <a:srgbClr val="333333"/>
              </a:solidFill>
              <a:effectLst/>
              <a:latin typeface="Mulish"/>
            </a:endParaRPr>
          </a:p>
        </p:txBody>
      </p:sp>
    </p:spTree>
    <p:extLst>
      <p:ext uri="{BB962C8B-B14F-4D97-AF65-F5344CB8AC3E}">
        <p14:creationId xmlns:p14="http://schemas.microsoft.com/office/powerpoint/2010/main" val="4188227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2800" err="1"/>
              <a:t>Rhifedd</a:t>
            </a:r>
            <a:r>
              <a:rPr lang="en-GB" sz="2800"/>
              <a:t> </a:t>
            </a:r>
            <a:r>
              <a:rPr lang="en-GB" sz="2800" err="1"/>
              <a:t>yng</a:t>
            </a:r>
            <a:r>
              <a:rPr lang="en-GB" sz="2800"/>
              <a:t> </a:t>
            </a:r>
            <a:r>
              <a:rPr lang="en-GB" sz="2800" err="1"/>
              <a:t>nghyfnodau</a:t>
            </a:r>
            <a:r>
              <a:rPr lang="en-GB" sz="2800"/>
              <a:t> 2 a 3: </a:t>
            </a:r>
            <a:r>
              <a:rPr lang="en-GB" sz="2800" err="1"/>
              <a:t>adroddiad</a:t>
            </a:r>
            <a:r>
              <a:rPr lang="en-GB" sz="2800"/>
              <a:t> interim</a:t>
            </a:r>
            <a:br>
              <a:rPr lang="en-GB" sz="2800"/>
            </a:br>
            <a:r>
              <a:rPr lang="en-GB" sz="2800"/>
              <a:t>Numeracy in key stages 2 and 3: an interim report</a:t>
            </a:r>
            <a:br>
              <a:rPr lang="en-GB" sz="2800"/>
            </a:br>
            <a:r>
              <a:rPr lang="en-GB" sz="2800"/>
              <a:t>(Estyn, 2014)</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2565" y="1628800"/>
            <a:ext cx="4038600" cy="4525963"/>
          </a:xfrm>
        </p:spPr>
        <p:txBody>
          <a:bodyPr>
            <a:normAutofit/>
          </a:bodyPr>
          <a:lstStyle/>
          <a:p>
            <a:pPr marL="0" indent="0">
              <a:buNone/>
            </a:pPr>
            <a:r>
              <a:rPr lang="en-GB" sz="2400" err="1"/>
              <a:t>Cefndir</a:t>
            </a:r>
            <a:r>
              <a:rPr lang="en-GB" sz="2400"/>
              <a:t>:</a:t>
            </a:r>
          </a:p>
          <a:p>
            <a:pPr marL="0" indent="0">
              <a:buNone/>
            </a:pPr>
            <a:r>
              <a:rPr lang="en-GB" sz="2000"/>
              <a:t>Er </a:t>
            </a:r>
            <a:r>
              <a:rPr lang="en-GB" sz="2000" err="1"/>
              <a:t>mwyn</a:t>
            </a:r>
            <a:r>
              <a:rPr lang="en-GB" sz="2000"/>
              <a:t> </a:t>
            </a:r>
            <a:r>
              <a:rPr lang="en-GB" sz="2000" err="1"/>
              <a:t>ymateb</a:t>
            </a:r>
            <a:r>
              <a:rPr lang="en-GB" sz="2000"/>
              <a:t> I </a:t>
            </a:r>
            <a:r>
              <a:rPr lang="en-GB" sz="2000" err="1"/>
              <a:t>bryderon</a:t>
            </a:r>
            <a:r>
              <a:rPr lang="en-GB" sz="2000"/>
              <a:t>, </a:t>
            </a:r>
            <a:r>
              <a:rPr lang="en-GB" sz="2000" err="1"/>
              <a:t>cyflwynodd</a:t>
            </a:r>
            <a:r>
              <a:rPr lang="en-GB" sz="2000"/>
              <a:t> </a:t>
            </a:r>
            <a:r>
              <a:rPr lang="en-GB" sz="2000" err="1"/>
              <a:t>Llywodraeth</a:t>
            </a:r>
            <a:r>
              <a:rPr lang="en-GB" sz="2000"/>
              <a:t> Cymru:</a:t>
            </a:r>
          </a:p>
          <a:p>
            <a:r>
              <a:rPr lang="en-GB" sz="2000"/>
              <a:t>Y </a:t>
            </a:r>
            <a:r>
              <a:rPr lang="en-GB" sz="2000" err="1"/>
              <a:t>Fframwaith</a:t>
            </a:r>
            <a:r>
              <a:rPr lang="en-GB" sz="2000"/>
              <a:t> </a:t>
            </a:r>
            <a:r>
              <a:rPr lang="en-GB" sz="2000" err="1"/>
              <a:t>Llythrennedd</a:t>
            </a:r>
            <a:r>
              <a:rPr lang="en-GB" sz="2000"/>
              <a:t> a </a:t>
            </a:r>
            <a:r>
              <a:rPr lang="en-GB" sz="2000" err="1"/>
              <a:t>Rhifedd</a:t>
            </a:r>
            <a:r>
              <a:rPr lang="en-GB" sz="2000"/>
              <a:t>)</a:t>
            </a:r>
          </a:p>
          <a:p>
            <a:r>
              <a:rPr lang="en-GB" sz="2000" err="1"/>
              <a:t>Rhaglen</a:t>
            </a:r>
            <a:r>
              <a:rPr lang="en-GB" sz="2000"/>
              <a:t> </a:t>
            </a:r>
            <a:r>
              <a:rPr lang="en-GB" sz="2000" err="1"/>
              <a:t>Gymorth</a:t>
            </a:r>
            <a:r>
              <a:rPr lang="en-GB" sz="2000"/>
              <a:t> </a:t>
            </a:r>
            <a:r>
              <a:rPr lang="en-GB" sz="2000" err="1"/>
              <a:t>Genedlaethol</a:t>
            </a:r>
            <a:r>
              <a:rPr lang="en-GB" sz="2000"/>
              <a:t> (</a:t>
            </a:r>
            <a:r>
              <a:rPr lang="en-GB" sz="2000" err="1"/>
              <a:t>i</a:t>
            </a:r>
            <a:r>
              <a:rPr lang="en-GB" sz="2000"/>
              <a:t> </a:t>
            </a:r>
            <a:r>
              <a:rPr lang="en-GB" sz="2000" err="1"/>
              <a:t>gynorthwyo</a:t>
            </a:r>
            <a:r>
              <a:rPr lang="en-GB" sz="2000"/>
              <a:t> </a:t>
            </a:r>
            <a:r>
              <a:rPr lang="en-GB" sz="2000" err="1"/>
              <a:t>pob</a:t>
            </a:r>
            <a:r>
              <a:rPr lang="en-GB" sz="2000"/>
              <a:t> </a:t>
            </a:r>
            <a:r>
              <a:rPr lang="en-GB" sz="2000" err="1"/>
              <a:t>ysgol</a:t>
            </a:r>
            <a:r>
              <a:rPr lang="en-GB" sz="2000"/>
              <a:t> </a:t>
            </a:r>
            <a:r>
              <a:rPr lang="en-GB" sz="2000" err="1"/>
              <a:t>i</a:t>
            </a:r>
            <a:r>
              <a:rPr lang="en-GB" sz="2000"/>
              <a:t> </a:t>
            </a:r>
            <a:r>
              <a:rPr lang="en-GB" sz="2000" err="1"/>
              <a:t>weithredu’r</a:t>
            </a:r>
            <a:r>
              <a:rPr lang="en-GB" sz="2000"/>
              <a:t> </a:t>
            </a:r>
            <a:r>
              <a:rPr lang="en-GB" sz="2000" err="1"/>
              <a:t>FfLlRh</a:t>
            </a:r>
            <a:r>
              <a:rPr lang="en-GB" sz="2000"/>
              <a:t> </a:t>
            </a:r>
            <a:r>
              <a:rPr lang="en-GB" sz="2000" err="1"/>
              <a:t>ar</a:t>
            </a:r>
            <a:r>
              <a:rPr lang="en-GB" sz="2000"/>
              <a:t> draws y </a:t>
            </a:r>
            <a:r>
              <a:rPr lang="en-GB" sz="2000" err="1"/>
              <a:t>cwricwlwm</a:t>
            </a:r>
            <a:r>
              <a:rPr lang="en-GB" sz="2000"/>
              <a:t>)</a:t>
            </a:r>
          </a:p>
          <a:p>
            <a:r>
              <a:rPr lang="en-GB" sz="2000" err="1"/>
              <a:t>Profion</a:t>
            </a:r>
            <a:r>
              <a:rPr lang="en-GB" sz="2000"/>
              <a:t> </a:t>
            </a:r>
            <a:r>
              <a:rPr lang="en-GB" sz="2000" err="1"/>
              <a:t>Cenedlaethol</a:t>
            </a:r>
            <a:r>
              <a:rPr lang="en-GB" sz="2000"/>
              <a:t> </a:t>
            </a:r>
            <a:r>
              <a:rPr lang="en-GB" sz="2000" err="1"/>
              <a:t>Blynyddoedd</a:t>
            </a:r>
            <a:r>
              <a:rPr lang="en-GB" sz="2000"/>
              <a:t> 2-9</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1700808"/>
            <a:ext cx="4038600" cy="4525963"/>
          </a:xfrm>
        </p:spPr>
        <p:txBody>
          <a:bodyPr>
            <a:noAutofit/>
          </a:bodyPr>
          <a:lstStyle/>
          <a:p>
            <a:pPr marL="0" indent="0" algn="l" fontAlgn="t">
              <a:buNone/>
            </a:pPr>
            <a:r>
              <a:rPr lang="en-GB" sz="2000">
                <a:solidFill>
                  <a:srgbClr val="333333"/>
                </a:solidFill>
                <a:latin typeface="Mulish"/>
              </a:rPr>
              <a:t>Background:</a:t>
            </a:r>
          </a:p>
          <a:p>
            <a:pPr algn="l" fontAlgn="t">
              <a:buFont typeface="Arial" panose="020B0604020202020204" pitchFamily="34" charset="0"/>
              <a:buChar char="•"/>
            </a:pPr>
            <a:r>
              <a:rPr lang="en-GB" sz="2000">
                <a:solidFill>
                  <a:srgbClr val="333333"/>
                </a:solidFill>
                <a:latin typeface="Mulish"/>
              </a:rPr>
              <a:t>To respond to concerns, Welsh Government introduces:</a:t>
            </a:r>
          </a:p>
          <a:p>
            <a:pPr algn="l" fontAlgn="t">
              <a:buFont typeface="Arial" panose="020B0604020202020204" pitchFamily="34" charset="0"/>
              <a:buChar char="•"/>
            </a:pPr>
            <a:r>
              <a:rPr lang="en-GB" sz="2000" b="0" i="0">
                <a:solidFill>
                  <a:srgbClr val="333333"/>
                </a:solidFill>
                <a:effectLst/>
                <a:latin typeface="Mulish"/>
              </a:rPr>
              <a:t>The LNF (Literacy and Numeracy Framework)</a:t>
            </a:r>
          </a:p>
          <a:p>
            <a:pPr algn="l" fontAlgn="t">
              <a:buFont typeface="Arial" panose="020B0604020202020204" pitchFamily="34" charset="0"/>
              <a:buChar char="•"/>
            </a:pPr>
            <a:r>
              <a:rPr lang="en-GB" sz="2000">
                <a:solidFill>
                  <a:srgbClr val="333333"/>
                </a:solidFill>
                <a:latin typeface="Mulish"/>
              </a:rPr>
              <a:t>National Support Programme (to aid all schools in the cross-curricular implementation of the LNF)</a:t>
            </a:r>
          </a:p>
          <a:p>
            <a:pPr algn="l" fontAlgn="t">
              <a:buFont typeface="Arial" panose="020B0604020202020204" pitchFamily="34" charset="0"/>
              <a:buChar char="•"/>
            </a:pPr>
            <a:r>
              <a:rPr lang="en-GB" sz="2000">
                <a:solidFill>
                  <a:srgbClr val="333333"/>
                </a:solidFill>
                <a:latin typeface="Mulish"/>
              </a:rPr>
              <a:t>Annual </a:t>
            </a:r>
            <a:r>
              <a:rPr lang="en-GB" sz="2000" b="0" i="0">
                <a:solidFill>
                  <a:srgbClr val="333333"/>
                </a:solidFill>
                <a:effectLst/>
                <a:latin typeface="Mulish"/>
              </a:rPr>
              <a:t>National </a:t>
            </a:r>
            <a:r>
              <a:rPr lang="en-GB" sz="2000">
                <a:solidFill>
                  <a:srgbClr val="333333"/>
                </a:solidFill>
                <a:latin typeface="Mulish"/>
              </a:rPr>
              <a:t>Tests from Years 2-9</a:t>
            </a:r>
            <a:endParaRPr lang="en-GB" sz="2000" b="0" i="0">
              <a:solidFill>
                <a:srgbClr val="333333"/>
              </a:solidFill>
              <a:effectLst/>
              <a:latin typeface="Mulish"/>
            </a:endParaRPr>
          </a:p>
        </p:txBody>
      </p:sp>
    </p:spTree>
    <p:extLst>
      <p:ext uri="{BB962C8B-B14F-4D97-AF65-F5344CB8AC3E}">
        <p14:creationId xmlns:p14="http://schemas.microsoft.com/office/powerpoint/2010/main" val="1562604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2800" err="1"/>
              <a:t>Ymarfer</a:t>
            </a:r>
            <a:r>
              <a:rPr lang="en-GB" sz="2800"/>
              <a:t> </a:t>
            </a:r>
            <a:r>
              <a:rPr lang="en-GB" sz="2800" err="1"/>
              <a:t>Aralleirio</a:t>
            </a:r>
            <a:r>
              <a:rPr lang="en-GB" sz="2800"/>
              <a:t>!</a:t>
            </a:r>
            <a:br>
              <a:rPr lang="en-GB" sz="2800"/>
            </a:br>
            <a:r>
              <a:rPr lang="en-GB" sz="2800"/>
              <a:t>Paraphrasing Practice!</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2565" y="1628800"/>
            <a:ext cx="4038600" cy="4525963"/>
          </a:xfrm>
        </p:spPr>
        <p:txBody>
          <a:bodyPr>
            <a:normAutofit/>
          </a:bodyPr>
          <a:lstStyle/>
          <a:p>
            <a:pPr marL="0" indent="0">
              <a:buNone/>
            </a:pPr>
            <a:r>
              <a:rPr lang="en-GB" sz="2400" err="1"/>
              <a:t>Darllenwch</a:t>
            </a:r>
            <a:r>
              <a:rPr lang="en-GB" sz="2400"/>
              <a:t> </a:t>
            </a:r>
            <a:r>
              <a:rPr lang="en-GB" sz="2400" err="1"/>
              <a:t>eich</a:t>
            </a:r>
            <a:r>
              <a:rPr lang="en-GB" sz="2400"/>
              <a:t> </a:t>
            </a:r>
            <a:r>
              <a:rPr lang="en-GB" sz="2400" err="1"/>
              <a:t>canfyddiadau</a:t>
            </a:r>
            <a:r>
              <a:rPr lang="en-GB" sz="2400"/>
              <a:t> </a:t>
            </a:r>
            <a:r>
              <a:rPr lang="en-GB" sz="2400" err="1"/>
              <a:t>allweddol</a:t>
            </a:r>
            <a:r>
              <a:rPr lang="en-GB" sz="2400"/>
              <a:t> a </a:t>
            </a:r>
            <a:r>
              <a:rPr lang="en-GB" sz="2400" err="1"/>
              <a:t>ddyrannwyd</a:t>
            </a:r>
            <a:r>
              <a:rPr lang="en-GB" sz="2400"/>
              <a:t> </a:t>
            </a:r>
            <a:r>
              <a:rPr lang="en-GB" sz="2400" err="1"/>
              <a:t>o'r</a:t>
            </a:r>
            <a:r>
              <a:rPr lang="en-GB" sz="2400"/>
              <a:t> </a:t>
            </a:r>
            <a:r>
              <a:rPr lang="en-GB" sz="2400" err="1"/>
              <a:t>adroddiad</a:t>
            </a:r>
            <a:r>
              <a:rPr lang="en-GB" sz="2400"/>
              <a:t>.</a:t>
            </a:r>
          </a:p>
          <a:p>
            <a:pPr marL="0" indent="0">
              <a:buNone/>
            </a:pPr>
            <a:r>
              <a:rPr lang="en-GB" sz="2400" err="1"/>
              <a:t>Crynhoi'ch</a:t>
            </a:r>
            <a:r>
              <a:rPr lang="en-GB" sz="2400"/>
              <a:t> </a:t>
            </a:r>
            <a:r>
              <a:rPr lang="en-GB" sz="2400" err="1"/>
              <a:t>canfyddiadau</a:t>
            </a:r>
            <a:r>
              <a:rPr lang="en-GB" sz="2400"/>
              <a:t> </a:t>
            </a:r>
            <a:r>
              <a:rPr lang="en-GB" sz="2400" err="1"/>
              <a:t>allweddol</a:t>
            </a:r>
            <a:r>
              <a:rPr lang="en-GB" sz="2400"/>
              <a:t> </a:t>
            </a:r>
            <a:r>
              <a:rPr lang="en-GB" sz="2400" err="1"/>
              <a:t>mewn</a:t>
            </a:r>
            <a:r>
              <a:rPr lang="en-GB" sz="2400"/>
              <a:t> un PARAGRAFF </a:t>
            </a:r>
            <a:r>
              <a:rPr lang="en-GB" sz="2400" err="1"/>
              <a:t>fesul</a:t>
            </a:r>
            <a:r>
              <a:rPr lang="en-GB" sz="2400"/>
              <a:t> </a:t>
            </a:r>
            <a:r>
              <a:rPr lang="en-GB" sz="2400" err="1"/>
              <a:t>eitem</a:t>
            </a:r>
            <a:endParaRPr lang="en-GB" sz="2400"/>
          </a:p>
          <a:p>
            <a:pPr marL="0" indent="0">
              <a:buNone/>
            </a:pPr>
            <a:r>
              <a:rPr lang="en-GB" sz="2400"/>
              <a:t>GRŴP 1: 1-4</a:t>
            </a:r>
          </a:p>
          <a:p>
            <a:pPr marL="0" indent="0">
              <a:buNone/>
            </a:pPr>
            <a:r>
              <a:rPr lang="en-GB" sz="2400"/>
              <a:t>GRŴP 2: 5-9</a:t>
            </a:r>
          </a:p>
          <a:p>
            <a:pPr marL="0" indent="0">
              <a:buNone/>
            </a:pPr>
            <a:r>
              <a:rPr lang="en-GB" sz="2400"/>
              <a:t>GRŴP 3: 10-14</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1700808"/>
            <a:ext cx="4038600" cy="4525963"/>
          </a:xfrm>
        </p:spPr>
        <p:txBody>
          <a:bodyPr>
            <a:noAutofit/>
          </a:bodyPr>
          <a:lstStyle/>
          <a:p>
            <a:pPr marL="0" indent="0" algn="l" fontAlgn="t">
              <a:buNone/>
            </a:pPr>
            <a:r>
              <a:rPr lang="en-GB">
                <a:solidFill>
                  <a:srgbClr val="333333"/>
                </a:solidFill>
                <a:latin typeface="Mulish"/>
              </a:rPr>
              <a:t>Read your allocated key findings from the report.</a:t>
            </a:r>
          </a:p>
          <a:p>
            <a:pPr marL="0" indent="0" algn="l" fontAlgn="t">
              <a:buNone/>
            </a:pPr>
            <a:r>
              <a:rPr lang="en-GB" b="0" i="0">
                <a:solidFill>
                  <a:srgbClr val="333333"/>
                </a:solidFill>
                <a:effectLst/>
                <a:latin typeface="Mulish"/>
              </a:rPr>
              <a:t>Summarise your key findings into one PARAGRAPH </a:t>
            </a:r>
            <a:r>
              <a:rPr lang="en-GB">
                <a:solidFill>
                  <a:srgbClr val="333333"/>
                </a:solidFill>
                <a:latin typeface="Mulish"/>
              </a:rPr>
              <a:t>per item</a:t>
            </a:r>
          </a:p>
          <a:p>
            <a:pPr marL="0" indent="0" algn="l" fontAlgn="t">
              <a:buNone/>
            </a:pPr>
            <a:r>
              <a:rPr lang="en-GB" b="0" i="0">
                <a:solidFill>
                  <a:srgbClr val="333333"/>
                </a:solidFill>
                <a:effectLst/>
                <a:latin typeface="Mulish"/>
              </a:rPr>
              <a:t>GROU</a:t>
            </a:r>
            <a:r>
              <a:rPr lang="en-GB">
                <a:solidFill>
                  <a:srgbClr val="333333"/>
                </a:solidFill>
                <a:latin typeface="Mulish"/>
              </a:rPr>
              <a:t>P 1: 1-4</a:t>
            </a:r>
          </a:p>
          <a:p>
            <a:pPr marL="0" indent="0" algn="l" fontAlgn="t">
              <a:buNone/>
            </a:pPr>
            <a:r>
              <a:rPr lang="en-GB" b="0" i="0">
                <a:solidFill>
                  <a:srgbClr val="333333"/>
                </a:solidFill>
                <a:effectLst/>
                <a:latin typeface="Mulish"/>
              </a:rPr>
              <a:t>GROUP 2: 5-9</a:t>
            </a:r>
          </a:p>
          <a:p>
            <a:pPr marL="0" indent="0" algn="l" fontAlgn="t">
              <a:buNone/>
            </a:pPr>
            <a:r>
              <a:rPr lang="en-GB">
                <a:solidFill>
                  <a:srgbClr val="333333"/>
                </a:solidFill>
                <a:latin typeface="Mulish"/>
              </a:rPr>
              <a:t>GROUP 3: 10-14</a:t>
            </a:r>
          </a:p>
        </p:txBody>
      </p:sp>
      <p:pic>
        <p:nvPicPr>
          <p:cNvPr id="6" name="Picture 5" descr="A pen on a piece of paper&#10;&#10;Description automatically generated">
            <a:extLst>
              <a:ext uri="{FF2B5EF4-FFF2-40B4-BE49-F238E27FC236}">
                <a16:creationId xmlns:a16="http://schemas.microsoft.com/office/drawing/2014/main" id="{62812DBD-6D2B-1462-EDBF-EF7027A2957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56791" y="110242"/>
            <a:ext cx="1685013" cy="1685013"/>
          </a:xfrm>
          <a:prstGeom prst="rect">
            <a:avLst/>
          </a:prstGeom>
        </p:spPr>
      </p:pic>
    </p:spTree>
    <p:extLst>
      <p:ext uri="{BB962C8B-B14F-4D97-AF65-F5344CB8AC3E}">
        <p14:creationId xmlns:p14="http://schemas.microsoft.com/office/powerpoint/2010/main" val="1902587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2800" err="1"/>
              <a:t>Argymehllion</a:t>
            </a:r>
            <a:br>
              <a:rPr lang="en-GB" sz="2800"/>
            </a:br>
            <a:r>
              <a:rPr lang="en-GB" sz="2800"/>
              <a:t>Recommendations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2565" y="1628800"/>
            <a:ext cx="4038600" cy="4525963"/>
          </a:xfrm>
        </p:spPr>
        <p:txBody>
          <a:bodyPr>
            <a:normAutofit fontScale="92500" lnSpcReduction="20000"/>
          </a:bodyPr>
          <a:lstStyle/>
          <a:p>
            <a:r>
              <a:rPr lang="en-GB" sz="2400" err="1"/>
              <a:t>Dylai</a:t>
            </a:r>
            <a:r>
              <a:rPr lang="en-GB" sz="2400"/>
              <a:t> </a:t>
            </a:r>
            <a:r>
              <a:rPr lang="en-GB" sz="2400" err="1"/>
              <a:t>ysgolion</a:t>
            </a:r>
            <a:r>
              <a:rPr lang="en-GB" sz="2400"/>
              <a:t>:
</a:t>
            </a:r>
            <a:r>
              <a:rPr lang="en-GB" sz="2400" err="1"/>
              <a:t>Sicrhau</a:t>
            </a:r>
            <a:r>
              <a:rPr lang="en-GB" sz="2400"/>
              <a:t> bod </a:t>
            </a:r>
            <a:r>
              <a:rPr lang="en-GB" sz="2400" err="1"/>
              <a:t>disgyblion</a:t>
            </a:r>
            <a:r>
              <a:rPr lang="en-GB" sz="2400"/>
              <a:t> </a:t>
            </a:r>
            <a:r>
              <a:rPr lang="en-GB" sz="2400" err="1"/>
              <a:t>yn</a:t>
            </a:r>
            <a:r>
              <a:rPr lang="en-GB" sz="2400"/>
              <a:t> </a:t>
            </a:r>
            <a:r>
              <a:rPr lang="en-GB" sz="2400" err="1"/>
              <a:t>meistroli</a:t>
            </a:r>
            <a:r>
              <a:rPr lang="en-GB" sz="2400"/>
              <a:t> </a:t>
            </a:r>
            <a:r>
              <a:rPr lang="en-GB" sz="2400" err="1"/>
              <a:t>sgiliau</a:t>
            </a:r>
            <a:r>
              <a:rPr lang="en-GB" sz="2400"/>
              <a:t> </a:t>
            </a:r>
            <a:r>
              <a:rPr lang="en-GB" sz="2400" err="1"/>
              <a:t>rhif</a:t>
            </a:r>
            <a:r>
              <a:rPr lang="en-GB" sz="2400"/>
              <a:t> </a:t>
            </a:r>
            <a:r>
              <a:rPr lang="en-GB" sz="2400" err="1"/>
              <a:t>pwysig</a:t>
            </a:r>
            <a:r>
              <a:rPr lang="en-GB" sz="2400"/>
              <a:t>, </a:t>
            </a:r>
            <a:r>
              <a:rPr lang="en-GB" sz="2400" err="1"/>
              <a:t>fel</a:t>
            </a:r>
            <a:r>
              <a:rPr lang="en-GB" sz="2400"/>
              <a:t> </a:t>
            </a:r>
            <a:r>
              <a:rPr lang="en-GB" sz="2400" err="1"/>
              <a:t>rhannu</a:t>
            </a:r>
            <a:r>
              <a:rPr lang="en-GB" sz="2400"/>
              <a:t>, </a:t>
            </a:r>
            <a:r>
              <a:rPr lang="en-GB" sz="2400" err="1"/>
              <a:t>yn</a:t>
            </a:r>
            <a:r>
              <a:rPr lang="en-GB" sz="2400"/>
              <a:t> </a:t>
            </a:r>
            <a:r>
              <a:rPr lang="en-GB" sz="2400" err="1"/>
              <a:t>gweithio</a:t>
            </a:r>
            <a:r>
              <a:rPr lang="en-GB" sz="2400"/>
              <a:t> gyda </a:t>
            </a:r>
            <a:r>
              <a:rPr lang="en-GB" sz="2400" err="1"/>
              <a:t>mesurau</a:t>
            </a:r>
            <a:r>
              <a:rPr lang="en-GB" sz="2400"/>
              <a:t> </a:t>
            </a:r>
            <a:r>
              <a:rPr lang="en-GB" sz="2400" err="1"/>
              <a:t>metrig</a:t>
            </a:r>
            <a:r>
              <a:rPr lang="en-GB" sz="2400"/>
              <a:t>, </a:t>
            </a:r>
            <a:r>
              <a:rPr lang="en-GB" sz="2400" err="1"/>
              <a:t>canrannau</a:t>
            </a:r>
            <a:r>
              <a:rPr lang="en-GB" sz="2400"/>
              <a:t>, </a:t>
            </a:r>
            <a:r>
              <a:rPr lang="en-GB" sz="2400" err="1"/>
              <a:t>dogn</a:t>
            </a:r>
            <a:r>
              <a:rPr lang="en-GB" sz="2400"/>
              <a:t> a </a:t>
            </a:r>
            <a:r>
              <a:rPr lang="en-GB" sz="2400" err="1"/>
              <a:t>chyfran</a:t>
            </a:r>
            <a:r>
              <a:rPr lang="en-GB" sz="2400"/>
              <a:t>, </a:t>
            </a:r>
            <a:r>
              <a:rPr lang="en-GB" sz="2400" err="1"/>
              <a:t>mewn</a:t>
            </a:r>
            <a:r>
              <a:rPr lang="en-GB" sz="2400"/>
              <a:t> </a:t>
            </a:r>
            <a:r>
              <a:rPr lang="en-GB" sz="2400" err="1"/>
              <a:t>gwersi</a:t>
            </a:r>
            <a:r>
              <a:rPr lang="en-GB" sz="2400"/>
              <a:t> </a:t>
            </a:r>
            <a:r>
              <a:rPr lang="en-GB" sz="2400" err="1"/>
              <a:t>mathemategol</a:t>
            </a:r>
            <a:r>
              <a:rPr lang="en-GB" sz="2400"/>
              <a:t>
</a:t>
            </a:r>
            <a:r>
              <a:rPr lang="en-GB" sz="2400" err="1"/>
              <a:t>Datblygu</a:t>
            </a:r>
            <a:r>
              <a:rPr lang="en-GB" sz="2400"/>
              <a:t> </a:t>
            </a:r>
            <a:r>
              <a:rPr lang="en-GB" sz="2400" err="1"/>
              <a:t>sgiliau</a:t>
            </a:r>
            <a:r>
              <a:rPr lang="en-GB" sz="2400"/>
              <a:t> </a:t>
            </a:r>
            <a:r>
              <a:rPr lang="en-GB" sz="2400" err="1"/>
              <a:t>rhesymu</a:t>
            </a:r>
            <a:r>
              <a:rPr lang="en-GB" sz="2400"/>
              <a:t> </a:t>
            </a:r>
            <a:r>
              <a:rPr lang="en-GB" sz="2400" err="1"/>
              <a:t>rhifiadol</a:t>
            </a:r>
            <a:r>
              <a:rPr lang="en-GB" sz="2400"/>
              <a:t> </a:t>
            </a:r>
            <a:r>
              <a:rPr lang="en-GB" sz="2400" err="1"/>
              <a:t>disgyblion</a:t>
            </a:r>
            <a:r>
              <a:rPr lang="en-GB" sz="2400"/>
              <a:t> </a:t>
            </a:r>
            <a:r>
              <a:rPr lang="en-GB" sz="2400" err="1"/>
              <a:t>mewn</a:t>
            </a:r>
            <a:r>
              <a:rPr lang="en-GB" sz="2400"/>
              <a:t> </a:t>
            </a:r>
            <a:r>
              <a:rPr lang="en-GB" sz="2400" err="1"/>
              <a:t>gwersi</a:t>
            </a:r>
            <a:r>
              <a:rPr lang="en-GB" sz="2400"/>
              <a:t> </a:t>
            </a:r>
            <a:r>
              <a:rPr lang="en-GB" sz="2400" err="1"/>
              <a:t>mathemateg</a:t>
            </a:r>
            <a:r>
              <a:rPr lang="en-GB" sz="2400"/>
              <a:t> ac </a:t>
            </a:r>
            <a:r>
              <a:rPr lang="en-GB" sz="2400" err="1"/>
              <a:t>mewn</a:t>
            </a:r>
            <a:r>
              <a:rPr lang="en-GB" sz="2400"/>
              <a:t> </a:t>
            </a:r>
            <a:r>
              <a:rPr lang="en-GB" sz="2400" err="1"/>
              <a:t>pynciau</a:t>
            </a:r>
            <a:r>
              <a:rPr lang="en-GB" sz="2400"/>
              <a:t> </a:t>
            </a:r>
            <a:r>
              <a:rPr lang="en-GB" sz="2400" err="1"/>
              <a:t>eraill</a:t>
            </a:r>
            <a:r>
              <a:rPr lang="en-GB" sz="2400"/>
              <a:t>
</a:t>
            </a:r>
            <a:r>
              <a:rPr lang="en-GB" sz="2400" err="1"/>
              <a:t>Ymestyn</a:t>
            </a:r>
            <a:r>
              <a:rPr lang="en-GB" sz="2400"/>
              <a:t> y </a:t>
            </a:r>
            <a:r>
              <a:rPr lang="en-GB" sz="2400" err="1"/>
              <a:t>cyfle</a:t>
            </a:r>
            <a:r>
              <a:rPr lang="en-GB" sz="2400"/>
              <a:t> </a:t>
            </a:r>
            <a:r>
              <a:rPr lang="en-GB" sz="2400" err="1"/>
              <a:t>i</a:t>
            </a:r>
            <a:r>
              <a:rPr lang="en-GB" sz="2400"/>
              <a:t> </a:t>
            </a:r>
            <a:r>
              <a:rPr lang="en-GB" sz="2400" err="1"/>
              <a:t>puipls</a:t>
            </a:r>
            <a:r>
              <a:rPr lang="en-GB" sz="2400"/>
              <a:t> o bob </a:t>
            </a:r>
            <a:r>
              <a:rPr lang="en-GB" sz="2400" err="1"/>
              <a:t>gallu</a:t>
            </a:r>
            <a:r>
              <a:rPr lang="en-GB" sz="2400"/>
              <a:t> </a:t>
            </a:r>
            <a:r>
              <a:rPr lang="en-GB" sz="2400" err="1"/>
              <a:t>ddefnyddio</a:t>
            </a:r>
            <a:r>
              <a:rPr lang="en-GB" sz="2400"/>
              <a:t> </a:t>
            </a:r>
            <a:r>
              <a:rPr lang="en-GB" sz="2400" err="1"/>
              <a:t>eu</a:t>
            </a:r>
            <a:r>
              <a:rPr lang="en-GB" sz="2400"/>
              <a:t> </a:t>
            </a:r>
            <a:r>
              <a:rPr lang="en-GB" sz="2400" err="1"/>
              <a:t>sgiliau</a:t>
            </a:r>
            <a:r>
              <a:rPr lang="en-GB" sz="2400"/>
              <a:t> </a:t>
            </a:r>
            <a:r>
              <a:rPr lang="en-GB" sz="2400" err="1"/>
              <a:t>rhifedd</a:t>
            </a:r>
            <a:r>
              <a:rPr lang="en-GB" sz="2400"/>
              <a:t> </a:t>
            </a:r>
            <a:r>
              <a:rPr lang="en-GB" sz="2400" err="1"/>
              <a:t>mewn</a:t>
            </a:r>
            <a:r>
              <a:rPr lang="en-GB" sz="2400"/>
              <a:t> </a:t>
            </a:r>
            <a:r>
              <a:rPr lang="en-GB" sz="2400" err="1"/>
              <a:t>pynciau</a:t>
            </a:r>
            <a:r>
              <a:rPr lang="en-GB" sz="2400"/>
              <a:t> </a:t>
            </a:r>
            <a:r>
              <a:rPr lang="en-GB" sz="2400" err="1"/>
              <a:t>ar</a:t>
            </a:r>
            <a:r>
              <a:rPr lang="en-GB" sz="2400"/>
              <a:t> draws y </a:t>
            </a:r>
            <a:r>
              <a:rPr lang="en-GB" sz="2400" err="1"/>
              <a:t>cwricwlwm</a:t>
            </a:r>
            <a:endParaRPr lang="en-GB" sz="2400"/>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1700808"/>
            <a:ext cx="4038600" cy="4525963"/>
          </a:xfrm>
        </p:spPr>
        <p:txBody>
          <a:bodyPr vert="horz" lIns="91440" tIns="45720" rIns="91440" bIns="45720" rtlCol="0" anchor="t">
            <a:noAutofit/>
          </a:bodyPr>
          <a:lstStyle/>
          <a:p>
            <a:pPr marL="0" indent="0" algn="l" fontAlgn="t">
              <a:buNone/>
            </a:pPr>
            <a:r>
              <a:rPr lang="en-GB" sz="2000">
                <a:solidFill>
                  <a:srgbClr val="333333"/>
                </a:solidFill>
                <a:latin typeface="Mulish"/>
              </a:rPr>
              <a:t>Schools should:</a:t>
            </a:r>
          </a:p>
          <a:p>
            <a:pPr fontAlgn="t"/>
            <a:r>
              <a:rPr lang="en-GB" sz="2000">
                <a:solidFill>
                  <a:srgbClr val="333333"/>
                </a:solidFill>
                <a:latin typeface="Mulish"/>
              </a:rPr>
              <a:t>Ensure that pupils master important number skills, such as division, work with metric measures, percentages, ratio and proportion, in mathematical lessons</a:t>
            </a:r>
          </a:p>
          <a:p>
            <a:pPr fontAlgn="t"/>
            <a:r>
              <a:rPr lang="en-GB" sz="2000">
                <a:solidFill>
                  <a:srgbClr val="333333"/>
                </a:solidFill>
                <a:latin typeface="Mulish"/>
              </a:rPr>
              <a:t>Develop pupils’ numerical reasoning skills in mathematics lessons and in other subjects</a:t>
            </a:r>
          </a:p>
          <a:p>
            <a:pPr fontAlgn="t"/>
            <a:r>
              <a:rPr lang="en-GB" sz="2000">
                <a:solidFill>
                  <a:srgbClr val="333333"/>
                </a:solidFill>
                <a:latin typeface="Mulish"/>
              </a:rPr>
              <a:t>Extend the opportunity for pupils of all abilities to use their numeracy skills in subjects across the curriculum</a:t>
            </a:r>
          </a:p>
          <a:p>
            <a:pPr marL="0" indent="0" algn="l" fontAlgn="t">
              <a:buNone/>
            </a:pPr>
            <a:endParaRPr lang="en-GB">
              <a:solidFill>
                <a:srgbClr val="333333"/>
              </a:solidFill>
              <a:latin typeface="Mulish"/>
            </a:endParaRPr>
          </a:p>
        </p:txBody>
      </p:sp>
      <p:pic>
        <p:nvPicPr>
          <p:cNvPr id="6" name="Picture 5" descr="A pen on a piece of paper&#10;&#10;Description automatically generated">
            <a:extLst>
              <a:ext uri="{FF2B5EF4-FFF2-40B4-BE49-F238E27FC236}">
                <a16:creationId xmlns:a16="http://schemas.microsoft.com/office/drawing/2014/main" id="{62812DBD-6D2B-1462-EDBF-EF7027A2957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6745" y="59812"/>
            <a:ext cx="1685013" cy="1685013"/>
          </a:xfrm>
          <a:prstGeom prst="rect">
            <a:avLst/>
          </a:prstGeom>
        </p:spPr>
      </p:pic>
    </p:spTree>
    <p:extLst>
      <p:ext uri="{BB962C8B-B14F-4D97-AF65-F5344CB8AC3E}">
        <p14:creationId xmlns:p14="http://schemas.microsoft.com/office/powerpoint/2010/main" val="3031309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B36-FEAA-715E-C330-CED526C2B288}"/>
              </a:ext>
            </a:extLst>
          </p:cNvPr>
          <p:cNvSpPr>
            <a:spLocks noGrp="1"/>
          </p:cNvSpPr>
          <p:nvPr>
            <p:ph type="title"/>
          </p:nvPr>
        </p:nvSpPr>
        <p:spPr/>
        <p:txBody>
          <a:bodyPr>
            <a:noAutofit/>
          </a:bodyPr>
          <a:lstStyle/>
          <a:p>
            <a:r>
              <a:rPr lang="en-GB" sz="2800" err="1"/>
              <a:t>Argymehllion</a:t>
            </a:r>
            <a:br>
              <a:rPr lang="en-GB" sz="2800"/>
            </a:br>
            <a:r>
              <a:rPr lang="en-GB" sz="2800"/>
              <a:t>Recommendations</a:t>
            </a:r>
          </a:p>
        </p:txBody>
      </p:sp>
      <p:sp>
        <p:nvSpPr>
          <p:cNvPr id="3" name="Content Placeholder 2">
            <a:extLst>
              <a:ext uri="{FF2B5EF4-FFF2-40B4-BE49-F238E27FC236}">
                <a16:creationId xmlns:a16="http://schemas.microsoft.com/office/drawing/2014/main" id="{35DD003C-9AD2-BBAC-E939-A2C06A073D03}"/>
              </a:ext>
            </a:extLst>
          </p:cNvPr>
          <p:cNvSpPr>
            <a:spLocks noGrp="1"/>
          </p:cNvSpPr>
          <p:nvPr>
            <p:ph sz="half" idx="1"/>
          </p:nvPr>
        </p:nvSpPr>
        <p:spPr>
          <a:xfrm>
            <a:off x="432565" y="1628800"/>
            <a:ext cx="4038600" cy="4525963"/>
          </a:xfrm>
        </p:spPr>
        <p:txBody>
          <a:bodyPr>
            <a:normAutofit fontScale="92500" lnSpcReduction="20000"/>
          </a:bodyPr>
          <a:lstStyle/>
          <a:p>
            <a:r>
              <a:rPr lang="en-GB" sz="2400"/>
              <a:t>Staff </a:t>
            </a:r>
            <a:r>
              <a:rPr lang="en-GB" sz="2400" err="1"/>
              <a:t>cefnogi</a:t>
            </a:r>
            <a:r>
              <a:rPr lang="en-GB" sz="2400"/>
              <a:t> </a:t>
            </a:r>
            <a:r>
              <a:rPr lang="en-GB" sz="2400" err="1"/>
              <a:t>i</a:t>
            </a:r>
            <a:r>
              <a:rPr lang="en-GB" sz="2400"/>
              <a:t> </a:t>
            </a:r>
            <a:r>
              <a:rPr lang="en-GB" sz="2400" err="1"/>
              <a:t>ehangu</a:t>
            </a:r>
            <a:r>
              <a:rPr lang="en-GB" sz="2400"/>
              <a:t> </a:t>
            </a:r>
            <a:r>
              <a:rPr lang="en-GB" sz="2400" err="1"/>
              <a:t>eu</a:t>
            </a:r>
            <a:r>
              <a:rPr lang="en-GB" sz="2400"/>
              <a:t> </a:t>
            </a:r>
            <a:r>
              <a:rPr lang="en-GB" sz="2400" err="1"/>
              <a:t>gwybodaeth</a:t>
            </a:r>
            <a:r>
              <a:rPr lang="en-GB" sz="2400"/>
              <a:t> </a:t>
            </a:r>
            <a:r>
              <a:rPr lang="en-GB" sz="2400" err="1"/>
              <a:t>a'u</a:t>
            </a:r>
            <a:r>
              <a:rPr lang="en-GB" sz="2400"/>
              <a:t> </a:t>
            </a:r>
            <a:r>
              <a:rPr lang="en-GB" sz="2400" err="1"/>
              <a:t>dealltwriaeth</a:t>
            </a:r>
            <a:r>
              <a:rPr lang="en-GB" sz="2400"/>
              <a:t> o </a:t>
            </a:r>
            <a:r>
              <a:rPr lang="en-GB" sz="2400" err="1"/>
              <a:t>strategaethau</a:t>
            </a:r>
            <a:r>
              <a:rPr lang="en-GB" sz="2400"/>
              <a:t> </a:t>
            </a:r>
            <a:r>
              <a:rPr lang="en-GB" sz="2400" err="1"/>
              <a:t>i</a:t>
            </a:r>
            <a:r>
              <a:rPr lang="en-GB" sz="2400"/>
              <a:t> </a:t>
            </a:r>
            <a:r>
              <a:rPr lang="en-GB" sz="2400" err="1"/>
              <a:t>ddefnyddio</a:t>
            </a:r>
            <a:r>
              <a:rPr lang="en-GB" sz="2400"/>
              <a:t> </a:t>
            </a:r>
            <a:r>
              <a:rPr lang="en-GB" sz="2400" err="1"/>
              <a:t>rhifedd</a:t>
            </a:r>
            <a:r>
              <a:rPr lang="en-GB" sz="2400"/>
              <a:t> </a:t>
            </a:r>
            <a:r>
              <a:rPr lang="en-GB" sz="2400" err="1"/>
              <a:t>ar</a:t>
            </a:r>
            <a:r>
              <a:rPr lang="en-GB" sz="2400"/>
              <a:t> draws y </a:t>
            </a:r>
            <a:r>
              <a:rPr lang="en-GB" sz="2400" err="1"/>
              <a:t>cwricwlwm</a:t>
            </a:r>
            <a:r>
              <a:rPr lang="en-GB" sz="2400"/>
              <a:t>
</a:t>
            </a:r>
            <a:r>
              <a:rPr lang="en-GB" sz="2400" err="1"/>
              <a:t>Gwella</a:t>
            </a:r>
            <a:r>
              <a:rPr lang="en-GB" sz="2400"/>
              <a:t> </a:t>
            </a:r>
            <a:r>
              <a:rPr lang="en-GB" sz="2400" err="1"/>
              <a:t>asesu</a:t>
            </a:r>
            <a:r>
              <a:rPr lang="en-GB" sz="2400"/>
              <a:t> ac </a:t>
            </a:r>
            <a:r>
              <a:rPr lang="en-GB" sz="2400" err="1"/>
              <a:t>olrhain</a:t>
            </a:r>
            <a:r>
              <a:rPr lang="en-GB" sz="2400"/>
              <a:t> </a:t>
            </a:r>
            <a:r>
              <a:rPr lang="en-GB" sz="2400" err="1"/>
              <a:t>sgiliau</a:t>
            </a:r>
            <a:r>
              <a:rPr lang="en-GB" sz="2400"/>
              <a:t> </a:t>
            </a:r>
            <a:r>
              <a:rPr lang="en-GB" sz="2400" err="1"/>
              <a:t>rhifedd</a:t>
            </a:r>
            <a:r>
              <a:rPr lang="en-GB" sz="2400"/>
              <a:t> </a:t>
            </a:r>
            <a:r>
              <a:rPr lang="en-GB" sz="2400" err="1"/>
              <a:t>disgyblion</a:t>
            </a:r>
            <a:r>
              <a:rPr lang="en-GB" sz="2400"/>
              <a:t>
</a:t>
            </a:r>
            <a:r>
              <a:rPr lang="en-GB" sz="2400" err="1"/>
              <a:t>Cryfhau</a:t>
            </a:r>
            <a:r>
              <a:rPr lang="en-GB" sz="2400"/>
              <a:t> </a:t>
            </a:r>
            <a:r>
              <a:rPr lang="en-GB" sz="2400" err="1"/>
              <a:t>gweithdrefnau</a:t>
            </a:r>
            <a:r>
              <a:rPr lang="en-GB" sz="2400"/>
              <a:t> </a:t>
            </a:r>
            <a:r>
              <a:rPr lang="en-GB" sz="2400" err="1"/>
              <a:t>ar</a:t>
            </a:r>
            <a:r>
              <a:rPr lang="en-GB" sz="2400"/>
              <a:t> </a:t>
            </a:r>
            <a:r>
              <a:rPr lang="en-GB" sz="2400" err="1"/>
              <a:t>gyfer</a:t>
            </a:r>
            <a:r>
              <a:rPr lang="en-GB" sz="2400"/>
              <a:t> </a:t>
            </a:r>
            <a:r>
              <a:rPr lang="en-GB" sz="2400" err="1"/>
              <a:t>gwerthuso</a:t>
            </a:r>
            <a:r>
              <a:rPr lang="en-GB" sz="2400"/>
              <a:t> </a:t>
            </a:r>
            <a:r>
              <a:rPr lang="en-GB" sz="2400" err="1"/>
              <a:t>darpariaeth</a:t>
            </a:r>
            <a:r>
              <a:rPr lang="en-GB" sz="2400"/>
              <a:t> </a:t>
            </a:r>
            <a:r>
              <a:rPr lang="en-GB" sz="2400" err="1"/>
              <a:t>rhifedd</a:t>
            </a:r>
            <a:r>
              <a:rPr lang="en-GB" sz="2400"/>
              <a:t>; a
</a:t>
            </a:r>
            <a:r>
              <a:rPr lang="en-GB" sz="2400" err="1"/>
              <a:t>Gweithio'n</a:t>
            </a:r>
            <a:r>
              <a:rPr lang="en-GB" sz="2400"/>
              <a:t> </a:t>
            </a:r>
            <a:r>
              <a:rPr lang="en-GB" sz="2400" err="1"/>
              <a:t>agosach</a:t>
            </a:r>
            <a:r>
              <a:rPr lang="en-GB" sz="2400"/>
              <a:t> </a:t>
            </a:r>
            <a:r>
              <a:rPr lang="en-GB" sz="2400" err="1"/>
              <a:t>gydag</a:t>
            </a:r>
            <a:r>
              <a:rPr lang="en-GB" sz="2400"/>
              <a:t> </a:t>
            </a:r>
            <a:r>
              <a:rPr lang="en-GB" sz="2400" err="1"/>
              <a:t>ysgolion</a:t>
            </a:r>
            <a:r>
              <a:rPr lang="en-GB" sz="2400"/>
              <a:t> </a:t>
            </a:r>
            <a:r>
              <a:rPr lang="en-GB" sz="2400" err="1"/>
              <a:t>clwstwr</a:t>
            </a:r>
            <a:r>
              <a:rPr lang="en-GB" sz="2400"/>
              <a:t> </a:t>
            </a:r>
            <a:r>
              <a:rPr lang="en-GB" sz="2400" err="1"/>
              <a:t>i</a:t>
            </a:r>
            <a:r>
              <a:rPr lang="en-GB" sz="2400"/>
              <a:t> </a:t>
            </a:r>
            <a:r>
              <a:rPr lang="en-GB" sz="2400" err="1"/>
              <a:t>ddatblygu</a:t>
            </a:r>
            <a:r>
              <a:rPr lang="en-GB" sz="2400"/>
              <a:t> </a:t>
            </a:r>
            <a:r>
              <a:rPr lang="en-GB" sz="2400" err="1"/>
              <a:t>mwy</a:t>
            </a:r>
            <a:r>
              <a:rPr lang="en-GB" sz="2400"/>
              <a:t> o </a:t>
            </a:r>
            <a:r>
              <a:rPr lang="en-GB" sz="2400" err="1"/>
              <a:t>gysondeb</a:t>
            </a:r>
            <a:r>
              <a:rPr lang="en-GB" sz="2400"/>
              <a:t> </a:t>
            </a:r>
            <a:r>
              <a:rPr lang="en-GB" sz="2400" err="1"/>
              <a:t>wrth</a:t>
            </a:r>
            <a:r>
              <a:rPr lang="en-GB" sz="2400"/>
              <a:t> </a:t>
            </a:r>
            <a:r>
              <a:rPr lang="en-GB" sz="2400" err="1"/>
              <a:t>addysgu</a:t>
            </a:r>
            <a:r>
              <a:rPr lang="en-GB" sz="2400"/>
              <a:t> ac </a:t>
            </a:r>
            <a:r>
              <a:rPr lang="en-GB" sz="2400" err="1"/>
              <a:t>asesu</a:t>
            </a:r>
            <a:r>
              <a:rPr lang="en-GB" sz="2400"/>
              <a:t> </a:t>
            </a:r>
            <a:r>
              <a:rPr lang="en-GB" sz="2400" err="1"/>
              <a:t>sgiliau</a:t>
            </a:r>
            <a:r>
              <a:rPr lang="en-GB" sz="2400"/>
              <a:t> </a:t>
            </a:r>
            <a:r>
              <a:rPr lang="en-GB" sz="2400" err="1"/>
              <a:t>rhifedd</a:t>
            </a:r>
            <a:r>
              <a:rPr lang="en-GB" sz="2400"/>
              <a:t> </a:t>
            </a:r>
            <a:r>
              <a:rPr lang="en-GB" sz="2400" err="1"/>
              <a:t>disgyblion</a:t>
            </a:r>
            <a:r>
              <a:rPr lang="en-GB" sz="2400"/>
              <a:t>
</a:t>
            </a:r>
          </a:p>
        </p:txBody>
      </p:sp>
      <p:sp>
        <p:nvSpPr>
          <p:cNvPr id="4" name="Content Placeholder 3">
            <a:extLst>
              <a:ext uri="{FF2B5EF4-FFF2-40B4-BE49-F238E27FC236}">
                <a16:creationId xmlns:a16="http://schemas.microsoft.com/office/drawing/2014/main" id="{B6AC333D-E2C4-0837-CC06-A6FBC9E3863F}"/>
              </a:ext>
            </a:extLst>
          </p:cNvPr>
          <p:cNvSpPr>
            <a:spLocks noGrp="1"/>
          </p:cNvSpPr>
          <p:nvPr>
            <p:ph sz="half" idx="2"/>
          </p:nvPr>
        </p:nvSpPr>
        <p:spPr>
          <a:xfrm>
            <a:off x="4788024" y="1700808"/>
            <a:ext cx="4038600" cy="4525963"/>
          </a:xfrm>
        </p:spPr>
        <p:txBody>
          <a:bodyPr>
            <a:noAutofit/>
          </a:bodyPr>
          <a:lstStyle/>
          <a:p>
            <a:pPr fontAlgn="t"/>
            <a:r>
              <a:rPr lang="en-GB" sz="2000">
                <a:solidFill>
                  <a:srgbClr val="333333"/>
                </a:solidFill>
                <a:latin typeface="Mulish"/>
              </a:rPr>
              <a:t>Support staff to widen their knowledge and understanding of strategies to use numeracy across the curriculum</a:t>
            </a:r>
          </a:p>
          <a:p>
            <a:pPr fontAlgn="t"/>
            <a:r>
              <a:rPr lang="en-GB" sz="2000">
                <a:solidFill>
                  <a:srgbClr val="333333"/>
                </a:solidFill>
                <a:latin typeface="Mulish"/>
              </a:rPr>
              <a:t>Improve the assessment and tracking of pupils’ numeracy skills</a:t>
            </a:r>
          </a:p>
          <a:p>
            <a:pPr fontAlgn="t"/>
            <a:r>
              <a:rPr lang="en-GB" sz="2000">
                <a:solidFill>
                  <a:srgbClr val="333333"/>
                </a:solidFill>
                <a:latin typeface="Mulish"/>
              </a:rPr>
              <a:t>Strengthen procedures for evaluating numeracy provision; and</a:t>
            </a:r>
          </a:p>
          <a:p>
            <a:pPr fontAlgn="t"/>
            <a:r>
              <a:rPr lang="en-GB" sz="2000">
                <a:solidFill>
                  <a:srgbClr val="333333"/>
                </a:solidFill>
                <a:latin typeface="Mulish"/>
              </a:rPr>
              <a:t>Work more closely with cluster schools to develop greater consistency in teaching and assessing pupils’ numeracy skills</a:t>
            </a:r>
          </a:p>
          <a:p>
            <a:pPr marL="0" indent="0" algn="l" fontAlgn="t">
              <a:buNone/>
            </a:pPr>
            <a:endParaRPr lang="en-GB">
              <a:solidFill>
                <a:srgbClr val="333333"/>
              </a:solidFill>
              <a:latin typeface="Mulish"/>
            </a:endParaRPr>
          </a:p>
        </p:txBody>
      </p:sp>
      <p:pic>
        <p:nvPicPr>
          <p:cNvPr id="6" name="Picture 5" descr="A pen on a piece of paper&#10;&#10;Description automatically generated">
            <a:extLst>
              <a:ext uri="{FF2B5EF4-FFF2-40B4-BE49-F238E27FC236}">
                <a16:creationId xmlns:a16="http://schemas.microsoft.com/office/drawing/2014/main" id="{62812DBD-6D2B-1462-EDBF-EF7027A2957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19872" y="5124376"/>
            <a:ext cx="1685013" cy="1685013"/>
          </a:xfrm>
          <a:prstGeom prst="rect">
            <a:avLst/>
          </a:prstGeom>
        </p:spPr>
      </p:pic>
    </p:spTree>
    <p:extLst>
      <p:ext uri="{BB962C8B-B14F-4D97-AF65-F5344CB8AC3E}">
        <p14:creationId xmlns:p14="http://schemas.microsoft.com/office/powerpoint/2010/main" val="3074206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9B19-FD21-EF88-8FB3-C7442F230B62}"/>
              </a:ext>
            </a:extLst>
          </p:cNvPr>
          <p:cNvSpPr>
            <a:spLocks noGrp="1"/>
          </p:cNvSpPr>
          <p:nvPr>
            <p:ph type="title"/>
          </p:nvPr>
        </p:nvSpPr>
        <p:spPr>
          <a:xfrm>
            <a:off x="611560" y="764704"/>
            <a:ext cx="8229600" cy="1143000"/>
          </a:xfrm>
        </p:spPr>
        <p:txBody>
          <a:bodyPr>
            <a:normAutofit fontScale="90000"/>
          </a:bodyPr>
          <a:lstStyle/>
          <a:p>
            <a:r>
              <a:rPr lang="en-GB" sz="3100"/>
              <a:t>Y </a:t>
            </a:r>
            <a:r>
              <a:rPr lang="en-GB" sz="3100" err="1"/>
              <a:t>Fframwaith</a:t>
            </a:r>
            <a:r>
              <a:rPr lang="en-GB" sz="3100"/>
              <a:t> </a:t>
            </a:r>
            <a:r>
              <a:rPr lang="en-GB" sz="3100" err="1"/>
              <a:t>Llythrennedd</a:t>
            </a:r>
            <a:r>
              <a:rPr lang="en-GB" sz="3100"/>
              <a:t> a </a:t>
            </a:r>
            <a:r>
              <a:rPr lang="en-GB" sz="3100" err="1"/>
              <a:t>Rhifedd</a:t>
            </a:r>
            <a:r>
              <a:rPr lang="en-GB" sz="3100"/>
              <a:t> </a:t>
            </a:r>
            <a:r>
              <a:rPr lang="en-GB" sz="3100" err="1"/>
              <a:t>Cenedlaethol</a:t>
            </a:r>
            <a:br>
              <a:rPr lang="en-GB" sz="3100"/>
            </a:br>
            <a:br>
              <a:rPr lang="en-GB"/>
            </a:br>
            <a:endParaRPr lang="en-GB"/>
          </a:p>
        </p:txBody>
      </p:sp>
      <p:graphicFrame>
        <p:nvGraphicFramePr>
          <p:cNvPr id="3" name="Content Placeholder 7">
            <a:extLst>
              <a:ext uri="{FF2B5EF4-FFF2-40B4-BE49-F238E27FC236}">
                <a16:creationId xmlns:a16="http://schemas.microsoft.com/office/drawing/2014/main" id="{9A2E894D-E8D3-5F3A-FB19-713E3765FB1F}"/>
              </a:ext>
            </a:extLst>
          </p:cNvPr>
          <p:cNvGraphicFramePr>
            <a:graphicFrameLocks/>
          </p:cNvGraphicFramePr>
          <p:nvPr/>
        </p:nvGraphicFramePr>
        <p:xfrm>
          <a:off x="179512" y="1124744"/>
          <a:ext cx="8784976"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a:extLst>
              <a:ext uri="{FF2B5EF4-FFF2-40B4-BE49-F238E27FC236}">
                <a16:creationId xmlns:a16="http://schemas.microsoft.com/office/drawing/2014/main" id="{B17D9367-09D3-05E1-CE0B-7E89D16AACA0}"/>
              </a:ext>
            </a:extLst>
          </p:cNvPr>
          <p:cNvSpPr/>
          <p:nvPr/>
        </p:nvSpPr>
        <p:spPr>
          <a:xfrm>
            <a:off x="2638097" y="3725917"/>
            <a:ext cx="6505903" cy="3024336"/>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7527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9B19-FD21-EF88-8FB3-C7442F230B62}"/>
              </a:ext>
            </a:extLst>
          </p:cNvPr>
          <p:cNvSpPr>
            <a:spLocks noGrp="1"/>
          </p:cNvSpPr>
          <p:nvPr>
            <p:ph type="title"/>
          </p:nvPr>
        </p:nvSpPr>
        <p:spPr>
          <a:xfrm>
            <a:off x="457200" y="692696"/>
            <a:ext cx="8229600" cy="1143000"/>
          </a:xfrm>
        </p:spPr>
        <p:txBody>
          <a:bodyPr>
            <a:normAutofit fontScale="90000"/>
          </a:bodyPr>
          <a:lstStyle/>
          <a:p>
            <a:r>
              <a:rPr lang="en-GB" sz="3600"/>
              <a:t>The National Literacy and Numeracy Framework</a:t>
            </a:r>
            <a:br>
              <a:rPr lang="en-GB"/>
            </a:br>
            <a:endParaRPr lang="en-GB"/>
          </a:p>
        </p:txBody>
      </p:sp>
      <p:graphicFrame>
        <p:nvGraphicFramePr>
          <p:cNvPr id="8" name="Content Placeholder 7">
            <a:extLst>
              <a:ext uri="{FF2B5EF4-FFF2-40B4-BE49-F238E27FC236}">
                <a16:creationId xmlns:a16="http://schemas.microsoft.com/office/drawing/2014/main" id="{2929AFB4-8F6B-4A95-0553-6C559DFA096F}"/>
              </a:ext>
            </a:extLst>
          </p:cNvPr>
          <p:cNvGraphicFramePr>
            <a:graphicFrameLocks noGrp="1"/>
          </p:cNvGraphicFramePr>
          <p:nvPr>
            <p:ph sz="half" idx="1"/>
            <p:extLst>
              <p:ext uri="{D42A27DB-BD31-4B8C-83A1-F6EECF244321}">
                <p14:modId xmlns:p14="http://schemas.microsoft.com/office/powerpoint/2010/main" val="267926377"/>
              </p:ext>
            </p:extLst>
          </p:nvPr>
        </p:nvGraphicFramePr>
        <p:xfrm>
          <a:off x="406680" y="1501184"/>
          <a:ext cx="822960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Oval 2">
            <a:extLst>
              <a:ext uri="{FF2B5EF4-FFF2-40B4-BE49-F238E27FC236}">
                <a16:creationId xmlns:a16="http://schemas.microsoft.com/office/drawing/2014/main" id="{558EBA26-C4F7-4669-DBCE-9B7336D123B1}"/>
              </a:ext>
            </a:extLst>
          </p:cNvPr>
          <p:cNvSpPr/>
          <p:nvPr/>
        </p:nvSpPr>
        <p:spPr>
          <a:xfrm>
            <a:off x="2081048" y="3956704"/>
            <a:ext cx="7062952" cy="3024336"/>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166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1A5-9DA4-F86B-1B05-9AA8419FFF34}"/>
              </a:ext>
            </a:extLst>
          </p:cNvPr>
          <p:cNvSpPr>
            <a:spLocks noGrp="1"/>
          </p:cNvSpPr>
          <p:nvPr>
            <p:ph type="title"/>
          </p:nvPr>
        </p:nvSpPr>
        <p:spPr>
          <a:xfrm>
            <a:off x="-198487" y="622662"/>
            <a:ext cx="8229600" cy="1143000"/>
          </a:xfrm>
        </p:spPr>
        <p:txBody>
          <a:bodyPr>
            <a:normAutofit fontScale="90000"/>
          </a:bodyPr>
          <a:lstStyle/>
          <a:p>
            <a:r>
              <a:rPr lang="en-GB" err="1"/>
              <a:t>Rhifedd</a:t>
            </a:r>
            <a:r>
              <a:rPr lang="en-GB"/>
              <a:t>: Y 4 </a:t>
            </a:r>
            <a:r>
              <a:rPr lang="en-GB" err="1"/>
              <a:t>llinyn</a:t>
            </a:r>
            <a:br>
              <a:rPr lang="en-GB"/>
            </a:br>
            <a:r>
              <a:rPr lang="en-GB"/>
              <a:t>Numeracy: The 4 strands</a:t>
            </a:r>
          </a:p>
        </p:txBody>
      </p:sp>
      <p:sp>
        <p:nvSpPr>
          <p:cNvPr id="3" name="Content Placeholder 2">
            <a:extLst>
              <a:ext uri="{FF2B5EF4-FFF2-40B4-BE49-F238E27FC236}">
                <a16:creationId xmlns:a16="http://schemas.microsoft.com/office/drawing/2014/main" id="{4081DA45-6CE0-39C8-D7CB-7A905C31595A}"/>
              </a:ext>
            </a:extLst>
          </p:cNvPr>
          <p:cNvSpPr>
            <a:spLocks noGrp="1"/>
          </p:cNvSpPr>
          <p:nvPr>
            <p:ph sz="half" idx="1"/>
          </p:nvPr>
        </p:nvSpPr>
        <p:spPr>
          <a:xfrm>
            <a:off x="370277" y="2126631"/>
            <a:ext cx="4164898" cy="4525963"/>
          </a:xfrm>
        </p:spPr>
        <p:txBody>
          <a:bodyPr vert="horz" lIns="91440" tIns="45720" rIns="91440" bIns="45720" rtlCol="0" anchor="t">
            <a:noAutofit/>
          </a:bodyPr>
          <a:lstStyle/>
          <a:p>
            <a:pPr marL="0" indent="0">
              <a:buNone/>
            </a:pPr>
            <a:r>
              <a:rPr lang="en-GB" sz="2000"/>
              <a:t>1.   </a:t>
            </a:r>
            <a:r>
              <a:rPr lang="en-GB" sz="2000" err="1"/>
              <a:t>Datblygu</a:t>
            </a:r>
            <a:r>
              <a:rPr lang="en-GB" sz="2000"/>
              <a:t> </a:t>
            </a:r>
            <a:r>
              <a:rPr lang="en-GB" sz="2000" err="1"/>
              <a:t>hyfedredd</a:t>
            </a:r>
            <a:r>
              <a:rPr lang="en-GB" sz="2000"/>
              <a:t> </a:t>
            </a:r>
            <a:r>
              <a:rPr lang="en-GB" sz="2000" err="1"/>
              <a:t>mathemategol</a:t>
            </a:r>
            <a:endParaRPr lang="en-GB" sz="2000">
              <a:cs typeface="Calibri"/>
            </a:endParaRPr>
          </a:p>
          <a:p>
            <a:pPr marL="0" indent="0">
              <a:buNone/>
            </a:pPr>
            <a:r>
              <a:rPr lang="en-GB" sz="2000"/>
              <a:t>2.   Mae </a:t>
            </a:r>
            <a:r>
              <a:rPr lang="en-GB" sz="2000" err="1"/>
              <a:t>deall</a:t>
            </a:r>
            <a:r>
              <a:rPr lang="en-GB" sz="2000"/>
              <a:t> y system </a:t>
            </a:r>
            <a:r>
              <a:rPr lang="en-GB" sz="2000" err="1"/>
              <a:t>rif</a:t>
            </a:r>
            <a:r>
              <a:rPr lang="en-GB" sz="2000"/>
              <a:t> </a:t>
            </a:r>
            <a:r>
              <a:rPr lang="en-GB" sz="2000" err="1"/>
              <a:t>yn</a:t>
            </a:r>
            <a:r>
              <a:rPr lang="en-GB" sz="2000"/>
              <a:t> </a:t>
            </a:r>
            <a:r>
              <a:rPr lang="en-GB" sz="2000" err="1"/>
              <a:t>ein</a:t>
            </a:r>
            <a:r>
              <a:rPr lang="en-GB" sz="2000"/>
              <a:t> </a:t>
            </a:r>
            <a:r>
              <a:rPr lang="en-GB" sz="2000" err="1"/>
              <a:t>helpu</a:t>
            </a:r>
            <a:r>
              <a:rPr lang="en-GB" sz="2000"/>
              <a:t> </a:t>
            </a:r>
            <a:r>
              <a:rPr lang="en-GB" sz="2000" err="1"/>
              <a:t>i</a:t>
            </a:r>
            <a:r>
              <a:rPr lang="en-GB" sz="2000"/>
              <a:t> </a:t>
            </a:r>
            <a:r>
              <a:rPr lang="en-GB" sz="2000" err="1"/>
              <a:t>gynrychioli</a:t>
            </a:r>
            <a:r>
              <a:rPr lang="en-GB" sz="2000"/>
              <a:t> a </a:t>
            </a:r>
            <a:r>
              <a:rPr lang="en-GB" sz="2000" err="1"/>
              <a:t>chymharu'r</a:t>
            </a:r>
            <a:r>
              <a:rPr lang="en-GB" sz="2000"/>
              <a:t> </a:t>
            </a:r>
            <a:r>
              <a:rPr lang="en-GB" sz="2000" err="1"/>
              <a:t>perthnasoedd</a:t>
            </a:r>
            <a:r>
              <a:rPr lang="en-GB" sz="2000"/>
              <a:t> </a:t>
            </a:r>
            <a:r>
              <a:rPr lang="en-GB" sz="2000" err="1"/>
              <a:t>rhwng</a:t>
            </a:r>
            <a:r>
              <a:rPr lang="en-GB" sz="2000"/>
              <a:t> </a:t>
            </a:r>
            <a:r>
              <a:rPr lang="en-GB" sz="2000" err="1"/>
              <a:t>rhifau</a:t>
            </a:r>
            <a:r>
              <a:rPr lang="en-GB" sz="2000"/>
              <a:t> a </a:t>
            </a:r>
            <a:r>
              <a:rPr lang="en-GB" sz="2000" err="1"/>
              <a:t>meintiau</a:t>
            </a:r>
            <a:endParaRPr lang="en-GB" sz="2000">
              <a:cs typeface="Calibri"/>
            </a:endParaRPr>
          </a:p>
          <a:p>
            <a:pPr marL="0" indent="0">
              <a:buNone/>
            </a:pPr>
            <a:r>
              <a:rPr lang="en-GB" sz="2000"/>
              <a:t>3.   Mae </a:t>
            </a:r>
            <a:r>
              <a:rPr lang="en-GB" sz="2000" err="1"/>
              <a:t>dysgu</a:t>
            </a:r>
            <a:r>
              <a:rPr lang="en-GB" sz="2000"/>
              <a:t> am </a:t>
            </a:r>
            <a:r>
              <a:rPr lang="en-GB" sz="2000" err="1"/>
              <a:t>geometreg</a:t>
            </a:r>
            <a:r>
              <a:rPr lang="en-GB" sz="2000"/>
              <a:t> </a:t>
            </a:r>
            <a:r>
              <a:rPr lang="en-GB" sz="2000" err="1"/>
              <a:t>yn</a:t>
            </a:r>
            <a:r>
              <a:rPr lang="en-GB" sz="2000"/>
              <a:t> </a:t>
            </a:r>
            <a:r>
              <a:rPr lang="en-GB" sz="2000" err="1"/>
              <a:t>ein</a:t>
            </a:r>
            <a:r>
              <a:rPr lang="en-GB" sz="2000"/>
              <a:t> </a:t>
            </a:r>
            <a:r>
              <a:rPr lang="en-GB" sz="2000" err="1"/>
              <a:t>helpu</a:t>
            </a:r>
            <a:r>
              <a:rPr lang="en-GB" sz="2000"/>
              <a:t> </a:t>
            </a:r>
            <a:r>
              <a:rPr lang="en-GB" sz="2000" err="1"/>
              <a:t>i</a:t>
            </a:r>
            <a:r>
              <a:rPr lang="en-GB" sz="2000"/>
              <a:t> </a:t>
            </a:r>
            <a:r>
              <a:rPr lang="en-GB" sz="2000" err="1"/>
              <a:t>ddeall</a:t>
            </a:r>
            <a:r>
              <a:rPr lang="en-GB" sz="2000"/>
              <a:t> </a:t>
            </a:r>
            <a:r>
              <a:rPr lang="en-GB" sz="2000" err="1"/>
              <a:t>siapiau</a:t>
            </a:r>
            <a:r>
              <a:rPr lang="en-GB" sz="2000"/>
              <a:t>, </a:t>
            </a:r>
            <a:r>
              <a:rPr lang="en-GB" sz="2000" err="1"/>
              <a:t>gofod</a:t>
            </a:r>
            <a:r>
              <a:rPr lang="en-GB" sz="2000"/>
              <a:t> a </a:t>
            </a:r>
            <a:r>
              <a:rPr lang="en-GB" sz="2000" err="1"/>
              <a:t>safle</a:t>
            </a:r>
            <a:r>
              <a:rPr lang="en-GB" sz="2000"/>
              <a:t>, ac </a:t>
            </a:r>
            <a:r>
              <a:rPr lang="en-GB" sz="2000" err="1"/>
              <a:t>mae</a:t>
            </a:r>
            <a:r>
              <a:rPr lang="en-GB" sz="2000"/>
              <a:t> </a:t>
            </a:r>
            <a:r>
              <a:rPr lang="en-GB" sz="2000" err="1"/>
              <a:t>dysgu</a:t>
            </a:r>
            <a:r>
              <a:rPr lang="en-GB" sz="2000"/>
              <a:t> gam </a:t>
            </a:r>
            <a:r>
              <a:rPr lang="en-GB" sz="2000" err="1"/>
              <a:t>fesur</a:t>
            </a:r>
            <a:r>
              <a:rPr lang="en-GB" sz="2000"/>
              <a:t> </a:t>
            </a:r>
            <a:r>
              <a:rPr lang="en-GB" sz="2000" err="1"/>
              <a:t>yn</a:t>
            </a:r>
            <a:r>
              <a:rPr lang="en-GB" sz="2000"/>
              <a:t> </a:t>
            </a:r>
            <a:r>
              <a:rPr lang="en-GB" sz="2000" err="1"/>
              <a:t>ein</a:t>
            </a:r>
            <a:r>
              <a:rPr lang="en-GB" sz="2000"/>
              <a:t> </a:t>
            </a:r>
            <a:r>
              <a:rPr lang="en-GB" sz="2000" err="1"/>
              <a:t>helpu</a:t>
            </a:r>
            <a:r>
              <a:rPr lang="en-GB" sz="2000"/>
              <a:t> </a:t>
            </a:r>
            <a:r>
              <a:rPr lang="en-GB" sz="2000" err="1"/>
              <a:t>i</a:t>
            </a:r>
            <a:r>
              <a:rPr lang="en-GB" sz="2000"/>
              <a:t> </a:t>
            </a:r>
            <a:r>
              <a:rPr lang="en-GB" sz="2000" err="1"/>
              <a:t>feintioli</a:t>
            </a:r>
            <a:r>
              <a:rPr lang="en-GB" sz="2000"/>
              <a:t> </a:t>
            </a:r>
            <a:r>
              <a:rPr lang="en-GB" sz="2000" err="1"/>
              <a:t>yn</a:t>
            </a:r>
            <a:r>
              <a:rPr lang="en-GB" sz="2000"/>
              <a:t> y </a:t>
            </a:r>
            <a:r>
              <a:rPr lang="en-GB" sz="2000" err="1"/>
              <a:t>byd</a:t>
            </a:r>
            <a:r>
              <a:rPr lang="en-GB" sz="2000"/>
              <a:t> go </a:t>
            </a:r>
            <a:r>
              <a:rPr lang="en-GB" sz="2000" err="1"/>
              <a:t>iawn</a:t>
            </a:r>
            <a:endParaRPr lang="en-GB" sz="2000">
              <a:cs typeface="Calibri"/>
            </a:endParaRPr>
          </a:p>
          <a:p>
            <a:pPr marL="0" indent="0">
              <a:buNone/>
            </a:pPr>
            <a:r>
              <a:rPr lang="en-GB" sz="2000"/>
              <a:t>4.   Mae </a:t>
            </a:r>
            <a:r>
              <a:rPr lang="en-GB" sz="2000" err="1"/>
              <a:t>dysgu</a:t>
            </a:r>
            <a:r>
              <a:rPr lang="en-GB" sz="2000"/>
              <a:t> bod </a:t>
            </a:r>
            <a:r>
              <a:rPr lang="en-GB" sz="2000" err="1"/>
              <a:t>ystadegau</a:t>
            </a:r>
            <a:r>
              <a:rPr lang="en-GB" sz="2000"/>
              <a:t> </a:t>
            </a:r>
            <a:r>
              <a:rPr lang="en-GB" sz="2000" err="1"/>
              <a:t>yn</a:t>
            </a:r>
            <a:r>
              <a:rPr lang="en-GB" sz="2000"/>
              <a:t> </a:t>
            </a:r>
            <a:r>
              <a:rPr lang="en-GB" sz="2000" err="1"/>
              <a:t>cynrychioli</a:t>
            </a:r>
            <a:r>
              <a:rPr lang="en-GB" sz="2000"/>
              <a:t> data a bod </a:t>
            </a:r>
            <a:r>
              <a:rPr lang="en-GB" sz="2000" err="1"/>
              <a:t>tegygolrwydd</a:t>
            </a:r>
            <a:r>
              <a:rPr lang="en-GB" sz="2000"/>
              <a:t> </a:t>
            </a:r>
            <a:r>
              <a:rPr lang="en-GB" sz="2000" err="1"/>
              <a:t>yn</a:t>
            </a:r>
            <a:r>
              <a:rPr lang="en-GB" sz="2000"/>
              <a:t> </a:t>
            </a:r>
            <a:r>
              <a:rPr lang="en-GB" sz="2000" err="1"/>
              <a:t>modelu</a:t>
            </a:r>
            <a:r>
              <a:rPr lang="en-GB" sz="2000"/>
              <a:t> </a:t>
            </a:r>
            <a:r>
              <a:rPr lang="en-GB" sz="2000" err="1"/>
              <a:t>siawns</a:t>
            </a:r>
            <a:r>
              <a:rPr lang="en-GB" sz="2000"/>
              <a:t> </a:t>
            </a:r>
            <a:r>
              <a:rPr lang="en-GB" sz="2000" err="1"/>
              <a:t>yn</a:t>
            </a:r>
            <a:r>
              <a:rPr lang="en-GB" sz="2000"/>
              <a:t> </a:t>
            </a:r>
            <a:r>
              <a:rPr lang="en-GB" sz="2000" err="1"/>
              <a:t>ein</a:t>
            </a:r>
            <a:r>
              <a:rPr lang="en-GB" sz="2000"/>
              <a:t> </a:t>
            </a:r>
            <a:r>
              <a:rPr lang="en-GB" sz="2000" err="1"/>
              <a:t>helpu</a:t>
            </a:r>
            <a:r>
              <a:rPr lang="en-GB" sz="2000"/>
              <a:t> </a:t>
            </a:r>
            <a:r>
              <a:rPr lang="en-GB" sz="2000" err="1"/>
              <a:t>i</a:t>
            </a:r>
            <a:r>
              <a:rPr lang="en-GB" sz="2000"/>
              <a:t> </a:t>
            </a:r>
            <a:r>
              <a:rPr lang="en-GB" sz="2000" err="1"/>
              <a:t>wneud</a:t>
            </a:r>
            <a:r>
              <a:rPr lang="en-GB" sz="2000"/>
              <a:t> </a:t>
            </a:r>
            <a:r>
              <a:rPr lang="en-GB" sz="2000" err="1"/>
              <a:t>casgliadau</a:t>
            </a:r>
            <a:r>
              <a:rPr lang="en-GB" sz="2000"/>
              <a:t> a </a:t>
            </a:r>
            <a:r>
              <a:rPr lang="en-GB" sz="2000" err="1"/>
              <a:t>phenderfyniadau</a:t>
            </a:r>
            <a:r>
              <a:rPr lang="en-GB" sz="2000"/>
              <a:t> </a:t>
            </a:r>
            <a:r>
              <a:rPr lang="en-GB" sz="2000" err="1"/>
              <a:t>ar</a:t>
            </a:r>
            <a:r>
              <a:rPr lang="en-GB" sz="2000"/>
              <a:t> sail </a:t>
            </a:r>
            <a:r>
              <a:rPr lang="en-GB" sz="2000" err="1"/>
              <a:t>gwybodaeth</a:t>
            </a:r>
            <a:endParaRPr lang="en-GB" sz="2000" err="1">
              <a:cs typeface="Calibri"/>
            </a:endParaRPr>
          </a:p>
        </p:txBody>
      </p:sp>
      <p:sp>
        <p:nvSpPr>
          <p:cNvPr id="4" name="Content Placeholder 3">
            <a:extLst>
              <a:ext uri="{FF2B5EF4-FFF2-40B4-BE49-F238E27FC236}">
                <a16:creationId xmlns:a16="http://schemas.microsoft.com/office/drawing/2014/main" id="{B4C80F6A-3AB6-6C07-F778-0AC66E47374B}"/>
              </a:ext>
            </a:extLst>
          </p:cNvPr>
          <p:cNvSpPr>
            <a:spLocks noGrp="1"/>
          </p:cNvSpPr>
          <p:nvPr>
            <p:ph sz="half" idx="2"/>
          </p:nvPr>
        </p:nvSpPr>
        <p:spPr>
          <a:xfrm>
            <a:off x="4705034" y="2069797"/>
            <a:ext cx="4038600" cy="4525963"/>
          </a:xfrm>
        </p:spPr>
        <p:txBody>
          <a:bodyPr vert="horz" lIns="91440" tIns="45720" rIns="91440" bIns="45720" rtlCol="0" anchor="t">
            <a:noAutofit/>
          </a:bodyPr>
          <a:lstStyle/>
          <a:p>
            <a:pPr marL="514350" indent="-514350">
              <a:buAutoNum type="arabicPeriod"/>
            </a:pPr>
            <a:r>
              <a:rPr lang="en-GB" sz="1800"/>
              <a:t>Developing mathematical proficiency</a:t>
            </a:r>
            <a:endParaRPr lang="en-GB" sz="1800">
              <a:cs typeface="Calibri"/>
            </a:endParaRPr>
          </a:p>
          <a:p>
            <a:pPr marL="514350" indent="-514350">
              <a:buAutoNum type="arabicPeriod"/>
            </a:pPr>
            <a:r>
              <a:rPr lang="en-GB" sz="1800"/>
              <a:t>Understanding the number system helps us to represent and compare relationships between numbers and quantities</a:t>
            </a:r>
            <a:endParaRPr lang="en-GB" sz="1800">
              <a:cs typeface="Calibri"/>
            </a:endParaRPr>
          </a:p>
          <a:p>
            <a:pPr marL="514350" indent="-514350">
              <a:buAutoNum type="arabicPeriod"/>
            </a:pPr>
            <a:r>
              <a:rPr lang="en-GB" sz="1800"/>
              <a:t>Learning about geometry helps us to understand shape, space and position, and learning about measurement helps us to quantify in the real world.</a:t>
            </a:r>
            <a:endParaRPr lang="en-GB" sz="1800">
              <a:cs typeface="Calibri"/>
            </a:endParaRPr>
          </a:p>
          <a:p>
            <a:pPr marL="514350" indent="-514350">
              <a:buAutoNum type="arabicPeriod"/>
            </a:pPr>
            <a:r>
              <a:rPr lang="en-GB" sz="1800">
                <a:cs typeface="Calibri"/>
              </a:rPr>
              <a:t>Learning that statistics represent data and that probability models chance helps us to make informed inferences and decisions</a:t>
            </a:r>
          </a:p>
        </p:txBody>
      </p:sp>
      <p:pic>
        <p:nvPicPr>
          <p:cNvPr id="11" name="Picture 10" descr="A drawing of a tape measure&#10;&#10;Description automatically generated">
            <a:extLst>
              <a:ext uri="{FF2B5EF4-FFF2-40B4-BE49-F238E27FC236}">
                <a16:creationId xmlns:a16="http://schemas.microsoft.com/office/drawing/2014/main" id="{19C505AB-83D4-0528-96C2-41C7A9EAA1F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6483" y="123747"/>
            <a:ext cx="1249736" cy="657057"/>
          </a:xfrm>
          <a:prstGeom prst="rect">
            <a:avLst/>
          </a:prstGeom>
        </p:spPr>
      </p:pic>
      <p:pic>
        <p:nvPicPr>
          <p:cNvPr id="15" name="Picture 14" descr="A cartoon of a child sitting at a table&#10;&#10;Description automatically generated">
            <a:extLst>
              <a:ext uri="{FF2B5EF4-FFF2-40B4-BE49-F238E27FC236}">
                <a16:creationId xmlns:a16="http://schemas.microsoft.com/office/drawing/2014/main" id="{4A0AD90E-A668-2434-38CA-CD45D58289C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74351" y="393101"/>
            <a:ext cx="1677680" cy="1160395"/>
          </a:xfrm>
          <a:prstGeom prst="rect">
            <a:avLst/>
          </a:prstGeom>
        </p:spPr>
      </p:pic>
      <p:pic>
        <p:nvPicPr>
          <p:cNvPr id="17" name="Picture 16" descr="A close-up of coins&#10;&#10;Description automatically generated">
            <a:extLst>
              <a:ext uri="{FF2B5EF4-FFF2-40B4-BE49-F238E27FC236}">
                <a16:creationId xmlns:a16="http://schemas.microsoft.com/office/drawing/2014/main" id="{7CE761FE-F380-9A72-3483-0D97240B2078}"/>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8251" y="206303"/>
            <a:ext cx="1549739" cy="775403"/>
          </a:xfrm>
          <a:prstGeom prst="rect">
            <a:avLst/>
          </a:prstGeom>
        </p:spPr>
      </p:pic>
    </p:spTree>
    <p:extLst>
      <p:ext uri="{BB962C8B-B14F-4D97-AF65-F5344CB8AC3E}">
        <p14:creationId xmlns:p14="http://schemas.microsoft.com/office/powerpoint/2010/main" val="4181771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1A5-9DA4-F86B-1B05-9AA8419FFF34}"/>
              </a:ext>
            </a:extLst>
          </p:cNvPr>
          <p:cNvSpPr>
            <a:spLocks noGrp="1"/>
          </p:cNvSpPr>
          <p:nvPr>
            <p:ph type="title"/>
          </p:nvPr>
        </p:nvSpPr>
        <p:spPr>
          <a:xfrm>
            <a:off x="585282" y="358454"/>
            <a:ext cx="8229600" cy="1143000"/>
          </a:xfrm>
        </p:spPr>
        <p:txBody>
          <a:bodyPr>
            <a:normAutofit fontScale="90000"/>
          </a:bodyPr>
          <a:lstStyle/>
          <a:p>
            <a:r>
              <a:rPr lang="en-GB" err="1"/>
              <a:t>Datblygu</a:t>
            </a:r>
            <a:r>
              <a:rPr lang="en-GB"/>
              <a:t> </a:t>
            </a:r>
            <a:r>
              <a:rPr lang="en-GB" err="1"/>
              <a:t>hyfedredd</a:t>
            </a:r>
            <a:r>
              <a:rPr lang="en-GB"/>
              <a:t> </a:t>
            </a:r>
            <a:r>
              <a:rPr lang="en-GB" err="1"/>
              <a:t>mathemategol</a:t>
            </a:r>
            <a:br>
              <a:rPr lang="en-GB"/>
            </a:br>
            <a:r>
              <a:rPr lang="en-GB"/>
              <a:t>Developing mathematical proficiency</a:t>
            </a:r>
          </a:p>
        </p:txBody>
      </p:sp>
      <p:sp>
        <p:nvSpPr>
          <p:cNvPr id="3" name="Content Placeholder 2">
            <a:extLst>
              <a:ext uri="{FF2B5EF4-FFF2-40B4-BE49-F238E27FC236}">
                <a16:creationId xmlns:a16="http://schemas.microsoft.com/office/drawing/2014/main" id="{4081DA45-6CE0-39C8-D7CB-7A905C31595A}"/>
              </a:ext>
            </a:extLst>
          </p:cNvPr>
          <p:cNvSpPr>
            <a:spLocks noGrp="1"/>
          </p:cNvSpPr>
          <p:nvPr>
            <p:ph sz="half" idx="1"/>
          </p:nvPr>
        </p:nvSpPr>
        <p:spPr>
          <a:xfrm>
            <a:off x="389221" y="1886664"/>
            <a:ext cx="4038600" cy="4525963"/>
          </a:xfrm>
        </p:spPr>
        <p:txBody>
          <a:bodyPr/>
          <a:lstStyle/>
          <a:p>
            <a:r>
              <a:rPr lang="en-GB" err="1"/>
              <a:t>Trosglwyddo</a:t>
            </a:r>
            <a:r>
              <a:rPr lang="en-GB"/>
              <a:t> </a:t>
            </a:r>
            <a:r>
              <a:rPr lang="en-GB" err="1"/>
              <a:t>sgiliau</a:t>
            </a:r>
            <a:r>
              <a:rPr lang="en-GB"/>
              <a:t> </a:t>
            </a:r>
            <a:r>
              <a:rPr lang="en-GB" err="1"/>
              <a:t>mathemategol</a:t>
            </a:r>
            <a:r>
              <a:rPr lang="en-GB"/>
              <a:t> </a:t>
            </a:r>
            <a:r>
              <a:rPr lang="en-GB" err="1"/>
              <a:t>i</a:t>
            </a:r>
            <a:r>
              <a:rPr lang="en-GB"/>
              <a:t> </a:t>
            </a:r>
            <a:r>
              <a:rPr lang="en-GB" err="1"/>
              <a:t>amrywiol</a:t>
            </a:r>
            <a:r>
              <a:rPr lang="en-GB"/>
              <a:t> </a:t>
            </a:r>
            <a:r>
              <a:rPr lang="en-GB" err="1"/>
              <a:t>gyd-destunau</a:t>
            </a:r>
            <a:r>
              <a:rPr lang="en-GB"/>
              <a:t> a </a:t>
            </a:r>
            <a:r>
              <a:rPr lang="en-GB" err="1"/>
              <a:t>sefyllfaoedd</a:t>
            </a:r>
            <a:r>
              <a:rPr lang="en-GB"/>
              <a:t> </a:t>
            </a:r>
            <a:r>
              <a:rPr lang="en-GB" err="1"/>
              <a:t>pob</a:t>
            </a:r>
            <a:r>
              <a:rPr lang="en-GB"/>
              <a:t> </a:t>
            </a:r>
            <a:r>
              <a:rPr lang="en-GB" err="1"/>
              <a:t>dydd</a:t>
            </a:r>
            <a:r>
              <a:rPr lang="en-GB"/>
              <a:t>.</a:t>
            </a:r>
          </a:p>
          <a:p>
            <a:r>
              <a:rPr lang="en-GB" err="1"/>
              <a:t>Gwneud</a:t>
            </a:r>
            <a:r>
              <a:rPr lang="en-GB"/>
              <a:t> y </a:t>
            </a:r>
            <a:r>
              <a:rPr lang="en-GB" err="1"/>
              <a:t>cysylltiad</a:t>
            </a:r>
            <a:r>
              <a:rPr lang="en-GB"/>
              <a:t> </a:t>
            </a:r>
            <a:r>
              <a:rPr lang="en-GB" err="1"/>
              <a:t>rhwng</a:t>
            </a:r>
            <a:r>
              <a:rPr lang="en-GB"/>
              <a:t> </a:t>
            </a:r>
            <a:r>
              <a:rPr lang="en-GB" err="1"/>
              <a:t>mathemateg</a:t>
            </a:r>
            <a:r>
              <a:rPr lang="en-GB"/>
              <a:t> </a:t>
            </a:r>
            <a:r>
              <a:rPr lang="en-GB" err="1"/>
              <a:t>a’r</a:t>
            </a:r>
            <a:r>
              <a:rPr lang="en-GB"/>
              <a:t> </a:t>
            </a:r>
            <a:r>
              <a:rPr lang="en-GB" err="1"/>
              <a:t>cwricwlwm</a:t>
            </a:r>
            <a:r>
              <a:rPr lang="en-GB"/>
              <a:t> </a:t>
            </a:r>
            <a:r>
              <a:rPr lang="en-GB" err="1"/>
              <a:t>ehangach</a:t>
            </a:r>
            <a:r>
              <a:rPr lang="en-GB"/>
              <a:t>.</a:t>
            </a:r>
          </a:p>
        </p:txBody>
      </p:sp>
      <p:sp>
        <p:nvSpPr>
          <p:cNvPr id="4" name="Content Placeholder 3">
            <a:extLst>
              <a:ext uri="{FF2B5EF4-FFF2-40B4-BE49-F238E27FC236}">
                <a16:creationId xmlns:a16="http://schemas.microsoft.com/office/drawing/2014/main" id="{B4C80F6A-3AB6-6C07-F778-0AC66E47374B}"/>
              </a:ext>
            </a:extLst>
          </p:cNvPr>
          <p:cNvSpPr>
            <a:spLocks noGrp="1"/>
          </p:cNvSpPr>
          <p:nvPr>
            <p:ph sz="half" idx="2"/>
          </p:nvPr>
        </p:nvSpPr>
        <p:spPr>
          <a:xfrm>
            <a:off x="4648200" y="1975073"/>
            <a:ext cx="4038600" cy="4525963"/>
          </a:xfrm>
        </p:spPr>
        <p:txBody>
          <a:bodyPr vert="horz" lIns="91440" tIns="45720" rIns="91440" bIns="45720" rtlCol="0" anchor="t">
            <a:normAutofit/>
          </a:bodyPr>
          <a:lstStyle/>
          <a:p>
            <a:r>
              <a:rPr lang="en-GB"/>
              <a:t>Transferring mathematical skills into a variety of contexts and everyday situations.</a:t>
            </a:r>
          </a:p>
          <a:p>
            <a:r>
              <a:rPr lang="en-GB"/>
              <a:t>Making the link between mathematics and the wider curriculum.</a:t>
            </a:r>
            <a:endParaRPr lang="en-GB">
              <a:cs typeface="Calibri"/>
            </a:endParaRPr>
          </a:p>
        </p:txBody>
      </p:sp>
      <p:pic>
        <p:nvPicPr>
          <p:cNvPr id="15" name="Picture 14" descr="A cartoon of a child sitting at a table&#10;&#10;Description automatically generated">
            <a:extLst>
              <a:ext uri="{FF2B5EF4-FFF2-40B4-BE49-F238E27FC236}">
                <a16:creationId xmlns:a16="http://schemas.microsoft.com/office/drawing/2014/main" id="{4A0AD90E-A668-2434-38CA-CD45D58289C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9125" y="5514497"/>
            <a:ext cx="1734513" cy="1191970"/>
          </a:xfrm>
          <a:prstGeom prst="rect">
            <a:avLst/>
          </a:prstGeom>
        </p:spPr>
      </p:pic>
      <p:pic>
        <p:nvPicPr>
          <p:cNvPr id="17" name="Picture 16" descr="A close-up of coins&#10;&#10;Description automatically generated">
            <a:extLst>
              <a:ext uri="{FF2B5EF4-FFF2-40B4-BE49-F238E27FC236}">
                <a16:creationId xmlns:a16="http://schemas.microsoft.com/office/drawing/2014/main" id="{7CE761FE-F380-9A72-3483-0D97240B207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06511" y="5624503"/>
            <a:ext cx="2099136" cy="1046944"/>
          </a:xfrm>
          <a:prstGeom prst="rect">
            <a:avLst/>
          </a:prstGeom>
        </p:spPr>
      </p:pic>
    </p:spTree>
    <p:extLst>
      <p:ext uri="{BB962C8B-B14F-4D97-AF65-F5344CB8AC3E}">
        <p14:creationId xmlns:p14="http://schemas.microsoft.com/office/powerpoint/2010/main" val="3628620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1A5-9DA4-F86B-1B05-9AA8419FFF34}"/>
              </a:ext>
            </a:extLst>
          </p:cNvPr>
          <p:cNvSpPr>
            <a:spLocks noGrp="1"/>
          </p:cNvSpPr>
          <p:nvPr>
            <p:ph type="title"/>
          </p:nvPr>
        </p:nvSpPr>
        <p:spPr>
          <a:xfrm>
            <a:off x="458984" y="926797"/>
            <a:ext cx="8229600" cy="1143000"/>
          </a:xfrm>
        </p:spPr>
        <p:txBody>
          <a:bodyPr>
            <a:normAutofit fontScale="90000"/>
          </a:bodyPr>
          <a:lstStyle/>
          <a:p>
            <a:r>
              <a:rPr lang="en-GB" dirty="0">
                <a:hlinkClick r:id="rId2">
                  <a:extLst>
                    <a:ext uri="{A12FA001-AC4F-418D-AE19-62706E023703}">
                      <ahyp:hlinkClr xmlns:ahyp="http://schemas.microsoft.com/office/drawing/2018/hyperlinkcolor" val="tx"/>
                    </a:ext>
                  </a:extLst>
                </a:hlinkClick>
              </a:rPr>
              <a:t>Datblygu </a:t>
            </a:r>
            <a:r>
              <a:rPr lang="en-GB" dirty="0" err="1">
                <a:hlinkClick r:id="rId2">
                  <a:extLst>
                    <a:ext uri="{A12FA001-AC4F-418D-AE19-62706E023703}">
                      <ahyp:hlinkClr xmlns:ahyp="http://schemas.microsoft.com/office/drawing/2018/hyperlinkcolor" val="tx"/>
                    </a:ext>
                  </a:extLst>
                </a:hlinkClick>
              </a:rPr>
              <a:t>hyfedredd</a:t>
            </a:r>
            <a:r>
              <a:rPr lang="en-GB" dirty="0">
                <a:hlinkClick r:id="rId2">
                  <a:extLst>
                    <a:ext uri="{A12FA001-AC4F-418D-AE19-62706E023703}">
                      <ahyp:hlinkClr xmlns:ahyp="http://schemas.microsoft.com/office/drawing/2018/hyperlinkcolor" val="tx"/>
                    </a:ext>
                  </a:extLst>
                </a:hlinkClick>
              </a:rPr>
              <a:t> </a:t>
            </a:r>
            <a:r>
              <a:rPr lang="en-GB" dirty="0" err="1">
                <a:hlinkClick r:id="rId2">
                  <a:extLst>
                    <a:ext uri="{A12FA001-AC4F-418D-AE19-62706E023703}">
                      <ahyp:hlinkClr xmlns:ahyp="http://schemas.microsoft.com/office/drawing/2018/hyperlinkcolor" val="tx"/>
                    </a:ext>
                  </a:extLst>
                </a:hlinkClick>
              </a:rPr>
              <a:t>mathemategol</a:t>
            </a:r>
            <a:r>
              <a:rPr lang="en-GB" dirty="0">
                <a:hlinkClick r:id="rId2">
                  <a:extLst>
                    <a:ext uri="{A12FA001-AC4F-418D-AE19-62706E023703}">
                      <ahyp:hlinkClr xmlns:ahyp="http://schemas.microsoft.com/office/drawing/2018/hyperlinkcolor" val="tx"/>
                    </a:ext>
                  </a:extLst>
                </a:hlinkClick>
              </a:rPr>
              <a:t> –</a:t>
            </a:r>
            <a:r>
              <a:rPr lang="en-GB" dirty="0"/>
              <a:t> </a:t>
            </a:r>
            <a:r>
              <a:rPr lang="en-GB" sz="3600" dirty="0" err="1"/>
              <a:t>beth</a:t>
            </a:r>
            <a:r>
              <a:rPr lang="en-GB" sz="3600" dirty="0"/>
              <a:t> </a:t>
            </a:r>
            <a:r>
              <a:rPr lang="en-GB" sz="3600" dirty="0" err="1"/>
              <a:t>mae'n</a:t>
            </a:r>
            <a:r>
              <a:rPr lang="en-GB" sz="3600" dirty="0"/>
              <a:t> </a:t>
            </a:r>
            <a:r>
              <a:rPr lang="en-GB" sz="3600" dirty="0" err="1"/>
              <a:t>olygu</a:t>
            </a:r>
            <a:r>
              <a:rPr lang="en-GB" sz="3600" dirty="0"/>
              <a:t>?</a:t>
            </a:r>
            <a:br>
              <a:rPr lang="en-GB" dirty="0"/>
            </a:br>
            <a:r>
              <a:rPr lang="en-GB" dirty="0">
                <a:hlinkClick r:id="rId3">
                  <a:extLst>
                    <a:ext uri="{A12FA001-AC4F-418D-AE19-62706E023703}">
                      <ahyp:hlinkClr xmlns:ahyp="http://schemas.microsoft.com/office/drawing/2018/hyperlinkcolor" val="tx"/>
                    </a:ext>
                  </a:extLst>
                </a:hlinkClick>
              </a:rPr>
              <a:t>Developing mathematical proficiency</a:t>
            </a:r>
            <a:r>
              <a:rPr lang="en-GB" dirty="0"/>
              <a:t>-</a:t>
            </a:r>
            <a:r>
              <a:rPr lang="en-GB" sz="3600" dirty="0"/>
              <a:t>what does it mean?</a:t>
            </a:r>
          </a:p>
        </p:txBody>
      </p:sp>
      <p:sp>
        <p:nvSpPr>
          <p:cNvPr id="3" name="Content Placeholder 2">
            <a:extLst>
              <a:ext uri="{FF2B5EF4-FFF2-40B4-BE49-F238E27FC236}">
                <a16:creationId xmlns:a16="http://schemas.microsoft.com/office/drawing/2014/main" id="{4081DA45-6CE0-39C8-D7CB-7A905C31595A}"/>
              </a:ext>
            </a:extLst>
          </p:cNvPr>
          <p:cNvSpPr>
            <a:spLocks noGrp="1"/>
          </p:cNvSpPr>
          <p:nvPr>
            <p:ph sz="half" idx="1"/>
          </p:nvPr>
        </p:nvSpPr>
        <p:spPr>
          <a:xfrm>
            <a:off x="332387" y="3054924"/>
            <a:ext cx="4038600" cy="4525963"/>
          </a:xfrm>
        </p:spPr>
        <p:txBody>
          <a:bodyPr vert="horz" lIns="91440" tIns="45720" rIns="91440" bIns="45720" rtlCol="0" anchor="t">
            <a:normAutofit/>
          </a:bodyPr>
          <a:lstStyle/>
          <a:p>
            <a:r>
              <a:rPr lang="en-GB" err="1">
                <a:cs typeface="Calibri"/>
              </a:rPr>
              <a:t>Dealltwriaeth</a:t>
            </a:r>
            <a:r>
              <a:rPr lang="en-GB">
                <a:cs typeface="Calibri"/>
              </a:rPr>
              <a:t> </a:t>
            </a:r>
            <a:r>
              <a:rPr lang="en-GB" err="1">
                <a:cs typeface="Calibri"/>
              </a:rPr>
              <a:t>gysyniadol</a:t>
            </a:r>
          </a:p>
          <a:p>
            <a:r>
              <a:rPr lang="en-GB" err="1">
                <a:cs typeface="Calibri"/>
              </a:rPr>
              <a:t>Rhesymu</a:t>
            </a:r>
            <a:r>
              <a:rPr lang="en-GB">
                <a:cs typeface="Calibri"/>
              </a:rPr>
              <a:t> </a:t>
            </a:r>
            <a:r>
              <a:rPr lang="en-GB" err="1">
                <a:cs typeface="Calibri"/>
              </a:rPr>
              <a:t>rhesymegol</a:t>
            </a:r>
            <a:endParaRPr lang="en-GB">
              <a:cs typeface="Calibri"/>
            </a:endParaRPr>
          </a:p>
          <a:p>
            <a:r>
              <a:rPr lang="en-GB" err="1">
                <a:cs typeface="Calibri"/>
              </a:rPr>
              <a:t>Rhuglder</a:t>
            </a:r>
          </a:p>
          <a:p>
            <a:r>
              <a:rPr lang="en-GB" err="1">
                <a:cs typeface="Calibri"/>
              </a:rPr>
              <a:t>Cymhwysedd</a:t>
            </a:r>
            <a:r>
              <a:rPr lang="en-GB">
                <a:cs typeface="Calibri"/>
              </a:rPr>
              <a:t> </a:t>
            </a:r>
            <a:r>
              <a:rPr lang="en-GB" err="1">
                <a:cs typeface="Calibri"/>
              </a:rPr>
              <a:t>strategol</a:t>
            </a:r>
            <a:endParaRPr lang="en-GB">
              <a:cs typeface="Calibri"/>
            </a:endParaRPr>
          </a:p>
          <a:p>
            <a:r>
              <a:rPr lang="en-GB" err="1">
                <a:cs typeface="Calibri"/>
              </a:rPr>
              <a:t>Cyfarthrebu</a:t>
            </a:r>
            <a:r>
              <a:rPr lang="en-GB">
                <a:cs typeface="Calibri"/>
              </a:rPr>
              <a:t> a </a:t>
            </a:r>
            <a:r>
              <a:rPr lang="en-GB" err="1">
                <a:cs typeface="Calibri"/>
              </a:rPr>
              <a:t>symbolau</a:t>
            </a:r>
          </a:p>
          <a:p>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B4C80F6A-3AB6-6C07-F778-0AC66E47374B}"/>
              </a:ext>
            </a:extLst>
          </p:cNvPr>
          <p:cNvSpPr>
            <a:spLocks noGrp="1"/>
          </p:cNvSpPr>
          <p:nvPr>
            <p:ph sz="half" idx="2"/>
          </p:nvPr>
        </p:nvSpPr>
        <p:spPr>
          <a:xfrm>
            <a:off x="4648200" y="2492896"/>
            <a:ext cx="4259622" cy="4525963"/>
          </a:xfrm>
        </p:spPr>
        <p:txBody>
          <a:bodyPr vert="horz" lIns="91440" tIns="45720" rIns="91440" bIns="45720" rtlCol="0" anchor="t">
            <a:normAutofit/>
          </a:bodyPr>
          <a:lstStyle/>
          <a:p>
            <a:pPr marL="0" indent="0">
              <a:buNone/>
            </a:pPr>
            <a:endParaRPr lang="en-GB" b="1" dirty="0">
              <a:solidFill>
                <a:srgbClr val="FF0000"/>
              </a:solidFill>
              <a:cs typeface="Calibri"/>
            </a:endParaRPr>
          </a:p>
          <a:p>
            <a:pPr marL="514350" indent="-514350"/>
            <a:r>
              <a:rPr lang="en-GB" dirty="0">
                <a:cs typeface="Calibri"/>
              </a:rPr>
              <a:t>Conceptual understanding</a:t>
            </a:r>
          </a:p>
          <a:p>
            <a:pPr marL="514350" indent="-514350"/>
            <a:r>
              <a:rPr lang="en-GB" dirty="0">
                <a:cs typeface="Calibri"/>
              </a:rPr>
              <a:t>Logical reasoning</a:t>
            </a:r>
          </a:p>
          <a:p>
            <a:pPr marL="514350" indent="-514350"/>
            <a:r>
              <a:rPr lang="en-GB" dirty="0">
                <a:cs typeface="Calibri"/>
              </a:rPr>
              <a:t>Fluency</a:t>
            </a:r>
          </a:p>
          <a:p>
            <a:pPr marL="514350" indent="-514350"/>
            <a:r>
              <a:rPr lang="en-GB" dirty="0">
                <a:cs typeface="Calibri"/>
              </a:rPr>
              <a:t>Strategic competence</a:t>
            </a:r>
          </a:p>
          <a:p>
            <a:pPr marL="514350" indent="-514350"/>
            <a:r>
              <a:rPr lang="en-GB" dirty="0">
                <a:cs typeface="Calibri"/>
              </a:rPr>
              <a:t>Communicating with symbols</a:t>
            </a:r>
          </a:p>
          <a:p>
            <a:pPr marL="0" indent="0">
              <a:buNone/>
            </a:pPr>
            <a:endParaRPr lang="en-GB" b="1" dirty="0">
              <a:solidFill>
                <a:srgbClr val="FF0000"/>
              </a:solidFill>
            </a:endParaRPr>
          </a:p>
          <a:p>
            <a:pPr marL="0" indent="0">
              <a:buNone/>
            </a:pPr>
            <a:endParaRPr lang="en-GB" b="1" dirty="0">
              <a:solidFill>
                <a:srgbClr val="FF0000"/>
              </a:solidFill>
              <a:cs typeface="Calibri"/>
            </a:endParaRPr>
          </a:p>
        </p:txBody>
      </p:sp>
    </p:spTree>
    <p:extLst>
      <p:ext uri="{BB962C8B-B14F-4D97-AF65-F5344CB8AC3E}">
        <p14:creationId xmlns:p14="http://schemas.microsoft.com/office/powerpoint/2010/main" val="2332418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1A5-9DA4-F86B-1B05-9AA8419FFF34}"/>
              </a:ext>
            </a:extLst>
          </p:cNvPr>
          <p:cNvSpPr>
            <a:spLocks noGrp="1"/>
          </p:cNvSpPr>
          <p:nvPr>
            <p:ph type="title"/>
          </p:nvPr>
        </p:nvSpPr>
        <p:spPr>
          <a:xfrm>
            <a:off x="10070" y="1069354"/>
            <a:ext cx="8229600" cy="1143000"/>
          </a:xfrm>
        </p:spPr>
        <p:txBody>
          <a:bodyPr>
            <a:normAutofit fontScale="90000"/>
          </a:bodyPr>
          <a:lstStyle/>
          <a:p>
            <a:r>
              <a:rPr lang="en-GB" err="1"/>
              <a:t>Sgiliau</a:t>
            </a:r>
            <a:r>
              <a:rPr lang="en-GB"/>
              <a:t> </a:t>
            </a:r>
            <a:r>
              <a:rPr lang="en-GB" err="1"/>
              <a:t>Rhif</a:t>
            </a:r>
            <a:br>
              <a:rPr lang="en-GB"/>
            </a:br>
            <a:r>
              <a:rPr lang="en-GB"/>
              <a:t> Number Skills</a:t>
            </a:r>
          </a:p>
        </p:txBody>
      </p:sp>
      <p:sp>
        <p:nvSpPr>
          <p:cNvPr id="3" name="Content Placeholder 2">
            <a:extLst>
              <a:ext uri="{FF2B5EF4-FFF2-40B4-BE49-F238E27FC236}">
                <a16:creationId xmlns:a16="http://schemas.microsoft.com/office/drawing/2014/main" id="{4081DA45-6CE0-39C8-D7CB-7A905C31595A}"/>
              </a:ext>
            </a:extLst>
          </p:cNvPr>
          <p:cNvSpPr>
            <a:spLocks noGrp="1"/>
          </p:cNvSpPr>
          <p:nvPr>
            <p:ph sz="half" idx="1"/>
          </p:nvPr>
        </p:nvSpPr>
        <p:spPr>
          <a:xfrm>
            <a:off x="339719" y="2382665"/>
            <a:ext cx="4038600" cy="4525963"/>
          </a:xfrm>
        </p:spPr>
        <p:txBody>
          <a:bodyPr>
            <a:normAutofit lnSpcReduction="10000"/>
          </a:bodyPr>
          <a:lstStyle/>
          <a:p>
            <a:r>
              <a:rPr lang="en-GB" err="1"/>
              <a:t>Perthynas</a:t>
            </a:r>
            <a:r>
              <a:rPr lang="en-GB"/>
              <a:t> </a:t>
            </a:r>
            <a:r>
              <a:rPr lang="en-GB" err="1"/>
              <a:t>rhwng</a:t>
            </a:r>
            <a:r>
              <a:rPr lang="en-GB"/>
              <a:t> </a:t>
            </a:r>
            <a:r>
              <a:rPr lang="en-GB" err="1"/>
              <a:t>rhifau</a:t>
            </a:r>
            <a:r>
              <a:rPr lang="en-GB"/>
              <a:t> </a:t>
            </a:r>
            <a:r>
              <a:rPr lang="en-GB" err="1"/>
              <a:t>ee</a:t>
            </a:r>
            <a:r>
              <a:rPr lang="en-GB"/>
              <a:t> </a:t>
            </a:r>
            <a:r>
              <a:rPr lang="en-GB" err="1"/>
              <a:t>os</a:t>
            </a:r>
            <a:r>
              <a:rPr lang="en-GB"/>
              <a:t> </a:t>
            </a:r>
            <a:r>
              <a:rPr lang="en-GB" err="1"/>
              <a:t>allwch</a:t>
            </a:r>
            <a:r>
              <a:rPr lang="en-GB"/>
              <a:t> </a:t>
            </a:r>
            <a:r>
              <a:rPr lang="en-GB" err="1"/>
              <a:t>adio</a:t>
            </a:r>
            <a:r>
              <a:rPr lang="en-GB"/>
              <a:t> 4 + 3 </a:t>
            </a:r>
            <a:r>
              <a:rPr lang="en-GB" err="1"/>
              <a:t>gallwch</a:t>
            </a:r>
            <a:r>
              <a:rPr lang="en-GB"/>
              <a:t> </a:t>
            </a:r>
            <a:r>
              <a:rPr lang="en-GB" err="1"/>
              <a:t>adio</a:t>
            </a:r>
            <a:r>
              <a:rPr lang="en-GB"/>
              <a:t> 40 + 30, 400 + 300, 4000 + 3000 </a:t>
            </a:r>
            <a:r>
              <a:rPr lang="en-GB" err="1"/>
              <a:t>ayb</a:t>
            </a:r>
            <a:r>
              <a:rPr lang="en-GB"/>
              <a:t>.</a:t>
            </a:r>
          </a:p>
          <a:p>
            <a:r>
              <a:rPr lang="en-GB"/>
              <a:t>Yn </a:t>
            </a:r>
            <a:r>
              <a:rPr lang="en-GB" err="1"/>
              <a:t>cynnwys</a:t>
            </a:r>
            <a:r>
              <a:rPr lang="en-GB"/>
              <a:t> </a:t>
            </a:r>
            <a:r>
              <a:rPr lang="en-GB" err="1"/>
              <a:t>arian</a:t>
            </a:r>
            <a:r>
              <a:rPr lang="en-GB"/>
              <a:t>, %, </a:t>
            </a:r>
            <a:r>
              <a:rPr lang="en-GB" err="1"/>
              <a:t>amcangyfrif</a:t>
            </a:r>
            <a:endParaRPr lang="en-GB"/>
          </a:p>
          <a:p>
            <a:r>
              <a:rPr lang="en-GB"/>
              <a:t>Gwneud </a:t>
            </a:r>
            <a:r>
              <a:rPr lang="en-GB" err="1"/>
              <a:t>cysylltiad</a:t>
            </a:r>
            <a:r>
              <a:rPr lang="en-GB"/>
              <a:t> </a:t>
            </a:r>
            <a:r>
              <a:rPr lang="en-GB" err="1"/>
              <a:t>rhwng</a:t>
            </a:r>
            <a:r>
              <a:rPr lang="en-GB"/>
              <a:t> </a:t>
            </a:r>
            <a:r>
              <a:rPr lang="en-GB" err="1"/>
              <a:t>mathemateg</a:t>
            </a:r>
            <a:r>
              <a:rPr lang="en-GB"/>
              <a:t>, y </a:t>
            </a:r>
            <a:r>
              <a:rPr lang="en-GB" err="1"/>
              <a:t>cwricwlwm</a:t>
            </a:r>
            <a:r>
              <a:rPr lang="en-GB"/>
              <a:t> </a:t>
            </a:r>
            <a:r>
              <a:rPr lang="en-GB" err="1"/>
              <a:t>ehangach</a:t>
            </a:r>
            <a:r>
              <a:rPr lang="en-GB"/>
              <a:t> a </a:t>
            </a:r>
            <a:r>
              <a:rPr lang="en-GB" err="1"/>
              <a:t>bywyd</a:t>
            </a:r>
            <a:r>
              <a:rPr lang="en-GB"/>
              <a:t> bod </a:t>
            </a:r>
            <a:r>
              <a:rPr lang="en-GB" err="1"/>
              <a:t>dydd</a:t>
            </a:r>
            <a:r>
              <a:rPr lang="en-GB"/>
              <a:t>.</a:t>
            </a:r>
          </a:p>
        </p:txBody>
      </p:sp>
      <p:sp>
        <p:nvSpPr>
          <p:cNvPr id="4" name="Content Placeholder 3">
            <a:extLst>
              <a:ext uri="{FF2B5EF4-FFF2-40B4-BE49-F238E27FC236}">
                <a16:creationId xmlns:a16="http://schemas.microsoft.com/office/drawing/2014/main" id="{B4C80F6A-3AB6-6C07-F778-0AC66E47374B}"/>
              </a:ext>
            </a:extLst>
          </p:cNvPr>
          <p:cNvSpPr>
            <a:spLocks noGrp="1"/>
          </p:cNvSpPr>
          <p:nvPr>
            <p:ph sz="half" idx="2"/>
          </p:nvPr>
        </p:nvSpPr>
        <p:spPr>
          <a:xfrm>
            <a:off x="4788024" y="2229749"/>
            <a:ext cx="4038600" cy="4525963"/>
          </a:xfrm>
        </p:spPr>
        <p:txBody>
          <a:bodyPr>
            <a:normAutofit lnSpcReduction="10000"/>
          </a:bodyPr>
          <a:lstStyle/>
          <a:p>
            <a:r>
              <a:rPr lang="en-GB"/>
              <a:t>Relationships between numbers </a:t>
            </a:r>
            <a:r>
              <a:rPr lang="en-GB" err="1"/>
              <a:t>eg</a:t>
            </a:r>
            <a:r>
              <a:rPr lang="en-GB"/>
              <a:t> If you can add 4 + 3 you can work out 40 + 30, 400 + 300. 4000 + 3000 etc.</a:t>
            </a:r>
          </a:p>
          <a:p>
            <a:r>
              <a:rPr lang="en-GB"/>
              <a:t>Covers money, %, estimation</a:t>
            </a:r>
          </a:p>
          <a:p>
            <a:r>
              <a:rPr lang="en-GB"/>
              <a:t>Making the link between maths, the wider curriculum and everyday life.</a:t>
            </a:r>
          </a:p>
        </p:txBody>
      </p:sp>
      <p:pic>
        <p:nvPicPr>
          <p:cNvPr id="15" name="Picture 14" descr="A cartoon of a child sitting at a table&#10;&#10;Description automatically generated">
            <a:extLst>
              <a:ext uri="{FF2B5EF4-FFF2-40B4-BE49-F238E27FC236}">
                <a16:creationId xmlns:a16="http://schemas.microsoft.com/office/drawing/2014/main" id="{4A0AD90E-A668-2434-38CA-CD45D58289C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74351" y="393101"/>
            <a:ext cx="1677680" cy="1160395"/>
          </a:xfrm>
          <a:prstGeom prst="rect">
            <a:avLst/>
          </a:prstGeom>
        </p:spPr>
      </p:pic>
      <p:pic>
        <p:nvPicPr>
          <p:cNvPr id="17" name="Picture 16" descr="A close-up of coins&#10;&#10;Description automatically generated">
            <a:extLst>
              <a:ext uri="{FF2B5EF4-FFF2-40B4-BE49-F238E27FC236}">
                <a16:creationId xmlns:a16="http://schemas.microsoft.com/office/drawing/2014/main" id="{7CE761FE-F380-9A72-3483-0D97240B207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91969" y="124210"/>
            <a:ext cx="2099136" cy="1046944"/>
          </a:xfrm>
          <a:prstGeom prst="rect">
            <a:avLst/>
          </a:prstGeom>
        </p:spPr>
      </p:pic>
    </p:spTree>
    <p:extLst>
      <p:ext uri="{BB962C8B-B14F-4D97-AF65-F5344CB8AC3E}">
        <p14:creationId xmlns:p14="http://schemas.microsoft.com/office/powerpoint/2010/main" val="1179482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1A5-9DA4-F86B-1B05-9AA8419FFF34}"/>
              </a:ext>
            </a:extLst>
          </p:cNvPr>
          <p:cNvSpPr>
            <a:spLocks noGrp="1"/>
          </p:cNvSpPr>
          <p:nvPr>
            <p:ph type="title"/>
          </p:nvPr>
        </p:nvSpPr>
        <p:spPr>
          <a:xfrm>
            <a:off x="339719" y="250701"/>
            <a:ext cx="8229600" cy="1143000"/>
          </a:xfrm>
        </p:spPr>
        <p:txBody>
          <a:bodyPr>
            <a:normAutofit fontScale="90000"/>
          </a:bodyPr>
          <a:lstStyle/>
          <a:p>
            <a:r>
              <a:rPr lang="en-GB" err="1"/>
              <a:t>Sgiliau</a:t>
            </a:r>
            <a:r>
              <a:rPr lang="en-GB"/>
              <a:t> </a:t>
            </a:r>
            <a:r>
              <a:rPr lang="en-GB" err="1"/>
              <a:t>Mesur</a:t>
            </a:r>
            <a:r>
              <a:rPr lang="en-GB"/>
              <a:t> a Data</a:t>
            </a:r>
            <a:br>
              <a:rPr lang="en-GB"/>
            </a:br>
            <a:r>
              <a:rPr lang="en-GB"/>
              <a:t>Measuring and Data Skills</a:t>
            </a:r>
          </a:p>
        </p:txBody>
      </p:sp>
      <p:sp>
        <p:nvSpPr>
          <p:cNvPr id="3" name="Content Placeholder 2">
            <a:extLst>
              <a:ext uri="{FF2B5EF4-FFF2-40B4-BE49-F238E27FC236}">
                <a16:creationId xmlns:a16="http://schemas.microsoft.com/office/drawing/2014/main" id="{4081DA45-6CE0-39C8-D7CB-7A905C31595A}"/>
              </a:ext>
            </a:extLst>
          </p:cNvPr>
          <p:cNvSpPr>
            <a:spLocks noGrp="1"/>
          </p:cNvSpPr>
          <p:nvPr>
            <p:ph sz="half" idx="1"/>
          </p:nvPr>
        </p:nvSpPr>
        <p:spPr>
          <a:xfrm>
            <a:off x="149480" y="1393701"/>
            <a:ext cx="4038600" cy="4525963"/>
          </a:xfrm>
        </p:spPr>
        <p:txBody>
          <a:bodyPr>
            <a:normAutofit/>
          </a:bodyPr>
          <a:lstStyle/>
          <a:p>
            <a:r>
              <a:rPr lang="en-GB" err="1"/>
              <a:t>Hyd</a:t>
            </a:r>
            <a:r>
              <a:rPr lang="en-GB"/>
              <a:t>, </a:t>
            </a:r>
            <a:r>
              <a:rPr lang="en-GB" err="1"/>
              <a:t>pwysau</a:t>
            </a:r>
            <a:r>
              <a:rPr lang="en-GB"/>
              <a:t>, </a:t>
            </a:r>
            <a:r>
              <a:rPr lang="en-GB" err="1"/>
              <a:t>cynhwysedd</a:t>
            </a:r>
            <a:r>
              <a:rPr lang="en-GB"/>
              <a:t>, </a:t>
            </a:r>
            <a:r>
              <a:rPr lang="en-GB" err="1"/>
              <a:t>amser</a:t>
            </a:r>
            <a:r>
              <a:rPr lang="en-GB"/>
              <a:t>, </a:t>
            </a:r>
            <a:r>
              <a:rPr lang="en-GB" err="1"/>
              <a:t>tymheredd</a:t>
            </a:r>
            <a:r>
              <a:rPr lang="en-GB"/>
              <a:t>, </a:t>
            </a:r>
            <a:r>
              <a:rPr lang="en-GB" err="1"/>
              <a:t>onglau</a:t>
            </a:r>
            <a:endParaRPr lang="en-GB"/>
          </a:p>
          <a:p>
            <a:r>
              <a:rPr lang="en-GB" err="1"/>
              <a:t>Didoli</a:t>
            </a:r>
            <a:r>
              <a:rPr lang="en-GB"/>
              <a:t>, </a:t>
            </a:r>
            <a:r>
              <a:rPr lang="en-GB" err="1"/>
              <a:t>dosbarthu</a:t>
            </a:r>
            <a:r>
              <a:rPr lang="en-GB"/>
              <a:t> a </a:t>
            </a:r>
            <a:r>
              <a:rPr lang="en-GB" err="1"/>
              <a:t>dehongli</a:t>
            </a:r>
            <a:r>
              <a:rPr lang="en-GB"/>
              <a:t> data</a:t>
            </a:r>
          </a:p>
          <a:p>
            <a:r>
              <a:rPr lang="en-GB" err="1"/>
              <a:t>Gwneud</a:t>
            </a:r>
            <a:r>
              <a:rPr lang="en-GB"/>
              <a:t> </a:t>
            </a:r>
            <a:r>
              <a:rPr lang="en-GB" err="1"/>
              <a:t>sgiliau</a:t>
            </a:r>
            <a:r>
              <a:rPr lang="en-GB"/>
              <a:t> </a:t>
            </a:r>
            <a:r>
              <a:rPr lang="en-GB" err="1"/>
              <a:t>mathemateg</a:t>
            </a:r>
            <a:r>
              <a:rPr lang="en-GB"/>
              <a:t> </a:t>
            </a:r>
            <a:r>
              <a:rPr lang="en-GB" err="1"/>
              <a:t>yn</a:t>
            </a:r>
            <a:r>
              <a:rPr lang="en-GB"/>
              <a:t> </a:t>
            </a:r>
            <a:r>
              <a:rPr lang="en-GB" err="1"/>
              <a:t>berthnasol</a:t>
            </a:r>
            <a:endParaRPr lang="en-GB"/>
          </a:p>
        </p:txBody>
      </p:sp>
      <p:sp>
        <p:nvSpPr>
          <p:cNvPr id="4" name="Content Placeholder 3">
            <a:extLst>
              <a:ext uri="{FF2B5EF4-FFF2-40B4-BE49-F238E27FC236}">
                <a16:creationId xmlns:a16="http://schemas.microsoft.com/office/drawing/2014/main" id="{B4C80F6A-3AB6-6C07-F778-0AC66E47374B}"/>
              </a:ext>
            </a:extLst>
          </p:cNvPr>
          <p:cNvSpPr>
            <a:spLocks noGrp="1"/>
          </p:cNvSpPr>
          <p:nvPr>
            <p:ph sz="half" idx="2"/>
          </p:nvPr>
        </p:nvSpPr>
        <p:spPr>
          <a:xfrm>
            <a:off x="4694074" y="1401903"/>
            <a:ext cx="4038600" cy="4525963"/>
          </a:xfrm>
        </p:spPr>
        <p:txBody>
          <a:bodyPr>
            <a:normAutofit/>
          </a:bodyPr>
          <a:lstStyle/>
          <a:p>
            <a:r>
              <a:rPr lang="en-GB"/>
              <a:t>Length, weight, capacity, time, temperature, angles</a:t>
            </a:r>
          </a:p>
          <a:p>
            <a:r>
              <a:rPr lang="en-GB"/>
              <a:t>Sort, classify and interpret data</a:t>
            </a:r>
          </a:p>
          <a:p>
            <a:r>
              <a:rPr lang="en-GB"/>
              <a:t>Making maths skills relevant</a:t>
            </a:r>
          </a:p>
        </p:txBody>
      </p:sp>
      <p:pic>
        <p:nvPicPr>
          <p:cNvPr id="5" name="Picture 4" descr="A group of people sitting at a table with a chart&#10;&#10;Description automatically generated">
            <a:extLst>
              <a:ext uri="{FF2B5EF4-FFF2-40B4-BE49-F238E27FC236}">
                <a16:creationId xmlns:a16="http://schemas.microsoft.com/office/drawing/2014/main" id="{E66AD736-92C1-F0CD-5E63-CAC835360CD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3648" y="5560355"/>
            <a:ext cx="2346598" cy="1046944"/>
          </a:xfrm>
          <a:prstGeom prst="rect">
            <a:avLst/>
          </a:prstGeom>
        </p:spPr>
      </p:pic>
      <p:pic>
        <p:nvPicPr>
          <p:cNvPr id="6" name="Picture 5" descr="A drawing of a tape measure&#10;&#10;Description automatically generated">
            <a:extLst>
              <a:ext uri="{FF2B5EF4-FFF2-40B4-BE49-F238E27FC236}">
                <a16:creationId xmlns:a16="http://schemas.microsoft.com/office/drawing/2014/main" id="{A57CE95B-2363-3412-7F53-D512628573CF}"/>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5226201"/>
            <a:ext cx="2525349" cy="1332753"/>
          </a:xfrm>
          <a:prstGeom prst="rect">
            <a:avLst/>
          </a:prstGeom>
        </p:spPr>
      </p:pic>
    </p:spTree>
    <p:extLst>
      <p:ext uri="{BB962C8B-B14F-4D97-AF65-F5344CB8AC3E}">
        <p14:creationId xmlns:p14="http://schemas.microsoft.com/office/powerpoint/2010/main" val="10498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3A04-181D-003A-01B3-29863FE71ECB}"/>
              </a:ext>
            </a:extLst>
          </p:cNvPr>
          <p:cNvSpPr>
            <a:spLocks noGrp="1"/>
          </p:cNvSpPr>
          <p:nvPr>
            <p:ph type="title"/>
          </p:nvPr>
        </p:nvSpPr>
        <p:spPr>
          <a:xfrm>
            <a:off x="160589" y="356104"/>
            <a:ext cx="8229600" cy="1143000"/>
          </a:xfrm>
        </p:spPr>
        <p:txBody>
          <a:bodyPr/>
          <a:lstStyle/>
          <a:p>
            <a:r>
              <a:rPr lang="en-GB"/>
              <a:t>Her!                      Challenge!</a:t>
            </a:r>
          </a:p>
        </p:txBody>
      </p:sp>
      <p:sp>
        <p:nvSpPr>
          <p:cNvPr id="3" name="Content Placeholder 2">
            <a:extLst>
              <a:ext uri="{FF2B5EF4-FFF2-40B4-BE49-F238E27FC236}">
                <a16:creationId xmlns:a16="http://schemas.microsoft.com/office/drawing/2014/main" id="{045605D1-233E-0EC2-0DA6-509DA663F4EA}"/>
              </a:ext>
            </a:extLst>
          </p:cNvPr>
          <p:cNvSpPr>
            <a:spLocks noGrp="1"/>
          </p:cNvSpPr>
          <p:nvPr>
            <p:ph sz="half" idx="1"/>
          </p:nvPr>
        </p:nvSpPr>
        <p:spPr>
          <a:xfrm>
            <a:off x="179513" y="1196752"/>
            <a:ext cx="4316288" cy="4525963"/>
          </a:xfrm>
        </p:spPr>
        <p:txBody>
          <a:bodyPr>
            <a:normAutofit/>
          </a:bodyPr>
          <a:lstStyle/>
          <a:p>
            <a:pPr marL="0" indent="0">
              <a:buNone/>
            </a:pPr>
            <a:r>
              <a:rPr lang="en-GB" sz="3200" err="1"/>
              <a:t>Cyfatebwch</a:t>
            </a:r>
            <a:r>
              <a:rPr lang="en-GB" sz="3200"/>
              <a:t> y </a:t>
            </a:r>
            <a:r>
              <a:rPr lang="en-GB" sz="3200" err="1"/>
              <a:t>cwestiwn</a:t>
            </a:r>
            <a:r>
              <a:rPr lang="en-GB" sz="3200"/>
              <a:t> </a:t>
            </a:r>
            <a:r>
              <a:rPr lang="en-GB" sz="3200" err="1"/>
              <a:t>rhifedd</a:t>
            </a:r>
            <a:r>
              <a:rPr lang="en-GB" sz="3200"/>
              <a:t> </a:t>
            </a:r>
            <a:r>
              <a:rPr lang="en-GB" sz="3200" err="1"/>
              <a:t>I’r</a:t>
            </a:r>
            <a:r>
              <a:rPr lang="en-GB" sz="3200"/>
              <a:t> </a:t>
            </a:r>
            <a:r>
              <a:rPr lang="en-GB" sz="3200" err="1"/>
              <a:t>llinyn</a:t>
            </a:r>
            <a:r>
              <a:rPr lang="en-GB" sz="3200"/>
              <a:t> </a:t>
            </a:r>
            <a:r>
              <a:rPr lang="en-GB" sz="3200" err="1"/>
              <a:t>rhifedd</a:t>
            </a:r>
            <a:r>
              <a:rPr lang="en-GB" sz="3200"/>
              <a:t> </a:t>
            </a:r>
            <a:r>
              <a:rPr lang="en-GB" sz="3200" err="1"/>
              <a:t>cywir</a:t>
            </a:r>
            <a:r>
              <a:rPr lang="en-GB" sz="3200"/>
              <a:t>.</a:t>
            </a:r>
          </a:p>
          <a:p>
            <a:pPr marL="0" indent="0">
              <a:buNone/>
            </a:pPr>
            <a:r>
              <a:rPr lang="en-GB" sz="3200" err="1"/>
              <a:t>Cyfatebwch</a:t>
            </a:r>
            <a:r>
              <a:rPr lang="en-GB" sz="3200"/>
              <a:t> y </a:t>
            </a:r>
            <a:r>
              <a:rPr lang="en-GB" sz="3200" err="1"/>
              <a:t>cwestiwn</a:t>
            </a:r>
            <a:r>
              <a:rPr lang="en-GB" sz="3200"/>
              <a:t> </a:t>
            </a:r>
            <a:r>
              <a:rPr lang="en-GB" sz="3200" err="1"/>
              <a:t>i’r</a:t>
            </a:r>
            <a:r>
              <a:rPr lang="en-GB" sz="3200"/>
              <a:t> cam </a:t>
            </a:r>
            <a:r>
              <a:rPr lang="en-GB" sz="3200" err="1"/>
              <a:t>cynnydd</a:t>
            </a:r>
            <a:r>
              <a:rPr lang="en-GB" sz="3200"/>
              <a:t> </a:t>
            </a:r>
            <a:r>
              <a:rPr lang="en-GB" sz="3200" err="1"/>
              <a:t>priodol</a:t>
            </a:r>
            <a:r>
              <a:rPr lang="en-GB" sz="3200"/>
              <a:t>.</a:t>
            </a:r>
          </a:p>
        </p:txBody>
      </p:sp>
      <p:sp>
        <p:nvSpPr>
          <p:cNvPr id="4" name="Content Placeholder 3">
            <a:extLst>
              <a:ext uri="{FF2B5EF4-FFF2-40B4-BE49-F238E27FC236}">
                <a16:creationId xmlns:a16="http://schemas.microsoft.com/office/drawing/2014/main" id="{73FF86DA-BA9F-349B-F3A6-6668E4CBF98C}"/>
              </a:ext>
            </a:extLst>
          </p:cNvPr>
          <p:cNvSpPr>
            <a:spLocks noGrp="1"/>
          </p:cNvSpPr>
          <p:nvPr>
            <p:ph sz="half" idx="2"/>
          </p:nvPr>
        </p:nvSpPr>
        <p:spPr>
          <a:xfrm>
            <a:off x="4788024" y="1196751"/>
            <a:ext cx="4248472" cy="4525963"/>
          </a:xfrm>
        </p:spPr>
        <p:txBody>
          <a:bodyPr>
            <a:normAutofit/>
          </a:bodyPr>
          <a:lstStyle/>
          <a:p>
            <a:pPr marL="0" indent="0">
              <a:buNone/>
            </a:pPr>
            <a:r>
              <a:rPr lang="en-GB"/>
              <a:t>Match the numeracy test question to the relevant numeracy strand.</a:t>
            </a:r>
          </a:p>
          <a:p>
            <a:pPr marL="0" indent="0">
              <a:buNone/>
            </a:pPr>
            <a:endParaRPr lang="en-GB"/>
          </a:p>
          <a:p>
            <a:pPr marL="0" indent="0">
              <a:buNone/>
            </a:pPr>
            <a:r>
              <a:rPr lang="en-GB"/>
              <a:t>Match the question to the relevant progression step.</a:t>
            </a:r>
          </a:p>
        </p:txBody>
      </p:sp>
      <p:pic>
        <p:nvPicPr>
          <p:cNvPr id="6" name="Picture 5" descr="A magnifying glass and question mark&#10;&#10;Description automatically generated">
            <a:extLst>
              <a:ext uri="{FF2B5EF4-FFF2-40B4-BE49-F238E27FC236}">
                <a16:creationId xmlns:a16="http://schemas.microsoft.com/office/drawing/2014/main" id="{34A8B931-DAB3-1586-AE05-8215136050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91954" y="4820174"/>
            <a:ext cx="2596070" cy="1805080"/>
          </a:xfrm>
          <a:prstGeom prst="rect">
            <a:avLst/>
          </a:prstGeom>
        </p:spPr>
      </p:pic>
    </p:spTree>
    <p:extLst>
      <p:ext uri="{BB962C8B-B14F-4D97-AF65-F5344CB8AC3E}">
        <p14:creationId xmlns:p14="http://schemas.microsoft.com/office/powerpoint/2010/main" val="27418422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3A04-181D-003A-01B3-29863FE71ECB}"/>
              </a:ext>
            </a:extLst>
          </p:cNvPr>
          <p:cNvSpPr>
            <a:spLocks noGrp="1"/>
          </p:cNvSpPr>
          <p:nvPr>
            <p:ph type="title"/>
          </p:nvPr>
        </p:nvSpPr>
        <p:spPr>
          <a:xfrm>
            <a:off x="160589" y="356104"/>
            <a:ext cx="8229600" cy="1143000"/>
          </a:xfrm>
        </p:spPr>
        <p:txBody>
          <a:bodyPr/>
          <a:lstStyle/>
          <a:p>
            <a:r>
              <a:rPr lang="en-GB"/>
              <a:t>        </a:t>
            </a:r>
          </a:p>
        </p:txBody>
      </p:sp>
      <p:sp>
        <p:nvSpPr>
          <p:cNvPr id="3" name="Content Placeholder 2">
            <a:extLst>
              <a:ext uri="{FF2B5EF4-FFF2-40B4-BE49-F238E27FC236}">
                <a16:creationId xmlns:a16="http://schemas.microsoft.com/office/drawing/2014/main" id="{045605D1-233E-0EC2-0DA6-509DA663F4EA}"/>
              </a:ext>
            </a:extLst>
          </p:cNvPr>
          <p:cNvSpPr>
            <a:spLocks noGrp="1"/>
          </p:cNvSpPr>
          <p:nvPr>
            <p:ph sz="half" idx="1"/>
          </p:nvPr>
        </p:nvSpPr>
        <p:spPr>
          <a:xfrm>
            <a:off x="464096" y="476672"/>
            <a:ext cx="8504309" cy="4525963"/>
          </a:xfrm>
        </p:spPr>
        <p:txBody>
          <a:bodyPr>
            <a:normAutofit/>
          </a:bodyPr>
          <a:lstStyle/>
          <a:p>
            <a:pPr marL="0" indent="0">
              <a:buNone/>
            </a:pPr>
            <a:r>
              <a:rPr lang="en-GB" sz="3200" b="1" err="1"/>
              <a:t>Dychmygwch</a:t>
            </a:r>
            <a:r>
              <a:rPr lang="en-GB" sz="3200" b="1"/>
              <a:t> </a:t>
            </a:r>
            <a:r>
              <a:rPr lang="en-GB" sz="3200" b="1" err="1"/>
              <a:t>fod</a:t>
            </a:r>
            <a:r>
              <a:rPr lang="en-GB" sz="3200" b="1"/>
              <a:t> </a:t>
            </a:r>
            <a:r>
              <a:rPr lang="en-GB" sz="3200" b="1" err="1"/>
              <a:t>gennych</a:t>
            </a:r>
            <a:r>
              <a:rPr lang="en-GB" sz="3200" b="1"/>
              <a:t> 37 </a:t>
            </a:r>
            <a:r>
              <a:rPr lang="en-GB" sz="3200" b="1" err="1"/>
              <a:t>losin</a:t>
            </a:r>
            <a:r>
              <a:rPr lang="en-GB" sz="3200" b="1"/>
              <a:t> </a:t>
            </a:r>
            <a:r>
              <a:rPr lang="en-GB" sz="3200" b="1" err="1"/>
              <a:t>a’ch</a:t>
            </a:r>
            <a:r>
              <a:rPr lang="en-GB" sz="3200" b="1"/>
              <a:t> bod </a:t>
            </a:r>
            <a:r>
              <a:rPr lang="en-GB" sz="3200" b="1" err="1"/>
              <a:t>yn</a:t>
            </a:r>
            <a:r>
              <a:rPr lang="en-GB" sz="3200" b="1"/>
              <a:t> </a:t>
            </a:r>
            <a:r>
              <a:rPr lang="en-GB" sz="3200" b="1" err="1"/>
              <a:t>bwyta</a:t>
            </a:r>
            <a:r>
              <a:rPr lang="en-GB" sz="3200" b="1"/>
              <a:t> 9 </a:t>
            </a:r>
            <a:r>
              <a:rPr lang="en-GB" sz="3200" b="1" err="1"/>
              <a:t>ohonynt</a:t>
            </a:r>
            <a:r>
              <a:rPr lang="en-GB" sz="3200" b="1"/>
              <a:t>. </a:t>
            </a:r>
          </a:p>
          <a:p>
            <a:pPr marL="0" indent="0">
              <a:buNone/>
            </a:pPr>
            <a:r>
              <a:rPr lang="en-GB" sz="3200" b="1"/>
              <a:t>Faint o </a:t>
            </a:r>
            <a:r>
              <a:rPr lang="en-GB" sz="3200" b="1" err="1"/>
              <a:t>losin</a:t>
            </a:r>
            <a:r>
              <a:rPr lang="en-GB" sz="3200" b="1"/>
              <a:t> </a:t>
            </a:r>
            <a:r>
              <a:rPr lang="en-GB" sz="3200" b="1" err="1"/>
              <a:t>sydd</a:t>
            </a:r>
            <a:r>
              <a:rPr lang="en-GB" sz="3200" b="1"/>
              <a:t> </a:t>
            </a:r>
            <a:r>
              <a:rPr lang="en-GB" sz="3200" b="1" err="1"/>
              <a:t>ar</a:t>
            </a:r>
            <a:r>
              <a:rPr lang="en-GB" sz="3200" b="1"/>
              <a:t> </a:t>
            </a:r>
            <a:r>
              <a:rPr lang="en-GB" sz="3200" b="1" err="1"/>
              <a:t>ôl</a:t>
            </a:r>
            <a:r>
              <a:rPr lang="en-GB" sz="3200" b="1"/>
              <a:t>?</a:t>
            </a:r>
          </a:p>
        </p:txBody>
      </p:sp>
      <p:sp>
        <p:nvSpPr>
          <p:cNvPr id="4" name="Content Placeholder 3">
            <a:extLst>
              <a:ext uri="{FF2B5EF4-FFF2-40B4-BE49-F238E27FC236}">
                <a16:creationId xmlns:a16="http://schemas.microsoft.com/office/drawing/2014/main" id="{73FF86DA-BA9F-349B-F3A6-6668E4CBF98C}"/>
              </a:ext>
            </a:extLst>
          </p:cNvPr>
          <p:cNvSpPr>
            <a:spLocks noGrp="1"/>
          </p:cNvSpPr>
          <p:nvPr>
            <p:ph sz="half" idx="2"/>
          </p:nvPr>
        </p:nvSpPr>
        <p:spPr>
          <a:xfrm>
            <a:off x="487322" y="4725144"/>
            <a:ext cx="7909322" cy="4525963"/>
          </a:xfrm>
        </p:spPr>
        <p:txBody>
          <a:bodyPr>
            <a:normAutofit/>
          </a:bodyPr>
          <a:lstStyle/>
          <a:p>
            <a:pPr marL="0" indent="0">
              <a:buNone/>
            </a:pPr>
            <a:r>
              <a:rPr lang="en-GB" sz="3200" b="1"/>
              <a:t>Imagine that you have 37 sweets and that you eat 9 of them.</a:t>
            </a:r>
          </a:p>
          <a:p>
            <a:pPr marL="0" indent="0">
              <a:buNone/>
            </a:pPr>
            <a:r>
              <a:rPr lang="en-GB" sz="3200" b="1"/>
              <a:t>How many sweets have you left?</a:t>
            </a:r>
          </a:p>
        </p:txBody>
      </p:sp>
      <p:pic>
        <p:nvPicPr>
          <p:cNvPr id="7" name="Picture 6" descr="A group of jars of candy&#10;&#10;Description automatically generated">
            <a:extLst>
              <a:ext uri="{FF2B5EF4-FFF2-40B4-BE49-F238E27FC236}">
                <a16:creationId xmlns:a16="http://schemas.microsoft.com/office/drawing/2014/main" id="{807D8C79-EDEB-5197-37C9-C5C832CBFC4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17983" y="2264627"/>
            <a:ext cx="3048000" cy="2026920"/>
          </a:xfrm>
          <a:prstGeom prst="rect">
            <a:avLst/>
          </a:prstGeom>
        </p:spPr>
      </p:pic>
    </p:spTree>
    <p:extLst>
      <p:ext uri="{BB962C8B-B14F-4D97-AF65-F5344CB8AC3E}">
        <p14:creationId xmlns:p14="http://schemas.microsoft.com/office/powerpoint/2010/main" val="155137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A3A04-181D-003A-01B3-29863FE71ECB}"/>
              </a:ext>
            </a:extLst>
          </p:cNvPr>
          <p:cNvSpPr>
            <a:spLocks noGrp="1"/>
          </p:cNvSpPr>
          <p:nvPr>
            <p:ph type="title"/>
          </p:nvPr>
        </p:nvSpPr>
        <p:spPr>
          <a:xfrm>
            <a:off x="160589" y="356104"/>
            <a:ext cx="8229600" cy="1143000"/>
          </a:xfrm>
        </p:spPr>
        <p:txBody>
          <a:bodyPr/>
          <a:lstStyle/>
          <a:p>
            <a:r>
              <a:rPr lang="en-GB"/>
              <a:t>        </a:t>
            </a:r>
          </a:p>
        </p:txBody>
      </p:sp>
      <p:sp>
        <p:nvSpPr>
          <p:cNvPr id="3" name="Content Placeholder 2">
            <a:extLst>
              <a:ext uri="{FF2B5EF4-FFF2-40B4-BE49-F238E27FC236}">
                <a16:creationId xmlns:a16="http://schemas.microsoft.com/office/drawing/2014/main" id="{045605D1-233E-0EC2-0DA6-509DA663F4EA}"/>
              </a:ext>
            </a:extLst>
          </p:cNvPr>
          <p:cNvSpPr>
            <a:spLocks noGrp="1"/>
          </p:cNvSpPr>
          <p:nvPr>
            <p:ph sz="half" idx="1"/>
          </p:nvPr>
        </p:nvSpPr>
        <p:spPr>
          <a:xfrm>
            <a:off x="464096" y="476672"/>
            <a:ext cx="8504309" cy="4525963"/>
          </a:xfrm>
        </p:spPr>
        <p:txBody>
          <a:bodyPr>
            <a:normAutofit/>
          </a:bodyPr>
          <a:lstStyle/>
          <a:p>
            <a:pPr marL="0" indent="0">
              <a:buNone/>
            </a:pPr>
            <a:r>
              <a:rPr lang="en-GB" sz="3200" b="1" err="1"/>
              <a:t>Dychmygwch</a:t>
            </a:r>
            <a:r>
              <a:rPr lang="en-GB" sz="3200" b="1"/>
              <a:t> </a:t>
            </a:r>
            <a:r>
              <a:rPr lang="en-GB" sz="3200" b="1" err="1"/>
              <a:t>fod</a:t>
            </a:r>
            <a:r>
              <a:rPr lang="en-GB" sz="3200" b="1"/>
              <a:t> </a:t>
            </a:r>
            <a:r>
              <a:rPr lang="en-GB" sz="3200" b="1" err="1"/>
              <a:t>gennych</a:t>
            </a:r>
            <a:r>
              <a:rPr lang="en-GB" sz="3200" b="1"/>
              <a:t> 37 </a:t>
            </a:r>
            <a:r>
              <a:rPr lang="en-GB" sz="3200" b="1" err="1"/>
              <a:t>losin</a:t>
            </a:r>
            <a:r>
              <a:rPr lang="en-GB" sz="3200" b="1"/>
              <a:t> </a:t>
            </a:r>
            <a:r>
              <a:rPr lang="en-GB" sz="3200" b="1" err="1"/>
              <a:t>a’ch</a:t>
            </a:r>
            <a:r>
              <a:rPr lang="en-GB" sz="3200" b="1"/>
              <a:t> bod </a:t>
            </a:r>
            <a:r>
              <a:rPr lang="en-GB" sz="3200" b="1" err="1"/>
              <a:t>yn</a:t>
            </a:r>
            <a:r>
              <a:rPr lang="en-GB" sz="3200" b="1"/>
              <a:t> </a:t>
            </a:r>
            <a:r>
              <a:rPr lang="en-GB" sz="3200" b="1" err="1"/>
              <a:t>bwyta</a:t>
            </a:r>
            <a:r>
              <a:rPr lang="en-GB" sz="3200" b="1"/>
              <a:t> 9 </a:t>
            </a:r>
            <a:r>
              <a:rPr lang="en-GB" sz="3200" b="1" err="1"/>
              <a:t>ohonynt</a:t>
            </a:r>
            <a:r>
              <a:rPr lang="en-GB" sz="3200" b="1"/>
              <a:t>. </a:t>
            </a:r>
          </a:p>
          <a:p>
            <a:pPr marL="0" indent="0">
              <a:buNone/>
            </a:pPr>
            <a:r>
              <a:rPr lang="en-GB" sz="3200" b="1"/>
              <a:t>Faint o </a:t>
            </a:r>
            <a:r>
              <a:rPr lang="en-GB" sz="3200" b="1" err="1"/>
              <a:t>losin</a:t>
            </a:r>
            <a:r>
              <a:rPr lang="en-GB" sz="3200" b="1"/>
              <a:t> </a:t>
            </a:r>
            <a:r>
              <a:rPr lang="en-GB" sz="3200" b="1" err="1"/>
              <a:t>sydd</a:t>
            </a:r>
            <a:r>
              <a:rPr lang="en-GB" sz="3200" b="1"/>
              <a:t> </a:t>
            </a:r>
            <a:r>
              <a:rPr lang="en-GB" sz="3200" b="1" err="1"/>
              <a:t>ar</a:t>
            </a:r>
            <a:r>
              <a:rPr lang="en-GB" sz="3200" b="1"/>
              <a:t> </a:t>
            </a:r>
            <a:r>
              <a:rPr lang="en-GB" sz="3200" b="1" err="1"/>
              <a:t>ôl</a:t>
            </a:r>
            <a:r>
              <a:rPr lang="en-GB" sz="3200" b="1"/>
              <a:t>?</a:t>
            </a:r>
          </a:p>
        </p:txBody>
      </p:sp>
      <p:sp>
        <p:nvSpPr>
          <p:cNvPr id="4" name="Content Placeholder 3">
            <a:extLst>
              <a:ext uri="{FF2B5EF4-FFF2-40B4-BE49-F238E27FC236}">
                <a16:creationId xmlns:a16="http://schemas.microsoft.com/office/drawing/2014/main" id="{73FF86DA-BA9F-349B-F3A6-6668E4CBF98C}"/>
              </a:ext>
            </a:extLst>
          </p:cNvPr>
          <p:cNvSpPr>
            <a:spLocks noGrp="1"/>
          </p:cNvSpPr>
          <p:nvPr>
            <p:ph sz="half" idx="2"/>
          </p:nvPr>
        </p:nvSpPr>
        <p:spPr>
          <a:xfrm>
            <a:off x="487322" y="4725144"/>
            <a:ext cx="7909322" cy="4525963"/>
          </a:xfrm>
        </p:spPr>
        <p:txBody>
          <a:bodyPr>
            <a:normAutofit/>
          </a:bodyPr>
          <a:lstStyle/>
          <a:p>
            <a:pPr marL="0" indent="0">
              <a:buNone/>
            </a:pPr>
            <a:r>
              <a:rPr lang="en-GB" sz="3200" b="1"/>
              <a:t>Imagine that you have 37 sweets and that you eat 9 of them.</a:t>
            </a:r>
          </a:p>
          <a:p>
            <a:pPr marL="0" indent="0">
              <a:buNone/>
            </a:pPr>
            <a:r>
              <a:rPr lang="en-GB" sz="3200" b="1"/>
              <a:t>How many sweets have you left?</a:t>
            </a:r>
          </a:p>
          <a:p>
            <a:pPr marL="0" indent="0">
              <a:buNone/>
            </a:pPr>
            <a:r>
              <a:rPr lang="en-GB" sz="1800"/>
              <a:t>Progression Step 2 </a:t>
            </a:r>
            <a:r>
              <a:rPr lang="en-GB" sz="1400" b="0" i="0">
                <a:solidFill>
                  <a:srgbClr val="1F1F1F"/>
                </a:solidFill>
                <a:effectLst/>
                <a:latin typeface="Arial" panose="020B0604020202020204" pitchFamily="34" charset="0"/>
              </a:rPr>
              <a:t>I can use mental strategies to add and subtract at least 2-digit numbers.</a:t>
            </a:r>
            <a:endParaRPr lang="en-GB" sz="2000" b="1"/>
          </a:p>
        </p:txBody>
      </p:sp>
      <p:pic>
        <p:nvPicPr>
          <p:cNvPr id="6" name="Picture 5" descr="A close-up of a child writing on a piece of paper&#10;&#10;Description automatically generated">
            <a:extLst>
              <a:ext uri="{FF2B5EF4-FFF2-40B4-BE49-F238E27FC236}">
                <a16:creationId xmlns:a16="http://schemas.microsoft.com/office/drawing/2014/main" id="{140980FF-E1C9-AFF1-E54D-A70DE4479E7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639" y="2564904"/>
            <a:ext cx="2588352" cy="1294176"/>
          </a:xfrm>
          <a:prstGeom prst="rect">
            <a:avLst/>
          </a:prstGeom>
        </p:spPr>
      </p:pic>
      <p:pic>
        <p:nvPicPr>
          <p:cNvPr id="9" name="Picture 8" descr="A child sitting at a table with a pen and paper&#10;&#10;Description automatically generated">
            <a:extLst>
              <a:ext uri="{FF2B5EF4-FFF2-40B4-BE49-F238E27FC236}">
                <a16:creationId xmlns:a16="http://schemas.microsoft.com/office/drawing/2014/main" id="{5D7F817E-AD9F-5A3F-FB86-3068A0FC1DD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7380" y="2365168"/>
            <a:ext cx="2135060" cy="1538578"/>
          </a:xfrm>
          <a:prstGeom prst="rect">
            <a:avLst/>
          </a:prstGeom>
        </p:spPr>
      </p:pic>
      <p:sp>
        <p:nvSpPr>
          <p:cNvPr id="10" name="Speech Bubble: Rectangle 9">
            <a:extLst>
              <a:ext uri="{FF2B5EF4-FFF2-40B4-BE49-F238E27FC236}">
                <a16:creationId xmlns:a16="http://schemas.microsoft.com/office/drawing/2014/main" id="{29CE1BFE-CEE1-395A-A772-772A0A0F5192}"/>
              </a:ext>
            </a:extLst>
          </p:cNvPr>
          <p:cNvSpPr/>
          <p:nvPr/>
        </p:nvSpPr>
        <p:spPr>
          <a:xfrm>
            <a:off x="4553029" y="2060848"/>
            <a:ext cx="1872208" cy="1294176"/>
          </a:xfrm>
          <a:prstGeom prst="wedgeRectCallout">
            <a:avLst>
              <a:gd name="adj1" fmla="val 70551"/>
              <a:gd name="adj2" fmla="val -366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37-10=27</a:t>
            </a:r>
          </a:p>
          <a:p>
            <a:pPr algn="ctr"/>
            <a:r>
              <a:rPr lang="en-GB" b="1"/>
              <a:t>Felly/Therefore</a:t>
            </a:r>
          </a:p>
          <a:p>
            <a:pPr algn="ctr"/>
            <a:r>
              <a:rPr lang="en-GB" b="1"/>
              <a:t>37-9=28</a:t>
            </a:r>
          </a:p>
        </p:txBody>
      </p:sp>
      <p:sp>
        <p:nvSpPr>
          <p:cNvPr id="11" name="Speech Bubble: Rectangle 10">
            <a:extLst>
              <a:ext uri="{FF2B5EF4-FFF2-40B4-BE49-F238E27FC236}">
                <a16:creationId xmlns:a16="http://schemas.microsoft.com/office/drawing/2014/main" id="{8C83199F-4D41-9187-8B15-393108E5F8EB}"/>
              </a:ext>
            </a:extLst>
          </p:cNvPr>
          <p:cNvSpPr/>
          <p:nvPr/>
        </p:nvSpPr>
        <p:spPr>
          <a:xfrm>
            <a:off x="1763688" y="3654151"/>
            <a:ext cx="3168352" cy="1143000"/>
          </a:xfrm>
          <a:prstGeom prst="wedgeRectCallout">
            <a:avLst>
              <a:gd name="adj1" fmla="val -59905"/>
              <a:gd name="adj2" fmla="val -5488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37 </a:t>
            </a:r>
            <a:r>
              <a:rPr lang="en-GB" b="1" err="1"/>
              <a:t>tynnu</a:t>
            </a:r>
            <a:r>
              <a:rPr lang="en-GB" b="1"/>
              <a:t>/minus 7=30</a:t>
            </a:r>
          </a:p>
          <a:p>
            <a:pPr algn="ctr"/>
            <a:r>
              <a:rPr lang="en-GB" b="1" err="1"/>
              <a:t>Tynnu</a:t>
            </a:r>
            <a:r>
              <a:rPr lang="en-GB" b="1"/>
              <a:t> 2 </a:t>
            </a:r>
            <a:r>
              <a:rPr lang="en-GB" b="1" err="1"/>
              <a:t>arall</a:t>
            </a:r>
            <a:r>
              <a:rPr lang="en-GB" b="1"/>
              <a:t>/Minus another 2</a:t>
            </a:r>
          </a:p>
          <a:p>
            <a:pPr algn="ctr"/>
            <a:r>
              <a:rPr lang="en-GB" b="1"/>
              <a:t>= 28</a:t>
            </a:r>
          </a:p>
        </p:txBody>
      </p:sp>
    </p:spTree>
    <p:extLst>
      <p:ext uri="{BB962C8B-B14F-4D97-AF65-F5344CB8AC3E}">
        <p14:creationId xmlns:p14="http://schemas.microsoft.com/office/powerpoint/2010/main" val="38996847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C4CD-1A04-AE77-EE6A-CEB35747C270}"/>
              </a:ext>
            </a:extLst>
          </p:cNvPr>
          <p:cNvSpPr>
            <a:spLocks noGrp="1"/>
          </p:cNvSpPr>
          <p:nvPr>
            <p:ph type="title"/>
          </p:nvPr>
        </p:nvSpPr>
        <p:spPr>
          <a:xfrm>
            <a:off x="457200" y="692696"/>
            <a:ext cx="8229600" cy="1143000"/>
          </a:xfrm>
        </p:spPr>
        <p:txBody>
          <a:bodyPr>
            <a:noAutofit/>
          </a:bodyPr>
          <a:lstStyle/>
          <a:p>
            <a:r>
              <a:rPr lang="en-GB" b="1"/>
              <a:t>Beth </a:t>
            </a:r>
            <a:r>
              <a:rPr lang="en-GB" b="1" err="1"/>
              <a:t>yw’r</a:t>
            </a:r>
            <a:r>
              <a:rPr lang="en-GB" b="1"/>
              <a:t> </a:t>
            </a:r>
            <a:r>
              <a:rPr lang="en-GB" b="1" err="1"/>
              <a:t>cyfanswm</a:t>
            </a:r>
            <a:r>
              <a:rPr lang="en-GB" b="1"/>
              <a:t>?</a:t>
            </a:r>
            <a:br>
              <a:rPr lang="en-GB" b="1"/>
            </a:br>
            <a:r>
              <a:rPr lang="en-GB" b="1"/>
              <a:t>What is the total?</a:t>
            </a:r>
          </a:p>
        </p:txBody>
      </p:sp>
      <p:sp>
        <p:nvSpPr>
          <p:cNvPr id="3" name="Content Placeholder 2">
            <a:extLst>
              <a:ext uri="{FF2B5EF4-FFF2-40B4-BE49-F238E27FC236}">
                <a16:creationId xmlns:a16="http://schemas.microsoft.com/office/drawing/2014/main" id="{8079FEF3-F51D-D5BA-66C5-B8E2663CCCD4}"/>
              </a:ext>
            </a:extLst>
          </p:cNvPr>
          <p:cNvSpPr>
            <a:spLocks noGrp="1"/>
          </p:cNvSpPr>
          <p:nvPr>
            <p:ph sz="half" idx="1"/>
          </p:nvPr>
        </p:nvSpPr>
        <p:spPr>
          <a:xfrm>
            <a:off x="2555776" y="2636912"/>
            <a:ext cx="7571184" cy="4525963"/>
          </a:xfrm>
        </p:spPr>
        <p:txBody>
          <a:bodyPr vert="horz" lIns="91440" tIns="45720" rIns="91440" bIns="45720" rtlCol="0" anchor="t">
            <a:normAutofit/>
          </a:bodyPr>
          <a:lstStyle/>
          <a:p>
            <a:pPr marL="0" indent="0">
              <a:buNone/>
            </a:pPr>
            <a:r>
              <a:rPr lang="en-GB" sz="4400" b="1"/>
              <a:t>9 + 5 – 4 x 3 =</a:t>
            </a:r>
            <a:endParaRPr lang="en-US"/>
          </a:p>
        </p:txBody>
      </p:sp>
      <p:pic>
        <p:nvPicPr>
          <p:cNvPr id="8" name="Picture 7" descr="A blue circle with a white question mark in it&#10;&#10;Description automatically generated">
            <a:extLst>
              <a:ext uri="{FF2B5EF4-FFF2-40B4-BE49-F238E27FC236}">
                <a16:creationId xmlns:a16="http://schemas.microsoft.com/office/drawing/2014/main" id="{CA8DD303-6477-76DF-C667-925CE7F66BB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3888" y="4393794"/>
            <a:ext cx="1772816" cy="1772816"/>
          </a:xfrm>
          <a:prstGeom prst="rect">
            <a:avLst/>
          </a:prstGeom>
        </p:spPr>
      </p:pic>
    </p:spTree>
    <p:extLst>
      <p:ext uri="{BB962C8B-B14F-4D97-AF65-F5344CB8AC3E}">
        <p14:creationId xmlns:p14="http://schemas.microsoft.com/office/powerpoint/2010/main" val="2405888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C4CD-1A04-AE77-EE6A-CEB35747C270}"/>
              </a:ext>
            </a:extLst>
          </p:cNvPr>
          <p:cNvSpPr>
            <a:spLocks noGrp="1"/>
          </p:cNvSpPr>
          <p:nvPr>
            <p:ph type="title"/>
          </p:nvPr>
        </p:nvSpPr>
        <p:spPr>
          <a:xfrm>
            <a:off x="457200" y="692696"/>
            <a:ext cx="8229600" cy="1143000"/>
          </a:xfrm>
        </p:spPr>
        <p:txBody>
          <a:bodyPr>
            <a:noAutofit/>
          </a:bodyPr>
          <a:lstStyle/>
          <a:p>
            <a:r>
              <a:rPr lang="en-GB" sz="3600" b="1"/>
              <a:t>Beth </a:t>
            </a:r>
            <a:r>
              <a:rPr lang="en-GB" sz="3600" b="1" err="1"/>
              <a:t>yw’r</a:t>
            </a:r>
            <a:r>
              <a:rPr lang="en-GB" sz="3600" b="1"/>
              <a:t> </a:t>
            </a:r>
            <a:r>
              <a:rPr lang="en-GB" sz="3600" b="1" err="1"/>
              <a:t>cyfanswm</a:t>
            </a:r>
            <a:r>
              <a:rPr lang="en-GB" sz="3600" b="1"/>
              <a:t>? What is the total?</a:t>
            </a:r>
          </a:p>
        </p:txBody>
      </p:sp>
      <p:sp>
        <p:nvSpPr>
          <p:cNvPr id="3" name="Content Placeholder 2">
            <a:extLst>
              <a:ext uri="{FF2B5EF4-FFF2-40B4-BE49-F238E27FC236}">
                <a16:creationId xmlns:a16="http://schemas.microsoft.com/office/drawing/2014/main" id="{8079FEF3-F51D-D5BA-66C5-B8E2663CCCD4}"/>
              </a:ext>
            </a:extLst>
          </p:cNvPr>
          <p:cNvSpPr>
            <a:spLocks noGrp="1"/>
          </p:cNvSpPr>
          <p:nvPr>
            <p:ph sz="half" idx="1"/>
          </p:nvPr>
        </p:nvSpPr>
        <p:spPr>
          <a:xfrm>
            <a:off x="2483768" y="1627646"/>
            <a:ext cx="7571184" cy="4525963"/>
          </a:xfrm>
        </p:spPr>
        <p:txBody>
          <a:bodyPr vert="horz" lIns="91440" tIns="45720" rIns="91440" bIns="45720" rtlCol="0" anchor="t">
            <a:normAutofit/>
          </a:bodyPr>
          <a:lstStyle/>
          <a:p>
            <a:pPr marL="0" indent="0">
              <a:buNone/>
            </a:pPr>
            <a:r>
              <a:rPr lang="en-GB" sz="4400" b="1"/>
              <a:t>9 + 5 – 4 x 3 =</a:t>
            </a:r>
            <a:endParaRPr lang="en-US"/>
          </a:p>
        </p:txBody>
      </p:sp>
      <p:pic>
        <p:nvPicPr>
          <p:cNvPr id="4" name="Picture 3" descr="A close-up of a child writing on a piece of paper&#10;&#10;Description automatically generated">
            <a:extLst>
              <a:ext uri="{FF2B5EF4-FFF2-40B4-BE49-F238E27FC236}">
                <a16:creationId xmlns:a16="http://schemas.microsoft.com/office/drawing/2014/main" id="{C480844B-2EE2-F93F-9605-92F6F5D109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1547" y="3068960"/>
            <a:ext cx="2588352" cy="1294176"/>
          </a:xfrm>
          <a:prstGeom prst="rect">
            <a:avLst/>
          </a:prstGeom>
        </p:spPr>
      </p:pic>
      <p:pic>
        <p:nvPicPr>
          <p:cNvPr id="5" name="Picture 4" descr="A child sitting at a table with a pen and paper&#10;&#10;Description automatically generated">
            <a:extLst>
              <a:ext uri="{FF2B5EF4-FFF2-40B4-BE49-F238E27FC236}">
                <a16:creationId xmlns:a16="http://schemas.microsoft.com/office/drawing/2014/main" id="{35413FDC-EE08-AD1D-F061-EE60C391685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25237" y="3258573"/>
            <a:ext cx="2135060" cy="1538578"/>
          </a:xfrm>
          <a:prstGeom prst="rect">
            <a:avLst/>
          </a:prstGeom>
        </p:spPr>
      </p:pic>
      <p:sp>
        <p:nvSpPr>
          <p:cNvPr id="7" name="Speech Bubble: Rectangle 6">
            <a:extLst>
              <a:ext uri="{FF2B5EF4-FFF2-40B4-BE49-F238E27FC236}">
                <a16:creationId xmlns:a16="http://schemas.microsoft.com/office/drawing/2014/main" id="{3941ED0B-C142-5734-1763-02768CF3B899}"/>
              </a:ext>
            </a:extLst>
          </p:cNvPr>
          <p:cNvSpPr/>
          <p:nvPr/>
        </p:nvSpPr>
        <p:spPr>
          <a:xfrm>
            <a:off x="1725815" y="4450805"/>
            <a:ext cx="3168352" cy="1143000"/>
          </a:xfrm>
          <a:prstGeom prst="wedgeRectCallout">
            <a:avLst>
              <a:gd name="adj1" fmla="val -59905"/>
              <a:gd name="adj2" fmla="val -5488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t>30?</a:t>
            </a:r>
          </a:p>
        </p:txBody>
      </p:sp>
      <p:sp>
        <p:nvSpPr>
          <p:cNvPr id="8" name="Speech Bubble: Rectangle 7">
            <a:extLst>
              <a:ext uri="{FF2B5EF4-FFF2-40B4-BE49-F238E27FC236}">
                <a16:creationId xmlns:a16="http://schemas.microsoft.com/office/drawing/2014/main" id="{A738EDCF-5646-4FBA-2170-2301BAAC0849}"/>
              </a:ext>
            </a:extLst>
          </p:cNvPr>
          <p:cNvSpPr/>
          <p:nvPr/>
        </p:nvSpPr>
        <p:spPr>
          <a:xfrm>
            <a:off x="4716016" y="2611485"/>
            <a:ext cx="1872208" cy="1294176"/>
          </a:xfrm>
          <a:prstGeom prst="wedgeRectCallout">
            <a:avLst>
              <a:gd name="adj1" fmla="val 70551"/>
              <a:gd name="adj2" fmla="val -366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t>2</a:t>
            </a:r>
            <a:r>
              <a:rPr lang="en-GB" sz="2400" b="1"/>
              <a:t> ?</a:t>
            </a:r>
          </a:p>
        </p:txBody>
      </p:sp>
      <p:sp>
        <p:nvSpPr>
          <p:cNvPr id="9" name="TextBox 8">
            <a:extLst>
              <a:ext uri="{FF2B5EF4-FFF2-40B4-BE49-F238E27FC236}">
                <a16:creationId xmlns:a16="http://schemas.microsoft.com/office/drawing/2014/main" id="{C8ED6AC7-F6DD-C49F-FDF1-639EABE097C4}"/>
              </a:ext>
            </a:extLst>
          </p:cNvPr>
          <p:cNvSpPr txBox="1"/>
          <p:nvPr/>
        </p:nvSpPr>
        <p:spPr>
          <a:xfrm>
            <a:off x="4837728" y="4816805"/>
            <a:ext cx="4536504" cy="1661993"/>
          </a:xfrm>
          <a:prstGeom prst="rect">
            <a:avLst/>
          </a:prstGeom>
          <a:noFill/>
        </p:spPr>
        <p:txBody>
          <a:bodyPr wrap="square" lIns="91440" tIns="45720" rIns="91440" bIns="45720" rtlCol="0" anchor="t">
            <a:spAutoFit/>
          </a:bodyPr>
          <a:lstStyle/>
          <a:p>
            <a:r>
              <a:rPr lang="en-GB" sz="2400" b="1" err="1">
                <a:solidFill>
                  <a:srgbClr val="0070C0"/>
                </a:solidFill>
              </a:rPr>
              <a:t>Cofio’r</a:t>
            </a:r>
            <a:r>
              <a:rPr lang="en-GB" sz="2400" b="1">
                <a:solidFill>
                  <a:srgbClr val="0070C0"/>
                </a:solidFill>
              </a:rPr>
              <a:t> </a:t>
            </a:r>
            <a:r>
              <a:rPr lang="en-GB" sz="2400" b="1" err="1">
                <a:solidFill>
                  <a:srgbClr val="0070C0"/>
                </a:solidFill>
              </a:rPr>
              <a:t>rheol</a:t>
            </a:r>
            <a:r>
              <a:rPr lang="en-GB" sz="2400" b="1">
                <a:solidFill>
                  <a:srgbClr val="0070C0"/>
                </a:solidFill>
              </a:rPr>
              <a:t> CIRLAT? </a:t>
            </a:r>
          </a:p>
          <a:p>
            <a:r>
              <a:rPr lang="en-GB" sz="2400" b="1">
                <a:solidFill>
                  <a:srgbClr val="0070C0"/>
                </a:solidFill>
              </a:rPr>
              <a:t>Remember the BIDMAS rule?</a:t>
            </a:r>
            <a:endParaRPr lang="en-GB">
              <a:solidFill>
                <a:srgbClr val="000000"/>
              </a:solidFill>
              <a:ea typeface="+mn-lt"/>
              <a:cs typeface="+mn-lt"/>
            </a:endParaRPr>
          </a:p>
          <a:p>
            <a:r>
              <a:rPr lang="en-GB" sz="1500">
                <a:solidFill>
                  <a:srgbClr val="0C1F32"/>
                </a:solidFill>
                <a:ea typeface="+mn-lt"/>
                <a:cs typeface="+mn-lt"/>
              </a:rPr>
              <a:t> Brackets, Indices, Division/Multiplication, Addition/Subtraction.</a:t>
            </a:r>
            <a:endParaRPr lang="en-GB">
              <a:cs typeface="Calibri"/>
            </a:endParaRPr>
          </a:p>
          <a:p>
            <a:endParaRPr lang="en-GB" sz="2400" b="1">
              <a:solidFill>
                <a:srgbClr val="0070C0"/>
              </a:solidFill>
              <a:cs typeface="Calibri"/>
            </a:endParaRPr>
          </a:p>
        </p:txBody>
      </p:sp>
      <p:sp>
        <p:nvSpPr>
          <p:cNvPr id="6" name="TextBox 5">
            <a:extLst>
              <a:ext uri="{FF2B5EF4-FFF2-40B4-BE49-F238E27FC236}">
                <a16:creationId xmlns:a16="http://schemas.microsoft.com/office/drawing/2014/main" id="{4D1D5C2A-C9FF-606B-A06C-57E323D9E32C}"/>
              </a:ext>
            </a:extLst>
          </p:cNvPr>
          <p:cNvSpPr txBox="1"/>
          <p:nvPr/>
        </p:nvSpPr>
        <p:spPr>
          <a:xfrm>
            <a:off x="323528" y="6323675"/>
            <a:ext cx="8640960" cy="369332"/>
          </a:xfrm>
          <a:prstGeom prst="rect">
            <a:avLst/>
          </a:prstGeom>
          <a:noFill/>
        </p:spPr>
        <p:txBody>
          <a:bodyPr wrap="square" rtlCol="0">
            <a:spAutoFit/>
          </a:bodyPr>
          <a:lstStyle/>
          <a:p>
            <a:r>
              <a:rPr lang="en-GB"/>
              <a:t>Progression Step 4 </a:t>
            </a:r>
            <a:r>
              <a:rPr lang="en-GB" b="0" i="0">
                <a:solidFill>
                  <a:srgbClr val="1F1F1F"/>
                </a:solidFill>
                <a:effectLst/>
                <a:latin typeface="Arial" panose="020B0604020202020204" pitchFamily="34" charset="0"/>
              </a:rPr>
              <a:t>I can use the order of operations including brackets and powers.</a:t>
            </a:r>
            <a:endParaRPr lang="en-GB"/>
          </a:p>
        </p:txBody>
      </p:sp>
    </p:spTree>
    <p:extLst>
      <p:ext uri="{BB962C8B-B14F-4D97-AF65-F5344CB8AC3E}">
        <p14:creationId xmlns:p14="http://schemas.microsoft.com/office/powerpoint/2010/main" val="146819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C4CD-1A04-AE77-EE6A-CEB35747C270}"/>
              </a:ext>
            </a:extLst>
          </p:cNvPr>
          <p:cNvSpPr>
            <a:spLocks noGrp="1"/>
          </p:cNvSpPr>
          <p:nvPr>
            <p:ph type="title"/>
          </p:nvPr>
        </p:nvSpPr>
        <p:spPr>
          <a:xfrm>
            <a:off x="457200" y="692696"/>
            <a:ext cx="8229600" cy="1143000"/>
          </a:xfrm>
        </p:spPr>
        <p:txBody>
          <a:bodyPr>
            <a:noAutofit/>
          </a:bodyPr>
          <a:lstStyle/>
          <a:p>
            <a:r>
              <a:rPr lang="en-GB" sz="3200" b="1" err="1"/>
              <a:t>Datblygu</a:t>
            </a:r>
            <a:r>
              <a:rPr lang="en-GB" sz="3200" b="1"/>
              <a:t> </a:t>
            </a:r>
            <a:r>
              <a:rPr lang="en-GB" sz="3200" b="1" err="1"/>
              <a:t>Ymresymu</a:t>
            </a:r>
            <a:r>
              <a:rPr lang="en-GB" sz="3200" b="1"/>
              <a:t> </a:t>
            </a:r>
            <a:r>
              <a:rPr lang="en-GB" sz="3200" b="1" err="1"/>
              <a:t>Rhifyddol</a:t>
            </a:r>
            <a:r>
              <a:rPr lang="en-GB" sz="3200" b="1"/>
              <a:t>/</a:t>
            </a:r>
            <a:r>
              <a:rPr lang="en-GB" sz="3200" b="1" err="1"/>
              <a:t>Rhesymegol</a:t>
            </a:r>
            <a:br>
              <a:rPr lang="en-GB" sz="3200" b="1"/>
            </a:br>
            <a:r>
              <a:rPr lang="en-GB" sz="3200" b="1"/>
              <a:t>Developing Numerical/Logical Reasoning</a:t>
            </a:r>
          </a:p>
        </p:txBody>
      </p:sp>
      <p:sp>
        <p:nvSpPr>
          <p:cNvPr id="12" name="TextBox 11">
            <a:extLst>
              <a:ext uri="{FF2B5EF4-FFF2-40B4-BE49-F238E27FC236}">
                <a16:creationId xmlns:a16="http://schemas.microsoft.com/office/drawing/2014/main" id="{292F2D95-EE9F-15DC-F265-4D9D24DEB693}"/>
              </a:ext>
            </a:extLst>
          </p:cNvPr>
          <p:cNvSpPr txBox="1"/>
          <p:nvPr/>
        </p:nvSpPr>
        <p:spPr>
          <a:xfrm>
            <a:off x="613458" y="3191940"/>
            <a:ext cx="8435280" cy="1938992"/>
          </a:xfrm>
          <a:prstGeom prst="rect">
            <a:avLst/>
          </a:prstGeom>
          <a:noFill/>
        </p:spPr>
        <p:txBody>
          <a:bodyPr wrap="square">
            <a:spAutoFit/>
          </a:bodyPr>
          <a:lstStyle/>
          <a:p>
            <a:r>
              <a:rPr lang="en-GB" sz="2400" dirty="0" err="1">
                <a:hlinkClick r:id="rId2"/>
              </a:rPr>
              <a:t>Pecyn</a:t>
            </a:r>
            <a:r>
              <a:rPr lang="en-GB" sz="2400" dirty="0">
                <a:hlinkClick r:id="rId2"/>
              </a:rPr>
              <a:t> </a:t>
            </a:r>
            <a:r>
              <a:rPr lang="en-GB" sz="2400" dirty="0" err="1">
                <a:hlinkClick r:id="rId2"/>
              </a:rPr>
              <a:t>Hyfforddi</a:t>
            </a:r>
            <a:r>
              <a:rPr lang="en-GB" sz="2400" dirty="0">
                <a:hlinkClick r:id="rId2"/>
              </a:rPr>
              <a:t> - Hwb: </a:t>
            </a:r>
            <a:r>
              <a:rPr lang="en-GB" sz="2400" dirty="0" err="1">
                <a:hlinkClick r:id="rId2"/>
              </a:rPr>
              <a:t>Rhesymu</a:t>
            </a:r>
            <a:r>
              <a:rPr lang="en-GB" sz="2400" dirty="0">
                <a:hlinkClick r:id="rId2"/>
              </a:rPr>
              <a:t> </a:t>
            </a:r>
            <a:r>
              <a:rPr lang="en-GB" sz="2400" dirty="0" err="1">
                <a:hlinkClick r:id="rId2"/>
              </a:rPr>
              <a:t>yn</a:t>
            </a:r>
            <a:r>
              <a:rPr lang="en-GB" sz="2400" dirty="0">
                <a:hlinkClick r:id="rId2"/>
              </a:rPr>
              <a:t> yr </a:t>
            </a:r>
            <a:r>
              <a:rPr lang="en-GB" sz="2400" dirty="0" err="1">
                <a:hlinkClick r:id="rId2"/>
              </a:rPr>
              <a:t>Ystafell</a:t>
            </a:r>
            <a:r>
              <a:rPr lang="en-GB" sz="2400" dirty="0">
                <a:hlinkClick r:id="rId2"/>
              </a:rPr>
              <a:t> </a:t>
            </a:r>
            <a:r>
              <a:rPr lang="en-GB" sz="2400" dirty="0" err="1">
                <a:hlinkClick r:id="rId2"/>
              </a:rPr>
              <a:t>Ddosbarth</a:t>
            </a:r>
            <a:endParaRPr lang="en-GB" sz="2400" dirty="0">
              <a:hlinkClick r:id="rId3"/>
            </a:endParaRPr>
          </a:p>
          <a:p>
            <a:endParaRPr lang="en-GB" sz="2400" dirty="0">
              <a:hlinkClick r:id="rId3"/>
            </a:endParaRPr>
          </a:p>
          <a:p>
            <a:r>
              <a:rPr lang="en-GB" sz="2400" dirty="0">
                <a:hlinkClick r:id="rId4"/>
              </a:rPr>
              <a:t>Reasoning in the classroom: Training pack - Hwb (</a:t>
            </a:r>
            <a:r>
              <a:rPr lang="en-GB" sz="2400" dirty="0" err="1">
                <a:hlinkClick r:id="rId4"/>
              </a:rPr>
              <a:t>gov.wales</a:t>
            </a:r>
            <a:r>
              <a:rPr lang="en-GB" sz="2400" dirty="0">
                <a:hlinkClick r:id="rId4"/>
              </a:rPr>
              <a:t>)</a:t>
            </a:r>
            <a:endParaRPr lang="en-GB" sz="2400" dirty="0"/>
          </a:p>
          <a:p>
            <a:endParaRPr lang="en-GB" sz="2400" dirty="0"/>
          </a:p>
          <a:p>
            <a:endParaRPr lang="en-GB" sz="2400" dirty="0"/>
          </a:p>
        </p:txBody>
      </p:sp>
    </p:spTree>
    <p:extLst>
      <p:ext uri="{BB962C8B-B14F-4D97-AF65-F5344CB8AC3E}">
        <p14:creationId xmlns:p14="http://schemas.microsoft.com/office/powerpoint/2010/main" val="4220616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3DBB0-5E36-6028-E805-FF00DF206E08}"/>
              </a:ext>
            </a:extLst>
          </p:cNvPr>
          <p:cNvSpPr>
            <a:spLocks noGrp="1"/>
          </p:cNvSpPr>
          <p:nvPr>
            <p:ph type="title"/>
          </p:nvPr>
        </p:nvSpPr>
        <p:spPr>
          <a:xfrm>
            <a:off x="323528" y="260648"/>
            <a:ext cx="8229600" cy="1143000"/>
          </a:xfrm>
        </p:spPr>
        <p:txBody>
          <a:bodyPr/>
          <a:lstStyle/>
          <a:p>
            <a:r>
              <a:rPr lang="en-GB"/>
              <a:t>TASG                          TASK</a:t>
            </a:r>
          </a:p>
        </p:txBody>
      </p:sp>
      <p:sp>
        <p:nvSpPr>
          <p:cNvPr id="3" name="Content Placeholder 2">
            <a:extLst>
              <a:ext uri="{FF2B5EF4-FFF2-40B4-BE49-F238E27FC236}">
                <a16:creationId xmlns:a16="http://schemas.microsoft.com/office/drawing/2014/main" id="{67667AA5-A460-FD4A-A239-AC079F66FE4F}"/>
              </a:ext>
            </a:extLst>
          </p:cNvPr>
          <p:cNvSpPr>
            <a:spLocks noGrp="1"/>
          </p:cNvSpPr>
          <p:nvPr>
            <p:ph sz="half" idx="1"/>
          </p:nvPr>
        </p:nvSpPr>
        <p:spPr>
          <a:xfrm>
            <a:off x="457200" y="1844824"/>
            <a:ext cx="4038600" cy="4525963"/>
          </a:xfrm>
        </p:spPr>
        <p:txBody>
          <a:bodyPr>
            <a:normAutofit fontScale="92500"/>
          </a:bodyPr>
          <a:lstStyle/>
          <a:p>
            <a:r>
              <a:rPr lang="en-GB" b="1" i="1" err="1"/>
              <a:t>Mewn</a:t>
            </a:r>
            <a:r>
              <a:rPr lang="en-GB" b="1" i="1"/>
              <a:t> </a:t>
            </a:r>
            <a:r>
              <a:rPr lang="en-GB" b="1" i="1" err="1"/>
              <a:t>grwpiau</a:t>
            </a:r>
            <a:r>
              <a:rPr lang="en-GB" b="1" i="1"/>
              <a:t> </a:t>
            </a:r>
            <a:r>
              <a:rPr lang="en-GB" b="1" i="1" err="1"/>
              <a:t>bach</a:t>
            </a:r>
            <a:r>
              <a:rPr lang="en-GB" b="1" i="1"/>
              <a:t> </a:t>
            </a:r>
            <a:r>
              <a:rPr lang="en-GB" b="1" i="1" err="1"/>
              <a:t>cynlluniwch</a:t>
            </a:r>
            <a:r>
              <a:rPr lang="en-GB" b="1" i="1"/>
              <a:t> </a:t>
            </a:r>
            <a:r>
              <a:rPr lang="en-GB" b="1" i="1" err="1"/>
              <a:t>weithgaredd</a:t>
            </a:r>
            <a:r>
              <a:rPr lang="en-GB" b="1" i="1"/>
              <a:t> </a:t>
            </a:r>
            <a:r>
              <a:rPr lang="en-GB" b="1" i="1" err="1"/>
              <a:t>rhifedd</a:t>
            </a:r>
            <a:r>
              <a:rPr lang="en-GB" b="1" i="1"/>
              <a:t> </a:t>
            </a:r>
            <a:r>
              <a:rPr lang="en-GB" b="1" i="1" err="1"/>
              <a:t>traws-gwricwlaidd</a:t>
            </a:r>
            <a:r>
              <a:rPr lang="en-GB" b="1" i="1"/>
              <a:t> </a:t>
            </a:r>
            <a:r>
              <a:rPr lang="en-GB" b="1" i="1" err="1"/>
              <a:t>ar</a:t>
            </a:r>
            <a:r>
              <a:rPr lang="en-GB" b="1" i="1"/>
              <a:t> </a:t>
            </a:r>
            <a:r>
              <a:rPr lang="en-GB" b="1" i="1" err="1"/>
              <a:t>gyfer</a:t>
            </a:r>
            <a:r>
              <a:rPr lang="en-GB" b="1" i="1"/>
              <a:t> </a:t>
            </a:r>
            <a:r>
              <a:rPr lang="en-GB" b="1" i="1" err="1"/>
              <a:t>gwahanol</a:t>
            </a:r>
            <a:r>
              <a:rPr lang="en-GB" b="1" i="1"/>
              <a:t> </a:t>
            </a:r>
            <a:r>
              <a:rPr lang="en-GB" b="1" i="1" err="1"/>
              <a:t>linynnau</a:t>
            </a:r>
            <a:r>
              <a:rPr lang="en-GB" b="1" i="1"/>
              <a:t>.</a:t>
            </a:r>
          </a:p>
          <a:p>
            <a:r>
              <a:rPr lang="en-GB" i="1" err="1"/>
              <a:t>Dewiswch</a:t>
            </a:r>
            <a:r>
              <a:rPr lang="en-GB" i="1"/>
              <a:t> </a:t>
            </a:r>
            <a:r>
              <a:rPr lang="en-GB" i="1" err="1"/>
              <a:t>thema</a:t>
            </a:r>
            <a:endParaRPr lang="en-GB" i="1"/>
          </a:p>
          <a:p>
            <a:r>
              <a:rPr lang="en-GB" i="1" err="1"/>
              <a:t>Dewiswch</a:t>
            </a:r>
            <a:r>
              <a:rPr lang="en-GB" i="1"/>
              <a:t> </a:t>
            </a:r>
            <a:r>
              <a:rPr lang="en-GB" i="1" err="1"/>
              <a:t>sgil</a:t>
            </a:r>
            <a:r>
              <a:rPr lang="en-GB" i="1"/>
              <a:t>/</a:t>
            </a:r>
            <a:r>
              <a:rPr lang="en-GB" i="1" err="1"/>
              <a:t>iau</a:t>
            </a:r>
            <a:r>
              <a:rPr lang="en-GB" i="1"/>
              <a:t> </a:t>
            </a:r>
            <a:r>
              <a:rPr lang="en-GB" i="1" err="1"/>
              <a:t>rhifedd</a:t>
            </a:r>
            <a:endParaRPr lang="en-GB" i="1"/>
          </a:p>
          <a:p>
            <a:r>
              <a:rPr lang="en-GB" i="1" err="1"/>
              <a:t>Ymchwiliwch</a:t>
            </a:r>
            <a:r>
              <a:rPr lang="en-GB" i="1"/>
              <a:t> a </a:t>
            </a:r>
            <a:r>
              <a:rPr lang="en-GB" i="1" err="1"/>
              <a:t>chynlluniwch</a:t>
            </a:r>
            <a:r>
              <a:rPr lang="en-GB" i="1"/>
              <a:t> </a:t>
            </a:r>
            <a:r>
              <a:rPr lang="en-GB" i="1" err="1"/>
              <a:t>weithgaredd</a:t>
            </a:r>
            <a:endParaRPr lang="en-GB" i="1"/>
          </a:p>
          <a:p>
            <a:r>
              <a:rPr lang="en-GB" err="1"/>
              <a:t>Adrodd</a:t>
            </a:r>
            <a:r>
              <a:rPr lang="en-GB"/>
              <a:t> </a:t>
            </a:r>
            <a:r>
              <a:rPr lang="en-GB" err="1"/>
              <a:t>nôl</a:t>
            </a:r>
            <a:endParaRPr lang="en-GB"/>
          </a:p>
        </p:txBody>
      </p:sp>
      <p:sp>
        <p:nvSpPr>
          <p:cNvPr id="4" name="Content Placeholder 3">
            <a:extLst>
              <a:ext uri="{FF2B5EF4-FFF2-40B4-BE49-F238E27FC236}">
                <a16:creationId xmlns:a16="http://schemas.microsoft.com/office/drawing/2014/main" id="{29E76744-7698-4AF2-CDEF-5549291228D4}"/>
              </a:ext>
            </a:extLst>
          </p:cNvPr>
          <p:cNvSpPr>
            <a:spLocks noGrp="1"/>
          </p:cNvSpPr>
          <p:nvPr>
            <p:ph sz="half" idx="2"/>
          </p:nvPr>
        </p:nvSpPr>
        <p:spPr>
          <a:xfrm>
            <a:off x="4788024" y="1862166"/>
            <a:ext cx="4038600" cy="4525963"/>
          </a:xfrm>
        </p:spPr>
        <p:txBody>
          <a:bodyPr>
            <a:normAutofit fontScale="92500"/>
          </a:bodyPr>
          <a:lstStyle/>
          <a:p>
            <a:r>
              <a:rPr lang="en-GB" b="1" i="1"/>
              <a:t>In small groups plan a cross-curricular numeracy based activity for the different strands.</a:t>
            </a:r>
          </a:p>
          <a:p>
            <a:r>
              <a:rPr lang="en-GB"/>
              <a:t>Choose your theme</a:t>
            </a:r>
          </a:p>
          <a:p>
            <a:r>
              <a:rPr lang="en-GB"/>
              <a:t>Choose your numeracy skill/s</a:t>
            </a:r>
          </a:p>
          <a:p>
            <a:r>
              <a:rPr lang="en-GB"/>
              <a:t>Research and plan activity</a:t>
            </a:r>
          </a:p>
          <a:p>
            <a:r>
              <a:rPr lang="en-GB"/>
              <a:t>Feed back.</a:t>
            </a:r>
          </a:p>
        </p:txBody>
      </p:sp>
      <p:pic>
        <p:nvPicPr>
          <p:cNvPr id="6" name="Picture 5" descr="A group of children sitting at a table&#10;&#10;Description automatically generated">
            <a:extLst>
              <a:ext uri="{FF2B5EF4-FFF2-40B4-BE49-F238E27FC236}">
                <a16:creationId xmlns:a16="http://schemas.microsoft.com/office/drawing/2014/main" id="{61100D39-CD76-BB68-B871-8302BF9C631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91880" y="288470"/>
            <a:ext cx="1750715" cy="1311730"/>
          </a:xfrm>
          <a:prstGeom prst="rect">
            <a:avLst/>
          </a:prstGeom>
        </p:spPr>
      </p:pic>
    </p:spTree>
    <p:extLst>
      <p:ext uri="{BB962C8B-B14F-4D97-AF65-F5344CB8AC3E}">
        <p14:creationId xmlns:p14="http://schemas.microsoft.com/office/powerpoint/2010/main" val="35678205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F62D6-FE1C-B235-D7CF-4BECCBF8EEB9}"/>
              </a:ext>
            </a:extLst>
          </p:cNvPr>
          <p:cNvSpPr>
            <a:spLocks noGrp="1"/>
          </p:cNvSpPr>
          <p:nvPr>
            <p:ph type="title"/>
          </p:nvPr>
        </p:nvSpPr>
        <p:spPr/>
        <p:txBody>
          <a:bodyPr/>
          <a:lstStyle/>
          <a:p>
            <a:r>
              <a:rPr lang="en-GB" err="1"/>
              <a:t>Rhestr</a:t>
            </a:r>
            <a:r>
              <a:rPr lang="en-GB"/>
              <a:t> </a:t>
            </a:r>
            <a:r>
              <a:rPr lang="en-GB" err="1"/>
              <a:t>Gyfeirnodi</a:t>
            </a:r>
            <a:r>
              <a:rPr lang="en-GB"/>
              <a:t>       Reference List</a:t>
            </a:r>
          </a:p>
        </p:txBody>
      </p:sp>
      <p:sp>
        <p:nvSpPr>
          <p:cNvPr id="3" name="Content Placeholder 2">
            <a:extLst>
              <a:ext uri="{FF2B5EF4-FFF2-40B4-BE49-F238E27FC236}">
                <a16:creationId xmlns:a16="http://schemas.microsoft.com/office/drawing/2014/main" id="{D58D1E19-15BA-9E6E-EF38-1D479B834950}"/>
              </a:ext>
            </a:extLst>
          </p:cNvPr>
          <p:cNvSpPr>
            <a:spLocks noGrp="1"/>
          </p:cNvSpPr>
          <p:nvPr>
            <p:ph sz="half" idx="1"/>
          </p:nvPr>
        </p:nvSpPr>
        <p:spPr>
          <a:xfrm>
            <a:off x="457200" y="1600200"/>
            <a:ext cx="7499176" cy="4525963"/>
          </a:xfrm>
        </p:spPr>
        <p:txBody>
          <a:bodyPr vert="horz" lIns="91440" tIns="45720" rIns="91440" bIns="45720" rtlCol="0" anchor="t">
            <a:normAutofit/>
          </a:bodyPr>
          <a:lstStyle/>
          <a:p>
            <a:pPr marL="0" indent="0">
              <a:buNone/>
            </a:pPr>
            <a:r>
              <a:rPr lang="en-GB" sz="1600">
                <a:cs typeface="Calibri"/>
              </a:rPr>
              <a:t>Cockroft Report: Mathematics Counts (1982). Available at </a:t>
            </a:r>
            <a:r>
              <a:rPr lang="en-GB" sz="1600">
                <a:ea typeface="+mn-lt"/>
                <a:cs typeface="+mn-lt"/>
                <a:hlinkClick r:id="rId2"/>
              </a:rPr>
              <a:t>Cockcroft report (stem.org.uk) </a:t>
            </a:r>
            <a:r>
              <a:rPr lang="en-GB" sz="1600">
                <a:cs typeface="Calibri"/>
              </a:rPr>
              <a:t>(Accessed 29.08.2023)</a:t>
            </a:r>
          </a:p>
          <a:p>
            <a:pPr marL="0" indent="0">
              <a:buNone/>
            </a:pPr>
            <a:endParaRPr lang="en-GB" sz="1600">
              <a:cs typeface="Calibri"/>
            </a:endParaRPr>
          </a:p>
          <a:p>
            <a:pPr marL="0" indent="0">
              <a:buNone/>
            </a:pPr>
            <a:r>
              <a:rPr lang="en-GB" sz="1600">
                <a:cs typeface="Calibri"/>
              </a:rPr>
              <a:t>Estyn (2014)</a:t>
            </a:r>
            <a:r>
              <a:rPr lang="en-GB" sz="1600" i="1">
                <a:cs typeface="Calibri"/>
              </a:rPr>
              <a:t> Numeracy in Key Stages 2 and 3: An Interim Report. </a:t>
            </a:r>
            <a:r>
              <a:rPr lang="en-GB" sz="1600">
                <a:cs typeface="Calibri"/>
              </a:rPr>
              <a:t>Available at </a:t>
            </a:r>
            <a:r>
              <a:rPr lang="en-GB" sz="1600">
                <a:ea typeface="+mn-lt"/>
                <a:cs typeface="+mn-lt"/>
                <a:hlinkClick r:id="rId3"/>
              </a:rPr>
              <a:t>Numeracy in key stages 2 and 3: an interim report - November 2014 | Estyn (gov.wales) </a:t>
            </a:r>
            <a:r>
              <a:rPr lang="en-GB" sz="1600">
                <a:cs typeface="Calibri"/>
                <a:hlinkClick r:id="rId3"/>
              </a:rPr>
              <a:t> </a:t>
            </a:r>
          </a:p>
          <a:p>
            <a:pPr marL="0" indent="0">
              <a:buNone/>
            </a:pPr>
            <a:r>
              <a:rPr lang="en-GB" sz="1600">
                <a:cs typeface="Calibri"/>
              </a:rPr>
              <a:t>a </a:t>
            </a:r>
            <a:r>
              <a:rPr lang="en-GB" sz="1600">
                <a:ea typeface="+mn-lt"/>
                <a:cs typeface="+mn-lt"/>
                <a:hlinkClick r:id="rId4"/>
              </a:rPr>
              <a:t>Rhifedd yng nghyfnodau allweddol 2 a 3: adroddiad interim - Tachwedd 2014 | Estyn (llyw.cymru)</a:t>
            </a:r>
            <a:r>
              <a:rPr lang="en-GB" sz="1600">
                <a:cs typeface="Calibri"/>
                <a:hlinkClick r:id="rId4"/>
              </a:rPr>
              <a:t> (</a:t>
            </a:r>
            <a:r>
              <a:rPr lang="en-GB" sz="1600">
                <a:cs typeface="Calibri"/>
              </a:rPr>
              <a:t>Accessed 29.08.2023)</a:t>
            </a:r>
            <a:endParaRPr lang="en-GB"/>
          </a:p>
          <a:p>
            <a:pPr marL="0" indent="0">
              <a:buNone/>
            </a:pPr>
            <a:endParaRPr lang="en-GB" sz="1600">
              <a:cs typeface="Calibri"/>
            </a:endParaRPr>
          </a:p>
          <a:p>
            <a:pPr marL="0" indent="0">
              <a:buNone/>
            </a:pPr>
            <a:r>
              <a:rPr lang="en-GB" sz="1600">
                <a:cs typeface="Calibri"/>
              </a:rPr>
              <a:t>YouTube (2016) </a:t>
            </a:r>
            <a:r>
              <a:rPr lang="en-GB" sz="1600" i="1">
                <a:cs typeface="Calibri"/>
              </a:rPr>
              <a:t>Why maths teaching needs to change. </a:t>
            </a:r>
            <a:r>
              <a:rPr lang="en-GB" sz="1600">
                <a:cs typeface="Calibri"/>
              </a:rPr>
              <a:t>Available at </a:t>
            </a:r>
            <a:r>
              <a:rPr lang="en-GB" sz="1600">
                <a:ea typeface="+mn-lt"/>
                <a:cs typeface="+mn-lt"/>
                <a:hlinkClick r:id="rId5"/>
              </a:rPr>
              <a:t>Why Maths Teaching Needs To Change | Maths – No Problem! - YouTube </a:t>
            </a:r>
            <a:r>
              <a:rPr lang="en-GB" sz="1600">
                <a:cs typeface="Calibri"/>
              </a:rPr>
              <a:t>(Accessed 29.08.2023)</a:t>
            </a:r>
          </a:p>
          <a:p>
            <a:pPr marL="0" indent="0">
              <a:buNone/>
            </a:pPr>
            <a:endParaRPr lang="en-GB" sz="1600">
              <a:cs typeface="Calibri"/>
            </a:endParaRPr>
          </a:p>
          <a:p>
            <a:pPr marL="0" indent="0">
              <a:buNone/>
            </a:pPr>
            <a:r>
              <a:rPr lang="en-GB" sz="1600">
                <a:cs typeface="Calibri"/>
              </a:rPr>
              <a:t>Welsh Government (2008) </a:t>
            </a:r>
            <a:r>
              <a:rPr lang="en-GB" sz="1600" i="1">
                <a:cs typeface="Calibri"/>
              </a:rPr>
              <a:t>Literacy &amp; Numeracy Framework. </a:t>
            </a:r>
            <a:r>
              <a:rPr lang="en-GB" sz="1600">
                <a:cs typeface="Calibri"/>
              </a:rPr>
              <a:t>Available at  </a:t>
            </a:r>
            <a:r>
              <a:rPr lang="en-GB" sz="1600">
                <a:ea typeface="+mn-lt"/>
                <a:cs typeface="+mn-lt"/>
                <a:hlinkClick r:id="rId6"/>
              </a:rPr>
              <a:t>National Literacy and Numeracy Framework: Curriculum for Wales 2008 version - Hwb (gov.wales)</a:t>
            </a:r>
            <a:endParaRPr lang="en-GB" sz="1600">
              <a:ea typeface="+mn-lt"/>
              <a:cs typeface="+mn-lt"/>
            </a:endParaRPr>
          </a:p>
          <a:p>
            <a:pPr marL="0" indent="0">
              <a:buNone/>
            </a:pPr>
            <a:r>
              <a:rPr lang="en-GB" sz="1600">
                <a:ea typeface="+mn-lt"/>
                <a:cs typeface="+mn-lt"/>
              </a:rPr>
              <a:t>a </a:t>
            </a:r>
            <a:r>
              <a:rPr lang="en-GB" sz="1600">
                <a:ea typeface="+mn-lt"/>
                <a:cs typeface="+mn-lt"/>
                <a:hlinkClick r:id="rId7"/>
              </a:rPr>
              <a:t>Fframwaith Llythrennedd a Rhifedd Cenedlaethol: fersiwn Cwricwlwm 2008 - Hwb (gov.wales) </a:t>
            </a:r>
            <a:r>
              <a:rPr lang="en-GB" sz="1600">
                <a:cs typeface="Calibri"/>
              </a:rPr>
              <a:t> (Accessed 29.08.2023)</a:t>
            </a:r>
            <a:endParaRPr lang="en-GB">
              <a:cs typeface="Calibri"/>
            </a:endParaRPr>
          </a:p>
          <a:p>
            <a:endParaRPr lang="en-GB">
              <a:cs typeface="Calibri"/>
            </a:endParaRPr>
          </a:p>
        </p:txBody>
      </p:sp>
    </p:spTree>
    <p:extLst>
      <p:ext uri="{BB962C8B-B14F-4D97-AF65-F5344CB8AC3E}">
        <p14:creationId xmlns:p14="http://schemas.microsoft.com/office/powerpoint/2010/main" val="4048649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1E5BCA7E29E442ACEA7DE787893430" ma:contentTypeVersion="6" ma:contentTypeDescription="Create a new document." ma:contentTypeScope="" ma:versionID="96b96694c5b529937d2438159ba0870b">
  <xsd:schema xmlns:xsd="http://www.w3.org/2001/XMLSchema" xmlns:xs="http://www.w3.org/2001/XMLSchema" xmlns:p="http://schemas.microsoft.com/office/2006/metadata/properties" xmlns:ns2="a4c544ec-8a57-4b04-9908-10cfc1a3d94b" xmlns:ns3="ad2e13bf-badd-4d45-afe1-83b4a166ce96" targetNamespace="http://schemas.microsoft.com/office/2006/metadata/properties" ma:root="true" ma:fieldsID="8f43375640730a6051becd15d454715b" ns2:_="" ns3:_="">
    <xsd:import namespace="a4c544ec-8a57-4b04-9908-10cfc1a3d94b"/>
    <xsd:import namespace="ad2e13bf-badd-4d45-afe1-83b4a166ce9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c544ec-8a57-4b04-9908-10cfc1a3d9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d2e13bf-badd-4d45-afe1-83b4a166ce9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ad2e13bf-badd-4d45-afe1-83b4a166ce96">
      <UserInfo>
        <DisplayName>Sue Ainsworth</DisplayName>
        <AccountId>12</AccountId>
        <AccountType/>
      </UserInfo>
    </SharedWithUsers>
  </documentManagement>
</p:properties>
</file>

<file path=customXml/itemProps1.xml><?xml version="1.0" encoding="utf-8"?>
<ds:datastoreItem xmlns:ds="http://schemas.openxmlformats.org/officeDocument/2006/customXml" ds:itemID="{D6E9A7E4-EB6B-49AA-B057-63FCFB467A6F}">
  <ds:schemaRefs>
    <ds:schemaRef ds:uri="a4c544ec-8a57-4b04-9908-10cfc1a3d94b"/>
    <ds:schemaRef ds:uri="ad2e13bf-badd-4d45-afe1-83b4a166ce9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7B140EB-DAC8-43B6-8EB2-544681054CED}">
  <ds:schemaRefs>
    <ds:schemaRef ds:uri="http://schemas.microsoft.com/sharepoint/v3/contenttype/forms"/>
  </ds:schemaRefs>
</ds:datastoreItem>
</file>

<file path=customXml/itemProps3.xml><?xml version="1.0" encoding="utf-8"?>
<ds:datastoreItem xmlns:ds="http://schemas.openxmlformats.org/officeDocument/2006/customXml" ds:itemID="{C337B3B3-8779-4262-AE03-53A1371A73C3}">
  <ds:schemaRefs>
    <ds:schemaRef ds:uri="a4c544ec-8a57-4b04-9908-10cfc1a3d94b"/>
    <ds:schemaRef ds:uri="ad2e13bf-badd-4d45-afe1-83b4a166ce9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25</TotalTime>
  <Words>2586</Words>
  <Application>Microsoft Office PowerPoint</Application>
  <PresentationFormat>On-screen Show (4:3)</PresentationFormat>
  <Paragraphs>293</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Mulish</vt:lpstr>
      <vt:lpstr>Arial</vt:lpstr>
      <vt:lpstr>Calibri</vt:lpstr>
      <vt:lpstr>Segoe UI</vt:lpstr>
      <vt:lpstr>Office Theme</vt:lpstr>
      <vt:lpstr>ECES5022C  Y Tri R The Three Rs </vt:lpstr>
      <vt:lpstr>Amcan y Modiwl / Module Aims </vt:lpstr>
      <vt:lpstr>Deilliannau Dysgu       Learning Outcomes</vt:lpstr>
      <vt:lpstr>Deilliannau Dysgu       Learning Outcomes</vt:lpstr>
      <vt:lpstr>Deilliannau Dysgu       Learning Outcomes</vt:lpstr>
      <vt:lpstr>Mathemateg Mathematics</vt:lpstr>
      <vt:lpstr>Sut fyddech yn delio gyda’r mater? How would you address the issue?</vt:lpstr>
      <vt:lpstr>Cefndir                             Background</vt:lpstr>
      <vt:lpstr>Adroddiad Cockroft – Mathematics Counts Cockroft Report – Mathematic Counts</vt:lpstr>
      <vt:lpstr>Rhai argymhellion Some recommendations </vt:lpstr>
      <vt:lpstr>Rhai argymhellion Some recommendations </vt:lpstr>
      <vt:lpstr>Rhai argymhellion Some recommendations </vt:lpstr>
      <vt:lpstr>Trafodwch mewn parau Discuss in pairs</vt:lpstr>
      <vt:lpstr>Effaith adroddiad Cockroft Impact of the Cockroft report</vt:lpstr>
      <vt:lpstr>Rhifedd yng nghyfnodau 2 a 3: adroddiad interim Numeracy in key stages 2 and 3: an interim report (Estyn, 2014)</vt:lpstr>
      <vt:lpstr>Ymarfer Aralleirio! Paraphrasing Practice!</vt:lpstr>
      <vt:lpstr>Argymehllion Recommendations</vt:lpstr>
      <vt:lpstr>Argymehllion Recommendations</vt:lpstr>
      <vt:lpstr>Y Fframwaith Llythrennedd a Rhifedd Cenedlaethol  </vt:lpstr>
      <vt:lpstr>The National Literacy and Numeracy Framework </vt:lpstr>
      <vt:lpstr>Rhifedd: Y 4 llinyn Numeracy: The 4 strands</vt:lpstr>
      <vt:lpstr>Datblygu hyfedredd mathemategol Developing mathematical proficiency</vt:lpstr>
      <vt:lpstr>Datblygu hyfedredd mathemategol – beth mae'n olygu? Developing mathematical proficiency-what does it mean?</vt:lpstr>
      <vt:lpstr>Sgiliau Rhif  Number Skills</vt:lpstr>
      <vt:lpstr>Sgiliau Mesur a Data Measuring and Data Skills</vt:lpstr>
      <vt:lpstr>Her!                      Challenge!</vt:lpstr>
      <vt:lpstr>        </vt:lpstr>
      <vt:lpstr>        </vt:lpstr>
      <vt:lpstr>Beth yw’r cyfanswm? What is the total?</vt:lpstr>
      <vt:lpstr>Beth yw’r cyfanswm? What is the total?</vt:lpstr>
      <vt:lpstr>Datblygu Ymresymu Rhifyddol/Rhesymegol Developing Numerical/Logical Reasoning</vt:lpstr>
      <vt:lpstr>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3</cp:revision>
  <dcterms:created xsi:type="dcterms:W3CDTF">2017-08-03T07:47:10Z</dcterms:created>
  <dcterms:modified xsi:type="dcterms:W3CDTF">2025-10-03T17:08:35Z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0x010100F71E5BCA7E29E442ACEA7DE787893430</vt:lpwstr>
  </property>
</Properties>
</file>