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3.xml" ContentType="application/vnd.ms-office.classificationlabels+xml"/>
  <Override PartName="/docMetadata/LabelInfo8.xml" ContentType="application/vnd.ms-office.classificationlabels+xml"/>
  <Override PartName="/docMetadata/LabelInfo13.xml" ContentType="application/vnd.ms-office.classificationlabels+xml"/>
  <Override PartName="/docMetadata/LabelInfo2.xml" ContentType="application/vnd.ms-office.classificationlabels+xml"/>
  <Override PartName="/docMetadata/LabelInfo7.xml" ContentType="application/vnd.ms-office.classificationlabels+xml"/>
  <Override PartName="/docMetadata/LabelInfo12.xml" ContentType="application/vnd.ms-office.classificationlabels+xml"/>
  <Override PartName="/docMetadata/LabelInfo11.xml" ContentType="application/vnd.ms-office.classificationlabels+xml"/>
  <Override PartName="/docMetadata/LabelInfo1.xml" ContentType="application/vnd.ms-office.classificationlabels+xml"/>
  <Override PartName="/docMetadata/LabelInfo6.xml" ContentType="application/vnd.ms-office.classificationlabels+xml"/>
  <Override PartName="/docMetadata/LabelInfo0.xml" ContentType="application/vnd.ms-office.classificationlabels+xml"/>
  <Override PartName="/docMetadata/LabelInfo10.xml" ContentType="application/vnd.ms-office.classificationlabels+xml"/>
  <Override PartName="/docMetadata/LabelInfo5.xml" ContentType="application/vnd.ms-office.classificationlabels+xml"/>
  <Override PartName="/docMetadata/LabelInfo4.xml" ContentType="application/vnd.ms-office.classificationlabels+xml"/>
  <Override PartName="/docMetadata/LabelInfo.xml" ContentType="application/vnd.ms-office.classificationlabels+xml"/>
  <Override PartName="/docMetadata/LabelInfo9.xml" ContentType="application/vnd.ms-office.classificationlabels+xml"/>
</Types>
</file>

<file path=_rels/.rels><?xml version="1.0" encoding="UTF-8" standalone="yes"?>
<Relationships xmlns="http://schemas.openxmlformats.org/package/2006/relationships"><Relationship Id="rId8" Type="http://schemas.microsoft.com/office/2020/02/relationships/classificationlabels" Target="docMetadata/LabelInfo3.xml"/><Relationship Id="rId13" Type="http://schemas.microsoft.com/office/2020/02/relationships/classificationlabels" Target="docMetadata/LabelInfo8.xml"/><Relationship Id="rId18" Type="http://schemas.microsoft.com/office/2020/02/relationships/classificationlabels" Target="docMetadata/LabelInfo13.xml"/><Relationship Id="rId3" Type="http://schemas.openxmlformats.org/officeDocument/2006/relationships/extended-properties" Target="docProps/app.xml"/><Relationship Id="rId7" Type="http://schemas.microsoft.com/office/2020/02/relationships/classificationlabels" Target="docMetadata/LabelInfo2.xml"/><Relationship Id="rId12" Type="http://schemas.microsoft.com/office/2020/02/relationships/classificationlabels" Target="docMetadata/LabelInfo7.xml"/><Relationship Id="rId17" Type="http://schemas.microsoft.com/office/2020/02/relationships/classificationlabels" Target="docMetadata/LabelInfo12.xml"/><Relationship Id="rId2" Type="http://schemas.openxmlformats.org/package/2006/relationships/metadata/core-properties" Target="docProps/core.xml"/><Relationship Id="rId16" Type="http://schemas.microsoft.com/office/2020/02/relationships/classificationlabels" Target="docMetadata/LabelInfo11.xml"/><Relationship Id="rId1" Type="http://schemas.openxmlformats.org/officeDocument/2006/relationships/officeDocument" Target="word/document.xml"/><Relationship Id="rId6" Type="http://schemas.microsoft.com/office/2020/02/relationships/classificationlabels" Target="docMetadata/LabelInfo1.xml"/><Relationship Id="rId11" Type="http://schemas.microsoft.com/office/2020/02/relationships/classificationlabels" Target="docMetadata/LabelInfo6.xml"/><Relationship Id="rId5" Type="http://schemas.microsoft.com/office/2020/02/relationships/classificationlabels" Target="docMetadata/LabelInfo0.xml"/><Relationship Id="rId15" Type="http://schemas.microsoft.com/office/2020/02/relationships/classificationlabels" Target="docMetadata/LabelInfo10.xml"/><Relationship Id="rId10" Type="http://schemas.microsoft.com/office/2020/02/relationships/classificationlabels" Target="docMetadata/LabelInfo5.xml"/><Relationship Id="rId19" Type="http://schemas.microsoft.com/office/2020/02/relationships/classificationlabels" Target="docMetadata/LabelInfo4.xml"/><Relationship Id="rId4" Type="http://schemas.openxmlformats.org/officeDocument/2006/relationships/custom-properties" Target="docProps/custom.xml"/><Relationship Id="rId14" Type="http://schemas.microsoft.com/office/2020/02/relationships/classificationlabels" Target="docMetadata/LabelInfo.xml"/><Relationship Id="rId9" Type="http://schemas.microsoft.com/office/2020/02/relationships/classificationlabels" Target="docMetadata/LabelInfo9.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bookmarkStart w:id="0" w:name="_Hlk56792002"/>
    <w:bookmarkEnd w:id="0"/>
    <w:p w14:paraId="053BA68D" w14:textId="38165E2E" w:rsidR="664EB96E" w:rsidRDefault="00905803" w:rsidP="1FE8AC27">
      <w:pPr>
        <w:rPr>
          <w:rFonts w:ascii="Times New Roman" w:eastAsia="Times New Roman" w:hAnsi="Times New Roman" w:cs="Times New Roman"/>
          <w:b/>
          <w:bCs/>
          <w:sz w:val="24"/>
          <w:szCs w:val="24"/>
        </w:rPr>
      </w:pPr>
      <w:r w:rsidRPr="00100732">
        <w:rPr>
          <w:rFonts w:ascii="Times New Roman" w:eastAsia="Times New Roman" w:hAnsi="Times New Roman" w:cs="Times New Roman"/>
          <w:b/>
          <w:bCs/>
          <w:noProof/>
          <w:sz w:val="24"/>
          <w:szCs w:val="24"/>
        </w:rPr>
        <mc:AlternateContent>
          <mc:Choice Requires="wps">
            <w:drawing>
              <wp:anchor distT="45720" distB="45720" distL="114300" distR="114300" simplePos="0" relativeHeight="251658258" behindDoc="0" locked="0" layoutInCell="1" allowOverlap="1" wp14:anchorId="54B11E41" wp14:editId="17CC4C58">
                <wp:simplePos x="0" y="0"/>
                <wp:positionH relativeFrom="page">
                  <wp:posOffset>1426940</wp:posOffset>
                </wp:positionH>
                <wp:positionV relativeFrom="paragraph">
                  <wp:posOffset>351</wp:posOffset>
                </wp:positionV>
                <wp:extent cx="5517515" cy="1030605"/>
                <wp:effectExtent l="0" t="0" r="26035" b="1714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517515" cy="1030605"/>
                        </a:xfrm>
                        <a:prstGeom prst="rect">
                          <a:avLst/>
                        </a:prstGeom>
                        <a:solidFill>
                          <a:srgbClr val="4D4D4D"/>
                        </a:solidFill>
                        <a:ln w="9525">
                          <a:solidFill>
                            <a:srgbClr val="000000"/>
                          </a:solidFill>
                          <a:miter lim="800000"/>
                          <a:headEnd/>
                          <a:tailEnd/>
                        </a:ln>
                      </wps:spPr>
                      <wps:txbx>
                        <w:txbxContent>
                          <w:p w14:paraId="09F90330" w14:textId="21D7640C" w:rsidR="000A4F0F" w:rsidRPr="008330BC" w:rsidRDefault="000A4F0F">
                            <w:pPr>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pPr>
                            <w:r w:rsidRPr="008330BC">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sidRPr="008330BC">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REES REPORTS</w:t>
                            </w:r>
                          </w:p>
                          <w:p w14:paraId="019B9228" w14:textId="0FA91B25" w:rsidR="000A4F0F" w:rsidRPr="006C2E91" w:rsidRDefault="000A4F0F">
                            <w:pPr>
                              <w:rPr>
                                <w:rFonts w:ascii="Times New Roman" w:hAnsi="Times New Roman" w:cs="Times New Roman"/>
                                <w:bCs/>
                                <w:color w:val="000000" w:themeColor="text1"/>
                                <w:sz w:val="96"/>
                                <w:szCs w:val="96"/>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pPr>
                            <w:r w:rsidRPr="006C2E91">
                              <w:rPr>
                                <w:rFonts w:ascii="Times New Roman" w:hAnsi="Times New Roman" w:cs="Times New Roman"/>
                                <w:bCs/>
                                <w:color w:val="000000" w:themeColor="text1"/>
                                <w:sz w:val="24"/>
                                <w:szCs w:val="24"/>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BMSP4001</w:t>
                            </w:r>
                            <w:r w:rsidRPr="006C2E91">
                              <w:rPr>
                                <w:rFonts w:ascii="Times New Roman" w:hAnsi="Times New Roman" w:cs="Times New Roman"/>
                                <w:bCs/>
                                <w:color w:val="000000" w:themeColor="text1"/>
                                <w:sz w:val="96"/>
                                <w:szCs w:val="96"/>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sidRPr="006C2E91">
                              <w:rPr>
                                <w:rFonts w:ascii="Times New Roman" w:hAnsi="Times New Roman" w:cs="Times New Roman"/>
                                <w:bCs/>
                                <w:color w:val="000000" w:themeColor="text1"/>
                                <w:sz w:val="24"/>
                                <w:szCs w:val="24"/>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Volume 8 Issue 6</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4B11E41" id="_x0000_t202" coordsize="21600,21600" o:spt="202" path="m,l,21600r21600,l21600,xe">
                <v:stroke joinstyle="miter"/>
                <v:path gradientshapeok="t" o:connecttype="rect"/>
              </v:shapetype>
              <v:shape id="Text Box 2" o:spid="_x0000_s1026" type="#_x0000_t202" style="position:absolute;margin-left:112.35pt;margin-top:.05pt;width:434.45pt;height:81.15pt;z-index:251658258;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UnqNKAIAAE4EAAAOAAAAZHJzL2Uyb0RvYy54bWysVNuO2yAQfa/Uf0C8N7bTeC9WnNU26VaV&#10;thdptx+AMY5RgaFAYqdf3wFns+ntpWoiIYYZDmfOzHh5M2pF9sJ5CaamxSynRBgOrTTbmn55vHt1&#10;RYkPzLRMgRE1PQhPb1YvXywHW4k59KBa4QiCGF8NtqZ9CLbKMs97oZmfgRUGnR04zQKabpu1jg2I&#10;rlU2z/OLbADXWgdceI+nm8lJVwm/6wQPn7rOi0BUTZFbSKtLaxPXbLVk1dYx20t+pMH+gYVm0uCj&#10;J6gNC4zsnPwNSkvuwEMXZhx0Bl0nuUg5YDZF/ks2Dz2zIuWC4nh7ksn/P1j+cf/ZEdnWdF5cUmKY&#10;xiI9ijGQNzCSedRnsL7CsAeLgWHEY6xzytXbe+BfPTGw7pnZilvnYOgFa5FfEW9mZ1cnHB9BmuED&#10;tPgM2wVIQGPndBQP5SCIjnU6nGoTqXA8LMvisixKSjj6ivx1fpGX6Q1WPV23zod3AjSJm5o6LH6C&#10;Z/t7HyIdVj2FxNc8KNneSaWS4bbNWjmyZ9goi038H9F/ClOGDDW9LuflpMBfIfL0+xOElgE7Xkld&#10;06tTEKuibm9Nm/oxMKmmPVJW5ihk1G5SMYzNmGqWVI4iN9AeUFkHU4PjQOKmB/edkgGbu6b+2445&#10;QYl6b7A618ViEachGYvyco6GO/c05x5mOELVNFAybdchTVDUzcAtVrGTSd9nJkfK2LRJ9uOAxak4&#10;t1PU82dg9QMAAP//AwBQSwMEFAAGAAgAAAAhANBeIuneAAAACQEAAA8AAABkcnMvZG93bnJldi54&#10;bWxMj8tOwzAQRfdI/QdrKrGjDiGkJcSpUCVYsKOt2i7dePIQ8TiK7TT8Pc4KdjM6V3fO5NtJd2zE&#10;wbaGBDyuImBIpVEt1QKOh/eHDTDrJCnZGUIBP2hhWyzucpkpc6MvHPeuZqGEbCYFNM71Gee2bFBL&#10;uzI9UmCVGbR0YR1qrgZ5C+W643EUpVzLlsKFRva4a7D83nstYOenQ03Vqfq4fJ6PPrn03o3PQtwv&#10;p7dXYA4n9xeGWT+oQxGcrsaTsqwTEMfJOkRnwGYcvTylwK5hSuMEeJHz/x8UvwAAAP//AwBQSwEC&#10;LQAUAAYACAAAACEAtoM4kv4AAADhAQAAEwAAAAAAAAAAAAAAAAAAAAAAW0NvbnRlbnRfVHlwZXNd&#10;LnhtbFBLAQItABQABgAIAAAAIQA4/SH/1gAAAJQBAAALAAAAAAAAAAAAAAAAAC8BAABfcmVscy8u&#10;cmVsc1BLAQItABQABgAIAAAAIQCqUnqNKAIAAE4EAAAOAAAAAAAAAAAAAAAAAC4CAABkcnMvZTJv&#10;RG9jLnhtbFBLAQItABQABgAIAAAAIQDQXiLp3gAAAAkBAAAPAAAAAAAAAAAAAAAAAIIEAABkcnMv&#10;ZG93bnJldi54bWxQSwUGAAAAAAQABADzAAAAjQUAAAAA&#10;" fillcolor="#4d4d4d">
                <v:textbox>
                  <w:txbxContent>
                    <w:p w14:paraId="09F90330" w14:textId="21D7640C" w:rsidR="000A4F0F" w:rsidRPr="008330BC" w:rsidRDefault="000A4F0F">
                      <w:pPr>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pPr>
                      <w:r w:rsidRPr="008330BC">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sidRPr="008330BC">
                        <w:rPr>
                          <w:rFonts w:ascii="Times New Roman" w:hAnsi="Times New Roman" w:cs="Times New Roman"/>
                          <w:b/>
                          <w:color w:val="000000" w:themeColor="text1"/>
                          <w:sz w:val="72"/>
                          <w:szCs w:val="72"/>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REES REPORTS</w:t>
                      </w:r>
                    </w:p>
                    <w:p w14:paraId="019B9228" w14:textId="0FA91B25" w:rsidR="000A4F0F" w:rsidRPr="006C2E91" w:rsidRDefault="000A4F0F">
                      <w:pPr>
                        <w:rPr>
                          <w:rFonts w:ascii="Times New Roman" w:hAnsi="Times New Roman" w:cs="Times New Roman"/>
                          <w:bCs/>
                          <w:color w:val="000000" w:themeColor="text1"/>
                          <w:sz w:val="96"/>
                          <w:szCs w:val="96"/>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pPr>
                      <w:r w:rsidRPr="006C2E91">
                        <w:rPr>
                          <w:rFonts w:ascii="Times New Roman" w:hAnsi="Times New Roman" w:cs="Times New Roman"/>
                          <w:bCs/>
                          <w:color w:val="000000" w:themeColor="text1"/>
                          <w:sz w:val="24"/>
                          <w:szCs w:val="24"/>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BMSP4001</w:t>
                      </w:r>
                      <w:r w:rsidRPr="006C2E91">
                        <w:rPr>
                          <w:rFonts w:ascii="Times New Roman" w:hAnsi="Times New Roman" w:cs="Times New Roman"/>
                          <w:bCs/>
                          <w:color w:val="000000" w:themeColor="text1"/>
                          <w:sz w:val="96"/>
                          <w:szCs w:val="96"/>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w:t>
                      </w:r>
                      <w:r w:rsidRPr="006C2E91">
                        <w:rPr>
                          <w:rFonts w:ascii="Times New Roman" w:hAnsi="Times New Roman" w:cs="Times New Roman"/>
                          <w:bCs/>
                          <w:color w:val="000000" w:themeColor="text1"/>
                          <w:sz w:val="24"/>
                          <w:szCs w:val="24"/>
                          <w14:shadow w14:blurRad="38100" w14:dist="19050" w14:dir="2700000" w14:sx="100000" w14:sy="100000" w14:kx="0" w14:ky="0" w14:algn="tl">
                            <w14:schemeClr w14:val="dk1">
                              <w14:alpha w14:val="60000"/>
                            </w14:schemeClr>
                          </w14:shadow>
                          <w14:textOutline w14:w="9525" w14:cap="flat" w14:cmpd="sng" w14:algn="ctr">
                            <w14:solidFill>
                              <w14:srgbClr w14:val="000000"/>
                            </w14:solidFill>
                            <w14:prstDash w14:val="solid"/>
                            <w14:round/>
                          </w14:textOutline>
                        </w:rPr>
                        <w:t xml:space="preserve">   Volume 8 Issue 6</w:t>
                      </w:r>
                    </w:p>
                  </w:txbxContent>
                </v:textbox>
                <w10:wrap type="square" anchorx="page"/>
              </v:shape>
            </w:pict>
          </mc:Fallback>
        </mc:AlternateContent>
      </w:r>
      <w:r w:rsidR="008C26FB">
        <w:rPr>
          <w:rFonts w:ascii="Times New Roman" w:eastAsia="Times New Roman" w:hAnsi="Times New Roman" w:cs="Times New Roman"/>
          <w:noProof/>
          <w:sz w:val="28"/>
          <w:szCs w:val="28"/>
        </w:rPr>
        <mc:AlternateContent>
          <mc:Choice Requires="wps">
            <w:drawing>
              <wp:anchor distT="0" distB="0" distL="114300" distR="114300" simplePos="0" relativeHeight="251658292" behindDoc="1" locked="0" layoutInCell="1" allowOverlap="1" wp14:anchorId="5FBACEEE" wp14:editId="6EAE4206">
                <wp:simplePos x="0" y="0"/>
                <wp:positionH relativeFrom="page">
                  <wp:align>left</wp:align>
                </wp:positionH>
                <wp:positionV relativeFrom="paragraph">
                  <wp:posOffset>-914399</wp:posOffset>
                </wp:positionV>
                <wp:extent cx="1676400" cy="10260118"/>
                <wp:effectExtent l="0" t="0" r="19050" b="27305"/>
                <wp:wrapNone/>
                <wp:docPr id="42" name="Rectangle: Rounded Corners 42"/>
                <wp:cNvGraphicFramePr/>
                <a:graphic xmlns:a="http://schemas.openxmlformats.org/drawingml/2006/main">
                  <a:graphicData uri="http://schemas.microsoft.com/office/word/2010/wordprocessingShape">
                    <wps:wsp>
                      <wps:cNvSpPr/>
                      <wps:spPr>
                        <a:xfrm>
                          <a:off x="0" y="0"/>
                          <a:ext cx="1676400" cy="10260118"/>
                        </a:xfrm>
                        <a:prstGeom prst="roundRect">
                          <a:avLst/>
                        </a:prstGeom>
                        <a:solidFill>
                          <a:schemeClr val="bg2">
                            <a:lumMod val="10000"/>
                          </a:schemeClr>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0E59EC7" w14:textId="77777777" w:rsidR="000A4F0F" w:rsidRDefault="000A4F0F" w:rsidP="008C26FB">
                            <w:pPr>
                              <w:jc w:val="center"/>
                              <w:rPr>
                                <w:sz w:val="52"/>
                                <w:szCs w:val="52"/>
                              </w:rPr>
                            </w:pPr>
                          </w:p>
                          <w:p w14:paraId="27BD28AA" w14:textId="77777777" w:rsidR="000A4F0F" w:rsidRDefault="000A4F0F" w:rsidP="00452687">
                            <w:pPr>
                              <w:rPr>
                                <w:color w:val="FFFFFF" w:themeColor="background1"/>
                                <w:sz w:val="52"/>
                                <w:szCs w:val="52"/>
                              </w:rPr>
                            </w:pPr>
                          </w:p>
                          <w:p w14:paraId="772B0233"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4D8D484E"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7FCBEE52"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2B34AEA5"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2EB7EC5B"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6B14A12B" w14:textId="77777777" w:rsidR="000A4F0F" w:rsidRPr="00300583" w:rsidRDefault="000A4F0F" w:rsidP="008C26FB">
                            <w:pPr>
                              <w:jc w:val="center"/>
                              <w:rPr>
                                <w:rFonts w:ascii="Times New Roman" w:eastAsia="Times New Roman" w:hAnsi="Times New Roman" w:cs="Times New Roman"/>
                                <w:b/>
                                <w:bCs/>
                                <w:color w:val="FFFFFF" w:themeColor="background1"/>
                                <w:sz w:val="32"/>
                                <w:szCs w:val="32"/>
                              </w:rPr>
                            </w:pPr>
                          </w:p>
                          <w:p w14:paraId="170B802F"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78483384"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1EAF271B"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6F86C548"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45EBDAD8"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5AABC4C1"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689D1DC7"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22BE570F" w14:textId="497B25E2" w:rsidR="000A4F0F" w:rsidRPr="00300583" w:rsidRDefault="000A4F0F" w:rsidP="008C26FB">
                            <w:pPr>
                              <w:jc w:val="center"/>
                              <w:rPr>
                                <w:color w:val="FFFFFF" w:themeColor="background1"/>
                                <w:sz w:val="32"/>
                                <w:szCs w:val="32"/>
                              </w:rPr>
                            </w:pPr>
                            <w:r w:rsidRPr="00300583">
                              <w:rPr>
                                <w:rFonts w:ascii="Times New Roman" w:eastAsia="Times New Roman" w:hAnsi="Times New Roman" w:cs="Times New Roman"/>
                                <w:b/>
                                <w:bCs/>
                                <w:color w:val="FFFFFF" w:themeColor="background1"/>
                                <w:sz w:val="32"/>
                                <w:szCs w:val="32"/>
                              </w:rPr>
                              <w:t>COVID- 19</w:t>
                            </w:r>
                            <w:r>
                              <w:rPr>
                                <w:rFonts w:ascii="Times New Roman" w:eastAsia="Times New Roman" w:hAnsi="Times New Roman" w:cs="Times New Roman"/>
                                <w:b/>
                                <w:bCs/>
                                <w:color w:val="FFFFFF" w:themeColor="background1"/>
                                <w:sz w:val="32"/>
                                <w:szCs w:val="32"/>
                              </w:rPr>
                              <w:t xml:space="preserve"> </w:t>
                            </w:r>
                            <w:r w:rsidRPr="00300583">
                              <w:rPr>
                                <w:rFonts w:ascii="Times New Roman" w:eastAsia="Times New Roman" w:hAnsi="Times New Roman" w:cs="Times New Roman"/>
                                <w:b/>
                                <w:bCs/>
                                <w:color w:val="FFFFFF" w:themeColor="background1"/>
                                <w:sz w:val="32"/>
                                <w:szCs w:val="32"/>
                              </w:rPr>
                              <w:t>has had serious remunerative consequences. This does not just have repercussions for the economy; all of public is pretentious, which have driven to sensational interchange in how companies act, and consumers carry on.</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FBACEEE" id="Rectangle: Rounded Corners 42" o:spid="_x0000_s1027" style="position:absolute;margin-left:0;margin-top:-1in;width:132pt;height:807.9pt;z-index:-251658188;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vbunugIAAPwFAAAOAAAAZHJzL2Uyb0RvYy54bWysVMFu2zAMvQ/YPwi6r7aDNN2MOkWQosOA&#10;ri3aDj0rshwbkEVNUmJnXz9Ksp226zZgWA6OKJKP5BPJ84u+lWQvjG1AFTQ7SSkRikPZqG1Bvz1e&#10;ffhIiXVMlUyCEgU9CEsvlu/fnXc6FzOoQZbCEARRNu90QWvndJ4klteiZfYEtFCorMC0zKFotklp&#10;WIforUxmabpIOjClNsCFtXh7GZV0GfCrSnB3W1VWOCILirm58DXhu/HfZHnO8q1hum74kAb7hyxa&#10;1igMOkFdMsfIzjS/QLUNN2Chcicc2gSqquEi1IDVZOmrah5qpkWoBcmxeqLJ/j9YfrO/M6QpCzqf&#10;UaJYi290j6wxtZUiJ/ewU6UoyRqMwkcmaISMddrm6Pig78wgWTz68vvKtP4fCyN9YPkwsSx6Rzhe&#10;ZouzxTzFx+Coy9LZIs2yjx42OfprY91nAS3xh4Ian4ZPK3DM9tfWRfvRzse0IJvyqpEyCL6BxFoa&#10;smf49JvtLLjKXfsVyniXpfgb4oZ+8+YhixdIUv0dPBthjilgMd4z8VxFdsLJHaTweFLdiwp5Rz5i&#10;ZlMGMTnGuVAuC0nbmpUiXp/+NucA6JErZGDCHgBekjFiRwoHe+8qwsBMzmmM/ifnySNEBuUm57ZR&#10;YN4CkFjVEDnajyRFajxLrt/0oSeDpb/ZQHnAPjUQB9hqftVgZ1wz6+6YwYnFdsIt5G7xU0noCgrD&#10;iZIazI+37r09DhJqKelwAxTUft8xIyiRXxSO2KdsPvcrIwjz07MZCua5ZvNco3btGrDTMtx3moej&#10;t3dyPFYG2idcVisfFVVMcYxdUO7MKKxd3Ey47rhYrYIZrgnN3LV60NyDe5590z/2T8zoYTwcjtYN&#10;jNuC5a8GJNp6TwWrnYOqCdNz5HV4AVwxof2Hdeh32HM5WB2X9vInAAAA//8DAFBLAwQUAAYACAAA&#10;ACEAXL5Yst8AAAAKAQAADwAAAGRycy9kb3ducmV2LnhtbEyPwWrDMBBE74X+g9hCb4ns4KbGtRyK&#10;aVMo5JC0kKtibWwRa2UsJXH/vptTe5tlhtk35WpyvbjgGKwnBek8AYHUeGOpVfD99T7LQYSoyeje&#10;Eyr4wQCr6v6u1IXxV9riZRdbwSUUCq2gi3EopAxNh06HuR+Q2Dv60enI59hKM+orl7teLpJkKZ22&#10;xB86PWDdYXPanZ2CjzebfObDZt0aW9dPdrNf63Sv1OPD9PoCIuIU/8Jww2d0qJjp4M9kgugV8JCo&#10;YJZmGSv2F8ubOHAwe05zkFUp/0+ofgEAAP//AwBQSwECLQAUAAYACAAAACEAtoM4kv4AAADhAQAA&#10;EwAAAAAAAAAAAAAAAAAAAAAAW0NvbnRlbnRfVHlwZXNdLnhtbFBLAQItABQABgAIAAAAIQA4/SH/&#10;1gAAAJQBAAALAAAAAAAAAAAAAAAAAC8BAABfcmVscy8ucmVsc1BLAQItABQABgAIAAAAIQC7vbun&#10;ugIAAPwFAAAOAAAAAAAAAAAAAAAAAC4CAABkcnMvZTJvRG9jLnhtbFBLAQItABQABgAIAAAAIQBc&#10;vliy3wAAAAoBAAAPAAAAAAAAAAAAAAAAABQFAABkcnMvZG93bnJldi54bWxQSwUGAAAAAAQABADz&#10;AAAAIAYAAAAA&#10;" fillcolor="#161616 [334]" strokecolor="white [3212]" strokeweight="1pt">
                <v:stroke joinstyle="miter"/>
                <v:textbox>
                  <w:txbxContent>
                    <w:p w14:paraId="00E59EC7" w14:textId="77777777" w:rsidR="000A4F0F" w:rsidRDefault="000A4F0F" w:rsidP="008C26FB">
                      <w:pPr>
                        <w:jc w:val="center"/>
                        <w:rPr>
                          <w:sz w:val="52"/>
                          <w:szCs w:val="52"/>
                        </w:rPr>
                      </w:pPr>
                    </w:p>
                    <w:p w14:paraId="27BD28AA" w14:textId="77777777" w:rsidR="000A4F0F" w:rsidRDefault="000A4F0F" w:rsidP="00452687">
                      <w:pPr>
                        <w:rPr>
                          <w:color w:val="FFFFFF" w:themeColor="background1"/>
                          <w:sz w:val="52"/>
                          <w:szCs w:val="52"/>
                        </w:rPr>
                      </w:pPr>
                    </w:p>
                    <w:p w14:paraId="772B0233"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4D8D484E"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7FCBEE52"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2B34AEA5"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2EB7EC5B" w14:textId="77777777" w:rsidR="000A4F0F" w:rsidRDefault="000A4F0F" w:rsidP="008C26FB">
                      <w:pPr>
                        <w:jc w:val="center"/>
                        <w:rPr>
                          <w:rFonts w:ascii="Times New Roman" w:eastAsia="Times New Roman" w:hAnsi="Times New Roman" w:cs="Times New Roman"/>
                          <w:b/>
                          <w:bCs/>
                          <w:color w:val="FFFFFF" w:themeColor="background1"/>
                          <w:sz w:val="28"/>
                          <w:szCs w:val="28"/>
                        </w:rPr>
                      </w:pPr>
                    </w:p>
                    <w:p w14:paraId="6B14A12B" w14:textId="77777777" w:rsidR="000A4F0F" w:rsidRPr="00300583" w:rsidRDefault="000A4F0F" w:rsidP="008C26FB">
                      <w:pPr>
                        <w:jc w:val="center"/>
                        <w:rPr>
                          <w:rFonts w:ascii="Times New Roman" w:eastAsia="Times New Roman" w:hAnsi="Times New Roman" w:cs="Times New Roman"/>
                          <w:b/>
                          <w:bCs/>
                          <w:color w:val="FFFFFF" w:themeColor="background1"/>
                          <w:sz w:val="32"/>
                          <w:szCs w:val="32"/>
                        </w:rPr>
                      </w:pPr>
                    </w:p>
                    <w:p w14:paraId="170B802F"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78483384"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1EAF271B"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6F86C548"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45EBDAD8"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5AABC4C1"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689D1DC7" w14:textId="77777777" w:rsidR="000A4F0F" w:rsidRDefault="000A4F0F" w:rsidP="008C26FB">
                      <w:pPr>
                        <w:jc w:val="center"/>
                        <w:rPr>
                          <w:rFonts w:ascii="Times New Roman" w:eastAsia="Times New Roman" w:hAnsi="Times New Roman" w:cs="Times New Roman"/>
                          <w:b/>
                          <w:bCs/>
                          <w:color w:val="FFFFFF" w:themeColor="background1"/>
                          <w:sz w:val="32"/>
                          <w:szCs w:val="32"/>
                        </w:rPr>
                      </w:pPr>
                    </w:p>
                    <w:p w14:paraId="22BE570F" w14:textId="497B25E2" w:rsidR="000A4F0F" w:rsidRPr="00300583" w:rsidRDefault="000A4F0F" w:rsidP="008C26FB">
                      <w:pPr>
                        <w:jc w:val="center"/>
                        <w:rPr>
                          <w:color w:val="FFFFFF" w:themeColor="background1"/>
                          <w:sz w:val="32"/>
                          <w:szCs w:val="32"/>
                        </w:rPr>
                      </w:pPr>
                      <w:r w:rsidRPr="00300583">
                        <w:rPr>
                          <w:rFonts w:ascii="Times New Roman" w:eastAsia="Times New Roman" w:hAnsi="Times New Roman" w:cs="Times New Roman"/>
                          <w:b/>
                          <w:bCs/>
                          <w:color w:val="FFFFFF" w:themeColor="background1"/>
                          <w:sz w:val="32"/>
                          <w:szCs w:val="32"/>
                        </w:rPr>
                        <w:t>COVID- 19</w:t>
                      </w:r>
                      <w:r>
                        <w:rPr>
                          <w:rFonts w:ascii="Times New Roman" w:eastAsia="Times New Roman" w:hAnsi="Times New Roman" w:cs="Times New Roman"/>
                          <w:b/>
                          <w:bCs/>
                          <w:color w:val="FFFFFF" w:themeColor="background1"/>
                          <w:sz w:val="32"/>
                          <w:szCs w:val="32"/>
                        </w:rPr>
                        <w:t xml:space="preserve"> </w:t>
                      </w:r>
                      <w:r w:rsidRPr="00300583">
                        <w:rPr>
                          <w:rFonts w:ascii="Times New Roman" w:eastAsia="Times New Roman" w:hAnsi="Times New Roman" w:cs="Times New Roman"/>
                          <w:b/>
                          <w:bCs/>
                          <w:color w:val="FFFFFF" w:themeColor="background1"/>
                          <w:sz w:val="32"/>
                          <w:szCs w:val="32"/>
                        </w:rPr>
                        <w:t>has had serious remunerative consequences. This does not just have repercussions for the economy; all of public is pretentious, which have driven to sensational interchange in how companies act, and consumers carry on.</w:t>
                      </w:r>
                    </w:p>
                  </w:txbxContent>
                </v:textbox>
                <w10:wrap anchorx="page"/>
              </v:roundrect>
            </w:pict>
          </mc:Fallback>
        </mc:AlternateContent>
      </w:r>
      <w:r w:rsidR="008C26FB">
        <w:rPr>
          <w:noProof/>
        </w:rPr>
        <mc:AlternateContent>
          <mc:Choice Requires="am3d">
            <w:drawing>
              <wp:anchor distT="0" distB="0" distL="114300" distR="114300" simplePos="0" relativeHeight="251658282" behindDoc="0" locked="0" layoutInCell="1" allowOverlap="1" wp14:anchorId="697FDA6E" wp14:editId="2941B07F">
                <wp:simplePos x="0" y="0"/>
                <wp:positionH relativeFrom="page">
                  <wp:align>left</wp:align>
                </wp:positionH>
                <wp:positionV relativeFrom="paragraph">
                  <wp:posOffset>-794597</wp:posOffset>
                </wp:positionV>
                <wp:extent cx="1744133" cy="1760855"/>
                <wp:effectExtent l="0" t="0" r="8890" b="0"/>
                <wp:wrapNone/>
                <wp:docPr id="5" name="3D Model 5" descr="Earth"/>
                <wp:cNvGraphicFramePr>
                  <a:graphicFrameLocks xmlns:a="http://schemas.openxmlformats.org/drawingml/2006/main" noChangeAspect="1"/>
                </wp:cNvGraphicFramePr>
                <a:graphic xmlns:a="http://schemas.openxmlformats.org/drawingml/2006/main">
                  <a:graphicData uri="http://schemas.microsoft.com/office/drawing/2017/model3d">
                    <am3d:model3d r:embed="rId11">
                      <am3d:spPr>
                        <a:xfrm>
                          <a:off x="0" y="0"/>
                          <a:ext cx="1744133" cy="1760855"/>
                        </a:xfrm>
                        <a:prstGeom prst="rect">
                          <a:avLst/>
                        </a:prstGeom>
                      </am3d:spPr>
                      <am3d:camera>
                        <am3d:pos x="0" y="0" z="81469202"/>
                        <am3d:up dx="0" dy="36000000" dz="0"/>
                        <am3d:lookAt x="0" y="0" z="0"/>
                        <am3d:perspective fov="2700000"/>
                      </am3d:camera>
                      <am3d:trans>
                        <am3d:meterPerModelUnit n="500000" d="1000000"/>
                        <am3d:preTrans dx="0" dy="0" dz="0"/>
                        <am3d:scale>
                          <am3d:sx n="1000000" d="1000000"/>
                          <am3d:sy n="1000000" d="1000000"/>
                          <am3d:sz n="1000000" d="1000000"/>
                        </am3d:scale>
                        <am3d:rot/>
                        <am3d:postTrans dx="0" dy="0" dz="0"/>
                      </am3d:trans>
                      <am3d:raster rName="Office3DRenderer" rVer="16.0.8326">
                        <am3d:blip r:embed="rId12"/>
                      </am3d:raster>
                      <am3d:objViewport viewportSz="302505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wp14:sizeRelH relativeFrom="margin">
                  <wp14:pctWidth>0</wp14:pctWidth>
                </wp14:sizeRelH>
                <wp14:sizeRelV relativeFrom="margin">
                  <wp14:pctHeight>0</wp14:pctHeight>
                </wp14:sizeRelV>
              </wp:anchor>
            </w:drawing>
          </mc:Choice>
          <mc:Fallback>
            <w:drawing>
              <wp:anchor distT="0" distB="0" distL="114300" distR="114300" simplePos="0" relativeHeight="251658282" behindDoc="0" locked="0" layoutInCell="1" allowOverlap="1" wp14:anchorId="697FDA6E" wp14:editId="2941B07F">
                <wp:simplePos x="0" y="0"/>
                <wp:positionH relativeFrom="page">
                  <wp:align>left</wp:align>
                </wp:positionH>
                <wp:positionV relativeFrom="paragraph">
                  <wp:posOffset>-794597</wp:posOffset>
                </wp:positionV>
                <wp:extent cx="1744133" cy="1760855"/>
                <wp:effectExtent l="0" t="0" r="8890" b="0"/>
                <wp:wrapNone/>
                <wp:docPr id="5" name="3D Model 5" descr="Earth"/>
                <wp:cNvGraphicFramePr>
                  <a:graphicFrameLocks xmlns:a="http://schemas.openxmlformats.org/drawingml/2006/main" noGrp="1" noDrilldown="1" noSelect="1" noChangeAspect="1" noMove="1" noResize="1"/>
                </wp:cNvGraphicFramePr>
                <a:graphic xmlns:a="http://schemas.openxmlformats.org/drawingml/2006/main">
                  <a:graphicData uri="http://schemas.openxmlformats.org/drawingml/2006/picture">
                    <pic:pic xmlns:pic="http://schemas.openxmlformats.org/drawingml/2006/picture">
                      <pic:nvPicPr>
                        <pic:cNvPr id="5" name="3D Model 5" descr="Earth"/>
                        <pic:cNvPicPr>
                          <a:picLocks noGrp="1" noRot="1" noChangeAspect="1" noMove="1" noResize="1" noEditPoints="1" noAdjustHandles="1" noChangeArrowheads="1" noChangeShapeType="1" noCrop="1"/>
                        </pic:cNvPicPr>
                      </pic:nvPicPr>
                      <pic:blipFill>
                        <a:blip r:embed="rId12"/>
                        <a:stretch>
                          <a:fillRect/>
                        </a:stretch>
                      </pic:blipFill>
                      <pic:spPr>
                        <a:xfrm>
                          <a:off x="0" y="0"/>
                          <a:ext cx="1743710" cy="1760855"/>
                        </a:xfrm>
                        <a:prstGeom prst="rect">
                          <a:avLst/>
                        </a:prstGeom>
                      </pic:spPr>
                    </pic:pic>
                  </a:graphicData>
                </a:graphic>
                <wp14:sizeRelH relativeFrom="margin">
                  <wp14:pctWidth>0</wp14:pctWidth>
                </wp14:sizeRelH>
                <wp14:sizeRelV relativeFrom="margin">
                  <wp14:pctHeight>0</wp14:pctHeight>
                </wp14:sizeRelV>
              </wp:anchor>
            </w:drawing>
          </mc:Fallback>
        </mc:AlternateContent>
      </w:r>
      <w:r w:rsidR="008C26FB">
        <w:rPr>
          <w:rFonts w:ascii="Times New Roman" w:eastAsia="Times New Roman" w:hAnsi="Times New Roman" w:cs="Times New Roman"/>
          <w:b/>
          <w:bCs/>
          <w:noProof/>
          <w:sz w:val="24"/>
          <w:szCs w:val="24"/>
        </w:rPr>
        <mc:AlternateContent>
          <mc:Choice Requires="wps">
            <w:drawing>
              <wp:anchor distT="0" distB="0" distL="114300" distR="114300" simplePos="0" relativeHeight="251658256" behindDoc="0" locked="0" layoutInCell="1" allowOverlap="1" wp14:anchorId="19CC3B20" wp14:editId="578BB51C">
                <wp:simplePos x="0" y="0"/>
                <wp:positionH relativeFrom="margin">
                  <wp:posOffset>-922655</wp:posOffset>
                </wp:positionH>
                <wp:positionV relativeFrom="paragraph">
                  <wp:posOffset>-965200</wp:posOffset>
                </wp:positionV>
                <wp:extent cx="7763722" cy="2497455"/>
                <wp:effectExtent l="228600" t="228600" r="256540" b="245745"/>
                <wp:wrapNone/>
                <wp:docPr id="1" name="Rectangle: Rounded Corners 1"/>
                <wp:cNvGraphicFramePr/>
                <a:graphic xmlns:a="http://schemas.openxmlformats.org/drawingml/2006/main">
                  <a:graphicData uri="http://schemas.microsoft.com/office/word/2010/wordprocessingShape">
                    <wps:wsp>
                      <wps:cNvSpPr/>
                      <wps:spPr>
                        <a:xfrm>
                          <a:off x="0" y="0"/>
                          <a:ext cx="7763722" cy="2497455"/>
                        </a:xfrm>
                        <a:prstGeom prst="roundRect">
                          <a:avLst/>
                        </a:prstGeom>
                        <a:solidFill>
                          <a:srgbClr val="4D4D4D"/>
                        </a:solidFill>
                        <a:ln>
                          <a:solidFill>
                            <a:srgbClr val="333333"/>
                          </a:solidFill>
                        </a:ln>
                        <a:effectLst>
                          <a:glow rad="228600">
                            <a:srgbClr val="4D4D4D">
                              <a:alpha val="40000"/>
                            </a:srgb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51D1ED85" w14:textId="77777777" w:rsidR="000A4F0F" w:rsidRDefault="000A4F0F" w:rsidP="00916AB7">
                            <w:pPr>
                              <w:jc w:val="center"/>
                            </w:pPr>
                          </w:p>
                          <w:p w14:paraId="41BF76FF" w14:textId="77777777" w:rsidR="000A4F0F" w:rsidRDefault="000A4F0F" w:rsidP="00916AB7">
                            <w:pPr>
                              <w:jc w:val="center"/>
                            </w:pPr>
                          </w:p>
                          <w:p w14:paraId="6C44AD59" w14:textId="77777777" w:rsidR="000A4F0F" w:rsidRDefault="000A4F0F" w:rsidP="00916AB7">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19CC3B20" id="Rectangle: Rounded Corners 1" o:spid="_x0000_s1028" style="position:absolute;margin-left:-72.65pt;margin-top:-76pt;width:611.3pt;height:196.65pt;z-index:2516582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2OMUR0wIAAEMGAAAOAAAAZHJzL2Uyb0RvYy54bWysVFFP2zAQfp+0/2D5fSQNLYWKFFVFTJMQ&#10;IGDi2XWcJpJje2e3Sffrd7aTUAbiYVoquWff3Xd3n313edU1kuwF2FqrnE5OUkqE4rqo1TanP59v&#10;vp1TYh1TBZNaiZwehKVXy69fLluzEJmutCwEEARRdtGanFbOmUWSWF6JhtkTbYRCZamhYQ63sE0K&#10;YC2iNzLJ0vQsaTUUBjQX1uLpdVTSZcAvS8HdfVla4YjMKebmwgph3fg1WV6yxRaYqWrep8H+IYuG&#10;1QqDjlDXzDGyg/odVFNz0FaX7oTrJtFlWXMRasBqJulf1TxVzIhQC5JjzUiT/X+w/G7/AKQu8O4o&#10;UazBK3pE0pjaSrEgj3qnClGQtQaFd0wmnq/W2AW6PZkH6HcWRV98V0Lj/7Es0gWODyPHonOE4+F8&#10;fnY6zzJKOOqy6cV8Opt51OTV3YB134VuiBdyCj4Jn1QgmO1vrYv2g50PabWsi5tayrCB7WYtgewZ&#10;3vr02v/6EG/MpPrc8zR87z0x1egqwgPDfDzOVuqWAEMms+z8LE1DtvaDTLwxk6ZifX4pfkOQaB7Y&#10;8HhBOIqSeO4j20FyByk8nFSPosRbRH6zGNf3jxg5YJwL5SZRVbFCxNCz49CDR4gZAD1yiZSO2D3A&#10;YBlBBux4J729d415j849IZ85jx4hslZudG5qpeGjyiRW1UeO9pj+ETVedN2mQxMvbnRxwOcOOs4B&#10;a/hNjW/slln3wAAbH0cEDjN3j0uJ/OdU9xIllYbfH517e+xH1FLS4iDJqf21YyAokT8UdurFZDr1&#10;kydsprN5hhs41myONWrXrDW+WuxGzC6I3t7JQSxBNy8481Y+KqqY4hg7p9zBsFm7OOBwanKxWgUz&#10;nDaGuVv1ZLgH9wT79nnuXhiYvtEc9uidHoYOPtK3rRZtvafSq53TZR368JXXnnqcVOEN9VPVj8Lj&#10;fbB6nf3LPwAAAP//AwBQSwMEFAAGAAgAAAAhACxL/K3jAAAADgEAAA8AAABkcnMvZG93bnJldi54&#10;bWxMj8FugzAQRO+V+g/WVuotMRDSUIKJqkpcqlZpST7AwQ6Q4jXCTqB/3+XU3nZ3RrNvst1kOnbT&#10;g2stCgiXATCNlVUt1gKOh2KRAHNeopKdRS3gRzvY5fd3mUyVHfFL30pfMwpBl0oBjfd9yrmrGm2k&#10;W9peI2lnOxjpaR1qrgY5UrjpeBQET9zIFulDI3v92ujqu7waAeVbUqjnY5QcPopL+Z5E+3j8PAvx&#10;+DC9bIF5Pfk/M8z4hA45MZ3sFZVjnYBFGK9X5J2ndUS1Zk+w2dDtJCCKwxXwPOP/a+S/AAAA//8D&#10;AFBLAQItABQABgAIAAAAIQC2gziS/gAAAOEBAAATAAAAAAAAAAAAAAAAAAAAAABbQ29udGVudF9U&#10;eXBlc10ueG1sUEsBAi0AFAAGAAgAAAAhADj9If/WAAAAlAEAAAsAAAAAAAAAAAAAAAAALwEAAF9y&#10;ZWxzLy5yZWxzUEsBAi0AFAAGAAgAAAAhALY4xRHTAgAAQwYAAA4AAAAAAAAAAAAAAAAALgIAAGRy&#10;cy9lMm9Eb2MueG1sUEsBAi0AFAAGAAgAAAAhACxL/K3jAAAADgEAAA8AAAAAAAAAAAAAAAAALQUA&#10;AGRycy9kb3ducmV2LnhtbFBLBQYAAAAABAAEAPMAAAA9BgAAAAA=&#10;" fillcolor="#4d4d4d" strokecolor="#333" strokeweight="1pt">
                <v:stroke joinstyle="miter"/>
                <v:textbox>
                  <w:txbxContent>
                    <w:p w14:paraId="51D1ED85" w14:textId="77777777" w:rsidR="000A4F0F" w:rsidRDefault="000A4F0F" w:rsidP="00916AB7">
                      <w:pPr>
                        <w:jc w:val="center"/>
                      </w:pPr>
                    </w:p>
                    <w:p w14:paraId="41BF76FF" w14:textId="77777777" w:rsidR="000A4F0F" w:rsidRDefault="000A4F0F" w:rsidP="00916AB7">
                      <w:pPr>
                        <w:jc w:val="center"/>
                      </w:pPr>
                    </w:p>
                    <w:p w14:paraId="6C44AD59" w14:textId="77777777" w:rsidR="000A4F0F" w:rsidRDefault="000A4F0F" w:rsidP="00916AB7">
                      <w:pPr>
                        <w:jc w:val="center"/>
                      </w:pPr>
                    </w:p>
                  </w:txbxContent>
                </v:textbox>
                <w10:wrap anchorx="margin"/>
              </v:roundrect>
            </w:pict>
          </mc:Fallback>
        </mc:AlternateContent>
      </w:r>
      <w:r w:rsidR="008C26FB">
        <w:rPr>
          <w:rFonts w:ascii="Times New Roman" w:eastAsia="Times New Roman" w:hAnsi="Times New Roman" w:cs="Times New Roman"/>
          <w:noProof/>
          <w:sz w:val="28"/>
          <w:szCs w:val="28"/>
        </w:rPr>
        <w:drawing>
          <wp:anchor distT="0" distB="0" distL="114300" distR="114300" simplePos="0" relativeHeight="251658265" behindDoc="1" locked="0" layoutInCell="1" allowOverlap="1" wp14:anchorId="369CBC96" wp14:editId="1B5B57F6">
            <wp:simplePos x="0" y="0"/>
            <wp:positionH relativeFrom="page">
              <wp:align>right</wp:align>
            </wp:positionH>
            <wp:positionV relativeFrom="paragraph">
              <wp:posOffset>-914399</wp:posOffset>
            </wp:positionV>
            <wp:extent cx="7769225" cy="10050344"/>
            <wp:effectExtent l="0" t="0" r="3175" b="8255"/>
            <wp:wrapNone/>
            <wp:docPr id="19" name="Picture 19" descr="Shanghai sky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Shanghai skyline"/>
                    <pic:cNvPicPr/>
                  </pic:nvPicPr>
                  <pic:blipFill>
                    <a:blip r:embed="rId13" cstate="print">
                      <a:extLst>
                        <a:ext uri="{28A0092B-C50C-407E-A947-70E740481C1C}">
                          <a14:useLocalDpi xmlns:a14="http://schemas.microsoft.com/office/drawing/2010/main" val="0"/>
                        </a:ext>
                      </a:extLst>
                    </a:blip>
                    <a:stretch>
                      <a:fillRect/>
                    </a:stretch>
                  </pic:blipFill>
                  <pic:spPr>
                    <a:xfrm>
                      <a:off x="0" y="0"/>
                      <a:ext cx="7769225" cy="10050344"/>
                    </a:xfrm>
                    <a:prstGeom prst="rect">
                      <a:avLst/>
                    </a:prstGeom>
                  </pic:spPr>
                </pic:pic>
              </a:graphicData>
            </a:graphic>
            <wp14:sizeRelH relativeFrom="margin">
              <wp14:pctWidth>0</wp14:pctWidth>
            </wp14:sizeRelH>
            <wp14:sizeRelV relativeFrom="margin">
              <wp14:pctHeight>0</wp14:pctHeight>
            </wp14:sizeRelV>
          </wp:anchor>
        </w:drawing>
      </w:r>
    </w:p>
    <w:p w14:paraId="1646DF52" w14:textId="6E36BD63" w:rsidR="001D10DD" w:rsidRDefault="2944D528" w:rsidP="1FE8AC27">
      <w:pPr>
        <w:rPr>
          <w:rFonts w:ascii="Times New Roman" w:eastAsia="Times New Roman" w:hAnsi="Times New Roman" w:cs="Times New Roman"/>
          <w:b/>
          <w:bCs/>
          <w:sz w:val="28"/>
          <w:szCs w:val="28"/>
        </w:rPr>
      </w:pPr>
      <w:r w:rsidRPr="1FE8AC27">
        <w:rPr>
          <w:rFonts w:ascii="Times New Roman" w:eastAsia="Times New Roman" w:hAnsi="Times New Roman" w:cs="Times New Roman"/>
          <w:b/>
          <w:bCs/>
          <w:sz w:val="28"/>
          <w:szCs w:val="28"/>
        </w:rPr>
        <w:t xml:space="preserve">          </w:t>
      </w:r>
    </w:p>
    <w:p w14:paraId="5DB597B2" w14:textId="4797CDD4" w:rsidR="001D10DD" w:rsidRDefault="001D10DD" w:rsidP="1FE8AC27">
      <w:pPr>
        <w:rPr>
          <w:rFonts w:ascii="Times New Roman" w:eastAsia="Times New Roman" w:hAnsi="Times New Roman" w:cs="Times New Roman"/>
          <w:b/>
          <w:bCs/>
          <w:sz w:val="28"/>
          <w:szCs w:val="28"/>
        </w:rPr>
      </w:pPr>
      <w:bookmarkStart w:id="1" w:name="_Hlk55332363"/>
      <w:bookmarkEnd w:id="1"/>
    </w:p>
    <w:p w14:paraId="2687BFD8" w14:textId="21BBDA86" w:rsidR="001D10DD" w:rsidRDefault="001D10DD" w:rsidP="1FE8AC27">
      <w:pPr>
        <w:rPr>
          <w:rFonts w:ascii="Times New Roman" w:eastAsia="Times New Roman" w:hAnsi="Times New Roman" w:cs="Times New Roman"/>
          <w:b/>
          <w:bCs/>
          <w:sz w:val="28"/>
          <w:szCs w:val="28"/>
        </w:rPr>
      </w:pPr>
    </w:p>
    <w:p w14:paraId="26A26316" w14:textId="06916582" w:rsidR="001D10DD" w:rsidRDefault="001D10DD" w:rsidP="1FE8AC27">
      <w:pPr>
        <w:rPr>
          <w:rFonts w:ascii="Times New Roman" w:eastAsia="Times New Roman" w:hAnsi="Times New Roman" w:cs="Times New Roman"/>
          <w:b/>
          <w:bCs/>
          <w:sz w:val="28"/>
          <w:szCs w:val="28"/>
        </w:rPr>
      </w:pPr>
    </w:p>
    <w:p w14:paraId="42B26AC4" w14:textId="12EFF0DD" w:rsidR="001D10DD" w:rsidRDefault="00793BC7"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658257" behindDoc="0" locked="0" layoutInCell="1" allowOverlap="1" wp14:anchorId="315F5043" wp14:editId="016E3FA9">
                <wp:simplePos x="0" y="0"/>
                <wp:positionH relativeFrom="margin">
                  <wp:posOffset>-50710</wp:posOffset>
                </wp:positionH>
                <wp:positionV relativeFrom="paragraph">
                  <wp:posOffset>140789</wp:posOffset>
                </wp:positionV>
                <wp:extent cx="6884035" cy="1938655"/>
                <wp:effectExtent l="228600" t="228600" r="240665" b="252095"/>
                <wp:wrapNone/>
                <wp:docPr id="3" name="Rectangle 3"/>
                <wp:cNvGraphicFramePr/>
                <a:graphic xmlns:a="http://schemas.openxmlformats.org/drawingml/2006/main">
                  <a:graphicData uri="http://schemas.microsoft.com/office/word/2010/wordprocessingShape">
                    <wps:wsp>
                      <wps:cNvSpPr/>
                      <wps:spPr>
                        <a:xfrm>
                          <a:off x="0" y="0"/>
                          <a:ext cx="6884035" cy="1938655"/>
                        </a:xfrm>
                        <a:custGeom>
                          <a:avLst/>
                          <a:gdLst>
                            <a:gd name="connsiteX0" fmla="*/ 0 w 5730240"/>
                            <a:gd name="connsiteY0" fmla="*/ 0 h 982980"/>
                            <a:gd name="connsiteX1" fmla="*/ 5730240 w 5730240"/>
                            <a:gd name="connsiteY1" fmla="*/ 0 h 982980"/>
                            <a:gd name="connsiteX2" fmla="*/ 5730240 w 5730240"/>
                            <a:gd name="connsiteY2" fmla="*/ 982980 h 982980"/>
                            <a:gd name="connsiteX3" fmla="*/ 0 w 5730240"/>
                            <a:gd name="connsiteY3" fmla="*/ 982980 h 982980"/>
                            <a:gd name="connsiteX4" fmla="*/ 0 w 5730240"/>
                            <a:gd name="connsiteY4" fmla="*/ 0 h 982980"/>
                            <a:gd name="connsiteX0" fmla="*/ 0 w 5730240"/>
                            <a:gd name="connsiteY0" fmla="*/ 0 h 982980"/>
                            <a:gd name="connsiteX1" fmla="*/ 5730240 w 5730240"/>
                            <a:gd name="connsiteY1" fmla="*/ 0 h 982980"/>
                            <a:gd name="connsiteX2" fmla="*/ 5730240 w 5730240"/>
                            <a:gd name="connsiteY2" fmla="*/ 982980 h 982980"/>
                            <a:gd name="connsiteX3" fmla="*/ 0 w 5730240"/>
                            <a:gd name="connsiteY3" fmla="*/ 982980 h 982980"/>
                            <a:gd name="connsiteX4" fmla="*/ 0 w 5730240"/>
                            <a:gd name="connsiteY4" fmla="*/ 0 h 982980"/>
                            <a:gd name="connsiteX0" fmla="*/ 0 w 5760720"/>
                            <a:gd name="connsiteY0" fmla="*/ 0 h 990600"/>
                            <a:gd name="connsiteX1" fmla="*/ 5760720 w 5760720"/>
                            <a:gd name="connsiteY1" fmla="*/ 7620 h 990600"/>
                            <a:gd name="connsiteX2" fmla="*/ 5760720 w 5760720"/>
                            <a:gd name="connsiteY2" fmla="*/ 990600 h 990600"/>
                            <a:gd name="connsiteX3" fmla="*/ 30480 w 5760720"/>
                            <a:gd name="connsiteY3" fmla="*/ 990600 h 990600"/>
                            <a:gd name="connsiteX4" fmla="*/ 0 w 576072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720" h="990600">
                              <a:moveTo>
                                <a:pt x="0" y="0"/>
                              </a:moveTo>
                              <a:lnTo>
                                <a:pt x="5760720" y="7620"/>
                              </a:lnTo>
                              <a:lnTo>
                                <a:pt x="5760720" y="990600"/>
                              </a:lnTo>
                              <a:lnTo>
                                <a:pt x="30480" y="990600"/>
                              </a:lnTo>
                              <a:lnTo>
                                <a:pt x="0" y="0"/>
                              </a:lnTo>
                              <a:close/>
                            </a:path>
                          </a:pathLst>
                        </a:custGeom>
                        <a:ln>
                          <a:solidFill>
                            <a:srgbClr val="B2B2B2"/>
                          </a:solidFill>
                        </a:ln>
                        <a:effectLst>
                          <a:glow rad="228600">
                            <a:srgbClr val="333333">
                              <a:alpha val="40000"/>
                            </a:srgbClr>
                          </a:glow>
                        </a:effectLst>
                      </wps:spPr>
                      <wps:style>
                        <a:lnRef idx="2">
                          <a:schemeClr val="dk1">
                            <a:shade val="50000"/>
                          </a:schemeClr>
                        </a:lnRef>
                        <a:fillRef idx="1">
                          <a:schemeClr val="dk1"/>
                        </a:fillRef>
                        <a:effectRef idx="0">
                          <a:schemeClr val="dk1"/>
                        </a:effectRef>
                        <a:fontRef idx="minor">
                          <a:schemeClr val="lt1"/>
                        </a:fontRef>
                      </wps:style>
                      <wps:txbx>
                        <w:txbxContent>
                          <w:p w14:paraId="40050CF4" w14:textId="283883E2" w:rsidR="000A4F0F" w:rsidRPr="00AD48E0" w:rsidRDefault="000A4F0F" w:rsidP="00EB3043">
                            <w:pPr>
                              <w:jc w:val="center"/>
                              <w:rPr>
                                <w:rFonts w:ascii="Times New Roman" w:hAnsi="Times New Roman" w:cs="Times New Roman"/>
                                <w:b/>
                                <w:color w:val="E7E6E6" w:themeColor="background2"/>
                                <w:sz w:val="48"/>
                                <w:szCs w:val="48"/>
                              </w:rPr>
                            </w:pPr>
                            <w:r w:rsidRPr="00AD48E0">
                              <w:rPr>
                                <w:rFonts w:ascii="Times New Roman" w:hAnsi="Times New Roman" w:cs="Times New Roman"/>
                                <w:b/>
                                <w:color w:val="E7E6E6" w:themeColor="background2"/>
                                <w:sz w:val="48"/>
                                <w:szCs w:val="48"/>
                              </w:rPr>
                              <w:t>THE UGLY TRUTH ABOUT GLOBAL BUSINESS CHALLENGES ON COVID- 19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15F5043" id="Rectangle 3" o:spid="_x0000_s1029" style="position:absolute;margin-left:-4pt;margin-top:11.1pt;width:542.05pt;height:152.65pt;z-index:251658257;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5760720,99060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53nFPwQAAEYOAAAOAAAAZHJzL2Uyb0RvYy54bWzsV0tv4zYQvhfofyB4LNBIlh+xjSiLNIsU&#10;BYLdYJNi0yMtUZZQilRJ+pH++s6Qkkw7G9tZ9NBDbUAixZn5ON9wyOHVh20tyJprUymZ0sFFTAmX&#10;mcoruUzp7093P08pMZbJnAkleUpfuKEfrn/84WrTzHmiSiVyrgkYkWa+aVJaWtvMo8hkJa+ZuVAN&#10;lzBYKF0zC129jHLNNmC9FlESx5Noo3TeaJVxY+DrRz9Ir539ouCZ/VwUhlsiUgpzs+6p3XOBz+j6&#10;is2XmjVllbXTYN8xi5pVEkB7Ux+ZZWSlq1em6irTyqjCXmSqjlRRVBl3PoA3g/jAm8eSNdz5AuSY&#10;pqfJ/Htms0/rB02qPKVDSiSrIURfgDQml4KTIdKzacwcpB6bB932DDTR122ha3yDF2TrKH3pKeVb&#10;SzL4OJlOR/FwTEkGY4PZcDoZj9FqtFPPVsb+ypUzxdb3xvqY5NByjObtvDIlpaksf4Y4FrWAMP0U&#10;kZhsyPhyGCejLpaH4n/si5dkNk1m07eknweB8dbwaYhQKSanIJLvgQiVvAcncSCi7+EpFD8TYfQ+&#10;hH3xUzTtx+3/MLd71eH6fg7jdkY6hOL/zTBP4svkrfx8nc2zeBK/JX2Qzc6wy+ajEGE2X04Sl9BH&#10;UcLcHF+eiRIqzZx5TOijOGHohvFo6qN91JdQ5UyU/SzFvDuKsC8eugB7/LLbxVnZbezZVrY7O7QI&#10;HDR4ZuBG3yiDx0i4zcOZ0XUh8P7YAC2UPqEMMQyVB+9ShtCEysm7lIHxUNmdocDEedMGMkPlUYjs&#10;jbTcaTiksaYRrqaxlEBNoymBmmaBOsAms0h51ySblHaBJGVK24WGw7Va8yflBO3BOQ6Qu1EhQ6ne&#10;GMwXk6SdaSfUvRtnMhTeLXGw3ol1by/u1rZj4gxhOCZgCof4mVCG+wWDTLiCo6cEmQyKDuEWlFGi&#10;yu8qIZAJo5eLW6HJmgHHvyT4bx0MxNz8UZq7QrNleynUhmgGFVWSTHFremVv6H7uOxNNyTzKKIZf&#10;B+Lh3azRnmsEKBEWZb4Mcy37IjjCCPmFF1DNQRolHhfraN57kv858J9LlnMPOw5hO2mH54yh1QJI&#10;6e22BjpJbwTterJb2R0rvWJLxFuK3juQdohK2l6xrqTS3/JG2B7Vy8O0AzqwabeLbVvdwvzwy0Ll&#10;L1DxauWvAqbJ7ipt7D0z9oFpKCphPcF9xn6GRwHUpxTSw7UoKZX++1vfUR5KchilZAN3iZSav1ZM&#10;c0rEbxKK9dlgBOUpsa4zGuPpRnQ4sghH5Kq+VbDsYAuD2bkmylvRNQut6q9w7blBVBhiMgNs2Cot&#10;7AC+c2uhD0Nwccr4zY1rw4UDMuBePjYZGkeeG/D8afuV6YZgM6UW6vZPqrt3sHlXj8NS38miplQ3&#10;K6uKCot1R7rnte3AZcUtofZihbehsO+kdte/638AAAD//wMAUEsDBBQABgAIAAAAIQALwjVM4QAA&#10;AAoBAAAPAAAAZHJzL2Rvd25yZXYueG1sTI/NTsMwEITvSLyDtUjcWqeu+kPIpkIgLkVCasmFmxtv&#10;k5R4HWKnDW+Pe4LjaEYz32Sb0bbiTL1vHCPMpgkI4tKZhiuE4uN1sgbhg2ajW8eE8EMeNvntTaZT&#10;4y68o/M+VCKWsE81Qh1Cl0rpy5qs9lPXEUfv6HqrQ5R9JU2vL7HctlIlyVJa3XBcqHVHzzWVX/vB&#10;ImxPyu6P4buYL0xxevsc3l+2DwPi/d349Agi0Bj+wnDFj+iQR6aDG9h40SJM1vFKQFBKgbj6yWo5&#10;A3FAmKvVAmSeyf8X8l8AAAD//wMAUEsBAi0AFAAGAAgAAAAhALaDOJL+AAAA4QEAABMAAAAAAAAA&#10;AAAAAAAAAAAAAFtDb250ZW50X1R5cGVzXS54bWxQSwECLQAUAAYACAAAACEAOP0h/9YAAACUAQAA&#10;CwAAAAAAAAAAAAAAAAAvAQAAX3JlbHMvLnJlbHNQSwECLQAUAAYACAAAACEAPOd5xT8EAABGDgAA&#10;DgAAAAAAAAAAAAAAAAAuAgAAZHJzL2Uyb0RvYy54bWxQSwECLQAUAAYACAAAACEAC8I1TOEAAAAK&#10;AQAADwAAAAAAAAAAAAAAAACZBgAAZHJzL2Rvd25yZXYueG1sUEsFBgAAAAAEAAQA8wAAAKcHAAAA&#10;AA==&#10;" adj="-11796480,,5400" path="m,l5760720,7620r,982980l30480,990600,,xe" fillcolor="black [3200]" strokecolor="#b2b2b2" strokeweight="1pt">
                <v:stroke joinstyle="miter"/>
                <v:formulas/>
                <v:path arrowok="t" o:connecttype="custom" o:connectlocs="0,0;6884035,14913;6884035,1938655;36423,1938655;0,0" o:connectangles="0,0,0,0,0" textboxrect="0,0,5760720,990600"/>
                <v:textbox>
                  <w:txbxContent>
                    <w:p w14:paraId="40050CF4" w14:textId="283883E2" w:rsidR="000A4F0F" w:rsidRPr="00AD48E0" w:rsidRDefault="000A4F0F" w:rsidP="00EB3043">
                      <w:pPr>
                        <w:jc w:val="center"/>
                        <w:rPr>
                          <w:rFonts w:ascii="Times New Roman" w:hAnsi="Times New Roman" w:cs="Times New Roman"/>
                          <w:b/>
                          <w:color w:val="E7E6E6" w:themeColor="background2"/>
                          <w:sz w:val="48"/>
                          <w:szCs w:val="48"/>
                        </w:rPr>
                      </w:pPr>
                      <w:r w:rsidRPr="00AD48E0">
                        <w:rPr>
                          <w:rFonts w:ascii="Times New Roman" w:hAnsi="Times New Roman" w:cs="Times New Roman"/>
                          <w:b/>
                          <w:color w:val="E7E6E6" w:themeColor="background2"/>
                          <w:sz w:val="48"/>
                          <w:szCs w:val="48"/>
                        </w:rPr>
                        <w:t>THE UGLY TRUTH ABOUT GLOBAL BUSINESS CHALLENGES ON COVID- 19</w:t>
                      </w:r>
                    </w:p>
                  </w:txbxContent>
                </v:textbox>
                <w10:wrap anchorx="margin"/>
              </v:shape>
            </w:pict>
          </mc:Fallback>
        </mc:AlternateContent>
      </w:r>
    </w:p>
    <w:p w14:paraId="3DD7C681" w14:textId="72136358" w:rsidR="00912CFC" w:rsidRDefault="008B68E8" w:rsidP="1FE8AC27">
      <w:pPr>
        <w:rPr>
          <w:rFonts w:ascii="Times New Roman" w:eastAsia="Times New Roman" w:hAnsi="Times New Roman" w:cs="Times New Roman"/>
          <w:b/>
          <w:bCs/>
          <w:sz w:val="28"/>
          <w:szCs w:val="28"/>
        </w:rPr>
      </w:pPr>
      <w:r>
        <w:rPr>
          <w:rFonts w:ascii="Times New Roman" w:eastAsia="Times New Roman" w:hAnsi="Times New Roman" w:cs="Times New Roman"/>
          <w:noProof/>
          <w:sz w:val="28"/>
          <w:szCs w:val="28"/>
        </w:rPr>
        <w:t xml:space="preserve">                       </w:t>
      </w:r>
      <w:r w:rsidR="00FB34F5">
        <w:rPr>
          <w:rFonts w:ascii="Times New Roman" w:eastAsia="Times New Roman" w:hAnsi="Times New Roman" w:cs="Times New Roman"/>
          <w:noProof/>
          <w:sz w:val="28"/>
          <w:szCs w:val="28"/>
        </w:rPr>
        <w:t xml:space="preserve"> </w:t>
      </w:r>
    </w:p>
    <w:p w14:paraId="5341EBAE" w14:textId="16B82443" w:rsidR="00912CFC" w:rsidRDefault="008B68E8" w:rsidP="1FE8AC27">
      <w:pPr>
        <w:rPr>
          <w:rFonts w:ascii="Times New Roman" w:eastAsia="Times New Roman" w:hAnsi="Times New Roman" w:cs="Times New Roman"/>
          <w:b/>
          <w:bCs/>
          <w:sz w:val="28"/>
          <w:szCs w:val="28"/>
        </w:rPr>
      </w:pPr>
      <w:r>
        <w:rPr>
          <w:rFonts w:ascii="Times New Roman" w:eastAsia="Times New Roman" w:hAnsi="Times New Roman" w:cs="Times New Roman"/>
          <w:noProof/>
          <w:sz w:val="28"/>
          <w:szCs w:val="28"/>
        </w:rPr>
        <w:t xml:space="preserve">                         </w:t>
      </w:r>
    </w:p>
    <w:p w14:paraId="20B4FCF6" w14:textId="3ABDB46C" w:rsidR="00912CFC" w:rsidRDefault="00912CFC" w:rsidP="1FE8AC27">
      <w:pPr>
        <w:rPr>
          <w:rFonts w:ascii="Times New Roman" w:eastAsia="Times New Roman" w:hAnsi="Times New Roman" w:cs="Times New Roman"/>
          <w:b/>
          <w:bCs/>
          <w:sz w:val="28"/>
          <w:szCs w:val="28"/>
        </w:rPr>
      </w:pPr>
    </w:p>
    <w:p w14:paraId="685AFBE0" w14:textId="57CED5C1" w:rsidR="001D10DD" w:rsidRDefault="001D10DD" w:rsidP="1FE8AC27">
      <w:pPr>
        <w:rPr>
          <w:rFonts w:ascii="Times New Roman" w:eastAsia="Times New Roman" w:hAnsi="Times New Roman" w:cs="Times New Roman"/>
          <w:b/>
          <w:bCs/>
          <w:sz w:val="28"/>
          <w:szCs w:val="28"/>
        </w:rPr>
      </w:pPr>
    </w:p>
    <w:p w14:paraId="420D1990" w14:textId="04A04FCE" w:rsidR="001D10DD" w:rsidRDefault="001D10DD" w:rsidP="1FE8AC27">
      <w:pPr>
        <w:rPr>
          <w:rFonts w:ascii="Times New Roman" w:eastAsia="Times New Roman" w:hAnsi="Times New Roman" w:cs="Times New Roman"/>
          <w:b/>
          <w:bCs/>
          <w:sz w:val="28"/>
          <w:szCs w:val="28"/>
        </w:rPr>
      </w:pPr>
    </w:p>
    <w:p w14:paraId="3FDA5588" w14:textId="63CC6F0B" w:rsidR="001D10DD" w:rsidRDefault="001D10DD" w:rsidP="1FE8AC27">
      <w:pPr>
        <w:rPr>
          <w:rFonts w:ascii="Times New Roman" w:eastAsia="Times New Roman" w:hAnsi="Times New Roman" w:cs="Times New Roman"/>
          <w:b/>
          <w:bCs/>
          <w:sz w:val="28"/>
          <w:szCs w:val="28"/>
        </w:rPr>
      </w:pPr>
    </w:p>
    <w:p w14:paraId="241B22EC" w14:textId="79371B2B" w:rsidR="001D10DD" w:rsidRDefault="001D10DD" w:rsidP="1FE8AC27">
      <w:pPr>
        <w:rPr>
          <w:rFonts w:ascii="Times New Roman" w:eastAsia="Times New Roman" w:hAnsi="Times New Roman" w:cs="Times New Roman"/>
          <w:b/>
          <w:bCs/>
          <w:sz w:val="28"/>
          <w:szCs w:val="28"/>
        </w:rPr>
      </w:pPr>
    </w:p>
    <w:p w14:paraId="5F503314" w14:textId="7F0022D7" w:rsidR="001D10DD" w:rsidRDefault="00793BC7"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658293" behindDoc="1" locked="0" layoutInCell="1" allowOverlap="1" wp14:anchorId="0518FCAE" wp14:editId="66535524">
                <wp:simplePos x="0" y="0"/>
                <wp:positionH relativeFrom="column">
                  <wp:posOffset>478663</wp:posOffset>
                </wp:positionH>
                <wp:positionV relativeFrom="paragraph">
                  <wp:posOffset>16002</wp:posOffset>
                </wp:positionV>
                <wp:extent cx="5638800" cy="1261534"/>
                <wp:effectExtent l="0" t="0" r="19050" b="15240"/>
                <wp:wrapNone/>
                <wp:docPr id="50" name="Rectangle: Rounded Corners 50"/>
                <wp:cNvGraphicFramePr/>
                <a:graphic xmlns:a="http://schemas.openxmlformats.org/drawingml/2006/main">
                  <a:graphicData uri="http://schemas.microsoft.com/office/word/2010/wordprocessingShape">
                    <wps:wsp>
                      <wps:cNvSpPr/>
                      <wps:spPr>
                        <a:xfrm>
                          <a:off x="0" y="0"/>
                          <a:ext cx="5638800" cy="1261534"/>
                        </a:xfrm>
                        <a:prstGeom prst="round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F587ED9" w14:textId="77777777" w:rsidR="000A4F0F" w:rsidRDefault="000A4F0F" w:rsidP="00887301">
                            <w:pPr>
                              <w:rPr>
                                <w:rFonts w:ascii="Times New Roman" w:hAnsi="Times New Roman" w:cs="Times New Roman"/>
                                <w:b/>
                                <w:bCs/>
                                <w:color w:val="000000" w:themeColor="text1"/>
                                <w:sz w:val="40"/>
                                <w:szCs w:val="40"/>
                              </w:rPr>
                            </w:pPr>
                            <w:r>
                              <w:rPr>
                                <w:rFonts w:ascii="Times New Roman" w:hAnsi="Times New Roman" w:cs="Times New Roman"/>
                                <w:b/>
                                <w:bCs/>
                                <w:color w:val="000000" w:themeColor="text1"/>
                                <w:sz w:val="40"/>
                                <w:szCs w:val="40"/>
                              </w:rPr>
                              <w:t xml:space="preserve">             </w:t>
                            </w:r>
                          </w:p>
                          <w:p w14:paraId="3162F4C3" w14:textId="52059331" w:rsidR="000A4F0F" w:rsidRPr="00887301" w:rsidRDefault="000A4F0F" w:rsidP="00887301">
                            <w:pPr>
                              <w:rPr>
                                <w:rFonts w:ascii="Times New Roman" w:hAnsi="Times New Roman" w:cs="Times New Roman"/>
                                <w:b/>
                                <w:bCs/>
                                <w:color w:val="000000" w:themeColor="text1"/>
                                <w:sz w:val="40"/>
                                <w:szCs w:val="40"/>
                              </w:rPr>
                            </w:pPr>
                            <w:r>
                              <w:rPr>
                                <w:rFonts w:ascii="Times New Roman" w:hAnsi="Times New Roman" w:cs="Times New Roman"/>
                                <w:b/>
                                <w:bCs/>
                                <w:color w:val="000000" w:themeColor="text1"/>
                                <w:sz w:val="40"/>
                                <w:szCs w:val="40"/>
                              </w:rPr>
                              <w:t xml:space="preserve">               </w:t>
                            </w:r>
                            <w:r w:rsidRPr="00887301">
                              <w:rPr>
                                <w:rFonts w:ascii="Times New Roman" w:hAnsi="Times New Roman" w:cs="Times New Roman"/>
                                <w:b/>
                                <w:bCs/>
                                <w:color w:val="000000" w:themeColor="text1"/>
                                <w:sz w:val="40"/>
                                <w:szCs w:val="40"/>
                              </w:rPr>
                              <w:t>COVERS 12 TOPICS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518FCAE" id="Rectangle: Rounded Corners 50" o:spid="_x0000_s1030" style="position:absolute;margin-left:37.7pt;margin-top:1.25pt;width:444pt;height:99.35pt;z-index:-251658187;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LLL2sAIAANgFAAAOAAAAZHJzL2Uyb0RvYy54bWysVE1v2zAMvQ/YfxB0X22nSdcadYogRYcB&#10;RVu0HXpWZCk2IIuapMTOfv0o+SNdV2zAsBwU0SQfySeSl1ddo8heWFeDLmh2klIiNIey1tuCfnu+&#10;+XROifNMl0yBFgU9CEevlh8/XLYmFzOoQJXCEgTRLm9NQSvvTZ4kjleiYe4EjNColGAb5lG026S0&#10;rEX0RiWzND1LWrClscCFc/j1ulfSZcSXUnB/L6UTnqiCYm4+njaem3Amy0uWby0zVc2HNNg/ZNGw&#10;WmPQCeqaeUZ2tv4Nqqm5BQfSn3BoEpCy5iLWgNVk6ZtqnipmRKwFyXFmosn9P1h+t3+wpC4LukB6&#10;NGvwjR6RNaa3SuTkEXa6FCVZg9X4yASNkLHWuBwdn8yDHSSH11B+J20T/rEw0kWWDxPLovOE48fF&#10;2en5eYrROOqy2Vm2OJ0H1OTobqzzXwQ0JFwKakMWIatIMdvfOt/bj3YhpANVlze1UlEI/SPWypI9&#10;w5ffbLMhwi9WSv/N0XfvOGKiwTMJNPSFx5s/KBHwlH4UEinFUmcx4djMx2QY50L7rFdVrBR9josU&#10;f2OWY/qRlQgYkCVWN2EPAKNlDzJi9/QM9sFVxFmYnNM/JdY7Tx4xMmg/OTe1BvsegMKqhsi9/UhS&#10;T01gyXebLrbb6SyYhk8bKA/Ygxb64XSG39T47LfM+QdmcRqxVXDD+Hs8pIK2oDDcKKnA/njve7DH&#10;IUEtJS1Od0Hd9x2zghL1VeP4XGTzeVgHUZgvPs9QsK81m9cavWvWgG2U4S4zPF6DvVfjVVpoXnAR&#10;rUJUVDHNMXZBubejsPb91sFVxsVqFc1wBRjmb/WT4QE8EB06+rl7YdYMve9xbO5g3AQsf9P9vW3w&#10;1LDaeZB1HI0jr8MT4PqIvTSsurCfXsvR6riQlz8BAAD//wMAUEsDBBQABgAIAAAAIQAMlGxt3QAA&#10;AAgBAAAPAAAAZHJzL2Rvd25yZXYueG1sTI/RSsNAEEXfBf9hGcE3u2liY43ZFBGlFASx9gM22TEJ&#10;zc7G3U0b/97xSR8P93LnTLmZ7SBO6EPvSMFykYBAapzpqVVw+Hi5WYMIUZPRgyNU8I0BNtXlRakL&#10;4870jqd9bAWPUCi0gi7GsZAyNB1aHRZuROLs03mrI6NvpfH6zON2kGmS5NLqnvhCp0d86rA57ier&#10;IJ/mt1325Xdttq37V3t0z9vJKXV9NT8+gIg4x78y/OqzOlTsVLuJTBCDgrvVLTcVpCsQHN/nGXPN&#10;nCxTkFUp/z9Q/QAAAP//AwBQSwECLQAUAAYACAAAACEAtoM4kv4AAADhAQAAEwAAAAAAAAAAAAAA&#10;AAAAAAAAW0NvbnRlbnRfVHlwZXNdLnhtbFBLAQItABQABgAIAAAAIQA4/SH/1gAAAJQBAAALAAAA&#10;AAAAAAAAAAAAAC8BAABfcmVscy8ucmVsc1BLAQItABQABgAIAAAAIQCQLLL2sAIAANgFAAAOAAAA&#10;AAAAAAAAAAAAAC4CAABkcnMvZTJvRG9jLnhtbFBLAQItABQABgAIAAAAIQAMlGxt3QAAAAgBAAAP&#10;AAAAAAAAAAAAAAAAAAoFAABkcnMvZG93bnJldi54bWxQSwUGAAAAAAQABADzAAAAFAYAAAAA&#10;" fillcolor="white [3212]" strokecolor="black [3213]" strokeweight="1pt">
                <v:stroke joinstyle="miter"/>
                <v:textbox>
                  <w:txbxContent>
                    <w:p w14:paraId="6F587ED9" w14:textId="77777777" w:rsidR="000A4F0F" w:rsidRDefault="000A4F0F" w:rsidP="00887301">
                      <w:pPr>
                        <w:rPr>
                          <w:rFonts w:ascii="Times New Roman" w:hAnsi="Times New Roman" w:cs="Times New Roman"/>
                          <w:b/>
                          <w:bCs/>
                          <w:color w:val="000000" w:themeColor="text1"/>
                          <w:sz w:val="40"/>
                          <w:szCs w:val="40"/>
                        </w:rPr>
                      </w:pPr>
                      <w:r>
                        <w:rPr>
                          <w:rFonts w:ascii="Times New Roman" w:hAnsi="Times New Roman" w:cs="Times New Roman"/>
                          <w:b/>
                          <w:bCs/>
                          <w:color w:val="000000" w:themeColor="text1"/>
                          <w:sz w:val="40"/>
                          <w:szCs w:val="40"/>
                        </w:rPr>
                        <w:t xml:space="preserve">             </w:t>
                      </w:r>
                    </w:p>
                    <w:p w14:paraId="3162F4C3" w14:textId="52059331" w:rsidR="000A4F0F" w:rsidRPr="00887301" w:rsidRDefault="000A4F0F" w:rsidP="00887301">
                      <w:pPr>
                        <w:rPr>
                          <w:rFonts w:ascii="Times New Roman" w:hAnsi="Times New Roman" w:cs="Times New Roman"/>
                          <w:b/>
                          <w:bCs/>
                          <w:color w:val="000000" w:themeColor="text1"/>
                          <w:sz w:val="40"/>
                          <w:szCs w:val="40"/>
                        </w:rPr>
                      </w:pPr>
                      <w:r>
                        <w:rPr>
                          <w:rFonts w:ascii="Times New Roman" w:hAnsi="Times New Roman" w:cs="Times New Roman"/>
                          <w:b/>
                          <w:bCs/>
                          <w:color w:val="000000" w:themeColor="text1"/>
                          <w:sz w:val="40"/>
                          <w:szCs w:val="40"/>
                        </w:rPr>
                        <w:t xml:space="preserve">               </w:t>
                      </w:r>
                      <w:r w:rsidRPr="00887301">
                        <w:rPr>
                          <w:rFonts w:ascii="Times New Roman" w:hAnsi="Times New Roman" w:cs="Times New Roman"/>
                          <w:b/>
                          <w:bCs/>
                          <w:color w:val="000000" w:themeColor="text1"/>
                          <w:sz w:val="40"/>
                          <w:szCs w:val="40"/>
                        </w:rPr>
                        <w:t>COVERS 12 TOPICS</w:t>
                      </w:r>
                    </w:p>
                  </w:txbxContent>
                </v:textbox>
              </v:roundrect>
            </w:pict>
          </mc:Fallback>
        </mc:AlternateContent>
      </w:r>
    </w:p>
    <w:p w14:paraId="4FD41DE1" w14:textId="6F045E73" w:rsidR="5A7AB04F" w:rsidRDefault="00793BC7"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4"/>
          <w:szCs w:val="24"/>
        </w:rPr>
        <mc:AlternateContent>
          <mc:Choice Requires="wps">
            <w:drawing>
              <wp:anchor distT="0" distB="0" distL="114300" distR="114300" simplePos="0" relativeHeight="251658259" behindDoc="0" locked="0" layoutInCell="1" allowOverlap="1" wp14:anchorId="57B4FADA" wp14:editId="7878C3DB">
                <wp:simplePos x="0" y="0"/>
                <wp:positionH relativeFrom="page">
                  <wp:posOffset>5243519</wp:posOffset>
                </wp:positionH>
                <wp:positionV relativeFrom="paragraph">
                  <wp:posOffset>118461</wp:posOffset>
                </wp:positionV>
                <wp:extent cx="2527300" cy="495300"/>
                <wp:effectExtent l="114300" t="114300" r="139700" b="133350"/>
                <wp:wrapNone/>
                <wp:docPr id="4" name="Rectangle: Rounded Corners 4"/>
                <wp:cNvGraphicFramePr/>
                <a:graphic xmlns:a="http://schemas.openxmlformats.org/drawingml/2006/main">
                  <a:graphicData uri="http://schemas.microsoft.com/office/word/2010/wordprocessingShape">
                    <wps:wsp>
                      <wps:cNvSpPr/>
                      <wps:spPr>
                        <a:xfrm>
                          <a:off x="0" y="0"/>
                          <a:ext cx="2527300" cy="495300"/>
                        </a:xfrm>
                        <a:prstGeom prst="roundRect">
                          <a:avLst/>
                        </a:prstGeom>
                        <a:solidFill>
                          <a:srgbClr val="4D4D4D"/>
                        </a:solidFill>
                        <a:ln>
                          <a:solidFill>
                            <a:schemeClr val="tx1"/>
                          </a:solidFill>
                        </a:ln>
                        <a:effectLst>
                          <a:glow rad="101600">
                            <a:schemeClr val="tx1">
                              <a:lumMod val="95000"/>
                              <a:lumOff val="5000"/>
                              <a:alpha val="40000"/>
                            </a:schemeClr>
                          </a:glow>
                        </a:effectLst>
                      </wps:spPr>
                      <wps:style>
                        <a:lnRef idx="2">
                          <a:schemeClr val="accent1">
                            <a:shade val="50000"/>
                          </a:schemeClr>
                        </a:lnRef>
                        <a:fillRef idx="1">
                          <a:schemeClr val="accent1"/>
                        </a:fillRef>
                        <a:effectRef idx="0">
                          <a:schemeClr val="accent1"/>
                        </a:effectRef>
                        <a:fontRef idx="minor">
                          <a:schemeClr val="lt1"/>
                        </a:fontRef>
                      </wps:style>
                      <wps:txbx>
                        <w:txbxContent>
                          <w:p w14:paraId="2F0EC87F" w14:textId="3BA16A72" w:rsidR="000A4F0F" w:rsidRPr="00705F89" w:rsidRDefault="000A4F0F" w:rsidP="009447DE">
                            <w:pPr>
                              <w:rPr>
                                <w:rFonts w:ascii="Times New Roman" w:hAnsi="Times New Roman" w:cs="Times New Roman"/>
                                <w:b/>
                                <w:bCs/>
                                <w:color w:val="E7E6E6" w:themeColor="background2"/>
                                <w:sz w:val="28"/>
                                <w:szCs w:val="28"/>
                              </w:rPr>
                            </w:pPr>
                            <w:r w:rsidRPr="00705F89">
                              <w:rPr>
                                <w:rFonts w:ascii="Times New Roman" w:hAnsi="Times New Roman" w:cs="Times New Roman"/>
                                <w:b/>
                                <w:bCs/>
                                <w:color w:val="E7E6E6" w:themeColor="background2"/>
                                <w:sz w:val="28"/>
                                <w:szCs w:val="28"/>
                              </w:rPr>
                              <w:t>Editor Carly Rees 1908714</w:t>
                            </w:r>
                          </w:p>
                          <w:p w14:paraId="5004DBC5" w14:textId="1B152680" w:rsidR="000A4F0F" w:rsidRPr="003221E5" w:rsidRDefault="000A4F0F" w:rsidP="009447DE">
                            <w:pPr>
                              <w:rPr>
                                <w:rFonts w:ascii="Times New Roman" w:hAnsi="Times New Roman" w:cs="Times New Roman"/>
                                <w:b/>
                                <w:bCs/>
                                <w:color w:val="E7E6E6" w:themeColor="background2"/>
                                <w:sz w:val="24"/>
                                <w:szCs w:val="24"/>
                              </w:rPr>
                            </w:pPr>
                            <w:r>
                              <w:rPr>
                                <w:rFonts w:ascii="Times New Roman" w:hAnsi="Times New Roman" w:cs="Times New Roman"/>
                                <w:b/>
                                <w:bCs/>
                                <w:color w:val="E7E6E6" w:themeColor="background2"/>
                                <w:sz w:val="24"/>
                                <w:szCs w:val="24"/>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7B4FADA" id="Rectangle: Rounded Corners 4" o:spid="_x0000_s1031" style="position:absolute;margin-left:412.9pt;margin-top:9.35pt;width:199pt;height:39pt;z-index:251658259;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nBsS4gIAAHYGAAAOAAAAZHJzL2Uyb0RvYy54bWysVVFPGzEMfp+0/xDlfVxbWhgVV1QVMU1i&#10;AwETz2ku1zspF2dJ2h779bOT67XQPk0T0uE49mf7c+xe37SNZhvlfA0m58OzAWfKSChqs8r5r5e7&#10;L18580GYQmgwKudvyvOb2edP11s7VSOoQBfKMQQxfrq1Oa9CsNMs87JSjfBnYJXByxJcIwIe3Sor&#10;nNgieqOz0WBwkW3BFdaBVN6j9jZd8lnEL0slw0NZehWYzjnmFuLXxe+SvtnsWkxXTtiqll0a4h+y&#10;aERtMGgPdSuCYGtXH0E1tXTgoQxnEpoMyrKWKtaA1QwHH6p5roRVsRYkx9ueJv//YOXPzaNjdZHz&#10;MWdGNNiiJyRNmJVWU/YEa1Oogi3AGewxGxNfW+un6PZsH1138ihS8W3pGvqPZbE2cvzWc6zawCQq&#10;R5PR5fkAWyHxbnw1IRlhsr23dT58U9AwEnLuKAfKKfIrNvc+JPudHUX0oOvirtY6HtxqudCObQQ2&#10;fXxLf12Id2baHHvSs1O9b2iHx46YafJU8XlhOgSz0rBlTiCPw8HwAmuK2MdwpNbr5gcUKb2rySAR&#10;ENX4VpN6rxXaVqIrBU13ZMUBoUwjdRQ9Cgc5ZdSn1JkohTetYnTzpErsOPXiVJZCSmXCMF1VolD7&#10;jE4H1wRIyCXy32N3AO8Z2GGnBnb25Jry7p1P0vfeufeIkcGE3rmpDbhTlWmsqouc7JGyA2pIDO2y&#10;jdNwTpakWULxhhPiIK0Ob+Vdje/yXvjwKBzuCnzKuP/CA35KbEPOoZM4q8D9OaUnexxhvOVsi7sn&#10;5/73WjjFmf5ucLivhuMxLat4GE8uR3hwhzfLwxuzbhaAL32Im9bKKJJ90DuxdNC84pqcU1S8EkZi&#10;7JzL4HaHRUg7ERetVPN5NMMFZUW4N89WEjjxTCP30r4KZ7vhDDjWP2G3p8T0w3gmW/I0MF8HKOs4&#10;u3teuw7gckvvOC1i2p6H52i1/7mY/QUAAP//AwBQSwMEFAAGAAgAAAAhAOcrljHeAAAACgEAAA8A&#10;AABkcnMvZG93bnJldi54bWxMj81OwzAQhO9IvIO1SNyo01S0aRqnQkhIcEIUBNeN7cQR/pPtNunb&#10;457ocXZGM982+9locpIhjs4yWC4KINJyJ0Y7MPj6fHmogMSEVqB2VjI4ywj79vamwVq4yX7I0yEN&#10;JJfYWCMDlZKvKY1cSYNx4by02etdMJiyDAMVAadcbjQti2JNDY42Lyj08llJ/ns4GgbvfYVOr1T3&#10;891PPCzP/tXzN8bu7+anHZAk5/Qfhgt+Roc2M3XuaEUkmkFVPmb0lI1qA+QSKMtVvnQMtusN0Lah&#10;1y+0fwAAAP//AwBQSwECLQAUAAYACAAAACEAtoM4kv4AAADhAQAAEwAAAAAAAAAAAAAAAAAAAAAA&#10;W0NvbnRlbnRfVHlwZXNdLnhtbFBLAQItABQABgAIAAAAIQA4/SH/1gAAAJQBAAALAAAAAAAAAAAA&#10;AAAAAC8BAABfcmVscy8ucmVsc1BLAQItABQABgAIAAAAIQCmnBsS4gIAAHYGAAAOAAAAAAAAAAAA&#10;AAAAAC4CAABkcnMvZTJvRG9jLnhtbFBLAQItABQABgAIAAAAIQDnK5Yx3gAAAAoBAAAPAAAAAAAA&#10;AAAAAAAAADwFAABkcnMvZG93bnJldi54bWxQSwUGAAAAAAQABADzAAAARwYAAAAA&#10;" fillcolor="#4d4d4d" strokecolor="black [3213]" strokeweight="1pt">
                <v:stroke joinstyle="miter"/>
                <v:textbox>
                  <w:txbxContent>
                    <w:p w14:paraId="2F0EC87F" w14:textId="3BA16A72" w:rsidR="000A4F0F" w:rsidRPr="00705F89" w:rsidRDefault="000A4F0F" w:rsidP="009447DE">
                      <w:pPr>
                        <w:rPr>
                          <w:rFonts w:ascii="Times New Roman" w:hAnsi="Times New Roman" w:cs="Times New Roman"/>
                          <w:b/>
                          <w:bCs/>
                          <w:color w:val="E7E6E6" w:themeColor="background2"/>
                          <w:sz w:val="28"/>
                          <w:szCs w:val="28"/>
                        </w:rPr>
                      </w:pPr>
                      <w:r w:rsidRPr="00705F89">
                        <w:rPr>
                          <w:rFonts w:ascii="Times New Roman" w:hAnsi="Times New Roman" w:cs="Times New Roman"/>
                          <w:b/>
                          <w:bCs/>
                          <w:color w:val="E7E6E6" w:themeColor="background2"/>
                          <w:sz w:val="28"/>
                          <w:szCs w:val="28"/>
                        </w:rPr>
                        <w:t>Editor Carly Rees 1908714</w:t>
                      </w:r>
                    </w:p>
                    <w:p w14:paraId="5004DBC5" w14:textId="1B152680" w:rsidR="000A4F0F" w:rsidRPr="003221E5" w:rsidRDefault="000A4F0F" w:rsidP="009447DE">
                      <w:pPr>
                        <w:rPr>
                          <w:rFonts w:ascii="Times New Roman" w:hAnsi="Times New Roman" w:cs="Times New Roman"/>
                          <w:b/>
                          <w:bCs/>
                          <w:color w:val="E7E6E6" w:themeColor="background2"/>
                          <w:sz w:val="24"/>
                          <w:szCs w:val="24"/>
                        </w:rPr>
                      </w:pPr>
                      <w:r>
                        <w:rPr>
                          <w:rFonts w:ascii="Times New Roman" w:hAnsi="Times New Roman" w:cs="Times New Roman"/>
                          <w:b/>
                          <w:bCs/>
                          <w:color w:val="E7E6E6" w:themeColor="background2"/>
                          <w:sz w:val="24"/>
                          <w:szCs w:val="24"/>
                        </w:rPr>
                        <w:t xml:space="preserve">         </w:t>
                      </w:r>
                    </w:p>
                  </w:txbxContent>
                </v:textbox>
                <w10:wrap anchorx="page"/>
              </v:roundrect>
            </w:pict>
          </mc:Fallback>
        </mc:AlternateContent>
      </w:r>
      <w:r w:rsidR="00C055B3">
        <w:rPr>
          <w:rFonts w:ascii="Times New Roman" w:eastAsia="Times New Roman" w:hAnsi="Times New Roman" w:cs="Times New Roman"/>
          <w:b/>
          <w:bCs/>
          <w:sz w:val="28"/>
          <w:szCs w:val="28"/>
        </w:rPr>
        <w:t xml:space="preserve">                             </w:t>
      </w:r>
      <w:r w:rsidR="006C743B">
        <w:rPr>
          <w:rFonts w:ascii="Times New Roman" w:eastAsia="Times New Roman" w:hAnsi="Times New Roman" w:cs="Times New Roman"/>
          <w:b/>
          <w:bCs/>
          <w:sz w:val="28"/>
          <w:szCs w:val="28"/>
        </w:rPr>
        <w:t xml:space="preserve">    </w:t>
      </w:r>
      <w:r w:rsidR="00C055B3">
        <w:rPr>
          <w:rFonts w:ascii="Times New Roman" w:eastAsia="Times New Roman" w:hAnsi="Times New Roman" w:cs="Times New Roman"/>
          <w:b/>
          <w:bCs/>
          <w:sz w:val="28"/>
          <w:szCs w:val="28"/>
        </w:rPr>
        <w:t xml:space="preserve">   </w:t>
      </w:r>
      <w:r w:rsidR="2944D528" w:rsidRPr="1FE8AC27">
        <w:rPr>
          <w:rFonts w:ascii="Times New Roman" w:eastAsia="Times New Roman" w:hAnsi="Times New Roman" w:cs="Times New Roman"/>
          <w:b/>
          <w:bCs/>
          <w:sz w:val="28"/>
          <w:szCs w:val="28"/>
        </w:rPr>
        <w:t xml:space="preserve">  </w:t>
      </w:r>
    </w:p>
    <w:p w14:paraId="4A355AAE" w14:textId="0ED1A203" w:rsidR="5A7AB04F" w:rsidRDefault="64179540" w:rsidP="664EB96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p>
    <w:p w14:paraId="1825E425" w14:textId="05317761" w:rsidR="16DFED4C" w:rsidRDefault="16DFED4C" w:rsidP="1FE8AC27">
      <w:pPr>
        <w:bidi/>
        <w:jc w:val="right"/>
        <w:rPr>
          <w:rFonts w:ascii="Times New Roman" w:eastAsia="Times New Roman" w:hAnsi="Times New Roman" w:cs="Times New Roman"/>
          <w:sz w:val="28"/>
          <w:szCs w:val="28"/>
        </w:rPr>
      </w:pPr>
    </w:p>
    <w:p w14:paraId="7C763A65" w14:textId="35C4EC92" w:rsidR="009430CB" w:rsidRDefault="009694AF" w:rsidP="009430CB">
      <w:pPr>
        <w:spacing w:line="276" w:lineRule="auto"/>
        <w:ind w:left="1440" w:hanging="720"/>
        <w:jc w:val="both"/>
        <w:rPr>
          <w:rFonts w:ascii="Times New Roman" w:eastAsia="Times New Roman" w:hAnsi="Times New Roman" w:cs="Times New Roman"/>
          <w:sz w:val="28"/>
          <w:szCs w:val="28"/>
        </w:rPr>
      </w:pPr>
      <w:r w:rsidRPr="1FE8AC27">
        <w:rPr>
          <w:rFonts w:ascii="Times New Roman" w:eastAsia="Times New Roman" w:hAnsi="Times New Roman" w:cs="Times New Roman"/>
          <w:sz w:val="28"/>
          <w:szCs w:val="28"/>
        </w:rPr>
        <w:t xml:space="preserve">           </w:t>
      </w:r>
    </w:p>
    <w:p w14:paraId="698E8268" w14:textId="5059E191" w:rsidR="001D10DD" w:rsidRDefault="001D10DD" w:rsidP="009430CB">
      <w:pPr>
        <w:spacing w:line="276" w:lineRule="auto"/>
        <w:ind w:left="1440" w:hanging="720"/>
        <w:jc w:val="both"/>
        <w:rPr>
          <w:rFonts w:ascii="Times New Roman" w:eastAsia="Times New Roman" w:hAnsi="Times New Roman" w:cs="Times New Roman"/>
          <w:sz w:val="28"/>
          <w:szCs w:val="28"/>
        </w:rPr>
      </w:pPr>
    </w:p>
    <w:p w14:paraId="670C6D82" w14:textId="0F1CCF83" w:rsidR="003C2B1B" w:rsidRDefault="003C2B1B" w:rsidP="1FE8AC27">
      <w:pPr>
        <w:spacing w:line="276" w:lineRule="auto"/>
        <w:ind w:left="1440" w:hanging="720"/>
        <w:jc w:val="both"/>
        <w:rPr>
          <w:rFonts w:ascii="Times New Roman" w:eastAsia="Times New Roman" w:hAnsi="Times New Roman" w:cs="Times New Roman"/>
          <w:sz w:val="28"/>
          <w:szCs w:val="28"/>
        </w:rPr>
      </w:pPr>
    </w:p>
    <w:p w14:paraId="0A4049E2" w14:textId="59C40CA6" w:rsidR="003C2B1B" w:rsidRDefault="002F50A6" w:rsidP="1FE8AC27">
      <w:pPr>
        <w:spacing w:line="276" w:lineRule="auto"/>
        <w:ind w:left="1440" w:hanging="720"/>
        <w:jc w:val="both"/>
        <w:rPr>
          <w:rFonts w:ascii="Times New Roman" w:eastAsia="Times New Roman" w:hAnsi="Times New Roman" w:cs="Times New Roman"/>
          <w:sz w:val="28"/>
          <w:szCs w:val="28"/>
        </w:rPr>
      </w:pPr>
      <w:r w:rsidRPr="00777068">
        <w:rPr>
          <w:rFonts w:ascii="Times New Roman" w:eastAsia="Times New Roman" w:hAnsi="Times New Roman" w:cs="Times New Roman"/>
          <w:b/>
          <w:bCs/>
          <w:noProof/>
          <w:sz w:val="28"/>
          <w:szCs w:val="28"/>
        </w:rPr>
        <mc:AlternateContent>
          <mc:Choice Requires="wps">
            <w:drawing>
              <wp:anchor distT="45720" distB="45720" distL="114300" distR="114300" simplePos="0" relativeHeight="251658260" behindDoc="0" locked="0" layoutInCell="1" allowOverlap="1" wp14:anchorId="541EB59F" wp14:editId="4F3433CC">
                <wp:simplePos x="0" y="0"/>
                <wp:positionH relativeFrom="margin">
                  <wp:posOffset>861695</wp:posOffset>
                </wp:positionH>
                <wp:positionV relativeFrom="paragraph">
                  <wp:posOffset>67310</wp:posOffset>
                </wp:positionV>
                <wp:extent cx="2461895" cy="2515235"/>
                <wp:effectExtent l="57150" t="57150" r="52705" b="56515"/>
                <wp:wrapSquare wrapText="bothSides"/>
                <wp:docPr id="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461895" cy="2515235"/>
                        </a:xfrm>
                        <a:prstGeom prst="rect">
                          <a:avLst/>
                        </a:prstGeom>
                        <a:solidFill>
                          <a:schemeClr val="tx1"/>
                        </a:solidFill>
                        <a:ln w="9525">
                          <a:solidFill>
                            <a:srgbClr val="000000"/>
                          </a:solidFill>
                          <a:miter lim="800000"/>
                          <a:headEnd/>
                          <a:tailEnd/>
                        </a:ln>
                        <a:scene3d>
                          <a:camera prst="orthographicFront"/>
                          <a:lightRig rig="threePt" dir="t"/>
                        </a:scene3d>
                        <a:sp3d>
                          <a:bevelT prst="angle"/>
                        </a:sp3d>
                      </wps:spPr>
                      <wps:txbx>
                        <w:txbxContent>
                          <w:p w14:paraId="5C1885FC" w14:textId="20D2A54A" w:rsidR="000A4F0F" w:rsidRPr="00EE703F" w:rsidRDefault="000A4F0F" w:rsidP="00777068">
                            <w:pPr>
                              <w:spacing w:line="276" w:lineRule="auto"/>
                              <w:rPr>
                                <w:rFonts w:ascii="Times New Roman" w:eastAsia="Times New Roman" w:hAnsi="Times New Roman" w:cs="Times New Roman"/>
                                <w:sz w:val="24"/>
                                <w:szCs w:val="24"/>
                              </w:rPr>
                            </w:pPr>
                            <w:r w:rsidRPr="00EE703F">
                              <w:rPr>
                                <w:rFonts w:ascii="Times New Roman" w:eastAsia="Times New Roman" w:hAnsi="Times New Roman" w:cs="Times New Roman"/>
                                <w:sz w:val="24"/>
                                <w:szCs w:val="24"/>
                              </w:rPr>
                              <w:t>This extraordinary subject is a worldwide exertion to mark a few of the pandemic-associated issues influencing businesses. There are many businesses fac</w:t>
                            </w:r>
                            <w:r w:rsidR="00243D15">
                              <w:rPr>
                                <w:rFonts w:ascii="Times New Roman" w:eastAsia="Times New Roman" w:hAnsi="Times New Roman" w:cs="Times New Roman"/>
                                <w:sz w:val="24"/>
                                <w:szCs w:val="24"/>
                              </w:rPr>
                              <w:t>ing</w:t>
                            </w:r>
                            <w:r w:rsidRPr="00EE703F">
                              <w:rPr>
                                <w:rFonts w:ascii="Times New Roman" w:eastAsia="Times New Roman" w:hAnsi="Times New Roman" w:cs="Times New Roman"/>
                                <w:sz w:val="24"/>
                                <w:szCs w:val="24"/>
                              </w:rPr>
                              <w:t xml:space="preserve"> global challenges due to this pandemic, with most businesses reporting that it has had a very bad impact on business, very few have reported positive things and are thriving through the </w:t>
                            </w:r>
                            <w:r w:rsidRPr="00CA0ECF">
                              <w:rPr>
                                <w:rFonts w:ascii="Times New Roman" w:eastAsia="Times New Roman" w:hAnsi="Times New Roman" w:cs="Times New Roman"/>
                                <w:sz w:val="24"/>
                                <w:szCs w:val="24"/>
                              </w:rPr>
                              <w:t>pandemic. (</w:t>
                            </w:r>
                            <w:r w:rsidR="00CA0ECF" w:rsidRPr="00CA0ECF">
                              <w:rPr>
                                <w:rFonts w:ascii="Times New Roman" w:eastAsia="Times New Roman" w:hAnsi="Times New Roman" w:cs="Times New Roman"/>
                                <w:sz w:val="24"/>
                                <w:szCs w:val="24"/>
                              </w:rPr>
                              <w:t>1)</w:t>
                            </w:r>
                            <w:r w:rsidRPr="00CA0ECF">
                              <w:rPr>
                                <w:rFonts w:ascii="Times New Roman" w:eastAsia="Times New Roman" w:hAnsi="Times New Roman" w:cs="Times New Roman"/>
                                <w:sz w:val="24"/>
                                <w:szCs w:val="24"/>
                              </w:rPr>
                              <w:t xml:space="preserve">                                                                                                                                                                                                  </w:t>
                            </w:r>
                          </w:p>
                          <w:p w14:paraId="2574E9AF" w14:textId="469EFB39" w:rsidR="000A4F0F" w:rsidRDefault="000A4F0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541EB59F" id="_x0000_t202" coordsize="21600,21600" o:spt="202" path="m,l,21600r21600,l21600,xe">
                <v:stroke joinstyle="miter"/>
                <v:path gradientshapeok="t" o:connecttype="rect"/>
              </v:shapetype>
              <v:shape id="_x0000_s1032" type="#_x0000_t202" style="position:absolute;left:0;text-align:left;margin-left:67.85pt;margin-top:5.3pt;width:193.85pt;height:198.05pt;z-index:25165826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3eS+bwIAANIEAAAOAAAAZHJzL2Uyb0RvYy54bWysVNtu2zAMfR+wfxD0vjpx416MOkWXrsOA&#10;bivW7ANkWbaFyaJHqbHbrx8lu2navQ3zgyBK1OEhD+mLy7EzbKfQabAFXx4tOFNWQqVtU/Cf25sP&#10;Z5w5L2wlDFhV8Efl+OX6/buLoc9VCi2YSiEjEOvyoS94632fJ4mTreqEO4JeWbqsATvhycQmqVAM&#10;hN6ZJF0sTpIBsOoRpHKOTq+nS76O+HWtpP9e1055ZgpO3HxcMa5lWJP1hcgbFH2r5UxD/AOLTmhL&#10;QfdQ18IL9oD6L6hOSwQHtT+S0CVQ11qqmANls1y8yea+Fb2KuVBxXL8vk/t/sPLb7g6Zrgp+ypkV&#10;HUm0VaNnH2FkaajO0LucnO57cvMjHZPKMVPX34L85ZiFTStso64QYWiVqIjdMrxMDp5OOC6AlMNX&#10;qCiMePAQgcYau1A6KgYjdFLpca9MoCLpMF2dLM/OM84k3aXZMkuPsxhD5M/Pe3T+s4KOhU3BkaSP&#10;8GJ363ygI/JnlxDNgdHVjTYmGqHd1MYg2wlqFD9OCbzxMpYNBT/P0mwqwCsEbMr9+0X8Zn6vAnXa&#10;U7sb3RX8bO8k8lC2T7aKzeiFNtOeGBs70VNWHVdhK0kiFHOOgL6FuXlvEKwPIemRblr/QzcMNQ2h&#10;b1GpO89ZpanvowsBO7mHdP0EXaqdMtsZmhQ16jmD6BDlDApOWvqxHGPfnASvIHUJ1SPpizANGf0U&#10;aNMCPnE20IAV3P1+EKg4M18s9cj5crUKExmNVXaakoGHN+XhjbCSoAJ/Nm03Pk5xyNfCFfVSraPK&#10;L0zmDqTBieLPdQqTeWhHr5df0foPAAAA//8DAFBLAwQUAAYACAAAACEAi0IOBN8AAAAKAQAADwAA&#10;AGRycy9kb3ducmV2LnhtbEyPy27CMBBF95X6D9ZU6qYqNgkJKMRBCAlV6q6UDzDxkIT6EcUG3L/v&#10;dNXu5mqO7pypN8kadsMpDN5JmM8EMHSt14PrJBw/968rYCEqp5XxDiV8Y4BN8/hQq0r7u/vA2yF2&#10;jEpcqJSEPsax4jy0PVoVZn5ER7uzn6yKFKeO60ndqdwanglRcqsGRxd6NeKux/brcLUSzpedX71k&#10;7+lYzMd9UubN220u5fNT2q6BRUzxD4ZffVKHhpxO/up0YIZyXiwJpUGUwAgosnwB7CRhIcol8Kbm&#10;/19ofgAAAP//AwBQSwECLQAUAAYACAAAACEAtoM4kv4AAADhAQAAEwAAAAAAAAAAAAAAAAAAAAAA&#10;W0NvbnRlbnRfVHlwZXNdLnhtbFBLAQItABQABgAIAAAAIQA4/SH/1gAAAJQBAAALAAAAAAAAAAAA&#10;AAAAAC8BAABfcmVscy8ucmVsc1BLAQItABQABgAIAAAAIQAS3eS+bwIAANIEAAAOAAAAAAAAAAAA&#10;AAAAAC4CAABkcnMvZTJvRG9jLnhtbFBLAQItABQABgAIAAAAIQCLQg4E3wAAAAoBAAAPAAAAAAAA&#10;AAAAAAAAAMkEAABkcnMvZG93bnJldi54bWxQSwUGAAAAAAQABADzAAAA1QUAAAAA&#10;" fillcolor="black [3213]">
                <v:textbox>
                  <w:txbxContent>
                    <w:p w14:paraId="5C1885FC" w14:textId="20D2A54A" w:rsidR="000A4F0F" w:rsidRPr="00EE703F" w:rsidRDefault="000A4F0F" w:rsidP="00777068">
                      <w:pPr>
                        <w:spacing w:line="276" w:lineRule="auto"/>
                        <w:rPr>
                          <w:rFonts w:ascii="Times New Roman" w:eastAsia="Times New Roman" w:hAnsi="Times New Roman" w:cs="Times New Roman"/>
                          <w:sz w:val="24"/>
                          <w:szCs w:val="24"/>
                        </w:rPr>
                      </w:pPr>
                      <w:r w:rsidRPr="00EE703F">
                        <w:rPr>
                          <w:rFonts w:ascii="Times New Roman" w:eastAsia="Times New Roman" w:hAnsi="Times New Roman" w:cs="Times New Roman"/>
                          <w:sz w:val="24"/>
                          <w:szCs w:val="24"/>
                        </w:rPr>
                        <w:t>This extraordinary subject is a worldwide exertion to mark a few of the pandemic-associated issues influencing businesses. There are many businesses fac</w:t>
                      </w:r>
                      <w:r w:rsidR="00243D15">
                        <w:rPr>
                          <w:rFonts w:ascii="Times New Roman" w:eastAsia="Times New Roman" w:hAnsi="Times New Roman" w:cs="Times New Roman"/>
                          <w:sz w:val="24"/>
                          <w:szCs w:val="24"/>
                        </w:rPr>
                        <w:t>ing</w:t>
                      </w:r>
                      <w:r w:rsidRPr="00EE703F">
                        <w:rPr>
                          <w:rFonts w:ascii="Times New Roman" w:eastAsia="Times New Roman" w:hAnsi="Times New Roman" w:cs="Times New Roman"/>
                          <w:sz w:val="24"/>
                          <w:szCs w:val="24"/>
                        </w:rPr>
                        <w:t xml:space="preserve"> global challenges due to this pandemic, with most businesses reporting that it has had a very bad impact on business, very few have reported positive things and are thriving through the </w:t>
                      </w:r>
                      <w:r w:rsidRPr="00CA0ECF">
                        <w:rPr>
                          <w:rFonts w:ascii="Times New Roman" w:eastAsia="Times New Roman" w:hAnsi="Times New Roman" w:cs="Times New Roman"/>
                          <w:sz w:val="24"/>
                          <w:szCs w:val="24"/>
                        </w:rPr>
                        <w:t>pandemic. (</w:t>
                      </w:r>
                      <w:r w:rsidR="00CA0ECF" w:rsidRPr="00CA0ECF">
                        <w:rPr>
                          <w:rFonts w:ascii="Times New Roman" w:eastAsia="Times New Roman" w:hAnsi="Times New Roman" w:cs="Times New Roman"/>
                          <w:sz w:val="24"/>
                          <w:szCs w:val="24"/>
                        </w:rPr>
                        <w:t>1)</w:t>
                      </w:r>
                      <w:r w:rsidRPr="00CA0ECF">
                        <w:rPr>
                          <w:rFonts w:ascii="Times New Roman" w:eastAsia="Times New Roman" w:hAnsi="Times New Roman" w:cs="Times New Roman"/>
                          <w:sz w:val="24"/>
                          <w:szCs w:val="24"/>
                        </w:rPr>
                        <w:t xml:space="preserve">                                                                                                                                                                                                  </w:t>
                      </w:r>
                    </w:p>
                    <w:p w14:paraId="2574E9AF" w14:textId="469EFB39" w:rsidR="000A4F0F" w:rsidRDefault="000A4F0F"/>
                  </w:txbxContent>
                </v:textbox>
                <w10:wrap type="square" anchorx="margin"/>
              </v:shape>
            </w:pict>
          </mc:Fallback>
        </mc:AlternateContent>
      </w:r>
    </w:p>
    <w:p w14:paraId="451E2469" w14:textId="5F51866A" w:rsidR="001D10DD" w:rsidRDefault="002F76DC" w:rsidP="1FE8AC27">
      <w:pPr>
        <w:spacing w:line="276" w:lineRule="auto"/>
        <w:ind w:left="1440" w:hanging="720"/>
        <w:jc w:val="both"/>
        <w:rPr>
          <w:rFonts w:ascii="Times New Roman" w:eastAsia="Times New Roman" w:hAnsi="Times New Roman" w:cs="Times New Roman"/>
          <w:sz w:val="28"/>
          <w:szCs w:val="28"/>
        </w:rPr>
      </w:pPr>
      <w:r>
        <w:rPr>
          <w:rFonts w:ascii="Times New Roman" w:eastAsia="Times New Roman" w:hAnsi="Times New Roman" w:cs="Times New Roman"/>
          <w:b/>
          <w:bCs/>
          <w:noProof/>
          <w:color w:val="000000" w:themeColor="text1"/>
          <w:sz w:val="28"/>
          <w:szCs w:val="28"/>
        </w:rPr>
        <mc:AlternateContent>
          <mc:Choice Requires="wps">
            <w:drawing>
              <wp:anchor distT="0" distB="0" distL="114300" distR="114300" simplePos="0" relativeHeight="251658261" behindDoc="0" locked="0" layoutInCell="1" allowOverlap="1" wp14:anchorId="0900F416" wp14:editId="7192DF7B">
                <wp:simplePos x="0" y="0"/>
                <wp:positionH relativeFrom="margin">
                  <wp:posOffset>3674999</wp:posOffset>
                </wp:positionH>
                <wp:positionV relativeFrom="paragraph">
                  <wp:posOffset>22098</wp:posOffset>
                </wp:positionV>
                <wp:extent cx="2810933" cy="447294"/>
                <wp:effectExtent l="247650" t="247650" r="256540" b="276860"/>
                <wp:wrapNone/>
                <wp:docPr id="8" name="Rectangle 8"/>
                <wp:cNvGraphicFramePr/>
                <a:graphic xmlns:a="http://schemas.openxmlformats.org/drawingml/2006/main">
                  <a:graphicData uri="http://schemas.microsoft.com/office/word/2010/wordprocessingShape">
                    <wps:wsp>
                      <wps:cNvSpPr/>
                      <wps:spPr>
                        <a:xfrm>
                          <a:off x="0" y="0"/>
                          <a:ext cx="2810933" cy="447294"/>
                        </a:xfrm>
                        <a:prstGeom prst="rect">
                          <a:avLst/>
                        </a:prstGeom>
                        <a:solidFill>
                          <a:schemeClr val="tx1">
                            <a:lumMod val="65000"/>
                            <a:lumOff val="35000"/>
                          </a:schemeClr>
                        </a:solidFill>
                        <a:ln>
                          <a:noFill/>
                        </a:ln>
                        <a:effectLst>
                          <a:glow rad="228600">
                            <a:srgbClr val="4D4D4D">
                              <a:alpha val="40000"/>
                            </a:srgb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wps:spPr>
                      <wps:style>
                        <a:lnRef idx="2">
                          <a:schemeClr val="accent6"/>
                        </a:lnRef>
                        <a:fillRef idx="1">
                          <a:schemeClr val="lt1"/>
                        </a:fillRef>
                        <a:effectRef idx="0">
                          <a:schemeClr val="accent6"/>
                        </a:effectRef>
                        <a:fontRef idx="minor">
                          <a:schemeClr val="dk1"/>
                        </a:fontRef>
                      </wps:style>
                      <wps:txbx>
                        <w:txbxContent>
                          <w:p w14:paraId="3F0D463E" w14:textId="5658DD0A" w:rsidR="000A4F0F" w:rsidRPr="00D74A6F" w:rsidRDefault="000A4F0F" w:rsidP="00822E37">
                            <w:pPr>
                              <w:jc w:val="center"/>
                              <w:rPr>
                                <w:rFonts w:ascii="Times New Roman" w:hAnsi="Times New Roman" w:cs="Times New Roman"/>
                                <w:b/>
                                <w:bCs/>
                                <w:color w:val="000000" w:themeColor="text1"/>
                                <w:sz w:val="28"/>
                                <w:szCs w:val="28"/>
                              </w:rPr>
                            </w:pPr>
                            <w:r w:rsidRPr="00D74A6F">
                              <w:rPr>
                                <w:rFonts w:ascii="Times New Roman" w:hAnsi="Times New Roman" w:cs="Times New Roman"/>
                                <w:b/>
                                <w:bCs/>
                                <w:color w:val="000000" w:themeColor="text1"/>
                                <w:sz w:val="28"/>
                                <w:szCs w:val="28"/>
                              </w:rPr>
                              <w:t>Reduced Footfall</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900F416" id="Rectangle 8" o:spid="_x0000_s1033" style="position:absolute;left:0;text-align:left;margin-left:289.35pt;margin-top:1.75pt;width:221.35pt;height:35.2pt;z-index:251658261;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whJ2mQMAANQHAAAOAAAAZHJzL2Uyb0RvYy54bWysVdtu4zYQfS/QfyD03tiyFTsxoiyCBC4K&#10;ZHeDJEWeaYq6oBSpkrTl9Ov3DEkryW5RFEUTQOZlLmdmzgyvPh17xQ7Sus7oMsvP5hmTWpiq002Z&#10;/f68/eUiY85zXXFltCyzV+myT9c//3Q1Dhu5MK1RlbQMRrTbjEOZtd4Pm9nMiVb23J2ZQWpc1sb2&#10;3GNrm1ll+QjrvZot5vPVbDS2GqwR0jmc3sXL7DrYr2sp/Ne6dtIzVWbA5sPXhu+OvrPrK75pLB/a&#10;TiQY/D+g6Hmn4XQydcc9Z3vb/WCq74Q1ztT+TJh+Zuq6EzLEgGjy+XfRPLV8kCEWJMcNU5rc/2dW&#10;fDk8WNZVZYZCad6jRI9IGteNkuyC0jMObgOpp+HBpp3DkmI91ranX0TBjiGlr1NK5dEzgcPFRT6/&#10;XC4zJnBXFOvFZUFGZ2/ag3X+V2l6Rosys/AeMskP985H0ZMIOXNGddW2UypsiCbyVll24CiwP+ZB&#10;Ve37z6aKZ6vz+TyVGccgQzxeno6BJJCNrARcHxwoTW60IYcRSzyRgVoASNeNMiOzHDlcLC5W8Bag&#10;2WY3ASvu6D+GpYaWRwwFkAVohCGKBwRkj0yYvZf2qa1GtlN7+0gO8vn68hw8rjrKVb5YwwA2IPR5&#10;sIYdVw06UXj7IwzyN3mcrAefHwJyQmq5rAiDACUsT7Ux1rcmNcvWGh0LZQ26iwMOnKPJw6+Vh0QF&#10;xBZtkDXVNa1/7BpmO4wHaoOE/l9aOunHQr2hdMOyYgKAzN6+EM8KShLR5jNHDjsiBwaIp2bim508&#10;SPXMxjJbEQ0y1k6ryEFu/Z0UJg6HZDbQY6pTLOA2/CU+v5ejggISYFL3xH4JK/+qZEiEfpQ12o46&#10;JNbpI5O5QHB+lUwrkia1GjScFCPXJ/JGSMrnSSnJklos7qSYCPpPHieN4BWJnZT7TptErY8Gqj8m&#10;z1H+FH2MmcL3x90xzJo1YaSTnaleMX9AoUAbN4hth6rdc+cfuMUkRnXwuviv+NRoizIzaYWqGfvX&#10;352TPAYkbjM2YrKDaH/uuZVg528ao/MyLwqY9WFTnK8X2Nj3N7v3N3rf3xrQJ8c7NoiwJHmvTsva&#10;mv4Fj9ANecUV1wK+Ywemza2PLw6eMSFvboIYxv/A/b1+GgQZpzwT+Z6PL9wOqd88pugXc3oF+Oa7&#10;kRhlSVObm703dRfm5VteUwXwdISGSZ1Lb9P7fZB6e4yvvwEAAP//AwBQSwMEFAAGAAgAAAAhAMPx&#10;mrDdAAAACQEAAA8AAABkcnMvZG93bnJldi54bWxMj0FPg0AUhO8m/ofNM/FmF2grLbI0xsTEk1Xk&#10;ByzsE0jZ9wi7tPjv3Z70OJnJzDf5YbGDOOPkeiYF8SoCgdSw6alVUH29PuxAOK/J6IEJFfygg0Nx&#10;e5PrzPCFPvFc+laEEnKZVtB5P2ZSuqZDq92KR6TgffNktQ9yaqWZ9CWU20EmUfQore4pLHR6xJcO&#10;m1M5WwXzporfuOWy3vPRvn9wdUyWk1L3d8vzEwiPi/8LwxU/oEMRmGqeyTgxKNimuzREFay3IK5+&#10;lMQbELWCdL0HWeTy/4PiFwAA//8DAFBLAQItABQABgAIAAAAIQC2gziS/gAAAOEBAAATAAAAAAAA&#10;AAAAAAAAAAAAAABbQ29udGVudF9UeXBlc10ueG1sUEsBAi0AFAAGAAgAAAAhADj9If/WAAAAlAEA&#10;AAsAAAAAAAAAAAAAAAAALwEAAF9yZWxzLy5yZWxzUEsBAi0AFAAGAAgAAAAhAF7CEnaZAwAA1AcA&#10;AA4AAAAAAAAAAAAAAAAALgIAAGRycy9lMm9Eb2MueG1sUEsBAi0AFAAGAAgAAAAhAMPxmrDdAAAA&#10;CQEAAA8AAAAAAAAAAAAAAAAA8wUAAGRycy9kb3ducmV2LnhtbFBLBQYAAAAABAAEAPMAAAD9BgAA&#10;AAA=&#10;" fillcolor="#5a5a5a [2109]" stroked="f" strokeweight="1pt">
                <v:shadow on="t" color="black" offset="0,1pt"/>
                <v:textbox>
                  <w:txbxContent>
                    <w:p w14:paraId="3F0D463E" w14:textId="5658DD0A" w:rsidR="000A4F0F" w:rsidRPr="00D74A6F" w:rsidRDefault="000A4F0F" w:rsidP="00822E37">
                      <w:pPr>
                        <w:jc w:val="center"/>
                        <w:rPr>
                          <w:rFonts w:ascii="Times New Roman" w:hAnsi="Times New Roman" w:cs="Times New Roman"/>
                          <w:b/>
                          <w:bCs/>
                          <w:color w:val="000000" w:themeColor="text1"/>
                          <w:sz w:val="28"/>
                          <w:szCs w:val="28"/>
                        </w:rPr>
                      </w:pPr>
                      <w:r w:rsidRPr="00D74A6F">
                        <w:rPr>
                          <w:rFonts w:ascii="Times New Roman" w:hAnsi="Times New Roman" w:cs="Times New Roman"/>
                          <w:b/>
                          <w:bCs/>
                          <w:color w:val="000000" w:themeColor="text1"/>
                          <w:sz w:val="28"/>
                          <w:szCs w:val="28"/>
                        </w:rPr>
                        <w:t>Reduced Footfall</w:t>
                      </w:r>
                    </w:p>
                  </w:txbxContent>
                </v:textbox>
                <w10:wrap anchorx="margin"/>
              </v:rect>
            </w:pict>
          </mc:Fallback>
        </mc:AlternateContent>
      </w:r>
      <w:r w:rsidR="00D37BE6">
        <w:rPr>
          <w:rFonts w:ascii="Times New Roman" w:eastAsia="Times New Roman" w:hAnsi="Times New Roman" w:cs="Times New Roman"/>
          <w:noProof/>
          <w:sz w:val="24"/>
          <w:szCs w:val="24"/>
        </w:rPr>
        <mc:AlternateContent>
          <mc:Choice Requires="wps">
            <w:drawing>
              <wp:anchor distT="0" distB="0" distL="114300" distR="114300" simplePos="0" relativeHeight="251658262" behindDoc="1" locked="0" layoutInCell="1" allowOverlap="1" wp14:anchorId="31AC7277" wp14:editId="61E5C424">
                <wp:simplePos x="0" y="0"/>
                <wp:positionH relativeFrom="column">
                  <wp:posOffset>3292407</wp:posOffset>
                </wp:positionH>
                <wp:positionV relativeFrom="paragraph">
                  <wp:posOffset>121177</wp:posOffset>
                </wp:positionV>
                <wp:extent cx="2825750" cy="3634092"/>
                <wp:effectExtent l="247650" t="247650" r="241300" b="290830"/>
                <wp:wrapNone/>
                <wp:docPr id="10" name="Rectangle: Rounded Corners 10"/>
                <wp:cNvGraphicFramePr/>
                <a:graphic xmlns:a="http://schemas.openxmlformats.org/drawingml/2006/main">
                  <a:graphicData uri="http://schemas.microsoft.com/office/word/2010/wordprocessingShape">
                    <wps:wsp>
                      <wps:cNvSpPr/>
                      <wps:spPr>
                        <a:xfrm>
                          <a:off x="0" y="0"/>
                          <a:ext cx="2825750" cy="3634092"/>
                        </a:xfrm>
                        <a:prstGeom prst="roundRect">
                          <a:avLst/>
                        </a:prstGeom>
                        <a:solidFill>
                          <a:srgbClr val="4D4D4D"/>
                        </a:solidFill>
                        <a:ln>
                          <a:noFill/>
                        </a:ln>
                        <a:effectLst>
                          <a:glow rad="228600">
                            <a:schemeClr val="tx1">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6B713C02" id="Rectangle: Rounded Corners 10" o:spid="_x0000_s1026" style="position:absolute;margin-left:259.25pt;margin-top:9.55pt;width:222.5pt;height:286.15pt;z-index:-25165821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brNJkAMAAMkHAAAOAAAAZHJzL2Uyb0RvYy54bWysVdtu4zYQfS+w/0DovbEt27kYcRZBAhcF&#10;0t3AySLPNEVdAIrUDulL+vU9Q8qKs5sFiqI2IJHi8MzMmTPk9edDa8ROk2+cXWaTs3EmtFWuaGy1&#10;zL49r36/zIQP0hbSOKuX2av22eebT79d77uFzl3tTKFJAMT6xb5bZnUI3WI08qrWrfRnrtMWi6Wj&#10;VgZMqRoVJPdAb80oH4/PR3tHRUdOae/x9T4tZjcRvyy1Cl/L0usgzDJDbCE+KT43/BzdXMtFRbKr&#10;G9WHIf9DFK1sLJwOUPcySLGl5ieotlHkvCvDmXLtyJVlo3TMAdlMxj9k81TLTsdcQI7vBpr8/wer&#10;vuweSTQFagd6rGxRozVYk7YyeiHWbmsLXYg7RxZFFjACY/vOL7DxqXukfuYx5PQPJbX8RmLiEFl+&#10;HVjWhyAUPuaX+fxiDm8Ka9Pz6Wx8lTPq6G17Rz78oV0reLDMiKPgqCLFcvfgQ7I/2rFL70xTrBpj&#10;4oSqzZ0hsZOo++ye/72Ld2bGsrF1vC0hpi86KgdueLkybi9IgqI8vzwfj2MQUaB6cBEOkxSb6WrZ&#10;ex3jd3TKcmbrmCUDMrDbBk1PdbEXG7OlNXuYjC+umJqi4bwn+QUgMIFg5zPGw0yaCp2mAqU4ThON&#10;FkefA3r0+S4jr7TV04JjUKg4yZ5nR6F2fTOsyNnENzl0j0Q4cI4mjm/Su76uqFrCYDTTVHVYN5Wg&#10;Bu3PMu+j/5dIx/0x5JMofTcthEJAbksvKOhsxiRx9f+S4LDhKuOACNwscrHRO22exX6ZnU/nTFk9&#10;jJKeJIV7rRwXB9En2FgcqOiUz1X89TU8tUPSHBLC5FZI4o+j8Gp0JMKudYm2YrmnOh0VkMQhFUoQ&#10;kmZ8LQudPiPaX2jGMCAjl5DqgN0DfIydBN3b89akgWHzh0I+BpY2DzuiZxA1bG4b63oFvvdukFXv&#10;OdkfSUrUMEsbV7zi0IGuopZ8p1YNSvkgfXiUhOMXJcOVEr7iUaJXlpnrRyilo78/+s72OBWxmok9&#10;jnOo7/tWkoZk/7Q4L68msxlgQ5zM5hc5JnS6sjldsdv2zkFTE1xenYpDtg/mOCzJtS+4eW7ZK5ak&#10;VfCd2rKf3IV0zeDuUvr2NprhzO9keLBPnWJwZpUV+Xx4kdT1TRhwTn5xx6NfLn447pIt77Tudhtc&#10;2cSz8I3Xnm/cF7GL+nbmC+l0Hq3ebuCbfwAAAP//AwBQSwMEFAAGAAgAAAAhAIomcALfAAAACgEA&#10;AA8AAABkcnMvZG93bnJldi54bWxMj8tOwzAQRfdI/IM1SGwQdVJolKRxqioCiR2isOnOjadxhB8h&#10;dtP07xlWdDlzru6cqTazNWzCMfTeCUgXCTB0rVe96wR8fb4+5sBClE5J4x0KuGCATX17U8lS+bP7&#10;wGkXO0YlLpRSgI5xKDkPrUYrw8IP6Igd/WhlpHHsuBrlmcqt4cskybiVvaMLWg7YaGy/dycroHmz&#10;Pw95877NcKkvL5PZ9+m4F+L+bt6ugUWc438Y/vRJHWpyOviTU4EZAas0X1GUQJECo0CRPdHiQKRI&#10;n4HXFb9+of4FAAD//wMAUEsBAi0AFAAGAAgAAAAhALaDOJL+AAAA4QEAABMAAAAAAAAAAAAAAAAA&#10;AAAAAFtDb250ZW50X1R5cGVzXS54bWxQSwECLQAUAAYACAAAACEAOP0h/9YAAACUAQAACwAAAAAA&#10;AAAAAAAAAAAvAQAAX3JlbHMvLnJlbHNQSwECLQAUAAYACAAAACEA8G6zSZADAADJBwAADgAAAAAA&#10;AAAAAAAAAAAuAgAAZHJzL2Uyb0RvYy54bWxQSwECLQAUAAYACAAAACEAiiZwAt8AAAAKAQAADwAA&#10;AAAAAAAAAAAAAADqBQAAZHJzL2Rvd25yZXYueG1sUEsFBgAAAAAEAAQA8wAAAPYGAAAAAA==&#10;" fillcolor="#4d4d4d" stroked="f" strokeweight="1pt">
                <v:stroke joinstyle="miter"/>
                <v:shadow on="t" color="black" offset="0,1pt"/>
              </v:roundrect>
            </w:pict>
          </mc:Fallback>
        </mc:AlternateContent>
      </w:r>
    </w:p>
    <w:p w14:paraId="609E53D5" w14:textId="01794F4F" w:rsidR="00896952" w:rsidRDefault="009694AF" w:rsidP="00030AC3">
      <w:pPr>
        <w:spacing w:line="276" w:lineRule="auto"/>
        <w:ind w:left="1440" w:hanging="720"/>
        <w:jc w:val="both"/>
        <w:rPr>
          <w:rFonts w:ascii="Times New Roman" w:eastAsia="Times New Roman" w:hAnsi="Times New Roman" w:cs="Times New Roman"/>
          <w:noProof/>
          <w:sz w:val="24"/>
          <w:szCs w:val="24"/>
        </w:rPr>
      </w:pPr>
      <w:r w:rsidRPr="1FE8AC27">
        <w:rPr>
          <w:rFonts w:ascii="Times New Roman" w:eastAsia="Times New Roman" w:hAnsi="Times New Roman" w:cs="Times New Roman"/>
          <w:sz w:val="28"/>
          <w:szCs w:val="28"/>
        </w:rPr>
        <w:t xml:space="preserve">  </w:t>
      </w:r>
    </w:p>
    <w:p w14:paraId="23745814" w14:textId="25E4414D" w:rsidR="00D528A9" w:rsidRDefault="00085682" w:rsidP="00A04A7B">
      <w:pPr>
        <w:spacing w:line="276" w:lineRule="auto"/>
        <w:ind w:left="1440" w:hanging="720"/>
        <w:jc w:val="both"/>
        <w:rPr>
          <w:rFonts w:ascii="Times New Roman" w:eastAsia="Times New Roman" w:hAnsi="Times New Roman" w:cs="Times New Roman"/>
          <w:noProof/>
          <w:sz w:val="24"/>
          <w:szCs w:val="24"/>
        </w:rPr>
      </w:pPr>
      <w:r w:rsidRPr="00355FEC">
        <w:rPr>
          <w:rFonts w:ascii="Times New Roman" w:eastAsia="Times New Roman" w:hAnsi="Times New Roman" w:cs="Times New Roman"/>
          <w:noProof/>
          <w:sz w:val="28"/>
          <w:szCs w:val="28"/>
        </w:rPr>
        <mc:AlternateContent>
          <mc:Choice Requires="wps">
            <w:drawing>
              <wp:anchor distT="45720" distB="45720" distL="114300" distR="114300" simplePos="0" relativeHeight="251658263" behindDoc="0" locked="0" layoutInCell="1" allowOverlap="1" wp14:anchorId="1F9BF49E" wp14:editId="7B105423">
                <wp:simplePos x="0" y="0"/>
                <wp:positionH relativeFrom="page">
                  <wp:posOffset>4385492</wp:posOffset>
                </wp:positionH>
                <wp:positionV relativeFrom="paragraph">
                  <wp:posOffset>42272</wp:posOffset>
                </wp:positionV>
                <wp:extent cx="3242945" cy="2791460"/>
                <wp:effectExtent l="0" t="0" r="14605" b="27940"/>
                <wp:wrapSquare wrapText="bothSides"/>
                <wp:docPr id="11"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242945" cy="2791460"/>
                        </a:xfrm>
                        <a:prstGeom prst="rect">
                          <a:avLst/>
                        </a:prstGeom>
                        <a:solidFill>
                          <a:schemeClr val="tx1"/>
                        </a:solidFill>
                        <a:ln w="9525">
                          <a:solidFill>
                            <a:srgbClr val="000000"/>
                          </a:solidFill>
                          <a:miter lim="800000"/>
                          <a:headEnd/>
                          <a:tailEnd/>
                        </a:ln>
                      </wps:spPr>
                      <wps:txbx>
                        <w:txbxContent>
                          <w:p w14:paraId="6F84B8E1" w14:textId="10DCF98D" w:rsidR="000A4F0F" w:rsidRDefault="000A4F0F" w:rsidP="00355FEC">
                            <w:pPr>
                              <w:rPr>
                                <w:rFonts w:ascii="Times New Roman" w:eastAsia="Times New Roman" w:hAnsi="Times New Roman" w:cs="Times New Roman"/>
                                <w:color w:val="FFFFFF" w:themeColor="background1"/>
                                <w:sz w:val="24"/>
                                <w:szCs w:val="24"/>
                              </w:rPr>
                            </w:pPr>
                            <w:r w:rsidRPr="002F76DC">
                              <w:rPr>
                                <w:rFonts w:ascii="Times New Roman" w:eastAsia="Times New Roman" w:hAnsi="Times New Roman" w:cs="Times New Roman"/>
                                <w:color w:val="FFFFFF" w:themeColor="background1"/>
                                <w:sz w:val="24"/>
                                <w:szCs w:val="24"/>
                              </w:rPr>
                              <w:t>Across the world mercantile are enduring. Shops are either being closed on administration command or being closed by the trader to ensure employees and citizens are safe. The shops that remain open are being hit by the vehemently reduced footfall as the larger part of the open endeavor sustain a tactical separation from superfluous public contact. The impacts of this on income have the possibility to be lethal. Vanished deals are harming as it is, but after you assess in proceeded expenses for stores like lease, salaries, and stock, it could be a perilous circumstance. (2</w:t>
                            </w:r>
                            <w:r w:rsidR="00CA0ECF">
                              <w:rPr>
                                <w:rFonts w:ascii="Times New Roman" w:eastAsia="Times New Roman" w:hAnsi="Times New Roman" w:cs="Times New Roman"/>
                                <w:color w:val="FFFFFF" w:themeColor="background1"/>
                                <w:sz w:val="24"/>
                                <w:szCs w:val="24"/>
                              </w:rPr>
                              <w:t>).</w:t>
                            </w:r>
                          </w:p>
                          <w:p w14:paraId="51444753" w14:textId="43712D32" w:rsidR="00CA0ECF" w:rsidRDefault="00CA0ECF" w:rsidP="00355FEC">
                            <w:pPr>
                              <w:rPr>
                                <w:rFonts w:ascii="Times New Roman" w:eastAsia="Times New Roman" w:hAnsi="Times New Roman" w:cs="Times New Roman"/>
                                <w:color w:val="FFFFFF" w:themeColor="background1"/>
                                <w:sz w:val="24"/>
                                <w:szCs w:val="24"/>
                              </w:rPr>
                            </w:pPr>
                          </w:p>
                          <w:p w14:paraId="67DFA7A3" w14:textId="0A2EF534" w:rsidR="00CA0ECF" w:rsidRDefault="00CA0ECF" w:rsidP="00355FEC">
                            <w:pPr>
                              <w:rPr>
                                <w:rFonts w:ascii="Times New Roman" w:eastAsia="Times New Roman" w:hAnsi="Times New Roman" w:cs="Times New Roman"/>
                                <w:color w:val="FFFFFF" w:themeColor="background1"/>
                                <w:sz w:val="24"/>
                                <w:szCs w:val="24"/>
                              </w:rPr>
                            </w:pPr>
                          </w:p>
                          <w:p w14:paraId="46818F53" w14:textId="73644F45" w:rsidR="00CA0ECF" w:rsidRDefault="00CA0ECF" w:rsidP="00355FEC">
                            <w:pPr>
                              <w:rPr>
                                <w:rFonts w:ascii="Times New Roman" w:eastAsia="Times New Roman" w:hAnsi="Times New Roman" w:cs="Times New Roman"/>
                                <w:color w:val="FFFFFF" w:themeColor="background1"/>
                                <w:sz w:val="24"/>
                                <w:szCs w:val="24"/>
                              </w:rPr>
                            </w:pPr>
                          </w:p>
                          <w:p w14:paraId="6A420E63" w14:textId="032EE3C7" w:rsidR="00CA0ECF" w:rsidRDefault="00CA0ECF" w:rsidP="00355FEC">
                            <w:pPr>
                              <w:rPr>
                                <w:rFonts w:ascii="Times New Roman" w:eastAsia="Times New Roman" w:hAnsi="Times New Roman" w:cs="Times New Roman"/>
                                <w:color w:val="FFFFFF" w:themeColor="background1"/>
                                <w:sz w:val="24"/>
                                <w:szCs w:val="24"/>
                              </w:rPr>
                            </w:pPr>
                          </w:p>
                          <w:p w14:paraId="38E50DC7" w14:textId="464E65E2" w:rsidR="00CA0ECF" w:rsidRDefault="00CA0ECF" w:rsidP="00355FEC">
                            <w:pPr>
                              <w:rPr>
                                <w:rFonts w:ascii="Times New Roman" w:eastAsia="Times New Roman" w:hAnsi="Times New Roman" w:cs="Times New Roman"/>
                                <w:color w:val="FFFFFF" w:themeColor="background1"/>
                                <w:sz w:val="24"/>
                                <w:szCs w:val="24"/>
                              </w:rPr>
                            </w:pPr>
                          </w:p>
                          <w:p w14:paraId="48A770BC" w14:textId="5A9CA9C5" w:rsidR="00CA0ECF" w:rsidRDefault="00CA0ECF" w:rsidP="00355FEC">
                            <w:pPr>
                              <w:rPr>
                                <w:rFonts w:ascii="Times New Roman" w:eastAsia="Times New Roman" w:hAnsi="Times New Roman" w:cs="Times New Roman"/>
                                <w:color w:val="FFFFFF" w:themeColor="background1"/>
                                <w:sz w:val="24"/>
                                <w:szCs w:val="24"/>
                              </w:rPr>
                            </w:pPr>
                          </w:p>
                          <w:p w14:paraId="4729E3BA" w14:textId="2D122565" w:rsidR="00CA0ECF" w:rsidRDefault="00CA0ECF" w:rsidP="00355FEC">
                            <w:pPr>
                              <w:rPr>
                                <w:rFonts w:ascii="Times New Roman" w:eastAsia="Times New Roman" w:hAnsi="Times New Roman" w:cs="Times New Roman"/>
                                <w:color w:val="FFFFFF" w:themeColor="background1"/>
                                <w:sz w:val="24"/>
                                <w:szCs w:val="24"/>
                              </w:rPr>
                            </w:pPr>
                          </w:p>
                          <w:p w14:paraId="2C3170D4" w14:textId="7FC24662" w:rsidR="00CA0ECF" w:rsidRDefault="00CA0ECF" w:rsidP="00355FEC">
                            <w:pPr>
                              <w:rPr>
                                <w:rFonts w:ascii="Times New Roman" w:eastAsia="Times New Roman" w:hAnsi="Times New Roman" w:cs="Times New Roman"/>
                                <w:color w:val="FFFFFF" w:themeColor="background1"/>
                                <w:sz w:val="24"/>
                                <w:szCs w:val="24"/>
                              </w:rPr>
                            </w:pPr>
                          </w:p>
                          <w:p w14:paraId="5B1327D8" w14:textId="08EC6842" w:rsidR="00CA0ECF" w:rsidRDefault="00CA0ECF" w:rsidP="00355FEC">
                            <w:pPr>
                              <w:rPr>
                                <w:rFonts w:ascii="Times New Roman" w:eastAsia="Times New Roman" w:hAnsi="Times New Roman" w:cs="Times New Roman"/>
                                <w:color w:val="FFFFFF" w:themeColor="background1"/>
                                <w:sz w:val="24"/>
                                <w:szCs w:val="24"/>
                              </w:rPr>
                            </w:pPr>
                          </w:p>
                          <w:p w14:paraId="706856D5" w14:textId="6DD825AF" w:rsidR="00CA0ECF" w:rsidRDefault="00CA0ECF" w:rsidP="00355FEC">
                            <w:pPr>
                              <w:rPr>
                                <w:rFonts w:ascii="Times New Roman" w:eastAsia="Times New Roman" w:hAnsi="Times New Roman" w:cs="Times New Roman"/>
                                <w:color w:val="FFFFFF" w:themeColor="background1"/>
                                <w:sz w:val="24"/>
                                <w:szCs w:val="24"/>
                              </w:rPr>
                            </w:pPr>
                          </w:p>
                          <w:p w14:paraId="182A919A" w14:textId="3420917F" w:rsidR="00CA0ECF" w:rsidRDefault="00CA0ECF" w:rsidP="00355FEC">
                            <w:pPr>
                              <w:rPr>
                                <w:rFonts w:ascii="Times New Roman" w:eastAsia="Times New Roman" w:hAnsi="Times New Roman" w:cs="Times New Roman"/>
                                <w:color w:val="FFFFFF" w:themeColor="background1"/>
                                <w:sz w:val="24"/>
                                <w:szCs w:val="24"/>
                              </w:rPr>
                            </w:pPr>
                          </w:p>
                          <w:p w14:paraId="607A72BA" w14:textId="54902F3F" w:rsidR="00CA0ECF" w:rsidRDefault="00CA0ECF" w:rsidP="00355FEC">
                            <w:pPr>
                              <w:rPr>
                                <w:rFonts w:ascii="Times New Roman" w:eastAsia="Times New Roman" w:hAnsi="Times New Roman" w:cs="Times New Roman"/>
                                <w:color w:val="FFFFFF" w:themeColor="background1"/>
                                <w:sz w:val="24"/>
                                <w:szCs w:val="24"/>
                              </w:rPr>
                            </w:pPr>
                          </w:p>
                          <w:p w14:paraId="3A717062" w14:textId="2CF13A0B" w:rsidR="00CA0ECF" w:rsidRDefault="00CA0ECF" w:rsidP="00355FEC">
                            <w:pPr>
                              <w:rPr>
                                <w:rFonts w:ascii="Times New Roman" w:eastAsia="Times New Roman" w:hAnsi="Times New Roman" w:cs="Times New Roman"/>
                                <w:color w:val="FFFFFF" w:themeColor="background1"/>
                                <w:sz w:val="24"/>
                                <w:szCs w:val="24"/>
                              </w:rPr>
                            </w:pPr>
                          </w:p>
                          <w:p w14:paraId="3D4C74B0" w14:textId="392562B9" w:rsidR="00CA0ECF" w:rsidRDefault="00CA0ECF" w:rsidP="00355FEC">
                            <w:pPr>
                              <w:rPr>
                                <w:rFonts w:ascii="Times New Roman" w:eastAsia="Times New Roman" w:hAnsi="Times New Roman" w:cs="Times New Roman"/>
                                <w:color w:val="FFFFFF" w:themeColor="background1"/>
                                <w:sz w:val="24"/>
                                <w:szCs w:val="24"/>
                              </w:rPr>
                            </w:pPr>
                          </w:p>
                          <w:p w14:paraId="6A49246D" w14:textId="130765E8" w:rsidR="00CA0ECF" w:rsidRDefault="00CA0ECF" w:rsidP="00355FEC">
                            <w:pPr>
                              <w:rPr>
                                <w:rFonts w:ascii="Times New Roman" w:eastAsia="Times New Roman" w:hAnsi="Times New Roman" w:cs="Times New Roman"/>
                                <w:color w:val="FFFFFF" w:themeColor="background1"/>
                                <w:sz w:val="24"/>
                                <w:szCs w:val="24"/>
                              </w:rPr>
                            </w:pPr>
                          </w:p>
                          <w:p w14:paraId="1DDD35DF" w14:textId="4A687584" w:rsidR="00CA0ECF" w:rsidRDefault="00CA0ECF" w:rsidP="00355FEC">
                            <w:pPr>
                              <w:rPr>
                                <w:rFonts w:ascii="Times New Roman" w:eastAsia="Times New Roman" w:hAnsi="Times New Roman" w:cs="Times New Roman"/>
                                <w:color w:val="FFFFFF" w:themeColor="background1"/>
                                <w:sz w:val="24"/>
                                <w:szCs w:val="24"/>
                              </w:rPr>
                            </w:pPr>
                          </w:p>
                          <w:p w14:paraId="24712A10" w14:textId="24676AE0" w:rsidR="00CA0ECF" w:rsidRDefault="00CA0ECF" w:rsidP="00355FEC">
                            <w:pPr>
                              <w:rPr>
                                <w:rFonts w:ascii="Times New Roman" w:eastAsia="Times New Roman" w:hAnsi="Times New Roman" w:cs="Times New Roman"/>
                                <w:color w:val="FFFFFF" w:themeColor="background1"/>
                                <w:sz w:val="24"/>
                                <w:szCs w:val="24"/>
                              </w:rPr>
                            </w:pPr>
                          </w:p>
                          <w:p w14:paraId="2E7BDCA8" w14:textId="60CCE53B" w:rsidR="00CA0ECF" w:rsidRDefault="00CA0ECF" w:rsidP="00355FEC">
                            <w:pPr>
                              <w:rPr>
                                <w:rFonts w:ascii="Times New Roman" w:eastAsia="Times New Roman" w:hAnsi="Times New Roman" w:cs="Times New Roman"/>
                                <w:color w:val="FFFFFF" w:themeColor="background1"/>
                                <w:sz w:val="24"/>
                                <w:szCs w:val="24"/>
                              </w:rPr>
                            </w:pPr>
                          </w:p>
                          <w:p w14:paraId="2F82FE39" w14:textId="4F5F98DD" w:rsidR="00CA0ECF" w:rsidRDefault="00CA0ECF" w:rsidP="00355FEC">
                            <w:pPr>
                              <w:rPr>
                                <w:rFonts w:ascii="Times New Roman" w:eastAsia="Times New Roman" w:hAnsi="Times New Roman" w:cs="Times New Roman"/>
                                <w:color w:val="FFFFFF" w:themeColor="background1"/>
                                <w:sz w:val="24"/>
                                <w:szCs w:val="24"/>
                              </w:rPr>
                            </w:pPr>
                          </w:p>
                          <w:p w14:paraId="21782D0E" w14:textId="1A65329A" w:rsidR="00CA0ECF" w:rsidRDefault="00CA0ECF" w:rsidP="00355FEC">
                            <w:pPr>
                              <w:rPr>
                                <w:rFonts w:ascii="Times New Roman" w:eastAsia="Times New Roman" w:hAnsi="Times New Roman" w:cs="Times New Roman"/>
                                <w:color w:val="FFFFFF" w:themeColor="background1"/>
                                <w:sz w:val="24"/>
                                <w:szCs w:val="24"/>
                              </w:rPr>
                            </w:pPr>
                          </w:p>
                          <w:p w14:paraId="3753007C" w14:textId="064653EA" w:rsidR="00CA0ECF" w:rsidRDefault="00CA0ECF" w:rsidP="00355FEC">
                            <w:pPr>
                              <w:rPr>
                                <w:rFonts w:ascii="Times New Roman" w:eastAsia="Times New Roman" w:hAnsi="Times New Roman" w:cs="Times New Roman"/>
                                <w:color w:val="FFFFFF" w:themeColor="background1"/>
                                <w:sz w:val="24"/>
                                <w:szCs w:val="24"/>
                              </w:rPr>
                            </w:pPr>
                          </w:p>
                          <w:p w14:paraId="530DFAB1" w14:textId="5A574B77" w:rsidR="00CA0ECF" w:rsidRDefault="00CA0ECF" w:rsidP="00355FEC">
                            <w:pPr>
                              <w:rPr>
                                <w:rFonts w:ascii="Times New Roman" w:eastAsia="Times New Roman" w:hAnsi="Times New Roman" w:cs="Times New Roman"/>
                                <w:color w:val="FFFFFF" w:themeColor="background1"/>
                                <w:sz w:val="24"/>
                                <w:szCs w:val="24"/>
                              </w:rPr>
                            </w:pPr>
                          </w:p>
                          <w:p w14:paraId="61F6F509" w14:textId="5A234E2F" w:rsidR="00CA0ECF" w:rsidRDefault="00CA0ECF" w:rsidP="00355FEC">
                            <w:pPr>
                              <w:rPr>
                                <w:rFonts w:ascii="Times New Roman" w:eastAsia="Times New Roman" w:hAnsi="Times New Roman" w:cs="Times New Roman"/>
                                <w:color w:val="FFFFFF" w:themeColor="background1"/>
                                <w:sz w:val="24"/>
                                <w:szCs w:val="24"/>
                              </w:rPr>
                            </w:pPr>
                          </w:p>
                          <w:p w14:paraId="177B3AD7" w14:textId="6D8D14CE" w:rsidR="00CA0ECF" w:rsidRDefault="00CA0ECF" w:rsidP="00355FEC">
                            <w:pPr>
                              <w:rPr>
                                <w:rFonts w:ascii="Times New Roman" w:eastAsia="Times New Roman" w:hAnsi="Times New Roman" w:cs="Times New Roman"/>
                                <w:color w:val="FFFFFF" w:themeColor="background1"/>
                                <w:sz w:val="24"/>
                                <w:szCs w:val="24"/>
                              </w:rPr>
                            </w:pPr>
                          </w:p>
                          <w:p w14:paraId="1C42B65F" w14:textId="653D5BCA" w:rsidR="00CA0ECF" w:rsidRPr="002F76DC" w:rsidRDefault="00CA0ECF" w:rsidP="00355FEC">
                            <w:pPr>
                              <w:rPr>
                                <w:rFonts w:ascii="Times New Roman" w:eastAsia="Times New Roman" w:hAnsi="Times New Roman" w:cs="Times New Roman"/>
                                <w:color w:val="FFFFFF" w:themeColor="background1"/>
                                <w:sz w:val="24"/>
                                <w:szCs w:val="24"/>
                              </w:rPr>
                            </w:pPr>
                            <w:r>
                              <w:rPr>
                                <w:rFonts w:ascii="Times New Roman" w:eastAsia="Times New Roman" w:hAnsi="Times New Roman" w:cs="Times New Roman"/>
                                <w:color w:val="FFFFFF" w:themeColor="background1"/>
                                <w:sz w:val="24"/>
                                <w:szCs w:val="24"/>
                              </w:rPr>
                              <w:t>))</w:t>
                            </w:r>
                          </w:p>
                          <w:p w14:paraId="65224816" w14:textId="77777777" w:rsidR="000A4F0F" w:rsidRDefault="000A4F0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F9BF49E" id="_x0000_s1034" type="#_x0000_t202" style="position:absolute;left:0;text-align:left;margin-left:345.3pt;margin-top:3.35pt;width:255.35pt;height:219.8pt;z-index:251658263;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lhGhKwIAAEwEAAAOAAAAZHJzL2Uyb0RvYy54bWysVNuO2jAQfa/Uf7D8XgIp7EJEWG3ZblVp&#10;e5F2+wGD4xCrtie1DQn9+o4doJS+Vc2D5fGMj2fOmcnyrjea7aXzCm3JJ6MxZ9IKrJTdlvzby+Ob&#10;OWc+gK1Ao5UlP0jP71avXy27tpA5Nqgr6RiBWF90bcmbENoiy7xopAE/wlZactboDAQy3TarHHSE&#10;bnSWj8c3WYeuah0K6T2dPgxOvkr4dS1F+FLXXgamS065hbS6tG7imq2WUGwdtI0SxzTgH7IwoCw9&#10;eoZ6gABs59RfUEYJhx7rMBJoMqxrJWSqgaqZjK+qeW6glakWIse3Z5r8/4MVn/dfHVMVaTfhzIIh&#10;jV5kH9g77Fke6elaX1DUc0txoadjCk2l+vYJxXfPLK4bsFt57xx2jYSK0pvEm9nF1QHHR5BN9wkr&#10;egZ2ARNQXzsTuSM2GKGTTIezNDEVQYdv82m+mM44E+TLbxeT6U0SL4PidL11PnyQaFjclNyR9gke&#10;9k8+xHSgOIXE1zxqVT0qrZMR+02utWN7oE4J/VDAVZS2rCv5YpbPBgL+QHDbzfn+OH2JgysIowL1&#10;u1am5PNzEBSRtve2St0YQOlhTxlre+QxUjeQGPpNnxSbn+TZYHUgYh0O7U3jSJsG3U/OOmrtkvsf&#10;O3CSM/3RkjhE3jTOQjKms9ucDHfp2Vx6wAqCIk44G7brkOYn0mbxnkSsVaI3qj1kckyZWjaxfhyv&#10;OBOXdor6/RNY/QIAAP//AwBQSwMEFAAGAAgAAAAhAP8U7UvfAAAACgEAAA8AAABkcnMvZG93bnJl&#10;di54bWxMj8FOwzAQRO9I/IO1SFwQtZOUtA1xqqpShcSN0g/Yxm4SsNdR7Lbm73FPcJvVjGbe1uto&#10;DbvoyQ+OJGQzAUxT69RAnYTD5+55CcwHJIXGkZbwoz2sm/u7GivlrvShL/vQsVRCvkIJfQhjxblv&#10;e23Rz9yoKXknN1kM6Zw6ria8pnJreC5EyS0OlBZ6HPW21+33/mwlnL62bvmUv8fDSzbuIpo3ZzeF&#10;lI8PcfMKLOgY/sJww0/o0CSmozuT8sxIKFeiTNEkFsBufi6yAthRwnxeFsCbmv9/ofkFAAD//wMA&#10;UEsBAi0AFAAGAAgAAAAhALaDOJL+AAAA4QEAABMAAAAAAAAAAAAAAAAAAAAAAFtDb250ZW50X1R5&#10;cGVzXS54bWxQSwECLQAUAAYACAAAACEAOP0h/9YAAACUAQAACwAAAAAAAAAAAAAAAAAvAQAAX3Jl&#10;bHMvLnJlbHNQSwECLQAUAAYACAAAACEA55YRoSsCAABMBAAADgAAAAAAAAAAAAAAAAAuAgAAZHJz&#10;L2Uyb0RvYy54bWxQSwECLQAUAAYACAAAACEA/xTtS98AAAAKAQAADwAAAAAAAAAAAAAAAACFBAAA&#10;ZHJzL2Rvd25yZXYueG1sUEsFBgAAAAAEAAQA8wAAAJEFAAAAAA==&#10;" fillcolor="black [3213]">
                <v:textbox>
                  <w:txbxContent>
                    <w:p w14:paraId="6F84B8E1" w14:textId="10DCF98D" w:rsidR="000A4F0F" w:rsidRDefault="000A4F0F" w:rsidP="00355FEC">
                      <w:pPr>
                        <w:rPr>
                          <w:rFonts w:ascii="Times New Roman" w:eastAsia="Times New Roman" w:hAnsi="Times New Roman" w:cs="Times New Roman"/>
                          <w:color w:val="FFFFFF" w:themeColor="background1"/>
                          <w:sz w:val="24"/>
                          <w:szCs w:val="24"/>
                        </w:rPr>
                      </w:pPr>
                      <w:r w:rsidRPr="002F76DC">
                        <w:rPr>
                          <w:rFonts w:ascii="Times New Roman" w:eastAsia="Times New Roman" w:hAnsi="Times New Roman" w:cs="Times New Roman"/>
                          <w:color w:val="FFFFFF" w:themeColor="background1"/>
                          <w:sz w:val="24"/>
                          <w:szCs w:val="24"/>
                        </w:rPr>
                        <w:t>Across the world mercantile are enduring. Shops are either being closed on administration command or being closed by the trader to ensure employees and citizens are safe. The shops that remain open are being hit by the vehemently reduced footfall as the larger part of the open endeavor sustain a tactical separation from superfluous public contact. The impacts of this on income have the possibility to be lethal. Vanished deals are harming as it is, but after you assess in proceeded expenses for stores like lease, salaries, and stock, it could be a perilous circumstance. (2</w:t>
                      </w:r>
                      <w:r w:rsidR="00CA0ECF">
                        <w:rPr>
                          <w:rFonts w:ascii="Times New Roman" w:eastAsia="Times New Roman" w:hAnsi="Times New Roman" w:cs="Times New Roman"/>
                          <w:color w:val="FFFFFF" w:themeColor="background1"/>
                          <w:sz w:val="24"/>
                          <w:szCs w:val="24"/>
                        </w:rPr>
                        <w:t>).</w:t>
                      </w:r>
                    </w:p>
                    <w:p w14:paraId="51444753" w14:textId="43712D32" w:rsidR="00CA0ECF" w:rsidRDefault="00CA0ECF" w:rsidP="00355FEC">
                      <w:pPr>
                        <w:rPr>
                          <w:rFonts w:ascii="Times New Roman" w:eastAsia="Times New Roman" w:hAnsi="Times New Roman" w:cs="Times New Roman"/>
                          <w:color w:val="FFFFFF" w:themeColor="background1"/>
                          <w:sz w:val="24"/>
                          <w:szCs w:val="24"/>
                        </w:rPr>
                      </w:pPr>
                    </w:p>
                    <w:p w14:paraId="67DFA7A3" w14:textId="0A2EF534" w:rsidR="00CA0ECF" w:rsidRDefault="00CA0ECF" w:rsidP="00355FEC">
                      <w:pPr>
                        <w:rPr>
                          <w:rFonts w:ascii="Times New Roman" w:eastAsia="Times New Roman" w:hAnsi="Times New Roman" w:cs="Times New Roman"/>
                          <w:color w:val="FFFFFF" w:themeColor="background1"/>
                          <w:sz w:val="24"/>
                          <w:szCs w:val="24"/>
                        </w:rPr>
                      </w:pPr>
                    </w:p>
                    <w:p w14:paraId="46818F53" w14:textId="73644F45" w:rsidR="00CA0ECF" w:rsidRDefault="00CA0ECF" w:rsidP="00355FEC">
                      <w:pPr>
                        <w:rPr>
                          <w:rFonts w:ascii="Times New Roman" w:eastAsia="Times New Roman" w:hAnsi="Times New Roman" w:cs="Times New Roman"/>
                          <w:color w:val="FFFFFF" w:themeColor="background1"/>
                          <w:sz w:val="24"/>
                          <w:szCs w:val="24"/>
                        </w:rPr>
                      </w:pPr>
                    </w:p>
                    <w:p w14:paraId="6A420E63" w14:textId="032EE3C7" w:rsidR="00CA0ECF" w:rsidRDefault="00CA0ECF" w:rsidP="00355FEC">
                      <w:pPr>
                        <w:rPr>
                          <w:rFonts w:ascii="Times New Roman" w:eastAsia="Times New Roman" w:hAnsi="Times New Roman" w:cs="Times New Roman"/>
                          <w:color w:val="FFFFFF" w:themeColor="background1"/>
                          <w:sz w:val="24"/>
                          <w:szCs w:val="24"/>
                        </w:rPr>
                      </w:pPr>
                    </w:p>
                    <w:p w14:paraId="38E50DC7" w14:textId="464E65E2" w:rsidR="00CA0ECF" w:rsidRDefault="00CA0ECF" w:rsidP="00355FEC">
                      <w:pPr>
                        <w:rPr>
                          <w:rFonts w:ascii="Times New Roman" w:eastAsia="Times New Roman" w:hAnsi="Times New Roman" w:cs="Times New Roman"/>
                          <w:color w:val="FFFFFF" w:themeColor="background1"/>
                          <w:sz w:val="24"/>
                          <w:szCs w:val="24"/>
                        </w:rPr>
                      </w:pPr>
                    </w:p>
                    <w:p w14:paraId="48A770BC" w14:textId="5A9CA9C5" w:rsidR="00CA0ECF" w:rsidRDefault="00CA0ECF" w:rsidP="00355FEC">
                      <w:pPr>
                        <w:rPr>
                          <w:rFonts w:ascii="Times New Roman" w:eastAsia="Times New Roman" w:hAnsi="Times New Roman" w:cs="Times New Roman"/>
                          <w:color w:val="FFFFFF" w:themeColor="background1"/>
                          <w:sz w:val="24"/>
                          <w:szCs w:val="24"/>
                        </w:rPr>
                      </w:pPr>
                    </w:p>
                    <w:p w14:paraId="4729E3BA" w14:textId="2D122565" w:rsidR="00CA0ECF" w:rsidRDefault="00CA0ECF" w:rsidP="00355FEC">
                      <w:pPr>
                        <w:rPr>
                          <w:rFonts w:ascii="Times New Roman" w:eastAsia="Times New Roman" w:hAnsi="Times New Roman" w:cs="Times New Roman"/>
                          <w:color w:val="FFFFFF" w:themeColor="background1"/>
                          <w:sz w:val="24"/>
                          <w:szCs w:val="24"/>
                        </w:rPr>
                      </w:pPr>
                    </w:p>
                    <w:p w14:paraId="2C3170D4" w14:textId="7FC24662" w:rsidR="00CA0ECF" w:rsidRDefault="00CA0ECF" w:rsidP="00355FEC">
                      <w:pPr>
                        <w:rPr>
                          <w:rFonts w:ascii="Times New Roman" w:eastAsia="Times New Roman" w:hAnsi="Times New Roman" w:cs="Times New Roman"/>
                          <w:color w:val="FFFFFF" w:themeColor="background1"/>
                          <w:sz w:val="24"/>
                          <w:szCs w:val="24"/>
                        </w:rPr>
                      </w:pPr>
                    </w:p>
                    <w:p w14:paraId="5B1327D8" w14:textId="08EC6842" w:rsidR="00CA0ECF" w:rsidRDefault="00CA0ECF" w:rsidP="00355FEC">
                      <w:pPr>
                        <w:rPr>
                          <w:rFonts w:ascii="Times New Roman" w:eastAsia="Times New Roman" w:hAnsi="Times New Roman" w:cs="Times New Roman"/>
                          <w:color w:val="FFFFFF" w:themeColor="background1"/>
                          <w:sz w:val="24"/>
                          <w:szCs w:val="24"/>
                        </w:rPr>
                      </w:pPr>
                    </w:p>
                    <w:p w14:paraId="706856D5" w14:textId="6DD825AF" w:rsidR="00CA0ECF" w:rsidRDefault="00CA0ECF" w:rsidP="00355FEC">
                      <w:pPr>
                        <w:rPr>
                          <w:rFonts w:ascii="Times New Roman" w:eastAsia="Times New Roman" w:hAnsi="Times New Roman" w:cs="Times New Roman"/>
                          <w:color w:val="FFFFFF" w:themeColor="background1"/>
                          <w:sz w:val="24"/>
                          <w:szCs w:val="24"/>
                        </w:rPr>
                      </w:pPr>
                    </w:p>
                    <w:p w14:paraId="182A919A" w14:textId="3420917F" w:rsidR="00CA0ECF" w:rsidRDefault="00CA0ECF" w:rsidP="00355FEC">
                      <w:pPr>
                        <w:rPr>
                          <w:rFonts w:ascii="Times New Roman" w:eastAsia="Times New Roman" w:hAnsi="Times New Roman" w:cs="Times New Roman"/>
                          <w:color w:val="FFFFFF" w:themeColor="background1"/>
                          <w:sz w:val="24"/>
                          <w:szCs w:val="24"/>
                        </w:rPr>
                      </w:pPr>
                    </w:p>
                    <w:p w14:paraId="607A72BA" w14:textId="54902F3F" w:rsidR="00CA0ECF" w:rsidRDefault="00CA0ECF" w:rsidP="00355FEC">
                      <w:pPr>
                        <w:rPr>
                          <w:rFonts w:ascii="Times New Roman" w:eastAsia="Times New Roman" w:hAnsi="Times New Roman" w:cs="Times New Roman"/>
                          <w:color w:val="FFFFFF" w:themeColor="background1"/>
                          <w:sz w:val="24"/>
                          <w:szCs w:val="24"/>
                        </w:rPr>
                      </w:pPr>
                    </w:p>
                    <w:p w14:paraId="3A717062" w14:textId="2CF13A0B" w:rsidR="00CA0ECF" w:rsidRDefault="00CA0ECF" w:rsidP="00355FEC">
                      <w:pPr>
                        <w:rPr>
                          <w:rFonts w:ascii="Times New Roman" w:eastAsia="Times New Roman" w:hAnsi="Times New Roman" w:cs="Times New Roman"/>
                          <w:color w:val="FFFFFF" w:themeColor="background1"/>
                          <w:sz w:val="24"/>
                          <w:szCs w:val="24"/>
                        </w:rPr>
                      </w:pPr>
                    </w:p>
                    <w:p w14:paraId="3D4C74B0" w14:textId="392562B9" w:rsidR="00CA0ECF" w:rsidRDefault="00CA0ECF" w:rsidP="00355FEC">
                      <w:pPr>
                        <w:rPr>
                          <w:rFonts w:ascii="Times New Roman" w:eastAsia="Times New Roman" w:hAnsi="Times New Roman" w:cs="Times New Roman"/>
                          <w:color w:val="FFFFFF" w:themeColor="background1"/>
                          <w:sz w:val="24"/>
                          <w:szCs w:val="24"/>
                        </w:rPr>
                      </w:pPr>
                    </w:p>
                    <w:p w14:paraId="6A49246D" w14:textId="130765E8" w:rsidR="00CA0ECF" w:rsidRDefault="00CA0ECF" w:rsidP="00355FEC">
                      <w:pPr>
                        <w:rPr>
                          <w:rFonts w:ascii="Times New Roman" w:eastAsia="Times New Roman" w:hAnsi="Times New Roman" w:cs="Times New Roman"/>
                          <w:color w:val="FFFFFF" w:themeColor="background1"/>
                          <w:sz w:val="24"/>
                          <w:szCs w:val="24"/>
                        </w:rPr>
                      </w:pPr>
                    </w:p>
                    <w:p w14:paraId="1DDD35DF" w14:textId="4A687584" w:rsidR="00CA0ECF" w:rsidRDefault="00CA0ECF" w:rsidP="00355FEC">
                      <w:pPr>
                        <w:rPr>
                          <w:rFonts w:ascii="Times New Roman" w:eastAsia="Times New Roman" w:hAnsi="Times New Roman" w:cs="Times New Roman"/>
                          <w:color w:val="FFFFFF" w:themeColor="background1"/>
                          <w:sz w:val="24"/>
                          <w:szCs w:val="24"/>
                        </w:rPr>
                      </w:pPr>
                    </w:p>
                    <w:p w14:paraId="24712A10" w14:textId="24676AE0" w:rsidR="00CA0ECF" w:rsidRDefault="00CA0ECF" w:rsidP="00355FEC">
                      <w:pPr>
                        <w:rPr>
                          <w:rFonts w:ascii="Times New Roman" w:eastAsia="Times New Roman" w:hAnsi="Times New Roman" w:cs="Times New Roman"/>
                          <w:color w:val="FFFFFF" w:themeColor="background1"/>
                          <w:sz w:val="24"/>
                          <w:szCs w:val="24"/>
                        </w:rPr>
                      </w:pPr>
                    </w:p>
                    <w:p w14:paraId="2E7BDCA8" w14:textId="60CCE53B" w:rsidR="00CA0ECF" w:rsidRDefault="00CA0ECF" w:rsidP="00355FEC">
                      <w:pPr>
                        <w:rPr>
                          <w:rFonts w:ascii="Times New Roman" w:eastAsia="Times New Roman" w:hAnsi="Times New Roman" w:cs="Times New Roman"/>
                          <w:color w:val="FFFFFF" w:themeColor="background1"/>
                          <w:sz w:val="24"/>
                          <w:szCs w:val="24"/>
                        </w:rPr>
                      </w:pPr>
                    </w:p>
                    <w:p w14:paraId="2F82FE39" w14:textId="4F5F98DD" w:rsidR="00CA0ECF" w:rsidRDefault="00CA0ECF" w:rsidP="00355FEC">
                      <w:pPr>
                        <w:rPr>
                          <w:rFonts w:ascii="Times New Roman" w:eastAsia="Times New Roman" w:hAnsi="Times New Roman" w:cs="Times New Roman"/>
                          <w:color w:val="FFFFFF" w:themeColor="background1"/>
                          <w:sz w:val="24"/>
                          <w:szCs w:val="24"/>
                        </w:rPr>
                      </w:pPr>
                    </w:p>
                    <w:p w14:paraId="21782D0E" w14:textId="1A65329A" w:rsidR="00CA0ECF" w:rsidRDefault="00CA0ECF" w:rsidP="00355FEC">
                      <w:pPr>
                        <w:rPr>
                          <w:rFonts w:ascii="Times New Roman" w:eastAsia="Times New Roman" w:hAnsi="Times New Roman" w:cs="Times New Roman"/>
                          <w:color w:val="FFFFFF" w:themeColor="background1"/>
                          <w:sz w:val="24"/>
                          <w:szCs w:val="24"/>
                        </w:rPr>
                      </w:pPr>
                    </w:p>
                    <w:p w14:paraId="3753007C" w14:textId="064653EA" w:rsidR="00CA0ECF" w:rsidRDefault="00CA0ECF" w:rsidP="00355FEC">
                      <w:pPr>
                        <w:rPr>
                          <w:rFonts w:ascii="Times New Roman" w:eastAsia="Times New Roman" w:hAnsi="Times New Roman" w:cs="Times New Roman"/>
                          <w:color w:val="FFFFFF" w:themeColor="background1"/>
                          <w:sz w:val="24"/>
                          <w:szCs w:val="24"/>
                        </w:rPr>
                      </w:pPr>
                    </w:p>
                    <w:p w14:paraId="530DFAB1" w14:textId="5A574B77" w:rsidR="00CA0ECF" w:rsidRDefault="00CA0ECF" w:rsidP="00355FEC">
                      <w:pPr>
                        <w:rPr>
                          <w:rFonts w:ascii="Times New Roman" w:eastAsia="Times New Roman" w:hAnsi="Times New Roman" w:cs="Times New Roman"/>
                          <w:color w:val="FFFFFF" w:themeColor="background1"/>
                          <w:sz w:val="24"/>
                          <w:szCs w:val="24"/>
                        </w:rPr>
                      </w:pPr>
                    </w:p>
                    <w:p w14:paraId="61F6F509" w14:textId="5A234E2F" w:rsidR="00CA0ECF" w:rsidRDefault="00CA0ECF" w:rsidP="00355FEC">
                      <w:pPr>
                        <w:rPr>
                          <w:rFonts w:ascii="Times New Roman" w:eastAsia="Times New Roman" w:hAnsi="Times New Roman" w:cs="Times New Roman"/>
                          <w:color w:val="FFFFFF" w:themeColor="background1"/>
                          <w:sz w:val="24"/>
                          <w:szCs w:val="24"/>
                        </w:rPr>
                      </w:pPr>
                    </w:p>
                    <w:p w14:paraId="177B3AD7" w14:textId="6D8D14CE" w:rsidR="00CA0ECF" w:rsidRDefault="00CA0ECF" w:rsidP="00355FEC">
                      <w:pPr>
                        <w:rPr>
                          <w:rFonts w:ascii="Times New Roman" w:eastAsia="Times New Roman" w:hAnsi="Times New Roman" w:cs="Times New Roman"/>
                          <w:color w:val="FFFFFF" w:themeColor="background1"/>
                          <w:sz w:val="24"/>
                          <w:szCs w:val="24"/>
                        </w:rPr>
                      </w:pPr>
                    </w:p>
                    <w:p w14:paraId="1C42B65F" w14:textId="653D5BCA" w:rsidR="00CA0ECF" w:rsidRPr="002F76DC" w:rsidRDefault="00CA0ECF" w:rsidP="00355FEC">
                      <w:pPr>
                        <w:rPr>
                          <w:rFonts w:ascii="Times New Roman" w:eastAsia="Times New Roman" w:hAnsi="Times New Roman" w:cs="Times New Roman"/>
                          <w:color w:val="FFFFFF" w:themeColor="background1"/>
                          <w:sz w:val="24"/>
                          <w:szCs w:val="24"/>
                        </w:rPr>
                      </w:pPr>
                      <w:r>
                        <w:rPr>
                          <w:rFonts w:ascii="Times New Roman" w:eastAsia="Times New Roman" w:hAnsi="Times New Roman" w:cs="Times New Roman"/>
                          <w:color w:val="FFFFFF" w:themeColor="background1"/>
                          <w:sz w:val="24"/>
                          <w:szCs w:val="24"/>
                        </w:rPr>
                        <w:t>))</w:t>
                      </w:r>
                    </w:p>
                    <w:p w14:paraId="65224816" w14:textId="77777777" w:rsidR="000A4F0F" w:rsidRDefault="000A4F0F"/>
                  </w:txbxContent>
                </v:textbox>
                <w10:wrap type="square" anchorx="page"/>
              </v:shape>
            </w:pict>
          </mc:Fallback>
        </mc:AlternateContent>
      </w:r>
    </w:p>
    <w:p w14:paraId="29EA320E" w14:textId="23E2C859" w:rsidR="00D528A9" w:rsidRDefault="00D528A9" w:rsidP="00A04A7B">
      <w:pPr>
        <w:spacing w:line="276" w:lineRule="auto"/>
        <w:ind w:left="1440" w:hanging="720"/>
        <w:jc w:val="both"/>
        <w:rPr>
          <w:rFonts w:ascii="Times New Roman" w:eastAsia="Times New Roman" w:hAnsi="Times New Roman" w:cs="Times New Roman"/>
          <w:noProof/>
          <w:sz w:val="24"/>
          <w:szCs w:val="24"/>
        </w:rPr>
      </w:pPr>
    </w:p>
    <w:p w14:paraId="5148D72C" w14:textId="125DD3F8" w:rsidR="00896952" w:rsidRDefault="00896952" w:rsidP="00A04A7B">
      <w:pPr>
        <w:spacing w:line="276" w:lineRule="auto"/>
        <w:ind w:left="1440" w:hanging="720"/>
        <w:jc w:val="both"/>
        <w:rPr>
          <w:rFonts w:ascii="Times New Roman" w:eastAsia="Times New Roman" w:hAnsi="Times New Roman" w:cs="Times New Roman"/>
          <w:noProof/>
          <w:sz w:val="24"/>
          <w:szCs w:val="24"/>
        </w:rPr>
      </w:pPr>
    </w:p>
    <w:p w14:paraId="7CE3C900" w14:textId="76E8F298" w:rsidR="000D46EA" w:rsidRPr="00A04A7B" w:rsidRDefault="000D46EA" w:rsidP="00A04A7B">
      <w:pPr>
        <w:spacing w:line="276" w:lineRule="auto"/>
        <w:ind w:left="1440" w:hanging="720"/>
        <w:jc w:val="both"/>
        <w:rPr>
          <w:rFonts w:ascii="Times New Roman" w:eastAsia="Times New Roman" w:hAnsi="Times New Roman" w:cs="Times New Roman"/>
          <w:sz w:val="28"/>
          <w:szCs w:val="28"/>
        </w:rPr>
      </w:pPr>
    </w:p>
    <w:p w14:paraId="0E7B88AC" w14:textId="77395DCC" w:rsidR="000D46EA" w:rsidRDefault="000D46EA" w:rsidP="1FE8AC27">
      <w:pPr>
        <w:rPr>
          <w:rFonts w:ascii="Times New Roman" w:eastAsia="Times New Roman" w:hAnsi="Times New Roman" w:cs="Times New Roman"/>
          <w:sz w:val="24"/>
          <w:szCs w:val="24"/>
        </w:rPr>
      </w:pPr>
    </w:p>
    <w:p w14:paraId="736A3F9E" w14:textId="021FD348" w:rsidR="000D46EA" w:rsidRDefault="000D46EA" w:rsidP="1FE8AC27">
      <w:pPr>
        <w:rPr>
          <w:rFonts w:ascii="Times New Roman" w:eastAsia="Times New Roman" w:hAnsi="Times New Roman" w:cs="Times New Roman"/>
          <w:sz w:val="24"/>
          <w:szCs w:val="24"/>
        </w:rPr>
      </w:pPr>
    </w:p>
    <w:p w14:paraId="75F419A4" w14:textId="46F5B0DC" w:rsidR="000D46EA" w:rsidRDefault="000D46EA" w:rsidP="1FE8AC27">
      <w:pPr>
        <w:rPr>
          <w:rFonts w:ascii="Times New Roman" w:eastAsia="Times New Roman" w:hAnsi="Times New Roman" w:cs="Times New Roman"/>
          <w:sz w:val="24"/>
          <w:szCs w:val="24"/>
        </w:rPr>
      </w:pPr>
    </w:p>
    <w:p w14:paraId="45CD980A" w14:textId="3A39FE9F" w:rsidR="00FF44B6" w:rsidRDefault="00FF44B6" w:rsidP="00FF44B6"/>
    <w:p w14:paraId="05F0B022" w14:textId="178CB047" w:rsidR="000D46EA" w:rsidRDefault="000D46EA" w:rsidP="1FE8AC27">
      <w:pPr>
        <w:rPr>
          <w:rFonts w:ascii="Times New Roman" w:eastAsia="Times New Roman" w:hAnsi="Times New Roman" w:cs="Times New Roman"/>
          <w:sz w:val="24"/>
          <w:szCs w:val="24"/>
        </w:rPr>
      </w:pPr>
    </w:p>
    <w:p w14:paraId="419E1AF4" w14:textId="186410C2" w:rsidR="000D46EA" w:rsidRDefault="000D46EA" w:rsidP="1FE8AC27">
      <w:pPr>
        <w:rPr>
          <w:rFonts w:ascii="Times New Roman" w:eastAsia="Times New Roman" w:hAnsi="Times New Roman" w:cs="Times New Roman"/>
          <w:sz w:val="24"/>
          <w:szCs w:val="24"/>
        </w:rPr>
      </w:pPr>
    </w:p>
    <w:p w14:paraId="76906770" w14:textId="26926778" w:rsidR="000D46EA" w:rsidRDefault="000D46EA" w:rsidP="1FE8AC27">
      <w:pPr>
        <w:rPr>
          <w:rFonts w:ascii="Times New Roman" w:eastAsia="Times New Roman" w:hAnsi="Times New Roman" w:cs="Times New Roman"/>
          <w:sz w:val="24"/>
          <w:szCs w:val="24"/>
        </w:rPr>
      </w:pPr>
    </w:p>
    <w:p w14:paraId="6C9289C8" w14:textId="76B8B7FE" w:rsidR="000D46EA" w:rsidRDefault="000D46EA" w:rsidP="1FE8AC27">
      <w:pPr>
        <w:rPr>
          <w:rFonts w:ascii="Times New Roman" w:eastAsia="Times New Roman" w:hAnsi="Times New Roman" w:cs="Times New Roman"/>
          <w:sz w:val="24"/>
          <w:szCs w:val="24"/>
        </w:rPr>
      </w:pPr>
    </w:p>
    <w:p w14:paraId="7BECBF5C" w14:textId="6FE10F51" w:rsidR="000D46EA" w:rsidRDefault="000D46EA" w:rsidP="1FE8AC27">
      <w:pPr>
        <w:rPr>
          <w:rFonts w:ascii="Times New Roman" w:eastAsia="Times New Roman" w:hAnsi="Times New Roman" w:cs="Times New Roman"/>
          <w:sz w:val="24"/>
          <w:szCs w:val="24"/>
        </w:rPr>
      </w:pPr>
    </w:p>
    <w:p w14:paraId="01398EE1" w14:textId="44F21242" w:rsidR="000D46EA" w:rsidRDefault="002F76DC" w:rsidP="1FE8AC27">
      <w:pPr>
        <w:rPr>
          <w:rFonts w:ascii="Times New Roman" w:eastAsia="Times New Roman" w:hAnsi="Times New Roman" w:cs="Times New Roman"/>
          <w:sz w:val="24"/>
          <w:szCs w:val="24"/>
        </w:rPr>
      </w:pPr>
      <w:r>
        <w:rPr>
          <w:noProof/>
        </w:rPr>
        <w:drawing>
          <wp:anchor distT="0" distB="0" distL="114300" distR="114300" simplePos="0" relativeHeight="251658294" behindDoc="1" locked="0" layoutInCell="1" allowOverlap="1" wp14:anchorId="1E1A3EF1" wp14:editId="2C0D4DD0">
            <wp:simplePos x="0" y="0"/>
            <wp:positionH relativeFrom="margin">
              <wp:posOffset>3679371</wp:posOffset>
            </wp:positionH>
            <wp:positionV relativeFrom="paragraph">
              <wp:posOffset>352950</wp:posOffset>
            </wp:positionV>
            <wp:extent cx="2765074" cy="1581150"/>
            <wp:effectExtent l="0" t="0" r="0" b="0"/>
            <wp:wrapNone/>
            <wp:docPr id="31" name="Picture 31"/>
            <wp:cNvGraphicFramePr/>
            <a:graphic xmlns:a="http://schemas.openxmlformats.org/drawingml/2006/main">
              <a:graphicData uri="http://schemas.openxmlformats.org/drawingml/2006/picture">
                <pic:pic xmlns:pic="http://schemas.openxmlformats.org/drawingml/2006/picture">
                  <pic:nvPicPr>
                    <pic:cNvPr id="1103477004" name="Picture 1103477004"/>
                    <pic:cNvPicPr/>
                  </pic:nvPicPr>
                  <pic:blipFill>
                    <a:blip r:embed="rId14">
                      <a:extLst>
                        <a:ext uri="{28A0092B-C50C-407E-A947-70E740481C1C}">
                          <a14:useLocalDpi xmlns:a14="http://schemas.microsoft.com/office/drawing/2010/main" val="0"/>
                        </a:ext>
                      </a:extLst>
                    </a:blip>
                    <a:stretch>
                      <a:fillRect/>
                    </a:stretch>
                  </pic:blipFill>
                  <pic:spPr>
                    <a:xfrm>
                      <a:off x="0" y="0"/>
                      <a:ext cx="2765074" cy="1581150"/>
                    </a:xfrm>
                    <a:prstGeom prst="rect">
                      <a:avLst/>
                    </a:prstGeom>
                  </pic:spPr>
                </pic:pic>
              </a:graphicData>
            </a:graphic>
            <wp14:sizeRelH relativeFrom="margin">
              <wp14:pctWidth>0</wp14:pctWidth>
            </wp14:sizeRelH>
            <wp14:sizeRelV relativeFrom="margin">
              <wp14:pctHeight>0</wp14:pctHeight>
            </wp14:sizeRelV>
          </wp:anchor>
        </w:drawing>
      </w:r>
    </w:p>
    <w:p w14:paraId="430BA17A" w14:textId="77C26FA9" w:rsidR="000D46EA" w:rsidRDefault="007B254E"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w:lastRenderedPageBreak/>
        <mc:AlternateContent>
          <mc:Choice Requires="wps">
            <w:drawing>
              <wp:anchor distT="0" distB="0" distL="114300" distR="114300" simplePos="0" relativeHeight="251464704" behindDoc="0" locked="0" layoutInCell="1" allowOverlap="1" wp14:anchorId="481A1978" wp14:editId="1641E4A4">
                <wp:simplePos x="0" y="0"/>
                <wp:positionH relativeFrom="margin">
                  <wp:posOffset>3194360</wp:posOffset>
                </wp:positionH>
                <wp:positionV relativeFrom="paragraph">
                  <wp:posOffset>-794524</wp:posOffset>
                </wp:positionV>
                <wp:extent cx="3522980" cy="571500"/>
                <wp:effectExtent l="57150" t="38100" r="58420" b="38100"/>
                <wp:wrapNone/>
                <wp:docPr id="24" name="Text Box 24"/>
                <wp:cNvGraphicFramePr/>
                <a:graphic xmlns:a="http://schemas.openxmlformats.org/drawingml/2006/main">
                  <a:graphicData uri="http://schemas.microsoft.com/office/word/2010/wordprocessingShape">
                    <wps:wsp>
                      <wps:cNvSpPr txBox="1"/>
                      <wps:spPr>
                        <a:xfrm>
                          <a:off x="0" y="0"/>
                          <a:ext cx="3522980" cy="571500"/>
                        </a:xfrm>
                        <a:prstGeom prst="rect">
                          <a:avLst/>
                        </a:prstGeom>
                        <a:solidFill>
                          <a:schemeClr val="tx1"/>
                        </a:solidFill>
                        <a:ln w="6350">
                          <a:solidFill>
                            <a:schemeClr val="bg1"/>
                          </a:solidFill>
                        </a:ln>
                        <a:scene3d>
                          <a:camera prst="perspectiveAbove"/>
                          <a:lightRig rig="threePt" dir="t"/>
                        </a:scene3d>
                      </wps:spPr>
                      <wps:txbx>
                        <w:txbxContent>
                          <w:p w14:paraId="39DA6E72" w14:textId="3CB72B52" w:rsidR="000A4F0F" w:rsidRPr="00FE152B" w:rsidRDefault="000A4F0F" w:rsidP="00FD53B4">
                            <w:pPr>
                              <w:rPr>
                                <w:rFonts w:ascii="Times New Roman" w:eastAsia="Times New Roman" w:hAnsi="Times New Roman" w:cs="Times New Roman"/>
                                <w:b/>
                                <w:bCs/>
                                <w:sz w:val="28"/>
                                <w:szCs w:val="28"/>
                              </w:rPr>
                            </w:pPr>
                            <w:r w:rsidRPr="00FE152B">
                              <w:rPr>
                                <w:rFonts w:ascii="Times New Roman" w:eastAsia="Times New Roman" w:hAnsi="Times New Roman" w:cs="Times New Roman"/>
                                <w:b/>
                                <w:bCs/>
                                <w:sz w:val="28"/>
                                <w:szCs w:val="28"/>
                              </w:rPr>
                              <w:t xml:space="preserve">Mechanized distribution centers and </w:t>
                            </w:r>
                            <w:r>
                              <w:rPr>
                                <w:rFonts w:ascii="Times New Roman" w:eastAsia="Times New Roman" w:hAnsi="Times New Roman" w:cs="Times New Roman"/>
                                <w:b/>
                                <w:bCs/>
                                <w:sz w:val="28"/>
                                <w:szCs w:val="28"/>
                              </w:rPr>
                              <w:t xml:space="preserve">   </w:t>
                            </w:r>
                            <w:r w:rsidR="007B254E">
                              <w:rPr>
                                <w:rFonts w:ascii="Times New Roman" w:eastAsia="Times New Roman" w:hAnsi="Times New Roman" w:cs="Times New Roman"/>
                                <w:b/>
                                <w:bCs/>
                                <w:sz w:val="28"/>
                                <w:szCs w:val="28"/>
                              </w:rPr>
                              <w:t xml:space="preserve">   </w:t>
                            </w:r>
                            <w:r w:rsidRPr="00FE152B">
                              <w:rPr>
                                <w:rFonts w:ascii="Times New Roman" w:eastAsia="Times New Roman" w:hAnsi="Times New Roman" w:cs="Times New Roman"/>
                                <w:b/>
                                <w:bCs/>
                                <w:sz w:val="28"/>
                                <w:szCs w:val="28"/>
                              </w:rPr>
                              <w:t xml:space="preserve">supply chains </w:t>
                            </w:r>
                          </w:p>
                          <w:p w14:paraId="13D573FD" w14:textId="77777777" w:rsidR="000A4F0F" w:rsidRDefault="000A4F0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81A1978" id="Text Box 24" o:spid="_x0000_s1035" type="#_x0000_t202" style="position:absolute;margin-left:251.5pt;margin-top:-62.55pt;width:277.4pt;height:45pt;z-index:25146470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JVHzzhAIAAAgFAAAOAAAAZHJzL2Uyb0RvYy54bWysVE1vGjEQvVfqf7B8bxYI5ANliWiiVJWi&#10;BDWpcjZeL2vJa7tjA5v++j57gXw0p6oXM56ZfZ55M4+Ly641bKMoaGdLPjwacKasdJW2q5L/fLz5&#10;csZZiMJWwjirSv6sAr+cff50sfVTNXKNM5UiBhAbpltf8iZGPy2KIBvVinDkvLII1o5aEXGlVVGR&#10;2AK9NcVoMDgpto4qT06qEOC97oN8lvHrWsl4X9dBRWZKjtpiPimfy3QWswsxXZHwjZa7MsQ/VNEK&#10;bfHoAepaRMHWpP+CarUkF1wdj6RrC1fXWqrcA7oZDt5189AIr3IvICf4A03h/8HKu82CmK5KPhpz&#10;ZkWLGT2qLrKvrmNwgZ+tD1OkPXgkxg5+zHnvD3Cmtrua2vSLhhjiYPr5wG5Ck3AeT0aj8zOEJGKT&#10;0+FkkOkvXr72FOI35VqWjJITppdJFZvbEFEJUvcp6bHgjK5utDH5kjZGXRliG4FZxy7XiC/eZBnL&#10;tiU/OZ4MMvCbWN65F4Tl6gME4BnbP6esOq6SKUEaiV3NHlLwqFtv1HzpNqpfMKNXTfyhV4w0ZBEb&#10;UmoROas0NjGmlFSn3CEWifCe2GTFbtnlAQ0PrC9d9YxhkOvXOXh5o8HYrQhxIQj7C5KhyXiPozYO&#10;HaOSbHHWOPr9kT/lY60Q5WwLPZQ8/FoLUpyZ7xYLdz4cj5OA8mU8OR3hQq8jy9cRu26vHMYwhPq9&#10;zGbKj2Zv1uTaJ0h3nl5FSFiJtxMbO/Mq9iqF9KWaz3MSJONFvLUPXiboRH7ah8fuSZDfDSBi3e7c&#10;Xjli+m53+tz0pXXzdXS1zouViO5ZxSzSBXLLU9n9NSQ9v77nrJc/sNkfAAAA//8DAFBLAwQUAAYA&#10;CAAAACEAOZ+Y3uEAAAANAQAADwAAAGRycy9kb3ducmV2LnhtbEyPzU7DMBCE70i8g7VI3Fo7iQIo&#10;xKn4FeqlgrSHcnOTJYmI11HstOHt2Z7guLOjmfny1Wx7ccTRd440REsFAqlydUeNht32dXEHwgdD&#10;tekdoYYf9LAqLi9yk9XuRB94LEMjOIR8ZjS0IQyZlL5q0Rq/dAMS/77caE3gc2xkPZoTh9texkrd&#10;SGs64obWDPjUYvVdTlbD59v2mV6U6vcxbt4fp2Rtys1a6+ur+eEeRMA5/JnhPJ+nQ8GbDm6i2ote&#10;Q6oSZgkaFlGcRiDOFpXeMs6BtYQlWeTyP0XxCwAA//8DAFBLAQItABQABgAIAAAAIQC2gziS/gAA&#10;AOEBAAATAAAAAAAAAAAAAAAAAAAAAABbQ29udGVudF9UeXBlc10ueG1sUEsBAi0AFAAGAAgAAAAh&#10;ADj9If/WAAAAlAEAAAsAAAAAAAAAAAAAAAAALwEAAF9yZWxzLy5yZWxzUEsBAi0AFAAGAAgAAAAh&#10;AIlUfPOEAgAACAUAAA4AAAAAAAAAAAAAAAAALgIAAGRycy9lMm9Eb2MueG1sUEsBAi0AFAAGAAgA&#10;AAAhADmfmN7hAAAADQEAAA8AAAAAAAAAAAAAAAAA3gQAAGRycy9kb3ducmV2LnhtbFBLBQYAAAAA&#10;BAAEAPMAAADsBQAAAAA=&#10;" fillcolor="black [3213]" strokecolor="white [3212]" strokeweight=".5pt">
                <v:textbox>
                  <w:txbxContent>
                    <w:p w14:paraId="39DA6E72" w14:textId="3CB72B52" w:rsidR="000A4F0F" w:rsidRPr="00FE152B" w:rsidRDefault="000A4F0F" w:rsidP="00FD53B4">
                      <w:pPr>
                        <w:rPr>
                          <w:rFonts w:ascii="Times New Roman" w:eastAsia="Times New Roman" w:hAnsi="Times New Roman" w:cs="Times New Roman"/>
                          <w:b/>
                          <w:bCs/>
                          <w:sz w:val="28"/>
                          <w:szCs w:val="28"/>
                        </w:rPr>
                      </w:pPr>
                      <w:r w:rsidRPr="00FE152B">
                        <w:rPr>
                          <w:rFonts w:ascii="Times New Roman" w:eastAsia="Times New Roman" w:hAnsi="Times New Roman" w:cs="Times New Roman"/>
                          <w:b/>
                          <w:bCs/>
                          <w:sz w:val="28"/>
                          <w:szCs w:val="28"/>
                        </w:rPr>
                        <w:t xml:space="preserve">Mechanized distribution centers and </w:t>
                      </w:r>
                      <w:r>
                        <w:rPr>
                          <w:rFonts w:ascii="Times New Roman" w:eastAsia="Times New Roman" w:hAnsi="Times New Roman" w:cs="Times New Roman"/>
                          <w:b/>
                          <w:bCs/>
                          <w:sz w:val="28"/>
                          <w:szCs w:val="28"/>
                        </w:rPr>
                        <w:t xml:space="preserve">   </w:t>
                      </w:r>
                      <w:r w:rsidR="007B254E">
                        <w:rPr>
                          <w:rFonts w:ascii="Times New Roman" w:eastAsia="Times New Roman" w:hAnsi="Times New Roman" w:cs="Times New Roman"/>
                          <w:b/>
                          <w:bCs/>
                          <w:sz w:val="28"/>
                          <w:szCs w:val="28"/>
                        </w:rPr>
                        <w:t xml:space="preserve">   </w:t>
                      </w:r>
                      <w:r w:rsidRPr="00FE152B">
                        <w:rPr>
                          <w:rFonts w:ascii="Times New Roman" w:eastAsia="Times New Roman" w:hAnsi="Times New Roman" w:cs="Times New Roman"/>
                          <w:b/>
                          <w:bCs/>
                          <w:sz w:val="28"/>
                          <w:szCs w:val="28"/>
                        </w:rPr>
                        <w:t xml:space="preserve">supply chains </w:t>
                      </w:r>
                    </w:p>
                    <w:p w14:paraId="13D573FD" w14:textId="77777777" w:rsidR="000A4F0F" w:rsidRDefault="000A4F0F"/>
                  </w:txbxContent>
                </v:textbox>
                <w10:wrap anchorx="margin"/>
              </v:shape>
            </w:pict>
          </mc:Fallback>
        </mc:AlternateContent>
      </w:r>
      <w:r w:rsidR="00D60F98">
        <w:rPr>
          <w:rFonts w:ascii="Times New Roman" w:eastAsia="Times New Roman" w:hAnsi="Times New Roman" w:cs="Times New Roman"/>
          <w:noProof/>
          <w:sz w:val="24"/>
          <w:szCs w:val="24"/>
        </w:rPr>
        <mc:AlternateContent>
          <mc:Choice Requires="wps">
            <w:drawing>
              <wp:anchor distT="0" distB="0" distL="114300" distR="114300" simplePos="0" relativeHeight="251922432" behindDoc="1" locked="0" layoutInCell="1" allowOverlap="1" wp14:anchorId="009D084F" wp14:editId="5843A62B">
                <wp:simplePos x="0" y="0"/>
                <wp:positionH relativeFrom="page">
                  <wp:align>left</wp:align>
                </wp:positionH>
                <wp:positionV relativeFrom="paragraph">
                  <wp:posOffset>-936702</wp:posOffset>
                </wp:positionV>
                <wp:extent cx="7753350" cy="10155043"/>
                <wp:effectExtent l="0" t="0" r="19050" b="17780"/>
                <wp:wrapNone/>
                <wp:docPr id="1877037448" name="Flowchart: Process 1877037448"/>
                <wp:cNvGraphicFramePr/>
                <a:graphic xmlns:a="http://schemas.openxmlformats.org/drawingml/2006/main">
                  <a:graphicData uri="http://schemas.microsoft.com/office/word/2010/wordprocessingShape">
                    <wps:wsp>
                      <wps:cNvSpPr/>
                      <wps:spPr>
                        <a:xfrm>
                          <a:off x="0" y="0"/>
                          <a:ext cx="7753350" cy="10155043"/>
                        </a:xfrm>
                        <a:prstGeom prst="flowChartProcess">
                          <a:avLst/>
                        </a:prstGeom>
                        <a:solidFill>
                          <a:schemeClr val="tx1">
                            <a:lumMod val="85000"/>
                            <a:lumOff val="1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314C2A8" id="_x0000_t109" coordsize="21600,21600" o:spt="109" path="m,l,21600r21600,l21600,xe">
                <v:stroke joinstyle="miter"/>
                <v:path gradientshapeok="t" o:connecttype="rect"/>
              </v:shapetype>
              <v:shape id="Flowchart: Process 1877037448" o:spid="_x0000_s1026" type="#_x0000_t109" style="position:absolute;margin-left:0;margin-top:-73.75pt;width:610.5pt;height:799.6pt;z-index:-251394048;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23qXvwIAABAGAAAOAAAAZHJzL2Uyb0RvYy54bWysVNtu2zAMfR+wfxD0vtrOZemMOkWQIsOA&#10;bg3WDn1WZak2oNskJU729aMk200vGIZhL7ZEkYdHRyQvLg9SoD2zrtWqwsVZjhFTVNeteqzwj7vN&#10;h3OMnCeqJkIrVuEjc/hy+f7dRWdKNtGNFjWzCECUKztT4cZ7U2aZow2TxJ1pwxQccm0l8bC1j1lt&#10;SQfoUmSTPP+YddrWxmrKnAPrVTrEy4jPOaP+hnPHPBIVBm4+fm38PoRvtrwg5aMlpmlpT4P8AwtJ&#10;WgVJR6gr4gna2fYVlGyp1U5zf0a1zDTnLWXxDnCbIn9xm9uGGBbvAuI4M8rk/h8s/bbfWtTW8Hbn&#10;i0U+Xcxm8GKKSHirjdAdbYj1JdomhdGJEyjXGVcCwK3Z2n7nYBlkOHArwx8uiA5R7eOoNjt4RMG4&#10;WMyn0zk8CoWzIi/m83w2DQ+SPcUb6/xnpiUKiwpzYLQOjHo+UXKyv3Y+hQ3uIbXToq03rRBxE+qJ&#10;rYVFewKV4A9FDBU7+VXXyXY+z/O+HsAMVZPMxWAGVrEqA0rk+CyBUH+TM7E8CQTQEJkFJZN2ceWP&#10;ggU8ob4zDq8Dak0i4ZFBIkcoZcqnu7iG1CyZA+V4lVecI2BA5iDMiN0DPNdowE6ce/8QymJbjcH5&#10;n4il4DEiZtbKj8GyVdq+BSDgVn3m5D+IlKQJKj3o+gi1a3VqamfopoUquSbOb4mFLobSgsnkb+AT&#10;CqfCul9h1Gj76y178IfmglOMOpgKFXY/d8QyjMQXBW33qZjNwhiJm9l8MYGNPT15OD1RO7nWUG4F&#10;zEBD4zL4ezEsudXyHgbYKmSFI6Io5K4w9XbYrH2aVjACKVutohuMDkP8tbo1NIAHVUPl3x3uiTV9&#10;q3hos296mCCkfNElyTdEKr3aec3b2EJPuvZ6w9iJxd6PyDDXTvfR62mQL38DAAD//wMAUEsDBBQA&#10;BgAIAAAAIQC1m5iw4QAAAAsBAAAPAAAAZHJzL2Rvd25yZXYueG1sTI9PT4QwEMXvJn6HZky8kN0C&#10;+88gZWNMjJ5MdtXocaAjkKVTQsuC397uSW8z817e/F6+n00nzjS41rKCZBmDIK6sbrlW8P72tLgD&#10;4Tyyxs4yKfghB/vi+irHTNuJD3Q++lqEEHYZKmi87zMpXdWQQbe0PXHQvu1g0Id1qKUecArhppNp&#10;HG+lwZbDhwZ7emyoOh1Ho+C0+vIfZWu30cvz5wqn1yga+0ip25v54R6Ep9n/meGCH9ChCEylHVk7&#10;0SkIRbyCRbLebUBc9DRNwq0M03qT7EAWufzfofgFAAD//wMAUEsBAi0AFAAGAAgAAAAhALaDOJL+&#10;AAAA4QEAABMAAAAAAAAAAAAAAAAAAAAAAFtDb250ZW50X1R5cGVzXS54bWxQSwECLQAUAAYACAAA&#10;ACEAOP0h/9YAAACUAQAACwAAAAAAAAAAAAAAAAAvAQAAX3JlbHMvLnJlbHNQSwECLQAUAAYACAAA&#10;ACEAoNt6l78CAAAQBgAADgAAAAAAAAAAAAAAAAAuAgAAZHJzL2Uyb0RvYy54bWxQSwECLQAUAAYA&#10;CAAAACEAtZuYsOEAAAALAQAADwAAAAAAAAAAAAAAAAAZBQAAZHJzL2Rvd25yZXYueG1sUEsFBgAA&#10;AAAEAAQA8wAAACcGAAAAAA==&#10;" fillcolor="#272727 [2749]" strokecolor="black [3213]" strokeweight="1pt">
                <w10:wrap anchorx="page"/>
              </v:shape>
            </w:pict>
          </mc:Fallback>
        </mc:AlternateContent>
      </w:r>
      <w:r w:rsidR="00D60F98" w:rsidRPr="00EB1E18">
        <w:rPr>
          <w:rFonts w:ascii="Times New Roman" w:eastAsia="Times New Roman" w:hAnsi="Times New Roman" w:cs="Times New Roman"/>
          <w:noProof/>
          <w:sz w:val="24"/>
          <w:szCs w:val="24"/>
        </w:rPr>
        <mc:AlternateContent>
          <mc:Choice Requires="wps">
            <w:drawing>
              <wp:anchor distT="45720" distB="45720" distL="114300" distR="114300" simplePos="0" relativeHeight="251447296" behindDoc="0" locked="0" layoutInCell="1" allowOverlap="1" wp14:anchorId="4C41F39E" wp14:editId="63945259">
                <wp:simplePos x="0" y="0"/>
                <wp:positionH relativeFrom="page">
                  <wp:posOffset>214274</wp:posOffset>
                </wp:positionH>
                <wp:positionV relativeFrom="paragraph">
                  <wp:posOffset>543</wp:posOffset>
                </wp:positionV>
                <wp:extent cx="3705860" cy="1947545"/>
                <wp:effectExtent l="0" t="0" r="27940" b="14605"/>
                <wp:wrapSquare wrapText="bothSides"/>
                <wp:docPr id="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705860" cy="1947545"/>
                        </a:xfrm>
                        <a:prstGeom prst="rect">
                          <a:avLst/>
                        </a:prstGeom>
                        <a:solidFill>
                          <a:schemeClr val="bg1"/>
                        </a:solidFill>
                        <a:ln w="9525">
                          <a:solidFill>
                            <a:schemeClr val="bg1"/>
                          </a:solidFill>
                          <a:miter lim="800000"/>
                          <a:headEnd/>
                          <a:tailEnd/>
                        </a:ln>
                      </wps:spPr>
                      <wps:txbx>
                        <w:txbxContent>
                          <w:p w14:paraId="596E0B3D" w14:textId="77777777" w:rsidR="000A4F0F" w:rsidRPr="00EB7BC2" w:rsidRDefault="000A4F0F" w:rsidP="00EB1E18">
                            <w:pPr>
                              <w:rPr>
                                <w:rFonts w:ascii="Times New Roman" w:eastAsia="Times New Roman" w:hAnsi="Times New Roman" w:cs="Times New Roman"/>
                                <w:sz w:val="24"/>
                                <w:szCs w:val="24"/>
                              </w:rPr>
                            </w:pPr>
                            <w:r w:rsidRPr="00EB7BC2">
                              <w:rPr>
                                <w:rFonts w:ascii="Times New Roman" w:eastAsia="Times New Roman" w:hAnsi="Times New Roman" w:cs="Times New Roman"/>
                                <w:sz w:val="24"/>
                                <w:szCs w:val="24"/>
                              </w:rPr>
                              <w:t>Only time will identify how harming such impacts will be on traders over the world, with the most factors being: How lasting zones stay pretentious and shops enclose for. To what degree trader's eCommerce functions can pick up the incompetent. How enormous or fiscally steady the traders are earlier to the outbreak – expansive level one and two traders might be able to bear the weigh down for a greater period than their littler or autonomous correlative.</w:t>
                            </w:r>
                          </w:p>
                          <w:p w14:paraId="12322B06" w14:textId="61BA95CF" w:rsidR="000A4F0F" w:rsidRDefault="000A4F0F"/>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4C41F39E" id="_x0000_s1036" type="#_x0000_t202" style="position:absolute;margin-left:16.85pt;margin-top:.05pt;width:291.8pt;height:153.35pt;z-index:251447296;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5Ht8yJAIAAEsEAAAOAAAAZHJzL2Uyb0RvYy54bWysVNuO2yAQfa/Uf0C8N3bSeJNYcVbbbLeq&#10;tL1Iu/0AjHGMCgwFEjv9+g44SaPtU6v6ATHMcJg5Z8br20ErchDOSzAVnU5ySoTh0Eizq+i354c3&#10;S0p8YKZhCoyo6FF4ert5/Wrd21LMoAPVCEcQxPiytxXtQrBllnneCc38BKww6GzBaRbQdLuscaxH&#10;dK2yWZ7fZD24xjrgwns8vR+ddJPw21bw8KVtvQhEVRRzC2l1aa3jmm3WrNw5ZjvJT2mwf8hCM2nw&#10;0QvUPQuM7J38A0pL7sBDGyYcdAZtK7lINWA10/xFNU8dsyLVguR4e6HJ/z9Y/vnw1RHZoHYLSgzT&#10;qNGzGAJ5BwOZRXp660uMerIYFwY8xtBUqrePwL97YmDbMbMTd85B3wnWYHrTeDO7ujri+AhS95+g&#10;wWfYPkACGlqnI3fIBkF0lOl4kSamwvHw7SIvljfo4uibruaLYl6kN1h5vm6dDx8EaBI3FXWofYJn&#10;h0cfYjqsPIfE1zwo2TxIpZIR+01slSMHhp1S78YCXkQpQ/qKropZMRLw9whaBmx3JXVFl3n8xgaM&#10;rL03TWrGwKQa95iwMicaI3Mjh2GohyTY6qxODc0ReXUwdjdOI246cD8p6bGzK+p/7JkTlKiPBrVZ&#10;TefzOArJmBeLGRru2lNfe5jhCFXRQMm43YY0PpE1A3eoYSsTu1HsMZNTytixifTTdMWRuLZT1O9/&#10;wOYXAAAA//8DAFBLAwQUAAYACAAAACEA9E6kMdwAAAAHAQAADwAAAGRycy9kb3ducmV2LnhtbEyO&#10;T0vDQBDF74LfYRnBi9hNDaQhZlNqofQgHqyRXqfJmASzsyG7beK3d3rS4/vDe798PdteXWj0nWMD&#10;y0UEirhydceNgfJj95iC8gG5xt4xGfghD+vi9ibHrHYTv9PlEBolI+wzNNCGMGRa+6oli37hBmLJ&#10;vtxoMYgcG12POMm47fVTFCXaYsfy0OJA25aq78PZGnh9QE7LlI+f27fNsZl2+/BS7o25v5s3z6AC&#10;zeGvDFd8QYdCmE7uzLVXvYE4Xknz6itJk+UqBnUSO0pS0EWu//MXvwAAAP//AwBQSwECLQAUAAYA&#10;CAAAACEAtoM4kv4AAADhAQAAEwAAAAAAAAAAAAAAAAAAAAAAW0NvbnRlbnRfVHlwZXNdLnhtbFBL&#10;AQItABQABgAIAAAAIQA4/SH/1gAAAJQBAAALAAAAAAAAAAAAAAAAAC8BAABfcmVscy8ucmVsc1BL&#10;AQItABQABgAIAAAAIQD5Ht8yJAIAAEsEAAAOAAAAAAAAAAAAAAAAAC4CAABkcnMvZTJvRG9jLnht&#10;bFBLAQItABQABgAIAAAAIQD0TqQx3AAAAAcBAAAPAAAAAAAAAAAAAAAAAH4EAABkcnMvZG93bnJl&#10;di54bWxQSwUGAAAAAAQABADzAAAAhwUAAAAA&#10;" fillcolor="white [3212]" strokecolor="white [3212]">
                <v:textbox>
                  <w:txbxContent>
                    <w:p w14:paraId="596E0B3D" w14:textId="77777777" w:rsidR="000A4F0F" w:rsidRPr="00EB7BC2" w:rsidRDefault="000A4F0F" w:rsidP="00EB1E18">
                      <w:pPr>
                        <w:rPr>
                          <w:rFonts w:ascii="Times New Roman" w:eastAsia="Times New Roman" w:hAnsi="Times New Roman" w:cs="Times New Roman"/>
                          <w:sz w:val="24"/>
                          <w:szCs w:val="24"/>
                        </w:rPr>
                      </w:pPr>
                      <w:r w:rsidRPr="00EB7BC2">
                        <w:rPr>
                          <w:rFonts w:ascii="Times New Roman" w:eastAsia="Times New Roman" w:hAnsi="Times New Roman" w:cs="Times New Roman"/>
                          <w:sz w:val="24"/>
                          <w:szCs w:val="24"/>
                        </w:rPr>
                        <w:t>Only time will identify how harming such impacts will be on traders over the world, with the most factors being: How lasting zones stay pretentious and shops enclose for. To what degree trader's eCommerce functions can pick up the incompetent. How enormous or fiscally steady the traders are earlier to the outbreak – expansive level one and two traders might be able to bear the weigh down for a greater period than their littler or autonomous correlative.</w:t>
                      </w:r>
                    </w:p>
                    <w:p w14:paraId="12322B06" w14:textId="61BA95CF" w:rsidR="000A4F0F" w:rsidRDefault="000A4F0F"/>
                  </w:txbxContent>
                </v:textbox>
                <w10:wrap type="square" anchorx="page"/>
              </v:shape>
            </w:pict>
          </mc:Fallback>
        </mc:AlternateContent>
      </w:r>
      <w:r w:rsidR="006C2E91">
        <w:rPr>
          <w:rFonts w:ascii="Times New Roman" w:eastAsia="Times New Roman" w:hAnsi="Times New Roman" w:cs="Times New Roman"/>
          <w:noProof/>
          <w:sz w:val="24"/>
          <w:szCs w:val="24"/>
        </w:rPr>
        <mc:AlternateContent>
          <mc:Choice Requires="wps">
            <w:drawing>
              <wp:anchor distT="0" distB="0" distL="114300" distR="114300" simplePos="0" relativeHeight="251482112" behindDoc="0" locked="0" layoutInCell="1" allowOverlap="1" wp14:anchorId="0EDB5BAF" wp14:editId="7CE8A3B2">
                <wp:simplePos x="0" y="0"/>
                <wp:positionH relativeFrom="page">
                  <wp:posOffset>4150112</wp:posOffset>
                </wp:positionH>
                <wp:positionV relativeFrom="paragraph">
                  <wp:posOffset>-288073</wp:posOffset>
                </wp:positionV>
                <wp:extent cx="3401060" cy="3669538"/>
                <wp:effectExtent l="76200" t="76200" r="142240" b="140970"/>
                <wp:wrapNone/>
                <wp:docPr id="27" name="Rectangle 27"/>
                <wp:cNvGraphicFramePr/>
                <a:graphic xmlns:a="http://schemas.openxmlformats.org/drawingml/2006/main">
                  <a:graphicData uri="http://schemas.microsoft.com/office/word/2010/wordprocessingShape">
                    <wps:wsp>
                      <wps:cNvSpPr/>
                      <wps:spPr>
                        <a:xfrm>
                          <a:off x="0" y="0"/>
                          <a:ext cx="3401060" cy="3669538"/>
                        </a:xfrm>
                        <a:prstGeom prst="rect">
                          <a:avLst/>
                        </a:prstGeom>
                        <a:solidFill>
                          <a:schemeClr val="bg1"/>
                        </a:solidFill>
                        <a:ln>
                          <a:solidFill>
                            <a:schemeClr val="bg1"/>
                          </a:solidFill>
                        </a:ln>
                        <a:effectLst>
                          <a:outerShdw blurRad="50800" dist="38100" dir="2700000" algn="tl" rotWithShape="0">
                            <a:prstClr val="black">
                              <a:alpha val="40000"/>
                            </a:prstClr>
                          </a:outerShdw>
                        </a:effectLst>
                        <a:scene3d>
                          <a:camera prst="obliqueTopLeft"/>
                          <a:lightRig rig="threePt" dir="t"/>
                        </a:scene3d>
                        <a:sp3d/>
                      </wps:spPr>
                      <wps:style>
                        <a:lnRef idx="2">
                          <a:schemeClr val="accent1">
                            <a:shade val="50000"/>
                          </a:schemeClr>
                        </a:lnRef>
                        <a:fillRef idx="1">
                          <a:schemeClr val="accent1"/>
                        </a:fillRef>
                        <a:effectRef idx="0">
                          <a:schemeClr val="accent1"/>
                        </a:effectRef>
                        <a:fontRef idx="minor">
                          <a:schemeClr val="lt1"/>
                        </a:fontRef>
                      </wps:style>
                      <wps:txbx>
                        <w:txbxContent>
                          <w:p w14:paraId="48452ADF" w14:textId="77777777" w:rsidR="00472F9C" w:rsidRDefault="000A4F0F" w:rsidP="00E072D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Why traders see computerizing supply chain functioning within coming times? </w:t>
                            </w:r>
                          </w:p>
                          <w:p w14:paraId="0AE7CB9C" w14:textId="6FC53889" w:rsidR="000A4F0F" w:rsidRPr="006C2E91" w:rsidRDefault="000A4F0F" w:rsidP="00E072D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More ef</w:t>
                            </w:r>
                            <w:r>
                              <w:rPr>
                                <w:rFonts w:ascii="Times New Roman" w:eastAsia="Times New Roman" w:hAnsi="Times New Roman" w:cs="Times New Roman"/>
                                <w:color w:val="000000" w:themeColor="text1"/>
                                <w:sz w:val="24"/>
                                <w:szCs w:val="24"/>
                              </w:rPr>
                              <w:t>f</w:t>
                            </w:r>
                            <w:r w:rsidRPr="006C2E91">
                              <w:rPr>
                                <w:rFonts w:ascii="Times New Roman" w:eastAsia="Times New Roman" w:hAnsi="Times New Roman" w:cs="Times New Roman"/>
                                <w:color w:val="000000" w:themeColor="text1"/>
                                <w:sz w:val="24"/>
                                <w:szCs w:val="24"/>
                              </w:rPr>
                              <w:t>ective – can bargain via bigger amounts of merchandise, precisely, can bargain via bigger request</w:t>
                            </w:r>
                            <w:r w:rsidR="00472F9C">
                              <w:rPr>
                                <w:rFonts w:ascii="Times New Roman" w:eastAsia="Times New Roman" w:hAnsi="Times New Roman" w:cs="Times New Roman"/>
                                <w:color w:val="000000" w:themeColor="text1"/>
                                <w:sz w:val="24"/>
                                <w:szCs w:val="24"/>
                              </w:rPr>
                              <w:t>s</w:t>
                            </w:r>
                            <w:r w:rsidRPr="006C2E91">
                              <w:rPr>
                                <w:rFonts w:ascii="Times New Roman" w:eastAsia="Times New Roman" w:hAnsi="Times New Roman" w:cs="Times New Roman"/>
                                <w:color w:val="000000" w:themeColor="text1"/>
                                <w:sz w:val="24"/>
                                <w:szCs w:val="24"/>
                              </w:rPr>
                              <w:t xml:space="preserve"> without making bottling, snatches the dependence absent from man/women asset force. An additional component with regards to the store supply chain and distribution prepare will alter in the years to come, it could well mean a significant need on robotics. Robotic devices should help supply chains and dissipated centers more vigorous, whilst competent to resist extended weight. Computerizing forms like special case dealing w</w:t>
                            </w:r>
                            <w:r w:rsidR="000B4D20">
                              <w:rPr>
                                <w:rFonts w:ascii="Times New Roman" w:eastAsia="Times New Roman" w:hAnsi="Times New Roman" w:cs="Times New Roman"/>
                                <w:color w:val="000000" w:themeColor="text1"/>
                                <w:sz w:val="24"/>
                                <w:szCs w:val="24"/>
                              </w:rPr>
                              <w:t>ill</w:t>
                            </w:r>
                            <w:r w:rsidRPr="006C2E91">
                              <w:rPr>
                                <w:rFonts w:ascii="Times New Roman" w:eastAsia="Times New Roman" w:hAnsi="Times New Roman" w:cs="Times New Roman"/>
                                <w:color w:val="000000" w:themeColor="text1"/>
                                <w:sz w:val="24"/>
                                <w:szCs w:val="24"/>
                              </w:rPr>
                              <w:t xml:space="preserve"> too implie DC’s will operate faster alongside with efficient employees.</w:t>
                            </w:r>
                          </w:p>
                          <w:p w14:paraId="5077EA12" w14:textId="77777777" w:rsidR="000A4F0F" w:rsidRDefault="000A4F0F" w:rsidP="00E072DA">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DB5BAF" id="Rectangle 27" o:spid="_x0000_s1037" style="position:absolute;margin-left:326.8pt;margin-top:-22.7pt;width:267.8pt;height:288.95pt;z-index:25148211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okIxKAMAANsGAAAOAAAAZHJzL2Uyb0RvYy54bWysVU1v2zAMvQ/YfxB0XxPnq2lQpwhadBgQ&#10;dEHSoWdFlm1hsqRKTJzu14+SHSfpeirWgyuK5BPfE8Xc3h0qRfbCeWl0SpOrPiVCc5NJXaT01/Pj&#10;tyklHpjOmDJapPRNeHo3//rltrYzMTClUZlwBEG0n9U2pSWAnfV6npeiYv7KWKHRmRtXMUDTFb3M&#10;sRrRK9Ub9PuTXm1cZp3hwnvcfWicdB7x81xw+JnnXgBRKcXaIH5d/G7Dtze/ZbPCMVtK3pbBPlFF&#10;xaTGQzuoBwaM7Jz8B6qS3BlvcrjipuqZPJdcRA7IJum/Y7MpmRWRC4rjbSeT/3+w/Gm/ckRmKR1c&#10;U6JZhXe0RtWYLpQguIcC1dbPMG5jV661PC4D20PuqvAfeZBDFPWtE1UcgHDcHI6Q2AS15+gbTiY3&#10;4+E0oPZO6dZ5+C5MRcIipQ7Pj2Ky/dJDE3oMCad5o2T2KJWKRugUca8c2TO8422RtOAXUUp/KhFr&#10;bDJFbCWsJrLdgXCbMqvJVu3cmqF44/60jxQzGeofTpPGwD4bXPfDHyVMFfhAQFHiDLxIKOPlBrUC&#10;ZKB34qAY/90IoGzJGmKjCHMSA6OjhuZYTLQu6vRcaDHMAj7Hi3Ws1ddslXzdiWdjlyKHIBfSlEUJ&#10;a1kQJ/HhQumEWEEghBxiCEpxhuftMAu1hNZomiGu4E2JiKbXIseuwusfRCLxPZ9uiXEsDZLGVbJM&#10;NBzHZxy7jMhLBcCAnOO1d9gtwGUHHLEbqdr4kNpo0yU3wnfHNBVcJncZ8WSjoUuupDbuI2YKWbUn&#10;N/FHkRppgkpw2B7ii0tiaNjamuwNnyF2RnxE3vJHiR2xZB5WzOFAwgbCIQs/8ZMrU6fUtCtKSuP+&#10;fLQf4nFOoJeSGgdcSv3rjjlBifqhcYLcJKMRwkI0RuPrARru3LM99+hddW/wfSU4zi2PyxAP6rjM&#10;nalecBYvwqnoYprj2Snl4I7GPaCNLpzmXCwWcY1T0DJY6o3lATwIHd7C8+GFOdv2K+AoeTLHYchm&#10;78ZCExsytVnswOQyzoyTru0V4ASNvdRO+zCiz+0YdfpNmv8FAAD//wMAUEsDBBQABgAIAAAAIQBH&#10;r6IN4wAAAAwBAAAPAAAAZHJzL2Rvd25yZXYueG1sTI/LTsMwEEX3SPyDNUjsWqdpHNqQSYWQQKxa&#10;URASOzd2HiUeR7HTpn+Pu4Ll6B7deybfTKZjJz241hLCYh4B01Ra1VKN8PnxMlsBc16Skp0ljXDR&#10;DjbF7U0uM2XP9K5Pe1+zUEIukwiN933GuSsbbaSb215TyCo7GOnDOdRcDfIcyk3H4yhKuZEthYVG&#10;9vq50eXPfjQIu4dkW13i+rXafn+Nb4M6rsV4RLy/m54egXk9+T8YrvpBHYrgdLAjKcc6hFQs04Ai&#10;zBKRALsSi9U6BnZAEMtYAC9y/v+J4hcAAP//AwBQSwECLQAUAAYACAAAACEAtoM4kv4AAADhAQAA&#10;EwAAAAAAAAAAAAAAAAAAAAAAW0NvbnRlbnRfVHlwZXNdLnhtbFBLAQItABQABgAIAAAAIQA4/SH/&#10;1gAAAJQBAAALAAAAAAAAAAAAAAAAAC8BAABfcmVscy8ucmVsc1BLAQItABQABgAIAAAAIQBGokIx&#10;KAMAANsGAAAOAAAAAAAAAAAAAAAAAC4CAABkcnMvZTJvRG9jLnhtbFBLAQItABQABgAIAAAAIQBH&#10;r6IN4wAAAAwBAAAPAAAAAAAAAAAAAAAAAIIFAABkcnMvZG93bnJldi54bWxQSwUGAAAAAAQABADz&#10;AAAAkgYAAAAA&#10;" fillcolor="white [3212]" strokecolor="white [3212]" strokeweight="1pt">
                <v:shadow on="t" color="black" opacity="26214f" origin="-.5,-.5" offset=".74836mm,.74836mm"/>
                <o:extrusion v:ext="view" viewpoint="-100pt,-100pt" viewpointorigin="-.5" skewangle="0" type="perspective"/>
                <v:textbox>
                  <w:txbxContent>
                    <w:p w14:paraId="48452ADF" w14:textId="77777777" w:rsidR="00472F9C" w:rsidRDefault="000A4F0F" w:rsidP="00E072D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Why traders see computerizing supply chain functioning within coming times? </w:t>
                      </w:r>
                    </w:p>
                    <w:p w14:paraId="0AE7CB9C" w14:textId="6FC53889" w:rsidR="000A4F0F" w:rsidRPr="006C2E91" w:rsidRDefault="000A4F0F" w:rsidP="00E072D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More ef</w:t>
                      </w:r>
                      <w:r>
                        <w:rPr>
                          <w:rFonts w:ascii="Times New Roman" w:eastAsia="Times New Roman" w:hAnsi="Times New Roman" w:cs="Times New Roman"/>
                          <w:color w:val="000000" w:themeColor="text1"/>
                          <w:sz w:val="24"/>
                          <w:szCs w:val="24"/>
                        </w:rPr>
                        <w:t>f</w:t>
                      </w:r>
                      <w:r w:rsidRPr="006C2E91">
                        <w:rPr>
                          <w:rFonts w:ascii="Times New Roman" w:eastAsia="Times New Roman" w:hAnsi="Times New Roman" w:cs="Times New Roman"/>
                          <w:color w:val="000000" w:themeColor="text1"/>
                          <w:sz w:val="24"/>
                          <w:szCs w:val="24"/>
                        </w:rPr>
                        <w:t>ective – can bargain via bigger amounts of merchandise, precisely, can bargain via bigger request</w:t>
                      </w:r>
                      <w:r w:rsidR="00472F9C">
                        <w:rPr>
                          <w:rFonts w:ascii="Times New Roman" w:eastAsia="Times New Roman" w:hAnsi="Times New Roman" w:cs="Times New Roman"/>
                          <w:color w:val="000000" w:themeColor="text1"/>
                          <w:sz w:val="24"/>
                          <w:szCs w:val="24"/>
                        </w:rPr>
                        <w:t>s</w:t>
                      </w:r>
                      <w:r w:rsidRPr="006C2E91">
                        <w:rPr>
                          <w:rFonts w:ascii="Times New Roman" w:eastAsia="Times New Roman" w:hAnsi="Times New Roman" w:cs="Times New Roman"/>
                          <w:color w:val="000000" w:themeColor="text1"/>
                          <w:sz w:val="24"/>
                          <w:szCs w:val="24"/>
                        </w:rPr>
                        <w:t xml:space="preserve"> without making bottling, snatches the dependence absent from man/women asset force. An additional component with regards to the store supply chain and distribution prepare will alter in the years to come, it could well mean a significant need on robotics. Robotic devices should help supply chains and dissipated centers more vigorous, whilst competent to resist extended weight. Computerizing forms like special case dealing w</w:t>
                      </w:r>
                      <w:r w:rsidR="000B4D20">
                        <w:rPr>
                          <w:rFonts w:ascii="Times New Roman" w:eastAsia="Times New Roman" w:hAnsi="Times New Roman" w:cs="Times New Roman"/>
                          <w:color w:val="000000" w:themeColor="text1"/>
                          <w:sz w:val="24"/>
                          <w:szCs w:val="24"/>
                        </w:rPr>
                        <w:t>ill</w:t>
                      </w:r>
                      <w:r w:rsidRPr="006C2E91">
                        <w:rPr>
                          <w:rFonts w:ascii="Times New Roman" w:eastAsia="Times New Roman" w:hAnsi="Times New Roman" w:cs="Times New Roman"/>
                          <w:color w:val="000000" w:themeColor="text1"/>
                          <w:sz w:val="24"/>
                          <w:szCs w:val="24"/>
                        </w:rPr>
                        <w:t xml:space="preserve"> too implie DC’s will operate faster alongside with efficient employees.</w:t>
                      </w:r>
                    </w:p>
                    <w:p w14:paraId="5077EA12" w14:textId="77777777" w:rsidR="000A4F0F" w:rsidRDefault="000A4F0F" w:rsidP="00E072DA">
                      <w:pPr>
                        <w:jc w:val="center"/>
                      </w:pPr>
                    </w:p>
                  </w:txbxContent>
                </v:textbox>
                <w10:wrap anchorx="page"/>
              </v:rect>
            </w:pict>
          </mc:Fallback>
        </mc:AlternateContent>
      </w:r>
    </w:p>
    <w:p w14:paraId="6B070523" w14:textId="67FABC65" w:rsidR="000D46EA" w:rsidRDefault="000D46EA" w:rsidP="1FE8AC27">
      <w:pPr>
        <w:rPr>
          <w:rFonts w:ascii="Times New Roman" w:eastAsia="Times New Roman" w:hAnsi="Times New Roman" w:cs="Times New Roman"/>
          <w:sz w:val="24"/>
          <w:szCs w:val="24"/>
        </w:rPr>
      </w:pPr>
    </w:p>
    <w:p w14:paraId="1741473E" w14:textId="687A9C92" w:rsidR="000D46EA" w:rsidRDefault="000D46EA" w:rsidP="1FE8AC27">
      <w:pPr>
        <w:rPr>
          <w:rFonts w:ascii="Times New Roman" w:eastAsia="Times New Roman" w:hAnsi="Times New Roman" w:cs="Times New Roman"/>
          <w:sz w:val="24"/>
          <w:szCs w:val="24"/>
        </w:rPr>
      </w:pPr>
    </w:p>
    <w:p w14:paraId="24C29BA5" w14:textId="62FD5D5B" w:rsidR="000D46EA" w:rsidRDefault="000D46EA" w:rsidP="1FE8AC27">
      <w:pPr>
        <w:rPr>
          <w:rFonts w:ascii="Times New Roman" w:eastAsia="Times New Roman" w:hAnsi="Times New Roman" w:cs="Times New Roman"/>
          <w:sz w:val="24"/>
          <w:szCs w:val="24"/>
        </w:rPr>
      </w:pPr>
    </w:p>
    <w:p w14:paraId="3734A2FB" w14:textId="607244C7" w:rsidR="000D46EA" w:rsidRDefault="000D46EA" w:rsidP="1FE8AC27">
      <w:pPr>
        <w:rPr>
          <w:rFonts w:ascii="Times New Roman" w:eastAsia="Times New Roman" w:hAnsi="Times New Roman" w:cs="Times New Roman"/>
          <w:sz w:val="24"/>
          <w:szCs w:val="24"/>
        </w:rPr>
      </w:pPr>
    </w:p>
    <w:p w14:paraId="08CCA974" w14:textId="748532D6" w:rsidR="000D46EA" w:rsidRDefault="000D46EA" w:rsidP="1FE8AC27">
      <w:pPr>
        <w:rPr>
          <w:rFonts w:ascii="Times New Roman" w:eastAsia="Times New Roman" w:hAnsi="Times New Roman" w:cs="Times New Roman"/>
          <w:sz w:val="24"/>
          <w:szCs w:val="24"/>
        </w:rPr>
      </w:pPr>
    </w:p>
    <w:p w14:paraId="06E4B735" w14:textId="65803D8B" w:rsidR="000D46EA" w:rsidRDefault="000D46EA" w:rsidP="1FE8AC27">
      <w:pPr>
        <w:rPr>
          <w:rFonts w:ascii="Times New Roman" w:eastAsia="Times New Roman" w:hAnsi="Times New Roman" w:cs="Times New Roman"/>
          <w:sz w:val="24"/>
          <w:szCs w:val="24"/>
        </w:rPr>
      </w:pPr>
    </w:p>
    <w:p w14:paraId="5294B93D" w14:textId="7D3363B9" w:rsidR="000D46EA" w:rsidRDefault="000D46EA" w:rsidP="1FE8AC27">
      <w:pPr>
        <w:rPr>
          <w:rFonts w:ascii="Times New Roman" w:eastAsia="Times New Roman" w:hAnsi="Times New Roman" w:cs="Times New Roman"/>
          <w:sz w:val="24"/>
          <w:szCs w:val="24"/>
        </w:rPr>
      </w:pPr>
    </w:p>
    <w:p w14:paraId="61AAC691" w14:textId="36B3A117" w:rsidR="000D46EA" w:rsidRDefault="000D46EA" w:rsidP="1FE8AC27">
      <w:pPr>
        <w:rPr>
          <w:rFonts w:ascii="Times New Roman" w:eastAsia="Times New Roman" w:hAnsi="Times New Roman" w:cs="Times New Roman"/>
          <w:sz w:val="24"/>
          <w:szCs w:val="24"/>
        </w:rPr>
      </w:pPr>
    </w:p>
    <w:p w14:paraId="15A116FE" w14:textId="6831D26B" w:rsidR="000D46EA" w:rsidRDefault="000D46EA" w:rsidP="1FE8AC27">
      <w:pPr>
        <w:rPr>
          <w:rFonts w:ascii="Times New Roman" w:eastAsia="Times New Roman" w:hAnsi="Times New Roman" w:cs="Times New Roman"/>
          <w:sz w:val="24"/>
          <w:szCs w:val="24"/>
        </w:rPr>
      </w:pPr>
    </w:p>
    <w:p w14:paraId="5702C2E8" w14:textId="1BDFCE5B" w:rsidR="000D46EA" w:rsidRDefault="00D60F98"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238400" behindDoc="0" locked="0" layoutInCell="1" allowOverlap="1" wp14:anchorId="62D3B53B" wp14:editId="012A2A07">
                <wp:simplePos x="0" y="0"/>
                <wp:positionH relativeFrom="margin">
                  <wp:posOffset>-781003</wp:posOffset>
                </wp:positionH>
                <wp:positionV relativeFrom="paragraph">
                  <wp:posOffset>194945</wp:posOffset>
                </wp:positionV>
                <wp:extent cx="3766820" cy="470535"/>
                <wp:effectExtent l="0" t="0" r="24130" b="24765"/>
                <wp:wrapNone/>
                <wp:docPr id="36" name="Rectangle: Single Corner Rounded 36"/>
                <wp:cNvGraphicFramePr/>
                <a:graphic xmlns:a="http://schemas.openxmlformats.org/drawingml/2006/main">
                  <a:graphicData uri="http://schemas.microsoft.com/office/word/2010/wordprocessingShape">
                    <wps:wsp>
                      <wps:cNvSpPr/>
                      <wps:spPr>
                        <a:xfrm>
                          <a:off x="0" y="0"/>
                          <a:ext cx="3766820" cy="470535"/>
                        </a:xfrm>
                        <a:prstGeom prst="round1Rect">
                          <a:avLst/>
                        </a:prstGeom>
                        <a:solidFill>
                          <a:schemeClr val="tx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573CA8DC" w14:textId="15E6A224" w:rsidR="000A4F0F" w:rsidRPr="005349DF" w:rsidRDefault="000A4F0F" w:rsidP="00705A5F">
                            <w:pPr>
                              <w:rPr>
                                <w:rFonts w:ascii="Times New Roman" w:eastAsia="Times New Roman" w:hAnsi="Times New Roman" w:cs="Times New Roman"/>
                                <w:b/>
                                <w:bCs/>
                                <w:color w:val="D0CECE" w:themeColor="background2" w:themeShade="E6"/>
                                <w:sz w:val="36"/>
                                <w:szCs w:val="36"/>
                              </w:rPr>
                            </w:pPr>
                            <w:r w:rsidRPr="005349DF">
                              <w:rPr>
                                <w:rFonts w:ascii="Times New Roman" w:eastAsia="Times New Roman" w:hAnsi="Times New Roman" w:cs="Times New Roman"/>
                                <w:b/>
                                <w:bCs/>
                                <w:color w:val="D0CECE" w:themeColor="background2" w:themeShade="E6"/>
                                <w:sz w:val="40"/>
                                <w:szCs w:val="40"/>
                              </w:rPr>
                              <w:t xml:space="preserve">           </w:t>
                            </w:r>
                            <w:r w:rsidRPr="005349DF">
                              <w:rPr>
                                <w:rFonts w:ascii="Times New Roman" w:eastAsia="Times New Roman" w:hAnsi="Times New Roman" w:cs="Times New Roman"/>
                                <w:b/>
                                <w:bCs/>
                                <w:color w:val="D0CECE" w:themeColor="background2" w:themeShade="E6"/>
                                <w:sz w:val="36"/>
                                <w:szCs w:val="36"/>
                              </w:rPr>
                              <w:t>Peak in revenue via on</w:t>
                            </w:r>
                            <w:r>
                              <w:rPr>
                                <w:rFonts w:ascii="Times New Roman" w:eastAsia="Times New Roman" w:hAnsi="Times New Roman" w:cs="Times New Roman"/>
                                <w:b/>
                                <w:bCs/>
                                <w:color w:val="D0CECE" w:themeColor="background2" w:themeShade="E6"/>
                                <w:sz w:val="36"/>
                                <w:szCs w:val="36"/>
                              </w:rPr>
                              <w:t>line</w:t>
                            </w:r>
                          </w:p>
                          <w:p w14:paraId="74C46114" w14:textId="77777777" w:rsidR="000A4F0F" w:rsidRDefault="000A4F0F" w:rsidP="00705A5F">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2D3B53B" id="Rectangle: Single Corner Rounded 36" o:spid="_x0000_s1038" style="position:absolute;margin-left:-61.5pt;margin-top:15.35pt;width:296.6pt;height:37.05pt;z-index:25123840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3766820,470535"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5hartQIAAN4FAAAOAAAAZHJzL2Uyb0RvYy54bWysVE1v2zAMvQ/YfxB0Xx2nSdoadYogRYcB&#10;RVc0HXpWZCk2IIuapMTOfv0o+SNdV2zAMB9kSSQfySeS1zdtrchBWFeBzml6NqFEaA5FpXc5/fZ8&#10;9+mSEueZLpgCLXJ6FI7eLD9+uG5MJqZQgiqEJQiiXdaYnJbemyxJHC9FzdwZGKFRKMHWzOPR7pLC&#10;sgbRa5VMJ5NF0oAtjAUunMPb205IlxFfSsH9Vymd8ETlFGPzcbVx3YY1WV6zbGeZKSveh8H+IYqa&#10;VRqdjlC3zDOyt9VvUHXFLTiQ/oxDnYCUFRcxB8wmnbzJZlMyI2IuSI4zI03u/8Hyh8OjJVWR0/MF&#10;JZrV+EZPyBrTOyUyskFOlSBrsBqf6Qn2uhAFQVXkrTEuQ/ONebT9yeE2kNBKW4c/pkfayPVx5Fq0&#10;nnC8PL9YLC6n+CQcZbOLyfx8HkCTk7Wxzn8WUJOwyakNztMQWySaHe6d7wwGxeDSgaqKu0qpeAhV&#10;JNbKkgPD9/dt2rv4RUvpvxlud+8YYqTBMgk0dInHnT8qEfCUfhISicVUpzHgWNKnYBjnQvu0E5Ws&#10;EF2M8wl+Q5RD+JGWCBiQJWY3YvcAg2YHMmB39PT6wVTEjhiNJ38KrDMeLaJn0H40risN9j0AhVn1&#10;njv9gaSOmsCSb7dtLLr0KqiGqy0UR6xEC12LOsPvKnz3e+b8I7PYk1gqOGf8V1ykgian0O8oKcH+&#10;eO8+6GOroJSSBns8p+77nllBifqisYmu0tksDIV4mM0vQjna15Lta4ne12vAMkpxohket0Hfq2Er&#10;LdQvOI5WwSuKmOboO6fc2+Gw9t3swYHGxWoV1XAQGObv9cbwAB6IDhX93L4wa/ri99g2DzDMA5a9&#10;qf5ON1hqWO09yCq2xonX/glwiMRa6gdemFKvz1HrNJaXPwEAAP//AwBQSwMEFAAGAAgAAAAhAAID&#10;ih3hAAAACwEAAA8AAABkcnMvZG93bnJldi54bWxMj8FOwzAQRO9I/IO1SFxQayctbQhxKkDKFamF&#10;Sj06sUki4nWI3db9e5ZTOa72aeZNsYl2YCcz+d6hhGQugBlsnO6xlfD5Uc0yYD4o1GpwaCRcjIdN&#10;eXtTqFy7M27NaRdaRiHocyWhC2HMOfdNZ6zyczcapN+Xm6wKdE4t15M6U7gdeCrEilvVIzV0ajRv&#10;nWm+d0crobpEF7f2IamfHrOfV18d9u/TQcr7u/jyDCyYGK4w/OmTOpTkVLsjas8GCbMkXdCYIGEh&#10;1sCIWK5FCqwmVCwz4GXB/28ofwEAAP//AwBQSwECLQAUAAYACAAAACEAtoM4kv4AAADhAQAAEwAA&#10;AAAAAAAAAAAAAAAAAAAAW0NvbnRlbnRfVHlwZXNdLnhtbFBLAQItABQABgAIAAAAIQA4/SH/1gAA&#10;AJQBAAALAAAAAAAAAAAAAAAAAC8BAABfcmVscy8ucmVsc1BLAQItABQABgAIAAAAIQCL5hartQIA&#10;AN4FAAAOAAAAAAAAAAAAAAAAAC4CAABkcnMvZTJvRG9jLnhtbFBLAQItABQABgAIAAAAIQACA4od&#10;4QAAAAsBAAAPAAAAAAAAAAAAAAAAAA8FAABkcnMvZG93bnJldi54bWxQSwUGAAAAAAQABADzAAAA&#10;HQYAAAAA&#10;" adj="-11796480,,5400" path="m,l3688396,v43312,,78424,35112,78424,78424l3766820,470535,,470535,,xe" fillcolor="black [3213]" strokecolor="white [3212]" strokeweight="1pt">
                <v:stroke joinstyle="miter"/>
                <v:formulas/>
                <v:path arrowok="t" o:connecttype="custom" o:connectlocs="0,0;3688396,0;3766820,78424;3766820,470535;0,470535;0,0" o:connectangles="0,0,0,0,0,0" textboxrect="0,0,3766820,470535"/>
                <v:textbox>
                  <w:txbxContent>
                    <w:p w14:paraId="573CA8DC" w14:textId="15E6A224" w:rsidR="000A4F0F" w:rsidRPr="005349DF" w:rsidRDefault="000A4F0F" w:rsidP="00705A5F">
                      <w:pPr>
                        <w:rPr>
                          <w:rFonts w:ascii="Times New Roman" w:eastAsia="Times New Roman" w:hAnsi="Times New Roman" w:cs="Times New Roman"/>
                          <w:b/>
                          <w:bCs/>
                          <w:color w:val="D0CECE" w:themeColor="background2" w:themeShade="E6"/>
                          <w:sz w:val="36"/>
                          <w:szCs w:val="36"/>
                        </w:rPr>
                      </w:pPr>
                      <w:r w:rsidRPr="005349DF">
                        <w:rPr>
                          <w:rFonts w:ascii="Times New Roman" w:eastAsia="Times New Roman" w:hAnsi="Times New Roman" w:cs="Times New Roman"/>
                          <w:b/>
                          <w:bCs/>
                          <w:color w:val="D0CECE" w:themeColor="background2" w:themeShade="E6"/>
                          <w:sz w:val="40"/>
                          <w:szCs w:val="40"/>
                        </w:rPr>
                        <w:t xml:space="preserve">           </w:t>
                      </w:r>
                      <w:r w:rsidRPr="005349DF">
                        <w:rPr>
                          <w:rFonts w:ascii="Times New Roman" w:eastAsia="Times New Roman" w:hAnsi="Times New Roman" w:cs="Times New Roman"/>
                          <w:b/>
                          <w:bCs/>
                          <w:color w:val="D0CECE" w:themeColor="background2" w:themeShade="E6"/>
                          <w:sz w:val="36"/>
                          <w:szCs w:val="36"/>
                        </w:rPr>
                        <w:t>Peak in revenue via on</w:t>
                      </w:r>
                      <w:r>
                        <w:rPr>
                          <w:rFonts w:ascii="Times New Roman" w:eastAsia="Times New Roman" w:hAnsi="Times New Roman" w:cs="Times New Roman"/>
                          <w:b/>
                          <w:bCs/>
                          <w:color w:val="D0CECE" w:themeColor="background2" w:themeShade="E6"/>
                          <w:sz w:val="36"/>
                          <w:szCs w:val="36"/>
                        </w:rPr>
                        <w:t>line</w:t>
                      </w:r>
                    </w:p>
                    <w:p w14:paraId="74C46114" w14:textId="77777777" w:rsidR="000A4F0F" w:rsidRDefault="000A4F0F" w:rsidP="00705A5F">
                      <w:pPr>
                        <w:jc w:val="center"/>
                      </w:pPr>
                    </w:p>
                  </w:txbxContent>
                </v:textbox>
                <w10:wrap anchorx="margin"/>
              </v:shape>
            </w:pict>
          </mc:Fallback>
        </mc:AlternateContent>
      </w:r>
    </w:p>
    <w:p w14:paraId="70235345" w14:textId="2ECA2450" w:rsidR="5BEFF40B" w:rsidRPr="00AE4FA8" w:rsidRDefault="5BEFF40B" w:rsidP="00F936CD">
      <w:pPr>
        <w:rPr>
          <w:color w:val="000000" w:themeColor="text1"/>
          <w:sz w:val="28"/>
          <w:szCs w:val="28"/>
        </w:rPr>
      </w:pPr>
    </w:p>
    <w:p w14:paraId="31C86A37" w14:textId="0B345E4E" w:rsidR="00C20E08" w:rsidRDefault="00D60F98" w:rsidP="275B18E0">
      <w:pPr>
        <w:rPr>
          <w:rFonts w:ascii="Times New Roman" w:eastAsia="Times New Roman" w:hAnsi="Times New Roman" w:cs="Times New Roman"/>
          <w:sz w:val="24"/>
          <w:szCs w:val="24"/>
        </w:rPr>
      </w:pPr>
      <w:r>
        <w:rPr>
          <w:rFonts w:ascii="Times New Roman" w:eastAsia="Times New Roman" w:hAnsi="Times New Roman" w:cs="Times New Roman"/>
          <w:b/>
          <w:bCs/>
          <w:noProof/>
          <w:color w:val="E7E6E6" w:themeColor="background2"/>
          <w:sz w:val="36"/>
          <w:szCs w:val="36"/>
        </w:rPr>
        <w:drawing>
          <wp:anchor distT="0" distB="0" distL="114300" distR="114300" simplePos="0" relativeHeight="251271168" behindDoc="0" locked="0" layoutInCell="1" allowOverlap="1" wp14:anchorId="60CCFDA6" wp14:editId="50788841">
            <wp:simplePos x="0" y="0"/>
            <wp:positionH relativeFrom="page">
              <wp:align>left</wp:align>
            </wp:positionH>
            <wp:positionV relativeFrom="paragraph">
              <wp:posOffset>181811</wp:posOffset>
            </wp:positionV>
            <wp:extent cx="3803650" cy="1605775"/>
            <wp:effectExtent l="0" t="0" r="6350" b="0"/>
            <wp:wrapNone/>
            <wp:docPr id="37" name="Picture 37" descr="Businessperson in modern office working on lapto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Businessperson in modern office working on laptop"/>
                    <pic:cNvPicPr/>
                  </pic:nvPicPr>
                  <pic:blipFill>
                    <a:blip r:embed="rId15" cstate="print">
                      <a:extLst>
                        <a:ext uri="{28A0092B-C50C-407E-A947-70E740481C1C}">
                          <a14:useLocalDpi xmlns:a14="http://schemas.microsoft.com/office/drawing/2010/main" val="0"/>
                        </a:ext>
                      </a:extLst>
                    </a:blip>
                    <a:stretch>
                      <a:fillRect/>
                    </a:stretch>
                  </pic:blipFill>
                  <pic:spPr>
                    <a:xfrm>
                      <a:off x="0" y="0"/>
                      <a:ext cx="3809353" cy="1608183"/>
                    </a:xfrm>
                    <a:prstGeom prst="rect">
                      <a:avLst/>
                    </a:prstGeom>
                  </pic:spPr>
                </pic:pic>
              </a:graphicData>
            </a:graphic>
            <wp14:sizeRelH relativeFrom="margin">
              <wp14:pctWidth>0</wp14:pctWidth>
            </wp14:sizeRelH>
            <wp14:sizeRelV relativeFrom="margin">
              <wp14:pctHeight>0</wp14:pctHeight>
            </wp14:sizeRelV>
          </wp:anchor>
        </w:drawing>
      </w:r>
    </w:p>
    <w:p w14:paraId="35D9FF17" w14:textId="1F86A353" w:rsidR="00C20E08" w:rsidRDefault="00C20E08" w:rsidP="275B18E0">
      <w:pPr>
        <w:rPr>
          <w:rFonts w:ascii="Times New Roman" w:eastAsia="Times New Roman" w:hAnsi="Times New Roman" w:cs="Times New Roman"/>
          <w:sz w:val="24"/>
          <w:szCs w:val="24"/>
        </w:rPr>
      </w:pPr>
    </w:p>
    <w:p w14:paraId="5643DC5E" w14:textId="7A708057" w:rsidR="00C20E08" w:rsidRDefault="00C20E08" w:rsidP="275B18E0">
      <w:pPr>
        <w:rPr>
          <w:rFonts w:ascii="Times New Roman" w:eastAsia="Times New Roman" w:hAnsi="Times New Roman" w:cs="Times New Roman"/>
          <w:sz w:val="24"/>
          <w:szCs w:val="24"/>
        </w:rPr>
      </w:pPr>
    </w:p>
    <w:p w14:paraId="20D8BAE7" w14:textId="61D3412E" w:rsidR="008D0BCF" w:rsidRDefault="00241DAC" w:rsidP="275B18E0">
      <w:pPr>
        <w:rPr>
          <w:rFonts w:ascii="Times New Roman" w:eastAsia="Times New Roman" w:hAnsi="Times New Roman" w:cs="Times New Roman"/>
          <w:color w:val="000000" w:themeColor="text1"/>
          <w:sz w:val="24"/>
          <w:szCs w:val="24"/>
        </w:rPr>
      </w:pPr>
      <w:r>
        <w:rPr>
          <w:rFonts w:ascii="Times New Roman" w:eastAsia="Times New Roman" w:hAnsi="Times New Roman" w:cs="Times New Roman"/>
          <w:color w:val="000000" w:themeColor="text1"/>
          <w:sz w:val="24"/>
          <w:szCs w:val="24"/>
        </w:rPr>
        <w:t xml:space="preserve"> </w:t>
      </w:r>
      <w:r w:rsidR="008D0BCF">
        <w:rPr>
          <w:rFonts w:ascii="Times New Roman" w:eastAsia="Times New Roman" w:hAnsi="Times New Roman" w:cs="Times New Roman"/>
          <w:color w:val="000000" w:themeColor="text1"/>
          <w:sz w:val="24"/>
          <w:szCs w:val="24"/>
        </w:rPr>
        <w:t xml:space="preserve">                             </w:t>
      </w:r>
    </w:p>
    <w:p w14:paraId="09FD5E13" w14:textId="294C823E" w:rsidR="00C20E08" w:rsidRDefault="008D0BCF" w:rsidP="275B18E0">
      <w:pPr>
        <w:rPr>
          <w:rFonts w:ascii="Times New Roman" w:eastAsia="Times New Roman" w:hAnsi="Times New Roman" w:cs="Times New Roman"/>
          <w:sz w:val="24"/>
          <w:szCs w:val="24"/>
        </w:rPr>
      </w:pPr>
      <w:r>
        <w:rPr>
          <w:rFonts w:ascii="Times New Roman" w:eastAsia="Times New Roman" w:hAnsi="Times New Roman" w:cs="Times New Roman"/>
          <w:color w:val="000000" w:themeColor="text1"/>
          <w:sz w:val="24"/>
          <w:szCs w:val="24"/>
        </w:rPr>
        <w:t xml:space="preserve">                                                    </w:t>
      </w:r>
    </w:p>
    <w:p w14:paraId="45EF6FA5" w14:textId="333C84F9" w:rsidR="00C20E08" w:rsidRDefault="00C20E08" w:rsidP="275B18E0">
      <w:pPr>
        <w:rPr>
          <w:rFonts w:ascii="Times New Roman" w:eastAsia="Times New Roman" w:hAnsi="Times New Roman" w:cs="Times New Roman"/>
          <w:sz w:val="24"/>
          <w:szCs w:val="24"/>
        </w:rPr>
      </w:pPr>
    </w:p>
    <w:p w14:paraId="0A077EAB" w14:textId="3FCE1C7B" w:rsidR="00C20E08" w:rsidRDefault="00C20E08" w:rsidP="275B18E0">
      <w:pPr>
        <w:rPr>
          <w:rFonts w:ascii="Times New Roman" w:eastAsia="Times New Roman" w:hAnsi="Times New Roman" w:cs="Times New Roman"/>
          <w:sz w:val="24"/>
          <w:szCs w:val="24"/>
        </w:rPr>
      </w:pPr>
    </w:p>
    <w:p w14:paraId="13BCA393" w14:textId="5D200EBF" w:rsidR="00C20E08" w:rsidRDefault="00C20E08" w:rsidP="275B18E0">
      <w:pPr>
        <w:rPr>
          <w:rFonts w:ascii="Times New Roman" w:eastAsia="Times New Roman" w:hAnsi="Times New Roman" w:cs="Times New Roman"/>
          <w:sz w:val="24"/>
          <w:szCs w:val="24"/>
        </w:rPr>
      </w:pPr>
    </w:p>
    <w:p w14:paraId="1027D219" w14:textId="35677E3E" w:rsidR="00B22B4B" w:rsidRDefault="0340CB6B" w:rsidP="275B18E0">
      <w:pPr>
        <w:rPr>
          <w:rFonts w:ascii="Times New Roman" w:eastAsia="Times New Roman" w:hAnsi="Times New Roman" w:cs="Times New Roman"/>
          <w:sz w:val="24"/>
          <w:szCs w:val="24"/>
        </w:rPr>
      </w:pPr>
      <w:r w:rsidRPr="275B18E0">
        <w:rPr>
          <w:rFonts w:ascii="Times New Roman" w:eastAsia="Times New Roman" w:hAnsi="Times New Roman" w:cs="Times New Roman"/>
          <w:sz w:val="24"/>
          <w:szCs w:val="24"/>
        </w:rPr>
        <w:t xml:space="preserve">                                                                                         </w:t>
      </w:r>
      <w:r w:rsidR="785B3E0E" w:rsidRPr="275B18E0">
        <w:rPr>
          <w:rFonts w:ascii="Times New Roman" w:eastAsia="Times New Roman" w:hAnsi="Times New Roman" w:cs="Times New Roman"/>
          <w:sz w:val="24"/>
          <w:szCs w:val="24"/>
        </w:rPr>
        <w:t xml:space="preserve">                                                                                                   </w:t>
      </w:r>
    </w:p>
    <w:p w14:paraId="62F20394" w14:textId="6177D74E" w:rsidR="000B6BD3" w:rsidRDefault="007E52CE" w:rsidP="275B18E0">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303936" behindDoc="0" locked="0" layoutInCell="1" allowOverlap="1" wp14:anchorId="0926268F" wp14:editId="05E2D33D">
                <wp:simplePos x="0" y="0"/>
                <wp:positionH relativeFrom="margin">
                  <wp:posOffset>-312234</wp:posOffset>
                </wp:positionH>
                <wp:positionV relativeFrom="paragraph">
                  <wp:posOffset>240665</wp:posOffset>
                </wp:positionV>
                <wp:extent cx="2743200" cy="4779264"/>
                <wp:effectExtent l="0" t="0" r="19050" b="21590"/>
                <wp:wrapNone/>
                <wp:docPr id="39" name="Rectangle 39"/>
                <wp:cNvGraphicFramePr/>
                <a:graphic xmlns:a="http://schemas.openxmlformats.org/drawingml/2006/main">
                  <a:graphicData uri="http://schemas.microsoft.com/office/word/2010/wordprocessingShape">
                    <wps:wsp>
                      <wps:cNvSpPr/>
                      <wps:spPr>
                        <a:xfrm>
                          <a:off x="0" y="0"/>
                          <a:ext cx="2743200" cy="4779264"/>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9A4523B" w14:textId="4A41C511" w:rsidR="000A4F0F" w:rsidRPr="006C2E91" w:rsidRDefault="000A4F0F" w:rsidP="00E3793C">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With numerous shops shutting and customers dodging most that remain open, it is no shock there has been </w:t>
                            </w:r>
                            <w:r w:rsidR="000B4D20">
                              <w:rPr>
                                <w:rFonts w:ascii="Times New Roman" w:eastAsia="Times New Roman" w:hAnsi="Times New Roman" w:cs="Times New Roman"/>
                                <w:color w:val="000000" w:themeColor="text1"/>
                                <w:sz w:val="24"/>
                                <w:szCs w:val="24"/>
                              </w:rPr>
                              <w:t>a</w:t>
                            </w:r>
                            <w:r w:rsidRPr="006C2E91">
                              <w:rPr>
                                <w:rFonts w:ascii="Times New Roman" w:eastAsia="Times New Roman" w:hAnsi="Times New Roman" w:cs="Times New Roman"/>
                                <w:color w:val="000000" w:themeColor="text1"/>
                                <w:sz w:val="24"/>
                                <w:szCs w:val="24"/>
                              </w:rPr>
                              <w:t xml:space="preserve"> peak in cyber transactions. This is often demonstrated by the ecommerce rulers Amazon that are employing 100,00 recruits across the U.S to keep up with the surge in transactions</w:t>
                            </w:r>
                            <w:r w:rsidR="000B4D20">
                              <w:rPr>
                                <w:rFonts w:ascii="Times New Roman" w:eastAsia="Times New Roman" w:hAnsi="Times New Roman" w:cs="Times New Roman"/>
                                <w:color w:val="000000" w:themeColor="text1"/>
                                <w:sz w:val="24"/>
                                <w:szCs w:val="24"/>
                              </w:rPr>
                              <w:t xml:space="preserve"> caused</w:t>
                            </w:r>
                            <w:r w:rsidRPr="006C2E91">
                              <w:rPr>
                                <w:rFonts w:ascii="Times New Roman" w:eastAsia="Times New Roman" w:hAnsi="Times New Roman" w:cs="Times New Roman"/>
                                <w:color w:val="000000" w:themeColor="text1"/>
                                <w:sz w:val="24"/>
                                <w:szCs w:val="24"/>
                              </w:rPr>
                              <w:t xml:space="preserve"> by the outbreak. Whilst it is great for the pair</w:t>
                            </w:r>
                            <w:r w:rsidR="000B4D20">
                              <w:rPr>
                                <w:rFonts w:ascii="Times New Roman" w:eastAsia="Times New Roman" w:hAnsi="Times New Roman" w:cs="Times New Roman"/>
                                <w:color w:val="000000" w:themeColor="text1"/>
                                <w:sz w:val="24"/>
                                <w:szCs w:val="24"/>
                              </w:rPr>
                              <w:t>,</w:t>
                            </w:r>
                            <w:r w:rsidRPr="006C2E91">
                              <w:rPr>
                                <w:rFonts w:ascii="Times New Roman" w:eastAsia="Times New Roman" w:hAnsi="Times New Roman" w:cs="Times New Roman"/>
                                <w:color w:val="000000" w:themeColor="text1"/>
                                <w:sz w:val="24"/>
                                <w:szCs w:val="24"/>
                              </w:rPr>
                              <w:t xml:space="preserve"> the traders and customers that most brands presently work on and offline, the sudden shift in proportions between cyber and offline transactions may cause traders issues in case they struggle to keep up with request. These issues incorporate satisfaction centers are not adjusting with expanded requests. also, the sum of revenue that come nearby cyber requests. The other significant thought for many traders is the ordinarily littler edges on cyberoperation commands in comparison to building material agreements, meaning they might not be able to depend on their cyberoperation department to sustain oneself for much longer.</w:t>
                            </w:r>
                          </w:p>
                          <w:p w14:paraId="67FF19BA" w14:textId="77777777" w:rsidR="000A4F0F" w:rsidRDefault="000A4F0F" w:rsidP="007C2EDB">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926268F" id="Rectangle 39" o:spid="_x0000_s1039" style="position:absolute;margin-left:-24.6pt;margin-top:18.95pt;width:3in;height:376.3pt;z-index:25130393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RZnSnQIAAMIFAAAOAAAAZHJzL2Uyb0RvYy54bWysVN9PGzEMfp+0/yHK+7heKXRUXFEFYpqE&#10;oAImntNc0ouUi7Mk7V3318/J/ShjaA9ofbjGsf3Z/mL78qqtNdkL5xWYguYnE0qE4VAqsy3oj+fb&#10;L18p8YGZkmkwoqAH4enV8vOny8YuxBQq0KVwBEGMXzS2oFUIdpFlnleiZv4ErDColOBqFlB026x0&#10;rEH0WmfTyeQ8a8CV1gEX3uPtTaeky4QvpeDhQUovAtEFxdxC+rr03cRvtrxki61jtlK8T4N9IIua&#10;KYNBR6gbFhjZOfUXVK24Aw8ynHCoM5BScZFqwGryyZtqnipmRaoFyfF2pMn/P1h+v187osqCnl5Q&#10;YliNb/SIrDGz1YLgHRLUWL9Auye7dr3k8RirbaWr4z/WQdpE6mEkVbSBcLyczmen+FKUcNTN5vOL&#10;6fksomZHd+t8+CagJvFQUIfxE5lsf+dDZzqYxGgetCpvldZJiJ0irrUje4ZvvNnmPfgfVtp8yBFz&#10;jJ5ZZKCrOZ3CQYuIp82jkEherDIlnNr2mAzjXJiQd6qKlaLL8WyCvyHLIf1ESAKMyBKrG7F7gMGy&#10;AxmwO3p6++gqUtePzpN/JdY5jx4pMpgwOtfKgHsPQGNVfeTOfiCpoyayFNpNmxorP42m8WoD5QG7&#10;zUE3ht7yW4Uvfsd8WDOHc4ddgrskPOBHamgKCv2Jkgrcr/fuoz2OA2opaXCOC+p/7pgTlOjvBgfl&#10;Ip/N4uAnYXY2n6LgXms2rzVmV18DtlGOW8vydIz2QQ9H6aB+wZWzilFRxQzH2AXlwQ3Cdej2Cy4t&#10;LlarZIbDblm4M0+WR/BIdOzo5/aFOdu3fcCJuYdh5tniTfd3ttHTwGoXQKo0Gkde+yfARZF6qV9q&#10;cRO9lpPVcfUufwMAAP//AwBQSwMEFAAGAAgAAAAhADE254HhAAAACgEAAA8AAABkcnMvZG93bnJl&#10;di54bWxMj0FPg0AQhe8m/ofNmHhrF6lKQYbGGI0x6UFbk/a4hV0gsrOEXSj+e8eTHifz5b3v5ZvZ&#10;dmLSg28dIdwsIxCaSle1VCN87l8WaxA+KKpU50gjfGsPm+LyIldZ5c70oaddqAWHkM8UQhNCn0np&#10;y0Zb5Zeu18Q/4warAp9DLatBnTncdjKOontpVUvc0KhePzW6/NqNFuFo1Ov++c1vpYknk7bv48Ek&#10;I+L11fz4ACLoOfzB8KvP6lCw08mNVHnRISxu05hRhFWSgmBgtY55ywkhSaM7kEUu/08ofgAAAP//&#10;AwBQSwECLQAUAAYACAAAACEAtoM4kv4AAADhAQAAEwAAAAAAAAAAAAAAAAAAAAAAW0NvbnRlbnRf&#10;VHlwZXNdLnhtbFBLAQItABQABgAIAAAAIQA4/SH/1gAAAJQBAAALAAAAAAAAAAAAAAAAAC8BAABf&#10;cmVscy8ucmVsc1BLAQItABQABgAIAAAAIQAcRZnSnQIAAMIFAAAOAAAAAAAAAAAAAAAAAC4CAABk&#10;cnMvZTJvRG9jLnhtbFBLAQItABQABgAIAAAAIQAxNueB4QAAAAoBAAAPAAAAAAAAAAAAAAAAAPcE&#10;AABkcnMvZG93bnJldi54bWxQSwUGAAAAAAQABADzAAAABQYAAAAA&#10;" fillcolor="white [3212]" strokecolor="white [3212]" strokeweight="1pt">
                <v:textbox>
                  <w:txbxContent>
                    <w:p w14:paraId="29A4523B" w14:textId="4A41C511" w:rsidR="000A4F0F" w:rsidRPr="006C2E91" w:rsidRDefault="000A4F0F" w:rsidP="00E3793C">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With numerous shops shutting and customers dodging most that remain open, it is no shock there has been </w:t>
                      </w:r>
                      <w:r w:rsidR="000B4D20">
                        <w:rPr>
                          <w:rFonts w:ascii="Times New Roman" w:eastAsia="Times New Roman" w:hAnsi="Times New Roman" w:cs="Times New Roman"/>
                          <w:color w:val="000000" w:themeColor="text1"/>
                          <w:sz w:val="24"/>
                          <w:szCs w:val="24"/>
                        </w:rPr>
                        <w:t>a</w:t>
                      </w:r>
                      <w:r w:rsidRPr="006C2E91">
                        <w:rPr>
                          <w:rFonts w:ascii="Times New Roman" w:eastAsia="Times New Roman" w:hAnsi="Times New Roman" w:cs="Times New Roman"/>
                          <w:color w:val="000000" w:themeColor="text1"/>
                          <w:sz w:val="24"/>
                          <w:szCs w:val="24"/>
                        </w:rPr>
                        <w:t xml:space="preserve"> peak in cyber transactions. This is often demonstrated by the ecommerce rulers Amazon that are employing 100,00 recruits across the U.S to keep up with the surge in transactions</w:t>
                      </w:r>
                      <w:r w:rsidR="000B4D20">
                        <w:rPr>
                          <w:rFonts w:ascii="Times New Roman" w:eastAsia="Times New Roman" w:hAnsi="Times New Roman" w:cs="Times New Roman"/>
                          <w:color w:val="000000" w:themeColor="text1"/>
                          <w:sz w:val="24"/>
                          <w:szCs w:val="24"/>
                        </w:rPr>
                        <w:t xml:space="preserve"> caused</w:t>
                      </w:r>
                      <w:r w:rsidRPr="006C2E91">
                        <w:rPr>
                          <w:rFonts w:ascii="Times New Roman" w:eastAsia="Times New Roman" w:hAnsi="Times New Roman" w:cs="Times New Roman"/>
                          <w:color w:val="000000" w:themeColor="text1"/>
                          <w:sz w:val="24"/>
                          <w:szCs w:val="24"/>
                        </w:rPr>
                        <w:t xml:space="preserve"> by the outbreak. Whilst it is great for the pair</w:t>
                      </w:r>
                      <w:r w:rsidR="000B4D20">
                        <w:rPr>
                          <w:rFonts w:ascii="Times New Roman" w:eastAsia="Times New Roman" w:hAnsi="Times New Roman" w:cs="Times New Roman"/>
                          <w:color w:val="000000" w:themeColor="text1"/>
                          <w:sz w:val="24"/>
                          <w:szCs w:val="24"/>
                        </w:rPr>
                        <w:t>,</w:t>
                      </w:r>
                      <w:r w:rsidRPr="006C2E91">
                        <w:rPr>
                          <w:rFonts w:ascii="Times New Roman" w:eastAsia="Times New Roman" w:hAnsi="Times New Roman" w:cs="Times New Roman"/>
                          <w:color w:val="000000" w:themeColor="text1"/>
                          <w:sz w:val="24"/>
                          <w:szCs w:val="24"/>
                        </w:rPr>
                        <w:t xml:space="preserve"> the traders and customers that most brands presently work on and offline, the sudden shift in proportions between cyber and offline transactions may cause traders issues in case they struggle to keep up with request. These issues incorporate satisfaction centers are not adjusting with expanded requests. also, the sum of revenue that come nearby cyber requests. The other significant thought for many traders is the ordinarily littler edges on cyberoperation commands in comparison to building material agreements, meaning they might not be able to depend on their cyberoperation department to sustain oneself for much longer.</w:t>
                      </w:r>
                    </w:p>
                    <w:p w14:paraId="67FF19BA" w14:textId="77777777" w:rsidR="000A4F0F" w:rsidRDefault="000A4F0F" w:rsidP="007C2EDB">
                      <w:pPr>
                        <w:jc w:val="center"/>
                      </w:pPr>
                    </w:p>
                  </w:txbxContent>
                </v:textbox>
                <w10:wrap anchorx="margin"/>
              </v:rect>
            </w:pict>
          </mc:Fallback>
        </mc:AlternateContent>
      </w:r>
      <w:r w:rsidR="009C6F67">
        <w:rPr>
          <w:noProof/>
        </w:rPr>
        <mc:AlternateContent>
          <mc:Choice Requires="wps">
            <w:drawing>
              <wp:anchor distT="0" distB="0" distL="114300" distR="114300" simplePos="0" relativeHeight="251213824" behindDoc="0" locked="0" layoutInCell="1" allowOverlap="1" wp14:anchorId="3BE3EFAC" wp14:editId="6B77F01A">
                <wp:simplePos x="0" y="0"/>
                <wp:positionH relativeFrom="margin">
                  <wp:posOffset>2876550</wp:posOffset>
                </wp:positionH>
                <wp:positionV relativeFrom="paragraph">
                  <wp:posOffset>143510</wp:posOffset>
                </wp:positionV>
                <wp:extent cx="3510915" cy="996950"/>
                <wp:effectExtent l="0" t="0" r="13335" b="12700"/>
                <wp:wrapNone/>
                <wp:docPr id="35" name="Rectangle 35"/>
                <wp:cNvGraphicFramePr/>
                <a:graphic xmlns:a="http://schemas.openxmlformats.org/drawingml/2006/main">
                  <a:graphicData uri="http://schemas.microsoft.com/office/word/2010/wordprocessingShape">
                    <wps:wsp>
                      <wps:cNvSpPr/>
                      <wps:spPr>
                        <a:xfrm>
                          <a:off x="0" y="0"/>
                          <a:ext cx="3510915" cy="996950"/>
                        </a:xfrm>
                        <a:prstGeom prst="rect">
                          <a:avLst/>
                        </a:prstGeom>
                        <a:solidFill>
                          <a:schemeClr val="tx1">
                            <a:lumMod val="75000"/>
                            <a:lumOff val="2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7411B99" w14:textId="4148938E" w:rsidR="000A4F0F" w:rsidRPr="00F947A6" w:rsidRDefault="000A4F0F" w:rsidP="00F947A6">
                            <w:pPr>
                              <w:rPr>
                                <w:b/>
                                <w:bCs/>
                                <w:color w:val="FFFFFF" w:themeColor="background1"/>
                                <w:sz w:val="40"/>
                                <w:szCs w:val="40"/>
                              </w:rPr>
                            </w:pPr>
                            <w:r>
                              <w:rPr>
                                <w:rFonts w:ascii="Times New Roman" w:hAnsi="Times New Roman" w:cs="Times New Roman"/>
                                <w:b/>
                                <w:bCs/>
                                <w:color w:val="FFFFFF" w:themeColor="background1"/>
                                <w:sz w:val="40"/>
                                <w:szCs w:val="40"/>
                              </w:rPr>
                              <w:t xml:space="preserve">       </w:t>
                            </w:r>
                            <w:r w:rsidRPr="00F947A6">
                              <w:rPr>
                                <w:rFonts w:ascii="Times New Roman" w:hAnsi="Times New Roman" w:cs="Times New Roman"/>
                                <w:b/>
                                <w:bCs/>
                                <w:color w:val="FFFFFF" w:themeColor="background1"/>
                                <w:sz w:val="40"/>
                                <w:szCs w:val="40"/>
                              </w:rPr>
                              <w:t xml:space="preserve">Source-to-consumer </w:t>
                            </w:r>
                            <w:r>
                              <w:rPr>
                                <w:rFonts w:ascii="Times New Roman" w:hAnsi="Times New Roman" w:cs="Times New Roman"/>
                                <w:b/>
                                <w:bCs/>
                                <w:color w:val="FFFFFF" w:themeColor="background1"/>
                                <w:sz w:val="40"/>
                                <w:szCs w:val="40"/>
                              </w:rPr>
                              <w:t xml:space="preserve">   </w:t>
                            </w:r>
                            <w:r w:rsidRPr="00F947A6">
                              <w:rPr>
                                <w:rFonts w:ascii="Times New Roman" w:hAnsi="Times New Roman" w:cs="Times New Roman"/>
                                <w:b/>
                                <w:bCs/>
                                <w:color w:val="FFFFFF" w:themeColor="background1"/>
                                <w:sz w:val="40"/>
                                <w:szCs w:val="40"/>
                              </w:rPr>
                              <w:t>traceability in supply chains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BE3EFAC" id="Rectangle 35" o:spid="_x0000_s1040" style="position:absolute;margin-left:226.5pt;margin-top:11.3pt;width:276.45pt;height:78.5pt;z-index:251213824;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ANDTsuQIAAPwFAAAOAAAAZHJzL2Uyb0RvYy54bWysVE1v2zAMvQ/YfxB0X22nSbsEdYqgRYcB&#10;XRu0HXpWZCk2oK9JSuzs14+SbDftimEYdpFFinwkn0leXHZSoD2zrtGqxMVJjhFTVFeN2pb4+9PN&#10;p88YOU9URYRWrMQH5vDl8uOHi9Ys2ETXWlTMIgBRbtGaEtfem0WWOVozSdyJNkzBI9dWEg+i3WaV&#10;JS2gS5FN8vwsa7WtjNWUOQfa6/SIlxGfc0b9PeeOeSRKDLn5eNp4bsKZLS/IYmuJqRvap0H+IQtJ&#10;GgVBR6hr4gna2eY3KNlQq53m/oRqmWnOG8piDVBNkb+p5rEmhsVagBxnRprc/4Old/u1RU1V4tMZ&#10;RopI+EcPwBpRW8EQ6ICg1rgF2D2ate0lB9dQbcetDF+oA3WR1MNIKus8oqA8nRX5vABwCm/z+dl8&#10;FlnPXryNdf4L0xKFS4kthI9ckv2t8xARTAeTEMxp0VQ3jRBRCI3CroRFewK/2HdFdBU7+U1XSXc+&#10;y/P+R4Ma2iGpJ4Ma4GO7BZQY7FUAof4mZsryyBFAg2cWuEtsxZs/CBbwhHpgHGgHfiYx4TGDlByh&#10;lCmfanE1qVhSh5QH9kaPmHMEDMgciBmxe4DXHA3YKefePriyOC+jc/6nxJLz6BEja+VHZ9kobd8D&#10;EFBVHznZDyQlagJLvtt0sSWL6dB+G10doE+tTgPsDL1poFluifNrYmFiYbZhC/l7OLjQbYl1f8Oo&#10;1vbne/pgD4MErxi1sAFK7H7siGUYia8KRmxeTKdhZURhOjufgGCPXzbHL2onrzR0YAH7ztB4DfZe&#10;DFdutXyGZbUKUeGJKAqxS0y9HYQrnzYTrDvKVqtoBmvCEH+rHg0N4IHoMAxP3TOxpp8YD7N2p4dt&#10;QRZvBifZBk+lVzuveROnKlCdeO1/AayY2Ev9Ogw77FiOVi9Le/kLAAD//wMAUEsDBBQABgAIAAAA&#10;IQAts/mk4QAAAAsBAAAPAAAAZHJzL2Rvd25yZXYueG1sTI/BTsMwEETvSPyDtUjcqN1A0zbEqVAR&#10;6qmHhF64ufGSRI3Xke20KV+Pe4LbrGY0+ybfTKZnZ3S+syRhPhPAkGqrO2okHD4/nlbAfFCkVW8J&#10;JVzRw6a4v8tVpu2FSjxXoWGxhHymJLQhDBnnvm7RKD+zA1L0vq0zKsTTNVw7dYnlpueJECk3qqP4&#10;oVUDblusT9VoJPCfMrluvw5NtV9N1pXvO7McScrHh+ntFVjAKfyF4YYf0aGITEc7kvasl/CyeI5b&#10;goQkSYHdAkIs1sCOUS3XKfAi5/83FL8AAAD//wMAUEsBAi0AFAAGAAgAAAAhALaDOJL+AAAA4QEA&#10;ABMAAAAAAAAAAAAAAAAAAAAAAFtDb250ZW50X1R5cGVzXS54bWxQSwECLQAUAAYACAAAACEAOP0h&#10;/9YAAACUAQAACwAAAAAAAAAAAAAAAAAvAQAAX3JlbHMvLnJlbHNQSwECLQAUAAYACAAAACEAQDQ0&#10;7LkCAAD8BQAADgAAAAAAAAAAAAAAAAAuAgAAZHJzL2Uyb0RvYy54bWxQSwECLQAUAAYACAAAACEA&#10;LbP5pOEAAAALAQAADwAAAAAAAAAAAAAAAAATBQAAZHJzL2Rvd25yZXYueG1sUEsFBgAAAAAEAAQA&#10;8wAAACEGAAAAAA==&#10;" fillcolor="#404040 [2429]" strokecolor="black [3213]" strokeweight="1pt">
                <v:textbox>
                  <w:txbxContent>
                    <w:p w14:paraId="67411B99" w14:textId="4148938E" w:rsidR="000A4F0F" w:rsidRPr="00F947A6" w:rsidRDefault="000A4F0F" w:rsidP="00F947A6">
                      <w:pPr>
                        <w:rPr>
                          <w:b/>
                          <w:bCs/>
                          <w:color w:val="FFFFFF" w:themeColor="background1"/>
                          <w:sz w:val="40"/>
                          <w:szCs w:val="40"/>
                        </w:rPr>
                      </w:pPr>
                      <w:r>
                        <w:rPr>
                          <w:rFonts w:ascii="Times New Roman" w:hAnsi="Times New Roman" w:cs="Times New Roman"/>
                          <w:b/>
                          <w:bCs/>
                          <w:color w:val="FFFFFF" w:themeColor="background1"/>
                          <w:sz w:val="40"/>
                          <w:szCs w:val="40"/>
                        </w:rPr>
                        <w:t xml:space="preserve">       </w:t>
                      </w:r>
                      <w:r w:rsidRPr="00F947A6">
                        <w:rPr>
                          <w:rFonts w:ascii="Times New Roman" w:hAnsi="Times New Roman" w:cs="Times New Roman"/>
                          <w:b/>
                          <w:bCs/>
                          <w:color w:val="FFFFFF" w:themeColor="background1"/>
                          <w:sz w:val="40"/>
                          <w:szCs w:val="40"/>
                        </w:rPr>
                        <w:t xml:space="preserve">Source-to-consumer </w:t>
                      </w:r>
                      <w:r>
                        <w:rPr>
                          <w:rFonts w:ascii="Times New Roman" w:hAnsi="Times New Roman" w:cs="Times New Roman"/>
                          <w:b/>
                          <w:bCs/>
                          <w:color w:val="FFFFFF" w:themeColor="background1"/>
                          <w:sz w:val="40"/>
                          <w:szCs w:val="40"/>
                        </w:rPr>
                        <w:t xml:space="preserve">   </w:t>
                      </w:r>
                      <w:r w:rsidRPr="00F947A6">
                        <w:rPr>
                          <w:rFonts w:ascii="Times New Roman" w:hAnsi="Times New Roman" w:cs="Times New Roman"/>
                          <w:b/>
                          <w:bCs/>
                          <w:color w:val="FFFFFF" w:themeColor="background1"/>
                          <w:sz w:val="40"/>
                          <w:szCs w:val="40"/>
                        </w:rPr>
                        <w:t>traceability in supply chains</w:t>
                      </w:r>
                    </w:p>
                  </w:txbxContent>
                </v:textbox>
                <w10:wrap anchorx="margin"/>
              </v:rect>
            </w:pict>
          </mc:Fallback>
        </mc:AlternateContent>
      </w:r>
    </w:p>
    <w:p w14:paraId="15AA4EB9" w14:textId="6E80E255" w:rsidR="00C504FC" w:rsidRDefault="00C504FC" w:rsidP="275B18E0">
      <w:pPr>
        <w:rPr>
          <w:rFonts w:ascii="Times New Roman" w:eastAsia="Times New Roman" w:hAnsi="Times New Roman" w:cs="Times New Roman"/>
          <w:sz w:val="24"/>
          <w:szCs w:val="24"/>
        </w:rPr>
      </w:pPr>
    </w:p>
    <w:p w14:paraId="67C71548" w14:textId="25192564" w:rsidR="00C504FC" w:rsidRDefault="00C504FC" w:rsidP="275B18E0">
      <w:pPr>
        <w:rPr>
          <w:rFonts w:ascii="Times New Roman" w:eastAsia="Times New Roman" w:hAnsi="Times New Roman" w:cs="Times New Roman"/>
          <w:sz w:val="24"/>
          <w:szCs w:val="24"/>
        </w:rPr>
      </w:pPr>
    </w:p>
    <w:p w14:paraId="4422C678" w14:textId="72274509" w:rsidR="000B6BD3" w:rsidRDefault="000B6BD3" w:rsidP="275B18E0">
      <w:pPr>
        <w:rPr>
          <w:rFonts w:ascii="Times New Roman" w:eastAsia="Times New Roman" w:hAnsi="Times New Roman" w:cs="Times New Roman"/>
          <w:sz w:val="24"/>
          <w:szCs w:val="24"/>
        </w:rPr>
      </w:pPr>
    </w:p>
    <w:p w14:paraId="70E2AE8B" w14:textId="15578315" w:rsidR="000B6BD3" w:rsidRDefault="000B6BD3" w:rsidP="275B18E0">
      <w:pPr>
        <w:rPr>
          <w:rFonts w:ascii="Times New Roman" w:eastAsia="Times New Roman" w:hAnsi="Times New Roman" w:cs="Times New Roman"/>
          <w:sz w:val="24"/>
          <w:szCs w:val="24"/>
        </w:rPr>
      </w:pPr>
    </w:p>
    <w:p w14:paraId="46A5B174" w14:textId="5521BD5C" w:rsidR="000B6BD3" w:rsidRDefault="000B6BD3" w:rsidP="275B18E0">
      <w:pPr>
        <w:rPr>
          <w:rFonts w:ascii="Times New Roman" w:eastAsia="Times New Roman" w:hAnsi="Times New Roman" w:cs="Times New Roman"/>
          <w:sz w:val="24"/>
          <w:szCs w:val="24"/>
        </w:rPr>
      </w:pPr>
    </w:p>
    <w:p w14:paraId="4A845013" w14:textId="7A93362A" w:rsidR="000B6BD3" w:rsidRDefault="009C6F67" w:rsidP="275B18E0">
      <w:pPr>
        <w:rPr>
          <w:rFonts w:ascii="Times New Roman" w:eastAsia="Times New Roman" w:hAnsi="Times New Roman" w:cs="Times New Roman"/>
          <w:sz w:val="24"/>
          <w:szCs w:val="24"/>
        </w:rPr>
      </w:pPr>
      <w:r>
        <w:rPr>
          <w:noProof/>
        </w:rPr>
        <mc:AlternateContent>
          <mc:Choice Requires="wps">
            <w:drawing>
              <wp:anchor distT="0" distB="0" distL="114300" distR="114300" simplePos="0" relativeHeight="251634688" behindDoc="0" locked="0" layoutInCell="1" allowOverlap="1" wp14:anchorId="01628EA3" wp14:editId="7E3E3799">
                <wp:simplePos x="0" y="0"/>
                <wp:positionH relativeFrom="page">
                  <wp:posOffset>3717073</wp:posOffset>
                </wp:positionH>
                <wp:positionV relativeFrom="paragraph">
                  <wp:posOffset>14295</wp:posOffset>
                </wp:positionV>
                <wp:extent cx="3779520" cy="2316480"/>
                <wp:effectExtent l="0" t="0" r="11430" b="26670"/>
                <wp:wrapNone/>
                <wp:docPr id="9" name="Rectangle 9"/>
                <wp:cNvGraphicFramePr/>
                <a:graphic xmlns:a="http://schemas.openxmlformats.org/drawingml/2006/main">
                  <a:graphicData uri="http://schemas.microsoft.com/office/word/2010/wordprocessingShape">
                    <wps:wsp>
                      <wps:cNvSpPr/>
                      <wps:spPr>
                        <a:xfrm>
                          <a:off x="0" y="0"/>
                          <a:ext cx="3779520" cy="2316480"/>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4D01128" w14:textId="1D28A7D1" w:rsidR="000A4F0F" w:rsidRPr="000B4D20" w:rsidRDefault="000A4F0F" w:rsidP="00885810">
                            <w:pPr>
                              <w:rPr>
                                <w:rFonts w:ascii="Times New Roman" w:hAnsi="Times New Roman" w:cs="Times New Roman"/>
                                <w:color w:val="000000" w:themeColor="text1"/>
                                <w:sz w:val="24"/>
                                <w:szCs w:val="24"/>
                              </w:rPr>
                            </w:pPr>
                            <w:r w:rsidRPr="000B4D20">
                              <w:rPr>
                                <w:rFonts w:ascii="Times New Roman" w:hAnsi="Times New Roman" w:cs="Times New Roman"/>
                                <w:color w:val="000000" w:themeColor="text1"/>
                                <w:sz w:val="24"/>
                                <w:szCs w:val="24"/>
                              </w:rPr>
                              <w:t xml:space="preserve">This is another zone that </w:t>
                            </w:r>
                            <w:r w:rsidR="00816387">
                              <w:rPr>
                                <w:rFonts w:ascii="Times New Roman" w:hAnsi="Times New Roman" w:cs="Times New Roman"/>
                                <w:color w:val="000000" w:themeColor="text1"/>
                                <w:sz w:val="24"/>
                                <w:szCs w:val="24"/>
                              </w:rPr>
                              <w:t>needed</w:t>
                            </w:r>
                            <w:r w:rsidRPr="000B4D20">
                              <w:rPr>
                                <w:rFonts w:ascii="Times New Roman" w:hAnsi="Times New Roman" w:cs="Times New Roman"/>
                                <w:color w:val="000000" w:themeColor="text1"/>
                                <w:sz w:val="24"/>
                                <w:szCs w:val="24"/>
                              </w:rPr>
                              <w:t xml:space="preserve"> developing for numerous traders. Within the consequence of COVID, it is indeed a big concern, for traders and consumers. Traceability helps make straightforward functioning within the contribute handle, it also offers confirmation with shoppers that could have developing worry of where their items are derived. With tracking and inventory of stock being where manufacturing is going, buyers can evaluate for themselves that their nourishments, cloths also the extra items they allow into their house are securely manufactured and deported. </w:t>
                            </w:r>
                          </w:p>
                          <w:p w14:paraId="1F4A606C" w14:textId="2692F788" w:rsidR="000A4F0F" w:rsidRPr="00462893" w:rsidRDefault="000A4F0F" w:rsidP="00F71642">
                            <w:pPr>
                              <w:rPr>
                                <w:sz w:val="24"/>
                                <w:szCs w:val="2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1628EA3" id="Rectangle 9" o:spid="_x0000_s1041" style="position:absolute;margin-left:292.7pt;margin-top:1.15pt;width:297.6pt;height:182.4pt;z-index:25163468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5OGe6nwIAAMAFAAAOAAAAZHJzL2Uyb0RvYy54bWysVE1v2zAMvQ/YfxB0Xx2nSdsEdYqgRYcB&#10;RVe0HXpWZCkWIIuapMTOfv0o+SNdV+xQzAdZEslH8onk5VVba7IXziswBc1PJpQIw6FUZlvQH8+3&#10;Xy4o8YGZkmkwoqAH4enV6vOny8YuxRQq0KVwBEGMXza2oFUIdpllnleiZv4ErDAolOBqFvDotlnp&#10;WIPotc6mk8lZ1oArrQMuvMfbm05IVwlfSsHDdym9CEQXFGMLaXVp3cQ1W12y5dYxWyneh8E+EEXN&#10;lEGnI9QNC4zsnPoLqlbcgQcZTjjUGUipuEg5YDb55E02TxWzIuWC5Hg70uT/Hyy/3z84osqCLigx&#10;rMYnekTSmNlqQRaRnsb6JWo92QfXnzxuY66tdHX8YxakTZQeRkpFGwjHy9Pz88V8isxzlE1P87PZ&#10;RSI9O5pb58NXATWJm4I6dJ+oZPs7H9Alqg4q0ZsHrcpbpXU6xDoR19qRPcMX3mzzGDJa/KGlzYcM&#10;ESZaZpGBLue0CwctIp42j0IidZjlNAWcivYYDONcmJB3ooqVootxPsFviHIIP8WcACOyxOxG7B5g&#10;0OxABuwu2V4/mopU86Px5F+BdcajRfIMJozGtTLg3gPQmFXvudMfSOqoiSyFdtOmssrnUTVebaA8&#10;YK056JrQW36r8MXvmA8PzGHXYZXgJAnfcZEamoJCv6OkAvfrvfuoj82AUkoa7OKC+p875gQl+pvB&#10;Nlnks1ls+3SYzc9jJbrXks1ridnV14BllOPMsjxto37Qw1Y6qF9w4KyjVxQxw9F3QXlww+E6dNMF&#10;RxYX63VSw1a3LNyZJ8sjeCQ6VvRz+8Kc7cs+YMfcw9DxbPmm+jvdaGlgvQsgVWqNI6/9E+CYSLXU&#10;j7Q4h16fk9Zx8K5+AwAA//8DAFBLAwQUAAYACAAAACEARTmCGeEAAAAKAQAADwAAAGRycy9kb3du&#10;cmV2LnhtbEyPQUvDQBSE74L/YXmCN7tJatMY81JEFBF60FZoj6/Z3SSY3Q3ZTRr/vduTHocZZr4p&#10;NrPu2CQH11qDEC8iYNJUVrSmRvjav95lwJwnI6izRiL8SAeb8vqqoFzYs/mU087XLJQYlxNC432f&#10;c+6qRmpyC9tLEzxlB00+yKHmYqBzKNcdT6Io5ZpaExYa6uVzI6vv3agRjore9i/vbstVMqmH9mM8&#10;qPWIeHszPz0C83L2f2G44Ad0KAPTyY5GONYhrLLVfYgiJEtgFz/OohTYCWGZrmPgZcH/Xyh/AQAA&#10;//8DAFBLAQItABQABgAIAAAAIQC2gziS/gAAAOEBAAATAAAAAAAAAAAAAAAAAAAAAABbQ29udGVu&#10;dF9UeXBlc10ueG1sUEsBAi0AFAAGAAgAAAAhADj9If/WAAAAlAEAAAsAAAAAAAAAAAAAAAAALwEA&#10;AF9yZWxzLy5yZWxzUEsBAi0AFAAGAAgAAAAhAHk4Z7qfAgAAwAUAAA4AAAAAAAAAAAAAAAAALgIA&#10;AGRycy9lMm9Eb2MueG1sUEsBAi0AFAAGAAgAAAAhAEU5ghnhAAAACgEAAA8AAAAAAAAAAAAAAAAA&#10;+QQAAGRycy9kb3ducmV2LnhtbFBLBQYAAAAABAAEAPMAAAAHBgAAAAA=&#10;" fillcolor="white [3212]" strokecolor="white [3212]" strokeweight="1pt">
                <v:textbox>
                  <w:txbxContent>
                    <w:p w14:paraId="14D01128" w14:textId="1D28A7D1" w:rsidR="000A4F0F" w:rsidRPr="000B4D20" w:rsidRDefault="000A4F0F" w:rsidP="00885810">
                      <w:pPr>
                        <w:rPr>
                          <w:rFonts w:ascii="Times New Roman" w:hAnsi="Times New Roman" w:cs="Times New Roman"/>
                          <w:color w:val="000000" w:themeColor="text1"/>
                          <w:sz w:val="24"/>
                          <w:szCs w:val="24"/>
                        </w:rPr>
                      </w:pPr>
                      <w:r w:rsidRPr="000B4D20">
                        <w:rPr>
                          <w:rFonts w:ascii="Times New Roman" w:hAnsi="Times New Roman" w:cs="Times New Roman"/>
                          <w:color w:val="000000" w:themeColor="text1"/>
                          <w:sz w:val="24"/>
                          <w:szCs w:val="24"/>
                        </w:rPr>
                        <w:t xml:space="preserve">This is another zone that </w:t>
                      </w:r>
                      <w:r w:rsidR="00816387">
                        <w:rPr>
                          <w:rFonts w:ascii="Times New Roman" w:hAnsi="Times New Roman" w:cs="Times New Roman"/>
                          <w:color w:val="000000" w:themeColor="text1"/>
                          <w:sz w:val="24"/>
                          <w:szCs w:val="24"/>
                        </w:rPr>
                        <w:t>needed</w:t>
                      </w:r>
                      <w:r w:rsidRPr="000B4D20">
                        <w:rPr>
                          <w:rFonts w:ascii="Times New Roman" w:hAnsi="Times New Roman" w:cs="Times New Roman"/>
                          <w:color w:val="000000" w:themeColor="text1"/>
                          <w:sz w:val="24"/>
                          <w:szCs w:val="24"/>
                        </w:rPr>
                        <w:t xml:space="preserve"> developing for numerous traders. Within the consequence of COVID, it is indeed a big concern, for traders and consumers. Traceability helps make straightforward functioning within the contribute handle, it also offers confirmation with shoppers that could have developing worry of where their items are derived. With tracking and inventory of stock being where manufacturing is going, buyers can evaluate for themselves that their nourishments, cloths also the extra items they allow into their house are securely manufactured and deported. </w:t>
                      </w:r>
                    </w:p>
                    <w:p w14:paraId="1F4A606C" w14:textId="2692F788" w:rsidR="000A4F0F" w:rsidRPr="00462893" w:rsidRDefault="000A4F0F" w:rsidP="00F71642">
                      <w:pPr>
                        <w:rPr>
                          <w:sz w:val="24"/>
                          <w:szCs w:val="24"/>
                        </w:rPr>
                      </w:pPr>
                    </w:p>
                  </w:txbxContent>
                </v:textbox>
                <w10:wrap anchorx="page"/>
              </v:rect>
            </w:pict>
          </mc:Fallback>
        </mc:AlternateContent>
      </w:r>
    </w:p>
    <w:p w14:paraId="24DCE8F7" w14:textId="5D719E2F" w:rsidR="000B6BD3" w:rsidRDefault="000B6BD3" w:rsidP="275B18E0">
      <w:pPr>
        <w:rPr>
          <w:rFonts w:ascii="Times New Roman" w:eastAsia="Times New Roman" w:hAnsi="Times New Roman" w:cs="Times New Roman"/>
          <w:sz w:val="24"/>
          <w:szCs w:val="24"/>
        </w:rPr>
      </w:pPr>
    </w:p>
    <w:p w14:paraId="011922A0" w14:textId="12E75DDD" w:rsidR="000B6BD3" w:rsidRDefault="000B6BD3" w:rsidP="275B18E0">
      <w:pPr>
        <w:rPr>
          <w:rFonts w:ascii="Times New Roman" w:eastAsia="Times New Roman" w:hAnsi="Times New Roman" w:cs="Times New Roman"/>
          <w:sz w:val="24"/>
          <w:szCs w:val="24"/>
        </w:rPr>
      </w:pPr>
    </w:p>
    <w:p w14:paraId="300926FE" w14:textId="2DAB57F2" w:rsidR="000B6BD3" w:rsidRDefault="000B6BD3" w:rsidP="275B18E0">
      <w:pPr>
        <w:rPr>
          <w:rFonts w:ascii="Times New Roman" w:eastAsia="Times New Roman" w:hAnsi="Times New Roman" w:cs="Times New Roman"/>
          <w:sz w:val="24"/>
          <w:szCs w:val="24"/>
        </w:rPr>
      </w:pPr>
    </w:p>
    <w:p w14:paraId="5CCB4ABE" w14:textId="01D9D233" w:rsidR="000B6BD3" w:rsidRDefault="000B6BD3" w:rsidP="275B18E0">
      <w:pPr>
        <w:rPr>
          <w:rFonts w:ascii="Times New Roman" w:eastAsia="Times New Roman" w:hAnsi="Times New Roman" w:cs="Times New Roman"/>
          <w:sz w:val="24"/>
          <w:szCs w:val="24"/>
        </w:rPr>
      </w:pPr>
    </w:p>
    <w:p w14:paraId="430ECEC9" w14:textId="19946026" w:rsidR="000B6BD3" w:rsidRDefault="000B6BD3" w:rsidP="275B18E0">
      <w:pPr>
        <w:rPr>
          <w:rFonts w:ascii="Times New Roman" w:eastAsia="Times New Roman" w:hAnsi="Times New Roman" w:cs="Times New Roman"/>
          <w:sz w:val="24"/>
          <w:szCs w:val="24"/>
        </w:rPr>
      </w:pPr>
    </w:p>
    <w:p w14:paraId="0B683CEC" w14:textId="5682FF91" w:rsidR="006F5754" w:rsidRDefault="006F5754" w:rsidP="275B18E0">
      <w:pPr>
        <w:rPr>
          <w:rFonts w:ascii="Times New Roman" w:eastAsia="Times New Roman" w:hAnsi="Times New Roman" w:cs="Times New Roman"/>
          <w:sz w:val="24"/>
          <w:szCs w:val="24"/>
        </w:rPr>
      </w:pPr>
    </w:p>
    <w:p w14:paraId="49A78FA3" w14:textId="696A4BE6" w:rsidR="006F5754" w:rsidRDefault="009C6F67" w:rsidP="275B18E0">
      <w:pPr>
        <w:rPr>
          <w:rFonts w:ascii="Times New Roman" w:eastAsia="Times New Roman" w:hAnsi="Times New Roman" w:cs="Times New Roman"/>
          <w:sz w:val="24"/>
          <w:szCs w:val="24"/>
        </w:rPr>
      </w:pPr>
      <w:r>
        <w:rPr>
          <w:noProof/>
        </w:rPr>
        <w:drawing>
          <wp:anchor distT="0" distB="0" distL="114300" distR="114300" simplePos="0" relativeHeight="251205632" behindDoc="0" locked="0" layoutInCell="1" allowOverlap="1" wp14:anchorId="08789D60" wp14:editId="6D8E35A9">
            <wp:simplePos x="0" y="0"/>
            <wp:positionH relativeFrom="margin">
              <wp:posOffset>2891883</wp:posOffset>
            </wp:positionH>
            <wp:positionV relativeFrom="paragraph">
              <wp:posOffset>1144100</wp:posOffset>
            </wp:positionV>
            <wp:extent cx="3303905" cy="1815973"/>
            <wp:effectExtent l="0" t="0" r="0" b="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6">
                      <a:extLst>
                        <a:ext uri="{28A0092B-C50C-407E-A947-70E740481C1C}">
                          <a14:useLocalDpi xmlns:a14="http://schemas.microsoft.com/office/drawing/2010/main" val="0"/>
                        </a:ext>
                      </a:extLst>
                    </a:blip>
                    <a:stretch>
                      <a:fillRect/>
                    </a:stretch>
                  </pic:blipFill>
                  <pic:spPr>
                    <a:xfrm>
                      <a:off x="0" y="0"/>
                      <a:ext cx="3303905" cy="1815973"/>
                    </a:xfrm>
                    <a:prstGeom prst="rect">
                      <a:avLst/>
                    </a:prstGeom>
                  </pic:spPr>
                </pic:pic>
              </a:graphicData>
            </a:graphic>
            <wp14:sizeRelH relativeFrom="page">
              <wp14:pctWidth>0</wp14:pctWidth>
            </wp14:sizeRelH>
            <wp14:sizeRelV relativeFrom="page">
              <wp14:pctHeight>0</wp14:pctHeight>
            </wp14:sizeRelV>
          </wp:anchor>
        </w:drawing>
      </w:r>
    </w:p>
    <w:p w14:paraId="526A8B35" w14:textId="6F0E34BD" w:rsidR="002942C3" w:rsidRDefault="007B254E" w:rsidP="1FE8AC27">
      <w:pPr>
        <w:pStyle w:val="Heading3"/>
        <w:rPr>
          <w:rFonts w:ascii="Times New Roman" w:eastAsia="Times New Roman" w:hAnsi="Times New Roman" w:cs="Times New Roman"/>
          <w:b/>
          <w:bCs/>
          <w:color w:val="000000" w:themeColor="text1"/>
          <w:sz w:val="28"/>
          <w:szCs w:val="28"/>
        </w:rPr>
      </w:pPr>
      <w:r>
        <w:rPr>
          <w:rFonts w:ascii="Times New Roman" w:eastAsia="Times New Roman" w:hAnsi="Times New Roman" w:cs="Times New Roman"/>
          <w:b/>
          <w:bCs/>
          <w:noProof/>
          <w:color w:val="000000" w:themeColor="text1"/>
          <w:sz w:val="28"/>
          <w:szCs w:val="28"/>
        </w:rPr>
        <w:lastRenderedPageBreak/>
        <mc:AlternateContent>
          <mc:Choice Requires="wps">
            <w:drawing>
              <wp:anchor distT="0" distB="0" distL="114300" distR="114300" simplePos="0" relativeHeight="251925504" behindDoc="1" locked="0" layoutInCell="1" allowOverlap="1" wp14:anchorId="1BBFADA1" wp14:editId="61626510">
                <wp:simplePos x="0" y="0"/>
                <wp:positionH relativeFrom="page">
                  <wp:align>left</wp:align>
                </wp:positionH>
                <wp:positionV relativeFrom="paragraph">
                  <wp:posOffset>-1011044</wp:posOffset>
                </wp:positionV>
                <wp:extent cx="7783551" cy="10333464"/>
                <wp:effectExtent l="0" t="0" r="27305" b="10795"/>
                <wp:wrapNone/>
                <wp:docPr id="1877037449" name="Rectangle 1877037449"/>
                <wp:cNvGraphicFramePr/>
                <a:graphic xmlns:a="http://schemas.openxmlformats.org/drawingml/2006/main">
                  <a:graphicData uri="http://schemas.microsoft.com/office/word/2010/wordprocessingShape">
                    <wps:wsp>
                      <wps:cNvSpPr/>
                      <wps:spPr>
                        <a:xfrm>
                          <a:off x="0" y="0"/>
                          <a:ext cx="7783551" cy="10333464"/>
                        </a:xfrm>
                        <a:prstGeom prst="rect">
                          <a:avLst/>
                        </a:prstGeom>
                        <a:solidFill>
                          <a:schemeClr val="bg2">
                            <a:lumMod val="25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19187CB" id="Rectangle 1877037449" o:spid="_x0000_s1026" style="position:absolute;margin-left:0;margin-top:-79.6pt;width:612.9pt;height:813.65pt;z-index:-251390976;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VCEToAIAAKQFAAAOAAAAZHJzL2Uyb0RvYy54bWysVMFu2zAMvQ/YPwi6r3YSp2mDOkXQosOA&#10;ri3aDj0rshQbkERNUuJkXz9Kdty0K3YYdrFJkXwUn0heXO60IlvhfAOmpKOTnBJhOFSNWZf0x/PN&#10;lzNKfGCmYgqMKOleeHq5+PzporVzMYYaVCUcQRDj560taR2CnWeZ57XQzJ+AFQaNEpxmAVW3zirH&#10;WkTXKhvn+WnWgqusAy68x9PrzkgXCV9KwcO9lF4EokqKdwvp69J3Fb/Z4oLN147ZuuH9Ndg/3EKz&#10;xmDSAeqaBUY2rvkDSjfcgQcZTjjoDKRsuEg1YDWj/F01TzWzItWC5Hg70OT/Hyy/2z440lT4dmez&#10;WT6ZFcU5JYZpfKtHZI+ZtRLkyIaEtdbPMe7JPrhe8yjG6nfS6fjHusgukbwfSBa7QDgezmZnk+l0&#10;RAlH2yifTCbFaRHfIXuNt86HrwI0iUJJHV4kscu2tz50rgeXmM6DaqqbRqmkxNYRV8qRLcNHX63H&#10;KVRt9HeourPxNM/T02PK1GnRPV3gCCmLZXaFJSnslYj4yjwKiYxhKR3ygNCBM86FCaOU1NesEt1x&#10;TPlxzgQYkSVWMGD3AG+LOWB3FPT+MVSkVh+C8y7734KHiJQZTBiCdWPAfQSgsKo+c+ePlB1RE8UV&#10;VHvsJwfdoHnLbxp8wlvmwwNzOFk4g7gtwj1+pIK2pNBLlNTgfn10Hv2x4dFKSYuTWlL/c8OcoER9&#10;MzgK56OiiKOdlGI6G6Piji2rY4vZ6CvAvsAGxNslMfoHdRClA/2CS2UZs6KJGY65S8qDOyhXodsg&#10;uJa4WC6TG46zZeHWPFkewSOrsUWfdy/M2b6PA87AHRymms3ftXPnGyMNLDcBZJN6/ZXXnm9cBalZ&#10;+7UVd82xnrxel+viNwAAAP//AwBQSwMEFAAGAAgAAAAhAEeR2qDfAAAACwEAAA8AAABkcnMvZG93&#10;bnJldi54bWxMj8FOwzAMhu9IvENkJG5b2sCmUZpOgLTbLh0TXNPGtNUap2qyrnt7vBPcbP3W7+/L&#10;t7PrxYRj6DxpSJcJCKTa244aDcfP3WIDIkRD1vSeUMMVA2yL+7vcZNZfqMTpEBvBJRQyo6GNccik&#10;DHWLzoSlH5A4+/GjM5HXsZF2NBcud71USbKWznTEH1oz4EeL9elwdhpGNR33p7Lytiq/33f1U5iu&#10;X3utHx/mt1cQEef4dww3fEaHgpkqfyYbRK+BRaKGRbp6USBuuVIrdql4el5vUpBFLv87FL8AAAD/&#10;/wMAUEsBAi0AFAAGAAgAAAAhALaDOJL+AAAA4QEAABMAAAAAAAAAAAAAAAAAAAAAAFtDb250ZW50&#10;X1R5cGVzXS54bWxQSwECLQAUAAYACAAAACEAOP0h/9YAAACUAQAACwAAAAAAAAAAAAAAAAAvAQAA&#10;X3JlbHMvLnJlbHNQSwECLQAUAAYACAAAACEAF1QhE6ACAACkBQAADgAAAAAAAAAAAAAAAAAuAgAA&#10;ZHJzL2Uyb0RvYy54bWxQSwECLQAUAAYACAAAACEAR5HaoN8AAAALAQAADwAAAAAAAAAAAAAAAAD6&#10;BAAAZHJzL2Rvd25yZXYueG1sUEsFBgAAAAAEAAQA8wAAAAYGAAAAAA==&#10;" fillcolor="#393737 [814]" strokecolor="#1f3763 [1604]" strokeweight="1pt">
                <w10:wrap anchorx="page"/>
              </v:rect>
            </w:pict>
          </mc:Fallback>
        </mc:AlternateContent>
      </w:r>
      <w:r>
        <w:rPr>
          <w:rFonts w:ascii="Times New Roman" w:eastAsia="Times New Roman" w:hAnsi="Times New Roman" w:cs="Times New Roman"/>
          <w:b/>
          <w:bCs/>
          <w:noProof/>
          <w:color w:val="000000" w:themeColor="text1"/>
          <w:sz w:val="28"/>
          <w:szCs w:val="28"/>
        </w:rPr>
        <mc:AlternateContent>
          <mc:Choice Requires="wps">
            <w:drawing>
              <wp:anchor distT="0" distB="0" distL="114300" distR="114300" simplePos="0" relativeHeight="251542528" behindDoc="0" locked="0" layoutInCell="1" allowOverlap="1" wp14:anchorId="69CC91F5" wp14:editId="0851ED4D">
                <wp:simplePos x="0" y="0"/>
                <wp:positionH relativeFrom="margin">
                  <wp:posOffset>-1970049</wp:posOffset>
                </wp:positionH>
                <wp:positionV relativeFrom="paragraph">
                  <wp:posOffset>-2282283</wp:posOffset>
                </wp:positionV>
                <wp:extent cx="5947317" cy="4177030"/>
                <wp:effectExtent l="0" t="0" r="0" b="0"/>
                <wp:wrapNone/>
                <wp:docPr id="45" name="Minus Sign 45"/>
                <wp:cNvGraphicFramePr/>
                <a:graphic xmlns:a="http://schemas.openxmlformats.org/drawingml/2006/main">
                  <a:graphicData uri="http://schemas.microsoft.com/office/word/2010/wordprocessingShape">
                    <wps:wsp>
                      <wps:cNvSpPr/>
                      <wps:spPr>
                        <a:xfrm>
                          <a:off x="0" y="0"/>
                          <a:ext cx="5947317" cy="4177030"/>
                        </a:xfrm>
                        <a:prstGeom prst="mathMinus">
                          <a:avLst/>
                        </a:prstGeom>
                        <a:solidFill>
                          <a:schemeClr val="tx1"/>
                        </a:solidFill>
                        <a:ln>
                          <a:solidFill>
                            <a:schemeClr val="bg1"/>
                          </a:solidFill>
                        </a:ln>
                        <a:effectLst/>
                        <a:scene3d>
                          <a:camera prst="perspectiveContrastingRightFacing"/>
                          <a:lightRig rig="threePt" dir="t"/>
                        </a:scene3d>
                        <a:sp3d/>
                      </wps:spPr>
                      <wps:style>
                        <a:lnRef idx="2">
                          <a:schemeClr val="accent1">
                            <a:shade val="50000"/>
                          </a:schemeClr>
                        </a:lnRef>
                        <a:fillRef idx="1">
                          <a:schemeClr val="accent1"/>
                        </a:fillRef>
                        <a:effectRef idx="0">
                          <a:schemeClr val="accent1"/>
                        </a:effectRef>
                        <a:fontRef idx="minor">
                          <a:schemeClr val="lt1"/>
                        </a:fontRef>
                      </wps:style>
                      <wps:txbx>
                        <w:txbxContent>
                          <w:p w14:paraId="4956B12E" w14:textId="2EE5263C" w:rsidR="000A4F0F" w:rsidRPr="007B254E" w:rsidRDefault="000A4F0F" w:rsidP="009F46D0">
                            <w:pPr>
                              <w:pStyle w:val="Heading3"/>
                              <w:rPr>
                                <w:rFonts w:ascii="Times New Roman" w:eastAsia="Times New Roman" w:hAnsi="Times New Roman" w:cs="Times New Roman"/>
                                <w:b/>
                                <w:bCs/>
                                <w:color w:val="FFFFFF" w:themeColor="background1"/>
                                <w:sz w:val="32"/>
                                <w:szCs w:val="32"/>
                              </w:rPr>
                            </w:pPr>
                            <w:r w:rsidRPr="007B254E">
                              <w:rPr>
                                <w:rFonts w:ascii="Times New Roman" w:eastAsia="Times New Roman" w:hAnsi="Times New Roman" w:cs="Times New Roman"/>
                                <w:b/>
                                <w:bCs/>
                                <w:color w:val="FFFFFF" w:themeColor="background1"/>
                                <w:sz w:val="32"/>
                                <w:szCs w:val="32"/>
                              </w:rPr>
                              <w:t xml:space="preserve">           Continued advancement of e-commerce</w:t>
                            </w:r>
                          </w:p>
                          <w:p w14:paraId="41664A6A" w14:textId="77777777" w:rsidR="000A4F0F" w:rsidRDefault="000A4F0F" w:rsidP="009F46D0">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9CC91F5" id="Minus Sign 45" o:spid="_x0000_s1042" style="position:absolute;margin-left:-155.1pt;margin-top:-179.7pt;width:468.3pt;height:328.9pt;z-index:25154252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coordsize="5947317,4177030" o:spt="1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ln4+6wIAAE0GAAAOAAAAZHJzL2Uyb0RvYy54bWysVU1v2zAMvQ/YfxB0Xx3nY1mDOkWQIsOA&#10;bg2aDj0rshwLkCVNYhJ3v36U5DhtV2zAsBwUSSQfySeSvrpuG0UOwnlpdEHziwElQnNTSr0r6PeH&#10;1YdPlHhgumTKaFHQJ+Hp9fz9u6ujnYmhqY0qhSMIov3saAtaA9hZlnlei4b5C2OFRmFlXMMAj26X&#10;lY4dEb1R2XAw+JgdjSutM1x4j7c3SUjnEb+qBIe7qvICiCooxgZxdXHdhjWbX7HZzjFbS96Fwf4h&#10;ioZJjU57qBsGjOyd/A2qkdwZbyq44KbJTFVJLmIOmE0+eJXNpmZWxFyQHG97mvz/g+XfDmtHZFnQ&#10;8YQSzRp8o69S7z3ZyJ0meIkMHa2foeLGrl138rgN6baVa8I/JkLayOpTz6pogXC8nFyOp6N8SglH&#10;2TifTgejyHt2NrfOw2dhGhI2BcW3rmMQkVJ2uPWAflH/pBdceqNkuZJKxUOoF7FUjhwYvjS0eYgb&#10;LV5oKf03w+3uDUOESZYiFlSKBqG50GJUBkiOvDnWRW+xGywWnjyIpdHgmAeszHu5q2HFOG5T0alw&#10;gbfESWwVqJ0Qa6CklFidcIr+7MLbURlSCm+R2I87eFIiRKD0vajwHZHvYWQtdtCZEcYRCvIkqlkp&#10;ElGTAf56Zx2HkbgIGJArpLjH7gBesn3CTox3+sE08dUbD/4UWDLuLaJnZK83bqQ27i0AhVl1npP+&#10;iaRETWAJ2m0ba3wYVcPV1pRPWPjOpIngLV9JrL1bfKw1czgCcFjgWIM7XCpljgU13Y6S2rifb90H&#10;fexMlFJyxJFSUP9jz5ygRH3R2LOX+XgcZlA8jCfTIR7cc8n2uUTvm6XBWs5xgFoet0Ef1GlbOdM8&#10;4vRbBK8oYpqj74JycKfDEtKow/nJxWIR1XDuWAa3emN5AA9Eh7Z6aB+Zs10JA/buN3MaP2z2qgWT&#10;brDUZrEHU8nYn2deuyfAmRVrqZuvYSg+P0et81dg/gsAAP//AwBQSwMEFAAGAAgAAAAhAMzjY3Ph&#10;AAAADQEAAA8AAABkcnMvZG93bnJldi54bWxMj8tOwzAQRfdI/IM1SOxapyZESYhTkUrdIAQi8AFu&#10;PCRR/Yhitw1/z3QFuzuaoztnqu1iDTvjHEbvJGzWCTB0ndej6yV8fe5XObAQldPKeIcSfjDAtr69&#10;qVSp/cV94LmNPaMSF0olYYhxKjkP3YBWhbWf0NHu289WRRrnnutZXajcGi6SJONWjY4uDGrC3YDd&#10;sT1ZCXmjd+mR20a8mZemTYt99/pupLy/W56fgEVc4h8MV31Sh5qcDv7kdGBGwuphkwhir+mxSIER&#10;k4mMwkGCKPIUeF3x/1/UvwAAAP//AwBQSwECLQAUAAYACAAAACEAtoM4kv4AAADhAQAAEwAAAAAA&#10;AAAAAAAAAAAAAAAAW0NvbnRlbnRfVHlwZXNdLnhtbFBLAQItABQABgAIAAAAIQA4/SH/1gAAAJQB&#10;AAALAAAAAAAAAAAAAAAAAC8BAABfcmVscy8ucmVsc1BLAQItABQABgAIAAAAIQB4ln4+6wIAAE0G&#10;AAAOAAAAAAAAAAAAAAAAAC4CAABkcnMvZTJvRG9jLnhtbFBLAQItABQABgAIAAAAIQDM42Nz4QAA&#10;AA0BAAAPAAAAAAAAAAAAAAAAAEUFAABkcnMvZG93bnJldi54bWxQSwUGAAAAAAQABADzAAAAUwYA&#10;AAAA&#10;" adj="-11796480,,5400" path="m788317,1597296r4370683,l5159000,2579734r-4370683,l788317,1597296xe" fillcolor="black [3213]" strokecolor="white [3212]" strokeweight="1pt">
                <v:stroke joinstyle="miter"/>
                <v:formulas/>
                <v:path arrowok="t" o:connecttype="custom" o:connectlocs="788317,1597296;5159000,1597296;5159000,2579734;788317,2579734;788317,1597296" o:connectangles="0,0,0,0,0" textboxrect="0,0,5947317,4177030"/>
                <v:textbox>
                  <w:txbxContent>
                    <w:p w14:paraId="4956B12E" w14:textId="2EE5263C" w:rsidR="000A4F0F" w:rsidRPr="007B254E" w:rsidRDefault="000A4F0F" w:rsidP="009F46D0">
                      <w:pPr>
                        <w:pStyle w:val="Heading3"/>
                        <w:rPr>
                          <w:rFonts w:ascii="Times New Roman" w:eastAsia="Times New Roman" w:hAnsi="Times New Roman" w:cs="Times New Roman"/>
                          <w:b/>
                          <w:bCs/>
                          <w:color w:val="FFFFFF" w:themeColor="background1"/>
                          <w:sz w:val="32"/>
                          <w:szCs w:val="32"/>
                        </w:rPr>
                      </w:pPr>
                      <w:r w:rsidRPr="007B254E">
                        <w:rPr>
                          <w:rFonts w:ascii="Times New Roman" w:eastAsia="Times New Roman" w:hAnsi="Times New Roman" w:cs="Times New Roman"/>
                          <w:b/>
                          <w:bCs/>
                          <w:color w:val="FFFFFF" w:themeColor="background1"/>
                          <w:sz w:val="32"/>
                          <w:szCs w:val="32"/>
                        </w:rPr>
                        <w:t xml:space="preserve">           Continued advancement of e-commerce</w:t>
                      </w:r>
                    </w:p>
                    <w:p w14:paraId="41664A6A" w14:textId="77777777" w:rsidR="000A4F0F" w:rsidRDefault="000A4F0F" w:rsidP="009F46D0">
                      <w:pPr>
                        <w:jc w:val="center"/>
                      </w:pPr>
                    </w:p>
                  </w:txbxContent>
                </v:textbox>
                <w10:wrap anchorx="margin"/>
              </v:shape>
            </w:pict>
          </mc:Fallback>
        </mc:AlternateContent>
      </w:r>
      <w:r w:rsidR="00DB2564">
        <w:rPr>
          <w:rFonts w:ascii="Times New Roman" w:eastAsia="Times New Roman" w:hAnsi="Times New Roman" w:cs="Times New Roman"/>
          <w:b/>
          <w:bCs/>
          <w:noProof/>
          <w:color w:val="000000" w:themeColor="text1"/>
          <w:sz w:val="28"/>
          <w:szCs w:val="28"/>
        </w:rPr>
        <mc:AlternateContent>
          <mc:Choice Requires="wps">
            <w:drawing>
              <wp:anchor distT="0" distB="0" distL="114300" distR="114300" simplePos="0" relativeHeight="251739136" behindDoc="0" locked="0" layoutInCell="1" allowOverlap="1" wp14:anchorId="71FB0CFB" wp14:editId="24C7392E">
                <wp:simplePos x="0" y="0"/>
                <wp:positionH relativeFrom="margin">
                  <wp:posOffset>3097149</wp:posOffset>
                </wp:positionH>
                <wp:positionV relativeFrom="paragraph">
                  <wp:posOffset>-633730</wp:posOffset>
                </wp:positionV>
                <wp:extent cx="3356102" cy="612648"/>
                <wp:effectExtent l="0" t="0" r="15875" b="16510"/>
                <wp:wrapNone/>
                <wp:docPr id="54" name="Flowchart: Process 54"/>
                <wp:cNvGraphicFramePr/>
                <a:graphic xmlns:a="http://schemas.openxmlformats.org/drawingml/2006/main">
                  <a:graphicData uri="http://schemas.microsoft.com/office/word/2010/wordprocessingShape">
                    <wps:wsp>
                      <wps:cNvSpPr/>
                      <wps:spPr>
                        <a:xfrm>
                          <a:off x="0" y="0"/>
                          <a:ext cx="3356102" cy="612648"/>
                        </a:xfrm>
                        <a:prstGeom prst="flowChartProcess">
                          <a:avLst/>
                        </a:prstGeom>
                        <a:solidFill>
                          <a:schemeClr val="tx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9C2A759" w14:textId="13B49372" w:rsidR="000A4F0F" w:rsidRPr="007B254E" w:rsidRDefault="000A4F0F" w:rsidP="00DB2564">
                            <w:pPr>
                              <w:jc w:val="center"/>
                              <w:rPr>
                                <w:rFonts w:ascii="Times New Roman" w:hAnsi="Times New Roman" w:cs="Times New Roman"/>
                                <w:b/>
                                <w:bCs/>
                                <w:color w:val="FFFFFF" w:themeColor="background1"/>
                                <w:sz w:val="28"/>
                                <w:szCs w:val="28"/>
                              </w:rPr>
                            </w:pPr>
                            <w:r w:rsidRPr="007B254E">
                              <w:rPr>
                                <w:rFonts w:ascii="Times New Roman" w:hAnsi="Times New Roman" w:cs="Times New Roman"/>
                                <w:b/>
                                <w:bCs/>
                                <w:color w:val="FFFFFF" w:themeColor="background1"/>
                                <w:sz w:val="28"/>
                                <w:szCs w:val="28"/>
                              </w:rPr>
                              <w:t>Diversifying Manufacturing Facilities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71FB0CFB" id="Flowchart: Process 54" o:spid="_x0000_s1043" type="#_x0000_t109" style="position:absolute;margin-left:243.85pt;margin-top:-49.9pt;width:264.25pt;height:48.25pt;z-index:251739136;visibility:visible;mso-wrap-style:square;mso-width-percent:0;mso-wrap-distance-left:9pt;mso-wrap-distance-top:0;mso-wrap-distance-right:9pt;mso-wrap-distance-bottom:0;mso-position-horizontal:absolute;mso-position-horizontal-relative:margin;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Dm4OqQIAANYFAAAOAAAAZHJzL2Uyb0RvYy54bWysVMFu2zAMvQ/YPwi6r7bTJOuMOEWQIsOA&#10;og3WDj0rshQbkCVNUmJnXz9Ksp2uCzZgWA6KKJKP5DPJxW3XCHRkxtZKFji7SjFikqqylvsCf3ve&#10;fLjByDoiSyKUZAU+MYtvl+/fLVqds4mqlCiZQQAibd7qAlfO6TxJLK1YQ+yV0kyCkivTEAei2Sel&#10;IS2gNyKZpOk8aZUptVGUWQuvd1GJlwGfc0bdI+eWOSQKDLm5cJpw7vyZLBck3xuiq5r2aZB/yKIh&#10;tYSgI9QdcQQdTP0bVFNTo6zi7oqqJlGc15SFGqCaLH1TzVNFNAu1ADlWjzTZ/wdLH45bg+qywLMp&#10;RpI08I02QrW0IsblaBuZRaAEplptc3B40lvTSxauvuyOm8b/Q0GoC+yeRnZZ5xCFx+vr2TxLJxhR&#10;0M2zyXx640GTs7c21n1mqkH+UmAOeax9Hn0WgWByvLcuug3mPrBVoi43tRBB8N3D1sKgI4Hv7rqs&#10;D/SLlZB/c9ztLzhCvt4z8WTE8sPNnQTzeEJ+ZRwIhYInIeHQyudkCKVMuiyqKlKymOMshd+Q5ZB+&#10;ICcAemQO1Y3YPcBgGUEG7EhPb+9dWZiE0Tn9U2LRefQIkZV0o3NTS2UuAQioqo8c7QeSIjWeJdft&#10;utBsWajVP+1UeYIONCqOptV0U8PXvyfWbYmBWYSphf3iHuHwDVFg1d8wqpT5cend28OIgBajFma7&#10;wPb7gRiGkfgiYXg+ZdOpXwZBmM4+TkAwrzW71xp5aNYK2iiDTaZpuHp7J4YrN6p5gTW08lFBRSSF&#10;2AWmzgzC2sWdA4uMstUqmMEC0MTdyydNPbgn2nf0c/dCjO5HwMHwPKhhD5D8TfdHW+8p1ergFK/D&#10;aJx57T8BLI/QS/2i89vptRyszut4+RMAAP//AwBQSwMEFAAGAAgAAAAhADSEmTXgAAAACwEAAA8A&#10;AABkcnMvZG93bnJldi54bWxMj8FuwjAMhu+T9g6RJ+0yQQqdoC1N0bSxids0tgcwjWkjGqdqAnRv&#10;v3AaR9uffn9/uR5tJ840eONYwWyagCCunTbcKPj5fp9kIHxA1tg5JgW/5GFd3d+VWGh34S8670Ij&#10;Ygj7AhW0IfSFlL5uyaKfup443g5usBjiODRSD3iJ4baT8yRZSIuG44cWe3ptqT7uTlaBedO52Zht&#10;tn3CvA0+HDYf6adSjw/jywpEoDH8w3DVj+pQRae9O7H2olPwnC2XEVUwyfPY4Uoks8UcxD6u0hRk&#10;VcrbDtUfAAAA//8DAFBLAQItABQABgAIAAAAIQC2gziS/gAAAOEBAAATAAAAAAAAAAAAAAAAAAAA&#10;AABbQ29udGVudF9UeXBlc10ueG1sUEsBAi0AFAAGAAgAAAAhADj9If/WAAAAlAEAAAsAAAAAAAAA&#10;AAAAAAAALwEAAF9yZWxzLy5yZWxzUEsBAi0AFAAGAAgAAAAhAEEObg6pAgAA1gUAAA4AAAAAAAAA&#10;AAAAAAAALgIAAGRycy9lMm9Eb2MueG1sUEsBAi0AFAAGAAgAAAAhADSEmTXgAAAACwEAAA8AAAAA&#10;AAAAAAAAAAAAAwUAAGRycy9kb3ducmV2LnhtbFBLBQYAAAAABAAEAPMAAAAQBgAAAAA=&#10;" fillcolor="black [3213]" strokecolor="white [3212]" strokeweight="1pt">
                <v:textbox>
                  <w:txbxContent>
                    <w:p w14:paraId="69C2A759" w14:textId="13B49372" w:rsidR="000A4F0F" w:rsidRPr="007B254E" w:rsidRDefault="000A4F0F" w:rsidP="00DB2564">
                      <w:pPr>
                        <w:jc w:val="center"/>
                        <w:rPr>
                          <w:rFonts w:ascii="Times New Roman" w:hAnsi="Times New Roman" w:cs="Times New Roman"/>
                          <w:b/>
                          <w:bCs/>
                          <w:color w:val="FFFFFF" w:themeColor="background1"/>
                          <w:sz w:val="28"/>
                          <w:szCs w:val="28"/>
                        </w:rPr>
                      </w:pPr>
                      <w:r w:rsidRPr="007B254E">
                        <w:rPr>
                          <w:rFonts w:ascii="Times New Roman" w:hAnsi="Times New Roman" w:cs="Times New Roman"/>
                          <w:b/>
                          <w:bCs/>
                          <w:color w:val="FFFFFF" w:themeColor="background1"/>
                          <w:sz w:val="28"/>
                          <w:szCs w:val="28"/>
                        </w:rPr>
                        <w:t>Diversifying Manufacturing Facilities</w:t>
                      </w:r>
                    </w:p>
                  </w:txbxContent>
                </v:textbox>
                <w10:wrap anchorx="margin"/>
              </v:shape>
            </w:pict>
          </mc:Fallback>
        </mc:AlternateContent>
      </w:r>
    </w:p>
    <w:p w14:paraId="1ABB8FC1" w14:textId="0F0A34C5" w:rsidR="002942C3" w:rsidRDefault="005A2AF2" w:rsidP="1FE8AC27">
      <w:pPr>
        <w:pStyle w:val="Heading3"/>
        <w:rPr>
          <w:rFonts w:ascii="Times New Roman" w:eastAsia="Times New Roman" w:hAnsi="Times New Roman" w:cs="Times New Roman"/>
          <w:b/>
          <w:bCs/>
          <w:color w:val="000000" w:themeColor="text1"/>
          <w:sz w:val="28"/>
          <w:szCs w:val="28"/>
        </w:rPr>
      </w:pPr>
      <w:r>
        <w:rPr>
          <w:rFonts w:ascii="Times New Roman" w:eastAsia="Times New Roman" w:hAnsi="Times New Roman" w:cs="Times New Roman"/>
          <w:b/>
          <w:bCs/>
          <w:noProof/>
          <w:color w:val="000000" w:themeColor="text1"/>
          <w:sz w:val="28"/>
          <w:szCs w:val="28"/>
        </w:rPr>
        <mc:AlternateContent>
          <mc:Choice Requires="wps">
            <w:drawing>
              <wp:anchor distT="0" distB="0" distL="114300" distR="114300" simplePos="0" relativeHeight="251528192" behindDoc="0" locked="0" layoutInCell="1" allowOverlap="1" wp14:anchorId="06341F51" wp14:editId="5592B6D7">
                <wp:simplePos x="0" y="0"/>
                <wp:positionH relativeFrom="page">
                  <wp:align>left</wp:align>
                </wp:positionH>
                <wp:positionV relativeFrom="paragraph">
                  <wp:posOffset>172900</wp:posOffset>
                </wp:positionV>
                <wp:extent cx="3503930" cy="3536043"/>
                <wp:effectExtent l="0" t="0" r="20320" b="26670"/>
                <wp:wrapNone/>
                <wp:docPr id="40" name="Rectangle 40"/>
                <wp:cNvGraphicFramePr/>
                <a:graphic xmlns:a="http://schemas.openxmlformats.org/drawingml/2006/main">
                  <a:graphicData uri="http://schemas.microsoft.com/office/word/2010/wordprocessingShape">
                    <wps:wsp>
                      <wps:cNvSpPr/>
                      <wps:spPr>
                        <a:xfrm>
                          <a:off x="0" y="0"/>
                          <a:ext cx="3503930" cy="3536043"/>
                        </a:xfrm>
                        <a:prstGeom prst="rect">
                          <a:avLst/>
                        </a:prstGeom>
                        <a:solidFill>
                          <a:schemeClr val="bg1"/>
                        </a:solidFill>
                        <a:ln>
                          <a:solidFill>
                            <a:schemeClr val="bg1"/>
                          </a:solidFill>
                        </a:ln>
                        <a:effectLst/>
                      </wps:spPr>
                      <wps:style>
                        <a:lnRef idx="2">
                          <a:schemeClr val="accent1">
                            <a:shade val="50000"/>
                          </a:schemeClr>
                        </a:lnRef>
                        <a:fillRef idx="1">
                          <a:schemeClr val="accent1"/>
                        </a:fillRef>
                        <a:effectRef idx="0">
                          <a:schemeClr val="accent1"/>
                        </a:effectRef>
                        <a:fontRef idx="minor">
                          <a:schemeClr val="lt1"/>
                        </a:fontRef>
                      </wps:style>
                      <wps:txbx>
                        <w:txbxContent>
                          <w:p w14:paraId="3790A373" w14:textId="48D71ED0" w:rsidR="000A4F0F" w:rsidRPr="006C2E91" w:rsidRDefault="000A4F0F" w:rsidP="00501799">
                            <w:pPr>
                              <w:jc w:val="center"/>
                              <w:rPr>
                                <w:color w:val="000000" w:themeColor="text1"/>
                              </w:rPr>
                            </w:pPr>
                            <w:r w:rsidRPr="006C2E91">
                              <w:rPr>
                                <w:rFonts w:ascii="Times New Roman" w:eastAsia="Times New Roman" w:hAnsi="Times New Roman" w:cs="Times New Roman"/>
                                <w:color w:val="000000" w:themeColor="text1"/>
                                <w:sz w:val="24"/>
                                <w:szCs w:val="24"/>
                              </w:rPr>
                              <w:t>This was going to take place regardless of the pandemic, although COVID has accelerated and has exceptionally called attention to the development due to cyber purchases and its points of interest over corporal trade. Without a doubt trader</w:t>
                            </w:r>
                            <w:r w:rsidR="00404DDC">
                              <w:rPr>
                                <w:rFonts w:ascii="Times New Roman" w:eastAsia="Times New Roman" w:hAnsi="Times New Roman" w:cs="Times New Roman"/>
                                <w:color w:val="000000" w:themeColor="text1"/>
                                <w:sz w:val="24"/>
                                <w:szCs w:val="24"/>
                              </w:rPr>
                              <w:t>s</w:t>
                            </w:r>
                            <w:r w:rsidRPr="006C2E91">
                              <w:rPr>
                                <w:rFonts w:ascii="Times New Roman" w:eastAsia="Times New Roman" w:hAnsi="Times New Roman" w:cs="Times New Roman"/>
                                <w:color w:val="000000" w:themeColor="text1"/>
                                <w:sz w:val="24"/>
                                <w:szCs w:val="24"/>
                              </w:rPr>
                              <w:t xml:space="preserve"> that have a solid ecommerce of advertising are likely to come out of the economic decline in a more superior situation. For multi-channel traders that heavily depend on their cyber deals especially now amid COVID analysis into their functioning especially the productivity and littler edges are exceptionally likely. It could take the shape of reinforcing their supply chain innovation also their conveyance centers, to extend proficiency also decrease ongoing expenses to difference later.</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341F51" id="Rectangle 40" o:spid="_x0000_s1044" style="position:absolute;margin-left:0;margin-top:13.6pt;width:275.9pt;height:278.45pt;z-index:251528192;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V0qrvoAIAANAFAAAOAAAAZHJzL2Uyb0RvYy54bWysVEtv2zAMvg/YfxB0X23n0bVBnSJo0WFA&#10;0QZth54VWYoN6DVJiZ39+lGS7WRdsUOxHBRKJD+Sn0leXXdSoD2zrtGqxMVZjhFTVFeN2pb4x8vd&#10;lwuMnCeqIkIrVuIDc/h6+fnTVWsWbKJrLSpmEYAot2hNiWvvzSLLHK2ZJO5MG6ZAybWVxMPVbrPK&#10;khbQpcgmeX6etdpWxmrKnIPX26TEy4jPOaP+kXPHPBIlhtx8PG08N+HMlldksbXE1A3t0yAfyEKS&#10;RkHQEeqWeIJ2tvkLSjbUaqe5P6NaZprzhrJYA1RT5G+qea6JYbEWIMeZkSb3/2Dpw35tUVOVeAb0&#10;KCLhGz0Ba0RtBUPwBgS1xi3A7tmsbX9zIIZqO25l+Ic6UBdJPYykss4jCo/TeT69nAI4Bd10Pj3P&#10;Z9OAmh3djXX+G9MSBaHEFuJHMsn+3vlkOpiEaE6LprprhIiX0CnsRli0J/CNN9uiB//DSqgPOUKO&#10;yZPFVuqzCXwkBqLkD4IFdKGeGAcqoeZJTD828TE1QilTvkiqmlQsZTzP4TfkPBQT6YmAAZlDrSN2&#10;DzBYJpABO5HV2wfXlPjonP8rseQ8esTIWvnRWTZK2/cABFTVR072kP4JNUH03aaLbVZcBNPwtNHV&#10;AXrP6jSUztC7Br7/PXF+TSxMIfQMbBb/CAcXui2x7iWMam1/vfce7GE4QItRC1NdYvdzRyzDSHxX&#10;MDaXxSz0uY+X2fzrBC72VLM51aidvNHQVAXsMEOjGOy9GERutXyFBbQKUUFFFIXYJabeDpcbn7YN&#10;rDDKVqtoBqNviL9Xz4YG8EB06O+X7pVY0w+Bh/l50MMGIIs3s5Bsg6fSq53XvImDcuS1/wSwNmIv&#10;9Ssu7KXTe7Q6LuLlbwAAAP//AwBQSwMEFAAGAAgAAAAhAOJQtTHeAAAABwEAAA8AAABkcnMvZG93&#10;bnJldi54bWxMj0FLw0AQhe+C/2EZwZvdJFjbxmyKiCKCh9oK9jjNzibB7G7IbtL47x1PenvDG977&#10;XrGdbScmGkLrnYJ0kYAgV3ndulrBx+H5Zg0iRHQaO+9IwTcF2JaXFwXm2p/dO037WAsOcSFHBU2M&#10;fS5lqBqyGBa+J8ee8YPFyOdQSz3gmcNtJ7MkuZMWW8cNDfb02FD1tR+tgqPBl8PTa3iTJpvMpt2N&#10;n2Y1KnV9NT/cg4g0x79n+MVndCiZ6eRHp4PoFPCQqCBbZSDYXS5THnJisb5NQZaF/M9f/gAAAP//&#10;AwBQSwECLQAUAAYACAAAACEAtoM4kv4AAADhAQAAEwAAAAAAAAAAAAAAAAAAAAAAW0NvbnRlbnRf&#10;VHlwZXNdLnhtbFBLAQItABQABgAIAAAAIQA4/SH/1gAAAJQBAAALAAAAAAAAAAAAAAAAAC8BAABf&#10;cmVscy8ucmVsc1BLAQItABQABgAIAAAAIQAV0qrvoAIAANAFAAAOAAAAAAAAAAAAAAAAAC4CAABk&#10;cnMvZTJvRG9jLnhtbFBLAQItABQABgAIAAAAIQDiULUx3gAAAAcBAAAPAAAAAAAAAAAAAAAAAPoE&#10;AABkcnMvZG93bnJldi54bWxQSwUGAAAAAAQABADzAAAABQYAAAAA&#10;" fillcolor="white [3212]" strokecolor="white [3212]" strokeweight="1pt">
                <v:textbox>
                  <w:txbxContent>
                    <w:p w14:paraId="3790A373" w14:textId="48D71ED0" w:rsidR="000A4F0F" w:rsidRPr="006C2E91" w:rsidRDefault="000A4F0F" w:rsidP="00501799">
                      <w:pPr>
                        <w:jc w:val="center"/>
                        <w:rPr>
                          <w:color w:val="000000" w:themeColor="text1"/>
                        </w:rPr>
                      </w:pPr>
                      <w:r w:rsidRPr="006C2E91">
                        <w:rPr>
                          <w:rFonts w:ascii="Times New Roman" w:eastAsia="Times New Roman" w:hAnsi="Times New Roman" w:cs="Times New Roman"/>
                          <w:color w:val="000000" w:themeColor="text1"/>
                          <w:sz w:val="24"/>
                          <w:szCs w:val="24"/>
                        </w:rPr>
                        <w:t>This was going to take place regardless of the pandemic, although COVID has accelerated and has exceptionally called attention to the development due to cyber purchases and its points of interest over corporal trade. Without a doubt trader</w:t>
                      </w:r>
                      <w:r w:rsidR="00404DDC">
                        <w:rPr>
                          <w:rFonts w:ascii="Times New Roman" w:eastAsia="Times New Roman" w:hAnsi="Times New Roman" w:cs="Times New Roman"/>
                          <w:color w:val="000000" w:themeColor="text1"/>
                          <w:sz w:val="24"/>
                          <w:szCs w:val="24"/>
                        </w:rPr>
                        <w:t>s</w:t>
                      </w:r>
                      <w:r w:rsidRPr="006C2E91">
                        <w:rPr>
                          <w:rFonts w:ascii="Times New Roman" w:eastAsia="Times New Roman" w:hAnsi="Times New Roman" w:cs="Times New Roman"/>
                          <w:color w:val="000000" w:themeColor="text1"/>
                          <w:sz w:val="24"/>
                          <w:szCs w:val="24"/>
                        </w:rPr>
                        <w:t xml:space="preserve"> that have a solid ecommerce of advertising are likely to come out of the economic decline in a more superior situation. For multi-channel traders that heavily depend on their cyber deals especially now amid COVID analysis into their functioning especially the productivity and littler edges are exceptionally likely. It could take the shape of reinforcing their supply chain innovation also their conveyance centers, to extend proficiency also decrease ongoing expenses to difference later.</w:t>
                      </w:r>
                    </w:p>
                  </w:txbxContent>
                </v:textbox>
                <w10:wrap anchorx="page"/>
              </v:rect>
            </w:pict>
          </mc:Fallback>
        </mc:AlternateContent>
      </w:r>
      <w:r w:rsidR="00DB2564">
        <w:rPr>
          <w:rFonts w:ascii="Times New Roman" w:eastAsia="Times New Roman" w:hAnsi="Times New Roman" w:cs="Times New Roman"/>
          <w:b/>
          <w:bCs/>
          <w:noProof/>
          <w:color w:val="000000" w:themeColor="text1"/>
          <w:sz w:val="28"/>
          <w:szCs w:val="28"/>
        </w:rPr>
        <mc:AlternateContent>
          <mc:Choice Requires="wps">
            <w:drawing>
              <wp:anchor distT="0" distB="0" distL="114300" distR="114300" simplePos="0" relativeHeight="251614208" behindDoc="0" locked="0" layoutInCell="1" allowOverlap="1" wp14:anchorId="1C90553F" wp14:editId="46B32FC6">
                <wp:simplePos x="0" y="0"/>
                <wp:positionH relativeFrom="page">
                  <wp:posOffset>4059044</wp:posOffset>
                </wp:positionH>
                <wp:positionV relativeFrom="paragraph">
                  <wp:posOffset>33423</wp:posOffset>
                </wp:positionV>
                <wp:extent cx="3310890" cy="2535044"/>
                <wp:effectExtent l="0" t="0" r="22860" b="17780"/>
                <wp:wrapNone/>
                <wp:docPr id="51" name="Rectangle 51"/>
                <wp:cNvGraphicFramePr/>
                <a:graphic xmlns:a="http://schemas.openxmlformats.org/drawingml/2006/main">
                  <a:graphicData uri="http://schemas.microsoft.com/office/word/2010/wordprocessingShape">
                    <wps:wsp>
                      <wps:cNvSpPr/>
                      <wps:spPr>
                        <a:xfrm>
                          <a:off x="0" y="0"/>
                          <a:ext cx="3310890" cy="2535044"/>
                        </a:xfrm>
                        <a:prstGeom prst="rect">
                          <a:avLst/>
                        </a:prstGeom>
                        <a:solidFill>
                          <a:schemeClr val="bg1"/>
                        </a:solidFill>
                        <a:ln>
                          <a:solidFill>
                            <a:schemeClr val="bg1"/>
                          </a:solidFill>
                        </a:ln>
                        <a:effectLst/>
                      </wps:spPr>
                      <wps:style>
                        <a:lnRef idx="2">
                          <a:schemeClr val="accent1">
                            <a:shade val="50000"/>
                          </a:schemeClr>
                        </a:lnRef>
                        <a:fillRef idx="1">
                          <a:schemeClr val="accent1"/>
                        </a:fillRef>
                        <a:effectRef idx="0">
                          <a:schemeClr val="accent1"/>
                        </a:effectRef>
                        <a:fontRef idx="minor">
                          <a:schemeClr val="lt1"/>
                        </a:fontRef>
                      </wps:style>
                      <wps:txbx>
                        <w:txbxContent>
                          <w:p w14:paraId="2CA1652D" w14:textId="2A0D29F8" w:rsidR="000A4F0F" w:rsidRPr="006C2E91" w:rsidRDefault="000A4F0F" w:rsidP="00B25AE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Procedures are continuously being made in this region, indeed some time recently, but within the repercussions of the outbreak, it could be a genuine worry for traders and industrialists. This issue is not only for China or any place specifically. This issue has created an overwhelming dependence on individual advertise, that causes to be an individual level of disappointment the traders. Benefit edges will continuously be a need, although more carefully traders and manufacturers could potentially see to differentiate their generation functions not to be dependent on an individual area within later. </w:t>
                            </w:r>
                          </w:p>
                          <w:p w14:paraId="7936211E" w14:textId="69D7F76F" w:rsidR="000A4F0F" w:rsidRPr="006C2E91" w:rsidRDefault="000A4F0F" w:rsidP="00B25AEA">
                            <w:pPr>
                              <w:rPr>
                                <w:color w:val="000000" w:themeColor="text1"/>
                              </w:rPr>
                            </w:pPr>
                            <w:r w:rsidRPr="006C2E91">
                              <w:rPr>
                                <w:rFonts w:ascii="Times New Roman" w:eastAsia="Times New Roman" w:hAnsi="Times New Roman" w:cs="Times New Roman"/>
                                <w:color w:val="000000" w:themeColor="text1"/>
                                <w:sz w:val="24"/>
                                <w:szCs w:val="24"/>
                              </w:rPr>
                              <w:t>(</w:t>
                            </w:r>
                            <w:r w:rsidR="00F3239D">
                              <w:rPr>
                                <w:rFonts w:ascii="Times New Roman" w:eastAsia="Times New Roman" w:hAnsi="Times New Roman" w:cs="Times New Roman"/>
                                <w:color w:val="000000" w:themeColor="text1"/>
                                <w:sz w:val="24"/>
                                <w:szCs w:val="24"/>
                              </w:rPr>
                              <w:t>3).</w:t>
                            </w:r>
                            <w:r w:rsidRPr="006C2E91">
                              <w:rPr>
                                <w:rFonts w:ascii="Times New Roman" w:eastAsia="Times New Roman" w:hAnsi="Times New Roman" w:cs="Times New Roman"/>
                                <w:color w:val="000000" w:themeColor="text1"/>
                                <w:sz w:val="24"/>
                                <w:szCs w:val="24"/>
                              </w:rPr>
                              <w:t>N. Author, 2020).</w:t>
                            </w:r>
                          </w:p>
                          <w:p w14:paraId="1DFA5C35" w14:textId="7BA7A1EB" w:rsidR="000A4F0F" w:rsidRDefault="000A4F0F" w:rsidP="006C472F">
                            <w:pPr>
                              <w:jc w:val="center"/>
                            </w:pPr>
                          </w:p>
                          <w:p w14:paraId="6AEC1D10" w14:textId="77777777" w:rsidR="000A4F0F" w:rsidRDefault="000A4F0F" w:rsidP="006C472F">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C90553F" id="Rectangle 51" o:spid="_x0000_s1045" style="position:absolute;margin-left:319.6pt;margin-top:2.65pt;width:260.7pt;height:199.6pt;z-index:251614208;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LftVnwIAANAFAAAOAAAAZHJzL2Uyb0RvYy54bWysVMFu2zAMvQ/YPwi6r3bcZGuDOkXQosOA&#10;oi3aDj0rshQbkEVNUmJnXz9Kcpy0K3YoloNCieQj+Uzy4rJvFdkK6xrQJZ2c5JQIzaFq9LqkP59v&#10;vpxR4jzTFVOgRUl3wtHLxedPF52ZiwJqUJWwBEG0m3empLX3Zp5ljteiZe4EjNColGBb5vFq11ll&#10;WYforcqKPP+adWArY4EL5/D1OinpIuJLKbi/l9IJT1RJMTcfTxvPVTizxQWbry0zdcOHNNgHsmhZ&#10;ozHoCHXNPCMb2/wF1TbcggPpTzi0GUjZcBFrwGom+ZtqnmpmRKwFyXFmpMn9P1h+t32wpKlKOptQ&#10;olmL3+gRWWN6rQTBNySoM26Odk/mwQ43h2Kotpe2Df9YB+kjqbuRVNF7wvHx9HSSn50j9xx1xex0&#10;lk+nATU7uBvr/HcBLQlCSS3Gj2Sy7a3zyXRvEqI5UE110ygVL6FTxJWyZMvwG6/WMWUEf2Wl9Icc&#10;ESZ5ithKQzaBj8RAlPxOiYCu9KOQSCXWXMT0YxMfUmOcC+0nSVWzSqSMZzn+BkJGj0hPBAzIEmsd&#10;sQeA12XvsRNZg31wTYmPzvm/EkvOo0eMDNqPzm2jwb4HoLCqIXKyx/SPqAmi71d9bLOiCKbhaQXV&#10;DnvPQhpKZ/hNg9//ljn/wCxOIfYMbhZ/j4dU0JUUBomSGuzv996DPQ4HainpcKpL6n5tmBWUqB8a&#10;x+Z8Mp2GNRAv09m3Ai/2WLM61uhNewXYVDgZmF0Ug71Xe1FaaF9wAS1DVFQxzTF2Sbm3+8uVT9sG&#10;VxgXy2U0w9E3zN/qJ8MDeCA69Pdz/8KsGYbA4/zcwX4DsPmbWUi2wVPDcuNBNnFQDrwOnwDXRuyl&#10;YcWFvXR8j1aHRbz4AwAA//8DAFBLAwQUAAYACAAAACEAmBhBXOEAAAAKAQAADwAAAGRycy9kb3du&#10;cmV2LnhtbEyPwU7DMBBE70j8g7VI3KjdtA1tiFMhBEJIPUBbCY7b2E4i4nUUO2n4e9wTHEczmnmT&#10;byfbslH3vnEkYT4TwDSVTjVUSTgeXu7WwHxAUtg60hJ+tIdtcX2VY6bcmT70uA8ViyXkM5RQh9Bl&#10;nPuy1hb9zHWaomdcbzFE2Vdc9XiO5bbliRApt9hQXKix00+1Lr/3g5XwZfD18Pzmd9wko9k078On&#10;uR+kvL2ZHh+ABT2FvzBc8CM6FJHp5AZSnrUS0sUmiVEJqwWwiz9PRQrsJGEplivgRc7/Xyh+AQAA&#10;//8DAFBLAQItABQABgAIAAAAIQC2gziS/gAAAOEBAAATAAAAAAAAAAAAAAAAAAAAAABbQ29udGVu&#10;dF9UeXBlc10ueG1sUEsBAi0AFAAGAAgAAAAhADj9If/WAAAAlAEAAAsAAAAAAAAAAAAAAAAALwEA&#10;AF9yZWxzLy5yZWxzUEsBAi0AFAAGAAgAAAAhADwt+1WfAgAA0AUAAA4AAAAAAAAAAAAAAAAALgIA&#10;AGRycy9lMm9Eb2MueG1sUEsBAi0AFAAGAAgAAAAhAJgYQVzhAAAACgEAAA8AAAAAAAAAAAAAAAAA&#10;+QQAAGRycy9kb3ducmV2LnhtbFBLBQYAAAAABAAEAPMAAAAHBgAAAAA=&#10;" fillcolor="white [3212]" strokecolor="white [3212]" strokeweight="1pt">
                <v:textbox>
                  <w:txbxContent>
                    <w:p w14:paraId="2CA1652D" w14:textId="2A0D29F8" w:rsidR="000A4F0F" w:rsidRPr="006C2E91" w:rsidRDefault="000A4F0F" w:rsidP="00B25AEA">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Procedures are continuously being made in this region, indeed some time recently, but within the repercussions of the outbreak, it could be a genuine worry for traders and industrialists. This issue is not only for China or any place specifically. This issue has created an overwhelming dependence on individual advertise, that causes to be an individual level of disappointment the traders. Benefit edges will continuously be a need, although more carefully traders and manufacturers could potentially see to differentiate their generation functions not to be dependent on an individual area within later. </w:t>
                      </w:r>
                    </w:p>
                    <w:p w14:paraId="7936211E" w14:textId="69D7F76F" w:rsidR="000A4F0F" w:rsidRPr="006C2E91" w:rsidRDefault="000A4F0F" w:rsidP="00B25AEA">
                      <w:pPr>
                        <w:rPr>
                          <w:color w:val="000000" w:themeColor="text1"/>
                        </w:rPr>
                      </w:pPr>
                      <w:r w:rsidRPr="006C2E91">
                        <w:rPr>
                          <w:rFonts w:ascii="Times New Roman" w:eastAsia="Times New Roman" w:hAnsi="Times New Roman" w:cs="Times New Roman"/>
                          <w:color w:val="000000" w:themeColor="text1"/>
                          <w:sz w:val="24"/>
                          <w:szCs w:val="24"/>
                        </w:rPr>
                        <w:t>(</w:t>
                      </w:r>
                      <w:r w:rsidR="00F3239D">
                        <w:rPr>
                          <w:rFonts w:ascii="Times New Roman" w:eastAsia="Times New Roman" w:hAnsi="Times New Roman" w:cs="Times New Roman"/>
                          <w:color w:val="000000" w:themeColor="text1"/>
                          <w:sz w:val="24"/>
                          <w:szCs w:val="24"/>
                        </w:rPr>
                        <w:t>3</w:t>
                      </w:r>
                      <w:proofErr w:type="gramStart"/>
                      <w:r w:rsidR="00F3239D">
                        <w:rPr>
                          <w:rFonts w:ascii="Times New Roman" w:eastAsia="Times New Roman" w:hAnsi="Times New Roman" w:cs="Times New Roman"/>
                          <w:color w:val="000000" w:themeColor="text1"/>
                          <w:sz w:val="24"/>
                          <w:szCs w:val="24"/>
                        </w:rPr>
                        <w:t>).</w:t>
                      </w:r>
                      <w:r w:rsidRPr="006C2E91">
                        <w:rPr>
                          <w:rFonts w:ascii="Times New Roman" w:eastAsia="Times New Roman" w:hAnsi="Times New Roman" w:cs="Times New Roman"/>
                          <w:color w:val="000000" w:themeColor="text1"/>
                          <w:sz w:val="24"/>
                          <w:szCs w:val="24"/>
                        </w:rPr>
                        <w:t>N.</w:t>
                      </w:r>
                      <w:proofErr w:type="gramEnd"/>
                      <w:r w:rsidRPr="006C2E91">
                        <w:rPr>
                          <w:rFonts w:ascii="Times New Roman" w:eastAsia="Times New Roman" w:hAnsi="Times New Roman" w:cs="Times New Roman"/>
                          <w:color w:val="000000" w:themeColor="text1"/>
                          <w:sz w:val="24"/>
                          <w:szCs w:val="24"/>
                        </w:rPr>
                        <w:t xml:space="preserve"> Author, 2020).</w:t>
                      </w:r>
                    </w:p>
                    <w:p w14:paraId="1DFA5C35" w14:textId="7BA7A1EB" w:rsidR="000A4F0F" w:rsidRDefault="000A4F0F" w:rsidP="006C472F">
                      <w:pPr>
                        <w:jc w:val="center"/>
                      </w:pPr>
                    </w:p>
                    <w:p w14:paraId="6AEC1D10" w14:textId="77777777" w:rsidR="000A4F0F" w:rsidRDefault="000A4F0F" w:rsidP="006C472F">
                      <w:pPr>
                        <w:jc w:val="center"/>
                      </w:pPr>
                    </w:p>
                  </w:txbxContent>
                </v:textbox>
                <w10:wrap anchorx="page"/>
              </v:rect>
            </w:pict>
          </mc:Fallback>
        </mc:AlternateContent>
      </w:r>
    </w:p>
    <w:p w14:paraId="523048CC" w14:textId="0AA6579D" w:rsidR="002942C3" w:rsidRDefault="002942C3" w:rsidP="1FE8AC27">
      <w:pPr>
        <w:pStyle w:val="Heading3"/>
        <w:rPr>
          <w:rFonts w:ascii="Times New Roman" w:eastAsia="Times New Roman" w:hAnsi="Times New Roman" w:cs="Times New Roman"/>
          <w:b/>
          <w:bCs/>
          <w:color w:val="000000" w:themeColor="text1"/>
          <w:sz w:val="28"/>
          <w:szCs w:val="28"/>
        </w:rPr>
      </w:pPr>
    </w:p>
    <w:p w14:paraId="510661A8" w14:textId="538F40B4" w:rsidR="002942C3" w:rsidRDefault="002942C3" w:rsidP="1FE8AC27">
      <w:pPr>
        <w:pStyle w:val="Heading3"/>
        <w:rPr>
          <w:rFonts w:ascii="Times New Roman" w:eastAsia="Times New Roman" w:hAnsi="Times New Roman" w:cs="Times New Roman"/>
          <w:b/>
          <w:bCs/>
          <w:color w:val="000000" w:themeColor="text1"/>
          <w:sz w:val="28"/>
          <w:szCs w:val="28"/>
        </w:rPr>
      </w:pPr>
    </w:p>
    <w:p w14:paraId="4F031960" w14:textId="36F989A5" w:rsidR="002942C3" w:rsidRDefault="002942C3" w:rsidP="1FE8AC27">
      <w:pPr>
        <w:pStyle w:val="Heading3"/>
        <w:rPr>
          <w:rFonts w:ascii="Times New Roman" w:eastAsia="Times New Roman" w:hAnsi="Times New Roman" w:cs="Times New Roman"/>
          <w:b/>
          <w:bCs/>
          <w:color w:val="000000" w:themeColor="text1"/>
          <w:sz w:val="28"/>
          <w:szCs w:val="28"/>
        </w:rPr>
      </w:pPr>
    </w:p>
    <w:p w14:paraId="773ABDC6" w14:textId="05948437" w:rsidR="002942C3" w:rsidRDefault="002942C3" w:rsidP="1FE8AC27">
      <w:pPr>
        <w:pStyle w:val="Heading3"/>
        <w:rPr>
          <w:rFonts w:ascii="Times New Roman" w:eastAsia="Times New Roman" w:hAnsi="Times New Roman" w:cs="Times New Roman"/>
          <w:b/>
          <w:bCs/>
          <w:color w:val="000000" w:themeColor="text1"/>
          <w:sz w:val="28"/>
          <w:szCs w:val="28"/>
        </w:rPr>
      </w:pPr>
    </w:p>
    <w:p w14:paraId="49A2AF0D" w14:textId="242B125A" w:rsidR="002942C3" w:rsidRDefault="002942C3" w:rsidP="1FE8AC27">
      <w:pPr>
        <w:pStyle w:val="Heading3"/>
        <w:rPr>
          <w:rFonts w:ascii="Times New Roman" w:eastAsia="Times New Roman" w:hAnsi="Times New Roman" w:cs="Times New Roman"/>
          <w:b/>
          <w:bCs/>
          <w:color w:val="000000" w:themeColor="text1"/>
          <w:sz w:val="28"/>
          <w:szCs w:val="28"/>
        </w:rPr>
      </w:pPr>
    </w:p>
    <w:p w14:paraId="11DE4800" w14:textId="60476522" w:rsidR="002942C3" w:rsidRDefault="002942C3" w:rsidP="1FE8AC27">
      <w:pPr>
        <w:pStyle w:val="Heading3"/>
        <w:rPr>
          <w:rFonts w:ascii="Times New Roman" w:eastAsia="Times New Roman" w:hAnsi="Times New Roman" w:cs="Times New Roman"/>
          <w:b/>
          <w:bCs/>
          <w:color w:val="000000" w:themeColor="text1"/>
          <w:sz w:val="28"/>
          <w:szCs w:val="28"/>
        </w:rPr>
      </w:pPr>
    </w:p>
    <w:p w14:paraId="2DAECC78" w14:textId="1FCA47BF" w:rsidR="002942C3" w:rsidRDefault="002942C3" w:rsidP="1FE8AC27">
      <w:pPr>
        <w:pStyle w:val="Heading3"/>
        <w:rPr>
          <w:rFonts w:ascii="Times New Roman" w:eastAsia="Times New Roman" w:hAnsi="Times New Roman" w:cs="Times New Roman"/>
          <w:b/>
          <w:bCs/>
          <w:color w:val="000000" w:themeColor="text1"/>
          <w:sz w:val="28"/>
          <w:szCs w:val="28"/>
        </w:rPr>
      </w:pPr>
    </w:p>
    <w:p w14:paraId="6D27C0C7" w14:textId="1E225795" w:rsidR="6BD4EC6B" w:rsidRDefault="00DB2564" w:rsidP="1FE8AC27">
      <w:pPr>
        <w:pStyle w:val="Heading3"/>
        <w:rPr>
          <w:rFonts w:ascii="Times New Roman" w:eastAsia="Times New Roman" w:hAnsi="Times New Roman" w:cs="Times New Roman"/>
          <w:b/>
          <w:bCs/>
          <w:color w:val="000000" w:themeColor="text1"/>
          <w:sz w:val="28"/>
          <w:szCs w:val="28"/>
        </w:rPr>
      </w:pPr>
      <w:r>
        <w:rPr>
          <w:noProof/>
        </w:rPr>
        <w:drawing>
          <wp:anchor distT="0" distB="0" distL="114300" distR="114300" simplePos="0" relativeHeight="251149312" behindDoc="0" locked="0" layoutInCell="1" allowOverlap="1" wp14:anchorId="6994FBC6" wp14:editId="16424FC0">
            <wp:simplePos x="0" y="0"/>
            <wp:positionH relativeFrom="page">
              <wp:posOffset>3657600</wp:posOffset>
            </wp:positionH>
            <wp:positionV relativeFrom="paragraph">
              <wp:posOffset>171946</wp:posOffset>
            </wp:positionV>
            <wp:extent cx="4082415" cy="2670048"/>
            <wp:effectExtent l="0" t="0" r="0" b="0"/>
            <wp:wrapNone/>
            <wp:docPr id="546955921" name="Picture 5469559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7">
                      <a:extLst>
                        <a:ext uri="{28A0092B-C50C-407E-A947-70E740481C1C}">
                          <a14:useLocalDpi xmlns:a14="http://schemas.microsoft.com/office/drawing/2010/main" val="0"/>
                        </a:ext>
                      </a:extLst>
                    </a:blip>
                    <a:stretch>
                      <a:fillRect/>
                    </a:stretch>
                  </pic:blipFill>
                  <pic:spPr>
                    <a:xfrm>
                      <a:off x="0" y="0"/>
                      <a:ext cx="4082415" cy="2670048"/>
                    </a:xfrm>
                    <a:prstGeom prst="rect">
                      <a:avLst/>
                    </a:prstGeom>
                  </pic:spPr>
                </pic:pic>
              </a:graphicData>
            </a:graphic>
            <wp14:sizeRelH relativeFrom="page">
              <wp14:pctWidth>0</wp14:pctWidth>
            </wp14:sizeRelH>
            <wp14:sizeRelV relativeFrom="page">
              <wp14:pctHeight>0</wp14:pctHeight>
            </wp14:sizeRelV>
          </wp:anchor>
        </w:drawing>
      </w:r>
    </w:p>
    <w:p w14:paraId="5D2BDC7F" w14:textId="41F96AD8" w:rsidR="582F808F" w:rsidRDefault="75CC12C6" w:rsidP="1FE8AC27">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p>
    <w:p w14:paraId="634C6D8F" w14:textId="061781C1" w:rsidR="00656E56" w:rsidRDefault="00656E56" w:rsidP="1FE8AC27">
      <w:pPr>
        <w:rPr>
          <w:rFonts w:ascii="Times New Roman" w:eastAsia="Times New Roman" w:hAnsi="Times New Roman" w:cs="Times New Roman"/>
          <w:sz w:val="24"/>
          <w:szCs w:val="24"/>
        </w:rPr>
      </w:pPr>
    </w:p>
    <w:p w14:paraId="44C00A40" w14:textId="3F683C56" w:rsidR="00656E56" w:rsidRDefault="00656E56" w:rsidP="1FE8AC27">
      <w:pPr>
        <w:rPr>
          <w:rFonts w:ascii="Times New Roman" w:eastAsia="Times New Roman" w:hAnsi="Times New Roman" w:cs="Times New Roman"/>
          <w:sz w:val="24"/>
          <w:szCs w:val="24"/>
        </w:rPr>
      </w:pPr>
    </w:p>
    <w:p w14:paraId="012F73A0" w14:textId="17EADA2B" w:rsidR="00656E56" w:rsidRDefault="00656E56" w:rsidP="1FE8AC27">
      <w:pPr>
        <w:rPr>
          <w:rFonts w:ascii="Times New Roman" w:eastAsia="Times New Roman" w:hAnsi="Times New Roman" w:cs="Times New Roman"/>
          <w:sz w:val="24"/>
          <w:szCs w:val="24"/>
        </w:rPr>
      </w:pPr>
    </w:p>
    <w:p w14:paraId="6EFFD13B" w14:textId="255E188F" w:rsidR="582F808F" w:rsidRDefault="582F808F" w:rsidP="1FE8AC27">
      <w:pPr>
        <w:rPr>
          <w:rFonts w:ascii="Times New Roman" w:eastAsia="Times New Roman" w:hAnsi="Times New Roman" w:cs="Times New Roman"/>
          <w:sz w:val="28"/>
          <w:szCs w:val="28"/>
        </w:rPr>
      </w:pPr>
    </w:p>
    <w:p w14:paraId="2D0F1413" w14:textId="7F36136F" w:rsidR="009D3E16" w:rsidRDefault="009D3E16" w:rsidP="1FE8AC27">
      <w:pPr>
        <w:pStyle w:val="Heading3"/>
        <w:rPr>
          <w:rFonts w:ascii="Times New Roman" w:eastAsia="Times New Roman" w:hAnsi="Times New Roman" w:cs="Times New Roman"/>
          <w:b/>
          <w:bCs/>
          <w:color w:val="000000" w:themeColor="text1"/>
          <w:sz w:val="28"/>
          <w:szCs w:val="28"/>
        </w:rPr>
      </w:pPr>
    </w:p>
    <w:p w14:paraId="025EF836" w14:textId="21CF6DEE" w:rsidR="006C472F" w:rsidRDefault="006C472F" w:rsidP="000F7308">
      <w:pPr>
        <w:jc w:val="center"/>
        <w:rPr>
          <w:rFonts w:ascii="Times New Roman" w:eastAsia="Times New Roman" w:hAnsi="Times New Roman" w:cs="Times New Roman"/>
          <w:b/>
          <w:bCs/>
          <w:color w:val="000000" w:themeColor="text1"/>
          <w:sz w:val="28"/>
          <w:szCs w:val="28"/>
        </w:rPr>
      </w:pPr>
    </w:p>
    <w:p w14:paraId="083DEED9" w14:textId="0CC34C7A" w:rsidR="006C472F" w:rsidRDefault="006C472F" w:rsidP="000F7308">
      <w:pPr>
        <w:jc w:val="center"/>
        <w:rPr>
          <w:rFonts w:ascii="Times New Roman" w:eastAsia="Times New Roman" w:hAnsi="Times New Roman" w:cs="Times New Roman"/>
          <w:b/>
          <w:bCs/>
          <w:color w:val="000000" w:themeColor="text1"/>
          <w:sz w:val="28"/>
          <w:szCs w:val="28"/>
        </w:rPr>
      </w:pPr>
    </w:p>
    <w:p w14:paraId="6FC78F22" w14:textId="5C3444FC" w:rsidR="66FE377B" w:rsidRPr="00B25AEA" w:rsidRDefault="66FE377B" w:rsidP="00B25AEA"/>
    <w:p w14:paraId="0E5E72C9" w14:textId="4D1D9326" w:rsidR="55AA26B2" w:rsidRDefault="00716FD3" w:rsidP="1FE8AC27">
      <w:pPr>
        <w:rPr>
          <w:rFonts w:ascii="Times New Roman" w:eastAsia="Times New Roman" w:hAnsi="Times New Roman" w:cs="Times New Roman"/>
          <w:sz w:val="24"/>
          <w:szCs w:val="24"/>
        </w:rPr>
      </w:pPr>
      <w:r>
        <w:rPr>
          <w:noProof/>
        </w:rPr>
        <w:drawing>
          <wp:anchor distT="0" distB="0" distL="114300" distR="114300" simplePos="0" relativeHeight="251558912" behindDoc="0" locked="0" layoutInCell="1" allowOverlap="1" wp14:anchorId="14BCDB5D" wp14:editId="414EC996">
            <wp:simplePos x="0" y="0"/>
            <wp:positionH relativeFrom="margin">
              <wp:posOffset>-854927</wp:posOffset>
            </wp:positionH>
            <wp:positionV relativeFrom="paragraph">
              <wp:posOffset>160454</wp:posOffset>
            </wp:positionV>
            <wp:extent cx="3501483" cy="1860550"/>
            <wp:effectExtent l="0" t="0" r="3810" b="6350"/>
            <wp:wrapNone/>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505477" cy="1862672"/>
                    </a:xfrm>
                    <a:prstGeom prst="rect">
                      <a:avLst/>
                    </a:prstGeom>
                  </pic:spPr>
                </pic:pic>
              </a:graphicData>
            </a:graphic>
            <wp14:sizeRelH relativeFrom="margin">
              <wp14:pctWidth>0</wp14:pctWidth>
            </wp14:sizeRelH>
            <wp14:sizeRelV relativeFrom="margin">
              <wp14:pctHeight>0</wp14:pctHeight>
            </wp14:sizeRelV>
          </wp:anchor>
        </w:drawing>
      </w:r>
      <w:r w:rsidR="55AA26B2">
        <w:br/>
      </w:r>
    </w:p>
    <w:p w14:paraId="323DEAB0" w14:textId="02A2F99E" w:rsidR="00B25AEA" w:rsidRDefault="00F3239D" w:rsidP="1FE8AC27">
      <w:pPr>
        <w:rPr>
          <w:rFonts w:ascii="Times New Roman" w:eastAsia="Times New Roman" w:hAnsi="Times New Roman" w:cs="Times New Roman"/>
          <w:b/>
          <w:bCs/>
          <w:sz w:val="24"/>
          <w:szCs w:val="24"/>
        </w:rPr>
      </w:pPr>
      <w:r>
        <w:rPr>
          <w:rFonts w:ascii="Times New Roman" w:eastAsia="Times New Roman" w:hAnsi="Times New Roman" w:cs="Times New Roman"/>
          <w:b/>
          <w:bCs/>
          <w:noProof/>
          <w:sz w:val="24"/>
          <w:szCs w:val="24"/>
        </w:rPr>
        <mc:AlternateContent>
          <mc:Choice Requires="wps">
            <w:drawing>
              <wp:anchor distT="0" distB="0" distL="114300" distR="114300" simplePos="0" relativeHeight="252142592" behindDoc="0" locked="0" layoutInCell="1" allowOverlap="1" wp14:anchorId="7390D8F1" wp14:editId="7C3B0165">
                <wp:simplePos x="0" y="0"/>
                <wp:positionH relativeFrom="rightMargin">
                  <wp:posOffset>476451</wp:posOffset>
                </wp:positionH>
                <wp:positionV relativeFrom="paragraph">
                  <wp:posOffset>151498</wp:posOffset>
                </wp:positionV>
                <wp:extent cx="374883" cy="375018"/>
                <wp:effectExtent l="0" t="0" r="25400" b="25400"/>
                <wp:wrapNone/>
                <wp:docPr id="1877037484" name="Rectangle 1877037484"/>
                <wp:cNvGraphicFramePr/>
                <a:graphic xmlns:a="http://schemas.openxmlformats.org/drawingml/2006/main">
                  <a:graphicData uri="http://schemas.microsoft.com/office/word/2010/wordprocessingShape">
                    <wps:wsp>
                      <wps:cNvSpPr/>
                      <wps:spPr>
                        <a:xfrm>
                          <a:off x="0" y="0"/>
                          <a:ext cx="374883" cy="375018"/>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B10EF01" w14:textId="6B511D9F" w:rsidR="00F3239D" w:rsidRDefault="00F3239D" w:rsidP="00F3239D">
                            <w:pPr>
                              <w:jc w:val="center"/>
                            </w:pPr>
                            <w:r>
                              <w:t>(4)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390D8F1" id="Rectangle 1877037484" o:spid="_x0000_s1046" style="position:absolute;margin-left:37.5pt;margin-top:11.95pt;width:29.5pt;height:29.55pt;z-index:25214259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7DiI7owIAANAFAAAOAAAAZHJzL2Uyb0RvYy54bWysVE1v2zAMvQ/YfxB0X22n6ZIGdYqgRYcB&#10;RRu0HXpWZCk2IIuapMTOfv0o+SNZV+xQLAdFNMlH8onk1XVbK7IX1lWgc5qdpZQIzaGo9DanP17u&#10;vswpcZ7pginQIqcH4ej18vOnq8YsxARKUIWwBEG0WzQmp6X3ZpEkjpeiZu4MjNColGBr5lG026Sw&#10;rEH0WiWTNP2aNGALY4EL5/Drbaeky4gvpeD+UUonPFE5xdx8PG08N+FMlldssbXMlBXv02AfyKJm&#10;lcagI9Qt84zsbPUXVF1xCw6kP+NQJyBlxUWsAavJ0jfVPJfMiFgLkuPMSJP7f7D8Yb+2pCrw7eaz&#10;WXo+m86nlGhW41s9IXtMb5UgJzokrDFugX7PZm17yeE1VN9KW4d/rIu0keTDSLJoPeH4MYSYn1PC&#10;UXU+u0izeXiE5OhsrPPfBNQkXHJqMYtILdvfO9+ZDiYhlgNVFXeVUlEIfSNulCV7hi/u26wH/8NK&#10;6Q85Yo7BMwn1dxXHmz8oEfCUfhISqcQaJzHh2MTHZBjnQvusU5WsEF2OFyn+hiyH9CMhETAgS6xu&#10;xO4BBssOZMDu6Ontg6uIMzA6p/9KrHMePWJk0H50risN9j0AhVX1kTv7gaSOmsCSbzdtbLPpZTAN&#10;nzZQHLD3LHRD6Qy/q/DF75nza2ZxCnFecbP4Rzykgian0N8oKcH+eu97sMfhQC0lDU51Tt3PHbOC&#10;EvVd49hcZtNpWANRmF7MJijYU83mVKN39Q1gG2W4wwyP12Dv1XCVFupXXECrEBVVTHOMnVPu7SDc&#10;+G7b4ArjYrWKZjj6hvl7/Wx4AA9Eh45+aV+ZNX3be5yXBxg2AFu86f7ONnhqWO08yCqOxpHX/glw&#10;bcRe6ldc2EuncrQ6LuLlbwAAAP//AwBQSwMEFAAGAAgAAAAhAGpqyobdAAAACAEAAA8AAABkcnMv&#10;ZG93bnJldi54bWxMj8FOwzAQRO9I/IO1SNyoQ9OWELKpKgRC5UapBEc3XpIIex3Zbhr+HvcEx9lZ&#10;zbyp1pM1YiQfescIt7MMBHHjdM8twv79+aYAEaJirYxjQvihAOv68qJSpXYnfqNxF1uRQjiUCqGL&#10;cSilDE1HVoWZG4iT9+W8VTFJ30rt1SmFWyPnWbaSVvWcGjo10GNHzffuaBFWYfzcFn7Z781mYbfe&#10;v7zGpw/E66tp8wAi0hT/nuGMn9ChTkwHd2QdhEG4W6YpEWGe34M4+/kiHQ4IRZ6BrCv5f0D9CwAA&#10;//8DAFBLAQItABQABgAIAAAAIQC2gziS/gAAAOEBAAATAAAAAAAAAAAAAAAAAAAAAABbQ29udGVu&#10;dF9UeXBlc10ueG1sUEsBAi0AFAAGAAgAAAAhADj9If/WAAAAlAEAAAsAAAAAAAAAAAAAAAAALwEA&#10;AF9yZWxzLy5yZWxzUEsBAi0AFAAGAAgAAAAhADsOIjujAgAA0AUAAA4AAAAAAAAAAAAAAAAALgIA&#10;AGRycy9lMm9Eb2MueG1sUEsBAi0AFAAGAAgAAAAhAGpqyobdAAAACAEAAA8AAAAAAAAAAAAAAAAA&#10;/QQAAGRycy9kb3ducmV2LnhtbFBLBQYAAAAABAAEAPMAAAAHBgAAAAA=&#10;" fillcolor="black [3213]" strokecolor="black [3213]" strokeweight="1pt">
                <v:textbox>
                  <w:txbxContent>
                    <w:p w14:paraId="3B10EF01" w14:textId="6B511D9F" w:rsidR="00F3239D" w:rsidRDefault="00F3239D" w:rsidP="00F3239D">
                      <w:pPr>
                        <w:jc w:val="center"/>
                      </w:pPr>
                      <w:r>
                        <w:t>(4)</w:t>
                      </w:r>
                    </w:p>
                  </w:txbxContent>
                </v:textbox>
                <w10:wrap anchorx="margin"/>
              </v:rect>
            </w:pict>
          </mc:Fallback>
        </mc:AlternateContent>
      </w:r>
    </w:p>
    <w:p w14:paraId="08A6B9D3" w14:textId="214BC19B" w:rsidR="00B25AEA" w:rsidRDefault="00B25AEA" w:rsidP="1FE8AC27">
      <w:pPr>
        <w:rPr>
          <w:rFonts w:ascii="Times New Roman" w:eastAsia="Times New Roman" w:hAnsi="Times New Roman" w:cs="Times New Roman"/>
          <w:b/>
          <w:bCs/>
          <w:sz w:val="24"/>
          <w:szCs w:val="24"/>
        </w:rPr>
      </w:pPr>
    </w:p>
    <w:p w14:paraId="74FF43BD" w14:textId="26DA33F0" w:rsidR="00B25AEA" w:rsidRDefault="00B25AEA" w:rsidP="1FE8AC27">
      <w:pPr>
        <w:rPr>
          <w:rFonts w:ascii="Times New Roman" w:eastAsia="Times New Roman" w:hAnsi="Times New Roman" w:cs="Times New Roman"/>
          <w:b/>
          <w:bCs/>
          <w:sz w:val="24"/>
          <w:szCs w:val="24"/>
        </w:rPr>
      </w:pPr>
    </w:p>
    <w:p w14:paraId="665F7623" w14:textId="7B482764" w:rsidR="00B25AEA" w:rsidRDefault="00B25AEA" w:rsidP="1FE8AC27">
      <w:pPr>
        <w:rPr>
          <w:rFonts w:ascii="Times New Roman" w:eastAsia="Times New Roman" w:hAnsi="Times New Roman" w:cs="Times New Roman"/>
          <w:b/>
          <w:bCs/>
          <w:sz w:val="24"/>
          <w:szCs w:val="24"/>
        </w:rPr>
      </w:pPr>
    </w:p>
    <w:p w14:paraId="712D12A4" w14:textId="1BD34977" w:rsidR="00B25AEA" w:rsidRDefault="00716FD3" w:rsidP="1FE8AC27">
      <w:pPr>
        <w:rPr>
          <w:rFonts w:ascii="Times New Roman" w:eastAsia="Times New Roman" w:hAnsi="Times New Roman" w:cs="Times New Roman"/>
          <w:b/>
          <w:bCs/>
          <w:sz w:val="24"/>
          <w:szCs w:val="24"/>
        </w:rPr>
      </w:pPr>
      <w:r>
        <w:rPr>
          <w:rFonts w:ascii="Times New Roman" w:eastAsia="Times New Roman" w:hAnsi="Times New Roman" w:cs="Times New Roman"/>
          <w:b/>
          <w:bCs/>
          <w:noProof/>
          <w:sz w:val="24"/>
          <w:szCs w:val="24"/>
        </w:rPr>
        <mc:AlternateContent>
          <mc:Choice Requires="wps">
            <w:drawing>
              <wp:anchor distT="0" distB="0" distL="114300" distR="114300" simplePos="0" relativeHeight="251650048" behindDoc="0" locked="0" layoutInCell="1" allowOverlap="1" wp14:anchorId="68540738" wp14:editId="654AB0D1">
                <wp:simplePos x="0" y="0"/>
                <wp:positionH relativeFrom="margin">
                  <wp:posOffset>3054412</wp:posOffset>
                </wp:positionH>
                <wp:positionV relativeFrom="paragraph">
                  <wp:posOffset>13119</wp:posOffset>
                </wp:positionV>
                <wp:extent cx="3590521" cy="533400"/>
                <wp:effectExtent l="57150" t="57150" r="48260" b="57150"/>
                <wp:wrapNone/>
                <wp:docPr id="14" name="Rectangle 14"/>
                <wp:cNvGraphicFramePr/>
                <a:graphic xmlns:a="http://schemas.openxmlformats.org/drawingml/2006/main">
                  <a:graphicData uri="http://schemas.microsoft.com/office/word/2010/wordprocessingShape">
                    <wps:wsp>
                      <wps:cNvSpPr/>
                      <wps:spPr>
                        <a:xfrm>
                          <a:off x="0" y="0"/>
                          <a:ext cx="3590521" cy="533400"/>
                        </a:xfrm>
                        <a:prstGeom prst="rect">
                          <a:avLst/>
                        </a:prstGeom>
                        <a:solidFill>
                          <a:schemeClr val="tx1"/>
                        </a:solidFill>
                        <a:ln>
                          <a:solidFill>
                            <a:schemeClr val="bg1"/>
                          </a:solidFill>
                        </a:ln>
                        <a:scene3d>
                          <a:camera prst="orthographicFront"/>
                          <a:lightRig rig="threePt" dir="t"/>
                        </a:scene3d>
                        <a:sp3d>
                          <a:bevelT/>
                        </a:sp3d>
                      </wps:spPr>
                      <wps:style>
                        <a:lnRef idx="2">
                          <a:schemeClr val="accent1">
                            <a:shade val="50000"/>
                          </a:schemeClr>
                        </a:lnRef>
                        <a:fillRef idx="1">
                          <a:schemeClr val="accent1"/>
                        </a:fillRef>
                        <a:effectRef idx="0">
                          <a:schemeClr val="accent1"/>
                        </a:effectRef>
                        <a:fontRef idx="minor">
                          <a:schemeClr val="lt1"/>
                        </a:fontRef>
                      </wps:style>
                      <wps:txbx>
                        <w:txbxContent>
                          <w:p w14:paraId="08214AAE" w14:textId="1DF011BF" w:rsidR="000A4F0F" w:rsidRPr="006C2E91" w:rsidRDefault="000A4F0F" w:rsidP="00AF0149">
                            <w:pPr>
                              <w:rPr>
                                <w:rFonts w:ascii="Times New Roman" w:eastAsia="Times New Roman" w:hAnsi="Times New Roman" w:cs="Times New Roman"/>
                                <w:b/>
                                <w:bCs/>
                                <w:color w:val="FFFFFF" w:themeColor="background1"/>
                                <w:sz w:val="28"/>
                                <w:szCs w:val="28"/>
                              </w:rPr>
                            </w:pPr>
                            <w:r w:rsidRPr="006C2E91">
                              <w:rPr>
                                <w:rFonts w:ascii="Times New Roman" w:eastAsia="Times New Roman" w:hAnsi="Times New Roman" w:cs="Times New Roman"/>
                                <w:b/>
                                <w:bCs/>
                                <w:color w:val="FFFFFF" w:themeColor="background1"/>
                                <w:sz w:val="28"/>
                                <w:szCs w:val="28"/>
                              </w:rPr>
                              <w:t>Self-service stores and cashier less checkout</w:t>
                            </w:r>
                          </w:p>
                          <w:p w14:paraId="46773330" w14:textId="77777777" w:rsidR="000A4F0F" w:rsidRDefault="000A4F0F" w:rsidP="00AF0149">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8540738" id="Rectangle 14" o:spid="_x0000_s1047" style="position:absolute;margin-left:240.5pt;margin-top:1.05pt;width:282.7pt;height:42pt;z-index:251650048;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T1Vp3AIAADsGAAAOAAAAZHJzL2Uyb0RvYy54bWysVNtu2zAMfR+wfxD0vtq5bWtQpwhaZBhQ&#10;tEHboc+KLNsCZEmjlNjZ14+SL8m6YgOG5cEhRfKQOiJ5dd3WihwEOGl0RicXKSVCc5NLXWb02/Pm&#10;w2dKnGc6Z8pokdGjcPR69f7dVWOXYmoqo3IBBEG0WzY2o5X3dpkkjleiZu7CWKHRWBiomUcVyiQH&#10;1iB6rZJpmn5MGgO5BcOFc3h62xnpKuIXheD+oSic8ERlFGvz8QvxuwvfZHXFliUwW0nel8H+oYqa&#10;SY1JR6hb5hnZg/wNqpYcjDOFv+CmTkxRSC7iHfA2k/TVbZ4qZkW8C5Lj7EiT+3+w/P6wBSJzfLs5&#10;JZrV+EaPyBrTpRIEz5Cgxrol+j3ZLfSaQzHcti2gDv94D9JGUo8jqaL1hOPhbHGZLqYTSjjaFrPZ&#10;PI2sJ6doC85/EaYmQcgoYPrIJTvcOY8Z0XVwCcmcUTLfSKWiEhpF3CggB4ZP7NtJqBgjfvFS+m+B&#10;u/KNQITpI7nQYpYHEI4UAetLNeAr03fPBoz2XT8pWVb+UZYEJE6Br0CIrackl9h40SXUd4J0toPe&#10;iYNQz3358SwJ1HdkR8kflQhFKP0oCnw1pHcaqYrzcqKBcUT3k85UsVx07CxS/A38DMRFtiJgQC6Q&#10;1xG7Bxg8O5ABu6uz9w+hIo7bGJz+qbAueIyImZG+MbiW2sBbAApv1Wfu/LH8M2qC6NtdGzt6Onbv&#10;zuRHbHMw3fw7yzcSe+2OOb9lgAOPqwGXmH/AT6FMk1HTS5RUBn68dR78cQ7RSkmDCySj7vuegaBE&#10;fdU4oZeT+TxsnKjMF5+mqMC5ZXdu0fv6xmAD45xgdVEM/l4NYgGmfsFdtw5Z0cQ0x9wZ5R4G5cZ3&#10;iw23JRfrdXTDLWOZv9NPlgfwQHSYpef2hYHtu9jjqN6bYdmw5au563xDpDbrvTeFjEMZqO547Z8A&#10;N1TspX4ewgo816PXaeevfgIAAP//AwBQSwMEFAAGAAgAAAAhAGuJiwjfAAAACQEAAA8AAABkcnMv&#10;ZG93bnJldi54bWxMj09Lw0AUxO+C32F5gje7SYwhxLwULShIvaQK4m2bvCbB7NuQ3fzx27s91eMw&#10;w8xv8u2qezHTaDvDCOEmAEFcmbrjBuHz4+UuBWGd4lr1hgnhlyxsi+urXGW1Wbik+eAa4UvYZgqh&#10;dW7IpLRVS1rZjRmIvXcyo1bOy7GR9agWX657GQVBIrXq2C+0aqBdS9XPYdII9qss99/mfnl9kO/L&#10;8y467ae3GfH2Zn16BOFodZcwnPE9OhSe6Wgmrq3oEeI09F8cQhSCOPtBnMQgjghpEoIscvn/QfEH&#10;AAD//wMAUEsBAi0AFAAGAAgAAAAhALaDOJL+AAAA4QEAABMAAAAAAAAAAAAAAAAAAAAAAFtDb250&#10;ZW50X1R5cGVzXS54bWxQSwECLQAUAAYACAAAACEAOP0h/9YAAACUAQAACwAAAAAAAAAAAAAAAAAv&#10;AQAAX3JlbHMvLnJlbHNQSwECLQAUAAYACAAAACEA4k9VadwCAAA7BgAADgAAAAAAAAAAAAAAAAAu&#10;AgAAZHJzL2Uyb0RvYy54bWxQSwECLQAUAAYACAAAACEAa4mLCN8AAAAJAQAADwAAAAAAAAAAAAAA&#10;AAA2BQAAZHJzL2Rvd25yZXYueG1sUEsFBgAAAAAEAAQA8wAAAEIGAAAAAA==&#10;" fillcolor="black [3213]" strokecolor="white [3212]" strokeweight="1pt">
                <v:textbox>
                  <w:txbxContent>
                    <w:p w14:paraId="08214AAE" w14:textId="1DF011BF" w:rsidR="000A4F0F" w:rsidRPr="006C2E91" w:rsidRDefault="000A4F0F" w:rsidP="00AF0149">
                      <w:pPr>
                        <w:rPr>
                          <w:rFonts w:ascii="Times New Roman" w:eastAsia="Times New Roman" w:hAnsi="Times New Roman" w:cs="Times New Roman"/>
                          <w:b/>
                          <w:bCs/>
                          <w:color w:val="FFFFFF" w:themeColor="background1"/>
                          <w:sz w:val="28"/>
                          <w:szCs w:val="28"/>
                        </w:rPr>
                      </w:pPr>
                      <w:r w:rsidRPr="006C2E91">
                        <w:rPr>
                          <w:rFonts w:ascii="Times New Roman" w:eastAsia="Times New Roman" w:hAnsi="Times New Roman" w:cs="Times New Roman"/>
                          <w:b/>
                          <w:bCs/>
                          <w:color w:val="FFFFFF" w:themeColor="background1"/>
                          <w:sz w:val="28"/>
                          <w:szCs w:val="28"/>
                        </w:rPr>
                        <w:t>Self-service stores and cashier less checkout</w:t>
                      </w:r>
                    </w:p>
                    <w:p w14:paraId="46773330" w14:textId="77777777" w:rsidR="000A4F0F" w:rsidRDefault="000A4F0F" w:rsidP="00AF0149">
                      <w:pPr>
                        <w:jc w:val="center"/>
                      </w:pPr>
                    </w:p>
                  </w:txbxContent>
                </v:textbox>
                <w10:wrap anchorx="margin"/>
              </v:rect>
            </w:pict>
          </mc:Fallback>
        </mc:AlternateContent>
      </w:r>
    </w:p>
    <w:p w14:paraId="1CF14C2A" w14:textId="1FDA7BFD" w:rsidR="00B25AEA" w:rsidRDefault="00B25AEA" w:rsidP="1FE8AC27">
      <w:pPr>
        <w:rPr>
          <w:rFonts w:ascii="Times New Roman" w:eastAsia="Times New Roman" w:hAnsi="Times New Roman" w:cs="Times New Roman"/>
          <w:b/>
          <w:bCs/>
          <w:sz w:val="24"/>
          <w:szCs w:val="24"/>
        </w:rPr>
      </w:pPr>
    </w:p>
    <w:p w14:paraId="563705C0" w14:textId="32D931AA" w:rsidR="00B25AEA" w:rsidRDefault="00B25AEA" w:rsidP="1FE8AC27">
      <w:pPr>
        <w:rPr>
          <w:rFonts w:ascii="Times New Roman" w:eastAsia="Times New Roman" w:hAnsi="Times New Roman" w:cs="Times New Roman"/>
          <w:b/>
          <w:bCs/>
          <w:sz w:val="24"/>
          <w:szCs w:val="24"/>
        </w:rPr>
      </w:pPr>
    </w:p>
    <w:p w14:paraId="34A5C12A" w14:textId="1C726DDF" w:rsidR="00B25AEA" w:rsidRDefault="005E7A17" w:rsidP="1FE8AC27">
      <w:pPr>
        <w:rPr>
          <w:rFonts w:ascii="Times New Roman" w:eastAsia="Times New Roman" w:hAnsi="Times New Roman" w:cs="Times New Roman"/>
          <w:b/>
          <w:bCs/>
          <w:sz w:val="24"/>
          <w:szCs w:val="24"/>
        </w:rPr>
      </w:pPr>
      <w:r>
        <w:rPr>
          <w:rFonts w:ascii="Times New Roman" w:eastAsia="Times New Roman" w:hAnsi="Times New Roman" w:cs="Times New Roman"/>
          <w:b/>
          <w:bCs/>
          <w:noProof/>
          <w:sz w:val="24"/>
          <w:szCs w:val="24"/>
        </w:rPr>
        <mc:AlternateContent>
          <mc:Choice Requires="wps">
            <w:drawing>
              <wp:anchor distT="0" distB="0" distL="114300" distR="114300" simplePos="0" relativeHeight="252143616" behindDoc="0" locked="0" layoutInCell="1" allowOverlap="1" wp14:anchorId="7EB16E28" wp14:editId="6CEDC845">
                <wp:simplePos x="0" y="0"/>
                <wp:positionH relativeFrom="page">
                  <wp:align>left</wp:align>
                </wp:positionH>
                <wp:positionV relativeFrom="paragraph">
                  <wp:posOffset>166705</wp:posOffset>
                </wp:positionV>
                <wp:extent cx="375386" cy="278665"/>
                <wp:effectExtent l="0" t="0" r="24765" b="26670"/>
                <wp:wrapNone/>
                <wp:docPr id="1877037485" name="Rectangle 1877037485"/>
                <wp:cNvGraphicFramePr/>
                <a:graphic xmlns:a="http://schemas.openxmlformats.org/drawingml/2006/main">
                  <a:graphicData uri="http://schemas.microsoft.com/office/word/2010/wordprocessingShape">
                    <wps:wsp>
                      <wps:cNvSpPr/>
                      <wps:spPr>
                        <a:xfrm>
                          <a:off x="0" y="0"/>
                          <a:ext cx="375386" cy="278665"/>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A2E2CF4" w14:textId="1ABC862E" w:rsidR="00F3239D" w:rsidRDefault="00F3239D" w:rsidP="00F3239D">
                            <w:pPr>
                              <w:jc w:val="center"/>
                            </w:pPr>
                            <w:r>
                              <w:t>(5)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EB16E28" id="Rectangle 1877037485" o:spid="_x0000_s1048" style="position:absolute;margin-left:0;margin-top:13.15pt;width:29.55pt;height:21.95pt;z-index:252143616;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lgVepAIAANAFAAAOAAAAZHJzL2Uyb0RvYy54bWysVEtv2zAMvg/YfxB0X+2keS2oUwQtOgwo&#10;2qDt0LMiS7EBWdQkJXb260fJj2RdsUMxH2RRJD+Rn0heXTeVIgdhXQk6o6OLlBKhOeSl3mX0x8vd&#10;lwUlzjOdMwVaZPQoHL1eff50VZulGEMBKheWIIh2y9pktPDeLJPE8UJUzF2AERqVEmzFPIp2l+SW&#10;1YheqWScprOkBpsbC1w4h6e3rZKuIr6UgvtHKZ3wRGUUY/NxtXHdhjVZXbHlzjJTlLwLg30gioqV&#10;Gi8doG6ZZ2Rvy7+gqpJbcCD9BYcqASlLLmIOmM0ofZPNc8GMiLkgOc4MNLn/B8sfDhtLyhzfbjGf&#10;p5fzyWJKiWYVvtUTssf0TglypkPCauOW6PdsNraTHG5D9o20VfhjXqSJJB8HkkXjCcfDy/n0cjGj&#10;hKNqPF/MZtPwCMnJ2VjnvwmoSNhk1GIUkVp2uHe+Ne1Nwl0OVJnflUpFIdSNuFGWHBi+uG9GHfgf&#10;Vkp/yBFjDJ5JyL/NOO78UYmAp/STkEgl5jiOAcciPgXDOBfaj1pVwXLRxjhN8euj7MOPhETAgCwx&#10;uwG7A+gtW5Aeu6Wnsw+uIvbA4Jz+K7DWefCIN4P2g3NVarDvASjMqru5te9JaqkJLPlm28Qym8Zc&#10;w9EW8iPWnoW2KZ3hdyW++D1zfsMsdiH2K04W/4iLVFBnFLodJQXYX++dB3tsDtRSUmNXZ9T93DMr&#10;KFHfNbbN19FkEsZAFCbT+RgFe67Znmv0vroBLKMRzjDD4zbYe9VvpYXqFQfQOtyKKqY53p1R7m0v&#10;3Ph22uAI42K9jmbY+ob5e/1seAAPRIeKfmlemTVd2XvslwfoJwBbvqn+1jZ4aljvPcgytsaJ1+4J&#10;cGzEWupGXJhL53K0Og3i1W8AAAD//wMAUEsDBBQABgAIAAAAIQCBHf9W2wAAAAUBAAAPAAAAZHJz&#10;L2Rvd25yZXYueG1sTI/BTsMwEETvSPyDtUjcqNNAQxuyqSoEQuVGqUSPbrwkEfY6st00/D3mBMfR&#10;jGbeVOvJGjGSD71jhPksA0HcON1zi7B/f75ZgghRsVbGMSF8U4B1fXlRqVK7M7/RuIutSCUcSoXQ&#10;xTiUUoamI6vCzA3Eyft03qqYpG+l9uqcyq2ReZYV0qqe00KnBnrsqPnanSxCEcbDdukX/d5s7uzW&#10;+5fX+PSBeH01bR5ARJriXxh+8RM61Inp6E6sgzAI6UhEyItbEMldrOYgjgj3WQ6yruR/+voHAAD/&#10;/wMAUEsBAi0AFAAGAAgAAAAhALaDOJL+AAAA4QEAABMAAAAAAAAAAAAAAAAAAAAAAFtDb250ZW50&#10;X1R5cGVzXS54bWxQSwECLQAUAAYACAAAACEAOP0h/9YAAACUAQAACwAAAAAAAAAAAAAAAAAvAQAA&#10;X3JlbHMvLnJlbHNQSwECLQAUAAYACAAAACEAbZYFXqQCAADQBQAADgAAAAAAAAAAAAAAAAAuAgAA&#10;ZHJzL2Uyb0RvYy54bWxQSwECLQAUAAYACAAAACEAgR3/VtsAAAAFAQAADwAAAAAAAAAAAAAAAAD+&#10;BAAAZHJzL2Rvd25yZXYueG1sUEsFBgAAAAAEAAQA8wAAAAYGAAAAAA==&#10;" fillcolor="black [3213]" strokecolor="black [3213]" strokeweight="1pt">
                <v:textbox>
                  <w:txbxContent>
                    <w:p w14:paraId="2A2E2CF4" w14:textId="1ABC862E" w:rsidR="00F3239D" w:rsidRDefault="00F3239D" w:rsidP="00F3239D">
                      <w:pPr>
                        <w:jc w:val="center"/>
                      </w:pPr>
                      <w:r>
                        <w:t>(5)</w:t>
                      </w:r>
                    </w:p>
                  </w:txbxContent>
                </v:textbox>
                <w10:wrap anchorx="page"/>
              </v:rect>
            </w:pict>
          </mc:Fallback>
        </mc:AlternateContent>
      </w:r>
      <w:r w:rsidR="00DB2564">
        <w:rPr>
          <w:rFonts w:ascii="Times New Roman" w:eastAsia="Times New Roman" w:hAnsi="Times New Roman" w:cs="Times New Roman"/>
          <w:b/>
          <w:bCs/>
          <w:noProof/>
          <w:sz w:val="24"/>
          <w:szCs w:val="24"/>
        </w:rPr>
        <mc:AlternateContent>
          <mc:Choice Requires="wps">
            <w:drawing>
              <wp:anchor distT="0" distB="0" distL="114300" distR="114300" simplePos="0" relativeHeight="251640832" behindDoc="0" locked="0" layoutInCell="1" allowOverlap="1" wp14:anchorId="065D7ED3" wp14:editId="3FF59D31">
                <wp:simplePos x="0" y="0"/>
                <wp:positionH relativeFrom="margin">
                  <wp:posOffset>3483033</wp:posOffset>
                </wp:positionH>
                <wp:positionV relativeFrom="paragraph">
                  <wp:posOffset>167409</wp:posOffset>
                </wp:positionV>
                <wp:extent cx="2926080" cy="3139440"/>
                <wp:effectExtent l="0" t="0" r="26670" b="22860"/>
                <wp:wrapNone/>
                <wp:docPr id="6" name="Rectangle 6"/>
                <wp:cNvGraphicFramePr/>
                <a:graphic xmlns:a="http://schemas.openxmlformats.org/drawingml/2006/main">
                  <a:graphicData uri="http://schemas.microsoft.com/office/word/2010/wordprocessingShape">
                    <wps:wsp>
                      <wps:cNvSpPr/>
                      <wps:spPr>
                        <a:xfrm>
                          <a:off x="0" y="0"/>
                          <a:ext cx="2926080" cy="3139440"/>
                        </a:xfrm>
                        <a:prstGeom prst="rect">
                          <a:avLst/>
                        </a:prstGeom>
                        <a:solidFill>
                          <a:schemeClr val="bg1"/>
                        </a:solidFill>
                        <a:ln>
                          <a:solidFill>
                            <a:schemeClr val="bg1"/>
                          </a:solidFill>
                        </a:ln>
                        <a:effectLst/>
                      </wps:spPr>
                      <wps:style>
                        <a:lnRef idx="2">
                          <a:schemeClr val="accent1">
                            <a:shade val="50000"/>
                          </a:schemeClr>
                        </a:lnRef>
                        <a:fillRef idx="1">
                          <a:schemeClr val="accent1"/>
                        </a:fillRef>
                        <a:effectRef idx="0">
                          <a:schemeClr val="accent1"/>
                        </a:effectRef>
                        <a:fontRef idx="minor">
                          <a:schemeClr val="lt1"/>
                        </a:fontRef>
                      </wps:style>
                      <wps:txbx>
                        <w:txbxContent>
                          <w:p w14:paraId="108A38E2" w14:textId="1F02680E" w:rsidR="000A4F0F" w:rsidRPr="006C2E91" w:rsidRDefault="000A4F0F" w:rsidP="00AF0149">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The coronavirus could be motivation for expanded speculation towards self-service innovation like cash-less shops. Trading giants including Amazon and Sainsbury’s investigate those activities, although they have not yet however embraced on an expansive degree. It might seem like an unthinking response to contribute to innovation that underpins decreased human interaction but, especially for general stores, arrangements like Marks and Spencer's portable check &amp; pay might reduce pressurised checkout lines.</w:t>
                            </w:r>
                            <w:r w:rsidR="005E7A17">
                              <w:rPr>
                                <w:rFonts w:ascii="Times New Roman" w:eastAsia="Times New Roman" w:hAnsi="Times New Roman" w:cs="Times New Roman"/>
                                <w:color w:val="000000" w:themeColor="text1"/>
                                <w:sz w:val="24"/>
                                <w:szCs w:val="24"/>
                              </w:rPr>
                              <w:t xml:space="preserve"> (7)</w:t>
                            </w:r>
                            <w:r w:rsidRPr="006C2E91">
                              <w:rPr>
                                <w:rFonts w:ascii="Times New Roman" w:eastAsia="Times New Roman" w:hAnsi="Times New Roman" w:cs="Times New Roman"/>
                                <w:color w:val="000000" w:themeColor="text1"/>
                                <w:sz w:val="24"/>
                                <w:szCs w:val="24"/>
                              </w:rPr>
                              <w:t xml:space="preserve"> </w:t>
                            </w:r>
                          </w:p>
                          <w:p w14:paraId="5B420904" w14:textId="77777777" w:rsidR="000A4F0F" w:rsidRDefault="000A4F0F" w:rsidP="00AF0149">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5D7ED3" id="Rectangle 6" o:spid="_x0000_s1049" style="position:absolute;margin-left:274.25pt;margin-top:13.2pt;width:230.4pt;height:247.2pt;z-index:25164083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2u/doQIAAM4FAAAOAAAAZHJzL2Uyb0RvYy54bWysVE1v2zAMvQ/YfxB0X22nadYGdYogRYcB&#10;RRu0HXpWZCk2IIuapMTOfv0o+SNZV+xQLAeFEslH8pnk9U1bK7IX1lWgc5qdpZQIzaGo9DanP17u&#10;vlxS4jzTBVOgRU4PwtGbxedP142ZiwmUoAphCYJoN29MTkvvzTxJHC9FzdwZGKFRKcHWzOPVbpPC&#10;sgbRa5VM0nSWNGALY4EL5/D1tlPSRcSXUnD/KKUTnqicYm4+njaem3Ami2s231pmyor3abAPZFGz&#10;SmPQEeqWeUZ2tvoLqq64BQfSn3GoE5Cy4iLWgNVk6ZtqnktmRKwFyXFmpMn9P1j+sF9bUhU5nVGi&#10;WY2f6AlJY3qrBJkFehrj5mj1bNa2vzkUQ62ttHX4xypIGyk9jJSK1hOOj5OrySy9ROY56s6z86vp&#10;NJKeHN2Ndf6bgJoEIacWw0cq2f7eeQyJpoNJiOZAVcVdpVS8hD4RK2XJnuEX3myzkDJ6/GGl9Icc&#10;EabzFLGR+mwCHx0DUfIHJQK60k9CIpGh5ph+bOFjaoxzoX3WqUpWiC7jixR/Q85DMbGCCBiQJdY6&#10;YvcAg2UHMmB3pff2wbVLfHRO/5VY5zx6xMig/ehcVxrsewAKq+ojd/aY/gk1QfTtpo1NNjkPpuFp&#10;A8UBO89CN5LO8LsKv/89c37NLM4g9gzuFf+Ih1TQ5BR6iZIS7K/33oM9jgZqKWlwpnPqfu6YFZSo&#10;7xqH5ioL3Ud8vEwvvk7wYk81m1ON3tUrwKbKcIMZHsVg79UgSgv1K66fZYiKKqY5xs4p93a4rHy3&#10;a3CBcbFcRjMcfMP8vX42PIAHokN/v7SvzJp+CDzOzwMM88/mb2ahsw2eGpY7D7KKg3Lktf8EuDRi&#10;L/ULLmyl03u0Oq7hxW8AAAD//wMAUEsDBBQABgAIAAAAIQDbealb4AAAAAsBAAAPAAAAZHJzL2Rv&#10;d25yZXYueG1sTI9BS8NAEIXvgv9hGcGb3TW2NY3ZFBFFBA/aCnqcJrNJMDsbsps0/nu3Jz0O7+O9&#10;b/LtbDsx0eBbxxquFwoEcemqlmsNH/unqxSED8gVdo5Jww952BbnZzlmlTvyO027UItYwj5DDU0I&#10;fSalLxuy6BeuJ46ZcYPFEM+hltWAx1huO5kotZYWW44LDfb00FD5vRuthi+Dz/vHF/8qTTKZTfs2&#10;fprbUevLi/n+DkSgOfzBcNKP6lBEp4MbufKi07BapquIakjWSxAnQKnNDYhDjBKVgixy+f+H4hcA&#10;AP//AwBQSwECLQAUAAYACAAAACEAtoM4kv4AAADhAQAAEwAAAAAAAAAAAAAAAAAAAAAAW0NvbnRl&#10;bnRfVHlwZXNdLnhtbFBLAQItABQABgAIAAAAIQA4/SH/1gAAAJQBAAALAAAAAAAAAAAAAAAAAC8B&#10;AABfcmVscy8ucmVsc1BLAQItABQABgAIAAAAIQBc2u/doQIAAM4FAAAOAAAAAAAAAAAAAAAAAC4C&#10;AABkcnMvZTJvRG9jLnhtbFBLAQItABQABgAIAAAAIQDbealb4AAAAAsBAAAPAAAAAAAAAAAAAAAA&#10;APsEAABkcnMvZG93bnJldi54bWxQSwUGAAAAAAQABADzAAAACAYAAAAA&#10;" fillcolor="white [3212]" strokecolor="white [3212]" strokeweight="1pt">
                <v:textbox>
                  <w:txbxContent>
                    <w:p w14:paraId="108A38E2" w14:textId="1F02680E" w:rsidR="000A4F0F" w:rsidRPr="006C2E91" w:rsidRDefault="000A4F0F" w:rsidP="00AF0149">
                      <w:pPr>
                        <w:rPr>
                          <w:rFonts w:ascii="Times New Roman" w:eastAsia="Times New Roman" w:hAnsi="Times New Roman" w:cs="Times New Roman"/>
                          <w:color w:val="000000" w:themeColor="text1"/>
                          <w:sz w:val="24"/>
                          <w:szCs w:val="24"/>
                        </w:rPr>
                      </w:pPr>
                      <w:r w:rsidRPr="006C2E91">
                        <w:rPr>
                          <w:rFonts w:ascii="Times New Roman" w:eastAsia="Times New Roman" w:hAnsi="Times New Roman" w:cs="Times New Roman"/>
                          <w:color w:val="000000" w:themeColor="text1"/>
                          <w:sz w:val="24"/>
                          <w:szCs w:val="24"/>
                        </w:rPr>
                        <w:t xml:space="preserve">The coronavirus could be motivation for expanded speculation towards self-service innovation like cash-less shops. Trading giants including Amazon and Sainsbury’s investigate those activities, although they have not yet however embraced on an expansive degree. It might seem like an unthinking response to contribute to innovation that underpins decreased human interaction but, especially for general stores, arrangements like Marks and Spencer's portable check &amp; pay might reduce </w:t>
                      </w:r>
                      <w:proofErr w:type="spellStart"/>
                      <w:r w:rsidRPr="006C2E91">
                        <w:rPr>
                          <w:rFonts w:ascii="Times New Roman" w:eastAsia="Times New Roman" w:hAnsi="Times New Roman" w:cs="Times New Roman"/>
                          <w:color w:val="000000" w:themeColor="text1"/>
                          <w:sz w:val="24"/>
                          <w:szCs w:val="24"/>
                        </w:rPr>
                        <w:t>pressurised</w:t>
                      </w:r>
                      <w:proofErr w:type="spellEnd"/>
                      <w:r w:rsidRPr="006C2E91">
                        <w:rPr>
                          <w:rFonts w:ascii="Times New Roman" w:eastAsia="Times New Roman" w:hAnsi="Times New Roman" w:cs="Times New Roman"/>
                          <w:color w:val="000000" w:themeColor="text1"/>
                          <w:sz w:val="24"/>
                          <w:szCs w:val="24"/>
                        </w:rPr>
                        <w:t xml:space="preserve"> checkout lines.</w:t>
                      </w:r>
                      <w:r w:rsidR="005E7A17">
                        <w:rPr>
                          <w:rFonts w:ascii="Times New Roman" w:eastAsia="Times New Roman" w:hAnsi="Times New Roman" w:cs="Times New Roman"/>
                          <w:color w:val="000000" w:themeColor="text1"/>
                          <w:sz w:val="24"/>
                          <w:szCs w:val="24"/>
                        </w:rPr>
                        <w:t xml:space="preserve"> (7)</w:t>
                      </w:r>
                      <w:r w:rsidRPr="006C2E91">
                        <w:rPr>
                          <w:rFonts w:ascii="Times New Roman" w:eastAsia="Times New Roman" w:hAnsi="Times New Roman" w:cs="Times New Roman"/>
                          <w:color w:val="000000" w:themeColor="text1"/>
                          <w:sz w:val="24"/>
                          <w:szCs w:val="24"/>
                        </w:rPr>
                        <w:t xml:space="preserve"> </w:t>
                      </w:r>
                    </w:p>
                    <w:p w14:paraId="5B420904" w14:textId="77777777" w:rsidR="000A4F0F" w:rsidRDefault="000A4F0F" w:rsidP="00AF0149">
                      <w:pPr>
                        <w:jc w:val="center"/>
                      </w:pPr>
                    </w:p>
                  </w:txbxContent>
                </v:textbox>
                <w10:wrap anchorx="margin"/>
              </v:rect>
            </w:pict>
          </mc:Fallback>
        </mc:AlternateContent>
      </w:r>
    </w:p>
    <w:p w14:paraId="4E0D5D76" w14:textId="23B61C8F" w:rsidR="000F00FD" w:rsidRDefault="000F00FD" w:rsidP="1FE8AC27">
      <w:pPr>
        <w:rPr>
          <w:rFonts w:ascii="Times New Roman" w:eastAsia="Times New Roman" w:hAnsi="Times New Roman" w:cs="Times New Roman"/>
          <w:b/>
          <w:bCs/>
          <w:sz w:val="24"/>
          <w:szCs w:val="24"/>
        </w:rPr>
      </w:pPr>
    </w:p>
    <w:p w14:paraId="061DA3DC" w14:textId="52D78331" w:rsidR="000F00FD" w:rsidRDefault="000F00FD" w:rsidP="1FE8AC27">
      <w:pPr>
        <w:rPr>
          <w:rFonts w:ascii="Times New Roman" w:eastAsia="Times New Roman" w:hAnsi="Times New Roman" w:cs="Times New Roman"/>
          <w:b/>
          <w:bCs/>
          <w:sz w:val="24"/>
          <w:szCs w:val="24"/>
        </w:rPr>
      </w:pPr>
    </w:p>
    <w:p w14:paraId="1091139F" w14:textId="5EB3AAC0" w:rsidR="000F00FD" w:rsidRDefault="000F00FD" w:rsidP="1FE8AC27">
      <w:pPr>
        <w:rPr>
          <w:rFonts w:ascii="Times New Roman" w:eastAsia="Times New Roman" w:hAnsi="Times New Roman" w:cs="Times New Roman"/>
          <w:b/>
          <w:bCs/>
          <w:sz w:val="24"/>
          <w:szCs w:val="24"/>
        </w:rPr>
      </w:pPr>
    </w:p>
    <w:p w14:paraId="30228B80" w14:textId="7A01EEC2" w:rsidR="000F00FD" w:rsidRDefault="00B67EF7" w:rsidP="1FE8AC27">
      <w:pPr>
        <w:rPr>
          <w:rFonts w:ascii="Times New Roman" w:eastAsia="Times New Roman" w:hAnsi="Times New Roman" w:cs="Times New Roman"/>
          <w:b/>
          <w:bCs/>
          <w:sz w:val="24"/>
          <w:szCs w:val="24"/>
        </w:rPr>
      </w:pPr>
      <w:r>
        <w:rPr>
          <w:noProof/>
        </w:rPr>
        <w:drawing>
          <wp:anchor distT="0" distB="0" distL="114300" distR="114300" simplePos="0" relativeHeight="251151360" behindDoc="0" locked="0" layoutInCell="1" allowOverlap="1" wp14:anchorId="41E70F15" wp14:editId="69187D4A">
            <wp:simplePos x="0" y="0"/>
            <wp:positionH relativeFrom="margin">
              <wp:posOffset>-679508</wp:posOffset>
            </wp:positionH>
            <wp:positionV relativeFrom="paragraph">
              <wp:posOffset>190034</wp:posOffset>
            </wp:positionV>
            <wp:extent cx="3808602" cy="2319655"/>
            <wp:effectExtent l="0" t="0" r="1905" b="4445"/>
            <wp:wrapNone/>
            <wp:docPr id="1844982043" name="Picture 18449820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9">
                      <a:extLst>
                        <a:ext uri="{28A0092B-C50C-407E-A947-70E740481C1C}">
                          <a14:useLocalDpi xmlns:a14="http://schemas.microsoft.com/office/drawing/2010/main" val="0"/>
                        </a:ext>
                      </a:extLst>
                    </a:blip>
                    <a:stretch>
                      <a:fillRect/>
                    </a:stretch>
                  </pic:blipFill>
                  <pic:spPr>
                    <a:xfrm>
                      <a:off x="0" y="0"/>
                      <a:ext cx="3851989" cy="2346080"/>
                    </a:xfrm>
                    <a:prstGeom prst="rect">
                      <a:avLst/>
                    </a:prstGeom>
                  </pic:spPr>
                </pic:pic>
              </a:graphicData>
            </a:graphic>
            <wp14:sizeRelH relativeFrom="page">
              <wp14:pctWidth>0</wp14:pctWidth>
            </wp14:sizeRelH>
            <wp14:sizeRelV relativeFrom="page">
              <wp14:pctHeight>0</wp14:pctHeight>
            </wp14:sizeRelV>
          </wp:anchor>
        </w:drawing>
      </w:r>
    </w:p>
    <w:p w14:paraId="386E5D7C" w14:textId="4F993117" w:rsidR="000F00FD" w:rsidRDefault="000F00FD" w:rsidP="1FE8AC27">
      <w:pPr>
        <w:rPr>
          <w:rFonts w:ascii="Times New Roman" w:eastAsia="Times New Roman" w:hAnsi="Times New Roman" w:cs="Times New Roman"/>
          <w:b/>
          <w:bCs/>
          <w:sz w:val="24"/>
          <w:szCs w:val="24"/>
        </w:rPr>
      </w:pPr>
    </w:p>
    <w:p w14:paraId="4A6C2616" w14:textId="597F0C26" w:rsidR="000F00FD" w:rsidRDefault="000F00FD" w:rsidP="1FE8AC27">
      <w:pPr>
        <w:rPr>
          <w:rFonts w:ascii="Times New Roman" w:eastAsia="Times New Roman" w:hAnsi="Times New Roman" w:cs="Times New Roman"/>
          <w:b/>
          <w:bCs/>
          <w:sz w:val="24"/>
          <w:szCs w:val="24"/>
        </w:rPr>
      </w:pPr>
    </w:p>
    <w:p w14:paraId="78BEEA2F" w14:textId="024ADA4F" w:rsidR="000F00FD" w:rsidRDefault="000F00FD" w:rsidP="1FE8AC27">
      <w:pPr>
        <w:rPr>
          <w:rFonts w:ascii="Times New Roman" w:eastAsia="Times New Roman" w:hAnsi="Times New Roman" w:cs="Times New Roman"/>
          <w:b/>
          <w:bCs/>
          <w:sz w:val="24"/>
          <w:szCs w:val="24"/>
        </w:rPr>
      </w:pPr>
    </w:p>
    <w:p w14:paraId="3ECF0F64" w14:textId="45622FB8" w:rsidR="000F00FD" w:rsidRDefault="000F00FD" w:rsidP="1FE8AC27">
      <w:pPr>
        <w:rPr>
          <w:rFonts w:ascii="Times New Roman" w:eastAsia="Times New Roman" w:hAnsi="Times New Roman" w:cs="Times New Roman"/>
          <w:b/>
          <w:bCs/>
          <w:sz w:val="24"/>
          <w:szCs w:val="24"/>
        </w:rPr>
      </w:pPr>
    </w:p>
    <w:p w14:paraId="7277CC5F" w14:textId="0F6A07B3" w:rsidR="000F00FD" w:rsidRDefault="000F00FD" w:rsidP="1FE8AC27">
      <w:pPr>
        <w:rPr>
          <w:rFonts w:ascii="Times New Roman" w:eastAsia="Times New Roman" w:hAnsi="Times New Roman" w:cs="Times New Roman"/>
          <w:b/>
          <w:bCs/>
          <w:sz w:val="24"/>
          <w:szCs w:val="24"/>
        </w:rPr>
      </w:pPr>
    </w:p>
    <w:p w14:paraId="20A6116F" w14:textId="7B8CAAFA" w:rsidR="00EF1D0E" w:rsidRDefault="00EF1D0E" w:rsidP="1FE8AC27">
      <w:pPr>
        <w:rPr>
          <w:rFonts w:ascii="Times New Roman" w:eastAsia="Times New Roman" w:hAnsi="Times New Roman" w:cs="Times New Roman"/>
          <w:b/>
          <w:bCs/>
          <w:sz w:val="24"/>
          <w:szCs w:val="24"/>
        </w:rPr>
      </w:pPr>
    </w:p>
    <w:p w14:paraId="2C292D0F" w14:textId="676A9851" w:rsidR="582F808F" w:rsidRDefault="582F808F" w:rsidP="1FE8AC27">
      <w:pPr>
        <w:rPr>
          <w:rFonts w:ascii="Times New Roman" w:eastAsia="Times New Roman" w:hAnsi="Times New Roman" w:cs="Times New Roman"/>
          <w:b/>
          <w:bCs/>
          <w:sz w:val="24"/>
          <w:szCs w:val="24"/>
        </w:rPr>
      </w:pPr>
    </w:p>
    <w:p w14:paraId="4BFA53B9" w14:textId="57370F25" w:rsidR="00AF0149" w:rsidRDefault="00AF0149" w:rsidP="1FE8AC27">
      <w:pPr>
        <w:rPr>
          <w:rFonts w:ascii="Times New Roman" w:eastAsia="Times New Roman" w:hAnsi="Times New Roman" w:cs="Times New Roman"/>
          <w:b/>
          <w:bCs/>
          <w:sz w:val="24"/>
          <w:szCs w:val="24"/>
        </w:rPr>
      </w:pPr>
    </w:p>
    <w:p w14:paraId="60D52286" w14:textId="25F7F960" w:rsidR="00AF0149" w:rsidRDefault="00AF0149" w:rsidP="1FE8AC27">
      <w:pPr>
        <w:rPr>
          <w:rFonts w:ascii="Times New Roman" w:eastAsia="Times New Roman" w:hAnsi="Times New Roman" w:cs="Times New Roman"/>
          <w:b/>
          <w:bCs/>
          <w:sz w:val="24"/>
          <w:szCs w:val="24"/>
        </w:rPr>
      </w:pPr>
    </w:p>
    <w:p w14:paraId="1ADF70D7" w14:textId="1445F3B1" w:rsidR="00AF0149" w:rsidRDefault="005E7A17" w:rsidP="1FE8AC27">
      <w:pPr>
        <w:rPr>
          <w:rFonts w:ascii="Times New Roman" w:eastAsia="Times New Roman" w:hAnsi="Times New Roman" w:cs="Times New Roman"/>
          <w:sz w:val="24"/>
          <w:szCs w:val="24"/>
        </w:rPr>
      </w:pPr>
      <w:r>
        <w:rPr>
          <w:rFonts w:ascii="Times New Roman" w:eastAsia="Times New Roman" w:hAnsi="Times New Roman" w:cs="Times New Roman"/>
          <w:b/>
          <w:bCs/>
          <w:noProof/>
          <w:sz w:val="24"/>
          <w:szCs w:val="24"/>
        </w:rPr>
        <mc:AlternateContent>
          <mc:Choice Requires="wps">
            <w:drawing>
              <wp:anchor distT="0" distB="0" distL="114300" distR="114300" simplePos="0" relativeHeight="252091904" behindDoc="0" locked="0" layoutInCell="1" allowOverlap="1" wp14:anchorId="5AA2869F" wp14:editId="01BA8662">
                <wp:simplePos x="0" y="0"/>
                <wp:positionH relativeFrom="column">
                  <wp:posOffset>-818515</wp:posOffset>
                </wp:positionH>
                <wp:positionV relativeFrom="paragraph">
                  <wp:posOffset>311719</wp:posOffset>
                </wp:positionV>
                <wp:extent cx="375385" cy="404262"/>
                <wp:effectExtent l="0" t="0" r="24765" b="15240"/>
                <wp:wrapNone/>
                <wp:docPr id="1877037486" name="Rectangle 1877037486"/>
                <wp:cNvGraphicFramePr/>
                <a:graphic xmlns:a="http://schemas.openxmlformats.org/drawingml/2006/main">
                  <a:graphicData uri="http://schemas.microsoft.com/office/word/2010/wordprocessingShape">
                    <wps:wsp>
                      <wps:cNvSpPr/>
                      <wps:spPr>
                        <a:xfrm>
                          <a:off x="0" y="0"/>
                          <a:ext cx="375385" cy="404262"/>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048D6BC" w14:textId="205A0BDD" w:rsidR="005E7A17" w:rsidRDefault="005E7A17" w:rsidP="005E7A17">
                            <w:pPr>
                              <w:jc w:val="center"/>
                            </w:pPr>
                            <w:r>
                              <w:t>(6)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AA2869F" id="Rectangle 1877037486" o:spid="_x0000_s1050" style="position:absolute;margin-left:-64.45pt;margin-top:24.55pt;width:29.55pt;height:31.85pt;z-index:252091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TYFtPpAIAANAFAAAOAAAAZHJzL2Uyb0RvYy54bWysVE1v2zAMvQ/YfxB0X+2kSZMFdYogRYYB&#10;RVu0HXpWZCk2IIuapMTOfv0o+SNZV+xQzAdZFMkn8onk9U1TKXIQ1pWgMzq6SCkRmkNe6l1Gf7xs&#10;vswpcZ7pnCnQIqNH4ejN8vOn69osxBgKULmwBEG0W9Qmo4X3ZpEkjheiYu4CjNColGAr5lG0uyS3&#10;rEb0SiXjNL1KarC5scCFc3h62yrpMuJLKbh/kNIJT1RGMTYfVxvXbViT5TVb7CwzRcm7MNgHoqhY&#10;qfHSAeqWeUb2tvwLqiq5BQfSX3CoEpCy5CLmgNmM0jfZPBfMiJgLkuPMQJP7f7D8/vBoSZnj281n&#10;s/RyNplfUaJZhW/1hOwxvVOCnOmQsNq4Bfo9m0fbSQ63IftG2ir8MS/SRJKPA8mi8YTj4eVsejmf&#10;UsJRNUkn46txeITk5Gys898EVCRsMmoxikgtO9w535r2JuEuB6rMN6VSUQh1I9bKkgPDF/fNqAP/&#10;w0rpDzlijMEzCfm3GcedPyoR8JR+EhKpxBzHMeBYxKdgGOdC+1GrKlgu2hinKX59lH34kZAIGJAl&#10;ZjdgdwC9ZQvSY7f0dPbBVcQeGJzTfwXWOg8e8WbQfnCuSg32PQCFWXU3t/Y9SS01gSXfbJtYZtNo&#10;Go62kB+x9iy0TekM35T44nfM+UdmsQuxX3Gy+AdcpII6o9DtKCnA/nrvPNhjc6CWkhq7OqPu555Z&#10;QYn6rrFtvo4mkzAGojCZzsYo2HPN9lyj99UasIxGOMMMj9tg71W/lRaqVxxAq3ArqpjmeHdGube9&#10;sPbttMERxsVqFc2w9Q3zd/rZ8AAeiA4V/dK8Mmu6svfYL/fQTwC2eFP9rW3w1LDae5BlbI0Tr90T&#10;4NiItdSNuDCXzuVodRrEy98AAAD//wMAUEsDBBQABgAIAAAAIQCXUU6G3gAAAAsBAAAPAAAAZHJz&#10;L2Rvd25yZXYueG1sTI9BS8NAEIXvgv9hGcFbukmpIYnZlCKK1Ju1oMdtdkyC2dmwu03jv3c86XF4&#10;H2++V28XO4oZfRgcKchWKQik1pmBOgXHt6ekABGiJqNHR6jgGwNsm+urWlfGXegV50PsBJdQqLSC&#10;PsapkjK0PVodVm5C4uzTeasjn76TxusLl9tRrtM0l1YPxB96PeFDj+3X4WwV5GH+2Bf+bjiOu43d&#10;e//8Eh/flbq9WXb3ICIu8Q+GX31Wh4adTu5MJohRQZKti5JZBZsyA8FEkpc85sQoRyCbWv7f0PwA&#10;AAD//wMAUEsBAi0AFAAGAAgAAAAhALaDOJL+AAAA4QEAABMAAAAAAAAAAAAAAAAAAAAAAFtDb250&#10;ZW50X1R5cGVzXS54bWxQSwECLQAUAAYACAAAACEAOP0h/9YAAACUAQAACwAAAAAAAAAAAAAAAAAv&#10;AQAAX3JlbHMvLnJlbHNQSwECLQAUAAYACAAAACEAk2BbT6QCAADQBQAADgAAAAAAAAAAAAAAAAAu&#10;AgAAZHJzL2Uyb0RvYy54bWxQSwECLQAUAAYACAAAACEAl1FOht4AAAALAQAADwAAAAAAAAAAAAAA&#10;AAD+BAAAZHJzL2Rvd25yZXYueG1sUEsFBgAAAAAEAAQA8wAAAAkGAAAAAA==&#10;" fillcolor="black [3213]" strokecolor="black [3213]" strokeweight="1pt">
                <v:textbox>
                  <w:txbxContent>
                    <w:p w14:paraId="1048D6BC" w14:textId="205A0BDD" w:rsidR="005E7A17" w:rsidRDefault="005E7A17" w:rsidP="005E7A17">
                      <w:pPr>
                        <w:jc w:val="center"/>
                      </w:pPr>
                      <w:r>
                        <w:t>(6)</w:t>
                      </w:r>
                    </w:p>
                  </w:txbxContent>
                </v:textbox>
              </v:rect>
            </w:pict>
          </mc:Fallback>
        </mc:AlternateContent>
      </w:r>
      <w:r w:rsidR="00DB2564">
        <w:rPr>
          <w:rFonts w:ascii="Times New Roman" w:eastAsia="Times New Roman" w:hAnsi="Times New Roman" w:cs="Times New Roman"/>
          <w:b/>
          <w:bCs/>
          <w:noProof/>
          <w:sz w:val="24"/>
          <w:szCs w:val="24"/>
        </w:rPr>
        <mc:AlternateContent>
          <mc:Choice Requires="wps">
            <w:drawing>
              <wp:anchor distT="0" distB="0" distL="114300" distR="114300" simplePos="0" relativeHeight="251729920" behindDoc="1" locked="0" layoutInCell="1" allowOverlap="1" wp14:anchorId="0E4B6F24" wp14:editId="5F9AE62F">
                <wp:simplePos x="0" y="0"/>
                <wp:positionH relativeFrom="page">
                  <wp:posOffset>0</wp:posOffset>
                </wp:positionH>
                <wp:positionV relativeFrom="paragraph">
                  <wp:posOffset>1654556</wp:posOffset>
                </wp:positionV>
                <wp:extent cx="7749540" cy="7252716"/>
                <wp:effectExtent l="0" t="0" r="22860" b="24765"/>
                <wp:wrapNone/>
                <wp:docPr id="26" name="Rectangle 26"/>
                <wp:cNvGraphicFramePr/>
                <a:graphic xmlns:a="http://schemas.openxmlformats.org/drawingml/2006/main">
                  <a:graphicData uri="http://schemas.microsoft.com/office/word/2010/wordprocessingShape">
                    <wps:wsp>
                      <wps:cNvSpPr/>
                      <wps:spPr>
                        <a:xfrm>
                          <a:off x="0" y="0"/>
                          <a:ext cx="7749540" cy="7252716"/>
                        </a:xfrm>
                        <a:prstGeom prst="rect">
                          <a:avLst/>
                        </a:prstGeom>
                        <a:solidFill>
                          <a:schemeClr val="bg2">
                            <a:lumMod val="25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D28D971" id="Rectangle 26" o:spid="_x0000_s1026" style="position:absolute;margin-left:0;margin-top:130.3pt;width:610.2pt;height:571.1pt;z-index:-25158656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626QlQIAAJMFAAAOAAAAZHJzL2Uyb0RvYy54bWysVMFu2zAMvQ/YPwi6r3aMpFmDOEWQosOA&#10;rg3aDj0rshQbkERNUuJkXz9KdtysK3YYdpFJkXw0n0jOrw9akb1wvgFT0tFFTokwHKrGbEv6/fn2&#10;02dKfGCmYgqMKOlReHq9+Phh3tqZKKAGVQlHEMT4WWtLWodgZ1nmeS008xdghUGjBKdZQNVts8qx&#10;FtG1yoo8v8xacJV1wIX3eHvTGeki4UspeHiQ0otAVEnx30I6XTo38cwWczbbOmbrhve/wf7hLzRr&#10;DCYdoG5YYGTnmj+gdMMdeJDhgoPOQMqGi1QDVjPK31TzVDMrUi1IjrcDTf7/wfL7/dqRpippcUmJ&#10;YRrf6BFZY2arBME7JKi1foZ+T3btes2jGKs9SKfjF+sgh0TqcSBVHALheDmdjq8mY+Seo21aTIrp&#10;KKFmr+HW+fBFgCZRKKnD/IlMtr/zAVOi68klZvOgmuq2USopsVPESjmyZ/jGm22RQtVOf4Oquysm&#10;eZ5eGnFSY0X3hHqGlMUqu7qSFI5KRHxlHoVEgrCSDnlA6MAZ58KEUUrqa1aJ7jqmfD9nAozIEisY&#10;sHuA34s5YXcU9P4xVKTOHoLzLvvfgoeIlBlMGIJ1Y8C9B6Cwqj5z54+UnVETxQ1UR2wfB91cectv&#10;G3zCO+bDmjkcJHx2XA7hAQ+poC0p9BIlNbif791Hf+xvtFLS4mCW1P/YMScoUV8Ndv7VaBy7KSRl&#10;PJkWqLhzy+bcYnZ6BdgXI1xDlicx+gd1EqUD/YI7ZBmzookZjrlLyoM7KavQLQzcQlwsl8kNp9ey&#10;cGeeLI/gkdXYos+HF+Zs38cBR+AeTkPMZm/aufONkQaWuwCySb3+ymvPN05+atZ+S8XVcq4nr9dd&#10;uvgFAAD//wMAUEsDBBQABgAIAAAAIQC17YpN3QAAAAoBAAAPAAAAZHJzL2Rvd25yZXYueG1sTI/B&#10;bsIwEETvlfgHa5F6K3ZdFKE0DipI3LiEovbqxNskIl5Htgnh72tO7W1Ws5p5U2xnO7AJfegdKXhd&#10;CWBIjTM9tQrOn4eXDbAQNRk9OEIFdwywLRdPhc6Nu1GF0ym2LIVQyLWCLsYx5zw0HVodVm5ESt6P&#10;81bHdPqWG69vKdwOXAqRcat7Sg2dHnHfYXM5Xa0CL6fz8VLVztTV9+7QvIXp/nVU6nk5f7wDizjH&#10;v2d44Cd0KBNT7a5kAhsUpCFRgcxEBuxhSynWwOqk1kJugJcF/z+h/AUAAP//AwBQSwECLQAUAAYA&#10;CAAAACEAtoM4kv4AAADhAQAAEwAAAAAAAAAAAAAAAAAAAAAAW0NvbnRlbnRfVHlwZXNdLnhtbFBL&#10;AQItABQABgAIAAAAIQA4/SH/1gAAAJQBAAALAAAAAAAAAAAAAAAAAC8BAABfcmVscy8ucmVsc1BL&#10;AQItABQABgAIAAAAIQDR626QlQIAAJMFAAAOAAAAAAAAAAAAAAAAAC4CAABkcnMvZTJvRG9jLnht&#10;bFBLAQItABQABgAIAAAAIQC17YpN3QAAAAoBAAAPAAAAAAAAAAAAAAAAAO8EAABkcnMvZG93bnJl&#10;di54bWxQSwUGAAAAAAQABADzAAAA+QUAAAAA&#10;" fillcolor="#393737 [814]" strokecolor="#1f3763 [1604]" strokeweight="1pt">
                <w10:wrap anchorx="page"/>
              </v:rect>
            </w:pict>
          </mc:Fallback>
        </mc:AlternateContent>
      </w:r>
    </w:p>
    <w:p w14:paraId="28F80B8C" w14:textId="5931D587" w:rsidR="00EF1D0E" w:rsidRDefault="00716FD3" w:rsidP="1FE8AC27">
      <w:pPr>
        <w:rPr>
          <w:rFonts w:ascii="Times New Roman" w:eastAsia="Times New Roman" w:hAnsi="Times New Roman" w:cs="Times New Roman"/>
          <w:sz w:val="24"/>
          <w:szCs w:val="24"/>
        </w:rPr>
      </w:pPr>
      <w:r>
        <w:rPr>
          <w:rFonts w:ascii="Times New Roman" w:eastAsia="Times New Roman" w:hAnsi="Times New Roman" w:cs="Times New Roman"/>
          <w:b/>
          <w:bCs/>
          <w:noProof/>
          <w:sz w:val="28"/>
          <w:szCs w:val="28"/>
        </w:rPr>
        <w:lastRenderedPageBreak/>
        <mc:AlternateContent>
          <mc:Choice Requires="wps">
            <w:drawing>
              <wp:anchor distT="0" distB="0" distL="114300" distR="114300" simplePos="0" relativeHeight="251933696" behindDoc="1" locked="0" layoutInCell="1" allowOverlap="1" wp14:anchorId="356DF3ED" wp14:editId="35C643F6">
                <wp:simplePos x="0" y="0"/>
                <wp:positionH relativeFrom="page">
                  <wp:align>left</wp:align>
                </wp:positionH>
                <wp:positionV relativeFrom="paragraph">
                  <wp:posOffset>-1040780</wp:posOffset>
                </wp:positionV>
                <wp:extent cx="7753350" cy="10162478"/>
                <wp:effectExtent l="0" t="0" r="19050" b="10795"/>
                <wp:wrapNone/>
                <wp:docPr id="1877037451" name="Rectangle 1877037451"/>
                <wp:cNvGraphicFramePr/>
                <a:graphic xmlns:a="http://schemas.openxmlformats.org/drawingml/2006/main">
                  <a:graphicData uri="http://schemas.microsoft.com/office/word/2010/wordprocessingShape">
                    <wps:wsp>
                      <wps:cNvSpPr/>
                      <wps:spPr>
                        <a:xfrm>
                          <a:off x="0" y="0"/>
                          <a:ext cx="7753350" cy="10162478"/>
                        </a:xfrm>
                        <a:prstGeom prst="rect">
                          <a:avLst/>
                        </a:prstGeom>
                        <a:solidFill>
                          <a:schemeClr val="bg1">
                            <a:lumMod val="95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097B780" id="Rectangle 1877037451" o:spid="_x0000_s1026" style="position:absolute;margin-left:0;margin-top:-81.95pt;width:610.5pt;height:800.2pt;z-index:-251382784;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kI6c3ngIAAKQFAAAOAAAAZHJzL2Uyb0RvYy54bWysVF9P2zAQf5+072D5fSQpLYGKFFUgpkls&#10;IGDi2XXsJpLt82y3affpd3bS0DG0h2kvyZ3v7nf/7/JqpxXZCudbMBUtTnJKhOFQt2Zd0e/Pt5/O&#10;KfGBmZopMKKie+Hp1eLjh8vOzsUEGlC1cARBjJ93tqJNCHaeZZ43QjN/AlYYFEpwmgVk3TqrHesQ&#10;XatskudnWQeutg648B5fb3ohXSR8KQUP91J6EYiqKMYW0tel7yp+s8Ulm68ds03LhzDYP0ShWWvQ&#10;6Qh1wwIjG9f+AaVb7sCDDCccdAZStlykHDCbIn+TzVPDrEi5YHG8Hcvk/x8s/7Z9cKStsXfnZZmf&#10;ltNZQYlhGnv1iNVjZq0EOZJhwTrr52j3ZB/cwHkkY/Y76XT8Y15kl4q8H4ssdoFwfCzL2enpDHvB&#10;UVbkxdlkWp7HPmSv9tb58FmAJpGoqMNAUnXZ9s6HXvWgEt15UG192yqVmDg64lo5smXY9NW6SKZq&#10;o79C3b9dzPI8tR5dpkmL6imAI6QsptknlqiwVyLiK/MoJFYMU5kk5BGhB2ecCxN6p75hteifo8v3&#10;fSbAiCwxgxF7APg9mQN2X4JBP5qKNOqjcf63wHrj0SJ5BhNGY90acO8BKMxq8NzrY8mOShPJFdR7&#10;nCcH/aJ5y29bbOEd8+GBOdws7Dtei3CPH6mgqygMFCUNuJ/vvUd9HHiUUtLhplbU/9gwJyhRXwyu&#10;wkUxncbVTsx0Vk6QcceS1bHEbPQ14FzglGN0iYz6QR1I6UC/4FFZRq8oYoaj74ry4A7MdegvCJ4l&#10;LpbLpIbrbFm4M0+WR/BY1Tiiz7sX5uwwxwF34BsctprN34xzrxstDSw3AWSbZv21rkO98RSkYR3O&#10;Vrw1x3zSej2ui18AAAD//wMAUEsDBBQABgAIAAAAIQCyTPvE3gAAAAsBAAAPAAAAZHJzL2Rvd25y&#10;ZXYueG1sTI/BTsMwEETvSPyDtUjcWsdpiUoap0JInIEWCY5u7NoR9jrYbhL+HvdEb7s7o9k3zW52&#10;lowqxN4jB7YsgCjsvOxRc/g4vCw2QGISKIX1qDj8qgi79vamEbX0E76rcZ80ySEYa8HBpDTUlMbO&#10;KCfi0g8Ks3bywYmU16CpDGLK4c7Ssigq6kSP+YMRg3o2qvvenx2HHxbsJhzWo6afwbzp16n4Yprz&#10;+7v5aQskqTn9m+GCn9GhzUxHf0YZieWQiyQOC1atHoFc9LJk+XbM03pVPQBtG3rdof0DAAD//wMA&#10;UEsBAi0AFAAGAAgAAAAhALaDOJL+AAAA4QEAABMAAAAAAAAAAAAAAAAAAAAAAFtDb250ZW50X1R5&#10;cGVzXS54bWxQSwECLQAUAAYACAAAACEAOP0h/9YAAACUAQAACwAAAAAAAAAAAAAAAAAvAQAAX3Jl&#10;bHMvLnJlbHNQSwECLQAUAAYACAAAACEAJCOnN54CAACkBQAADgAAAAAAAAAAAAAAAAAuAgAAZHJz&#10;L2Uyb0RvYy54bWxQSwECLQAUAAYACAAAACEAskz7xN4AAAALAQAADwAAAAAAAAAAAAAAAAD4BAAA&#10;ZHJzL2Rvd25yZXYueG1sUEsFBgAAAAAEAAQA8wAAAAMGAAAAAA==&#10;" fillcolor="#f2f2f2 [3052]" strokecolor="#1f3763 [1604]" strokeweight="1pt">
                <w10:wrap anchorx="page"/>
              </v:rect>
            </w:pict>
          </mc:Fallback>
        </mc:AlternateContent>
      </w:r>
      <w:r w:rsidR="00B67EF7">
        <w:rPr>
          <w:noProof/>
        </w:rPr>
        <w:drawing>
          <wp:anchor distT="0" distB="0" distL="114300" distR="114300" simplePos="0" relativeHeight="251161600" behindDoc="0" locked="0" layoutInCell="1" allowOverlap="1" wp14:anchorId="4486DDFE" wp14:editId="2DABB647">
            <wp:simplePos x="0" y="0"/>
            <wp:positionH relativeFrom="column">
              <wp:posOffset>3171248</wp:posOffset>
            </wp:positionH>
            <wp:positionV relativeFrom="paragraph">
              <wp:posOffset>520</wp:posOffset>
            </wp:positionV>
            <wp:extent cx="3223260" cy="2913380"/>
            <wp:effectExtent l="0" t="0" r="0" b="1270"/>
            <wp:wrapSquare wrapText="bothSides"/>
            <wp:docPr id="1431870740" name="Picture 14318707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0">
                      <a:extLst>
                        <a:ext uri="{28A0092B-C50C-407E-A947-70E740481C1C}">
                          <a14:useLocalDpi xmlns:a14="http://schemas.microsoft.com/office/drawing/2010/main" val="0"/>
                        </a:ext>
                      </a:extLst>
                    </a:blip>
                    <a:stretch>
                      <a:fillRect/>
                    </a:stretch>
                  </pic:blipFill>
                  <pic:spPr>
                    <a:xfrm>
                      <a:off x="0" y="0"/>
                      <a:ext cx="3223260" cy="2913380"/>
                    </a:xfrm>
                    <a:prstGeom prst="rect">
                      <a:avLst/>
                    </a:prstGeom>
                  </pic:spPr>
                </pic:pic>
              </a:graphicData>
            </a:graphic>
            <wp14:sizeRelH relativeFrom="page">
              <wp14:pctWidth>0</wp14:pctWidth>
            </wp14:sizeRelH>
            <wp14:sizeRelV relativeFrom="page">
              <wp14:pctHeight>0</wp14:pctHeight>
            </wp14:sizeRelV>
          </wp:anchor>
        </w:drawing>
      </w:r>
      <w:r w:rsidR="00B67EF7">
        <w:rPr>
          <w:rFonts w:ascii="Times New Roman" w:eastAsia="Times New Roman" w:hAnsi="Times New Roman" w:cs="Times New Roman"/>
          <w:b/>
          <w:bCs/>
          <w:noProof/>
          <w:sz w:val="24"/>
          <w:szCs w:val="24"/>
        </w:rPr>
        <mc:AlternateContent>
          <mc:Choice Requires="wps">
            <w:drawing>
              <wp:anchor distT="0" distB="0" distL="114300" distR="114300" simplePos="0" relativeHeight="251670528" behindDoc="0" locked="0" layoutInCell="1" allowOverlap="1" wp14:anchorId="41946BBE" wp14:editId="3E1AACB6">
                <wp:simplePos x="0" y="0"/>
                <wp:positionH relativeFrom="page">
                  <wp:align>left</wp:align>
                </wp:positionH>
                <wp:positionV relativeFrom="paragraph">
                  <wp:posOffset>-679912</wp:posOffset>
                </wp:positionV>
                <wp:extent cx="3770630" cy="641119"/>
                <wp:effectExtent l="57150" t="57150" r="58420" b="45085"/>
                <wp:wrapNone/>
                <wp:docPr id="18" name="Rectangle 18"/>
                <wp:cNvGraphicFramePr/>
                <a:graphic xmlns:a="http://schemas.openxmlformats.org/drawingml/2006/main">
                  <a:graphicData uri="http://schemas.microsoft.com/office/word/2010/wordprocessingShape">
                    <wps:wsp>
                      <wps:cNvSpPr/>
                      <wps:spPr>
                        <a:xfrm>
                          <a:off x="0" y="0"/>
                          <a:ext cx="3770630" cy="641119"/>
                        </a:xfrm>
                        <a:prstGeom prst="rect">
                          <a:avLst/>
                        </a:prstGeom>
                        <a:solidFill>
                          <a:schemeClr val="tx1"/>
                        </a:solidFill>
                        <a:ln>
                          <a:solidFill>
                            <a:schemeClr val="tx1"/>
                          </a:solidFill>
                        </a:ln>
                        <a:scene3d>
                          <a:camera prst="orthographicFront"/>
                          <a:lightRig rig="threePt" dir="t"/>
                        </a:scene3d>
                        <a:sp3d>
                          <a:bevelT/>
                        </a:sp3d>
                      </wps:spPr>
                      <wps:style>
                        <a:lnRef idx="2">
                          <a:schemeClr val="accent1">
                            <a:shade val="50000"/>
                          </a:schemeClr>
                        </a:lnRef>
                        <a:fillRef idx="1">
                          <a:schemeClr val="accent1"/>
                        </a:fillRef>
                        <a:effectRef idx="0">
                          <a:schemeClr val="accent1"/>
                        </a:effectRef>
                        <a:fontRef idx="minor">
                          <a:schemeClr val="lt1"/>
                        </a:fontRef>
                      </wps:style>
                      <wps:txbx>
                        <w:txbxContent>
                          <w:p w14:paraId="5866E119" w14:textId="09655A4C" w:rsidR="000A4F0F" w:rsidRPr="00B67EF7" w:rsidRDefault="000A4F0F" w:rsidP="00142C5E">
                            <w:pPr>
                              <w:jc w:val="center"/>
                              <w:rPr>
                                <w:b/>
                                <w:bCs/>
                                <w:color w:val="FFFFFF" w:themeColor="background1"/>
                                <w:sz w:val="28"/>
                                <w:szCs w:val="28"/>
                              </w:rPr>
                            </w:pPr>
                            <w:r w:rsidRPr="00B67EF7">
                              <w:rPr>
                                <w:b/>
                                <w:bCs/>
                                <w:color w:val="FFFFFF" w:themeColor="background1"/>
                                <w:sz w:val="28"/>
                                <w:szCs w:val="28"/>
                              </w:rPr>
                              <w:t>Tourism Industry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1946BBE" id="Rectangle 18" o:spid="_x0000_s1051" style="position:absolute;margin-left:0;margin-top:-53.55pt;width:296.9pt;height:50.5pt;z-index:251670528;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cdY41wIAADsGAAAOAAAAZHJzL2Uyb0RvYy54bWysVMFu2zAMvQ/YPwi6r7bTtF2DOkXQIsOA&#10;og3SDj0rshwLkCWNUhJnXz9KspOsK3YoloNDieQj+UTy5rZrFdkKcNLokhZnOSVCc1NJvS7pj5f5&#10;l6+UOM90xZTRoqR74ejt9POnm52diJFpjKoEEATRbrKzJW28t5Msc7wRLXNnxgqNytpAyzweYZ1V&#10;wHaI3qpslOeX2c5AZcFw4Rze3iclnUb8uhbcP9W1E56okmJuPn4hflfhm01v2GQNzDaS92mwD2TR&#10;Mqkx6AHqnnlGNiD/gmolB+NM7c+4aTNT15KLWANWU+RvqnlumBWxFiTH2QNN7v/B8sftAois8O3w&#10;pTRr8Y2WyBrTayUI3iFBO+smaPdsF9CfHIqh2q6GNvxjHaSLpO4PpIrOE46X51dX+eU5cs9Rdzku&#10;iuI6gGZHbwvOfxOmJUEoKWD4yCXbPjifTAeTEMwZJau5VCoeQqOIOwVky/CJfVf04H9YKf0hR8yx&#10;9+RCi/MqgHCkCFifqgHfmL575mC0D8HRSa4bv5RrAhKnwDcgxMJTUklsvGiCwO4I6WyCXomtUC+p&#10;4HSXBeoT2VHyeyViAL0UNb4a0juKVMV5OdLAOKL7IqkaVonEzkWOv4Gfgbj4FCoABuQaeT1g9wCD&#10;ZQIZsFOevX1wFXHcDs75vxJLzgePGBnpOzi3Uht4D0BhVX3kZI/pn1ATRN+tutjRo4tgGq5Wptpj&#10;m4NJ8+8sn0vstQfm/IIBDjy2Jy4x/4SfWpldSU0vUdIY+PXefbDHOUQtJTtcICV1PzcMBCXqu8YJ&#10;vS7G47Bx4mF8cTXCA5xqVqcavWnvDDZwgevS8igGe68GsQbTvuKum4WoqGKaY+yScg/D4c6nxYbb&#10;kovZLJrhlrHMP+hnywN4IDrM0kv3ysD2XexxVB/NsGzY5M3cJdvgqc1s400t41Aeee2fADdU7KV+&#10;HsIKPD1Hq+POn/4GAAD//wMAUEsDBBQABgAIAAAAIQCFOock3QAAAAgBAAAPAAAAZHJzL2Rvd25y&#10;ZXYueG1sTI/BTsMwDIbvSLxDZCRuW1pgZStNpwmB0LgxJrFj1pi2InGqJOvK22NOcLR/6/f3VevJ&#10;WTFiiL0nBfk8A4HUeNNTq2D//jxbgohJk9HWEyr4xgjr+vKi0qXxZ3rDcZdawSUUS62gS2kopYxN&#10;h07HuR+QOPv0wenEY2ilCfrM5c7KmywrpNM98YdOD/jYYfO1OzkFRRwP22VY9Hu7uXPbEF5e09OH&#10;UtdX0+YBRMIp/R3DLz6jQ81MR38iE4VVwCJJwSzP7nMQnC9Wt6xy5FWRg6wr+V+g/gEAAP//AwBQ&#10;SwECLQAUAAYACAAAACEAtoM4kv4AAADhAQAAEwAAAAAAAAAAAAAAAAAAAAAAW0NvbnRlbnRfVHlw&#10;ZXNdLnhtbFBLAQItABQABgAIAAAAIQA4/SH/1gAAAJQBAAALAAAAAAAAAAAAAAAAAC8BAABfcmVs&#10;cy8ucmVsc1BLAQItABQABgAIAAAAIQBHcdY41wIAADsGAAAOAAAAAAAAAAAAAAAAAC4CAABkcnMv&#10;ZTJvRG9jLnhtbFBLAQItABQABgAIAAAAIQCFOock3QAAAAgBAAAPAAAAAAAAAAAAAAAAADEFAABk&#10;cnMvZG93bnJldi54bWxQSwUGAAAAAAQABADzAAAAOwYAAAAA&#10;" fillcolor="black [3213]" strokecolor="black [3213]" strokeweight="1pt">
                <v:textbox>
                  <w:txbxContent>
                    <w:p w14:paraId="5866E119" w14:textId="09655A4C" w:rsidR="000A4F0F" w:rsidRPr="00B67EF7" w:rsidRDefault="000A4F0F" w:rsidP="00142C5E">
                      <w:pPr>
                        <w:jc w:val="center"/>
                        <w:rPr>
                          <w:b/>
                          <w:bCs/>
                          <w:color w:val="FFFFFF" w:themeColor="background1"/>
                          <w:sz w:val="28"/>
                          <w:szCs w:val="28"/>
                        </w:rPr>
                      </w:pPr>
                      <w:r w:rsidRPr="00B67EF7">
                        <w:rPr>
                          <w:b/>
                          <w:bCs/>
                          <w:color w:val="FFFFFF" w:themeColor="background1"/>
                          <w:sz w:val="28"/>
                          <w:szCs w:val="28"/>
                        </w:rPr>
                        <w:t>Tourism Industry</w:t>
                      </w:r>
                    </w:p>
                  </w:txbxContent>
                </v:textbox>
                <w10:wrap anchorx="page"/>
              </v:rect>
            </w:pict>
          </mc:Fallback>
        </mc:AlternateContent>
      </w:r>
      <w:r w:rsidR="00D24915">
        <w:rPr>
          <w:rFonts w:ascii="Times New Roman" w:eastAsia="Times New Roman" w:hAnsi="Times New Roman" w:cs="Times New Roman"/>
          <w:noProof/>
          <w:sz w:val="24"/>
          <w:szCs w:val="24"/>
        </w:rPr>
        <mc:AlternateContent>
          <mc:Choice Requires="wps">
            <w:drawing>
              <wp:anchor distT="0" distB="0" distL="114300" distR="114300" simplePos="0" relativeHeight="251693056" behindDoc="0" locked="0" layoutInCell="1" allowOverlap="1" wp14:anchorId="4454D085" wp14:editId="673C8071">
                <wp:simplePos x="0" y="0"/>
                <wp:positionH relativeFrom="column">
                  <wp:posOffset>-816864</wp:posOffset>
                </wp:positionH>
                <wp:positionV relativeFrom="paragraph">
                  <wp:posOffset>73152</wp:posOffset>
                </wp:positionV>
                <wp:extent cx="3730244" cy="2385060"/>
                <wp:effectExtent l="0" t="0" r="22860" b="15240"/>
                <wp:wrapNone/>
                <wp:docPr id="20" name="Rectangle 20"/>
                <wp:cNvGraphicFramePr/>
                <a:graphic xmlns:a="http://schemas.openxmlformats.org/drawingml/2006/main">
                  <a:graphicData uri="http://schemas.microsoft.com/office/word/2010/wordprocessingShape">
                    <wps:wsp>
                      <wps:cNvSpPr/>
                      <wps:spPr>
                        <a:xfrm>
                          <a:off x="0" y="0"/>
                          <a:ext cx="3730244" cy="2385060"/>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10FC4D2" w14:textId="554A9008" w:rsidR="000A4F0F" w:rsidRPr="00B67EF7" w:rsidRDefault="000A4F0F" w:rsidP="00D77B98">
                            <w:pPr>
                              <w:rPr>
                                <w:rFonts w:ascii="Times New Roman" w:eastAsia="Times New Roman" w:hAnsi="Times New Roman" w:cs="Times New Roman"/>
                                <w:b/>
                                <w:bCs/>
                                <w:color w:val="000000" w:themeColor="text1"/>
                                <w:sz w:val="24"/>
                                <w:szCs w:val="24"/>
                              </w:rPr>
                            </w:pPr>
                            <w:r w:rsidRPr="00B67EF7">
                              <w:rPr>
                                <w:rFonts w:ascii="Times New Roman" w:eastAsia="Times New Roman" w:hAnsi="Times New Roman" w:cs="Times New Roman"/>
                                <w:color w:val="000000" w:themeColor="text1"/>
                                <w:sz w:val="24"/>
                                <w:szCs w:val="24"/>
                              </w:rPr>
                              <w:t>The sightseeing division remains crushed due to COVID. It is anticipated that 120 million employees are in danger, their financial loss anticipated to surpass $1 trillion in 2020 alone. The outbreak has caused a devastating effect in sight seeing the world. Due to confinements forced in March when the coronavirus begun spreading quickly around the world, worldwide trips halted to a shrieking end in April and May, coming about in universal sightseeing entries that fell behind final years add up to by 60 percent over the primary five months of 2020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454D085" id="Rectangle 20" o:spid="_x0000_s1052" style="position:absolute;margin-left:-64.3pt;margin-top:5.75pt;width:293.7pt;height:187.8pt;z-index:251693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CjKOnwIAAMIFAAAOAAAAZHJzL2Uyb0RvYy54bWysVEtv2zAMvg/YfxB0X+08+lhQpwhSdBhQ&#10;tEXboWdFlmIBsqhJSuzs14+SH+m6YodiPsiSSH4kP5G8vGprTfbCeQWmoJOTnBJhOJTKbAv64/nm&#10;ywUlPjBTMg1GFPQgPL1afv502diFmEIFuhSOIIjxi8YWtArBLrLM80rUzJ+AFQaFElzNAh7dNisd&#10;axC91tk0z8+yBlxpHXDhPd5ed0K6TPhSCh7upfQiEF1QjC2k1aV1E9dseckWW8dspXgfBvtAFDVT&#10;Bp2OUNcsMLJz6i+oWnEHHmQ44VBnIKXiIuWA2UzyN9k8VcyKlAuS4+1Ik/9/sPxu/+CIKgs6RXoM&#10;q/GNHpE1ZrZaELxDghrrF6j3ZB9cf/K4jdm20tXxj3mQNpF6GEkVbSAcL2fns3w6n1PCUTadXZzm&#10;Zwk1O5pb58M3ATWJm4I69J/IZPtbH9Alqg4q0ZsHrcobpXU6xEoRa+3InuEbb7aTGDJa/KGlzYcM&#10;ESZaZpGBLue0CwctIp42j0IieZjlNAWcyvYYDONcmDDpRBUrRRfjaY7fEOUQfoo5AUZkidmN2D3A&#10;oNmBDNhdsr1+NBWp6kfj/F+BdcajRfIMJozGtTLg3gPQmFXvudMfSOqoiSyFdtN2hXUWVePVBsoD&#10;VpuDrg295TcKX/yW+fDAHPYdliDOknCPi9TQFBT6HSUVuF/v3Ud9bAeUUtJgHxfU/9wxJyjR3w02&#10;ytfJfB4bPx3mp+exzN1ryea1xOzqNWAZTXBqWZ62UT/oYSsd1C84clbRK4qY4ei7oDy44bAO3XzB&#10;ocXFapXUsNktC7fmyfIIHomOFf3cvjBn+7IP2DF3MPQ8W7yp/k43WhpY7QJIlVrjyGv/BDgoUi31&#10;Qy1OotfnpHUcvcvfAAAA//8DAFBLAwQUAAYACAAAACEAtowF7OEAAAALAQAADwAAAGRycy9kb3du&#10;cmV2LnhtbEyPQU+DQBCF7yb+h82YeGsX0LYUWRpjNMbEg7Ym9jiFWSCyu4RdKP57x5MeJ+/Lm+/l&#10;u9l0YqLBt84qiJcRCLKlq1pbK/g4PC1SED6grbBzlhR8k4ddcXmRY1a5s32naR9qwSXWZ6igCaHP&#10;pPRlQwb90vVkOdNuMBj4HGpZDXjmctPJJIrW0mBr+UODPT00VH7tR6PgqPH58PjiX6VOJr1t38ZP&#10;vRmVur6a7+9ABJrDHwy/+qwOBTud3GgrLzoFizhJ18xyEq9AMHG7SnnMScFNuolBFrn8v6H4AQAA&#10;//8DAFBLAQItABQABgAIAAAAIQC2gziS/gAAAOEBAAATAAAAAAAAAAAAAAAAAAAAAABbQ29udGVu&#10;dF9UeXBlc10ueG1sUEsBAi0AFAAGAAgAAAAhADj9If/WAAAAlAEAAAsAAAAAAAAAAAAAAAAALwEA&#10;AF9yZWxzLy5yZWxzUEsBAi0AFAAGAAgAAAAhACoKMo6fAgAAwgUAAA4AAAAAAAAAAAAAAAAALgIA&#10;AGRycy9lMm9Eb2MueG1sUEsBAi0AFAAGAAgAAAAhALaMBezhAAAACwEAAA8AAAAAAAAAAAAAAAAA&#10;+QQAAGRycy9kb3ducmV2LnhtbFBLBQYAAAAABAAEAPMAAAAHBgAAAAA=&#10;" fillcolor="white [3212]" strokecolor="white [3212]" strokeweight="1pt">
                <v:textbox>
                  <w:txbxContent>
                    <w:p w14:paraId="010FC4D2" w14:textId="554A9008" w:rsidR="000A4F0F" w:rsidRPr="00B67EF7" w:rsidRDefault="000A4F0F" w:rsidP="00D77B98">
                      <w:pPr>
                        <w:rPr>
                          <w:rFonts w:ascii="Times New Roman" w:eastAsia="Times New Roman" w:hAnsi="Times New Roman" w:cs="Times New Roman"/>
                          <w:b/>
                          <w:bCs/>
                          <w:color w:val="000000" w:themeColor="text1"/>
                          <w:sz w:val="24"/>
                          <w:szCs w:val="24"/>
                        </w:rPr>
                      </w:pPr>
                      <w:r w:rsidRPr="00B67EF7">
                        <w:rPr>
                          <w:rFonts w:ascii="Times New Roman" w:eastAsia="Times New Roman" w:hAnsi="Times New Roman" w:cs="Times New Roman"/>
                          <w:color w:val="000000" w:themeColor="text1"/>
                          <w:sz w:val="24"/>
                          <w:szCs w:val="24"/>
                        </w:rPr>
                        <w:t>The sightseeing division remains crushed due to COVID. It is anticipated that 120 million employees are in danger, their financial loss anticipated to surpass $1 trillion in 2020 alone. The outbreak has caused a devastating effect in sight seeing the world. Due to confinements forced in March when the coronavirus begun spreading quickly around the world, worldwide trips halted to a shrieking end in April and May, coming about in universal sightseeing entries that fell behind final years add up to by 60 percent over the primary five months of 2020</w:t>
                      </w:r>
                    </w:p>
                  </w:txbxContent>
                </v:textbox>
              </v:rect>
            </w:pict>
          </mc:Fallback>
        </mc:AlternateContent>
      </w:r>
    </w:p>
    <w:p w14:paraId="76E12436" w14:textId="37D43549" w:rsidR="00EF1D0E" w:rsidRDefault="00EF1D0E" w:rsidP="1FE8AC27">
      <w:pPr>
        <w:rPr>
          <w:rFonts w:ascii="Times New Roman" w:eastAsia="Times New Roman" w:hAnsi="Times New Roman" w:cs="Times New Roman"/>
          <w:sz w:val="24"/>
          <w:szCs w:val="24"/>
        </w:rPr>
      </w:pPr>
    </w:p>
    <w:p w14:paraId="7D344D7C" w14:textId="3CA1B833" w:rsidR="00EF1D0E" w:rsidRDefault="00EF1D0E" w:rsidP="1FE8AC27">
      <w:pPr>
        <w:rPr>
          <w:rFonts w:ascii="Times New Roman" w:eastAsia="Times New Roman" w:hAnsi="Times New Roman" w:cs="Times New Roman"/>
          <w:sz w:val="24"/>
          <w:szCs w:val="24"/>
        </w:rPr>
      </w:pPr>
    </w:p>
    <w:p w14:paraId="02242FC2" w14:textId="726642E2" w:rsidR="00EF1D0E" w:rsidRDefault="00EF1D0E" w:rsidP="1FE8AC27">
      <w:pPr>
        <w:rPr>
          <w:rFonts w:ascii="Times New Roman" w:eastAsia="Times New Roman" w:hAnsi="Times New Roman" w:cs="Times New Roman"/>
          <w:sz w:val="24"/>
          <w:szCs w:val="24"/>
        </w:rPr>
      </w:pPr>
    </w:p>
    <w:p w14:paraId="23EB6C7B" w14:textId="3BB1CE03" w:rsidR="00EF1D0E" w:rsidRDefault="00EF1D0E" w:rsidP="1FE8AC27">
      <w:pPr>
        <w:rPr>
          <w:rFonts w:ascii="Times New Roman" w:eastAsia="Times New Roman" w:hAnsi="Times New Roman" w:cs="Times New Roman"/>
          <w:sz w:val="24"/>
          <w:szCs w:val="24"/>
        </w:rPr>
      </w:pPr>
    </w:p>
    <w:p w14:paraId="5CB64393" w14:textId="22892D93" w:rsidR="004D58AC" w:rsidRDefault="004D58AC" w:rsidP="1FE8AC27">
      <w:pPr>
        <w:rPr>
          <w:rFonts w:ascii="Times New Roman" w:eastAsia="Times New Roman" w:hAnsi="Times New Roman" w:cs="Times New Roman"/>
          <w:sz w:val="24"/>
          <w:szCs w:val="24"/>
        </w:rPr>
      </w:pPr>
    </w:p>
    <w:p w14:paraId="2B8C165C" w14:textId="1C67ACA3" w:rsidR="00EF1D0E" w:rsidRDefault="00EF1D0E" w:rsidP="1FE8AC27">
      <w:pPr>
        <w:rPr>
          <w:rFonts w:ascii="Times New Roman" w:eastAsia="Times New Roman" w:hAnsi="Times New Roman" w:cs="Times New Roman"/>
          <w:sz w:val="24"/>
          <w:szCs w:val="24"/>
        </w:rPr>
      </w:pPr>
    </w:p>
    <w:p w14:paraId="6E3A2422" w14:textId="77777777" w:rsidR="00EF1D0E" w:rsidRDefault="00EF1D0E" w:rsidP="1FE8AC27">
      <w:pPr>
        <w:rPr>
          <w:rFonts w:ascii="Times New Roman" w:eastAsia="Times New Roman" w:hAnsi="Times New Roman" w:cs="Times New Roman"/>
          <w:sz w:val="24"/>
          <w:szCs w:val="24"/>
        </w:rPr>
      </w:pPr>
    </w:p>
    <w:p w14:paraId="700CC88B" w14:textId="7507294E" w:rsidR="00EF1D0E" w:rsidRDefault="00EF1D0E" w:rsidP="1FE8AC27">
      <w:pPr>
        <w:rPr>
          <w:rFonts w:ascii="Times New Roman" w:eastAsia="Times New Roman" w:hAnsi="Times New Roman" w:cs="Times New Roman"/>
          <w:sz w:val="24"/>
          <w:szCs w:val="24"/>
        </w:rPr>
      </w:pPr>
    </w:p>
    <w:p w14:paraId="1BEE641F" w14:textId="08E170A1" w:rsidR="00EF1D0E" w:rsidRDefault="00EF1D0E" w:rsidP="1FE8AC27">
      <w:pPr>
        <w:rPr>
          <w:rFonts w:ascii="Times New Roman" w:eastAsia="Times New Roman" w:hAnsi="Times New Roman" w:cs="Times New Roman"/>
          <w:sz w:val="24"/>
          <w:szCs w:val="24"/>
        </w:rPr>
      </w:pPr>
    </w:p>
    <w:p w14:paraId="0F94A8AB" w14:textId="3881411B" w:rsidR="00EF1D0E" w:rsidRDefault="00EF1D0E" w:rsidP="1FE8AC27">
      <w:pPr>
        <w:rPr>
          <w:rFonts w:ascii="Times New Roman" w:eastAsia="Times New Roman" w:hAnsi="Times New Roman" w:cs="Times New Roman"/>
          <w:sz w:val="24"/>
          <w:szCs w:val="24"/>
        </w:rPr>
      </w:pPr>
    </w:p>
    <w:p w14:paraId="7E079865" w14:textId="2C2D1956" w:rsidR="00EF1D0E" w:rsidRDefault="00EF1D0E" w:rsidP="1FE8AC27">
      <w:pPr>
        <w:rPr>
          <w:rFonts w:ascii="Times New Roman" w:eastAsia="Times New Roman" w:hAnsi="Times New Roman" w:cs="Times New Roman"/>
          <w:sz w:val="24"/>
          <w:szCs w:val="24"/>
        </w:rPr>
      </w:pPr>
    </w:p>
    <w:p w14:paraId="17AD8002" w14:textId="4D24C30D" w:rsidR="00EF1D0E" w:rsidRDefault="00EF1D0E" w:rsidP="1FE8AC27">
      <w:pPr>
        <w:rPr>
          <w:rFonts w:ascii="Times New Roman" w:eastAsia="Times New Roman" w:hAnsi="Times New Roman" w:cs="Times New Roman"/>
          <w:sz w:val="24"/>
          <w:szCs w:val="24"/>
        </w:rPr>
      </w:pPr>
    </w:p>
    <w:p w14:paraId="0E4D1C9F" w14:textId="67954894" w:rsidR="00EF1D0E" w:rsidRDefault="00EF1D0E" w:rsidP="1FE8AC27">
      <w:pPr>
        <w:rPr>
          <w:rFonts w:ascii="Times New Roman" w:eastAsia="Times New Roman" w:hAnsi="Times New Roman" w:cs="Times New Roman"/>
          <w:sz w:val="24"/>
          <w:szCs w:val="24"/>
        </w:rPr>
      </w:pPr>
    </w:p>
    <w:p w14:paraId="723C9E91" w14:textId="2DCA5E9A" w:rsidR="00EF1D0E" w:rsidRDefault="005E7A17" w:rsidP="1FE8AC27">
      <w:pPr>
        <w:rPr>
          <w:rFonts w:ascii="Times New Roman" w:eastAsia="Times New Roman" w:hAnsi="Times New Roman" w:cs="Times New Roman"/>
          <w:sz w:val="24"/>
          <w:szCs w:val="24"/>
        </w:rPr>
      </w:pPr>
      <w:r>
        <w:rPr>
          <w:noProof/>
        </w:rPr>
        <w:drawing>
          <wp:anchor distT="0" distB="0" distL="114300" distR="114300" simplePos="0" relativeHeight="251709440" behindDoc="0" locked="0" layoutInCell="1" allowOverlap="1" wp14:anchorId="0AF96D08" wp14:editId="479C00C1">
            <wp:simplePos x="0" y="0"/>
            <wp:positionH relativeFrom="margin">
              <wp:posOffset>-529389</wp:posOffset>
            </wp:positionH>
            <wp:positionV relativeFrom="paragraph">
              <wp:posOffset>116305</wp:posOffset>
            </wp:positionV>
            <wp:extent cx="3230880" cy="1674796"/>
            <wp:effectExtent l="0" t="0" r="7620" b="1905"/>
            <wp:wrapNone/>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1" cstate="print">
                      <a:extLst>
                        <a:ext uri="{28A0092B-C50C-407E-A947-70E740481C1C}">
                          <a14:useLocalDpi xmlns:a14="http://schemas.microsoft.com/office/drawing/2010/main" val="0"/>
                        </a:ext>
                      </a:extLst>
                    </a:blip>
                    <a:stretch>
                      <a:fillRect/>
                    </a:stretch>
                  </pic:blipFill>
                  <pic:spPr>
                    <a:xfrm>
                      <a:off x="0" y="0"/>
                      <a:ext cx="3244514" cy="1681863"/>
                    </a:xfrm>
                    <a:prstGeom prst="rect">
                      <a:avLst/>
                    </a:prstGeom>
                  </pic:spPr>
                </pic:pic>
              </a:graphicData>
            </a:graphic>
            <wp14:sizeRelH relativeFrom="page">
              <wp14:pctWidth>0</wp14:pctWidth>
            </wp14:sizeRelH>
            <wp14:sizeRelV relativeFrom="page">
              <wp14:pctHeight>0</wp14:pctHeight>
            </wp14:sizeRelV>
          </wp:anchor>
        </w:drawing>
      </w:r>
    </w:p>
    <w:p w14:paraId="71CBB350" w14:textId="07F55BE1" w:rsidR="00EF1D0E" w:rsidRDefault="00EF1D0E" w:rsidP="1FE8AC27">
      <w:pPr>
        <w:rPr>
          <w:rFonts w:ascii="Times New Roman" w:eastAsia="Times New Roman" w:hAnsi="Times New Roman" w:cs="Times New Roman"/>
          <w:sz w:val="24"/>
          <w:szCs w:val="24"/>
        </w:rPr>
      </w:pPr>
    </w:p>
    <w:p w14:paraId="6DFB429F" w14:textId="465E21B4" w:rsidR="00EF1D0E" w:rsidRDefault="00EF1D0E" w:rsidP="1FE8AC27">
      <w:pPr>
        <w:rPr>
          <w:rFonts w:ascii="Times New Roman" w:eastAsia="Times New Roman" w:hAnsi="Times New Roman" w:cs="Times New Roman"/>
          <w:sz w:val="24"/>
          <w:szCs w:val="24"/>
        </w:rPr>
      </w:pPr>
    </w:p>
    <w:p w14:paraId="06CB6FB8" w14:textId="6AD28035" w:rsidR="00EF1D0E" w:rsidRDefault="00716FD3" w:rsidP="1FE8AC27">
      <w:pPr>
        <w:rPr>
          <w:rFonts w:ascii="Times New Roman" w:eastAsia="Times New Roman" w:hAnsi="Times New Roman" w:cs="Times New Roman"/>
          <w:sz w:val="24"/>
          <w:szCs w:val="24"/>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698176" behindDoc="0" locked="0" layoutInCell="1" allowOverlap="1" wp14:anchorId="63963D6E" wp14:editId="59054C05">
                <wp:simplePos x="0" y="0"/>
                <wp:positionH relativeFrom="margin">
                  <wp:posOffset>3029214</wp:posOffset>
                </wp:positionH>
                <wp:positionV relativeFrom="paragraph">
                  <wp:posOffset>9045</wp:posOffset>
                </wp:positionV>
                <wp:extent cx="3687337" cy="1382751"/>
                <wp:effectExtent l="0" t="0" r="27940" b="27305"/>
                <wp:wrapNone/>
                <wp:docPr id="21" name="Rectangle 21"/>
                <wp:cNvGraphicFramePr/>
                <a:graphic xmlns:a="http://schemas.openxmlformats.org/drawingml/2006/main">
                  <a:graphicData uri="http://schemas.microsoft.com/office/word/2010/wordprocessingShape">
                    <wps:wsp>
                      <wps:cNvSpPr/>
                      <wps:spPr>
                        <a:xfrm>
                          <a:off x="0" y="0"/>
                          <a:ext cx="3687337" cy="1382751"/>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3786B32" w14:textId="1FC8B278" w:rsidR="000A4F0F" w:rsidRPr="002B1E8C" w:rsidRDefault="000A4F0F" w:rsidP="000872EB">
                            <w:pPr>
                              <w:rPr>
                                <w:rFonts w:ascii="Times New Roman" w:eastAsia="Times New Roman" w:hAnsi="Times New Roman" w:cs="Times New Roman"/>
                                <w:color w:val="141414"/>
                                <w:sz w:val="24"/>
                                <w:szCs w:val="24"/>
                              </w:rPr>
                            </w:pPr>
                            <w:r>
                              <w:rPr>
                                <w:rFonts w:ascii="Times New Roman" w:eastAsia="Times New Roman" w:hAnsi="Times New Roman" w:cs="Times New Roman"/>
                                <w:color w:val="141414"/>
                                <w:sz w:val="24"/>
                                <w:szCs w:val="24"/>
                              </w:rPr>
                              <w:t xml:space="preserve"> This could set the world sightseeing industry       anticipates universal receipts to fall approximately between 9 billion and 1.2 trillion in 2020 alone. Having a major impact on the world sightseeing industry, this dramatic lose would set the industry behind 20 years. </w:t>
                            </w:r>
                            <w:r w:rsidR="005E7A17">
                              <w:rPr>
                                <w:rFonts w:ascii="Times New Roman" w:eastAsia="Times New Roman" w:hAnsi="Times New Roman" w:cs="Times New Roman"/>
                                <w:color w:val="141414"/>
                                <w:sz w:val="24"/>
                                <w:szCs w:val="24"/>
                              </w:rPr>
                              <w:t>(10)</w:t>
                            </w:r>
                            <w:r w:rsidR="00660F2C">
                              <w:rPr>
                                <w:rFonts w:ascii="Times New Roman" w:eastAsia="Times New Roman" w:hAnsi="Times New Roman" w:cs="Times New Roman"/>
                                <w:sz w:val="24"/>
                                <w:szCs w:val="24"/>
                              </w:rPr>
                              <w:t>.</w:t>
                            </w:r>
                          </w:p>
                          <w:p w14:paraId="263B7CDB" w14:textId="649BB4B8" w:rsidR="000A4F0F" w:rsidRDefault="000A4F0F" w:rsidP="000872EB">
                            <w:pPr>
                              <w:jc w:val="center"/>
                            </w:pPr>
                            <w: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3963D6E" id="Rectangle 21" o:spid="_x0000_s1053" style="position:absolute;margin-left:238.5pt;margin-top:.7pt;width:290.35pt;height:108.9pt;z-index:25169817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BDiinAIAAMIFAAAOAAAAZHJzL2Uyb0RvYy54bWysVN1PGzEMf5+0/yHK+7h+AGUVV1SBmCYh&#10;QMDEc5pLepGSOEvS3nV//ZzcB4yhPaD1IY1j+2f7d7bPL1qjyV74oMCWdHo0oURYDpWy25L+eLr+&#10;ckZJiMxWTIMVJT2IQC9Wnz+dN24pZlCDroQnCGLDsnElrWN0y6IIvBaGhSNwwqJSgjcsoui3ReVZ&#10;g+hGF7PJ5LRowFfOAxch4OtVp6SrjC+l4PFOyiAi0SXF3GI+fT436SxW52y59czVivdpsA9kYZiy&#10;GHSEumKRkZ1Xf0EZxT0EkPGIgylASsVFrgGrmU7eVPNYMydyLUhOcCNN4f/B8tv9vSeqKulsSoll&#10;Br/RA7LG7FYLgm9IUOPCEu0e3b3vpYDXVG0rvUn/WAdpM6mHkVTRRsLxcX56tpjPF5Rw1E3nZ7PF&#10;SUYtXtydD/GbAEPSpaQe42cy2f4mRAyJpoNJihZAq+paaZ2F1CniUnuyZ/iNN9sB/A8rbT/kiIGT&#10;Z5EY6GrOt3jQIuFp+yAkkodVznLCuW1fkmGcCxunnapmlehyPJngLxGL8KNHljJgQpZY3YjdA/xZ&#10;6IDdwfT2yVXkrh+dJ/9KrHMePXJksHF0NsqCfw9AY1V95M5+IKmjJrEU203bNdZiaKINVAfsNg/d&#10;GAbHrxV+8RsW4j3zOHc4obhL4h0eUkNTUuhvlNTgf733nuxxHFBLSYNzXNLwc8e8oER/tzgoX6fH&#10;x2nws3B8spih4F9rNq81dmcuAdsIZwGzy9dkH/VwlR7MM66cdYqKKmY5xi4pj34QLmO3X3BpcbFe&#10;ZzMcdsfijX10PIEnolNHP7XPzLu+7SNOzC0MM8+Wb7q/s02eFta7CFLl0UhUd7z2nwAXRe6lfqml&#10;TfRazlYvq3f1GwAA//8DAFBLAwQUAAYACAAAACEARYtcCd8AAAAKAQAADwAAAGRycy9kb3ducmV2&#10;LnhtbEyPQUvDQBCF74L/YRnBm900VGPTbIqIIoIHbQV7nGZnk2B2NmQ3afz3bk96HL7hve8V29l2&#10;YqLBt44VLBcJCOLK6ZZrBZ/755t7ED4ga+wck4If8rAtLy8KzLU78QdNu1CLGMI+RwVNCH0upa8a&#10;sugXrieOzLjBYojnUEs94CmG206mSXInLbYcGxrs6bGh6ns3WgUHgy/7p1f/Jk06mXX7Pn6ZbFTq&#10;+mp+2IAINIe/ZzjrR3Uoo9PRjay96BSssixuCRGsQJx5cptlII4K0uU6BVkW8v+E8hcAAP//AwBQ&#10;SwECLQAUAAYACAAAACEAtoM4kv4AAADhAQAAEwAAAAAAAAAAAAAAAAAAAAAAW0NvbnRlbnRfVHlw&#10;ZXNdLnhtbFBLAQItABQABgAIAAAAIQA4/SH/1gAAAJQBAAALAAAAAAAAAAAAAAAAAC8BAABfcmVs&#10;cy8ucmVsc1BLAQItABQABgAIAAAAIQAGBDiinAIAAMIFAAAOAAAAAAAAAAAAAAAAAC4CAABkcnMv&#10;ZTJvRG9jLnhtbFBLAQItABQABgAIAAAAIQBFi1wJ3wAAAAoBAAAPAAAAAAAAAAAAAAAAAPYEAABk&#10;cnMvZG93bnJldi54bWxQSwUGAAAAAAQABADzAAAAAgYAAAAA&#10;" fillcolor="white [3212]" strokecolor="white [3212]" strokeweight="1pt">
                <v:textbox>
                  <w:txbxContent>
                    <w:p w14:paraId="33786B32" w14:textId="1FC8B278" w:rsidR="000A4F0F" w:rsidRPr="002B1E8C" w:rsidRDefault="000A4F0F" w:rsidP="000872EB">
                      <w:pPr>
                        <w:rPr>
                          <w:rFonts w:ascii="Times New Roman" w:eastAsia="Times New Roman" w:hAnsi="Times New Roman" w:cs="Times New Roman"/>
                          <w:color w:val="141414"/>
                          <w:sz w:val="24"/>
                          <w:szCs w:val="24"/>
                        </w:rPr>
                      </w:pPr>
                      <w:r>
                        <w:rPr>
                          <w:rFonts w:ascii="Times New Roman" w:eastAsia="Times New Roman" w:hAnsi="Times New Roman" w:cs="Times New Roman"/>
                          <w:color w:val="141414"/>
                          <w:sz w:val="24"/>
                          <w:szCs w:val="24"/>
                        </w:rPr>
                        <w:t xml:space="preserve"> This could set the world sightseeing industry       anticipates universal receipts to fall approximately between 9 billion and 1.2 trillion in 2020 alone. Having a major impact on the world sightseeing industry, this dramatic lose would set the industry behind 20 years. </w:t>
                      </w:r>
                      <w:r w:rsidR="005E7A17">
                        <w:rPr>
                          <w:rFonts w:ascii="Times New Roman" w:eastAsia="Times New Roman" w:hAnsi="Times New Roman" w:cs="Times New Roman"/>
                          <w:color w:val="141414"/>
                          <w:sz w:val="24"/>
                          <w:szCs w:val="24"/>
                        </w:rPr>
                        <w:t>(10)</w:t>
                      </w:r>
                      <w:r w:rsidR="00660F2C">
                        <w:rPr>
                          <w:rFonts w:ascii="Times New Roman" w:eastAsia="Times New Roman" w:hAnsi="Times New Roman" w:cs="Times New Roman"/>
                          <w:sz w:val="24"/>
                          <w:szCs w:val="24"/>
                        </w:rPr>
                        <w:t>.</w:t>
                      </w:r>
                    </w:p>
                    <w:p w14:paraId="263B7CDB" w14:textId="649BB4B8" w:rsidR="000A4F0F" w:rsidRDefault="000A4F0F" w:rsidP="000872EB">
                      <w:pPr>
                        <w:jc w:val="center"/>
                      </w:pPr>
                      <w:r>
                        <w:t xml:space="preserve"> </w:t>
                      </w:r>
                    </w:p>
                  </w:txbxContent>
                </v:textbox>
                <w10:wrap anchorx="margin"/>
              </v:rect>
            </w:pict>
          </mc:Fallback>
        </mc:AlternateContent>
      </w:r>
    </w:p>
    <w:p w14:paraId="32FBF540" w14:textId="7807BF8A" w:rsidR="00AF0149" w:rsidRDefault="00AF0149" w:rsidP="1FE8AC27">
      <w:pPr>
        <w:rPr>
          <w:rFonts w:ascii="Times New Roman" w:eastAsia="Times New Roman" w:hAnsi="Times New Roman" w:cs="Times New Roman"/>
          <w:sz w:val="24"/>
          <w:szCs w:val="24"/>
        </w:rPr>
      </w:pPr>
    </w:p>
    <w:p w14:paraId="1D6CB122" w14:textId="53EA94CD" w:rsidR="00AF0149" w:rsidRDefault="00AF0149" w:rsidP="1FE8AC27">
      <w:pPr>
        <w:rPr>
          <w:rFonts w:ascii="Times New Roman" w:eastAsia="Times New Roman" w:hAnsi="Times New Roman" w:cs="Times New Roman"/>
          <w:sz w:val="24"/>
          <w:szCs w:val="24"/>
        </w:rPr>
      </w:pPr>
    </w:p>
    <w:p w14:paraId="000AE930" w14:textId="4A9F85B0" w:rsidR="00AF0149" w:rsidRDefault="00887ED9" w:rsidP="00887ED9">
      <w:pPr>
        <w:tabs>
          <w:tab w:val="left" w:pos="3096"/>
        </w:tabs>
        <w:rPr>
          <w:rFonts w:ascii="Times New Roman" w:eastAsia="Times New Roman" w:hAnsi="Times New Roman" w:cs="Times New Roman"/>
          <w:sz w:val="24"/>
          <w:szCs w:val="24"/>
        </w:rPr>
      </w:pPr>
      <w:r>
        <w:rPr>
          <w:rFonts w:ascii="Times New Roman" w:eastAsia="Times New Roman" w:hAnsi="Times New Roman" w:cs="Times New Roman"/>
          <w:sz w:val="24"/>
          <w:szCs w:val="24"/>
        </w:rPr>
        <w:tab/>
      </w:r>
    </w:p>
    <w:p w14:paraId="6529C27F" w14:textId="772EB379" w:rsidR="00944C48" w:rsidRDefault="005E7A17"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2149760" behindDoc="0" locked="0" layoutInCell="1" allowOverlap="1" wp14:anchorId="7C844CF0" wp14:editId="3D9380EB">
                <wp:simplePos x="0" y="0"/>
                <wp:positionH relativeFrom="column">
                  <wp:posOffset>-875899</wp:posOffset>
                </wp:positionH>
                <wp:positionV relativeFrom="paragraph">
                  <wp:posOffset>246647</wp:posOffset>
                </wp:positionV>
                <wp:extent cx="356135" cy="355834"/>
                <wp:effectExtent l="0" t="0" r="25400" b="25400"/>
                <wp:wrapNone/>
                <wp:docPr id="1877037488" name="Rectangle 1877037488"/>
                <wp:cNvGraphicFramePr/>
                <a:graphic xmlns:a="http://schemas.openxmlformats.org/drawingml/2006/main">
                  <a:graphicData uri="http://schemas.microsoft.com/office/word/2010/wordprocessingShape">
                    <wps:wsp>
                      <wps:cNvSpPr/>
                      <wps:spPr>
                        <a:xfrm>
                          <a:off x="0" y="0"/>
                          <a:ext cx="356135" cy="355834"/>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710A54E" w14:textId="51542FFA" w:rsidR="005E7A17" w:rsidRDefault="005E7A17" w:rsidP="005E7A17">
                            <w:pPr>
                              <w:jc w:val="center"/>
                            </w:pPr>
                            <w:r>
                              <w:t>(9)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C844CF0" id="Rectangle 1877037488" o:spid="_x0000_s1054" style="position:absolute;margin-left:-68.95pt;margin-top:19.4pt;width:28.05pt;height:28pt;z-index:2521497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tPCqpAIAANAFAAAOAAAAZHJzL2Uyb0RvYy54bWysVN9v2yAQfp+0/wHxvtpO4iaL6lRRq06T&#10;qjZqO/WZYIgtYWBAYmd//Q6wnayr9lAtD4Tz3X3cfffj6rprBDowY2slC5xdpBgxSVVZy12Bf7zc&#10;fVlgZB2RJRFKsgIfmcXXq8+frlq9ZBNVKVEygwBE2mWrC1w5p5dJYmnFGmIvlGYSlFyZhjgQzS4p&#10;DWkBvRHJJE0vk1aZUhtFmbXw9TYq8Srgc86oe+TcModEgSE2F04Tzq0/k9UVWe4M0VVN+zDIB6Jo&#10;SC3h0RHqljiC9qb+C6qpqVFWcXdBVZMozmvKQg6QTZa+yea5IpqFXIAcq0ea7P+DpQ+HjUF1CbVb&#10;zOfpdD5bQMUkaaBWT8AekTvB0JkOCGu1XYLfs96YXrJw9dl33DT+H/JCXSD5OJLMOocofJzml9k0&#10;x4iCaprni+nMFyE5OWtj3TemGuQvBTYQRaCWHO6ti6aDiX/LKlGXd7UQQfB9w26EQQcCFXdd1oP/&#10;YSXkhxwhRu+Z+PxjxuHmjoJ5PCGfGAcqIcdJCDg08SkYQimTLouqipQsxpin8BuiHMIPhARAj8wh&#10;uxG7BxgsI8iAHenp7b0rCzMwOqf/Ciw6jx7hZSXd6NzUUpn3AARk1b8c7QeSIjWeJddtu9Bm+dSb&#10;+k9bVR6h94yKQ2k1vauh4vfEug0xMIUwr7BZ3CMcXKi2wKq/YVQp8+u9794ehgO0GLUw1QW2P/fE&#10;MIzEdwlj8zWbzfwaCMIsn09AMOea7blG7psbBW2UwQ7TNFy9vRPDlRvVvMICWvtXQUUkhbcLTJ0Z&#10;hBsXtw2sMMrW62AGo6+Ju5fPmnpwT7Tv6JfulRjdt72DeXlQwwYgyzfdH229p1TrvVO8DqNx4rUv&#10;AayN0Ev9ivN76VwOVqdFvPoNAAD//wMAUEsDBBQABgAIAAAAIQAft0/v4AAAAAoBAAAPAAAAZHJz&#10;L2Rvd25yZXYueG1sTI/BTsMwDIbvSLxDZCRuXVo2RlaaThMCoXFjTIJj1oS2InGqJOvK28+cxs2W&#10;P/3+/mo9OctGE2LvUUIxy4EZbLzusZWw/3jJBLCYFGplPRoJvybCur6+qlSp/QnfzbhLLaMQjKWS&#10;0KU0lJzHpjNOxZkfDNLt2wenEq2h5TqoE4U7y+/yfMmd6pE+dGowT51pfnZHJ2EZx6+tCPf93m4W&#10;bhvC61t6/pTy9mbaPAJLZkoXGP70SR1qcjr4I+rIrISsmD+siJUwF9SBiEwUNBwkrBYCeF3x/xXq&#10;MwAAAP//AwBQSwECLQAUAAYACAAAACEAtoM4kv4AAADhAQAAEwAAAAAAAAAAAAAAAAAAAAAAW0Nv&#10;bnRlbnRfVHlwZXNdLnhtbFBLAQItABQABgAIAAAAIQA4/SH/1gAAAJQBAAALAAAAAAAAAAAAAAAA&#10;AC8BAABfcmVscy8ucmVsc1BLAQItABQABgAIAAAAIQADtPCqpAIAANAFAAAOAAAAAAAAAAAAAAAA&#10;AC4CAABkcnMvZTJvRG9jLnhtbFBLAQItABQABgAIAAAAIQAft0/v4AAAAAoBAAAPAAAAAAAAAAAA&#10;AAAAAP4EAABkcnMvZG93bnJldi54bWxQSwUGAAAAAAQABADzAAAACwYAAAAA&#10;" fillcolor="black [3213]" strokecolor="black [3213]" strokeweight="1pt">
                <v:textbox>
                  <w:txbxContent>
                    <w:p w14:paraId="6710A54E" w14:textId="51542FFA" w:rsidR="005E7A17" w:rsidRDefault="005E7A17" w:rsidP="005E7A17">
                      <w:pPr>
                        <w:jc w:val="center"/>
                      </w:pPr>
                      <w:r>
                        <w:t>(9)</w:t>
                      </w:r>
                    </w:p>
                  </w:txbxContent>
                </v:textbox>
              </v:rect>
            </w:pict>
          </mc:Fallback>
        </mc:AlternateContent>
      </w:r>
    </w:p>
    <w:p w14:paraId="35AE23C3" w14:textId="2B3DA6A4" w:rsidR="00944C48" w:rsidRDefault="00944C48" w:rsidP="1FE8AC27">
      <w:pPr>
        <w:rPr>
          <w:rFonts w:ascii="Times New Roman" w:eastAsia="Times New Roman" w:hAnsi="Times New Roman" w:cs="Times New Roman"/>
          <w:sz w:val="24"/>
          <w:szCs w:val="24"/>
        </w:rPr>
      </w:pPr>
    </w:p>
    <w:p w14:paraId="0AC8A898" w14:textId="261363B0" w:rsidR="00944C48" w:rsidRDefault="00944C48" w:rsidP="1FE8AC27">
      <w:pPr>
        <w:rPr>
          <w:rFonts w:ascii="Times New Roman" w:eastAsia="Times New Roman" w:hAnsi="Times New Roman" w:cs="Times New Roman"/>
          <w:sz w:val="24"/>
          <w:szCs w:val="24"/>
        </w:rPr>
      </w:pPr>
    </w:p>
    <w:p w14:paraId="2E3C3E07" w14:textId="529BBE32" w:rsidR="00944C48" w:rsidRDefault="00944C48" w:rsidP="1FE8AC27">
      <w:pPr>
        <w:rPr>
          <w:rFonts w:ascii="Times New Roman" w:eastAsia="Times New Roman" w:hAnsi="Times New Roman" w:cs="Times New Roman"/>
          <w:sz w:val="24"/>
          <w:szCs w:val="24"/>
        </w:rPr>
      </w:pPr>
    </w:p>
    <w:p w14:paraId="2DCB617F" w14:textId="1A911360" w:rsidR="430A62C5" w:rsidRDefault="00716FD3" w:rsidP="1FE8AC27">
      <w:pPr>
        <w:rPr>
          <w:rFonts w:ascii="Times New Roman" w:eastAsia="Times New Roman" w:hAnsi="Times New Roman" w:cs="Times New Roman"/>
          <w:sz w:val="24"/>
          <w:szCs w:val="24"/>
        </w:rPr>
      </w:pPr>
      <w:r>
        <w:rPr>
          <w:noProof/>
        </w:rPr>
        <w:drawing>
          <wp:anchor distT="0" distB="0" distL="114300" distR="114300" simplePos="0" relativeHeight="251723776" behindDoc="0" locked="0" layoutInCell="1" allowOverlap="1" wp14:anchorId="5441FD70" wp14:editId="20D77DAE">
            <wp:simplePos x="0" y="0"/>
            <wp:positionH relativeFrom="margin">
              <wp:posOffset>3010241</wp:posOffset>
            </wp:positionH>
            <wp:positionV relativeFrom="paragraph">
              <wp:posOffset>54549</wp:posOffset>
            </wp:positionV>
            <wp:extent cx="3742690" cy="1535430"/>
            <wp:effectExtent l="0" t="0" r="0" b="7620"/>
            <wp:wrapNone/>
            <wp:docPr id="2004447312" name="Picture 2004447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004447312"/>
                    <pic:cNvPicPr/>
                  </pic:nvPicPr>
                  <pic:blipFill>
                    <a:blip r:embed="rId22">
                      <a:extLst>
                        <a:ext uri="{28A0092B-C50C-407E-A947-70E740481C1C}">
                          <a14:useLocalDpi xmlns:a14="http://schemas.microsoft.com/office/drawing/2010/main" val="0"/>
                        </a:ext>
                      </a:extLst>
                    </a:blip>
                    <a:stretch>
                      <a:fillRect/>
                    </a:stretch>
                  </pic:blipFill>
                  <pic:spPr>
                    <a:xfrm>
                      <a:off x="0" y="0"/>
                      <a:ext cx="3742690" cy="1535430"/>
                    </a:xfrm>
                    <a:prstGeom prst="rect">
                      <a:avLst/>
                    </a:prstGeom>
                  </pic:spPr>
                </pic:pic>
              </a:graphicData>
            </a:graphic>
            <wp14:sizeRelH relativeFrom="margin">
              <wp14:pctWidth>0</wp14:pctWidth>
            </wp14:sizeRelH>
            <wp14:sizeRelV relativeFrom="margin">
              <wp14:pctHeight>0</wp14:pctHeight>
            </wp14:sizeRelV>
          </wp:anchor>
        </w:drawing>
      </w:r>
      <w:r w:rsidR="00094B81">
        <w:rPr>
          <w:rFonts w:ascii="Times New Roman" w:eastAsia="Times New Roman" w:hAnsi="Times New Roman" w:cs="Times New Roman"/>
          <w:sz w:val="24"/>
          <w:szCs w:val="24"/>
        </w:rPr>
        <w:t xml:space="preserve">                </w:t>
      </w:r>
    </w:p>
    <w:p w14:paraId="28FFFF00" w14:textId="058752B8" w:rsidR="007E52CE" w:rsidRDefault="007E52CE" w:rsidP="007E52C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(Felix Richter, 2020).</w:t>
      </w:r>
    </w:p>
    <w:p w14:paraId="3271F846" w14:textId="7CD88D0A" w:rsidR="582F808F" w:rsidRDefault="582F808F" w:rsidP="1FE8AC27">
      <w:pPr>
        <w:rPr>
          <w:rFonts w:ascii="Times New Roman" w:eastAsia="Times New Roman" w:hAnsi="Times New Roman" w:cs="Times New Roman"/>
          <w:sz w:val="24"/>
          <w:szCs w:val="24"/>
        </w:rPr>
      </w:pPr>
    </w:p>
    <w:p w14:paraId="53E06FB7" w14:textId="78059D98" w:rsidR="00EF1D0E" w:rsidRDefault="007E52CE"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745280" behindDoc="0" locked="0" layoutInCell="1" allowOverlap="1" wp14:anchorId="336C9006" wp14:editId="4709DF6B">
                <wp:simplePos x="0" y="0"/>
                <wp:positionH relativeFrom="column">
                  <wp:posOffset>-792480</wp:posOffset>
                </wp:positionH>
                <wp:positionV relativeFrom="paragraph">
                  <wp:posOffset>288798</wp:posOffset>
                </wp:positionV>
                <wp:extent cx="3645408" cy="612140"/>
                <wp:effectExtent l="0" t="0" r="12700" b="16510"/>
                <wp:wrapNone/>
                <wp:docPr id="55" name="Flowchart: Process 55"/>
                <wp:cNvGraphicFramePr/>
                <a:graphic xmlns:a="http://schemas.openxmlformats.org/drawingml/2006/main">
                  <a:graphicData uri="http://schemas.microsoft.com/office/word/2010/wordprocessingShape">
                    <wps:wsp>
                      <wps:cNvSpPr/>
                      <wps:spPr>
                        <a:xfrm>
                          <a:off x="0" y="0"/>
                          <a:ext cx="3645408" cy="612140"/>
                        </a:xfrm>
                        <a:prstGeom prst="flowChartProcess">
                          <a:avLst/>
                        </a:prstGeom>
                        <a:solidFill>
                          <a:schemeClr val="tx1"/>
                        </a:solidFill>
                      </wps:spPr>
                      <wps:style>
                        <a:lnRef idx="2">
                          <a:schemeClr val="accent1">
                            <a:shade val="50000"/>
                          </a:schemeClr>
                        </a:lnRef>
                        <a:fillRef idx="1">
                          <a:schemeClr val="accent1"/>
                        </a:fillRef>
                        <a:effectRef idx="0">
                          <a:schemeClr val="accent1"/>
                        </a:effectRef>
                        <a:fontRef idx="minor">
                          <a:schemeClr val="lt1"/>
                        </a:fontRef>
                      </wps:style>
                      <wps:txbx>
                        <w:txbxContent>
                          <w:p w14:paraId="1B73E1BE" w14:textId="77777777" w:rsidR="000A4F0F" w:rsidRDefault="000A4F0F" w:rsidP="007E52C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p>
                          <w:p w14:paraId="47A7E441" w14:textId="1347D4A1" w:rsidR="000A4F0F" w:rsidRDefault="000A4F0F" w:rsidP="007E52CE">
                            <w:pPr>
                              <w:rPr>
                                <w:rFonts w:ascii="Times New Roman" w:eastAsia="Times New Roman" w:hAnsi="Times New Roman" w:cs="Times New Roman"/>
                                <w:b/>
                                <w:bCs/>
                                <w:sz w:val="28"/>
                                <w:szCs w:val="28"/>
                              </w:rPr>
                            </w:pPr>
                            <w:r>
                              <w:rPr>
                                <w:rFonts w:ascii="Times New Roman" w:eastAsia="Times New Roman" w:hAnsi="Times New Roman" w:cs="Times New Roman"/>
                                <w:b/>
                                <w:bCs/>
                                <w:sz w:val="28"/>
                                <w:szCs w:val="28"/>
                              </w:rPr>
                              <w:t xml:space="preserve">       </w:t>
                            </w:r>
                            <w:r w:rsidRPr="1FE8AC27">
                              <w:rPr>
                                <w:rFonts w:ascii="Times New Roman" w:eastAsia="Times New Roman" w:hAnsi="Times New Roman" w:cs="Times New Roman"/>
                                <w:b/>
                                <w:bCs/>
                                <w:sz w:val="28"/>
                                <w:szCs w:val="28"/>
                              </w:rPr>
                              <w:t>Turning crisis into opportunity</w:t>
                            </w:r>
                          </w:p>
                          <w:p w14:paraId="4D0AD0B7" w14:textId="77777777" w:rsidR="000A4F0F" w:rsidRDefault="000A4F0F" w:rsidP="007E52CE">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336C9006" id="Flowchart: Process 55" o:spid="_x0000_s1055" type="#_x0000_t109" style="position:absolute;margin-left:-62.4pt;margin-top:22.75pt;width:287.05pt;height:48.2pt;z-index:251745280;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7SWngIAAJYFAAAOAAAAZHJzL2Uyb0RvYy54bWysVEtv2zAMvg/YfxB0X22nSbcZdYogRYYB&#10;RRu0HXpWZKk2IIuapMTOfv0o+ZGgK3YYloNCmeTHhz7y+qZrFDkI62rQBc0uUkqE5lDW+rWgP543&#10;n75Q4jzTJVOgRUGPwtGb5ccP163JxQwqUKWwBEG0y1tT0Mp7kyeJ45VomLsAIzQqJdiGebza16S0&#10;rEX0RiWzNL1KWrClscCFc/j1tlfSZcSXUnD/IKUTnqiCYm4+njaeu3Amy2uWv1pmqpoPabB/yKJh&#10;tcagE9Qt84zsbf0HVFNzCw6kv+DQJCBlzUWsAavJ0jfVPFXMiFgLNseZqU3u/8Hy+8PWkros6GJB&#10;iWYNvtFGQcsrZn1Otn1nCSqxU61xOTo8ma0dbg7FUHYnbRP+sSDSxe4ep+6KzhOOHy+v5ot5inzg&#10;qLvKZtk8tj85eRvr/DcBDQlCQSXmsQ55DFnEBrPDnfMYHd1G8xDYgarLTa1UvAT2iLWy5MDw3X2X&#10;hezR48wqCcX06UfJH5UIvko/CokNwYRnMWCk4gmMcS60z3pVxUrRx1ik+BujjOFjzAgYkCVmN2EP&#10;AKNlDzJi98kO9sFVRCZPzunfEuudJ48YGbSfnJtag30PQGFVQ+TeHtM/a00QfbfrIlmyy2AaPu2g&#10;PCKDLPSj5Qzf1Ph6d8z5LbM4Szh1uB/8Ax7hQQsKg0RJBfbXe9+DPVIctZS0OJsFdT/3zApK1HeN&#10;5P+azZE7xMfLfPF5hhd7rtmda/S+WQPSIMNNZHgUg71XoygtNC+4RlYhKqqY5hi7oNzb8bL2/c7A&#10;RcTFahXNcIAN83f6yfAAHhodGPncvTBrBgp7JP89jHPM8jfs7W2Dp4bV3oOsI7VPfR2eAIc/cmlY&#10;VGG7nN+j1WmdLn8DAAD//wMAUEsDBBQABgAIAAAAIQBCtN263wAAAAsBAAAPAAAAZHJzL2Rvd25y&#10;ZXYueG1sTI/BTsMwEETvlfgHa5G4tU5SF9EQp0JIcIaCiri5yRInxOsQu2369ywnelzN08zbYjO5&#10;XhxxDK0nDekiAYFU+bqlRsP729P8DkSIhmrTe0INZwywKa9mhclrf6JXPG5jI7iEQm402BiHXMpQ&#10;WXQmLPyAxNmXH52JfI6NrEdz4nLXyyxJbqUzLfGCNQM+Wqy+twen4fOj+5meX7rMYth1y50ndWY9&#10;fXM9PdyDiDjFfxj+9FkdSnba+wPVQfQa5mmm2D1qUKsVCCaUWi9B7BlV6RpkWcjLH8pfAAAA//8D&#10;AFBLAQItABQABgAIAAAAIQC2gziS/gAAAOEBAAATAAAAAAAAAAAAAAAAAAAAAABbQ29udGVudF9U&#10;eXBlc10ueG1sUEsBAi0AFAAGAAgAAAAhADj9If/WAAAAlAEAAAsAAAAAAAAAAAAAAAAALwEAAF9y&#10;ZWxzLy5yZWxzUEsBAi0AFAAGAAgAAAAhAL7/tJaeAgAAlgUAAA4AAAAAAAAAAAAAAAAALgIAAGRy&#10;cy9lMm9Eb2MueG1sUEsBAi0AFAAGAAgAAAAhAEK03brfAAAACwEAAA8AAAAAAAAAAAAAAAAA+AQA&#10;AGRycy9kb3ducmV2LnhtbFBLBQYAAAAABAAEAPMAAAAEBgAAAAA=&#10;" fillcolor="black [3213]" strokecolor="#1f3763 [1604]" strokeweight="1pt">
                <v:textbox>
                  <w:txbxContent>
                    <w:p w14:paraId="1B73E1BE" w14:textId="77777777" w:rsidR="000A4F0F" w:rsidRDefault="000A4F0F" w:rsidP="007E52C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p>
                    <w:p w14:paraId="47A7E441" w14:textId="1347D4A1" w:rsidR="000A4F0F" w:rsidRDefault="000A4F0F" w:rsidP="007E52CE">
                      <w:pPr>
                        <w:rPr>
                          <w:rFonts w:ascii="Times New Roman" w:eastAsia="Times New Roman" w:hAnsi="Times New Roman" w:cs="Times New Roman"/>
                          <w:b/>
                          <w:bCs/>
                          <w:sz w:val="28"/>
                          <w:szCs w:val="28"/>
                        </w:rPr>
                      </w:pPr>
                      <w:r>
                        <w:rPr>
                          <w:rFonts w:ascii="Times New Roman" w:eastAsia="Times New Roman" w:hAnsi="Times New Roman" w:cs="Times New Roman"/>
                          <w:b/>
                          <w:bCs/>
                          <w:sz w:val="28"/>
                          <w:szCs w:val="28"/>
                        </w:rPr>
                        <w:t xml:space="preserve">       </w:t>
                      </w:r>
                      <w:r w:rsidRPr="1FE8AC27">
                        <w:rPr>
                          <w:rFonts w:ascii="Times New Roman" w:eastAsia="Times New Roman" w:hAnsi="Times New Roman" w:cs="Times New Roman"/>
                          <w:b/>
                          <w:bCs/>
                          <w:sz w:val="28"/>
                          <w:szCs w:val="28"/>
                        </w:rPr>
                        <w:t>Turning crisis into opportunity</w:t>
                      </w:r>
                    </w:p>
                    <w:p w14:paraId="4D0AD0B7" w14:textId="77777777" w:rsidR="000A4F0F" w:rsidRDefault="000A4F0F" w:rsidP="007E52CE">
                      <w:pPr>
                        <w:jc w:val="center"/>
                      </w:pPr>
                    </w:p>
                  </w:txbxContent>
                </v:textbox>
              </v:shape>
            </w:pict>
          </mc:Fallback>
        </mc:AlternateContent>
      </w:r>
    </w:p>
    <w:p w14:paraId="555381E7" w14:textId="29ADF763" w:rsidR="00EF1D0E" w:rsidRDefault="00EF1D0E" w:rsidP="1FE8AC27">
      <w:pPr>
        <w:rPr>
          <w:rFonts w:ascii="Times New Roman" w:eastAsia="Times New Roman" w:hAnsi="Times New Roman" w:cs="Times New Roman"/>
          <w:b/>
          <w:bCs/>
          <w:sz w:val="28"/>
          <w:szCs w:val="28"/>
        </w:rPr>
      </w:pPr>
    </w:p>
    <w:p w14:paraId="6CB11332" w14:textId="263C00AD" w:rsidR="00EF1D0E" w:rsidRDefault="00EF1D0E" w:rsidP="1FE8AC27">
      <w:pPr>
        <w:rPr>
          <w:rFonts w:ascii="Times New Roman" w:eastAsia="Times New Roman" w:hAnsi="Times New Roman" w:cs="Times New Roman"/>
          <w:b/>
          <w:bCs/>
          <w:sz w:val="28"/>
          <w:szCs w:val="28"/>
        </w:rPr>
      </w:pPr>
    </w:p>
    <w:p w14:paraId="38EE3450" w14:textId="4E5FDF55" w:rsidR="00EF1D0E" w:rsidRDefault="005E7A17"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2150784" behindDoc="0" locked="0" layoutInCell="1" allowOverlap="1" wp14:anchorId="787986B1" wp14:editId="74A26769">
                <wp:simplePos x="0" y="0"/>
                <wp:positionH relativeFrom="column">
                  <wp:posOffset>6312468</wp:posOffset>
                </wp:positionH>
                <wp:positionV relativeFrom="paragraph">
                  <wp:posOffset>226695</wp:posOffset>
                </wp:positionV>
                <wp:extent cx="442762" cy="269207"/>
                <wp:effectExtent l="0" t="0" r="14605" b="17145"/>
                <wp:wrapNone/>
                <wp:docPr id="1877037489" name="Rectangle 1877037489"/>
                <wp:cNvGraphicFramePr/>
                <a:graphic xmlns:a="http://schemas.openxmlformats.org/drawingml/2006/main">
                  <a:graphicData uri="http://schemas.microsoft.com/office/word/2010/wordprocessingShape">
                    <wps:wsp>
                      <wps:cNvSpPr/>
                      <wps:spPr>
                        <a:xfrm>
                          <a:off x="0" y="0"/>
                          <a:ext cx="442762" cy="269207"/>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5BD04B32" w14:textId="1CA709BB" w:rsidR="005E7A17" w:rsidRDefault="005E7A17" w:rsidP="005E7A17">
                            <w:pPr>
                              <w:jc w:val="center"/>
                            </w:pPr>
                            <w:r>
                              <w:t>(11)</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87986B1" id="Rectangle 1877037489" o:spid="_x0000_s1056" style="position:absolute;margin-left:497.05pt;margin-top:17.85pt;width:34.85pt;height:21.2pt;z-index:2521507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UGPyupAIAANAFAAAOAAAAZHJzL2Uyb0RvYy54bWysVE1v2zAMvQ/YfxB0X+14btMGdYqgRYcB&#10;RVu0HXpWZCk2IIuapMTOfv0o+SNZV+xQzAdZFMkn8onk5VXXKLIT1tWgCzo7SSkRmkNZ601Bf7zc&#10;fjmnxHmmS6ZAi4LuhaNXy8+fLluzEBlUoEphCYJot2hNQSvvzSJJHK9Ew9wJGKFRKcE2zKNoN0lp&#10;WYvojUqyND1LWrClscCFc3h60yvpMuJLKbh/kNIJT1RBMTYfVxvXdViT5SVbbCwzVc2HMNgHomhY&#10;rfHSCeqGeUa2tv4Lqqm5BQfSn3BoEpCy5iLmgNnM0jfZPFfMiJgLkuPMRJP7f7D8fvdoSV3i253P&#10;5+nXeX5+QYlmDb7VE7LH9EYJcqRDwlrjFuj3bB7tIDnchuw7aZvwx7xIF0neTySLzhOOh3mezc8y&#10;SjiqsrOLLJ2HR0gOzsY6/01AQ8KmoBajiNSy3Z3zveloEu5yoOrytlYqCqFuxLWyZMfwxX03G8D/&#10;sFL6Q44YY/BMQv59xnHn90oEPKWfhEQqMccsBhyL+BAM41xoP+tVFStFH+Npit8Y5Rh+JCQCBmSJ&#10;2U3YA8Bo2YOM2D09g31wFbEHJuf0X4H1zpNHvBm0n5ybWoN9D0BhVsPNvf1IUk9NYMl36y6W2Wke&#10;TMPRGso91p6Fvimd4bc1vvgdc/6RWexC7FecLP4BF6mgLSgMO0oqsL/eOw/22ByopaTFri6o+7ll&#10;VlCivmtsm4tZnocxEIX8dJ6hYI8162ON3jbXgGU0wxlmeNwGe6/GrbTQvOIAWoVbUcU0x7sLyr0d&#10;hWvfTxscYVysVtEMW98wf6efDQ/ggehQ0S/dK7NmKHuP/XIP4wRgizfV39sGTw2rrQdZx9Y48Do8&#10;AY6NWEvDiAtz6ViOVodBvPwNAAD//wMAUEsDBBQABgAIAAAAIQB2YhNh3wAAAAoBAAAPAAAAZHJz&#10;L2Rvd25yZXYueG1sTI/BTsMwEETvSPyDtUjcqBPapmnIpqoQCJUbpRIc3WRJIux1ZLtp+HvcExxX&#10;+zTzptxMRouRnO8tI6SzBARxbZueW4TD+/NdDsIHxY3SlgnhhzxsquurUhWNPfMbjfvQihjCvlAI&#10;XQhDIaWvOzLKz+xAHH9f1hkV4ula2Th1juFGy/skyaRRPceGTg302FH9vT8ZhMyPn7vcLfuD3i7M&#10;zrmX1/D0gXh7M20fQASawh8MF/2oDlV0OtoTN15ohPV6kUYUYb5cgbgASTaPY44IqzwFWZXy/4Tq&#10;FwAA//8DAFBLAQItABQABgAIAAAAIQC2gziS/gAAAOEBAAATAAAAAAAAAAAAAAAAAAAAAABbQ29u&#10;dGVudF9UeXBlc10ueG1sUEsBAi0AFAAGAAgAAAAhADj9If/WAAAAlAEAAAsAAAAAAAAAAAAAAAAA&#10;LwEAAF9yZWxzLy5yZWxzUEsBAi0AFAAGAAgAAAAhAFQY/K6kAgAA0AUAAA4AAAAAAAAAAAAAAAAA&#10;LgIAAGRycy9lMm9Eb2MueG1sUEsBAi0AFAAGAAgAAAAhAHZiE2HfAAAACgEAAA8AAAAAAAAAAAAA&#10;AAAA/gQAAGRycy9kb3ducmV2LnhtbFBLBQYAAAAABAAEAPMAAAAKBgAAAAA=&#10;" fillcolor="black [3213]" strokecolor="black [3213]" strokeweight="1pt">
                <v:textbox>
                  <w:txbxContent>
                    <w:p w14:paraId="5BD04B32" w14:textId="1CA709BB" w:rsidR="005E7A17" w:rsidRDefault="005E7A17" w:rsidP="005E7A17">
                      <w:pPr>
                        <w:jc w:val="center"/>
                      </w:pPr>
                      <w:r>
                        <w:t>(11)</w:t>
                      </w:r>
                    </w:p>
                  </w:txbxContent>
                </v:textbox>
              </v:rect>
            </w:pict>
          </mc:Fallback>
        </mc:AlternateContent>
      </w:r>
      <w:r w:rsidR="007E52CE">
        <w:rPr>
          <w:rFonts w:ascii="Times New Roman" w:eastAsia="Times New Roman" w:hAnsi="Times New Roman" w:cs="Times New Roman"/>
          <w:b/>
          <w:bCs/>
          <w:noProof/>
          <w:sz w:val="28"/>
          <w:szCs w:val="28"/>
        </w:rPr>
        <mc:AlternateContent>
          <mc:Choice Requires="wps">
            <w:drawing>
              <wp:anchor distT="0" distB="0" distL="114300" distR="114300" simplePos="0" relativeHeight="251760640" behindDoc="0" locked="0" layoutInCell="1" allowOverlap="1" wp14:anchorId="4700EF3F" wp14:editId="3EE1744A">
                <wp:simplePos x="0" y="0"/>
                <wp:positionH relativeFrom="column">
                  <wp:posOffset>-802888</wp:posOffset>
                </wp:positionH>
                <wp:positionV relativeFrom="paragraph">
                  <wp:posOffset>211672</wp:posOffset>
                </wp:positionV>
                <wp:extent cx="3644900" cy="3071495"/>
                <wp:effectExtent l="0" t="0" r="12700" b="14605"/>
                <wp:wrapNone/>
                <wp:docPr id="56" name="Flowchart: Process 56"/>
                <wp:cNvGraphicFramePr/>
                <a:graphic xmlns:a="http://schemas.openxmlformats.org/drawingml/2006/main">
                  <a:graphicData uri="http://schemas.microsoft.com/office/word/2010/wordprocessingShape">
                    <wps:wsp>
                      <wps:cNvSpPr/>
                      <wps:spPr>
                        <a:xfrm>
                          <a:off x="0" y="0"/>
                          <a:ext cx="3644900" cy="3071495"/>
                        </a:xfrm>
                        <a:prstGeom prst="flowChartProcess">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58504BE" w14:textId="77777777" w:rsidR="000A4F0F" w:rsidRPr="00B67EF7" w:rsidRDefault="000A4F0F" w:rsidP="007E52CE">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Korea are additionally proactively pushing initiatives pointing towards this setback into an opportunity. Within their time of the battle due to the virus course of their battle, their administration also their companies created an assortment of imaginative steep by creating drive through test centers also home test kits that can be used globally. Numerous Korean producers too took an opportunity to reevaluate and rebuild their worldwide supply chains in organizing them to form more maintainable. </w:t>
                            </w:r>
                          </w:p>
                          <w:p w14:paraId="417D8717" w14:textId="518C8C71" w:rsidR="000A4F0F" w:rsidRPr="00B67EF7" w:rsidRDefault="000A4F0F" w:rsidP="007E52CE">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The legislative and trade segments see clear development openings in contactless businesses, counting media transmission, online instruction, and farther bolster solutions. Companies can upgrade their notoriety also help reducing the detriment repercussions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700EF3F" id="Flowchart: Process 56" o:spid="_x0000_s1057" type="#_x0000_t109" style="position:absolute;margin-left:-63.2pt;margin-top:16.65pt;width:287pt;height:241.85pt;z-index:2517606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2D1tpwIAANcFAAAOAAAAZHJzL2Uyb0RvYy54bWysVMFu2zAMvQ/YPwi6r7bTpF2MOkWQIsOA&#10;og2aDj0rshQbkCVNUmJnXz9Ksp2uK3YoloMimuQj+UTy5rZrBDoyY2slC5xdpBgxSVVZy32Bfzyv&#10;v3zFyDoiSyKUZAU+MYtvF58/3bQ6ZxNVKVEygwBE2rzVBa6c03mSWFqxhtgLpZkEJVemIQ5Es09K&#10;Q1pAb0QySdOrpFWm1EZRZi18vYtKvAj4nDPqHjm3zCFRYMjNhdOEc+fPZHFD8r0huqppnwb5QBYN&#10;qSUEHaHuiCPoYOq/oJqaGmUVdxdUNYnivKYs1ADVZOmbarYV0SzUAuRYPdJk/x8sfThuDKrLAs+u&#10;MJKkgTdaC9XSihiXo01kFoESmGq1zcFhqzemlyxcfdkdN43/h4JQF9g9jeyyziEKHy+vptN5Co9A&#10;QXeZXmfT+cyjJmd3baz7xlSD/KXAHBJZ+UT6NALD5HhvXXQbzH1kq0RdrmshguDbh62EQUcCD7/b&#10;Z32gP6yE/JAj5Os9E89GrD/c3EkwjyfkE+PAKFQ8CQmHXj4nQyhl0mVRVZGSxRxnKfyGLIf0AzkB&#10;0CNzqG7E7gEGywgyYEd6envvysIojM7pvxKLzqNHiKykG52bWirzHoCAqvrI0X4gKVLjWXLdrgvd&#10;Npl7U/9pp8oTtKBRcTatpusaXv+eWLchBoYROgYWjHuEwzdEgVV/w6hS5td73709zAhoMWphuAts&#10;fx6IYRiJ7xKmZ55Np34bBGE6u56AYF5rdq818tCsFLRRBqtM03D19k4MV25U8wJ7aOmjgopICrEL&#10;TJ0ZhJWLSwc2GWXLZTCDDaCJu5dbTT24J9p39HP3QozuR8DB9DyoYRGQ/E33R1vvKdXy4BSvw2ic&#10;ee2fALZH6KV+0/n19FoOVud9vPgNAAD//wMAUEsDBBQABgAIAAAAIQAWttau4AAAAAsBAAAPAAAA&#10;ZHJzL2Rvd25yZXYueG1sTI9BT4QwEIXvJv6HZky87RYWZA1SNsa4ibcVUM9dOgKRTrHtsvjvraf1&#10;OHlf3vum2C16ZDNaNxgSEK8jYEitUQN1At6a/eoemPOSlBwNoYAfdLArr68KmStzpgrn2ncslJDL&#10;pYDe+ynn3LU9aunWZkIK2aexWvpw2o4rK8+hXI98E0UZ13KgsNDLCZ96bL/qkw67hyp+eU6+K9t8&#10;NLPhr/vaHd6FuL1ZHh+AeVz8BYY//aAOZXA6mhMpx0YBq3iTpYEVkCQJsECk6TYDdhRwF28j4GXB&#10;//9Q/gIAAP//AwBQSwECLQAUAAYACAAAACEAtoM4kv4AAADhAQAAEwAAAAAAAAAAAAAAAAAAAAAA&#10;W0NvbnRlbnRfVHlwZXNdLnhtbFBLAQItABQABgAIAAAAIQA4/SH/1gAAAJQBAAALAAAAAAAAAAAA&#10;AAAAAC8BAABfcmVscy8ucmVsc1BLAQItABQABgAIAAAAIQAh2D1tpwIAANcFAAAOAAAAAAAAAAAA&#10;AAAAAC4CAABkcnMvZTJvRG9jLnhtbFBLAQItABQABgAIAAAAIQAWttau4AAAAAsBAAAPAAAAAAAA&#10;AAAAAAAAAAEFAABkcnMvZG93bnJldi54bWxQSwUGAAAAAAQABADzAAAADgYAAAAA&#10;" fillcolor="white [3212]" strokecolor="white [3212]" strokeweight="1pt">
                <v:textbox>
                  <w:txbxContent>
                    <w:p w14:paraId="758504BE" w14:textId="77777777" w:rsidR="000A4F0F" w:rsidRPr="00B67EF7" w:rsidRDefault="000A4F0F" w:rsidP="007E52CE">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Korea are additionally proactively pushing initiatives pointing towards this setback into an opportunity. Within their time of the battle due to the virus course of their battle, their administration also their companies created an assortment of imaginative steep by creating drive through test centers also home test kits that can be used globally. Numerous Korean producers too took an opportunity to reevaluate and rebuild their worldwide supply chains in organizing them to form more maintainable. </w:t>
                      </w:r>
                    </w:p>
                    <w:p w14:paraId="417D8717" w14:textId="518C8C71" w:rsidR="000A4F0F" w:rsidRPr="00B67EF7" w:rsidRDefault="000A4F0F" w:rsidP="007E52CE">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The legislative and trade segments see clear development openings in contactless businesses, counting media transmission, online instruction, and farther bolster solutions. Companies can upgrade their notoriety also help reducing the detriment repercussions </w:t>
                      </w:r>
                    </w:p>
                  </w:txbxContent>
                </v:textbox>
              </v:shape>
            </w:pict>
          </mc:Fallback>
        </mc:AlternateContent>
      </w:r>
    </w:p>
    <w:p w14:paraId="7E10A556" w14:textId="32B1142D" w:rsidR="00EF1D0E" w:rsidRDefault="00EF1D0E" w:rsidP="1FE8AC27">
      <w:pPr>
        <w:rPr>
          <w:rFonts w:ascii="Times New Roman" w:eastAsia="Times New Roman" w:hAnsi="Times New Roman" w:cs="Times New Roman"/>
          <w:b/>
          <w:bCs/>
          <w:sz w:val="28"/>
          <w:szCs w:val="28"/>
        </w:rPr>
      </w:pPr>
    </w:p>
    <w:p w14:paraId="531C0C93" w14:textId="04F806D4" w:rsidR="00EF1D0E" w:rsidRDefault="00EF1D0E" w:rsidP="1FE8AC27">
      <w:pPr>
        <w:rPr>
          <w:rFonts w:ascii="Times New Roman" w:eastAsia="Times New Roman" w:hAnsi="Times New Roman" w:cs="Times New Roman"/>
          <w:b/>
          <w:bCs/>
          <w:sz w:val="28"/>
          <w:szCs w:val="28"/>
        </w:rPr>
      </w:pPr>
    </w:p>
    <w:p w14:paraId="0CB61476" w14:textId="4201ACE9" w:rsidR="00EF1D0E" w:rsidRDefault="00716FD3" w:rsidP="1FE8AC27">
      <w:pPr>
        <w:rPr>
          <w:rFonts w:ascii="Times New Roman" w:eastAsia="Times New Roman" w:hAnsi="Times New Roman" w:cs="Times New Roman"/>
          <w:b/>
          <w:bCs/>
          <w:sz w:val="28"/>
          <w:szCs w:val="28"/>
        </w:rPr>
      </w:pPr>
      <w:r>
        <w:rPr>
          <w:b/>
          <w:bCs/>
          <w:noProof/>
          <w:sz w:val="28"/>
          <w:szCs w:val="28"/>
        </w:rPr>
        <w:drawing>
          <wp:anchor distT="0" distB="0" distL="114300" distR="114300" simplePos="0" relativeHeight="251929600" behindDoc="0" locked="0" layoutInCell="1" allowOverlap="1" wp14:anchorId="09890743" wp14:editId="5C83B4ED">
            <wp:simplePos x="0" y="0"/>
            <wp:positionH relativeFrom="margin">
              <wp:posOffset>3315629</wp:posOffset>
            </wp:positionH>
            <wp:positionV relativeFrom="paragraph">
              <wp:posOffset>7140</wp:posOffset>
            </wp:positionV>
            <wp:extent cx="2795239" cy="758190"/>
            <wp:effectExtent l="0" t="0" r="5715" b="3810"/>
            <wp:wrapNone/>
            <wp:docPr id="58" name="Picture 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2802493" cy="760157"/>
                    </a:xfrm>
                    <a:prstGeom prst="rect">
                      <a:avLst/>
                    </a:prstGeom>
                    <a:noFill/>
                    <a:ln>
                      <a:noFill/>
                    </a:ln>
                  </pic:spPr>
                </pic:pic>
              </a:graphicData>
            </a:graphic>
            <wp14:sizeRelH relativeFrom="margin">
              <wp14:pctWidth>0</wp14:pctWidth>
            </wp14:sizeRelH>
            <wp14:sizeRelV relativeFrom="margin">
              <wp14:pctHeight>0</wp14:pctHeight>
            </wp14:sizeRelV>
          </wp:anchor>
        </w:drawing>
      </w:r>
    </w:p>
    <w:p w14:paraId="497AE5E2" w14:textId="2C833E81" w:rsidR="00EF1D0E" w:rsidRDefault="00E54A4A"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780096" behindDoc="0" locked="0" layoutInCell="1" allowOverlap="1" wp14:anchorId="2DBD45B0" wp14:editId="2184B933">
                <wp:simplePos x="0" y="0"/>
                <wp:positionH relativeFrom="page">
                  <wp:posOffset>3889248</wp:posOffset>
                </wp:positionH>
                <wp:positionV relativeFrom="paragraph">
                  <wp:posOffset>711327</wp:posOffset>
                </wp:positionV>
                <wp:extent cx="3608324" cy="1621155"/>
                <wp:effectExtent l="0" t="0" r="11430" b="17145"/>
                <wp:wrapNone/>
                <wp:docPr id="57" name="Rectangle 57"/>
                <wp:cNvGraphicFramePr/>
                <a:graphic xmlns:a="http://schemas.openxmlformats.org/drawingml/2006/main">
                  <a:graphicData uri="http://schemas.microsoft.com/office/word/2010/wordprocessingShape">
                    <wps:wsp>
                      <wps:cNvSpPr/>
                      <wps:spPr>
                        <a:xfrm>
                          <a:off x="0" y="0"/>
                          <a:ext cx="3608324" cy="1621155"/>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1525952" w14:textId="3C679CB9" w:rsidR="000A4F0F" w:rsidRPr="00B67EF7" w:rsidRDefault="000A4F0F" w:rsidP="007E52CE">
                            <w:pPr>
                              <w:rPr>
                                <w:color w:val="000000" w:themeColor="text1"/>
                              </w:rPr>
                            </w:pPr>
                            <w:r w:rsidRPr="00B67EF7">
                              <w:rPr>
                                <w:rFonts w:ascii="Times New Roman" w:eastAsia="Times New Roman" w:hAnsi="Times New Roman" w:cs="Times New Roman"/>
                                <w:color w:val="000000" w:themeColor="text1"/>
                                <w:sz w:val="24"/>
                                <w:szCs w:val="24"/>
                              </w:rPr>
                              <w:t xml:space="preserve">of the global crisis by executing corporate public obligation initiatives. Numerous Korean establishments have set out in giving bolster to protect the distribution of therapeutic gadgets and ensuring workers in creating nations with powerless therapeutic foundation. They are seizing opportunities whereas overcoming the catastrophe. </w:t>
                            </w:r>
                            <w:r w:rsidR="005E7A17">
                              <w:rPr>
                                <w:rFonts w:ascii="Times New Roman" w:eastAsia="Times New Roman" w:hAnsi="Times New Roman" w:cs="Times New Roman"/>
                                <w:color w:val="000000" w:themeColor="text1"/>
                                <w:sz w:val="24"/>
                                <w:szCs w:val="24"/>
                              </w:rPr>
                              <w:t>(13)</w:t>
                            </w:r>
                            <w:r w:rsidRPr="00B67EF7">
                              <w:rPr>
                                <w:rFonts w:ascii="Times New Roman" w:eastAsia="Times New Roman" w:hAnsi="Times New Roman" w:cs="Times New Roman"/>
                                <w:color w:val="000000" w:themeColor="text1"/>
                                <w:sz w:val="24"/>
                                <w:szCs w:val="24"/>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DBD45B0" id="Rectangle 57" o:spid="_x0000_s1058" style="position:absolute;margin-left:306.25pt;margin-top:56pt;width:284.1pt;height:127.65pt;z-index:25178009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LlbOnQIAAMIFAAAOAAAAZHJzL2Uyb0RvYy54bWysVFFP2zAQfp+0/2D5fSQpLbCKFFUgpkkI&#10;EDDx7Dp2E8nxebbbpPv1O9tJYAztAa0Prs93993dl7s7v+hbRfbCugZ0SYujnBKhOVSN3pb0x9P1&#10;lzNKnGe6Ygq0KOlBOHqx+vzpvDNLMYMaVCUsQRDtlp0pae29WWaZ47VomTsCIzQqJdiWeRTtNqss&#10;6xC9Vdksz0+yDmxlLHDhHL5eJSVdRXwpBfd3UjrhiSop5ubjaeO5CWe2OmfLrWWmbviQBvtAFi1r&#10;NAadoK6YZ2Rnm7+g2oZbcCD9EYc2AykbLmINWE2Rv6nmsWZGxFqQHGcmmtz/g+W3+3tLmqqki1NK&#10;NGvxGz0ga0xvlSD4hgR1xi3R7tHc20FyeA3V9tK24R/rIH0k9TCRKnpPOD4en+Rnx7M5JRx1xcms&#10;KBaLgJq9uBvr/DcBLQmXklqMH8lk+xvnk+loEqI5UE113SgVhdAp4lJZsmf4jTfbYgD/w0rpDzli&#10;jsEzCwykmuPNH5QIeEo/CInkYZWzmHBs25dkGOdC+yKpalaJlOMix9+Y5Zh+JCQCBmSJ1U3YA8Bo&#10;mUBG7ETPYB9cRez6yTn/V2LJefKIkUH7ybltNNj3ABRWNURO9iNJiZrAku83fWysYmqiDVQH7DYL&#10;aQyd4dcNfvEb5vw9szh3OKG4S/wdHlJBV1IYbpTUYH+99x7scRxQS0mHc1xS93PHrKBEfdc4KF+L&#10;+TwMfhTmi9MZCva1ZvNao3ftJWAbFbi1DI/XYO/VeJUW2mdcOesQFVVMc4xdUu7tKFz6tF9waXGx&#10;XkczHHbD/I1+NDyAB6JDRz/1z8yaoe09TswtjDPPlm+6P9kGTw3rnQfZxNEIVCdeh0+AiyL20rDU&#10;wiZ6LUerl9W7+g0AAP//AwBQSwMEFAAGAAgAAAAhALyIrQ3hAAAADAEAAA8AAABkcnMvZG93bnJl&#10;di54bWxMj0FPg0AQhe8m/ofNmHizCzRCRZbGGI0x8VBbEz1OYRaI7CxhF4r/3u1Jj5P35c33iu1i&#10;ejHT6DrLCuJVBIK4snXHjYKPw/PNBoTzyDX2lknBDznYlpcXBea1PfE7zXvfiFDCLkcFrfdDLqWr&#10;WjLoVnYgDpm2o0EfzrGR9YinUG56mURRKg12HD60ONBjS9X3fjIKvjS+HJ5e3ZvUyazvut30qbNJ&#10;qeur5eEehKfF/8Fw1g/qUAano524dqJXkMbJbUBDECdh1JmIN1EG4qhgnWZrkGUh/48ofwEAAP//&#10;AwBQSwECLQAUAAYACAAAACEAtoM4kv4AAADhAQAAEwAAAAAAAAAAAAAAAAAAAAAAW0NvbnRlbnRf&#10;VHlwZXNdLnhtbFBLAQItABQABgAIAAAAIQA4/SH/1gAAAJQBAAALAAAAAAAAAAAAAAAAAC8BAABf&#10;cmVscy8ucmVsc1BLAQItABQABgAIAAAAIQDELlbOnQIAAMIFAAAOAAAAAAAAAAAAAAAAAC4CAABk&#10;cnMvZTJvRG9jLnhtbFBLAQItABQABgAIAAAAIQC8iK0N4QAAAAwBAAAPAAAAAAAAAAAAAAAAAPcE&#10;AABkcnMvZG93bnJldi54bWxQSwUGAAAAAAQABADzAAAABQYAAAAA&#10;" fillcolor="white [3212]" strokecolor="white [3212]" strokeweight="1pt">
                <v:textbox>
                  <w:txbxContent>
                    <w:p w14:paraId="11525952" w14:textId="3C679CB9" w:rsidR="000A4F0F" w:rsidRPr="00B67EF7" w:rsidRDefault="000A4F0F" w:rsidP="007E52CE">
                      <w:pPr>
                        <w:rPr>
                          <w:color w:val="000000" w:themeColor="text1"/>
                        </w:rPr>
                      </w:pPr>
                      <w:r w:rsidRPr="00B67EF7">
                        <w:rPr>
                          <w:rFonts w:ascii="Times New Roman" w:eastAsia="Times New Roman" w:hAnsi="Times New Roman" w:cs="Times New Roman"/>
                          <w:color w:val="000000" w:themeColor="text1"/>
                          <w:sz w:val="24"/>
                          <w:szCs w:val="24"/>
                        </w:rPr>
                        <w:t xml:space="preserve">of the global crisis by executing corporate public obligation initiatives. Numerous Korean establishments have set out in giving bolster to protect the distribution of therapeutic gadgets and ensuring workers in creating nations with powerless therapeutic foundation. They are seizing opportunities whereas overcoming the catastrophe. </w:t>
                      </w:r>
                      <w:r w:rsidR="005E7A17">
                        <w:rPr>
                          <w:rFonts w:ascii="Times New Roman" w:eastAsia="Times New Roman" w:hAnsi="Times New Roman" w:cs="Times New Roman"/>
                          <w:color w:val="000000" w:themeColor="text1"/>
                          <w:sz w:val="24"/>
                          <w:szCs w:val="24"/>
                        </w:rPr>
                        <w:t>(13)</w:t>
                      </w:r>
                      <w:r w:rsidRPr="00B67EF7">
                        <w:rPr>
                          <w:rFonts w:ascii="Times New Roman" w:eastAsia="Times New Roman" w:hAnsi="Times New Roman" w:cs="Times New Roman"/>
                          <w:color w:val="000000" w:themeColor="text1"/>
                          <w:sz w:val="24"/>
                          <w:szCs w:val="24"/>
                        </w:rPr>
                        <w:t xml:space="preserve">              </w:t>
                      </w:r>
                    </w:p>
                  </w:txbxContent>
                </v:textbox>
                <w10:wrap anchorx="page"/>
              </v:rect>
            </w:pict>
          </mc:Fallback>
        </mc:AlternateContent>
      </w:r>
      <w:r>
        <w:rPr>
          <w:b/>
          <w:bCs/>
          <w:noProof/>
          <w:sz w:val="28"/>
          <w:szCs w:val="28"/>
        </w:rPr>
        <w:t xml:space="preserve">                                                                                  </w:t>
      </w:r>
    </w:p>
    <w:p w14:paraId="348E5872" w14:textId="6E495F50" w:rsidR="00EF1D0E" w:rsidRDefault="005E7A17" w:rsidP="1FE8AC27">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2153856" behindDoc="0" locked="0" layoutInCell="1" allowOverlap="1" wp14:anchorId="402B39BF" wp14:editId="5E81C93A">
                <wp:simplePos x="0" y="0"/>
                <wp:positionH relativeFrom="rightMargin">
                  <wp:posOffset>413886</wp:posOffset>
                </wp:positionH>
                <wp:positionV relativeFrom="paragraph">
                  <wp:posOffset>290997</wp:posOffset>
                </wp:positionV>
                <wp:extent cx="452387" cy="250257"/>
                <wp:effectExtent l="0" t="0" r="24130" b="16510"/>
                <wp:wrapNone/>
                <wp:docPr id="1877037490" name="Rectangle 1877037490"/>
                <wp:cNvGraphicFramePr/>
                <a:graphic xmlns:a="http://schemas.openxmlformats.org/drawingml/2006/main">
                  <a:graphicData uri="http://schemas.microsoft.com/office/word/2010/wordprocessingShape">
                    <wps:wsp>
                      <wps:cNvSpPr/>
                      <wps:spPr>
                        <a:xfrm>
                          <a:off x="0" y="0"/>
                          <a:ext cx="452387" cy="250257"/>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2CC90CF" w14:textId="42B6260C" w:rsidR="005E7A17" w:rsidRDefault="005E7A17" w:rsidP="005E7A17">
                            <w:pPr>
                              <w:jc w:val="center"/>
                            </w:pPr>
                            <w:r>
                              <w:t>(12)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02B39BF" id="Rectangle 1877037490" o:spid="_x0000_s1059" style="position:absolute;margin-left:32.6pt;margin-top:22.9pt;width:35.6pt;height:19.7pt;z-index:252153856;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5jF8QpAIAANAFAAAOAAAAZHJzL2Uyb0RvYy54bWysVE1v2zAMvQ/YfxB0X+248dIGdYqgRYcB&#10;RRu0HXpWZCk2IIuapCTOfv0o+SNZV+xQzAdZFMkn8onk1XXbKLIT1tWgCzo5SykRmkNZ601Bf7zc&#10;fbmgxHmmS6ZAi4IehKPXi8+frvZmLjKoQJXCEgTRbr43Ba28N/MkcbwSDXNnYIRGpQTbMI+i3SSl&#10;ZXtEb1SSpenXZA+2NBa4cA5PbzslXUR8KQX3j1I64YkqKMbm42rjug5rsrhi841lpqp5Hwb7QBQN&#10;qzVeOkLdMs/I1tZ/QTU1t+BA+jMOTQJS1lzEHDCbSfomm+eKGRFzQXKcGWly/w+WP+xWltQlvt3F&#10;bJaez6aXSJNmDb7VE7LH9EYJcqJDwvbGzdHv2axsLznchuxbaZvwx7xIG0k+jCSL1hOOh9M8O7+Y&#10;UcJRleVpls/CIyRHZ2Od/yagIWFTUItRRGrZ7t75znQwCXc5UHV5VysVhVA34kZZsmP44r6d9OB/&#10;WCn9IUeMMXgmIf8u47jzByUCntJPQiKVmGMWA45FfAyGcS60n3SqipWiizFP8RuiHMKPhETAgCwx&#10;uxG7BxgsO5ABu6Ontw+uIvbA6Jz+K7DOefSIN4P2o3NTa7DvASjMqr+5sx9I6qgJLPl23cYyy/Ng&#10;Go7WUB6w9ix0TekMv6vxxe+Z8ytmsQuxEHGy+EdcpIJ9QaHfUVKB/fXeebDH5kAtJXvs6oK6n1tm&#10;BSXqu8a2uZxMp2EMRGGazzIU7KlmfarR2+YGsIwmOMMMj9tg79WwlRaaVxxAy3ArqpjmeHdBubeD&#10;cOO7aYMjjIvlMpph6xvm7/Wz4QE8EB0q+qV9Zdb0Ze+xXx5gmABs/qb6O9vgqWG59SDr2BpHXvsn&#10;wLERa6kfcWEuncrR6jiIF78BAAD//wMAUEsDBBQABgAIAAAAIQD9IYyF3AAAAAgBAAAPAAAAZHJz&#10;L2Rvd25yZXYueG1sTI9BS8NAEIXvgv9hGcGb3ViTEGI2pYgi9WYt6HGbnSah2dmwu03jv3d6ssfh&#10;Pb75XrWa7SAm9KF3pOBxkYBAapzpqVWw+3p7KECEqMnowREq+MUAq/r2ptKlcWf6xGkbW8EQCqVW&#10;0MU4llKGpkOrw8KNSJwdnLc68ulbabw+M9wOcpkkubS6J/7Q6RFfOmyO25NVkIfpZ1P4rN8N69Ru&#10;vH//iK/fSt3fzetnEBHn+F+Giz6rQ81Oe3ciE8TAjGzJTQVpxgsu+VOegtgrKDiQdSWvB9R/AAAA&#10;//8DAFBLAQItABQABgAIAAAAIQC2gziS/gAAAOEBAAATAAAAAAAAAAAAAAAAAAAAAABbQ29udGVu&#10;dF9UeXBlc10ueG1sUEsBAi0AFAAGAAgAAAAhADj9If/WAAAAlAEAAAsAAAAAAAAAAAAAAAAALwEA&#10;AF9yZWxzLy5yZWxzUEsBAi0AFAAGAAgAAAAhALmMXxCkAgAA0AUAAA4AAAAAAAAAAAAAAAAALgIA&#10;AGRycy9lMm9Eb2MueG1sUEsBAi0AFAAGAAgAAAAhAP0hjIXcAAAACAEAAA8AAAAAAAAAAAAAAAAA&#10;/gQAAGRycy9kb3ducmV2LnhtbFBLBQYAAAAABAAEAPMAAAAHBgAAAAA=&#10;" fillcolor="black [3213]" strokecolor="black [3213]" strokeweight="1pt">
                <v:textbox>
                  <w:txbxContent>
                    <w:p w14:paraId="42CC90CF" w14:textId="42B6260C" w:rsidR="005E7A17" w:rsidRDefault="005E7A17" w:rsidP="005E7A17">
                      <w:pPr>
                        <w:jc w:val="center"/>
                      </w:pPr>
                      <w:r>
                        <w:t>(12)</w:t>
                      </w:r>
                    </w:p>
                  </w:txbxContent>
                </v:textbox>
                <w10:wrap anchorx="margin"/>
              </v:rect>
            </w:pict>
          </mc:Fallback>
        </mc:AlternateContent>
      </w:r>
    </w:p>
    <w:p w14:paraId="65D8A090" w14:textId="0B4196F8" w:rsidR="00EF1D0E" w:rsidRDefault="00EF1D0E" w:rsidP="1FE8AC27">
      <w:pPr>
        <w:rPr>
          <w:rFonts w:ascii="Times New Roman" w:eastAsia="Times New Roman" w:hAnsi="Times New Roman" w:cs="Times New Roman"/>
          <w:b/>
          <w:bCs/>
          <w:sz w:val="28"/>
          <w:szCs w:val="28"/>
        </w:rPr>
      </w:pPr>
    </w:p>
    <w:p w14:paraId="00B0D37D" w14:textId="3C41AC56" w:rsidR="00B67EF7" w:rsidRDefault="00CC2921" w:rsidP="1FE8AC27">
      <w:pPr>
        <w:rPr>
          <w:b/>
          <w:bCs/>
          <w:noProof/>
          <w:sz w:val="28"/>
          <w:szCs w:val="28"/>
        </w:rPr>
      </w:pPr>
      <w:r>
        <w:rPr>
          <w:noProof/>
        </w:rPr>
        <w:lastRenderedPageBreak/>
        <mc:AlternateContent>
          <mc:Choice Requires="wps">
            <w:drawing>
              <wp:anchor distT="0" distB="0" distL="114300" distR="114300" simplePos="0" relativeHeight="252033024" behindDoc="1" locked="0" layoutInCell="1" allowOverlap="1" wp14:anchorId="1067D571" wp14:editId="07C9303E">
                <wp:simplePos x="0" y="0"/>
                <wp:positionH relativeFrom="page">
                  <wp:posOffset>0</wp:posOffset>
                </wp:positionH>
                <wp:positionV relativeFrom="paragraph">
                  <wp:posOffset>-1090246</wp:posOffset>
                </wp:positionV>
                <wp:extent cx="7748905" cy="10350988"/>
                <wp:effectExtent l="0" t="0" r="23495" b="12700"/>
                <wp:wrapNone/>
                <wp:docPr id="1877037467" name="Rectangle 1877037467"/>
                <wp:cNvGraphicFramePr/>
                <a:graphic xmlns:a="http://schemas.openxmlformats.org/drawingml/2006/main">
                  <a:graphicData uri="http://schemas.microsoft.com/office/word/2010/wordprocessingShape">
                    <wps:wsp>
                      <wps:cNvSpPr/>
                      <wps:spPr>
                        <a:xfrm>
                          <a:off x="0" y="0"/>
                          <a:ext cx="7748905" cy="10350988"/>
                        </a:xfrm>
                        <a:prstGeom prst="rect">
                          <a:avLst/>
                        </a:prstGeom>
                        <a:solidFill>
                          <a:schemeClr val="accent3">
                            <a:lumMod val="40000"/>
                            <a:lumOff val="60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21EEB9C" id="Rectangle 1877037467" o:spid="_x0000_s1026" style="position:absolute;margin-left:0;margin-top:-85.85pt;width:610.15pt;height:815.05pt;z-index:-25128345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W4ilbowIAAL8FAAAOAAAAZHJzL2Uyb0RvYy54bWysVN1P2zAQf5+0/8Hy+0hSWloqUlSBmCax&#10;gYCJZ+PYTSTb59lu0+6v39lJQ8TYHqb1Ib3vj5/v7uJyrxXZCecbMCUtTnJKhOFQNWZT0u9PN58W&#10;lPjATMUUGFHSg/D0cvXxw0Vrl2ICNahKOIJBjF+2tqR1CHaZZZ7XQjN/AlYYVEpwmgVk3SarHGsx&#10;ulbZJM/PshZcZR1w4T1KrzslXaX4Ugoe7qT0IhBVUqwtpK9L35f4zVYXbLlxzNYN78tg/1CFZo3B&#10;pEOoaxYY2brmt1C64Q48yHDCQWcgZcNF6gG7KfI33TzWzIrUC4Lj7QCT/39h+bfdvSNNhW+3mM/z&#10;0/n0bE6JYRrf6gHRY2ajBBnpELDW+iX6Pdp713Meydj9Xjod/7Evsk8gHwaQxT4QjsL5fLo4z2eU&#10;cNQV+eksP18s4jtkr/7W+fBZgCaRKKnDQhK6bHfrQ2d6NInpPKimummUSkwcHXGlHNkxfHTGuTDh&#10;NLmrrf4KVSef5vjrnh/FOCSd+OwoxmrSEMZIqbZRkiwi0PWcqHBQIqZW5kFIBBO7nKSEQ4RxLUWn&#10;qlklOvHsjzlTwBhZYnND7D7Ae30WPZC9fXQVaQsG5/xvhXXQDh4pM5gwOOvGgHsvgApD5s4eIRtB&#10;E8kXqA44ag66HfSW3zT4urfMh3vmcOlwPfGQhDv8SAVtSaGnKKnB/XxPHu1xF1BLSYtLXFL/Y8uc&#10;oER9Mbgl58V0Grc+MdPZfIKMG2texhqz1VeAI1PgybI8kdE+qCMpHehnvDfrmBVVzHDMXVIe3JG5&#10;Ct1xwYvFxXqdzHDTLQu35tHyGDyiGqf3af/MnO1HPOB6fIPjwrPlm0nvbKOngfU2gGzSGrzi2uON&#10;VyINa3/R4hka88nq9e6ufgEAAP//AwBQSwMEFAAGAAgAAAAhADV3+1ziAAAACwEAAA8AAABkcnMv&#10;ZG93bnJldi54bWxMj8FuwjAQRO+V+g/WVuoNnAQKUYiDqko9VEKiBYR6dOIljhqvU9tA+vc1p/Y2&#10;q1nNvCnXo+nZBZ3vLAlIpwkwpMaqjloBh/3rJAfmgyQle0so4Ac9rKv7u1IWyl7pAy+70LIYQr6Q&#10;AnQIQ8G5bzQa6ad2QIreyTojQzxdy5WT1xhuep4lyYIb2VFs0HLAF43N1+5sBLi3/ea4eT8sjnk/&#10;01vy9ef22wnx+DA+r4AFHMPfM9zwIzpUkam2Z1Ke9QLikCBgki7TJbCbn2XJDFgd1fwpnwOvSv5/&#10;Q/ULAAD//wMAUEsBAi0AFAAGAAgAAAAhALaDOJL+AAAA4QEAABMAAAAAAAAAAAAAAAAAAAAAAFtD&#10;b250ZW50X1R5cGVzXS54bWxQSwECLQAUAAYACAAAACEAOP0h/9YAAACUAQAACwAAAAAAAAAAAAAA&#10;AAAvAQAAX3JlbHMvLnJlbHNQSwECLQAUAAYACAAAACEA1uIpW6MCAAC/BQAADgAAAAAAAAAAAAAA&#10;AAAuAgAAZHJzL2Uyb0RvYy54bWxQSwECLQAUAAYACAAAACEANXf7XOIAAAALAQAADwAAAAAAAAAA&#10;AAAAAAD9BAAAZHJzL2Rvd25yZXYueG1sUEsFBgAAAAAEAAQA8wAAAAwGAAAAAA==&#10;" fillcolor="#dbdbdb [1302]" strokecolor="#1f3763 [1604]" strokeweight="1pt">
                <w10:wrap anchorx="page"/>
              </v:rect>
            </w:pict>
          </mc:Fallback>
        </mc:AlternateContent>
      </w:r>
      <w:r>
        <w:rPr>
          <w:noProof/>
        </w:rPr>
        <w:drawing>
          <wp:anchor distT="0" distB="0" distL="114300" distR="114300" simplePos="0" relativeHeight="251423744" behindDoc="0" locked="0" layoutInCell="1" allowOverlap="1" wp14:anchorId="6D58A464" wp14:editId="5EC57FC9">
            <wp:simplePos x="0" y="0"/>
            <wp:positionH relativeFrom="page">
              <wp:posOffset>4021014</wp:posOffset>
            </wp:positionH>
            <wp:positionV relativeFrom="paragraph">
              <wp:posOffset>-398585</wp:posOffset>
            </wp:positionV>
            <wp:extent cx="3556911" cy="1739900"/>
            <wp:effectExtent l="0" t="0" r="5715" b="0"/>
            <wp:wrapNone/>
            <wp:docPr id="544423123" name="Picture 5444231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a:extLst>
                        <a:ext uri="{28A0092B-C50C-407E-A947-70E740481C1C}">
                          <a14:useLocalDpi xmlns:a14="http://schemas.microsoft.com/office/drawing/2010/main" val="0"/>
                        </a:ext>
                      </a:extLst>
                    </a:blip>
                    <a:stretch>
                      <a:fillRect/>
                    </a:stretch>
                  </pic:blipFill>
                  <pic:spPr>
                    <a:xfrm>
                      <a:off x="0" y="0"/>
                      <a:ext cx="3574847" cy="1748674"/>
                    </a:xfrm>
                    <a:prstGeom prst="rect">
                      <a:avLst/>
                    </a:prstGeom>
                  </pic:spPr>
                </pic:pic>
              </a:graphicData>
            </a:graphic>
            <wp14:sizeRelH relativeFrom="page">
              <wp14:pctWidth>0</wp14:pctWidth>
            </wp14:sizeRelH>
            <wp14:sizeRelV relativeFrom="page">
              <wp14:pctHeight>0</wp14:pctHeight>
            </wp14:sizeRelV>
          </wp:anchor>
        </w:drawing>
      </w:r>
      <w:r w:rsidR="00716FD3">
        <w:rPr>
          <w:rFonts w:ascii="Times New Roman" w:eastAsia="Times New Roman" w:hAnsi="Times New Roman" w:cs="Times New Roman"/>
          <w:noProof/>
          <w:sz w:val="24"/>
          <w:szCs w:val="24"/>
        </w:rPr>
        <mc:AlternateContent>
          <mc:Choice Requires="wps">
            <w:drawing>
              <wp:anchor distT="0" distB="0" distL="114300" distR="114300" simplePos="0" relativeHeight="251814912" behindDoc="0" locked="0" layoutInCell="1" allowOverlap="1" wp14:anchorId="4511BD28" wp14:editId="350812E6">
                <wp:simplePos x="0" y="0"/>
                <wp:positionH relativeFrom="page">
                  <wp:posOffset>105508</wp:posOffset>
                </wp:positionH>
                <wp:positionV relativeFrom="paragraph">
                  <wp:posOffset>-937846</wp:posOffset>
                </wp:positionV>
                <wp:extent cx="3549747" cy="705299"/>
                <wp:effectExtent l="0" t="0" r="12700" b="19050"/>
                <wp:wrapNone/>
                <wp:docPr id="60" name="Rectangle 60"/>
                <wp:cNvGraphicFramePr/>
                <a:graphic xmlns:a="http://schemas.openxmlformats.org/drawingml/2006/main">
                  <a:graphicData uri="http://schemas.microsoft.com/office/word/2010/wordprocessingShape">
                    <wps:wsp>
                      <wps:cNvSpPr/>
                      <wps:spPr>
                        <a:xfrm>
                          <a:off x="0" y="0"/>
                          <a:ext cx="3549747" cy="705299"/>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BA66023" w14:textId="45E9DCE2" w:rsidR="000A4F0F" w:rsidRDefault="000A4F0F" w:rsidP="007912A6">
                            <w:pPr>
                              <w:rPr>
                                <w:rFonts w:ascii="Times New Roman" w:eastAsia="Times New Roman" w:hAnsi="Times New Roman" w:cs="Times New Roman"/>
                                <w:b/>
                                <w:bCs/>
                                <w:sz w:val="28"/>
                                <w:szCs w:val="28"/>
                              </w:rPr>
                            </w:pPr>
                            <w:r>
                              <w:rPr>
                                <w:rFonts w:ascii="Times New Roman" w:eastAsia="Times New Roman" w:hAnsi="Times New Roman" w:cs="Times New Roman"/>
                                <w:b/>
                                <w:bCs/>
                                <w:sz w:val="28"/>
                                <w:szCs w:val="28"/>
                              </w:rPr>
                              <w:t xml:space="preserve">                     </w:t>
                            </w:r>
                            <w:r w:rsidRPr="1FE8AC27">
                              <w:rPr>
                                <w:rFonts w:ascii="Times New Roman" w:eastAsia="Times New Roman" w:hAnsi="Times New Roman" w:cs="Times New Roman"/>
                                <w:b/>
                                <w:bCs/>
                                <w:sz w:val="28"/>
                                <w:szCs w:val="28"/>
                              </w:rPr>
                              <w:t>Innovation in a crisis</w:t>
                            </w:r>
                          </w:p>
                          <w:p w14:paraId="6212BCBC" w14:textId="77777777" w:rsidR="000A4F0F" w:rsidRDefault="000A4F0F" w:rsidP="007912A6">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511BD28" id="Rectangle 60" o:spid="_x0000_s1060" style="position:absolute;margin-left:8.3pt;margin-top:-73.85pt;width:279.5pt;height:55.55pt;z-index:251814912;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XDOnQIAAMEFAAAOAAAAZHJzL2Uyb0RvYy54bWysVE1v2zAMvQ/YfxB0X21nSdMEdYqgRYcB&#10;RRu0HXpWZCk2IIuapMTOfv0o+SNdV+xQLAdFFMlH8pnk5VVbK3IQ1lWgc5qdpZQIzaGo9C6nP55v&#10;v1xQ4jzTBVOgRU6PwtGr1edPl41ZigmUoAphCYJot2xMTkvvzTJJHC9FzdwZGKFRKcHWzKNod0lh&#10;WYPotUomaXqeNGALY4EL5/D1plPSVcSXUnD/IKUTnqicYm4+njae23Amq0u23Flmyor3abAPZFGz&#10;SmPQEeqGeUb2tvoLqq64BQfSn3GoE5Cy4iLWgNVk6ZtqnkpmRKwFyXFmpMn9P1h+f9hYUhU5PUd6&#10;NKvxGz0ia0zvlCD4hgQ1xi3R7slsbC85vIZqW2nr8I91kDaSehxJFa0nHB+/zqaL+XROCUfdPJ1N&#10;FosAmpy8jXX+m4CahEtOLYaPXLLDnfOd6WASgjlQVXFbKRWF0CjiWllyYPiJfZv14H9YKf0hR8wx&#10;eCaBgK7kePNHJQKe0o9CIndY5CQmHLv2lAzjXGifdaqSFaLLcZbib8hySD8SEgEDssTqRuweYLDs&#10;QAbsjp7ePriK2PSjc/qvxDrn0SNGBu1H57rSYN8DUFhVH7mzH0jqqAks+Xbbxr7KzoNpeNpCccRm&#10;s9BNoTP8tsIvfsec3zCLY4cdiKvEP+AhFTQ5hf5GSQn213vvwR6nAbWUNDjGOXU/98wKStR3jXOy&#10;yKbTMPdRmM7mExTsa832tUbv62vANspwaRker8Heq+EqLdQvuHHWISqqmOYYO6fc20G49t16wZ3F&#10;xXodzXDWDfN3+snwAB6IDh393L4wa/q29zgw9zCMPFu+6f7ONnhqWO89yCqOxonX/hPgnoi91O+0&#10;sIhey9HqtHlXvwEAAP//AwBQSwMEFAAGAAgAAAAhAL0XQVLeAAAACwEAAA8AAABkcnMvZG93bnJl&#10;di54bWxMj8tOwzAQRfdI/IM1SOxap9AkVRqnqhAIlR2lEizdeJpExOPIdtPw9wwrurwP3TlTbibb&#10;ixF96BwpWMwTEEi1Mx01Cg4fL7MViBA1Gd07QgU/GGBT3d6UujDuQu847mMjeIRCoRW0MQ6FlKFu&#10;0eowdwMSZyfnrY4sfSON1xcet718SJJMWt0RX2j1gE8t1t/7s1WQhfFrt/Jpd+i3S7vz/vUtPn8q&#10;dX83bdcgIk7xvwx/+IwOFTMd3ZlMED3rLOOmgtlimecguJHmKVtHth45k1Upr3+ofgEAAP//AwBQ&#10;SwECLQAUAAYACAAAACEAtoM4kv4AAADhAQAAEwAAAAAAAAAAAAAAAAAAAAAAW0NvbnRlbnRfVHlw&#10;ZXNdLnhtbFBLAQItABQABgAIAAAAIQA4/SH/1gAAAJQBAAALAAAAAAAAAAAAAAAAAC8BAABfcmVs&#10;cy8ucmVsc1BLAQItABQABgAIAAAAIQCdGXDOnQIAAMEFAAAOAAAAAAAAAAAAAAAAAC4CAABkcnMv&#10;ZTJvRG9jLnhtbFBLAQItABQABgAIAAAAIQC9F0FS3gAAAAsBAAAPAAAAAAAAAAAAAAAAAPcEAABk&#10;cnMvZG93bnJldi54bWxQSwUGAAAAAAQABADzAAAAAgYAAAAA&#10;" fillcolor="black [3213]" strokecolor="black [3213]" strokeweight="1pt">
                <v:textbox>
                  <w:txbxContent>
                    <w:p w14:paraId="2BA66023" w14:textId="45E9DCE2" w:rsidR="000A4F0F" w:rsidRDefault="000A4F0F" w:rsidP="007912A6">
                      <w:pPr>
                        <w:rPr>
                          <w:rFonts w:ascii="Times New Roman" w:eastAsia="Times New Roman" w:hAnsi="Times New Roman" w:cs="Times New Roman"/>
                          <w:b/>
                          <w:bCs/>
                          <w:sz w:val="28"/>
                          <w:szCs w:val="28"/>
                        </w:rPr>
                      </w:pPr>
                      <w:r>
                        <w:rPr>
                          <w:rFonts w:ascii="Times New Roman" w:eastAsia="Times New Roman" w:hAnsi="Times New Roman" w:cs="Times New Roman"/>
                          <w:b/>
                          <w:bCs/>
                          <w:sz w:val="28"/>
                          <w:szCs w:val="28"/>
                        </w:rPr>
                        <w:t xml:space="preserve">                     </w:t>
                      </w:r>
                      <w:r w:rsidRPr="1FE8AC27">
                        <w:rPr>
                          <w:rFonts w:ascii="Times New Roman" w:eastAsia="Times New Roman" w:hAnsi="Times New Roman" w:cs="Times New Roman"/>
                          <w:b/>
                          <w:bCs/>
                          <w:sz w:val="28"/>
                          <w:szCs w:val="28"/>
                        </w:rPr>
                        <w:t>Innovation in a crisis</w:t>
                      </w:r>
                    </w:p>
                    <w:p w14:paraId="6212BCBC" w14:textId="77777777" w:rsidR="000A4F0F" w:rsidRDefault="000A4F0F" w:rsidP="007912A6">
                      <w:pPr>
                        <w:jc w:val="center"/>
                      </w:pPr>
                    </w:p>
                  </w:txbxContent>
                </v:textbox>
                <w10:wrap anchorx="page"/>
              </v:rect>
            </w:pict>
          </mc:Fallback>
        </mc:AlternateContent>
      </w:r>
      <w:r w:rsidR="000A4F0F">
        <w:rPr>
          <w:rFonts w:ascii="Times New Roman" w:eastAsia="Times New Roman" w:hAnsi="Times New Roman" w:cs="Times New Roman"/>
          <w:noProof/>
          <w:sz w:val="24"/>
          <w:szCs w:val="24"/>
        </w:rPr>
        <mc:AlternateContent>
          <mc:Choice Requires="wps">
            <w:drawing>
              <wp:anchor distT="0" distB="0" distL="114300" distR="114300" simplePos="0" relativeHeight="251872256" behindDoc="0" locked="0" layoutInCell="1" allowOverlap="1" wp14:anchorId="3B0F1F0B" wp14:editId="00C3A1AC">
                <wp:simplePos x="0" y="0"/>
                <wp:positionH relativeFrom="margin">
                  <wp:posOffset>3032883</wp:posOffset>
                </wp:positionH>
                <wp:positionV relativeFrom="paragraph">
                  <wp:posOffset>-906889</wp:posOffset>
                </wp:positionV>
                <wp:extent cx="3535045" cy="416312"/>
                <wp:effectExtent l="0" t="0" r="27305" b="22225"/>
                <wp:wrapNone/>
                <wp:docPr id="62" name="Flowchart: Process 62"/>
                <wp:cNvGraphicFramePr/>
                <a:graphic xmlns:a="http://schemas.openxmlformats.org/drawingml/2006/main">
                  <a:graphicData uri="http://schemas.microsoft.com/office/word/2010/wordprocessingShape">
                    <wps:wsp>
                      <wps:cNvSpPr/>
                      <wps:spPr>
                        <a:xfrm>
                          <a:off x="0" y="0"/>
                          <a:ext cx="3535045" cy="416312"/>
                        </a:xfrm>
                        <a:prstGeom prst="flowChartProcess">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720B22C" w14:textId="5E0674B5" w:rsidR="000A4F0F" w:rsidRPr="00975024" w:rsidRDefault="000A4F0F" w:rsidP="00975024">
                            <w:pPr>
                              <w:jc w:val="center"/>
                              <w:rPr>
                                <w:b/>
                                <w:bCs/>
                                <w:sz w:val="28"/>
                                <w:szCs w:val="28"/>
                              </w:rPr>
                            </w:pPr>
                            <w:r w:rsidRPr="00975024">
                              <w:rPr>
                                <w:b/>
                                <w:bCs/>
                                <w:sz w:val="28"/>
                                <w:szCs w:val="28"/>
                              </w:rPr>
                              <w:t>Cyber attacks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B0F1F0B" id="Flowchart: Process 62" o:spid="_x0000_s1061" type="#_x0000_t109" style="position:absolute;margin-left:238.8pt;margin-top:-71.4pt;width:278.35pt;height:32.8pt;z-index:25187225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p6JUqqAIAANYFAAAOAAAAZHJzL2Uyb0RvYy54bWysVE1v2zAMvQ/YfxB0X22nSdcZdYogRYYB&#10;RRusHXpWZKk2IIuapMTOfv0o+SNdV+xQLAdFFMlH8pnk1XXXKHIQ1tWgC5qdpZQIzaGs9XNBfzxu&#10;Pl1S4jzTJVOgRUGPwtHr5ccPV63JxQwqUKWwBEG0y1tT0Mp7kyeJ45VomDsDIzQqJdiGeRTtc1Ja&#10;1iJ6o5JZml4kLdjSWODCOXy96ZV0GfGlFNzfS+mEJ6qgmJuPp43nLpzJ8orlz5aZquZDGuwdWTSs&#10;1hh0grphnpG9rf+CampuwYH0ZxyaBKSsuYg1YDVZ+qqah4oZEWtBcpyZaHL/D5bfHbaW1GVBL2aU&#10;aNbgN9ooaHnFrM/JtmeWoBKZao3L0eHBbO0gObyGsjtpm/CPBZEusnuc2BWdJxwfzxfni3S+oISj&#10;bp5dnGcRNDl5G+v8VwENCZeCSsxjHfIYsogEs8Ot8xgd3UbzENiBqstNrVQUQveItbLkwPC7+y4L&#10;2aPHH1ZKv8sRYYJnEsjoy483f1Qi4Cn9XUgkFAuexYRjK5+SYZwL7bNeVbFS9DkuUvyNWY7px5wj&#10;YECWWN2EPQCMlj3IiN0XO9gHVxEnYXJO/5VY7zx5xMig/eTc1BrsWwAKqxoi9/YjST01gSXf7brY&#10;bLPLYBqedlAesQMt9KPpDN/U+PVvmfNbZnEWcWpxv/h7PEJDFBSGGyUV2F9vvQd7HBHUUtLibBfU&#10;/dwzKyhR3zQOz5dsPg/LIArzxecZCvalZvdSo/fNGrCNMtxkhsdrsPdqvEoLzROuoVWIiiqmOcYu&#10;KPd2FNa+3zm4yLhYraIZLgDD/K1+MDyAB6JDRz92T8yaYQQ8Ds8djHuA5a+6v7cNnhpWew+yjqNx&#10;4nX4BLg8Yi8Niy5sp5dytDqt4+VvAAAA//8DAFBLAwQUAAYACAAAACEAwHjgMeIAAAANAQAADwAA&#10;AGRycy9kb3ducmV2LnhtbEyPQU7DMBBF90jcwRokNqi1m0ZJCXEqVKmIHaX0AG48xIF4HMVOE26P&#10;u4LlzDz9eb/czrZjFxx860jCaimAIdVOt9RIOH3sFxtgPijSqnOEEn7Qw7a6vSlVod1E73g5hobF&#10;EPKFkmBC6AvOfW3QKr90PVK8fbrBqhDHoeF6UFMMtx1PhMi4VS3FD0b1uDNYfx9HK0EcHvaPejOO&#10;/tW8Zaev6dDuXhop7+/m5ydgAefwB8NVP6pDFZ3ObiTtWSchzfMsohIWqzSJJa6IWKdrYOe4y/ME&#10;eFXy/y2qXwAAAP//AwBQSwECLQAUAAYACAAAACEAtoM4kv4AAADhAQAAEwAAAAAAAAAAAAAAAAAA&#10;AAAAW0NvbnRlbnRfVHlwZXNdLnhtbFBLAQItABQABgAIAAAAIQA4/SH/1gAAAJQBAAALAAAAAAAA&#10;AAAAAAAAAC8BAABfcmVscy8ucmVsc1BLAQItABQABgAIAAAAIQDp6JUqqAIAANYFAAAOAAAAAAAA&#10;AAAAAAAAAC4CAABkcnMvZTJvRG9jLnhtbFBLAQItABQABgAIAAAAIQDAeOAx4gAAAA0BAAAPAAAA&#10;AAAAAAAAAAAAAAIFAABkcnMvZG93bnJldi54bWxQSwUGAAAAAAQABADzAAAAEQYAAAAA&#10;" fillcolor="black [3213]" strokecolor="black [3213]" strokeweight="1pt">
                <v:textbox>
                  <w:txbxContent>
                    <w:p w14:paraId="3720B22C" w14:textId="5E0674B5" w:rsidR="000A4F0F" w:rsidRPr="00975024" w:rsidRDefault="000A4F0F" w:rsidP="00975024">
                      <w:pPr>
                        <w:jc w:val="center"/>
                        <w:rPr>
                          <w:b/>
                          <w:bCs/>
                          <w:sz w:val="28"/>
                          <w:szCs w:val="28"/>
                        </w:rPr>
                      </w:pPr>
                      <w:r w:rsidRPr="00975024">
                        <w:rPr>
                          <w:b/>
                          <w:bCs/>
                          <w:sz w:val="28"/>
                          <w:szCs w:val="28"/>
                        </w:rPr>
                        <w:t>Cyber attacks</w:t>
                      </w:r>
                    </w:p>
                  </w:txbxContent>
                </v:textbox>
                <w10:wrap anchorx="margin"/>
              </v:shape>
            </w:pict>
          </mc:Fallback>
        </mc:AlternateContent>
      </w:r>
      <w:r w:rsidR="007912A6">
        <w:rPr>
          <w:noProof/>
        </w:rPr>
        <w:drawing>
          <wp:anchor distT="0" distB="0" distL="114300" distR="114300" simplePos="0" relativeHeight="251356160" behindDoc="0" locked="0" layoutInCell="1" allowOverlap="1" wp14:anchorId="71AE1AEE" wp14:editId="5EA7E15D">
            <wp:simplePos x="0" y="0"/>
            <wp:positionH relativeFrom="column">
              <wp:posOffset>-515493</wp:posOffset>
            </wp:positionH>
            <wp:positionV relativeFrom="paragraph">
              <wp:posOffset>0</wp:posOffset>
            </wp:positionV>
            <wp:extent cx="3029872" cy="1906366"/>
            <wp:effectExtent l="0" t="0" r="0" b="0"/>
            <wp:wrapSquare wrapText="bothSides"/>
            <wp:docPr id="51390362" name="Picture 513903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5">
                      <a:extLst>
                        <a:ext uri="{28A0092B-C50C-407E-A947-70E740481C1C}">
                          <a14:useLocalDpi xmlns:a14="http://schemas.microsoft.com/office/drawing/2010/main" val="0"/>
                        </a:ext>
                      </a:extLst>
                    </a:blip>
                    <a:stretch>
                      <a:fillRect/>
                    </a:stretch>
                  </pic:blipFill>
                  <pic:spPr>
                    <a:xfrm>
                      <a:off x="0" y="0"/>
                      <a:ext cx="3029872" cy="1906366"/>
                    </a:xfrm>
                    <a:prstGeom prst="rect">
                      <a:avLst/>
                    </a:prstGeom>
                  </pic:spPr>
                </pic:pic>
              </a:graphicData>
            </a:graphic>
            <wp14:sizeRelH relativeFrom="page">
              <wp14:pctWidth>0</wp14:pctWidth>
            </wp14:sizeRelH>
            <wp14:sizeRelV relativeFrom="page">
              <wp14:pctHeight>0</wp14:pctHeight>
            </wp14:sizeRelV>
          </wp:anchor>
        </w:drawing>
      </w:r>
    </w:p>
    <w:p w14:paraId="726166DB" w14:textId="26813786" w:rsidR="582F808F" w:rsidRPr="00E54A4A" w:rsidRDefault="00E54A4A" w:rsidP="1FE8AC27">
      <w:pPr>
        <w:rPr>
          <w:b/>
          <w:bCs/>
          <w:noProof/>
          <w:sz w:val="28"/>
          <w:szCs w:val="28"/>
        </w:rPr>
      </w:pPr>
      <w:r>
        <w:rPr>
          <w:b/>
          <w:bCs/>
          <w:noProof/>
          <w:sz w:val="28"/>
          <w:szCs w:val="28"/>
        </w:rPr>
        <w:t xml:space="preserve">                                                                             </w:t>
      </w:r>
    </w:p>
    <w:p w14:paraId="768DC9BF" w14:textId="49719329" w:rsidR="0EE60F39" w:rsidRDefault="007912A6" w:rsidP="1FE8AC27">
      <w:pPr>
        <w:rPr>
          <w:rFonts w:ascii="Times New Roman" w:eastAsia="Times New Roman" w:hAnsi="Times New Roman" w:cs="Times New Roman"/>
          <w:sz w:val="24"/>
          <w:szCs w:val="24"/>
        </w:rPr>
      </w:pPr>
      <w:r>
        <w:rPr>
          <w:b/>
          <w:bCs/>
          <w:noProof/>
          <w:sz w:val="28"/>
          <w:szCs w:val="28"/>
        </w:rPr>
        <w:t xml:space="preserve">                                                                          </w:t>
      </w:r>
    </w:p>
    <w:p w14:paraId="18369372" w14:textId="3FA3DB48" w:rsidR="007E52CE" w:rsidRDefault="007E52CE" w:rsidP="1FE8AC27">
      <w:pPr>
        <w:rPr>
          <w:rFonts w:ascii="Times New Roman" w:eastAsia="Times New Roman" w:hAnsi="Times New Roman" w:cs="Times New Roman"/>
          <w:b/>
          <w:bCs/>
          <w:sz w:val="28"/>
          <w:szCs w:val="28"/>
        </w:rPr>
      </w:pPr>
    </w:p>
    <w:p w14:paraId="43C3BF13" w14:textId="6895C25D" w:rsidR="00B67EF7" w:rsidRDefault="00B67EF7" w:rsidP="1FE8AC27">
      <w:pPr>
        <w:rPr>
          <w:rFonts w:ascii="Times New Roman" w:eastAsia="Times New Roman" w:hAnsi="Times New Roman" w:cs="Times New Roman"/>
          <w:sz w:val="24"/>
          <w:szCs w:val="24"/>
        </w:rPr>
      </w:pPr>
    </w:p>
    <w:p w14:paraId="7ED31205" w14:textId="518847B9" w:rsidR="00B67EF7" w:rsidRDefault="005E7A17" w:rsidP="1FE8AC27">
      <w:pPr>
        <w:rPr>
          <w:rFonts w:ascii="Times New Roman" w:eastAsia="Times New Roman" w:hAnsi="Times New Roman" w:cs="Times New Roman"/>
          <w:sz w:val="24"/>
          <w:szCs w:val="24"/>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2160000" behindDoc="0" locked="0" layoutInCell="1" allowOverlap="1" wp14:anchorId="426F197E" wp14:editId="0C4CCA74">
                <wp:simplePos x="0" y="0"/>
                <wp:positionH relativeFrom="column">
                  <wp:posOffset>6284896</wp:posOffset>
                </wp:positionH>
                <wp:positionV relativeFrom="paragraph">
                  <wp:posOffset>165702</wp:posOffset>
                </wp:positionV>
                <wp:extent cx="471638" cy="278932"/>
                <wp:effectExtent l="0" t="0" r="24130" b="26035"/>
                <wp:wrapNone/>
                <wp:docPr id="1877037492" name="Rectangle 1877037492"/>
                <wp:cNvGraphicFramePr/>
                <a:graphic xmlns:a="http://schemas.openxmlformats.org/drawingml/2006/main">
                  <a:graphicData uri="http://schemas.microsoft.com/office/word/2010/wordprocessingShape">
                    <wps:wsp>
                      <wps:cNvSpPr/>
                      <wps:spPr>
                        <a:xfrm>
                          <a:off x="0" y="0"/>
                          <a:ext cx="471638" cy="278932"/>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C3C09B5" w14:textId="644A779F" w:rsidR="005E7A17" w:rsidRDefault="005E7A17" w:rsidP="005E7A17">
                            <w:pPr>
                              <w:jc w:val="center"/>
                            </w:pPr>
                            <w:r>
                              <w:t>(15)</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26F197E" id="Rectangle 1877037492" o:spid="_x0000_s1062" style="position:absolute;margin-left:494.85pt;margin-top:13.05pt;width:37.15pt;height:21.95pt;z-index:2521600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QjfppQIAANAFAAAOAAAAZHJzL2Uyb0RvYy54bWysVEtv2zAMvg/YfxB0X/1o2rRBnSJo0WFA&#10;0RVth54VWYoNyKImKbGzXz9KfiTrih2K+SCLIvmJ/ETy6rprFNkJ62rQBc1OUkqE5lDWelPQHy93&#10;Xy4ocZ7pkinQoqB74ej18vOnq9YsRA4VqFJYgiDaLVpT0Mp7s0gSxyvRMHcCRmhUSrAN8yjaTVJa&#10;1iJ6o5I8Tc+TFmxpLHDhHJ7e9kq6jPhSCu6/S+mEJ6qgGJuPq43rOqzJ8ootNpaZquZDGOwDUTSs&#10;1njpBHXLPCNbW/8F1dTcggPpTzg0CUhZcxFzwGyy9E02zxUzIuaC5Dgz0eT+Hyx/2D1aUpf4dhfz&#10;eXo6n13mlGjW4Fs9IXtMb5QgRzokrDVugX7P5tEOksNtyL6Ttgl/zIt0keT9RLLoPOF4OJtn56dY&#10;FRxV+fzi8jQPj5AcnI11/quAhoRNQS1GEallu3vne9PRJNzlQNXlXa1UFELdiBtlyY7hi/suG8D/&#10;sFL6Q44YY/BMQv59xnHn90oEPKWfhEQqMcc8BhyL+BAM41xon/WqipWij/EsxW+Mcgw/EhIBA7LE&#10;7CbsAWC07EFG7J6ewT64itgDk3P6r8B658kj3gzaT85NrcG+B6Awq+Hm3n4kqacmsOS7dRfL7Gwe&#10;TMPRGso91p6Fvimd4Xc1vvg9c/6RWexC7FecLP47LlJBW1AYdpRUYH+9dx7ssTlQS0mLXV1Q93PL&#10;rKBEfdPYNpfZbBbGQBRmZ/McBXusWR9r9La5ASyjDGeY4XEb7L0at9JC84oDaBVuRRXTHO8uKPd2&#10;FG58P21whHGxWkUzbH3D/L1+NjyAB6JDRb90r8yaoew99ssDjBOALd5Uf28bPDWsth5kHVvjwOvw&#10;BDg2Yi0NIy7MpWM5Wh0G8fI3AAAA//8DAFBLAwQUAAYACAAAACEAgLHdX98AAAAKAQAADwAAAGRy&#10;cy9kb3ducmV2LnhtbEyPwU7DMBBE70j8g7VI3KjdqqRpyKaqEAiVG6USHN1kSSLsdWS7afh73BMc&#10;V/s086bcTNaIkXzoHSPMZwoEce2anluEw/vzXQ4iRM2NNo4J4YcCbKrrq1IXjTvzG4372IoUwqHQ&#10;CF2MQyFlqDuyOszcQJx+X85bHdPpW9l4fU7h1siFUpm0uufU0OmBHjuqv/cni5CF8XOX+/v+YLZL&#10;u/P+5TU+fSDe3kzbBxCRpvgHw0U/qUOVnI7uxE0QBmGdr1cJRVhkcxAXQGXLtO6IsFIKZFXK/xOq&#10;XwAAAP//AwBQSwECLQAUAAYACAAAACEAtoM4kv4AAADhAQAAEwAAAAAAAAAAAAAAAAAAAAAAW0Nv&#10;bnRlbnRfVHlwZXNdLnhtbFBLAQItABQABgAIAAAAIQA4/SH/1gAAAJQBAAALAAAAAAAAAAAAAAAA&#10;AC8BAABfcmVscy8ucmVsc1BLAQItABQABgAIAAAAIQCNQjfppQIAANAFAAAOAAAAAAAAAAAAAAAA&#10;AC4CAABkcnMvZTJvRG9jLnhtbFBLAQItABQABgAIAAAAIQCAsd1f3wAAAAoBAAAPAAAAAAAAAAAA&#10;AAAAAP8EAABkcnMvZG93bnJldi54bWxQSwUGAAAAAAQABADzAAAACwYAAAAA&#10;" fillcolor="black [3213]" strokecolor="black [3213]" strokeweight="1pt">
                <v:textbox>
                  <w:txbxContent>
                    <w:p w14:paraId="3C3C09B5" w14:textId="644A779F" w:rsidR="005E7A17" w:rsidRDefault="005E7A17" w:rsidP="005E7A17">
                      <w:pPr>
                        <w:jc w:val="center"/>
                      </w:pPr>
                      <w:r>
                        <w:t>(15)</w:t>
                      </w:r>
                    </w:p>
                  </w:txbxContent>
                </v:textbox>
              </v:rect>
            </w:pict>
          </mc:Fallback>
        </mc:AlternateContent>
      </w:r>
    </w:p>
    <w:p w14:paraId="4EF43A8C" w14:textId="70DC6129" w:rsidR="00B67EF7" w:rsidRDefault="005E7A17" w:rsidP="1FE8AC27">
      <w:pPr>
        <w:rPr>
          <w:rFonts w:ascii="Times New Roman" w:eastAsia="Times New Roman" w:hAnsi="Times New Roman" w:cs="Times New Roman"/>
          <w:sz w:val="24"/>
          <w:szCs w:val="24"/>
        </w:rPr>
      </w:pPr>
      <w:r>
        <w:rPr>
          <w:noProof/>
        </w:rPr>
        <mc:AlternateContent>
          <mc:Choice Requires="wps">
            <w:drawing>
              <wp:anchor distT="0" distB="0" distL="114300" distR="114300" simplePos="0" relativeHeight="252156928" behindDoc="0" locked="0" layoutInCell="1" allowOverlap="1" wp14:anchorId="75576D22" wp14:editId="32EE58A4">
                <wp:simplePos x="0" y="0"/>
                <wp:positionH relativeFrom="column">
                  <wp:posOffset>2281121</wp:posOffset>
                </wp:positionH>
                <wp:positionV relativeFrom="paragraph">
                  <wp:posOffset>10327</wp:posOffset>
                </wp:positionV>
                <wp:extent cx="500514" cy="288457"/>
                <wp:effectExtent l="0" t="0" r="13970" b="16510"/>
                <wp:wrapNone/>
                <wp:docPr id="1877037491" name="Rectangle 1877037491"/>
                <wp:cNvGraphicFramePr/>
                <a:graphic xmlns:a="http://schemas.openxmlformats.org/drawingml/2006/main">
                  <a:graphicData uri="http://schemas.microsoft.com/office/word/2010/wordprocessingShape">
                    <wps:wsp>
                      <wps:cNvSpPr/>
                      <wps:spPr>
                        <a:xfrm>
                          <a:off x="0" y="0"/>
                          <a:ext cx="500514" cy="288457"/>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4020EC4" w14:textId="2CBCF16E" w:rsidR="005E7A17" w:rsidRDefault="005E7A17" w:rsidP="005E7A17">
                            <w:pPr>
                              <w:jc w:val="center"/>
                            </w:pPr>
                            <w:r>
                              <w:t>(14)</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5576D22" id="Rectangle 1877037491" o:spid="_x0000_s1063" style="position:absolute;margin-left:179.6pt;margin-top:.8pt;width:39.4pt;height:22.7pt;z-index:252156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wdSRsogIAANAFAAAOAAAAZHJzL2Uyb0RvYy54bWysVE1v2zAMvQ/YfxB0X21nSZMGdYqgRYcB&#10;RRv0Az0rshQbkEVNUmJnv36U7DhpV+xQ7GKLIvlIPpG8vGprRXbCugp0TrOzlBKhORSV3uT05fn2&#10;24wS55kumAItcroXjl4tvn65bMxcjKAEVQhLEES7eWNyWnpv5knieClq5s7ACI1KCbZmHkW7SQrL&#10;GkSvVTJK0/OkAVsYC1w4h7c3nZIuIr6UgvsHKZ3wROUUc/Pxa+N3Hb7J4pLNN5aZsuJ9GuwTWdSs&#10;0hh0gLphnpGtrf6CqituwYH0ZxzqBKSsuIg1YDVZ+q6ap5IZEWtBcpwZaHL/D5bf71aWVAW+3Ww6&#10;Tb9PxxcZJZrV+FaPyB7TGyXIiQ4Ja4ybo9+TWdlecngM1bfS1uGPdZE2krwfSBatJxwvJ2k6ycaU&#10;cFSNZrPxZBoeITk6G+v8DwE1CYecWswiUst2d853pgeTEMuBqorbSqkohL4R18qSHcMX923Wg7+x&#10;UvpTjphj8ExC/V3F8eT3SgQ8pR+FRCqxxlFMODbxMRnGudA+61QlK0SXI/KRxj5E+MEjEhIBA7LE&#10;6gbsHuBtoQfsjp7ePriKOAODc/qvxDrnwSNGBu0H57rSYD8CUFhVH7mzP5DUURNY8u26jW02OQ+m&#10;4WoNxR57z0I3lM7w2wpf/I45v2IWpxDnFTeLf8CPVNDkFPoTJSXY3x/dB3scDtRS0uBU59T92jIr&#10;KFE/NY7NRTYehzUQBWy9EQr2VLM+1ehtfQ3YRjgRmF08BnuvDkdpoX7FBbQMUVHFNMfYOeXeHoRr&#10;320bXGFcLJfRDEffMH+nnwwP4IHo0NHP7Suzpm97j/NyD4cNwObvur+zDZ4allsPsoqjceS1fwJc&#10;G7GX+hUX9tKpHK2Oi3jxBwAA//8DAFBLAwQUAAYACAAAACEA9BrCmd0AAAAIAQAADwAAAGRycy9k&#10;b3ducmV2LnhtbEyPzU7DMBCE70i8g7VI3KhDf0IIcaoKgVB7o1SCoxsvSYS9jmw3DW/PcoLbjr7R&#10;7Ey1npwVI4bYe1JwO8tAIDXe9NQqOLw93xQgYtJktPWECr4xwrq+vKh0afyZXnHcp1ZwCMVSK+hS&#10;GkopY9Oh03HmByRmnz44nViGVpqgzxzurJxnWS6d7ok/dHrAxw6br/3JKcjj+LEtwqo/2M3SbUN4&#10;2aWnd6Wur6bNA4iEU/ozw299rg41dzr6E5korILF6n7OVgY5CObLRcHbjnzcZSDrSv4fUP8AAAD/&#10;/wMAUEsBAi0AFAAGAAgAAAAhALaDOJL+AAAA4QEAABMAAAAAAAAAAAAAAAAAAAAAAFtDb250ZW50&#10;X1R5cGVzXS54bWxQSwECLQAUAAYACAAAACEAOP0h/9YAAACUAQAACwAAAAAAAAAAAAAAAAAvAQAA&#10;X3JlbHMvLnJlbHNQSwECLQAUAAYACAAAACEAcHUkbKICAADQBQAADgAAAAAAAAAAAAAAAAAuAgAA&#10;ZHJzL2Uyb0RvYy54bWxQSwECLQAUAAYACAAAACEA9BrCmd0AAAAIAQAADwAAAAAAAAAAAAAAAAD8&#10;BAAAZHJzL2Rvd25yZXYueG1sUEsFBgAAAAAEAAQA8wAAAAYGAAAAAA==&#10;" fillcolor="black [3213]" strokecolor="black [3213]" strokeweight="1pt">
                <v:textbox>
                  <w:txbxContent>
                    <w:p w14:paraId="34020EC4" w14:textId="2CBCF16E" w:rsidR="005E7A17" w:rsidRDefault="005E7A17" w:rsidP="005E7A17">
                      <w:pPr>
                        <w:jc w:val="center"/>
                      </w:pPr>
                      <w:r>
                        <w:t>(14)</w:t>
                      </w:r>
                    </w:p>
                  </w:txbxContent>
                </v:textbox>
              </v:rect>
            </w:pict>
          </mc:Fallback>
        </mc:AlternateContent>
      </w:r>
    </w:p>
    <w:p w14:paraId="0E522BA5" w14:textId="5DF9ADC3" w:rsidR="00B67EF7" w:rsidRDefault="005E7A17" w:rsidP="1FE8AC27">
      <w:pPr>
        <w:rPr>
          <w:rFonts w:ascii="Times New Roman" w:eastAsia="Times New Roman" w:hAnsi="Times New Roman" w:cs="Times New Roman"/>
          <w:sz w:val="24"/>
          <w:szCs w:val="24"/>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890688" behindDoc="0" locked="0" layoutInCell="1" allowOverlap="1" wp14:anchorId="21933059" wp14:editId="040551D3">
                <wp:simplePos x="0" y="0"/>
                <wp:positionH relativeFrom="column">
                  <wp:posOffset>3118585</wp:posOffset>
                </wp:positionH>
                <wp:positionV relativeFrom="paragraph">
                  <wp:posOffset>152701</wp:posOffset>
                </wp:positionV>
                <wp:extent cx="3474720" cy="4283242"/>
                <wp:effectExtent l="0" t="0" r="11430" b="22225"/>
                <wp:wrapNone/>
                <wp:docPr id="63" name="Flowchart: Process 63"/>
                <wp:cNvGraphicFramePr/>
                <a:graphic xmlns:a="http://schemas.openxmlformats.org/drawingml/2006/main">
                  <a:graphicData uri="http://schemas.microsoft.com/office/word/2010/wordprocessingShape">
                    <wps:wsp>
                      <wps:cNvSpPr/>
                      <wps:spPr>
                        <a:xfrm>
                          <a:off x="0" y="0"/>
                          <a:ext cx="3474720" cy="4283242"/>
                        </a:xfrm>
                        <a:prstGeom prst="flowChartProcess">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48F5354" w14:textId="3A36775E"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One critical challenge that businesses ought to contemplate amid the outbreak is individuals taking power of inaccessible operating and trade modification. Cybersecurity dangers have expanded drastically amid the outbreak, with numerous businesses lowering their watch whereas attempting to adjust their frameworks to the developing pressures. (Ozrimoz /Shutterstock, 2020).</w:t>
                            </w:r>
                          </w:p>
                          <w:p w14:paraId="497C9449" w14:textId="77777777"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The Global Wellbeing Association, the business at the forefront of the COVID flare-up are pushing the data COVID globally, have seen a duplex increment in access on their programmers.  </w:t>
                            </w:r>
                          </w:p>
                          <w:p w14:paraId="4B518C09" w14:textId="77777777"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In an endeavor to undertake and restrict the stream of hacks and malware, over 400 computer security specialists have united strengths to anticipate attacks on healing centers and basic administrations. Labelled the COVID-19 CTI Alliance, the gather ranges 40 nations also incorporate top experts from businesses that include Amazon and Microsoft. </w:t>
                            </w:r>
                          </w:p>
                          <w:p w14:paraId="1276151B" w14:textId="5EDA3082"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Establishing associate Marc Rogers commented the center would be aimed on guarding health protection associations also communication systems, the duel have become a major target for hacks and malware.</w:t>
                            </w:r>
                            <w:r w:rsidR="005E7A17">
                              <w:rPr>
                                <w:rFonts w:ascii="Times New Roman" w:eastAsia="Times New Roman" w:hAnsi="Times New Roman" w:cs="Times New Roman"/>
                                <w:color w:val="000000" w:themeColor="text1"/>
                                <w:sz w:val="24"/>
                                <w:szCs w:val="24"/>
                              </w:rPr>
                              <w:t xml:space="preserve"> (17)</w:t>
                            </w:r>
                            <w:r w:rsidRPr="00B67EF7">
                              <w:rPr>
                                <w:rFonts w:ascii="Times New Roman" w:eastAsia="Times New Roman" w:hAnsi="Times New Roman" w:cs="Times New Roman"/>
                                <w:color w:val="000000" w:themeColor="text1"/>
                                <w:sz w:val="24"/>
                                <w:szCs w:val="24"/>
                              </w:rPr>
                              <w:t xml:space="preserve"> </w:t>
                            </w:r>
                          </w:p>
                          <w:p w14:paraId="2CAE49F3" w14:textId="77777777" w:rsidR="000A4F0F" w:rsidRDefault="000A4F0F" w:rsidP="00975024">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933059" id="Flowchart: Process 63" o:spid="_x0000_s1064" type="#_x0000_t109" style="position:absolute;margin-left:245.55pt;margin-top:12pt;width:273.6pt;height:337.25pt;z-index:2518906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e7JipQIAANYFAAAOAAAAZHJzL2Uyb0RvYy54bWysVFFv2yAQfp+0/4B4X524btdZdaooVaZJ&#10;VRutnfpMMMRIGBiQ2Nmv3wG203XVHqr5AQN3993dx91d3/StRAdmndCqwvOzGUZMUV0Ltavwj6f1&#10;pyuMnCeqJlIrVuEjc/hm8fHDdWdKlutGy5pZBCDKlZ2pcOO9KbPM0Ya1xJ1pwxQIubYt8XC0u6y2&#10;pAP0Vmb5bHaZddrWxmrKnIPb2yTEi4jPOaP+gXPHPJIVhth8XG1ct2HNFtek3FliGkGHMMg7omiJ&#10;UOB0grolnqC9FX9BtYJa7TT3Z1S3meZcUBZzgGzms1fZPDbEsJgLkOPMRJP7f7D0/rCxSNQVvjzH&#10;SJEW3mgtdUcbYn2JNolZBEJgqjOuBINHs7HDycE2pN1z24Y/JIT6yO5xYpf1HlG4PC8+F59zeAQK&#10;siK/Os+LPKBmJ3Njnf/KdIvCpsIcAlmFQIYwIsPkcOd8MhvVg2enpajXQsp4COXDVtKiA4GH3+7m&#10;g6M/tKR6lyHEGyyzwEbKP+78UbKAJ9V3xoFRyDiPAcdaPgVDKGXKz5OoITVLMV7M4BujHMOP5ETA&#10;gMwhuwl7ABg1E8iInegZ9IMpi60wGc/+FVgyniyiZ638ZNwKpe1bABKyGjwn/ZGkRE1gyffbPlVb&#10;0Aw3W10foQKtTq3pDF0LePw74vyGWOhFKBiYL/4BllAPFdbDDqNG219v3Qd9aBGQYtRBb1fY/dwT&#10;yzCS3xQ0z5d5UYRhEA/FRSxK+1KyfSlR+3aloYrmMMkMjVswtl6OW251+wxjaBm8gogoCr4rTL0d&#10;DyufZg4MMsqWy6gGA8AQf6ceDQ3ggedQ0E/9M7Fm6AAPzXOvxzlAylfFn3SDpdLLvddcxM448Tq8&#10;AAyPWErDoAvT6eU5ap3G8eI3AAAA//8DAFBLAwQUAAYACAAAACEApMW7ZuAAAAALAQAADwAAAGRy&#10;cy9kb3ducmV2LnhtbEyPwU7DMBBE70j8g7VI3KiTplRpGqdCiErcShLo2Y2XJCK2g+2m4e/ZnuC4&#10;2qeZN/lu1gOb0PneGgHxIgKGprGqN62A93r/kALzQRolB2tQwA962BW3N7nMlL2YEqcqtIxCjM+k&#10;gC6EMePcNx1q6Rd2REO/T+u0DHS6lisnLxSuB76MojXXsjfU0MkRnztsvqqzpt5DGb++JN+lq4/1&#10;ZPnbvvKHDyHu7+anLbCAc/iD4apP6lCQ08mejfJsELDaxDGhApYr2nQFoiRNgJ0ErDfpI/Ai5/83&#10;FL8AAAD//wMAUEsBAi0AFAAGAAgAAAAhALaDOJL+AAAA4QEAABMAAAAAAAAAAAAAAAAAAAAAAFtD&#10;b250ZW50X1R5cGVzXS54bWxQSwECLQAUAAYACAAAACEAOP0h/9YAAACUAQAACwAAAAAAAAAAAAAA&#10;AAAvAQAAX3JlbHMvLnJlbHNQSwECLQAUAAYACAAAACEARnuyYqUCAADWBQAADgAAAAAAAAAAAAAA&#10;AAAuAgAAZHJzL2Uyb0RvYy54bWxQSwECLQAUAAYACAAAACEApMW7ZuAAAAALAQAADwAAAAAAAAAA&#10;AAAAAAD/BAAAZHJzL2Rvd25yZXYueG1sUEsFBgAAAAAEAAQA8wAAAAwGAAAAAA==&#10;" fillcolor="white [3212]" strokecolor="white [3212]" strokeweight="1pt">
                <v:textbox>
                  <w:txbxContent>
                    <w:p w14:paraId="448F5354" w14:textId="3A36775E"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One critical challenge that businesses ought to contemplate amid the outbreak is individuals taking power of inaccessible operating and trade modification. Cybersecurity dangers have expanded drastically amid the outbreak, with numerous businesses lowering their watch whereas attempting to adjust their frameworks to the developing pressures. (</w:t>
                      </w:r>
                      <w:proofErr w:type="spellStart"/>
                      <w:r w:rsidRPr="00B67EF7">
                        <w:rPr>
                          <w:rFonts w:ascii="Times New Roman" w:eastAsia="Times New Roman" w:hAnsi="Times New Roman" w:cs="Times New Roman"/>
                          <w:color w:val="000000" w:themeColor="text1"/>
                          <w:sz w:val="24"/>
                          <w:szCs w:val="24"/>
                        </w:rPr>
                        <w:t>Ozrimoz</w:t>
                      </w:r>
                      <w:proofErr w:type="spellEnd"/>
                      <w:r w:rsidRPr="00B67EF7">
                        <w:rPr>
                          <w:rFonts w:ascii="Times New Roman" w:eastAsia="Times New Roman" w:hAnsi="Times New Roman" w:cs="Times New Roman"/>
                          <w:color w:val="000000" w:themeColor="text1"/>
                          <w:sz w:val="24"/>
                          <w:szCs w:val="24"/>
                        </w:rPr>
                        <w:t xml:space="preserve"> /Shutterstock, 2020).</w:t>
                      </w:r>
                    </w:p>
                    <w:p w14:paraId="497C9449" w14:textId="77777777"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The Global Wellbeing Association, the business at the forefront of the COVID flare-up are pushing the data COVID globally, have seen a duplex increment in access on their programmers.  </w:t>
                      </w:r>
                    </w:p>
                    <w:p w14:paraId="4B518C09" w14:textId="77777777"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In an endeavor to undertake and restrict the stream of hacks and malware, over 400 computer security specialists have united strengths to anticipate attacks on healing centers and basic administrations. Labelled the COVID-19 CTI Alliance, the gather ranges 40 nations also incorporate top experts from businesses that include Amazon and Microsoft. </w:t>
                      </w:r>
                    </w:p>
                    <w:p w14:paraId="1276151B" w14:textId="5EDA3082" w:rsidR="000A4F0F" w:rsidRPr="00B67EF7" w:rsidRDefault="000A4F0F" w:rsidP="00975024">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Establishing associate Marc Rogers commented the center would be aimed on guarding health protection associations also communication systems, the duel </w:t>
                      </w:r>
                      <w:proofErr w:type="gramStart"/>
                      <w:r w:rsidRPr="00B67EF7">
                        <w:rPr>
                          <w:rFonts w:ascii="Times New Roman" w:eastAsia="Times New Roman" w:hAnsi="Times New Roman" w:cs="Times New Roman"/>
                          <w:color w:val="000000" w:themeColor="text1"/>
                          <w:sz w:val="24"/>
                          <w:szCs w:val="24"/>
                        </w:rPr>
                        <w:t>have</w:t>
                      </w:r>
                      <w:proofErr w:type="gramEnd"/>
                      <w:r w:rsidRPr="00B67EF7">
                        <w:rPr>
                          <w:rFonts w:ascii="Times New Roman" w:eastAsia="Times New Roman" w:hAnsi="Times New Roman" w:cs="Times New Roman"/>
                          <w:color w:val="000000" w:themeColor="text1"/>
                          <w:sz w:val="24"/>
                          <w:szCs w:val="24"/>
                        </w:rPr>
                        <w:t xml:space="preserve"> become a major target for hacks and malware.</w:t>
                      </w:r>
                      <w:r w:rsidR="005E7A17">
                        <w:rPr>
                          <w:rFonts w:ascii="Times New Roman" w:eastAsia="Times New Roman" w:hAnsi="Times New Roman" w:cs="Times New Roman"/>
                          <w:color w:val="000000" w:themeColor="text1"/>
                          <w:sz w:val="24"/>
                          <w:szCs w:val="24"/>
                        </w:rPr>
                        <w:t xml:space="preserve"> (17)</w:t>
                      </w:r>
                      <w:r w:rsidRPr="00B67EF7">
                        <w:rPr>
                          <w:rFonts w:ascii="Times New Roman" w:eastAsia="Times New Roman" w:hAnsi="Times New Roman" w:cs="Times New Roman"/>
                          <w:color w:val="000000" w:themeColor="text1"/>
                          <w:sz w:val="24"/>
                          <w:szCs w:val="24"/>
                        </w:rPr>
                        <w:t xml:space="preserve"> </w:t>
                      </w:r>
                    </w:p>
                    <w:p w14:paraId="2CAE49F3" w14:textId="77777777" w:rsidR="000A4F0F" w:rsidRDefault="000A4F0F" w:rsidP="00975024">
                      <w:pPr>
                        <w:jc w:val="center"/>
                      </w:pPr>
                    </w:p>
                  </w:txbxContent>
                </v:textbox>
              </v:shape>
            </w:pict>
          </mc:Fallback>
        </mc:AlternateContent>
      </w:r>
      <w:r w:rsidR="00716FD3">
        <w:rPr>
          <w:rFonts w:ascii="Times New Roman" w:eastAsia="Times New Roman" w:hAnsi="Times New Roman" w:cs="Times New Roman"/>
          <w:noProof/>
          <w:sz w:val="24"/>
          <w:szCs w:val="24"/>
        </w:rPr>
        <mc:AlternateContent>
          <mc:Choice Requires="wps">
            <w:drawing>
              <wp:anchor distT="0" distB="0" distL="114300" distR="114300" simplePos="0" relativeHeight="251846656" behindDoc="0" locked="0" layoutInCell="1" allowOverlap="1" wp14:anchorId="6CFD007C" wp14:editId="505BC8BA">
                <wp:simplePos x="0" y="0"/>
                <wp:positionH relativeFrom="column">
                  <wp:posOffset>-555071</wp:posOffset>
                </wp:positionH>
                <wp:positionV relativeFrom="paragraph">
                  <wp:posOffset>182422</wp:posOffset>
                </wp:positionV>
                <wp:extent cx="3291840" cy="3588152"/>
                <wp:effectExtent l="0" t="0" r="22860" b="12700"/>
                <wp:wrapNone/>
                <wp:docPr id="61" name="Rectangle 61"/>
                <wp:cNvGraphicFramePr/>
                <a:graphic xmlns:a="http://schemas.openxmlformats.org/drawingml/2006/main">
                  <a:graphicData uri="http://schemas.microsoft.com/office/word/2010/wordprocessingShape">
                    <wps:wsp>
                      <wps:cNvSpPr/>
                      <wps:spPr>
                        <a:xfrm>
                          <a:off x="0" y="0"/>
                          <a:ext cx="3291840" cy="3588152"/>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87A7F95" w14:textId="77777777" w:rsidR="000A4F0F" w:rsidRPr="00B67EF7" w:rsidRDefault="000A4F0F" w:rsidP="007912A6">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COVID has accelerated critical businesses passed the innovation critical moment—and changed trade for good. Businesses have speed up the digitisation for their customers and supply-chain intuitive also their inner functioning by 3-4 years. Their share of advanced or empowered items in their investments has speed up by a stunning seven years. What is better, respondents anticipate a lot of these modifies to be long enduring and are as of now making the sorts of ventures that all but guarantee they will adhere.  </w:t>
                            </w:r>
                          </w:p>
                          <w:p w14:paraId="4E7D4E45" w14:textId="091D4E2C" w:rsidR="000A4F0F" w:rsidRPr="00B67EF7" w:rsidRDefault="000A4F0F" w:rsidP="007912A6">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Digital adoption has taken a massive jump at both the organizational and industry levels. Amid the pandemic, customers have moved significantly toward online programmers, and businesses have reacted in turn. The overview comes about affirm the quick move toward collaboration with clients through advanced channels. (</w:t>
                            </w:r>
                            <w:r w:rsidR="005E7A17">
                              <w:rPr>
                                <w:rFonts w:ascii="Times New Roman" w:eastAsia="Times New Roman" w:hAnsi="Times New Roman" w:cs="Times New Roman"/>
                                <w:color w:val="000000" w:themeColor="text1"/>
                                <w:sz w:val="24"/>
                                <w:szCs w:val="24"/>
                              </w:rPr>
                              <w:t>16)</w:t>
                            </w:r>
                          </w:p>
                          <w:p w14:paraId="4BD75583" w14:textId="77777777" w:rsidR="000A4F0F" w:rsidRDefault="000A4F0F" w:rsidP="007912A6">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FD007C" id="Rectangle 61" o:spid="_x0000_s1065" style="position:absolute;margin-left:-43.7pt;margin-top:14.35pt;width:259.2pt;height:282.55pt;z-index:251846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QluBWnAIAAMEFAAAOAAAAZHJzL2Uyb0RvYy54bWysVE1v2zAMvQ/YfxB0Xx2nSZcGdYqgRYcB&#10;RRv0Az0rshQLkEVNUmJnv36U7DhtV+xQLAdFFMlH8pnkxWVba7ITziswBc1PRpQIw6FUZlPQ56eb&#10;bzNKfGCmZBqMKOheeHq5+PrlorFzMYYKdCkcQRDj540taBWCnWeZ55WomT8BKwwqJbiaBRTdJisd&#10;axC91tl4NDrLGnCldcCF9/h63SnpIuFLKXi4l9KLQHRBMbeQTpfOdTyzxQWbbxyzleJ9GuwTWdRM&#10;GQw6QF2zwMjWqb+gasUdeJDhhEOdgZSKi1QDVpOP3lXzWDErUi1IjrcDTf7/wfK73coRVRb0LKfE&#10;sBq/0QOyxsxGC4JvSFBj/RztHu3K9ZLHa6y2la6O/1gHaROp+4FU0QbC8fF0fJ7PJsg9R93pdDbL&#10;p+OImh3drfPhh4CaxEtBHcZPZLLdrQ+d6cEkRvOgVXmjtE5C7BRxpR3ZMfzG601KGcHfWGnzKUeE&#10;iZ5ZZKCrOd3CXouIp82DkEgeVjlOCae2PSbDOBcm5J2qYqXocpyO8NdTMHgkQhJgRJZY3YDdA7wt&#10;9IDd0dPbR1eRun5wHv0rsc558EiRwYTBuVYG3EcAGqvqI3f2B5I6aiJLoV23qbEm0TK+rKHcY7M5&#10;6KbQW36j8IPfMh9WzOHYYZPgKgn3eEgNTUGhv1FSgfv90Xu0x2lALSUNjnFB/a8tc4IS/dPgnJzn&#10;k9h7IQmT6fcxCu61Zv1aY7b1FWAX4Shgduka7YM+XKWD+gU3zjJGRRUzHGMXlAd3EK5Ct15wZ3Gx&#10;XCYznHXLwq15tDyCR55jQz+1L8zZvusDDswdHEaezd81f2cbPQ0stwGkSpNx5LX/ArgnUiv1Oy0u&#10;otdysjpu3sUfAAAA//8DAFBLAwQUAAYACAAAACEAJ9FlI+EAAAAKAQAADwAAAGRycy9kb3ducmV2&#10;LnhtbEyPQU+DQBCF7yb+h82YeGuX0ioUGRpjNMakB21N9LiFWSCys4RdKP5715MeJ/Plve/lu9l0&#10;YqLBtZYRVssIBHFpq5ZrhPfj0yIF4bziSnWWCeGbHOyKy4tcZZU98xtNB1+LEMIuUwiN930mpSsb&#10;MsotbU8cftoORvlwDrWsBnUO4aaTcRTdSqNaDg2N6umhofLrMBqET62ej48vbi91POlt+zp+6GRE&#10;vL6a7+9AeJr9Hwy/+kEdiuB0siNXTnQIizTZBBQhThMQAdisV2HcCeFmu05BFrn8P6H4AQAA//8D&#10;AFBLAQItABQABgAIAAAAIQC2gziS/gAAAOEBAAATAAAAAAAAAAAAAAAAAAAAAABbQ29udGVudF9U&#10;eXBlc10ueG1sUEsBAi0AFAAGAAgAAAAhADj9If/WAAAAlAEAAAsAAAAAAAAAAAAAAAAALwEAAF9y&#10;ZWxzLy5yZWxzUEsBAi0AFAAGAAgAAAAhABCW4FacAgAAwQUAAA4AAAAAAAAAAAAAAAAALgIAAGRy&#10;cy9lMm9Eb2MueG1sUEsBAi0AFAAGAAgAAAAhACfRZSPhAAAACgEAAA8AAAAAAAAAAAAAAAAA9gQA&#10;AGRycy9kb3ducmV2LnhtbFBLBQYAAAAABAAEAPMAAAAEBgAAAAA=&#10;" fillcolor="white [3212]" strokecolor="white [3212]" strokeweight="1pt">
                <v:textbox>
                  <w:txbxContent>
                    <w:p w14:paraId="387A7F95" w14:textId="77777777" w:rsidR="000A4F0F" w:rsidRPr="00B67EF7" w:rsidRDefault="000A4F0F" w:rsidP="007912A6">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 xml:space="preserve">COVID has accelerated critical businesses passed the innovation critical moment—and changed trade for good. Businesses have speed up the </w:t>
                      </w:r>
                      <w:proofErr w:type="spellStart"/>
                      <w:r w:rsidRPr="00B67EF7">
                        <w:rPr>
                          <w:rFonts w:ascii="Times New Roman" w:eastAsia="Times New Roman" w:hAnsi="Times New Roman" w:cs="Times New Roman"/>
                          <w:color w:val="000000" w:themeColor="text1"/>
                          <w:sz w:val="24"/>
                          <w:szCs w:val="24"/>
                        </w:rPr>
                        <w:t>digitisation</w:t>
                      </w:r>
                      <w:proofErr w:type="spellEnd"/>
                      <w:r w:rsidRPr="00B67EF7">
                        <w:rPr>
                          <w:rFonts w:ascii="Times New Roman" w:eastAsia="Times New Roman" w:hAnsi="Times New Roman" w:cs="Times New Roman"/>
                          <w:color w:val="000000" w:themeColor="text1"/>
                          <w:sz w:val="24"/>
                          <w:szCs w:val="24"/>
                        </w:rPr>
                        <w:t xml:space="preserve"> for their customers and supply-chain intuitive also their inner functioning by 3-4 years. Their share of advanced or empowered items in their investments has speed up by a stunning seven years. What is better, respondents anticipate a lot of these modifies to be long enduring and are as of now making the sorts of ventures that all but guarantee they will adhere.  </w:t>
                      </w:r>
                    </w:p>
                    <w:p w14:paraId="4E7D4E45" w14:textId="091D4E2C" w:rsidR="000A4F0F" w:rsidRPr="00B67EF7" w:rsidRDefault="000A4F0F" w:rsidP="007912A6">
                      <w:pPr>
                        <w:rPr>
                          <w:rFonts w:ascii="Times New Roman" w:eastAsia="Times New Roman" w:hAnsi="Times New Roman" w:cs="Times New Roman"/>
                          <w:color w:val="000000" w:themeColor="text1"/>
                          <w:sz w:val="24"/>
                          <w:szCs w:val="24"/>
                        </w:rPr>
                      </w:pPr>
                      <w:r w:rsidRPr="00B67EF7">
                        <w:rPr>
                          <w:rFonts w:ascii="Times New Roman" w:eastAsia="Times New Roman" w:hAnsi="Times New Roman" w:cs="Times New Roman"/>
                          <w:color w:val="000000" w:themeColor="text1"/>
                          <w:sz w:val="24"/>
                          <w:szCs w:val="24"/>
                        </w:rPr>
                        <w:t>Digital adoption has taken a massive jump at both the organizational and industry levels. Amid the pandemic, customers have moved significantly toward online programmers, and businesses have reacted in turn. The overview comes about affirm the quick move toward collaboration with clients through advanced channels. (</w:t>
                      </w:r>
                      <w:r w:rsidR="005E7A17">
                        <w:rPr>
                          <w:rFonts w:ascii="Times New Roman" w:eastAsia="Times New Roman" w:hAnsi="Times New Roman" w:cs="Times New Roman"/>
                          <w:color w:val="000000" w:themeColor="text1"/>
                          <w:sz w:val="24"/>
                          <w:szCs w:val="24"/>
                        </w:rPr>
                        <w:t>16)</w:t>
                      </w:r>
                    </w:p>
                    <w:p w14:paraId="4BD75583" w14:textId="77777777" w:rsidR="000A4F0F" w:rsidRDefault="000A4F0F" w:rsidP="007912A6">
                      <w:pPr>
                        <w:jc w:val="center"/>
                      </w:pPr>
                    </w:p>
                  </w:txbxContent>
                </v:textbox>
              </v:rect>
            </w:pict>
          </mc:Fallback>
        </mc:AlternateContent>
      </w:r>
    </w:p>
    <w:p w14:paraId="5D84ADD5" w14:textId="455BC506" w:rsidR="35590A22" w:rsidRDefault="5F1F9113" w:rsidP="1FE8AC27">
      <w:pPr>
        <w:rPr>
          <w:rFonts w:ascii="Times New Roman" w:eastAsia="Times New Roman" w:hAnsi="Times New Roman" w:cs="Times New Roman"/>
          <w:color w:val="333333"/>
          <w:sz w:val="24"/>
          <w:szCs w:val="24"/>
        </w:rPr>
      </w:pPr>
      <w:r w:rsidRPr="1FE8AC27">
        <w:rPr>
          <w:rFonts w:ascii="Times New Roman" w:eastAsia="Times New Roman" w:hAnsi="Times New Roman" w:cs="Times New Roman"/>
          <w:sz w:val="24"/>
          <w:szCs w:val="24"/>
        </w:rPr>
        <w:t xml:space="preserve"> </w:t>
      </w:r>
    </w:p>
    <w:p w14:paraId="24A22158" w14:textId="23B45BFF" w:rsidR="2F63C6AA" w:rsidRDefault="6C3B08E6" w:rsidP="1FE8AC27">
      <w:pPr>
        <w:rPr>
          <w:rFonts w:ascii="Times New Roman" w:eastAsia="Times New Roman" w:hAnsi="Times New Roman" w:cs="Times New Roman"/>
          <w:color w:val="333333"/>
          <w:sz w:val="24"/>
          <w:szCs w:val="24"/>
        </w:rPr>
      </w:pPr>
      <w:r w:rsidRPr="1FE8AC27">
        <w:rPr>
          <w:rFonts w:ascii="Times New Roman" w:eastAsia="Times New Roman" w:hAnsi="Times New Roman" w:cs="Times New Roman"/>
          <w:sz w:val="24"/>
          <w:szCs w:val="24"/>
        </w:rPr>
        <w:t xml:space="preserve">                                                      </w:t>
      </w:r>
    </w:p>
    <w:p w14:paraId="0BF224F1" w14:textId="50E0F649" w:rsidR="5DF809B4" w:rsidRDefault="5DF809B4" w:rsidP="582F808F">
      <w:pPr>
        <w:rPr>
          <w:rFonts w:ascii="Times New Roman" w:eastAsia="Times New Roman" w:hAnsi="Times New Roman" w:cs="Times New Roman"/>
          <w:b/>
          <w:bCs/>
          <w:sz w:val="28"/>
          <w:szCs w:val="28"/>
        </w:rPr>
      </w:pPr>
    </w:p>
    <w:p w14:paraId="609FD34C" w14:textId="30C920E2" w:rsidR="007912A6" w:rsidRDefault="007912A6" w:rsidP="1FE8AC27">
      <w:pPr>
        <w:rPr>
          <w:rFonts w:ascii="Times New Roman" w:eastAsia="Times New Roman" w:hAnsi="Times New Roman" w:cs="Times New Roman"/>
          <w:sz w:val="24"/>
          <w:szCs w:val="24"/>
        </w:rPr>
      </w:pPr>
    </w:p>
    <w:p w14:paraId="58A1FA64" w14:textId="1134CE43" w:rsidR="007912A6" w:rsidRDefault="007912A6" w:rsidP="1FE8AC27">
      <w:pPr>
        <w:rPr>
          <w:rFonts w:ascii="Times New Roman" w:eastAsia="Times New Roman" w:hAnsi="Times New Roman" w:cs="Times New Roman"/>
          <w:sz w:val="24"/>
          <w:szCs w:val="24"/>
        </w:rPr>
      </w:pPr>
    </w:p>
    <w:p w14:paraId="4BD82715" w14:textId="38D5D223" w:rsidR="007912A6" w:rsidRDefault="007912A6" w:rsidP="1FE8AC27">
      <w:pPr>
        <w:rPr>
          <w:rFonts w:ascii="Times New Roman" w:eastAsia="Times New Roman" w:hAnsi="Times New Roman" w:cs="Times New Roman"/>
          <w:sz w:val="24"/>
          <w:szCs w:val="24"/>
        </w:rPr>
      </w:pPr>
    </w:p>
    <w:p w14:paraId="09C5D538" w14:textId="5FAAF666" w:rsidR="007912A6" w:rsidRDefault="007912A6" w:rsidP="1FE8AC27">
      <w:pPr>
        <w:rPr>
          <w:rFonts w:ascii="Times New Roman" w:eastAsia="Times New Roman" w:hAnsi="Times New Roman" w:cs="Times New Roman"/>
          <w:sz w:val="24"/>
          <w:szCs w:val="24"/>
        </w:rPr>
      </w:pPr>
    </w:p>
    <w:p w14:paraId="386D669E" w14:textId="05473130" w:rsidR="007912A6" w:rsidRDefault="007912A6" w:rsidP="1FE8AC27">
      <w:pPr>
        <w:rPr>
          <w:rFonts w:ascii="Times New Roman" w:eastAsia="Times New Roman" w:hAnsi="Times New Roman" w:cs="Times New Roman"/>
          <w:sz w:val="24"/>
          <w:szCs w:val="24"/>
        </w:rPr>
      </w:pPr>
    </w:p>
    <w:p w14:paraId="0EC36068" w14:textId="44568C63" w:rsidR="007912A6" w:rsidRDefault="007912A6" w:rsidP="1FE8AC27">
      <w:pPr>
        <w:rPr>
          <w:rFonts w:ascii="Times New Roman" w:eastAsia="Times New Roman" w:hAnsi="Times New Roman" w:cs="Times New Roman"/>
          <w:sz w:val="24"/>
          <w:szCs w:val="24"/>
        </w:rPr>
      </w:pPr>
    </w:p>
    <w:p w14:paraId="5AA67685" w14:textId="06F9460F" w:rsidR="3F05CD58" w:rsidRDefault="43C6BD68" w:rsidP="1FE8AC27">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p>
    <w:p w14:paraId="71091730" w14:textId="70D71038" w:rsidR="350F1B97" w:rsidRDefault="350F1B97" w:rsidP="1FE8AC27">
      <w:pPr>
        <w:rPr>
          <w:rFonts w:ascii="Times New Roman" w:eastAsia="Times New Roman" w:hAnsi="Times New Roman" w:cs="Times New Roman"/>
          <w:sz w:val="28"/>
          <w:szCs w:val="28"/>
        </w:rPr>
      </w:pPr>
      <w:r w:rsidRPr="1FE8AC27">
        <w:rPr>
          <w:rFonts w:ascii="Times New Roman" w:eastAsia="Times New Roman" w:hAnsi="Times New Roman" w:cs="Times New Roman"/>
          <w:sz w:val="24"/>
          <w:szCs w:val="24"/>
        </w:rPr>
        <w:t xml:space="preserve">                                    </w:t>
      </w:r>
    </w:p>
    <w:p w14:paraId="1A965C43" w14:textId="00D22312" w:rsidR="007912A6" w:rsidRDefault="007912A6" w:rsidP="1FE8AC27">
      <w:pPr>
        <w:rPr>
          <w:rFonts w:ascii="Times New Roman" w:eastAsia="Times New Roman" w:hAnsi="Times New Roman" w:cs="Times New Roman"/>
          <w:b/>
          <w:bCs/>
          <w:sz w:val="28"/>
          <w:szCs w:val="28"/>
        </w:rPr>
      </w:pPr>
    </w:p>
    <w:p w14:paraId="5A00D6E1" w14:textId="646D1EBA" w:rsidR="007912A6" w:rsidRDefault="007912A6" w:rsidP="1FE8AC27">
      <w:pPr>
        <w:rPr>
          <w:rFonts w:ascii="Times New Roman" w:eastAsia="Times New Roman" w:hAnsi="Times New Roman" w:cs="Times New Roman"/>
          <w:b/>
          <w:bCs/>
          <w:sz w:val="28"/>
          <w:szCs w:val="28"/>
        </w:rPr>
      </w:pPr>
    </w:p>
    <w:p w14:paraId="58C94076" w14:textId="0498FDCC" w:rsidR="007912A6" w:rsidRDefault="007912A6" w:rsidP="1FE8AC27">
      <w:pPr>
        <w:rPr>
          <w:rFonts w:ascii="Times New Roman" w:eastAsia="Times New Roman" w:hAnsi="Times New Roman" w:cs="Times New Roman"/>
          <w:b/>
          <w:bCs/>
          <w:sz w:val="28"/>
          <w:szCs w:val="28"/>
        </w:rPr>
      </w:pPr>
    </w:p>
    <w:p w14:paraId="0808D58D" w14:textId="0703D1F3" w:rsidR="007912A6" w:rsidRDefault="007912A6" w:rsidP="1FE8AC27">
      <w:pPr>
        <w:rPr>
          <w:rFonts w:ascii="Times New Roman" w:eastAsia="Times New Roman" w:hAnsi="Times New Roman" w:cs="Times New Roman"/>
          <w:b/>
          <w:bCs/>
          <w:sz w:val="28"/>
          <w:szCs w:val="28"/>
        </w:rPr>
      </w:pPr>
    </w:p>
    <w:p w14:paraId="39C0F538" w14:textId="3319C7B0" w:rsidR="007912A6" w:rsidRDefault="007912A6" w:rsidP="1FE8AC27">
      <w:pPr>
        <w:rPr>
          <w:rFonts w:ascii="Times New Roman" w:eastAsia="Times New Roman" w:hAnsi="Times New Roman" w:cs="Times New Roman"/>
          <w:b/>
          <w:bCs/>
          <w:sz w:val="28"/>
          <w:szCs w:val="28"/>
        </w:rPr>
      </w:pPr>
    </w:p>
    <w:p w14:paraId="30AE87C4" w14:textId="35C3EA19" w:rsidR="007912A6" w:rsidRDefault="007912A6" w:rsidP="1FE8AC27">
      <w:pPr>
        <w:rPr>
          <w:rFonts w:ascii="Times New Roman" w:eastAsia="Times New Roman" w:hAnsi="Times New Roman" w:cs="Times New Roman"/>
          <w:b/>
          <w:bCs/>
          <w:sz w:val="28"/>
          <w:szCs w:val="28"/>
        </w:rPr>
      </w:pPr>
    </w:p>
    <w:p w14:paraId="0788C2F3" w14:textId="3EA9B145" w:rsidR="007912A6" w:rsidRDefault="007912A6" w:rsidP="1FE8AC27">
      <w:pPr>
        <w:rPr>
          <w:rFonts w:ascii="Times New Roman" w:eastAsia="Times New Roman" w:hAnsi="Times New Roman" w:cs="Times New Roman"/>
          <w:b/>
          <w:bCs/>
          <w:sz w:val="28"/>
          <w:szCs w:val="28"/>
        </w:rPr>
      </w:pPr>
    </w:p>
    <w:p w14:paraId="67C6C351" w14:textId="2BE25936" w:rsidR="007912A6" w:rsidRDefault="00716FD3" w:rsidP="1FE8AC27">
      <w:pPr>
        <w:rPr>
          <w:rFonts w:ascii="Times New Roman" w:eastAsia="Times New Roman" w:hAnsi="Times New Roman" w:cs="Times New Roman"/>
          <w:b/>
          <w:bCs/>
          <w:sz w:val="28"/>
          <w:szCs w:val="28"/>
        </w:rPr>
      </w:pPr>
      <w:r>
        <w:rPr>
          <w:noProof/>
        </w:rPr>
        <w:drawing>
          <wp:anchor distT="0" distB="0" distL="114300" distR="114300" simplePos="0" relativeHeight="251346944" behindDoc="0" locked="0" layoutInCell="1" allowOverlap="1" wp14:anchorId="7929E5AB" wp14:editId="52BD1982">
            <wp:simplePos x="0" y="0"/>
            <wp:positionH relativeFrom="page">
              <wp:posOffset>251481</wp:posOffset>
            </wp:positionH>
            <wp:positionV relativeFrom="paragraph">
              <wp:posOffset>260490</wp:posOffset>
            </wp:positionV>
            <wp:extent cx="3410585" cy="876935"/>
            <wp:effectExtent l="0" t="0" r="0" b="0"/>
            <wp:wrapNone/>
            <wp:docPr id="1071190412" name="Picture 10711904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6">
                      <a:extLst>
                        <a:ext uri="{28A0092B-C50C-407E-A947-70E740481C1C}">
                          <a14:useLocalDpi xmlns:a14="http://schemas.microsoft.com/office/drawing/2010/main" val="0"/>
                        </a:ext>
                      </a:extLst>
                    </a:blip>
                    <a:stretch>
                      <a:fillRect/>
                    </a:stretch>
                  </pic:blipFill>
                  <pic:spPr>
                    <a:xfrm>
                      <a:off x="0" y="0"/>
                      <a:ext cx="3410585" cy="876935"/>
                    </a:xfrm>
                    <a:prstGeom prst="rect">
                      <a:avLst/>
                    </a:prstGeom>
                  </pic:spPr>
                </pic:pic>
              </a:graphicData>
            </a:graphic>
            <wp14:sizeRelH relativeFrom="page">
              <wp14:pctWidth>0</wp14:pctWidth>
            </wp14:sizeRelH>
            <wp14:sizeRelV relativeFrom="page">
              <wp14:pctHeight>0</wp14:pctHeight>
            </wp14:sizeRelV>
          </wp:anchor>
        </w:drawing>
      </w:r>
    </w:p>
    <w:p w14:paraId="5FA4FC07" w14:textId="575E3F4D" w:rsidR="007912A6" w:rsidRDefault="007912A6" w:rsidP="1FE8AC27">
      <w:pPr>
        <w:rPr>
          <w:rFonts w:ascii="Times New Roman" w:eastAsia="Times New Roman" w:hAnsi="Times New Roman" w:cs="Times New Roman"/>
          <w:b/>
          <w:bCs/>
          <w:sz w:val="28"/>
          <w:szCs w:val="28"/>
        </w:rPr>
      </w:pPr>
    </w:p>
    <w:p w14:paraId="6C269126" w14:textId="25852CC2" w:rsidR="007912A6" w:rsidRDefault="00CC2921" w:rsidP="1FE8AC27">
      <w:pPr>
        <w:rPr>
          <w:rFonts w:ascii="Times New Roman" w:eastAsia="Times New Roman" w:hAnsi="Times New Roman" w:cs="Times New Roman"/>
          <w:b/>
          <w:bCs/>
          <w:sz w:val="28"/>
          <w:szCs w:val="28"/>
        </w:rPr>
      </w:pPr>
      <w:r>
        <w:rPr>
          <w:noProof/>
        </w:rPr>
        <w:drawing>
          <wp:anchor distT="0" distB="0" distL="114300" distR="114300" simplePos="0" relativeHeight="251400192" behindDoc="0" locked="0" layoutInCell="1" allowOverlap="1" wp14:anchorId="6A3F0394" wp14:editId="0112D48A">
            <wp:simplePos x="0" y="0"/>
            <wp:positionH relativeFrom="page">
              <wp:align>right</wp:align>
            </wp:positionH>
            <wp:positionV relativeFrom="paragraph">
              <wp:posOffset>15875</wp:posOffset>
            </wp:positionV>
            <wp:extent cx="4017645" cy="1329690"/>
            <wp:effectExtent l="0" t="0" r="1905" b="3810"/>
            <wp:wrapNone/>
            <wp:docPr id="1628015941" name="Picture 16280159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7">
                      <a:extLst>
                        <a:ext uri="{28A0092B-C50C-407E-A947-70E740481C1C}">
                          <a14:useLocalDpi xmlns:a14="http://schemas.microsoft.com/office/drawing/2010/main" val="0"/>
                        </a:ext>
                      </a:extLst>
                    </a:blip>
                    <a:stretch>
                      <a:fillRect/>
                    </a:stretch>
                  </pic:blipFill>
                  <pic:spPr>
                    <a:xfrm>
                      <a:off x="0" y="0"/>
                      <a:ext cx="4017645" cy="1329690"/>
                    </a:xfrm>
                    <a:prstGeom prst="rect">
                      <a:avLst/>
                    </a:prstGeom>
                  </pic:spPr>
                </pic:pic>
              </a:graphicData>
            </a:graphic>
            <wp14:sizeRelH relativeFrom="page">
              <wp14:pctWidth>0</wp14:pctWidth>
            </wp14:sizeRelH>
            <wp14:sizeRelV relativeFrom="page">
              <wp14:pctHeight>0</wp14:pctHeight>
            </wp14:sizeRelV>
          </wp:anchor>
        </w:drawing>
      </w:r>
    </w:p>
    <w:p w14:paraId="4582508C" w14:textId="6CBB3117" w:rsidR="007912A6" w:rsidRDefault="007912A6" w:rsidP="1FE8AC27">
      <w:pPr>
        <w:rPr>
          <w:rFonts w:ascii="Times New Roman" w:eastAsia="Times New Roman" w:hAnsi="Times New Roman" w:cs="Times New Roman"/>
          <w:b/>
          <w:bCs/>
          <w:sz w:val="28"/>
          <w:szCs w:val="28"/>
        </w:rPr>
      </w:pPr>
    </w:p>
    <w:p w14:paraId="75DA06B8" w14:textId="3F3313FD" w:rsidR="007912A6" w:rsidRDefault="007912A6" w:rsidP="1FE8AC27">
      <w:pPr>
        <w:rPr>
          <w:rFonts w:ascii="Times New Roman" w:eastAsia="Times New Roman" w:hAnsi="Times New Roman" w:cs="Times New Roman"/>
          <w:b/>
          <w:bCs/>
          <w:sz w:val="28"/>
          <w:szCs w:val="28"/>
        </w:rPr>
      </w:pPr>
    </w:p>
    <w:p w14:paraId="778E1747" w14:textId="64572DB9" w:rsidR="007912A6" w:rsidRDefault="005E7A17" w:rsidP="00CC2921">
      <w:pPr>
        <w:jc w:val="right"/>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2164096" behindDoc="0" locked="0" layoutInCell="1" allowOverlap="1" wp14:anchorId="5D938519" wp14:editId="5883C7B4">
                <wp:simplePos x="0" y="0"/>
                <wp:positionH relativeFrom="margin">
                  <wp:posOffset>2348731</wp:posOffset>
                </wp:positionH>
                <wp:positionV relativeFrom="paragraph">
                  <wp:posOffset>12700</wp:posOffset>
                </wp:positionV>
                <wp:extent cx="432435" cy="306204"/>
                <wp:effectExtent l="0" t="0" r="24765" b="17780"/>
                <wp:wrapNone/>
                <wp:docPr id="1877037493" name="Rectangle 1877037493"/>
                <wp:cNvGraphicFramePr/>
                <a:graphic xmlns:a="http://schemas.openxmlformats.org/drawingml/2006/main">
                  <a:graphicData uri="http://schemas.microsoft.com/office/word/2010/wordprocessingShape">
                    <wps:wsp>
                      <wps:cNvSpPr/>
                      <wps:spPr>
                        <a:xfrm>
                          <a:off x="0" y="0"/>
                          <a:ext cx="432435" cy="306204"/>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D97CF84" w14:textId="411C2836" w:rsidR="005E7A17" w:rsidRDefault="005E7A17" w:rsidP="005E7A17">
                            <w:pPr>
                              <w:jc w:val="center"/>
                            </w:pPr>
                            <w:r>
                              <w:t>(18)</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D938519" id="Rectangle 1877037493" o:spid="_x0000_s1066" style="position:absolute;left:0;text-align:left;margin-left:184.95pt;margin-top:1pt;width:34.05pt;height:24.1pt;z-index:252164096;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yYqMZpQIAANAFAAAOAAAAZHJzL2Uyb0RvYy54bWysVE1v2zAMvQ/YfxB0X+0kTtMGdYqgRYcB&#10;RVe0HXpWZCk2IIuapMTOfv0o+SNZV+xQzAdZFMkn8onk1XVbK7IX1lWgczo5SykRmkNR6W1Of7zc&#10;fbmgxHmmC6ZAi5wehKPXq8+frhqzFFMoQRXCEgTRbtmYnJbem2WSOF6KmrkzMEKjUoKtmUfRbpPC&#10;sgbRa5VM0/Q8acAWxgIXzuHpbaekq4gvpeD+u5ROeKJyirH5uNq4bsKarK7YcmuZKSveh8E+EEXN&#10;Ko2XjlC3zDOys9VfUHXFLTiQ/oxDnYCUFRcxB8xmkr7J5rlkRsRckBxnRprc/4PlD/tHS6oC3+5i&#10;sUhni+xyRolmNb7VE7LH9FYJcqJDwhrjluj3bB5tLznchuxbaevwx7xIG0k+jCSL1hOOh9lsms3m&#10;lHBUzdLzaZqFR0iOzsY6/1VATcImpxajiNSy/b3znelgEu5yoKrirlIqCqFuxI2yZM/wxX076cH/&#10;sFL6Q44YY/BMQv5dxnHnD0oEPKWfhEQqMcdpDDgW8TEYxrnQftKpSlaILsZ5it8Q5RB+JCQCBmSJ&#10;2Y3YPcBg2YEM2B09vX1wFbEHRuf0X4F1zqNHvBm0H53rSoN9D0BhVv3Nnf1AUkdNYMm3mzaW2fwi&#10;mIajDRQHrD0LXVM6w+8qfPF75vwjs9iF2K84Wfx3XKSCJqfQ7ygpwf567zzYY3OglpIGuzqn7ueO&#10;WUGJ+qaxbS4nWRbGQBSy+WKKgj3VbE41elffAJbRBGeY4XEb7L0attJC/YoDaB1uRRXTHO/OKfd2&#10;EG58N21whHGxXkczbH3D/L1+NjyAB6JDRb+0r8yavuw99ssDDBOALd9Uf2cbPDWsdx5kFVvjyGv/&#10;BDg2Yi31Iy7MpVM5Wh0H8eo3AAAA//8DAFBLAwQUAAYACAAAACEAFym6o94AAAAIAQAADwAAAGRy&#10;cy9kb3ducmV2LnhtbEyPwU7DMBBE70j8g7VI3KhD2kZpmk1VIRAqN0olOLqJm0TY68h20/D3LCd6&#10;29GMZt+Um8kaMWofekcIj7MEhKbaNT21CIePl4ccRIiKGmUcaYQfHWBT3d6Uqmjchd71uI+t4BIK&#10;hULoYhwKKUPdaavCzA2a2Ds5b1Vk6VvZeHXhcmtkmiSZtKon/tCpQT91uv7eny1CFsavXe6X/cFs&#10;F3bn/etbfP5EvL+btmsQUU/xPwx/+IwOFTMd3ZmaIAzCPFutOIqQ8iT2F/OcjyPCMklBVqW8HlD9&#10;AgAA//8DAFBLAQItABQABgAIAAAAIQC2gziS/gAAAOEBAAATAAAAAAAAAAAAAAAAAAAAAABbQ29u&#10;dGVudF9UeXBlc10ueG1sUEsBAi0AFAAGAAgAAAAhADj9If/WAAAAlAEAAAsAAAAAAAAAAAAAAAAA&#10;LwEAAF9yZWxzLy5yZWxzUEsBAi0AFAAGAAgAAAAhADJioxmlAgAA0AUAAA4AAAAAAAAAAAAAAAAA&#10;LgIAAGRycy9lMm9Eb2MueG1sUEsBAi0AFAAGAAgAAAAhABcpuqPeAAAACAEAAA8AAAAAAAAAAAAA&#10;AAAA/wQAAGRycy9kb3ducmV2LnhtbFBLBQYAAAAABAAEAPMAAAAKBgAAAAA=&#10;" fillcolor="black [3213]" strokecolor="black [3213]" strokeweight="1pt">
                <v:textbox>
                  <w:txbxContent>
                    <w:p w14:paraId="6D97CF84" w14:textId="411C2836" w:rsidR="005E7A17" w:rsidRDefault="005E7A17" w:rsidP="005E7A17">
                      <w:pPr>
                        <w:jc w:val="center"/>
                      </w:pPr>
                      <w:r>
                        <w:t>(18)</w:t>
                      </w:r>
                    </w:p>
                  </w:txbxContent>
                </v:textbox>
                <w10:wrap anchorx="margin"/>
              </v:rect>
            </w:pict>
          </mc:Fallback>
        </mc:AlternateContent>
      </w:r>
    </w:p>
    <w:p w14:paraId="1107E5E3" w14:textId="435D31AC" w:rsidR="00975024" w:rsidRDefault="005E7A17" w:rsidP="1FE8AC27">
      <w:pPr>
        <w:rPr>
          <w:rFonts w:ascii="Times New Roman" w:eastAsia="Times New Roman" w:hAnsi="Times New Roman" w:cs="Times New Roman"/>
          <w:b/>
          <w:bCs/>
          <w:sz w:val="28"/>
          <w:szCs w:val="28"/>
        </w:rPr>
      </w:pPr>
      <w:r>
        <w:rPr>
          <w:noProof/>
        </w:rPr>
        <mc:AlternateContent>
          <mc:Choice Requires="wps">
            <w:drawing>
              <wp:anchor distT="0" distB="0" distL="114300" distR="114300" simplePos="0" relativeHeight="252167168" behindDoc="0" locked="0" layoutInCell="1" allowOverlap="1" wp14:anchorId="70823A0A" wp14:editId="55C51935">
                <wp:simplePos x="0" y="0"/>
                <wp:positionH relativeFrom="column">
                  <wp:posOffset>6275271</wp:posOffset>
                </wp:positionH>
                <wp:positionV relativeFrom="paragraph">
                  <wp:posOffset>261052</wp:posOffset>
                </wp:positionV>
                <wp:extent cx="462013" cy="259882"/>
                <wp:effectExtent l="0" t="0" r="14605" b="26035"/>
                <wp:wrapNone/>
                <wp:docPr id="1877037494" name="Rectangle 1877037494"/>
                <wp:cNvGraphicFramePr/>
                <a:graphic xmlns:a="http://schemas.openxmlformats.org/drawingml/2006/main">
                  <a:graphicData uri="http://schemas.microsoft.com/office/word/2010/wordprocessingShape">
                    <wps:wsp>
                      <wps:cNvSpPr/>
                      <wps:spPr>
                        <a:xfrm>
                          <a:off x="0" y="0"/>
                          <a:ext cx="462013" cy="259882"/>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F3A22A1" w14:textId="33FE7AE5" w:rsidR="005E7A17" w:rsidRDefault="005E7A17" w:rsidP="005E7A17">
                            <w:pPr>
                              <w:jc w:val="center"/>
                            </w:pPr>
                            <w:r>
                              <w:t>(19)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0823A0A" id="Rectangle 1877037494" o:spid="_x0000_s1067" style="position:absolute;margin-left:494.1pt;margin-top:20.55pt;width:36.4pt;height:20.45pt;z-index:252167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5bwhpAIAANAFAAAOAAAAZHJzL2Uyb0RvYy54bWysVEtv2zAMvg/YfxB0X+2kSfNAnSJo0WFA&#10;0RZth54VWYoNyKImKbGzXz9KfiTtih2K+SCLIvmJ/ETy8qqpFNkL60rQGR2dpZQIzSEv9TajP19u&#10;v80pcZ7pnCnQIqMH4ejV6uuXy9osxRgKULmwBEG0W9Ymo4X3ZpkkjheiYu4MjNColGAr5lG02yS3&#10;rEb0SiXjNL1IarC5scCFc3h60yrpKuJLKbh/kNIJT1RGMTYfVxvXTViT1SVbbi0zRcm7MNgnoqhY&#10;qfHSAeqGeUZ2tvwLqiq5BQfSn3GoEpCy5CLmgNmM0nfZPBfMiJgLkuPMQJP7f7D8fv9oSZnj281n&#10;s/R8NllMKNGswrd6QvaY3ipBTnRIWG3cEv2ezaPtJIfbkH0jbRX+mBdpIsmHgWTReMLxcHKBmZ5T&#10;wlE1ni7m83F4hOTobKzz3wVUJGwyajGKSC3b3znfmvYm4S4HqsxvS6WiEOpGXCtL9gxf3DejDvyN&#10;ldKfcsQYg2cS8m8zjjt/UCLgKf0kJFKJOY5jwLGIj8EwzoX2o1ZVsFy0MU5T/Poo+/AjIREwIEvM&#10;bsDuAHrLFqTHbunp7IOriD0wOKf/Cqx1HjzizaD94FyVGuxHAAqz6m5u7XuSWmoCS77ZNLHMpotg&#10;Go42kB+w9iy0TekMvy3xxe+Y84/MYhdiv+Jk8Q+4SAV1RqHbUVKA/f3RebDH5kAtJTV2dUbdrx2z&#10;ghL1Q2PbLEaTSRgDUZhMZ2MU7Klmc6rRu+oasIxGOMMMj9tg71W/lRaqVxxA63ArqpjmeHdGube9&#10;cO3baYMjjIv1Opph6xvm7/Sz4QE8EB0q+qV5ZdZ0Ze+xX+6hnwBs+a76W9vgqWG98yDL2BpHXrsn&#10;wLERa6kbcWEuncrR6jiIV38AAAD//wMAUEsDBBQABgAIAAAAIQD8m++L3gAAAAoBAAAPAAAAZHJz&#10;L2Rvd25yZXYueG1sTI/BTsMwEETvSPyDtUjcqJ2oRCaNU1UIhMqNUgmObrxNIuJ1ZLtp+HvcEz2u&#10;9mnmTbWe7cAm9KF3pCBbCGBIjTM9tQr2n68PEliImoweHKGCXwywrm9vKl0ad6YPnHaxZSmEQqkV&#10;dDGOJeeh6dDqsHAjUvodnbc6ptO33Hh9TuF24LkQBbe6p9TQ6RGfO2x+dieroAjT91b6x34/bJZ2&#10;6/3be3z5Uur+bt6sgEWc4z8MF/2kDnVyOrgTmcAGBU9S5glVsMwyYBdAFFlad1AgcwG8rvj1hPoP&#10;AAD//wMAUEsBAi0AFAAGAAgAAAAhALaDOJL+AAAA4QEAABMAAAAAAAAAAAAAAAAAAAAAAFtDb250&#10;ZW50X1R5cGVzXS54bWxQSwECLQAUAAYACAAAACEAOP0h/9YAAACUAQAACwAAAAAAAAAAAAAAAAAv&#10;AQAAX3JlbHMvLnJlbHNQSwECLQAUAAYACAAAACEAtOW8IaQCAADQBQAADgAAAAAAAAAAAAAAAAAu&#10;AgAAZHJzL2Uyb0RvYy54bWxQSwECLQAUAAYACAAAACEA/Jvvi94AAAAKAQAADwAAAAAAAAAAAAAA&#10;AAD+BAAAZHJzL2Rvd25yZXYueG1sUEsFBgAAAAAEAAQA8wAAAAkGAAAAAA==&#10;" fillcolor="black [3213]" strokecolor="black [3213]" strokeweight="1pt">
                <v:textbox>
                  <w:txbxContent>
                    <w:p w14:paraId="4F3A22A1" w14:textId="33FE7AE5" w:rsidR="005E7A17" w:rsidRDefault="005E7A17" w:rsidP="005E7A17">
                      <w:pPr>
                        <w:jc w:val="center"/>
                      </w:pPr>
                      <w:r>
                        <w:t>(19)</w:t>
                      </w:r>
                    </w:p>
                  </w:txbxContent>
                </v:textbox>
              </v:rect>
            </w:pict>
          </mc:Fallback>
        </mc:AlternateContent>
      </w:r>
      <w:r w:rsidR="000A4F0F">
        <w:rPr>
          <w:rFonts w:ascii="Times New Roman" w:eastAsia="Times New Roman" w:hAnsi="Times New Roman" w:cs="Times New Roman"/>
          <w:noProof/>
          <w:sz w:val="24"/>
          <w:szCs w:val="24"/>
        </w:rPr>
        <mc:AlternateContent>
          <mc:Choice Requires="wps">
            <w:drawing>
              <wp:anchor distT="0" distB="0" distL="114300" distR="114300" simplePos="0" relativeHeight="251898880" behindDoc="0" locked="0" layoutInCell="1" allowOverlap="1" wp14:anchorId="4C21CA28" wp14:editId="6ACAA325">
                <wp:simplePos x="0" y="0"/>
                <wp:positionH relativeFrom="column">
                  <wp:posOffset>-542135</wp:posOffset>
                </wp:positionH>
                <wp:positionV relativeFrom="paragraph">
                  <wp:posOffset>144749</wp:posOffset>
                </wp:positionV>
                <wp:extent cx="3114908" cy="423747"/>
                <wp:effectExtent l="0" t="0" r="28575" b="14605"/>
                <wp:wrapNone/>
                <wp:docPr id="1877037441" name="Flowchart: Process 1877037441"/>
                <wp:cNvGraphicFramePr/>
                <a:graphic xmlns:a="http://schemas.openxmlformats.org/drawingml/2006/main">
                  <a:graphicData uri="http://schemas.microsoft.com/office/word/2010/wordprocessingShape">
                    <wps:wsp>
                      <wps:cNvSpPr/>
                      <wps:spPr>
                        <a:xfrm>
                          <a:off x="0" y="0"/>
                          <a:ext cx="3114908" cy="423747"/>
                        </a:xfrm>
                        <a:prstGeom prst="flowChartProcess">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0053FA9" w14:textId="7AE1AA10" w:rsidR="000A4F0F" w:rsidRPr="000A4F0F" w:rsidRDefault="000A4F0F" w:rsidP="000A4F0F">
                            <w:pPr>
                              <w:rPr>
                                <w:rFonts w:ascii="Times New Roman" w:hAnsi="Times New Roman" w:cs="Times New Roman"/>
                              </w:rPr>
                            </w:pPr>
                            <w:r>
                              <w:rPr>
                                <w:rFonts w:ascii="Times New Roman" w:hAnsi="Times New Roman" w:cs="Times New Roman"/>
                              </w:rPr>
                              <w:t xml:space="preserve">                          </w:t>
                            </w:r>
                            <w:r w:rsidRPr="000A4F0F">
                              <w:rPr>
                                <w:rFonts w:ascii="Times New Roman" w:hAnsi="Times New Roman" w:cs="Times New Roman"/>
                              </w:rPr>
                              <w:t>Remote working</w:t>
                            </w:r>
                            <w:r w:rsidR="00757496">
                              <w:rPr>
                                <w:rFonts w:ascii="Times New Roman" w:hAnsi="Times New Roman" w:cs="Times New Roman"/>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C21CA28" id="Flowchart: Process 1877037441" o:spid="_x0000_s1068" type="#_x0000_t109" style="position:absolute;margin-left:-42.7pt;margin-top:11.4pt;width:245.25pt;height:33.35pt;z-index:2518988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JpiuqwIAAOYFAAAOAAAAZHJzL2Uyb0RvYy54bWysVMFu2zAMvQ/YPwi6r7ZTd2mNOkWQIsOA&#10;og3aDj0rslQbkCVNUmJnXz9Ksp2sK3YoloMimuQj+UTy+qZvBdozYxslS5ydpRgxSVXVyNcS/3he&#10;f7nEyDoiKyKUZCU+MItvFp8/XXe6YDNVK1ExgwBE2qLTJa6d00WSWFqzltgzpZkEJVemJQ5E85pU&#10;hnSA3opklqZfk06ZShtFmbXw9TYq8SLgc86oe+DcModEiSE3F04Tzq0/k8U1KV4N0XVDhzTIB7Jo&#10;SSMh6AR1SxxBO9P8BdU21CiruDujqk0U5w1loQaoJkvfVPNUE81CLUCO1RNN9v/B0vv9xqCmgre7&#10;nM/T83meZxhJ0sJbrYXqaE2MK9AmMoxOjIC5TtsCAJ70xgyShaunoeem9f9QIOoD24eJbdY7ROHj&#10;eZblVyn0BwVdPoPQc/8cydFbG+u+MdUifykxh3xWPp8hm0A42d9ZF91Gcx/YKtFU60aIIPhuYith&#10;0J5AH7g+GwL9YSXkhxwhX++ZeDJi+eHmDoJ5PCEfGQeCoeBZSDi09jEZQimTLouqmlQs5niRwm/M&#10;ckw/kBMAPTKH6ibsAWC0jCAjdqRnsPeuLEzG5Jz+K7HoPHmEyEq6ybltpDLvAQioaogc7UeSIjWe&#10;Jddv+9B858HUf9qq6gAdaVQcVavpuoHXvyPWbYiB2YQphn3jHuDwDVFiNdwwqpX59d53bw8jA1qM&#10;Opj1EtufO2IYRuK7hGG6yvLcL4cg5BfzGQjmVLM91chdu1LQRjAnkF24ensnxis3qn2BtbT0UUFF&#10;JIXYJabOjMLKxR0Ei42y5TKYwULQxN3JJ009uCfad/Rz/0KMHkbAwfDcq3EvkOJN90db7ynVcucU&#10;b8JoHHkdngCWSeilYfH5bXUqB6vjel78BgAA//8DAFBLAwQUAAYACAAAACEAKjvJP98AAAAJAQAA&#10;DwAAAGRycy9kb3ducmV2LnhtbEyPQU7DMBBF90jcwRokNqh1GjVVGuJUqFIRO0rpAdx4iAPxOIqd&#10;JtyeYQXL0Tz9/365m10nrjiE1pOC1TIBgVR701Kj4Px+WOQgQtRkdOcJFXxjgF11e1PqwviJ3vB6&#10;io3gEAqFVmBj7AspQ23R6bD0PRL/PvzgdORzaKQZ9MThrpNpkmyk0y1xg9U97i3WX6fRKUiOD4et&#10;yccxvNjXzflzOrb750ap+7v56RFExDn+wfCrz+pQsdPFj2SC6BQs8mzNqII05QkMrJNsBeKiIN9m&#10;IKtS/l9Q/QAAAP//AwBQSwECLQAUAAYACAAAACEAtoM4kv4AAADhAQAAEwAAAAAAAAAAAAAAAAAA&#10;AAAAW0NvbnRlbnRfVHlwZXNdLnhtbFBLAQItABQABgAIAAAAIQA4/SH/1gAAAJQBAAALAAAAAAAA&#10;AAAAAAAAAC8BAABfcmVscy8ucmVsc1BLAQItABQABgAIAAAAIQAdJpiuqwIAAOYFAAAOAAAAAAAA&#10;AAAAAAAAAC4CAABkcnMvZTJvRG9jLnhtbFBLAQItABQABgAIAAAAIQAqO8k/3wAAAAkBAAAPAAAA&#10;AAAAAAAAAAAAAAUFAABkcnMvZG93bnJldi54bWxQSwUGAAAAAAQABADzAAAAEQYAAAAA&#10;" fillcolor="black [3213]" strokecolor="black [3213]" strokeweight="1pt">
                <v:textbox>
                  <w:txbxContent>
                    <w:p w14:paraId="10053FA9" w14:textId="7AE1AA10" w:rsidR="000A4F0F" w:rsidRPr="000A4F0F" w:rsidRDefault="000A4F0F" w:rsidP="000A4F0F">
                      <w:pPr>
                        <w:rPr>
                          <w:rFonts w:ascii="Times New Roman" w:hAnsi="Times New Roman" w:cs="Times New Roman"/>
                        </w:rPr>
                      </w:pPr>
                      <w:r>
                        <w:rPr>
                          <w:rFonts w:ascii="Times New Roman" w:hAnsi="Times New Roman" w:cs="Times New Roman"/>
                        </w:rPr>
                        <w:t xml:space="preserve">                          </w:t>
                      </w:r>
                      <w:r w:rsidRPr="000A4F0F">
                        <w:rPr>
                          <w:rFonts w:ascii="Times New Roman" w:hAnsi="Times New Roman" w:cs="Times New Roman"/>
                        </w:rPr>
                        <w:t>Remote working</w:t>
                      </w:r>
                      <w:r w:rsidR="00757496">
                        <w:rPr>
                          <w:rFonts w:ascii="Times New Roman" w:hAnsi="Times New Roman" w:cs="Times New Roman"/>
                        </w:rPr>
                        <w:t xml:space="preserve"> </w:t>
                      </w:r>
                    </w:p>
                  </w:txbxContent>
                </v:textbox>
              </v:shape>
            </w:pict>
          </mc:Fallback>
        </mc:AlternateContent>
      </w:r>
    </w:p>
    <w:p w14:paraId="7B71565F" w14:textId="717066A4" w:rsidR="00975024" w:rsidRDefault="005E7A17" w:rsidP="1FE8AC27">
      <w:pPr>
        <w:rPr>
          <w:rFonts w:ascii="Times New Roman" w:eastAsia="Times New Roman" w:hAnsi="Times New Roman" w:cs="Times New Roman"/>
          <w:b/>
          <w:bCs/>
          <w:sz w:val="28"/>
          <w:szCs w:val="28"/>
        </w:rPr>
      </w:pPr>
      <w:r>
        <w:rPr>
          <w:noProof/>
        </w:rPr>
        <mc:AlternateContent>
          <mc:Choice Requires="wps">
            <w:drawing>
              <wp:anchor distT="0" distB="0" distL="114300" distR="114300" simplePos="0" relativeHeight="252169216" behindDoc="0" locked="0" layoutInCell="1" allowOverlap="1" wp14:anchorId="07D70092" wp14:editId="130A04B7">
                <wp:simplePos x="0" y="0"/>
                <wp:positionH relativeFrom="page">
                  <wp:posOffset>2915987</wp:posOffset>
                </wp:positionH>
                <wp:positionV relativeFrom="paragraph">
                  <wp:posOffset>1850590</wp:posOffset>
                </wp:positionV>
                <wp:extent cx="443464" cy="288658"/>
                <wp:effectExtent l="0" t="0" r="13970" b="16510"/>
                <wp:wrapNone/>
                <wp:docPr id="1877037495" name="Rectangle 1877037495"/>
                <wp:cNvGraphicFramePr/>
                <a:graphic xmlns:a="http://schemas.openxmlformats.org/drawingml/2006/main">
                  <a:graphicData uri="http://schemas.microsoft.com/office/word/2010/wordprocessingShape">
                    <wps:wsp>
                      <wps:cNvSpPr/>
                      <wps:spPr>
                        <a:xfrm>
                          <a:off x="0" y="0"/>
                          <a:ext cx="443464" cy="288658"/>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2B201C1" w14:textId="2C6DA5EF" w:rsidR="005E7A17" w:rsidRDefault="005E7A17" w:rsidP="005E7A17">
                            <w:pPr>
                              <w:jc w:val="center"/>
                            </w:pPr>
                            <w:r>
                              <w:t>(20)</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7D70092" id="Rectangle 1877037495" o:spid="_x0000_s1069" style="position:absolute;margin-left:229.6pt;margin-top:145.7pt;width:34.9pt;height:22.75pt;z-index:2521692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8nVvpAIAANAFAAAOAAAAZHJzL2Uyb0RvYy54bWysVEtv2zAMvg/YfxB0X52kzqNBnSJo0WFA&#10;0RZth54VWYoNyKImKbGzXz9KfiTtih2K+SCLIvmJ/ETy8qqpFNkL60rQGR2fjSgRmkNe6m1Gf77c&#10;fltQ4jzTOVOgRUYPwtGr1dcvl7VZigkUoHJhCYJot6xNRgvvzTJJHC9ExdwZGKFRKcFWzKNot0lu&#10;WY3olUomo9EsqcHmxgIXzuHpTaukq4gvpeD+QUonPFEZxdh8XG1cN2FNVpdsubXMFCXvwmCfiKJi&#10;pcZLB6gb5hnZ2fIvqKrkFhxIf8ahSkDKkouYA2YzHr3L5rlgRsRckBxnBprc/4Pl9/tHS8oc324x&#10;n4/O5+nFlBLNKnyrJ2SP6a0S5ESHhNXGLdHv2TzaTnK4Ddk30lbhj3mRJpJ8GEgWjSccD9P0PJ2l&#10;lHBUTRaL2XQRHiE5Ohvr/HcBFQmbjFqMIlLL9nfOt6a9SbjLgSrz21KpKIS6EdfKkj3DF/fNuAN/&#10;Y6X0pxwxxuCZhPzbjOPOH5QIeEo/CYlUYo6TGHAs4mMwjHOh/bhVFSwXbYzTEX59lH34kZAIGJAl&#10;ZjdgdwC9ZQvSY7f0dPbBVcQeGJxH/wqsdR484s2g/eBclRrsRwAKs+pubu17klpqAku+2TSxzGYx&#10;13C0gfyAtWehbUpn+G2JL37HnH9kFrsQ+xUni3/ARSqoMwrdjpIC7O+PzoM9NgdqKamxqzPqfu2Y&#10;FZSoHxrb5mKcpmEMRCGdzico2FPN5lSjd9U1YBmNcYYZHrfB3qt+Ky1UrziA1uFWVDHN8e6Mcm97&#10;4dq30wZHGBfrdTTD1jfM3+lnwwN4IDpU9Evzyqzpyt5jv9xDPwHY8l31t7bBU8N650GWsTWOvHZP&#10;gGMj1lI34sJcOpWj1XEQr/4AAAD//wMAUEsDBBQABgAIAAAAIQBk4Kaa4QAAAAsBAAAPAAAAZHJz&#10;L2Rvd25yZXYueG1sTI/BTsMwEETvSPyDtUjcqNM0iZo0TlUhECo3SiV6dOMlibDXke2m4e8xJziu&#10;9mnmTb2djWYTOj9YErBcJMCQWqsG6gQc358f1sB8kKSktoQCvtHDtrm9qWWl7JXecDqEjsUQ8pUU&#10;0IcwVpz7tkcj/cKOSPH3aZ2RIZ6u48rJaww3mqdJUnAjB4oNvRzxscf263AxAgo/nfZrlw9HvcvM&#10;3rmX1/D0IcT93bzbAAs4hz8YfvWjOjTR6WwvpDzTArK8TCMqIC2XGbBI5GkZ150FrFZFCbyp+f8N&#10;zQ8AAAD//wMAUEsBAi0AFAAGAAgAAAAhALaDOJL+AAAA4QEAABMAAAAAAAAAAAAAAAAAAAAAAFtD&#10;b250ZW50X1R5cGVzXS54bWxQSwECLQAUAAYACAAAACEAOP0h/9YAAACUAQAACwAAAAAAAAAAAAAA&#10;AAAvAQAAX3JlbHMvLnJlbHNQSwECLQAUAAYACAAAACEAUfJ1b6QCAADQBQAADgAAAAAAAAAAAAAA&#10;AAAuAgAAZHJzL2Uyb0RvYy54bWxQSwECLQAUAAYACAAAACEAZOCmmuEAAAALAQAADwAAAAAAAAAA&#10;AAAAAAD+BAAAZHJzL2Rvd25yZXYueG1sUEsFBgAAAAAEAAQA8wAAAAwGAAAAAA==&#10;" fillcolor="black [3213]" strokecolor="black [3213]" strokeweight="1pt">
                <v:textbox>
                  <w:txbxContent>
                    <w:p w14:paraId="32B201C1" w14:textId="2C6DA5EF" w:rsidR="005E7A17" w:rsidRDefault="005E7A17" w:rsidP="005E7A17">
                      <w:pPr>
                        <w:jc w:val="center"/>
                      </w:pPr>
                      <w:r>
                        <w:t>(20)</w:t>
                      </w:r>
                    </w:p>
                  </w:txbxContent>
                </v:textbox>
                <w10:wrap anchorx="page"/>
              </v:rect>
            </w:pict>
          </mc:Fallback>
        </mc:AlternateContent>
      </w:r>
      <w:r w:rsidR="00CC2921">
        <w:rPr>
          <w:noProof/>
        </w:rPr>
        <mc:AlternateContent>
          <mc:Choice Requires="wps">
            <w:drawing>
              <wp:anchor distT="0" distB="0" distL="114300" distR="114300" simplePos="0" relativeHeight="252047872" behindDoc="0" locked="0" layoutInCell="1" allowOverlap="1" wp14:anchorId="00ABE7FA" wp14:editId="46261C18">
                <wp:simplePos x="0" y="0"/>
                <wp:positionH relativeFrom="column">
                  <wp:posOffset>2708031</wp:posOffset>
                </wp:positionH>
                <wp:positionV relativeFrom="paragraph">
                  <wp:posOffset>471219</wp:posOffset>
                </wp:positionV>
                <wp:extent cx="3974123" cy="1863969"/>
                <wp:effectExtent l="0" t="0" r="26670" b="22225"/>
                <wp:wrapNone/>
                <wp:docPr id="1877037466" name="Rectangle 1877037466"/>
                <wp:cNvGraphicFramePr/>
                <a:graphic xmlns:a="http://schemas.openxmlformats.org/drawingml/2006/main">
                  <a:graphicData uri="http://schemas.microsoft.com/office/word/2010/wordprocessingShape">
                    <wps:wsp>
                      <wps:cNvSpPr/>
                      <wps:spPr>
                        <a:xfrm>
                          <a:off x="0" y="0"/>
                          <a:ext cx="3974123" cy="1863969"/>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10CB98C" w14:textId="3DF2FFE5" w:rsidR="00CC2921" w:rsidRPr="00CC2921" w:rsidRDefault="00CC2921" w:rsidP="00CC2921">
                            <w:pPr>
                              <w:rPr>
                                <w:rFonts w:ascii="Times New Roman" w:eastAsia="Times New Roman" w:hAnsi="Times New Roman" w:cs="Times New Roman"/>
                                <w:b/>
                                <w:bCs/>
                                <w:color w:val="000000" w:themeColor="text1"/>
                                <w:sz w:val="28"/>
                                <w:szCs w:val="28"/>
                              </w:rPr>
                            </w:pPr>
                            <w:r w:rsidRPr="00CC2921">
                              <w:rPr>
                                <w:rFonts w:ascii="Times New Roman" w:eastAsia="Times New Roman" w:hAnsi="Times New Roman" w:cs="Times New Roman"/>
                                <w:color w:val="000000" w:themeColor="text1"/>
                                <w:sz w:val="24"/>
                                <w:szCs w:val="24"/>
                              </w:rPr>
                              <w:t xml:space="preserve">Working from home now getting to be more usual, the request for workspace capacity transforming and carbon outflows decreasing in the South West businesses comment that working from home workingis probably the solution to post COVID. with 51% of all claimants planning a more prominent apply of homeworking for at slightest portion of their workforce. 64% are expanding their use of online gathering to spare trade travel allowances. </w:t>
                            </w:r>
                          </w:p>
                          <w:p w14:paraId="3225A75A" w14:textId="77777777" w:rsidR="00CC2921" w:rsidRDefault="00CC2921" w:rsidP="00CC2921">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0ABE7FA" id="Rectangle 1877037466" o:spid="_x0000_s1070" style="position:absolute;margin-left:213.25pt;margin-top:37.1pt;width:312.9pt;height:146.75pt;z-index:2520478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zHv4qwIAANIFAAAOAAAAZHJzL2Uyb0RvYy54bWysVFFv2yAQfp+0/4B4X20nbtJEdaqoVadJ&#10;VVu1nfpMMMSWMDAgsbNfvwNsJ+2qTZrmB8xxdx93H3d3edU1Au2ZsbWSBc7OUoyYpKqs5bbA319u&#10;v1xgZB2RJRFKsgIfmMVXq8+fLlu9ZBNVKVEygwBE2mWrC1w5p5dJYmnFGmLPlGYSlFyZhjgQzTYp&#10;DWkBvRHJJE1nSatMqY2izFo4vYlKvAr4nDPqHji3zCFRYIjNhdWEdePXZHVJlltDdFXTPgzyD1E0&#10;pJZw6Qh1QxxBO1P/BtXU1CiruDujqkkU5zVlIQfIJkvfZfNcEc1CLkCO1SNN9v/B0vv9o0F1CW93&#10;MZ+n03k+m2EkSQNv9QTsEbkVDJ3ogLBW2yX4PetH00sWtj77jpvG/yEv1AWSDyPJrHOIwuF0Mc+z&#10;yRQjCrrsYjZdzBb+GZKjuzbWfWWqQX5TYANxBHLJ/s66aDqY+NusEnV5WwsRBF857FoYtCfw5ptt&#10;1oO/sRLyb46u+8ARYvSeiWcg5hx27iCYxxPyiXEgE7KchIBDGR+DIZQy6bKoqkjJYoznKXxDlEP4&#10;gZAA6JE5ZDdi9wCDZQQZsCM9vb13ZaELRuf0T4FF59Ej3KykG52bWirzEYCArPqbo/1AUqTGs+S6&#10;TRcKLc+9qT/aqPIA1WdUbEur6W0NL35HrHskBvoQOhZmi3uAhQvVFlj1O4wqZX5+dO7toT1Ai1EL&#10;fV1g+2NHDMNIfJPQOIssz/0gCEJ+Pp+AYE41m1ON3DXXCsoogymmadh6eyeGLTeqeYURtPa3gopI&#10;CncXmDozCNcuzhsYYpSt18EMml8TdyefNfXgnmhf0S/dKzG6L3sHHXOvhhlAlu+qP9p6T6nWO6d4&#10;HVrjyGv/BDA4Qi31Q85PplM5WB1H8eoXAAAA//8DAFBLAwQUAAYACAAAACEAYAvI6OAAAAALAQAA&#10;DwAAAGRycy9kb3ducmV2LnhtbEyPy07DMBBF90j8gzVI7KiN2yYoZFLxEKCyozzWbjwkEfE4it02&#10;8PW4K1iO7tG9Z8rV5HqxpzF0nhEuZwoEce1txw3C2+vDxRWIEA1b03smhG8KsKpOT0pTWH/gF9pv&#10;YiNSCYfCILQxDoWUoW7JmTDzA3HKPv3oTEzn2Eg7mkMqd73USmXSmY7TQmsGumup/trsHIJ75tvh&#10;/UkZp7P1T3D1Y37ffSCen0031yAiTfEPhqN+UocqOW39jm0QPcJCZ8uEIuQLDeIIqKWeg9gizLM8&#10;B1mV8v8P1S8AAAD//wMAUEsBAi0AFAAGAAgAAAAhALaDOJL+AAAA4QEAABMAAAAAAAAAAAAAAAAA&#10;AAAAAFtDb250ZW50X1R5cGVzXS54bWxQSwECLQAUAAYACAAAACEAOP0h/9YAAACUAQAACwAAAAAA&#10;AAAAAAAAAAAvAQAAX3JlbHMvLnJlbHNQSwECLQAUAAYACAAAACEA5sx7+KsCAADSBQAADgAAAAAA&#10;AAAAAAAAAAAuAgAAZHJzL2Uyb0RvYy54bWxQSwECLQAUAAYACAAAACEAYAvI6OAAAAALAQAADwAA&#10;AAAAAAAAAAAAAAAFBQAAZHJzL2Rvd25yZXYueG1sUEsFBgAAAAAEAAQA8wAAABIGAAAAAA==&#10;" fillcolor="white [3212]" strokecolor="black [3213]" strokeweight="1pt">
                <v:textbox>
                  <w:txbxContent>
                    <w:p w14:paraId="210CB98C" w14:textId="3DF2FFE5" w:rsidR="00CC2921" w:rsidRPr="00CC2921" w:rsidRDefault="00CC2921" w:rsidP="00CC2921">
                      <w:pPr>
                        <w:rPr>
                          <w:rFonts w:ascii="Times New Roman" w:eastAsia="Times New Roman" w:hAnsi="Times New Roman" w:cs="Times New Roman"/>
                          <w:b/>
                          <w:bCs/>
                          <w:color w:val="000000" w:themeColor="text1"/>
                          <w:sz w:val="28"/>
                          <w:szCs w:val="28"/>
                        </w:rPr>
                      </w:pPr>
                      <w:r w:rsidRPr="00CC2921">
                        <w:rPr>
                          <w:rFonts w:ascii="Times New Roman" w:eastAsia="Times New Roman" w:hAnsi="Times New Roman" w:cs="Times New Roman"/>
                          <w:color w:val="000000" w:themeColor="text1"/>
                          <w:sz w:val="24"/>
                          <w:szCs w:val="24"/>
                        </w:rPr>
                        <w:t xml:space="preserve">Working from home now getting to be more usual, the request for workspace capacity transforming and carbon outflows decreasing in the South West businesses comment that working from home </w:t>
                      </w:r>
                      <w:proofErr w:type="spellStart"/>
                      <w:r w:rsidRPr="00CC2921">
                        <w:rPr>
                          <w:rFonts w:ascii="Times New Roman" w:eastAsia="Times New Roman" w:hAnsi="Times New Roman" w:cs="Times New Roman"/>
                          <w:color w:val="000000" w:themeColor="text1"/>
                          <w:sz w:val="24"/>
                          <w:szCs w:val="24"/>
                        </w:rPr>
                        <w:t>workingis</w:t>
                      </w:r>
                      <w:proofErr w:type="spellEnd"/>
                      <w:r w:rsidRPr="00CC2921">
                        <w:rPr>
                          <w:rFonts w:ascii="Times New Roman" w:eastAsia="Times New Roman" w:hAnsi="Times New Roman" w:cs="Times New Roman"/>
                          <w:color w:val="000000" w:themeColor="text1"/>
                          <w:sz w:val="24"/>
                          <w:szCs w:val="24"/>
                        </w:rPr>
                        <w:t xml:space="preserve"> probably the solution to post COVID. with 51% of all claimants planning a more prominent apply of homeworking for at slightest portion of their workforce. 64% are expanding their use of online gathering to spare trade travel allowances. </w:t>
                      </w:r>
                    </w:p>
                    <w:p w14:paraId="3225A75A" w14:textId="77777777" w:rsidR="00CC2921" w:rsidRDefault="00CC2921" w:rsidP="00CC2921">
                      <w:pPr>
                        <w:jc w:val="center"/>
                      </w:pPr>
                    </w:p>
                  </w:txbxContent>
                </v:textbox>
              </v:rect>
            </w:pict>
          </mc:Fallback>
        </mc:AlternateContent>
      </w:r>
      <w:r w:rsidR="000A4F0F">
        <w:rPr>
          <w:noProof/>
        </w:rPr>
        <w:drawing>
          <wp:anchor distT="0" distB="0" distL="114300" distR="114300" simplePos="0" relativeHeight="251427840" behindDoc="0" locked="0" layoutInCell="1" allowOverlap="1" wp14:anchorId="6845F893" wp14:editId="40A9C977">
            <wp:simplePos x="0" y="0"/>
            <wp:positionH relativeFrom="margin">
              <wp:posOffset>-680085</wp:posOffset>
            </wp:positionH>
            <wp:positionV relativeFrom="paragraph">
              <wp:posOffset>201295</wp:posOffset>
            </wp:positionV>
            <wp:extent cx="3164840" cy="1649730"/>
            <wp:effectExtent l="0" t="0" r="0" b="7620"/>
            <wp:wrapNone/>
            <wp:docPr id="730236775" name="Picture 7302367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8" cstate="print">
                      <a:extLst>
                        <a:ext uri="{28A0092B-C50C-407E-A947-70E740481C1C}">
                          <a14:useLocalDpi xmlns:a14="http://schemas.microsoft.com/office/drawing/2010/main" val="0"/>
                        </a:ext>
                      </a:extLst>
                    </a:blip>
                    <a:stretch>
                      <a:fillRect/>
                    </a:stretch>
                  </pic:blipFill>
                  <pic:spPr>
                    <a:xfrm>
                      <a:off x="0" y="0"/>
                      <a:ext cx="3164840" cy="1649730"/>
                    </a:xfrm>
                    <a:prstGeom prst="rect">
                      <a:avLst/>
                    </a:prstGeom>
                  </pic:spPr>
                </pic:pic>
              </a:graphicData>
            </a:graphic>
            <wp14:sizeRelH relativeFrom="page">
              <wp14:pctWidth>0</wp14:pctWidth>
            </wp14:sizeRelH>
            <wp14:sizeRelV relativeFrom="page">
              <wp14:pctHeight>0</wp14:pctHeight>
            </wp14:sizeRelV>
          </wp:anchor>
        </w:drawing>
      </w:r>
    </w:p>
    <w:p w14:paraId="42C58666" w14:textId="63D5DA2C" w:rsidR="3F7CDB99" w:rsidRDefault="00466084" w:rsidP="1FE8AC27">
      <w:pPr>
        <w:rPr>
          <w:rFonts w:ascii="Times New Roman" w:eastAsia="Times New Roman" w:hAnsi="Times New Roman" w:cs="Times New Roman"/>
          <w:sz w:val="24"/>
          <w:szCs w:val="24"/>
        </w:rPr>
      </w:pPr>
      <w:r>
        <w:rPr>
          <w:rFonts w:ascii="Times New Roman" w:eastAsia="Times New Roman" w:hAnsi="Times New Roman" w:cs="Times New Roman"/>
          <w:noProof/>
          <w:color w:val="FFFFFF" w:themeColor="background1"/>
          <w:sz w:val="24"/>
          <w:szCs w:val="24"/>
        </w:rPr>
        <w:lastRenderedPageBreak/>
        <mc:AlternateContent>
          <mc:Choice Requires="wps">
            <w:drawing>
              <wp:anchor distT="0" distB="0" distL="114300" distR="114300" simplePos="0" relativeHeight="252027904" behindDoc="1" locked="0" layoutInCell="1" allowOverlap="1" wp14:anchorId="2D722767" wp14:editId="4E88282F">
                <wp:simplePos x="0" y="0"/>
                <wp:positionH relativeFrom="column">
                  <wp:posOffset>-1125997</wp:posOffset>
                </wp:positionH>
                <wp:positionV relativeFrom="paragraph">
                  <wp:posOffset>-967299</wp:posOffset>
                </wp:positionV>
                <wp:extent cx="8561705" cy="10999339"/>
                <wp:effectExtent l="0" t="0" r="10795" b="12065"/>
                <wp:wrapNone/>
                <wp:docPr id="1877037465" name="Rectangle 1877037465"/>
                <wp:cNvGraphicFramePr/>
                <a:graphic xmlns:a="http://schemas.openxmlformats.org/drawingml/2006/main">
                  <a:graphicData uri="http://schemas.microsoft.com/office/word/2010/wordprocessingShape">
                    <wps:wsp>
                      <wps:cNvSpPr/>
                      <wps:spPr>
                        <a:xfrm>
                          <a:off x="0" y="0"/>
                          <a:ext cx="8561705" cy="10999339"/>
                        </a:xfrm>
                        <a:prstGeom prst="rect">
                          <a:avLst/>
                        </a:prstGeom>
                        <a:solidFill>
                          <a:schemeClr val="tx1">
                            <a:lumMod val="95000"/>
                            <a:lumOff val="5000"/>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F43D5B3" id="Rectangle 1877037465" o:spid="_x0000_s1026" style="position:absolute;margin-left:-88.65pt;margin-top:-76.15pt;width:674.15pt;height:866.1pt;z-index:-251288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TmLGpgIAALoFAAAOAAAAZHJzL2Uyb0RvYy54bWysVN1P2zAQf5+0/8Hy+0hSWkorUlSBmCYx&#10;QMDEs3HsJpLt82y3affX7+ykaQdoD9Nekvv83Yfv7uJyqxXZCOcbMCUtTnJKhOFQNWZV0h/PN1/O&#10;KfGBmYopMKKkO+Hp5eLzp4vWzsUIalCVcARBjJ+3tqR1CHaeZZ7XQjN/AlYYVEpwmgVk3SqrHGsR&#10;XatslOdnWQuusg648B6l152SLhK+lIKHeym9CESVFHML6evS9zV+s8UFm68cs3XD+zTYP2ShWWMw&#10;6AB1zQIja9e8g9INd+BBhhMOOgMpGy5SDVhNkb+p5qlmVqRasDneDm3y/w+W320eHGkqfLvz6TQ/&#10;nY7PJpQYpvGtHrF7zKyUIEc6bFhr/Rz9nuyD6zmPZKx+K52Of6yLbFOTd0OTxTYQjsLzyVkxzTEI&#10;R12Rz2az09NZfIfs4G+dD18FaBKJkjpMJHWXbW596Ez3JjGcB9VUN41SiYmjI66UIxuGjx62RXJV&#10;a/0dqk42m+R5//QoxgHpxHspJpLmL4KktI7ws1h8V26iwk6JGFWZRyGxj1jgKMUbEDpsxrkwoUvF&#10;16wSh5Apk3cxE2BElljXgN0D/FniHrtrTG8fXUVagME5/1tinfPgkSKDCYOzbgy4jwAUVtVH7uyx&#10;ZUetieQrVDucMgfd+nnLbxp82FvmwwNzuG+4mXhDwj1+pIK2pNBTlNTgfn0kj/a4BqilpMX9Lan/&#10;uWZOUKK+GVyQWTEex4VPzHgyHSHjjjWvxxqz1leA01LgtbI8kdE+qD0pHegXPDXLGBVVzHCMXVIe&#10;3J65Ct1dwWPFxXKZzHDJLQu35snyCB67Ggf3efvCnO2nO+Bm3MF+19n8zZB3ttHTwHIdQDZpAw59&#10;7fuNByINa3/M4gU65pPV4eQufgMAAP//AwBQSwMEFAAGAAgAAAAhAOTXUIbhAAAADwEAAA8AAABk&#10;cnMvZG93bnJldi54bWxMj0FPg0AQhe8m/ofNmHhrF9C6FlkaU228NFGpF29bGIHIzhJ2S/HfO5z0&#10;9l7m5c33ss1kOzHi4FtHGuJlBAKpdFVLtYaPw25xD8IHQ5XpHKGGH/SwyS8vMpNW7kzvOBahFlxC&#10;PjUamhD6VEpfNmiNX7oeiW9fbrAmsB1qWQ3mzOW2k0kU3UlrWuIPjelx22D5XZyshv34StFb0mDx&#10;SS/b8tY+7dTzQevrq+nxAUTAKfyFYcZndMiZ6ehOVHnRaVjESt1wdlarhNWciVXMA4+sVmq9Bpln&#10;8v+O/BcAAP//AwBQSwECLQAUAAYACAAAACEAtoM4kv4AAADhAQAAEwAAAAAAAAAAAAAAAAAAAAAA&#10;W0NvbnRlbnRfVHlwZXNdLnhtbFBLAQItABQABgAIAAAAIQA4/SH/1gAAAJQBAAALAAAAAAAAAAAA&#10;AAAAAC8BAABfcmVscy8ucmVsc1BLAQItABQABgAIAAAAIQDFTmLGpgIAALoFAAAOAAAAAAAAAAAA&#10;AAAAAC4CAABkcnMvZTJvRG9jLnhtbFBLAQItABQABgAIAAAAIQDk11CG4QAAAA8BAAAPAAAAAAAA&#10;AAAAAAAAAAAFAABkcnMvZG93bnJldi54bWxQSwUGAAAAAAQABADzAAAADgYAAAAA&#10;" fillcolor="#0d0d0d [3069]" strokecolor="#1f3763 [1604]" strokeweight="1pt"/>
            </w:pict>
          </mc:Fallback>
        </mc:AlternateContent>
      </w:r>
      <w:r w:rsidR="008B28DA">
        <w:rPr>
          <w:noProof/>
        </w:rPr>
        <w:drawing>
          <wp:anchor distT="0" distB="0" distL="114300" distR="114300" simplePos="0" relativeHeight="251436032" behindDoc="0" locked="0" layoutInCell="1" allowOverlap="1" wp14:anchorId="532942D1" wp14:editId="00544610">
            <wp:simplePos x="0" y="0"/>
            <wp:positionH relativeFrom="margin">
              <wp:posOffset>4282068</wp:posOffset>
            </wp:positionH>
            <wp:positionV relativeFrom="paragraph">
              <wp:posOffset>573</wp:posOffset>
            </wp:positionV>
            <wp:extent cx="2340610" cy="2051747"/>
            <wp:effectExtent l="0" t="0" r="2540" b="5715"/>
            <wp:wrapSquare wrapText="bothSides"/>
            <wp:docPr id="537904598" name="Picture 53790459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9">
                      <a:extLst>
                        <a:ext uri="{28A0092B-C50C-407E-A947-70E740481C1C}">
                          <a14:useLocalDpi xmlns:a14="http://schemas.microsoft.com/office/drawing/2010/main" val="0"/>
                        </a:ext>
                      </a:extLst>
                    </a:blip>
                    <a:stretch>
                      <a:fillRect/>
                    </a:stretch>
                  </pic:blipFill>
                  <pic:spPr>
                    <a:xfrm>
                      <a:off x="0" y="0"/>
                      <a:ext cx="2341105" cy="2052181"/>
                    </a:xfrm>
                    <a:prstGeom prst="rect">
                      <a:avLst/>
                    </a:prstGeom>
                  </pic:spPr>
                </pic:pic>
              </a:graphicData>
            </a:graphic>
            <wp14:sizeRelH relativeFrom="page">
              <wp14:pctWidth>0</wp14:pctWidth>
            </wp14:sizeRelH>
            <wp14:sizeRelV relativeFrom="page">
              <wp14:pctHeight>0</wp14:pctHeight>
            </wp14:sizeRelV>
          </wp:anchor>
        </w:drawing>
      </w:r>
      <w:r w:rsidR="008B28DA">
        <w:rPr>
          <w:rFonts w:ascii="Times New Roman" w:eastAsia="Times New Roman" w:hAnsi="Times New Roman" w:cs="Times New Roman"/>
          <w:noProof/>
          <w:sz w:val="24"/>
          <w:szCs w:val="24"/>
        </w:rPr>
        <mc:AlternateContent>
          <mc:Choice Requires="wps">
            <w:drawing>
              <wp:anchor distT="0" distB="0" distL="114300" distR="114300" simplePos="0" relativeHeight="251911168" behindDoc="0" locked="0" layoutInCell="1" allowOverlap="1" wp14:anchorId="3D4E2929" wp14:editId="58062D60">
                <wp:simplePos x="0" y="0"/>
                <wp:positionH relativeFrom="column">
                  <wp:posOffset>1940312</wp:posOffset>
                </wp:positionH>
                <wp:positionV relativeFrom="paragraph">
                  <wp:posOffset>-750850</wp:posOffset>
                </wp:positionV>
                <wp:extent cx="2148468" cy="2906751"/>
                <wp:effectExtent l="0" t="0" r="23495" b="27305"/>
                <wp:wrapNone/>
                <wp:docPr id="1877037443" name="Rectangle 1877037443"/>
                <wp:cNvGraphicFramePr/>
                <a:graphic xmlns:a="http://schemas.openxmlformats.org/drawingml/2006/main">
                  <a:graphicData uri="http://schemas.microsoft.com/office/word/2010/wordprocessingShape">
                    <wps:wsp>
                      <wps:cNvSpPr/>
                      <wps:spPr>
                        <a:xfrm>
                          <a:off x="0" y="0"/>
                          <a:ext cx="2148468" cy="2906751"/>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1578CA8" w14:textId="58A845A4" w:rsidR="008B28DA" w:rsidRPr="008B28DA" w:rsidRDefault="008B28DA" w:rsidP="008B28DA">
                            <w:p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It will see any trade alter pioneer with mindfulness around inclination within the work environment will tell you that it has been a longstanding fight attempting to move businesses towards more open ways of working. Be it due to childcare duties or inabilities and conditions that make day by day office commutes unacceptable, we will begin to see adaptable and remote working alternatives advertised as standard.</w:t>
                            </w:r>
                            <w:r w:rsidR="00660F2C">
                              <w:rPr>
                                <w:rFonts w:ascii="Times New Roman" w:eastAsia="Times New Roman" w:hAnsi="Times New Roman" w:cs="Times New Roman"/>
                                <w:color w:val="000000" w:themeColor="text1"/>
                                <w:sz w:val="24"/>
                                <w:szCs w:val="24"/>
                              </w:rPr>
                              <w:t xml:space="preserve"> (21)</w:t>
                            </w:r>
                            <w:r w:rsidRPr="008B28DA">
                              <w:rPr>
                                <w:rFonts w:ascii="Times New Roman" w:eastAsia="Times New Roman" w:hAnsi="Times New Roman" w:cs="Times New Roman"/>
                                <w:color w:val="000000" w:themeColor="text1"/>
                                <w:sz w:val="24"/>
                                <w:szCs w:val="24"/>
                              </w:rPr>
                              <w:t xml:space="preserve"> </w:t>
                            </w:r>
                          </w:p>
                          <w:p w14:paraId="29857B09" w14:textId="77777777" w:rsidR="008B28DA" w:rsidRDefault="008B28DA" w:rsidP="008B28DA">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D4E2929" id="Rectangle 1877037443" o:spid="_x0000_s1071" style="position:absolute;margin-left:152.8pt;margin-top:-59.1pt;width:169.15pt;height:228.9pt;z-index:2519111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w+YvpAIAANIFAAAOAAAAZHJzL2Uyb0RvYy54bWysVN9P2zAQfp+0/8Hy+0hSAoWKFFUgpkkI&#10;KmDi2XXsJpLj82y3TffX7+z8aGFoD2h5cHy+u893n+/u6rptFNkK62rQBc1OUkqE5lDWel3Qny93&#10;3y4ocZ7pkinQoqB74ej1/OuXq52ZiQlUoEphCYJoN9uZglbem1mSOF6JhrkTMEKjUoJtmEfRrpPS&#10;sh2iNyqZpOl5sgNbGgtcOIent52SziO+lIL7Rymd8EQVFGPzcbVxXYU1mV+x2doyU9W8D4N9IoqG&#10;1RovHaFumWdkY+u/oJqaW3Ag/QmHJgEpay5iDphNlr7L5rliRsRckBxnRprc/4PlD9ulJXWJb3cx&#10;naan0zw/pUSzBt/qCdljeq0EOdIhYTvjZuj3bJa2lxxuQ/attE34Y16kjSTvR5JF6wnHw0mWX+Tn&#10;WBYcdZPL9Hx6loVnSA7uxjr/XUBDwqagFuOI5LLtvfOd6WASbnOg6vKuVioKoXLEjbJky/DNV+sB&#10;/I2V0p9yxBiDZxIY6HKOO79XIuAp/SQkkhmyjAHHMj4EwzgX2medqmKl6GI8S/HrKRg9IiERMCBL&#10;zG7E7gHeJjpgd/T09sFVxC4YndN/BdY5jx7xZtB+dG5qDfYjAIVZ9Td39gNJHTWBJd+u2lhop3kw&#10;DUcrKPdYfRa6tnSG39X44vfM+SWz2IfYsThb/CMuUsGuoNDvKKnA/v7oPNhje6CWkh32dUHdrw2z&#10;ghL1Q2PjXGZ5HgZBFPKz6QQFe6xZHWv0prkBLKMMp5jhcRvsvRq20kLziiNoEW5FFdMc7y4o93YQ&#10;bnw3b3CIcbFYRDNsfsP8vX42PIAHokNFv7SvzJq+7D12zAMMM4DN3lV/Zxs8NSw2HmQdW+PAa/8E&#10;ODhiLfVDLkymYzlaHUbx/A8AAAD//wMAUEsDBBQABgAIAAAAIQCDQciY4wAAAAwBAAAPAAAAZHJz&#10;L2Rvd25yZXYueG1sTI/LTsMwEEX3SPyDNUjsWucBoQlxKoRACIkFtEjtchrbSUQ8jmInDX+PWcFy&#10;dI/uPVNuF9OzWY2usyQgXkfAFNVWdtQI+Nw/rzbAnEeS2FtSAr6Vg211eVFiIe2ZPtS88w0LJeQK&#10;FNB6PxScu7pVBt3aDopCpu1o0IdzbLgc8RzKTc+TKMq4wY7CQouDemxV/bWbjICjxpf906t74zqZ&#10;dd69Twd9NwlxfbU83APzavF/MPzqB3WogtPJTiQd6wWk0W0WUAGrON4kwAKS3aQ5sFPI0jwDXpX8&#10;/xPVDwAAAP//AwBQSwECLQAUAAYACAAAACEAtoM4kv4AAADhAQAAEwAAAAAAAAAAAAAAAAAAAAAA&#10;W0NvbnRlbnRfVHlwZXNdLnhtbFBLAQItABQABgAIAAAAIQA4/SH/1gAAAJQBAAALAAAAAAAAAAAA&#10;AAAAAC8BAABfcmVscy8ucmVsc1BLAQItABQABgAIAAAAIQDYw+YvpAIAANIFAAAOAAAAAAAAAAAA&#10;AAAAAC4CAABkcnMvZTJvRG9jLnhtbFBLAQItABQABgAIAAAAIQCDQciY4wAAAAwBAAAPAAAAAAAA&#10;AAAAAAAAAP4EAABkcnMvZG93bnJldi54bWxQSwUGAAAAAAQABADzAAAADgYAAAAA&#10;" fillcolor="white [3212]" strokecolor="white [3212]" strokeweight="1pt">
                <v:textbox>
                  <w:txbxContent>
                    <w:p w14:paraId="71578CA8" w14:textId="58A845A4" w:rsidR="008B28DA" w:rsidRPr="008B28DA" w:rsidRDefault="008B28DA" w:rsidP="008B28DA">
                      <w:p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It will see any trade alter pioneer with mindfulness around inclination within the work environment will tell you that it has been a longstanding fight attempting to move businesses towards more open ways of working. Be it due to childcare duties or inabilities and conditions that make day by day office commutes unacceptable, we will begin to see adaptable and remote working alternatives advertised as standard.</w:t>
                      </w:r>
                      <w:r w:rsidR="00660F2C">
                        <w:rPr>
                          <w:rFonts w:ascii="Times New Roman" w:eastAsia="Times New Roman" w:hAnsi="Times New Roman" w:cs="Times New Roman"/>
                          <w:color w:val="000000" w:themeColor="text1"/>
                          <w:sz w:val="24"/>
                          <w:szCs w:val="24"/>
                        </w:rPr>
                        <w:t xml:space="preserve"> (21)</w:t>
                      </w:r>
                      <w:r w:rsidRPr="008B28DA">
                        <w:rPr>
                          <w:rFonts w:ascii="Times New Roman" w:eastAsia="Times New Roman" w:hAnsi="Times New Roman" w:cs="Times New Roman"/>
                          <w:color w:val="000000" w:themeColor="text1"/>
                          <w:sz w:val="24"/>
                          <w:szCs w:val="24"/>
                        </w:rPr>
                        <w:t xml:space="preserve"> </w:t>
                      </w:r>
                    </w:p>
                    <w:p w14:paraId="29857B09" w14:textId="77777777" w:rsidR="008B28DA" w:rsidRDefault="008B28DA" w:rsidP="008B28DA">
                      <w:pPr>
                        <w:jc w:val="center"/>
                      </w:pPr>
                    </w:p>
                  </w:txbxContent>
                </v:textbox>
              </v:rect>
            </w:pict>
          </mc:Fallback>
        </mc:AlternateContent>
      </w:r>
      <w:r w:rsidR="008B28DA">
        <w:rPr>
          <w:rFonts w:ascii="Times New Roman" w:eastAsia="Times New Roman" w:hAnsi="Times New Roman" w:cs="Times New Roman"/>
          <w:noProof/>
          <w:sz w:val="24"/>
          <w:szCs w:val="24"/>
        </w:rPr>
        <mc:AlternateContent>
          <mc:Choice Requires="wps">
            <w:drawing>
              <wp:anchor distT="0" distB="0" distL="114300" distR="114300" simplePos="0" relativeHeight="251909120" behindDoc="0" locked="0" layoutInCell="1" allowOverlap="1" wp14:anchorId="5F6E5CEE" wp14:editId="2BAF6934">
                <wp:simplePos x="0" y="0"/>
                <wp:positionH relativeFrom="margin">
                  <wp:posOffset>-840059</wp:posOffset>
                </wp:positionH>
                <wp:positionV relativeFrom="paragraph">
                  <wp:posOffset>-788020</wp:posOffset>
                </wp:positionV>
                <wp:extent cx="2319454" cy="2817542"/>
                <wp:effectExtent l="0" t="0" r="24130" b="20955"/>
                <wp:wrapNone/>
                <wp:docPr id="1877037442" name="Rectangle 1877037442"/>
                <wp:cNvGraphicFramePr/>
                <a:graphic xmlns:a="http://schemas.openxmlformats.org/drawingml/2006/main">
                  <a:graphicData uri="http://schemas.microsoft.com/office/word/2010/wordprocessingShape">
                    <wps:wsp>
                      <wps:cNvSpPr/>
                      <wps:spPr>
                        <a:xfrm>
                          <a:off x="0" y="0"/>
                          <a:ext cx="2319454" cy="2817542"/>
                        </a:xfrm>
                        <a:prstGeom prst="rect">
                          <a:avLst/>
                        </a:prstGeom>
                        <a:solidFill>
                          <a:schemeClr val="bg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945E942" w14:textId="0EFE8C03"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60% of claimants said there would be no alter in their commerce premises necessities because of COVID.</w:t>
                            </w:r>
                          </w:p>
                          <w:p w14:paraId="7A124105" w14:textId="54E650A9"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17% of claimants expect to require reduced working area as their employees are spending more time working from their home.</w:t>
                            </w:r>
                          </w:p>
                          <w:p w14:paraId="295557ED" w14:textId="30991BA2"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 xml:space="preserve">6% of claimants are arranging on shutting their workplaces completely and a discount move to inaccessible working. </w:t>
                            </w:r>
                          </w:p>
                          <w:p w14:paraId="07BBE6F1" w14:textId="77777777" w:rsidR="000A4F0F" w:rsidRDefault="000A4F0F" w:rsidP="000A4F0F">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F6E5CEE" id="Rectangle 1877037442" o:spid="_x0000_s1072" style="position:absolute;margin-left:-66.15pt;margin-top:-62.05pt;width:182.65pt;height:221.85pt;z-index:251909120;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FEfwzpQIAANIFAAAOAAAAZHJzL2Uyb0RvYy54bWysVE1v2zAMvQ/YfxB0X20nztIGdYqgRYcB&#10;RVu0HXpWZCk2IIuapCTOfv0o+SNZV+xQLAdFNMlH8onk5VXbKLIT1tWgC5qdpZQIzaGs9aagP15u&#10;v5xT4jzTJVOgRUEPwtGr5edPl3uzEBOoQJXCEgTRbrE3Ba28N4skcbwSDXNnYIRGpQTbMI+i3SSl&#10;ZXtEb1QySdOvyR5saSxw4Rx+vemUdBnxpRTcP0jphCeqoJibj6eN5zqcyfKSLTaWmarmfRrsA1k0&#10;rNYYdIS6YZ6Rra3/gmpqbsGB9GccmgSkrLmINWA1WfqmmueKGRFrQXKcGWly/w+W3+8eLalLfLvz&#10;+TydzvN8QolmDb7VE7LH9EYJcqJDwvbGLdDv2TzaXnJ4DdW30jbhH+sibST5MJIsWk84fpxMs4t8&#10;llPCUTc5z+YzjIg4ydHdWOe/CWhIuBTUYh6RXLa7c74zHUxCNAeqLm9rpaIQOkdcK0t2DN98vcl6&#10;8D+slP6QI+YYPJPAQFdzvPmDEgFP6SchkcxQZUw4tvExGca50D7rVBUrRZfjLMXfkOWQfiQkAgZk&#10;idWN2D3AYNmBDNgdPb19cBVxCkbn9F+Jdc6jR4wM2o/OTa3BvgegsKo+cmc/kNRRE1jy7bqNjTad&#10;BtPwaQ3lAbvPQjeWzvDbGl/8jjn/yCzOIU4s7hb/gIdUsC8o9DdKKrC/3vse7HE8UEvJHue6oO7n&#10;lllBifqucXAusjwPiyAK+Ww+QcGeatanGr1trgHbKMMtZni8Bnuvhqu00LziClqFqKhimmPsgnJv&#10;B+Had/sGlxgXq1U0w+E3zN/pZ8MDeCA6dPRL+8qs6dve48Tcw7AD2OJN93e2wVPDautB1nE0jrz2&#10;T4CLI/ZSv+TCZjqVo9VxFS9/AwAA//8DAFBLAwQUAAYACAAAACEAIbPTL+MAAAANAQAADwAAAGRy&#10;cy9kb3ducmV2LnhtbEyPwU7DMAyG70i8Q2QkblvaFA1Wmk4IgRASh7EhbUevSdqKJqmatCtvj3eC&#10;my1/+v39xWa2HZv0EFrvJKTLBJh2lVetqyV87V8XD8BCRKew805L+NEBNuX1VYG58mf3qaddrBmF&#10;uJCjhCbGPuc8VI22GJa+145uxg8WI61DzdWAZwq3HRdJsuIWW0cfGuz1c6Or791oJRwNvu1f3sMH&#10;N2Iy63Y7Hsz9KOXtzfz0CCzqOf7BcNEndSjJ6eRHpwLrJCzSTGTEXiZxlwIjRmQZ9TtJyNL1CnhZ&#10;8P8tyl8AAAD//wMAUEsBAi0AFAAGAAgAAAAhALaDOJL+AAAA4QEAABMAAAAAAAAAAAAAAAAAAAAA&#10;AFtDb250ZW50X1R5cGVzXS54bWxQSwECLQAUAAYACAAAACEAOP0h/9YAAACUAQAACwAAAAAAAAAA&#10;AAAAAAAvAQAAX3JlbHMvLnJlbHNQSwECLQAUAAYACAAAACEAhRH8M6UCAADSBQAADgAAAAAAAAAA&#10;AAAAAAAuAgAAZHJzL2Uyb0RvYy54bWxQSwECLQAUAAYACAAAACEAIbPTL+MAAAANAQAADwAAAAAA&#10;AAAAAAAAAAD/BAAAZHJzL2Rvd25yZXYueG1sUEsFBgAAAAAEAAQA8wAAAA8GAAAAAA==&#10;" fillcolor="white [3212]" strokecolor="white [3212]" strokeweight="1pt">
                <v:textbox>
                  <w:txbxContent>
                    <w:p w14:paraId="2945E942" w14:textId="0EFE8C03"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60% of claimants said there would be no alter in their commerce premises necessities because of COVID.</w:t>
                      </w:r>
                    </w:p>
                    <w:p w14:paraId="7A124105" w14:textId="54E650A9"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17% of claimants expect to require reduced working area as their employees are spending more time working from their home.</w:t>
                      </w:r>
                    </w:p>
                    <w:p w14:paraId="295557ED" w14:textId="30991BA2" w:rsidR="000A4F0F" w:rsidRPr="008B28DA" w:rsidRDefault="000A4F0F" w:rsidP="008B28DA">
                      <w:pPr>
                        <w:pStyle w:val="ListParagraph"/>
                        <w:numPr>
                          <w:ilvl w:val="0"/>
                          <w:numId w:val="7"/>
                        </w:numPr>
                        <w:rPr>
                          <w:rFonts w:ascii="Times New Roman" w:eastAsia="Times New Roman" w:hAnsi="Times New Roman" w:cs="Times New Roman"/>
                          <w:color w:val="000000" w:themeColor="text1"/>
                          <w:sz w:val="24"/>
                          <w:szCs w:val="24"/>
                        </w:rPr>
                      </w:pPr>
                      <w:r w:rsidRPr="008B28DA">
                        <w:rPr>
                          <w:rFonts w:ascii="Times New Roman" w:eastAsia="Times New Roman" w:hAnsi="Times New Roman" w:cs="Times New Roman"/>
                          <w:color w:val="000000" w:themeColor="text1"/>
                          <w:sz w:val="24"/>
                          <w:szCs w:val="24"/>
                        </w:rPr>
                        <w:t xml:space="preserve">6% of claimants are arranging on shutting their workplaces completely and a discount move to inaccessible working. </w:t>
                      </w:r>
                    </w:p>
                    <w:p w14:paraId="07BBE6F1" w14:textId="77777777" w:rsidR="000A4F0F" w:rsidRDefault="000A4F0F" w:rsidP="000A4F0F">
                      <w:pPr>
                        <w:jc w:val="center"/>
                      </w:pPr>
                    </w:p>
                  </w:txbxContent>
                </v:textbox>
                <w10:wrap anchorx="margin"/>
              </v:rect>
            </w:pict>
          </mc:Fallback>
        </mc:AlternateContent>
      </w:r>
    </w:p>
    <w:p w14:paraId="11CD5612" w14:textId="69BEF3BD" w:rsidR="000A4F0F" w:rsidRDefault="000A4F0F" w:rsidP="1FE8AC27">
      <w:pPr>
        <w:rPr>
          <w:rFonts w:ascii="Times New Roman" w:eastAsia="Times New Roman" w:hAnsi="Times New Roman" w:cs="Times New Roman"/>
          <w:sz w:val="24"/>
          <w:szCs w:val="24"/>
        </w:rPr>
      </w:pPr>
    </w:p>
    <w:p w14:paraId="74371EBD" w14:textId="56851843" w:rsidR="000A4F0F" w:rsidRDefault="000A4F0F" w:rsidP="1FE8AC27">
      <w:pPr>
        <w:rPr>
          <w:rFonts w:ascii="Times New Roman" w:eastAsia="Times New Roman" w:hAnsi="Times New Roman" w:cs="Times New Roman"/>
          <w:sz w:val="24"/>
          <w:szCs w:val="24"/>
        </w:rPr>
      </w:pPr>
    </w:p>
    <w:p w14:paraId="413CE868" w14:textId="11D1D4B6" w:rsidR="000A4F0F" w:rsidRDefault="000A4F0F" w:rsidP="1FE8AC27">
      <w:pPr>
        <w:rPr>
          <w:rFonts w:ascii="Times New Roman" w:eastAsia="Times New Roman" w:hAnsi="Times New Roman" w:cs="Times New Roman"/>
          <w:sz w:val="24"/>
          <w:szCs w:val="24"/>
        </w:rPr>
      </w:pPr>
    </w:p>
    <w:p w14:paraId="74F90156" w14:textId="0FB5367B" w:rsidR="000A4F0F" w:rsidRDefault="000A4F0F" w:rsidP="1FE8AC27">
      <w:pPr>
        <w:rPr>
          <w:rFonts w:ascii="Times New Roman" w:eastAsia="Times New Roman" w:hAnsi="Times New Roman" w:cs="Times New Roman"/>
          <w:sz w:val="24"/>
          <w:szCs w:val="24"/>
        </w:rPr>
      </w:pPr>
    </w:p>
    <w:p w14:paraId="35F7D870" w14:textId="2C378AD0" w:rsidR="000A4F0F" w:rsidRDefault="000A4F0F" w:rsidP="1FE8AC27">
      <w:pPr>
        <w:rPr>
          <w:rFonts w:ascii="Times New Roman" w:eastAsia="Times New Roman" w:hAnsi="Times New Roman" w:cs="Times New Roman"/>
          <w:sz w:val="24"/>
          <w:szCs w:val="24"/>
        </w:rPr>
      </w:pPr>
    </w:p>
    <w:p w14:paraId="73B6D560" w14:textId="795E21D6" w:rsidR="000A4F0F" w:rsidRDefault="000A4F0F" w:rsidP="1FE8AC27">
      <w:pPr>
        <w:rPr>
          <w:rFonts w:ascii="Times New Roman" w:eastAsia="Times New Roman" w:hAnsi="Times New Roman" w:cs="Times New Roman"/>
          <w:sz w:val="24"/>
          <w:szCs w:val="24"/>
        </w:rPr>
      </w:pPr>
    </w:p>
    <w:p w14:paraId="44C211BE" w14:textId="24B8EAA2" w:rsidR="000A4F0F" w:rsidRDefault="000A4F0F" w:rsidP="1FE8AC27">
      <w:pPr>
        <w:rPr>
          <w:rFonts w:ascii="Times New Roman" w:eastAsia="Times New Roman" w:hAnsi="Times New Roman" w:cs="Times New Roman"/>
          <w:sz w:val="24"/>
          <w:szCs w:val="24"/>
        </w:rPr>
      </w:pPr>
    </w:p>
    <w:p w14:paraId="0A609475" w14:textId="7D865906" w:rsidR="000A4F0F" w:rsidRDefault="000A4F0F" w:rsidP="1FE8AC27">
      <w:pPr>
        <w:rPr>
          <w:rFonts w:ascii="Times New Roman" w:eastAsia="Times New Roman" w:hAnsi="Times New Roman" w:cs="Times New Roman"/>
          <w:sz w:val="24"/>
          <w:szCs w:val="24"/>
        </w:rPr>
      </w:pPr>
    </w:p>
    <w:p w14:paraId="4FF13E66" w14:textId="261233F7" w:rsidR="000A4F0F" w:rsidRDefault="007860BF"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2183552" behindDoc="0" locked="0" layoutInCell="1" allowOverlap="1" wp14:anchorId="466472C5" wp14:editId="73B16B08">
                <wp:simplePos x="0" y="0"/>
                <wp:positionH relativeFrom="rightMargin">
                  <wp:posOffset>279133</wp:posOffset>
                </wp:positionH>
                <wp:positionV relativeFrom="paragraph">
                  <wp:posOffset>77637</wp:posOffset>
                </wp:positionV>
                <wp:extent cx="471638" cy="288257"/>
                <wp:effectExtent l="0" t="0" r="24130" b="17145"/>
                <wp:wrapNone/>
                <wp:docPr id="1877037499" name="Rectangle 1877037499"/>
                <wp:cNvGraphicFramePr/>
                <a:graphic xmlns:a="http://schemas.openxmlformats.org/drawingml/2006/main">
                  <a:graphicData uri="http://schemas.microsoft.com/office/word/2010/wordprocessingShape">
                    <wps:wsp>
                      <wps:cNvSpPr/>
                      <wps:spPr>
                        <a:xfrm>
                          <a:off x="0" y="0"/>
                          <a:ext cx="471638" cy="288257"/>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27EC5A1" w14:textId="4D44FA30" w:rsidR="007860BF" w:rsidRDefault="007860BF" w:rsidP="007860BF">
                            <w:pPr>
                              <w:jc w:val="center"/>
                            </w:pPr>
                            <w:r>
                              <w:t>(29)</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66472C5" id="Rectangle 1877037499" o:spid="_x0000_s1073" style="position:absolute;margin-left:22pt;margin-top:6.1pt;width:37.15pt;height:22.7pt;z-index:252183552;visibility:visible;mso-wrap-style:square;mso-width-percent:0;mso-height-percent:0;mso-wrap-distance-left:9pt;mso-wrap-distance-top:0;mso-wrap-distance-right:9pt;mso-wrap-distance-bottom:0;mso-position-horizontal:absolute;mso-position-horizontal-relative:right-margin-area;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lhS3pQIAANAFAAAOAAAAZHJzL2Uyb0RvYy54bWysVN9P2zAQfp+0/8Hy+0hSCi0VKapATJMQ&#10;IGDi2XXsJpLj82y3SffX7+z8aGFoD2h5cHy+u893n+/u8qqtFdkJ6yrQOc1OUkqE5lBUepPTny+3&#10;3+aUOM90wRRokdO9cPRq+fXLZWMWYgIlqEJYgiDaLRqT09J7s0gSx0tRM3cCRmhUSrA18yjaTVJY&#10;1iB6rZJJmp4nDdjCWODCOTy96ZR0GfGlFNw/SOmEJyqnGJuPq43rOqzJ8pItNpaZsuJ9GOwTUdSs&#10;0njpCHXDPCNbW/0FVVfcggPpTzjUCUhZcRFzwGyy9F02zyUzIuaC5Dgz0uT+Hyy/3z1aUhX4dvPZ&#10;LD2dTS8uKNGsxrd6QvaY3ihBjnRIWGPcAv2ezaPtJYfbkH0rbR3+mBdpI8n7kWTResLxcDrLzk+x&#10;KjiqJvP55GwWHiE5OBvr/HcBNQmbnFqMIlLLdnfOd6aDSbjLgaqK20qpKIS6EdfKkh3DF/dt1oO/&#10;sVL6U44YY/BMQv5dxnHn90oEPKWfhEQqMcdJDDgW8SEYxrnQPutUJStEF+NZit8Q5RB+JCQCBmSJ&#10;2Y3YPcBg2YEM2B09vX1wFbEHRuf0X4F1zqNHvBm0H53rSoP9CEBhVv3Nnf1AUkdNYMm36zaW2fk0&#10;mIajNRR7rD0LXVM6w28rfPE75vwjs9iF2K84WfwDLlJBk1Pod5SUYH9/dB7ssTlQS0mDXZ1T92vL&#10;rKBE/dDYNhfZdBrGQBSmZ7MJCvZYsz7W6G19DVhGGc4ww+M22Hs1bKWF+hUH0CrciiqmOd6dU+7t&#10;IFz7btrgCONitYpm2PqG+Tv9bHgAD0SHin5pX5k1fdl77Jd7GCYAW7yr/s42eGpYbT3IKrbGgdf+&#10;CXBsxFrqR1yYS8dytDoM4uUfAAAA//8DAFBLAwQUAAYACAAAACEANd5ded4AAAAIAQAADwAAAGRy&#10;cy9kb3ducmV2LnhtbEyPzU7DMBCE70i8g7VIvVGnaRqiEKeqEAiVW38kOLrxkkTY68h20/D2uCd6&#10;nJ3VzDfVejKajeh8b0nAYp4AQ2qs6qkVcDy8PRbAfJCkpLaEAn7Rw7q+v6tkqeyFdjjuQ8tiCPlS&#10;CuhCGErOfdOhkX5uB6TofVtnZIjStVw5eYnhRvM0SXJuZE+xoZMDvnTY/OzPRkDux69t4Vb9UW8y&#10;s3Xu/SO8fgoxe5g2z8ACTuH/Ga74ER3qyHSyZ1KeaQFZFqeEeE9TYFd/USyBnQSsnnLgdcVvB9R/&#10;AAAA//8DAFBLAQItABQABgAIAAAAIQC2gziS/gAAAOEBAAATAAAAAAAAAAAAAAAAAAAAAABbQ29u&#10;dGVudF9UeXBlc10ueG1sUEsBAi0AFAAGAAgAAAAhADj9If/WAAAAlAEAAAsAAAAAAAAAAAAAAAAA&#10;LwEAAF9yZWxzLy5yZWxzUEsBAi0AFAAGAAgAAAAhAIOWFLelAgAA0AUAAA4AAAAAAAAAAAAAAAAA&#10;LgIAAGRycy9lMm9Eb2MueG1sUEsBAi0AFAAGAAgAAAAhADXeXXneAAAACAEAAA8AAAAAAAAAAAAA&#10;AAAA/wQAAGRycy9kb3ducmV2LnhtbFBLBQYAAAAABAAEAPMAAAAKBgAAAAA=&#10;" fillcolor="black [3213]" strokecolor="black [3213]" strokeweight="1pt">
                <v:textbox>
                  <w:txbxContent>
                    <w:p w14:paraId="327EC5A1" w14:textId="4D44FA30" w:rsidR="007860BF" w:rsidRDefault="007860BF" w:rsidP="007860BF">
                      <w:pPr>
                        <w:jc w:val="center"/>
                      </w:pPr>
                      <w:r>
                        <w:t>(29)</w:t>
                      </w:r>
                    </w:p>
                  </w:txbxContent>
                </v:textbox>
                <w10:wrap anchorx="margin"/>
              </v:rect>
            </w:pict>
          </mc:Fallback>
        </mc:AlternateContent>
      </w:r>
    </w:p>
    <w:p w14:paraId="44FBEFD6" w14:textId="6F101DB0" w:rsidR="000A4F0F" w:rsidRDefault="000A4F0F" w:rsidP="1FE8AC27">
      <w:pPr>
        <w:rPr>
          <w:rFonts w:ascii="Times New Roman" w:eastAsia="Times New Roman" w:hAnsi="Times New Roman" w:cs="Times New Roman"/>
          <w:sz w:val="24"/>
          <w:szCs w:val="24"/>
        </w:rPr>
      </w:pPr>
    </w:p>
    <w:p w14:paraId="1CF1CA53" w14:textId="247C7834" w:rsidR="000A4F0F" w:rsidRDefault="000A4F0F" w:rsidP="1FE8AC27">
      <w:pPr>
        <w:rPr>
          <w:rFonts w:ascii="Times New Roman" w:eastAsia="Times New Roman" w:hAnsi="Times New Roman" w:cs="Times New Roman"/>
          <w:sz w:val="24"/>
          <w:szCs w:val="24"/>
        </w:rPr>
      </w:pPr>
    </w:p>
    <w:p w14:paraId="22666CA9" w14:textId="4247E832" w:rsidR="000A4F0F" w:rsidRDefault="009475B3"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984896" behindDoc="0" locked="0" layoutInCell="1" allowOverlap="1" wp14:anchorId="6F01CA7C" wp14:editId="7032BF88">
                <wp:simplePos x="0" y="0"/>
                <wp:positionH relativeFrom="column">
                  <wp:posOffset>2130804</wp:posOffset>
                </wp:positionH>
                <wp:positionV relativeFrom="paragraph">
                  <wp:posOffset>161908</wp:posOffset>
                </wp:positionV>
                <wp:extent cx="2373630" cy="519226"/>
                <wp:effectExtent l="0" t="0" r="26670" b="14605"/>
                <wp:wrapNone/>
                <wp:docPr id="1877037458" name="Flowchart: Terminator 1877037458"/>
                <wp:cNvGraphicFramePr/>
                <a:graphic xmlns:a="http://schemas.openxmlformats.org/drawingml/2006/main">
                  <a:graphicData uri="http://schemas.microsoft.com/office/word/2010/wordprocessingShape">
                    <wps:wsp>
                      <wps:cNvSpPr/>
                      <wps:spPr>
                        <a:xfrm>
                          <a:off x="0" y="0"/>
                          <a:ext cx="2373630" cy="519226"/>
                        </a:xfrm>
                        <a:prstGeom prst="flowChartTerminator">
                          <a:avLst/>
                        </a:prstGeom>
                        <a:solidFill>
                          <a:schemeClr val="tx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B6C1D6C" w14:textId="5A6C6F91" w:rsidR="009475B3" w:rsidRPr="006532CE" w:rsidRDefault="009475B3" w:rsidP="009475B3">
                            <w:pPr>
                              <w:jc w:val="center"/>
                              <w:rPr>
                                <w:rFonts w:ascii="Times New Roman" w:hAnsi="Times New Roman" w:cs="Times New Roman"/>
                                <w:b/>
                                <w:bCs/>
                                <w:color w:val="FFFFFF" w:themeColor="background1"/>
                                <w:sz w:val="28"/>
                                <w:szCs w:val="28"/>
                              </w:rPr>
                            </w:pPr>
                            <w:r w:rsidRPr="006532CE">
                              <w:rPr>
                                <w:rFonts w:ascii="Times New Roman" w:hAnsi="Times New Roman" w:cs="Times New Roman"/>
                                <w:b/>
                                <w:bCs/>
                                <w:color w:val="FFFFFF" w:themeColor="background1"/>
                                <w:sz w:val="28"/>
                                <w:szCs w:val="28"/>
                              </w:rPr>
                              <w:t>Innovating Trade Niches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F01CA7C" id="_x0000_t116" coordsize="21600,21600" o:spt="116" path="m3475,qx,10800,3475,21600l18125,21600qx21600,10800,18125,xe">
                <v:stroke joinstyle="miter"/>
                <v:path gradientshapeok="t" o:connecttype="rect" textboxrect="1018,3163,20582,18437"/>
              </v:shapetype>
              <v:shape id="Flowchart: Terminator 1877037458" o:spid="_x0000_s1074" type="#_x0000_t116" style="position:absolute;margin-left:167.8pt;margin-top:12.75pt;width:186.9pt;height:40.9pt;z-index:2519848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VqmAtQIAAOwFAAAOAAAAZHJzL2Uyb0RvYy54bWysVNtu2zAMfR+wfxD0vtrOpWmNOkWQIsOA&#10;oi3WDn1WZDk2IEuaxMTOvn6UfEnWFRswLA+KaJKH5BHJm9u2luQgrKu0ymhyEVMiFNd5pXYZ/fay&#10;+XRFiQOmcia1Ehk9Ckdvlx8/3DQmFRNdapkLSxBEubQxGS0BTBpFjpeiZu5CG6FQWWhbM0DR7qLc&#10;sgbRaxlN4vgyarTNjdVcOIdf7zolXQb8ohAcHovCCSAyo5gbhNOGc+vPaHnD0p1lpqx4nwb7hyxq&#10;VikMOkLdMWBkb6vfoOqKW+10ARdc15EuioqLUANWk8RvqnkumRGhFiTHmZEm9/9g+cPhyZIqx7e7&#10;Wizi6WI2xxdTrMa32kjd8JJZSMmLsHWlGGhLzuyQvMa4FDGezZPtJYdXz0Rb2Nr/Y42kDYQfR8JF&#10;C4Tjx8l0Mb2c4rtw1M2T68nk0r9IdPI21sFnoWviLxktMKW1T+mUUKCdHe4ddJ6Dh4/ttKzyTSVl&#10;EHxPibW05MCwG6BN+li/WEn1N8ft7h1HTNl7Rp6PjoFwg6MUHk+qr6JAmn3NIeHQ4KdkGOdCQdKp&#10;SpaLLsd5jL8hyyH9wE8A9MgFVjdi9wCDZQcyYHf09PbeVYT5GJ3jPyXWOY8eIbJWMDpjd2j7HoDE&#10;qvrInf1AUkeNZwnabRtacBZq9Z+2Oj9iX1rdDawzfFNhA9wzB0/M4oRiz+DWgUc8fE9kVPc3Skpt&#10;f7z33dvj4KCWkgYnPqPu+55ZQYn8onCkrpMZJkAgCLP5YoKCPddszzVqX681tlGC+83wcPX2IIdr&#10;YXX9istp5aOiiimOsTPKwQ7CGrpNhOuNi9UqmOFaMAzu1bPhHtwT7Tv6pX1l1vRTADg/D3rYDix9&#10;0/2drfdUerUHXVRhNE689k+AKyX0Ur/+/M46l4PVaUkvfwIAAP//AwBQSwMEFAAGAAgAAAAhAA9V&#10;gKjhAAAACgEAAA8AAABkcnMvZG93bnJldi54bWxMj8FOwzAQRO9I/IO1SNyo3Ya0EOJUUAkBFyQC&#10;lTi68ZKExusodtrA17Oc4Liap5m3+XpynTjgEFpPGuYzBQKp8ralWsPb6/3FFYgQDVnTeUINXxhg&#10;XZye5Caz/kgveChjLbiEQmY0NDH2mZShatCZMPM9EmcffnAm8jnU0g7myOWukwulltKZlnihMT1u&#10;Gqz25eg0bB7n2+1d2I/4Xn7a/nmk7+rpQevzs+n2BkTEKf7B8KvP6lCw086PZIPoNCRJumRUwyJN&#10;QTCwUteXIHZMqlUCssjl/xeKHwAAAP//AwBQSwECLQAUAAYACAAAACEAtoM4kv4AAADhAQAAEwAA&#10;AAAAAAAAAAAAAAAAAAAAW0NvbnRlbnRfVHlwZXNdLnhtbFBLAQItABQABgAIAAAAIQA4/SH/1gAA&#10;AJQBAAALAAAAAAAAAAAAAAAAAC8BAABfcmVscy8ucmVsc1BLAQItABQABgAIAAAAIQDcVqmAtQIA&#10;AOwFAAAOAAAAAAAAAAAAAAAAAC4CAABkcnMvZTJvRG9jLnhtbFBLAQItABQABgAIAAAAIQAPVYCo&#10;4QAAAAoBAAAPAAAAAAAAAAAAAAAAAA8FAABkcnMvZG93bnJldi54bWxQSwUGAAAAAAQABADzAAAA&#10;HQYAAAAA&#10;" fillcolor="black [3213]" strokecolor="white [3212]" strokeweight="1pt">
                <v:textbox>
                  <w:txbxContent>
                    <w:p w14:paraId="4B6C1D6C" w14:textId="5A6C6F91" w:rsidR="009475B3" w:rsidRPr="006532CE" w:rsidRDefault="009475B3" w:rsidP="009475B3">
                      <w:pPr>
                        <w:jc w:val="center"/>
                        <w:rPr>
                          <w:rFonts w:ascii="Times New Roman" w:hAnsi="Times New Roman" w:cs="Times New Roman"/>
                          <w:b/>
                          <w:bCs/>
                          <w:color w:val="FFFFFF" w:themeColor="background1"/>
                          <w:sz w:val="28"/>
                          <w:szCs w:val="28"/>
                        </w:rPr>
                      </w:pPr>
                      <w:r w:rsidRPr="006532CE">
                        <w:rPr>
                          <w:rFonts w:ascii="Times New Roman" w:hAnsi="Times New Roman" w:cs="Times New Roman"/>
                          <w:b/>
                          <w:bCs/>
                          <w:color w:val="FFFFFF" w:themeColor="background1"/>
                          <w:sz w:val="28"/>
                          <w:szCs w:val="28"/>
                        </w:rPr>
                        <w:t>Innovating Trade Niches</w:t>
                      </w:r>
                    </w:p>
                  </w:txbxContent>
                </v:textbox>
              </v:shape>
            </w:pict>
          </mc:Fallback>
        </mc:AlternateContent>
      </w:r>
      <w:r>
        <w:rPr>
          <w:rFonts w:ascii="Times New Roman" w:eastAsia="Times New Roman" w:hAnsi="Times New Roman" w:cs="Times New Roman"/>
          <w:noProof/>
          <w:sz w:val="24"/>
          <w:szCs w:val="24"/>
        </w:rPr>
        <mc:AlternateContent>
          <mc:Choice Requires="wps">
            <w:drawing>
              <wp:anchor distT="0" distB="0" distL="114300" distR="114300" simplePos="0" relativeHeight="251958272" behindDoc="0" locked="0" layoutInCell="1" allowOverlap="1" wp14:anchorId="7CF4BB02" wp14:editId="30AAC6A6">
                <wp:simplePos x="0" y="0"/>
                <wp:positionH relativeFrom="column">
                  <wp:posOffset>-394970</wp:posOffset>
                </wp:positionH>
                <wp:positionV relativeFrom="paragraph">
                  <wp:posOffset>252095</wp:posOffset>
                </wp:positionV>
                <wp:extent cx="1920240" cy="323850"/>
                <wp:effectExtent l="0" t="0" r="22860" b="19050"/>
                <wp:wrapNone/>
                <wp:docPr id="1877037453" name="Rectangle 1877037453"/>
                <wp:cNvGraphicFramePr/>
                <a:graphic xmlns:a="http://schemas.openxmlformats.org/drawingml/2006/main">
                  <a:graphicData uri="http://schemas.microsoft.com/office/word/2010/wordprocessingShape">
                    <wps:wsp>
                      <wps:cNvSpPr/>
                      <wps:spPr>
                        <a:xfrm>
                          <a:off x="0" y="0"/>
                          <a:ext cx="1920240" cy="323850"/>
                        </a:xfrm>
                        <a:prstGeom prst="rect">
                          <a:avLst/>
                        </a:prstGeom>
                        <a:solidFill>
                          <a:schemeClr val="tx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4E3CA7E" w14:textId="3FA48E9F" w:rsidR="00716FD3" w:rsidRPr="006532CE" w:rsidRDefault="00716FD3" w:rsidP="00716FD3">
                            <w:pPr>
                              <w:jc w:val="center"/>
                              <w:rPr>
                                <w:rFonts w:ascii="Times New Roman" w:hAnsi="Times New Roman" w:cs="Times New Roman"/>
                                <w:b/>
                                <w:bCs/>
                                <w:sz w:val="28"/>
                                <w:szCs w:val="28"/>
                              </w:rPr>
                            </w:pPr>
                            <w:r w:rsidRPr="006532CE">
                              <w:rPr>
                                <w:rFonts w:ascii="Times New Roman" w:hAnsi="Times New Roman" w:cs="Times New Roman"/>
                                <w:b/>
                                <w:bCs/>
                                <w:color w:val="F2F2F2" w:themeColor="background1" w:themeShade="F2"/>
                                <w:sz w:val="28"/>
                                <w:szCs w:val="28"/>
                              </w:rPr>
                              <w:t>A Period For</w:t>
                            </w:r>
                            <w:r w:rsidRPr="006532CE">
                              <w:rPr>
                                <w:rFonts w:ascii="Times New Roman" w:hAnsi="Times New Roman" w:cs="Times New Roman"/>
                                <w:b/>
                                <w:bCs/>
                                <w:sz w:val="28"/>
                                <w:szCs w:val="28"/>
                              </w:rPr>
                              <w:t xml:space="preserve">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CF4BB02" id="Rectangle 1877037453" o:spid="_x0000_s1075" style="position:absolute;margin-left:-31.1pt;margin-top:19.85pt;width:151.2pt;height:25.5pt;z-index:2519582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bjhNqwIAANEFAAAOAAAAZHJzL2Uyb0RvYy54bWysVNtqGzEQfS/0H4Tem73YjhOTdTAJKYWQ&#10;hiQlz7JW8i5oNaok2+t+fUfai900tFDqB1namTkzc+Zydd02iuyEdTXogmZnKSVCcyhrvSnot5e7&#10;TxeUOM90yRRoUdCDcPR6+fHD1d4sRA4VqFJYgiDaLfamoJX3ZpEkjleiYe4MjNAolGAb5vFpN0lp&#10;2R7RG5XkaXqe7MGWxgIXzuHX205IlxFfSsH9Vymd8EQVFGPz8bTxXIczWV6xxcYyU9W8D4P9QxQN&#10;qzU6HaFumWdka+vfoJqaW3Ag/RmHJgEpay5iDphNlr7J5rliRsRckBxnRprc/4PlD7tHS+oSa3cx&#10;n6eT+XQ2oUSzBmv1hOwxvVGCnMiQsL1xC7R7No+2fzm8huxbaZvwj3mRNpJ8GEkWrSccP2aXeZpP&#10;sRYcZZN8cjGLVUiO1sY6/1lAQ8KloBbDiNyy3b3z6BFVB5XgzIGqy7taqfgIjSNulCU7hiX3bRZK&#10;jBa/aCn9N8P15h1DhAmWSSCgSzne/EGJgKf0k5DIJSaZx4BjFx+DYZwL7bNOVLFSdDHOUvwNUQ7h&#10;x5gjYECWmN2I3QMMmh3IgN0l2+sHUxGHYDRO/xRYZzxaRM+g/Wjc1BrsewAKs+o9d/oDSR01gSXf&#10;rtvYZ5PzoBo+raE8YPNZ6KbSGX5XY8XvmfOPzOIYYpPgavFf8ZAK9gWF/kZJBfbHe9+DPk4HSinZ&#10;41gX1H3fMisoUV80zs1lNg295+NjOpvn+LCnkvWpRG+bG8A2ynCJGR6vQd+r4SotNK+4gVbBK4qY&#10;5ui7oNzb4XHju3WDO4yL1Sqq4ewb5u/1s+EBPBAdOvqlfWXW9G3vcWAeYFgBbPGm+zvdYKlhtfUg&#10;6zgaR177EuDeiL3U77iwmE7fUeu4iZc/AQAA//8DAFBLAwQUAAYACAAAACEAQbodJ+EAAAAJAQAA&#10;DwAAAGRycy9kb3ducmV2LnhtbEyPy07DMBBF90j8gzVI7FobF/oIcSqoBBIqm5RKiJ0bu0lEPI5i&#10;58HfM13BcmaO7pybbifXsMF2ofao4G4ugFksvKmxVHD8eJmtgYWo0ejGo1XwYwNss+urVCfGj5jb&#10;4RBLRiEYEq2girFNOA9FZZ0Oc99apNvZd05HGruSm06PFO4aLoVYcqdrpA+Vbu2ussX3oXcKwmee&#10;77/8Ynx94O/j806e9/3boNTtzfT0CCzaKf7BcNEndcjI6eR7NIE1CmZLKQlVsNisgBEg7wUtTgo2&#10;YgU8S/n/BtkvAAAA//8DAFBLAQItABQABgAIAAAAIQC2gziS/gAAAOEBAAATAAAAAAAAAAAAAAAA&#10;AAAAAABbQ29udGVudF9UeXBlc10ueG1sUEsBAi0AFAAGAAgAAAAhADj9If/WAAAAlAEAAAsAAAAA&#10;AAAAAAAAAAAALwEAAF9yZWxzLy5yZWxzUEsBAi0AFAAGAAgAAAAhAMduOE2rAgAA0QUAAA4AAAAA&#10;AAAAAAAAAAAALgIAAGRycy9lMm9Eb2MueG1sUEsBAi0AFAAGAAgAAAAhAEG6HSfhAAAACQEAAA8A&#10;AAAAAAAAAAAAAAAABQUAAGRycy9kb3ducmV2LnhtbFBLBQYAAAAABAAEAPMAAAATBgAAAAA=&#10;" fillcolor="black [3213]" strokecolor="white [3212]" strokeweight="1pt">
                <v:textbox>
                  <w:txbxContent>
                    <w:p w14:paraId="44E3CA7E" w14:textId="3FA48E9F" w:rsidR="00716FD3" w:rsidRPr="006532CE" w:rsidRDefault="00716FD3" w:rsidP="00716FD3">
                      <w:pPr>
                        <w:jc w:val="center"/>
                        <w:rPr>
                          <w:rFonts w:ascii="Times New Roman" w:hAnsi="Times New Roman" w:cs="Times New Roman"/>
                          <w:b/>
                          <w:bCs/>
                          <w:sz w:val="28"/>
                          <w:szCs w:val="28"/>
                        </w:rPr>
                      </w:pPr>
                      <w:r w:rsidRPr="006532CE">
                        <w:rPr>
                          <w:rFonts w:ascii="Times New Roman" w:hAnsi="Times New Roman" w:cs="Times New Roman"/>
                          <w:b/>
                          <w:bCs/>
                          <w:color w:val="F2F2F2" w:themeColor="background1" w:themeShade="F2"/>
                          <w:sz w:val="28"/>
                          <w:szCs w:val="28"/>
                        </w:rPr>
                        <w:t>A Period For</w:t>
                      </w:r>
                      <w:r w:rsidRPr="006532CE">
                        <w:rPr>
                          <w:rFonts w:ascii="Times New Roman" w:hAnsi="Times New Roman" w:cs="Times New Roman"/>
                          <w:b/>
                          <w:bCs/>
                          <w:sz w:val="28"/>
                          <w:szCs w:val="28"/>
                        </w:rPr>
                        <w:t xml:space="preserve"> </w:t>
                      </w:r>
                    </w:p>
                  </w:txbxContent>
                </v:textbox>
              </v:rect>
            </w:pict>
          </mc:Fallback>
        </mc:AlternateContent>
      </w:r>
    </w:p>
    <w:p w14:paraId="52BE3A07" w14:textId="14EE8690" w:rsidR="000A4F0F" w:rsidRDefault="00CA0ECF"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971584" behindDoc="0" locked="0" layoutInCell="1" allowOverlap="1" wp14:anchorId="40242132" wp14:editId="0D6DB4DD">
                <wp:simplePos x="0" y="0"/>
                <wp:positionH relativeFrom="page">
                  <wp:posOffset>5610386</wp:posOffset>
                </wp:positionH>
                <wp:positionV relativeFrom="paragraph">
                  <wp:posOffset>15369</wp:posOffset>
                </wp:positionV>
                <wp:extent cx="1922156" cy="2665709"/>
                <wp:effectExtent l="0" t="0" r="20955" b="363855"/>
                <wp:wrapNone/>
                <wp:docPr id="1877037454" name="Speech Bubble: Rectangle 1877037454"/>
                <wp:cNvGraphicFramePr/>
                <a:graphic xmlns:a="http://schemas.openxmlformats.org/drawingml/2006/main">
                  <a:graphicData uri="http://schemas.microsoft.com/office/word/2010/wordprocessingShape">
                    <wps:wsp>
                      <wps:cNvSpPr/>
                      <wps:spPr>
                        <a:xfrm>
                          <a:off x="0" y="0"/>
                          <a:ext cx="1922156" cy="2665709"/>
                        </a:xfrm>
                        <a:prstGeom prst="wedgeRectCallou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8701C71" w14:textId="7BE64CF4" w:rsidR="009475B3" w:rsidRPr="009475B3" w:rsidRDefault="009475B3" w:rsidP="009475B3">
                            <w:pPr>
                              <w:rPr>
                                <w:rFonts w:ascii="Times New Roman" w:eastAsia="Times New Roman" w:hAnsi="Times New Roman" w:cs="Times New Roman"/>
                                <w:b/>
                                <w:bCs/>
                                <w:color w:val="000000" w:themeColor="text1"/>
                                <w:sz w:val="36"/>
                                <w:szCs w:val="36"/>
                              </w:rPr>
                            </w:pPr>
                            <w:r w:rsidRPr="009475B3">
                              <w:rPr>
                                <w:rFonts w:ascii="Times New Roman" w:eastAsia="Times New Roman" w:hAnsi="Times New Roman" w:cs="Times New Roman"/>
                                <w:b/>
                                <w:bCs/>
                                <w:color w:val="000000" w:themeColor="text1"/>
                                <w:sz w:val="36"/>
                                <w:szCs w:val="36"/>
                              </w:rPr>
                              <w:t>“Going green drastically helps businesses- it ought to be crucial to their COVID recuperation strategy”</w:t>
                            </w:r>
                          </w:p>
                          <w:p w14:paraId="12B48559" w14:textId="77777777" w:rsidR="009475B3" w:rsidRDefault="009475B3" w:rsidP="009475B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40242132" id="_x0000_t61" coordsize="21600,21600" o:spt="61" adj="1350,25920" path="m,l0@8@12@24,0@9,,21600@6,21600@15@27@7,21600,21600,21600,21600@9@18@30,21600@8,21600,0@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v:handles>
                  <v:h position="#0,#1"/>
                </v:handles>
              </v:shapetype>
              <v:shape id="Speech Bubble: Rectangle 1877037454" o:spid="_x0000_s1076" type="#_x0000_t61" style="position:absolute;margin-left:441.75pt;margin-top:1.2pt;width:151.35pt;height:209.9pt;z-index:251971584;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kTkOvgIAAO0FAAAOAAAAZHJzL2Uyb0RvYy54bWysVNtu2zAMfR+wfxD0vtpOc2mDOkWWosOA&#10;og2aDn1WZDo2IEuapMTOvn6UfEnWFRswLA+KaJKH5BHJm9umEuQAxpZKpjS5iCkByVVWyl1Kv73c&#10;f7qixDomMyaUhJQewdLbxccPN7Wew0gVSmRgCIJIO691Sgvn9DyKLC+gYvZCaZCozJWpmEPR7KLM&#10;sBrRKxGN4nga1cpk2igO1uLXu1ZJFwE/z4G7pzy34IhIKebmwmnCufVntLhh851huih5lwb7hywq&#10;VkoMOkDdMcfI3pS/QVUlN8qq3F1wVUUqz0sOoQasJonfVLMpmIZQC5Jj9UCT/X+w/PGwNqTM8O2u&#10;ZrP4cjaejCmRrMK32mgAXpDP++1WwJw8I5lM7gSQM1Pkr9Z2jjAbvTadZPHqyWhyU/l/LJM0gfPj&#10;wDk0jnD8mFyPRslkSglH3Wg6nczia/8q0cldG+u+gKqIv6S0hmwHPpkVE0LtXeCdHR6sa916cx/Z&#10;KlFm96UQQfBNBSthyIFhO2x3SRfoFysh/+bomnccMV/vGXk22vrDzR0FeDwhnyFHnrHiUUg4dPgp&#10;GcY5SJe0qoJl0OY4ifHXZ9mnH8gJgB45x+oG7A6gt2xBeuyWns7eu0IYkME5/lNirfPgESIr6Qbn&#10;qpTKvAcgsKoucmvfk9RS41lyzbYJPXg586b+01ZlR2xMo9qJtZrfl/j6D8y6NTM4ojjMuHbcEx65&#10;UHVKVXejpFDmx3vfvT1ODmopqXHkU2q/75kBSsRXiTN1nYzHfkcEYTyZjVAw55rtuUbuq5XCNkpw&#10;wWkert7eif6aG1W94nZa+qioYpJj7JRyZ3ph5dpVhPuNw3IZzHAvaOYe5EZzD+6J9h390rwyo7sR&#10;cDg9j6pfD2z+pvtbW+8p1XLvVF6G0Tjx2j0B7pTQS93+80vrXA5Wpy29+AkAAP//AwBQSwMEFAAG&#10;AAgAAAAhAG7CsR/eAAAACgEAAA8AAABkcnMvZG93bnJldi54bWxMj8FOwzAQRO9I/IO1SNyoU9NU&#10;UcimqkCVONIWcXbjJQnE6xC7acrX457ocTSjmTfFarKdGGnwrWOE+SwBQVw503KN8L7fPGQgfNBs&#10;dOeYEM7kYVXe3hQ6N+7EWxp3oRaxhH2uEZoQ+lxKXzVktZ+5njh6n26wOkQ51NIM+hTLbSdVkiyl&#10;1S3HhUb39NxQ9b07WoR0rfg8tvy1/f2h/Yd73bylLx3i/d20fgIRaAr/YbjgR3QoI9PBHdl40SFk&#10;2WMaowhqAeLiz7OlAnFAWCilQJaFvL5Q/gEAAP//AwBQSwECLQAUAAYACAAAACEAtoM4kv4AAADh&#10;AQAAEwAAAAAAAAAAAAAAAAAAAAAAW0NvbnRlbnRfVHlwZXNdLnhtbFBLAQItABQABgAIAAAAIQA4&#10;/SH/1gAAAJQBAAALAAAAAAAAAAAAAAAAAC8BAABfcmVscy8ucmVsc1BLAQItABQABgAIAAAAIQDH&#10;kTkOvgIAAO0FAAAOAAAAAAAAAAAAAAAAAC4CAABkcnMvZTJvRG9jLnhtbFBLAQItABQABgAIAAAA&#10;IQBuwrEf3gAAAAoBAAAPAAAAAAAAAAAAAAAAABgFAABkcnMvZG93bnJldi54bWxQSwUGAAAAAAQA&#10;BADzAAAAIwYAAAAA&#10;" adj="6300,24300" fillcolor="white [3212]" strokecolor="black [3213]" strokeweight="1pt">
                <v:textbox>
                  <w:txbxContent>
                    <w:p w14:paraId="08701C71" w14:textId="7BE64CF4" w:rsidR="009475B3" w:rsidRPr="009475B3" w:rsidRDefault="009475B3" w:rsidP="009475B3">
                      <w:pPr>
                        <w:rPr>
                          <w:rFonts w:ascii="Times New Roman" w:eastAsia="Times New Roman" w:hAnsi="Times New Roman" w:cs="Times New Roman"/>
                          <w:b/>
                          <w:bCs/>
                          <w:color w:val="000000" w:themeColor="text1"/>
                          <w:sz w:val="36"/>
                          <w:szCs w:val="36"/>
                        </w:rPr>
                      </w:pPr>
                      <w:r w:rsidRPr="009475B3">
                        <w:rPr>
                          <w:rFonts w:ascii="Times New Roman" w:eastAsia="Times New Roman" w:hAnsi="Times New Roman" w:cs="Times New Roman"/>
                          <w:b/>
                          <w:bCs/>
                          <w:color w:val="000000" w:themeColor="text1"/>
                          <w:sz w:val="36"/>
                          <w:szCs w:val="36"/>
                        </w:rPr>
                        <w:t>“</w:t>
                      </w:r>
                      <w:r w:rsidRPr="009475B3">
                        <w:rPr>
                          <w:rFonts w:ascii="Times New Roman" w:eastAsia="Times New Roman" w:hAnsi="Times New Roman" w:cs="Times New Roman"/>
                          <w:b/>
                          <w:bCs/>
                          <w:color w:val="000000" w:themeColor="text1"/>
                          <w:sz w:val="36"/>
                          <w:szCs w:val="36"/>
                        </w:rPr>
                        <w:t>Going green drastically helps businesses- it ought to be crucial to their COVID recuperation strategy</w:t>
                      </w:r>
                      <w:r w:rsidRPr="009475B3">
                        <w:rPr>
                          <w:rFonts w:ascii="Times New Roman" w:eastAsia="Times New Roman" w:hAnsi="Times New Roman" w:cs="Times New Roman"/>
                          <w:b/>
                          <w:bCs/>
                          <w:color w:val="000000" w:themeColor="text1"/>
                          <w:sz w:val="36"/>
                          <w:szCs w:val="36"/>
                        </w:rPr>
                        <w:t>”</w:t>
                      </w:r>
                    </w:p>
                    <w:p w14:paraId="12B48559" w14:textId="77777777" w:rsidR="009475B3" w:rsidRDefault="009475B3" w:rsidP="009475B3">
                      <w:pPr>
                        <w:jc w:val="center"/>
                      </w:pPr>
                    </w:p>
                  </w:txbxContent>
                </v:textbox>
                <w10:wrap anchorx="page"/>
              </v:shape>
            </w:pict>
          </mc:Fallback>
        </mc:AlternateContent>
      </w:r>
      <w:r w:rsidR="009475B3">
        <w:rPr>
          <w:noProof/>
        </w:rPr>
        <w:drawing>
          <wp:anchor distT="0" distB="0" distL="114300" distR="114300" simplePos="0" relativeHeight="251500544" behindDoc="0" locked="0" layoutInCell="1" allowOverlap="1" wp14:anchorId="08051FA6" wp14:editId="3FF4083F">
            <wp:simplePos x="0" y="0"/>
            <wp:positionH relativeFrom="page">
              <wp:align>left</wp:align>
            </wp:positionH>
            <wp:positionV relativeFrom="paragraph">
              <wp:posOffset>218650</wp:posOffset>
            </wp:positionV>
            <wp:extent cx="2877185" cy="1599565"/>
            <wp:effectExtent l="0" t="0" r="0" b="635"/>
            <wp:wrapSquare wrapText="bothSides"/>
            <wp:docPr id="505190636" name="Picture 5051906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0">
                      <a:extLst>
                        <a:ext uri="{28A0092B-C50C-407E-A947-70E740481C1C}">
                          <a14:useLocalDpi xmlns:a14="http://schemas.microsoft.com/office/drawing/2010/main" val="0"/>
                        </a:ext>
                      </a:extLst>
                    </a:blip>
                    <a:stretch>
                      <a:fillRect/>
                    </a:stretch>
                  </pic:blipFill>
                  <pic:spPr>
                    <a:xfrm>
                      <a:off x="0" y="0"/>
                      <a:ext cx="2877185" cy="1599565"/>
                    </a:xfrm>
                    <a:prstGeom prst="rect">
                      <a:avLst/>
                    </a:prstGeom>
                  </pic:spPr>
                </pic:pic>
              </a:graphicData>
            </a:graphic>
            <wp14:sizeRelH relativeFrom="page">
              <wp14:pctWidth>0</wp14:pctWidth>
            </wp14:sizeRelH>
            <wp14:sizeRelV relativeFrom="page">
              <wp14:pctHeight>0</wp14:pctHeight>
            </wp14:sizeRelV>
          </wp:anchor>
        </w:drawing>
      </w:r>
    </w:p>
    <w:p w14:paraId="2FE95D36" w14:textId="32C3929C" w:rsidR="000A4F0F" w:rsidRDefault="000A4F0F" w:rsidP="1FE8AC27">
      <w:pPr>
        <w:rPr>
          <w:rFonts w:ascii="Times New Roman" w:eastAsia="Times New Roman" w:hAnsi="Times New Roman" w:cs="Times New Roman"/>
          <w:sz w:val="24"/>
          <w:szCs w:val="24"/>
        </w:rPr>
      </w:pPr>
    </w:p>
    <w:p w14:paraId="5688A183" w14:textId="66917D81" w:rsidR="000A4F0F" w:rsidRDefault="000A4F0F" w:rsidP="1FE8AC27">
      <w:pPr>
        <w:rPr>
          <w:rFonts w:ascii="Times New Roman" w:eastAsia="Times New Roman" w:hAnsi="Times New Roman" w:cs="Times New Roman"/>
          <w:sz w:val="24"/>
          <w:szCs w:val="24"/>
        </w:rPr>
      </w:pPr>
    </w:p>
    <w:p w14:paraId="3B68966E" w14:textId="789820A1" w:rsidR="000A4F0F" w:rsidRDefault="009475B3"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981824" behindDoc="0" locked="0" layoutInCell="1" allowOverlap="1" wp14:anchorId="04A75188" wp14:editId="476E0DD7">
                <wp:simplePos x="0" y="0"/>
                <wp:positionH relativeFrom="column">
                  <wp:posOffset>2206305</wp:posOffset>
                </wp:positionH>
                <wp:positionV relativeFrom="paragraph">
                  <wp:posOffset>123598</wp:posOffset>
                </wp:positionV>
                <wp:extent cx="2247265" cy="4135772"/>
                <wp:effectExtent l="0" t="0" r="19685" b="17145"/>
                <wp:wrapNone/>
                <wp:docPr id="1877037456" name="Rectangle 1877037456"/>
                <wp:cNvGraphicFramePr/>
                <a:graphic xmlns:a="http://schemas.openxmlformats.org/drawingml/2006/main">
                  <a:graphicData uri="http://schemas.microsoft.com/office/word/2010/wordprocessingShape">
                    <wps:wsp>
                      <wps:cNvSpPr/>
                      <wps:spPr>
                        <a:xfrm>
                          <a:off x="0" y="0"/>
                          <a:ext cx="2247265" cy="4135772"/>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F28CACD" w14:textId="1CEF2286" w:rsidR="009475B3" w:rsidRPr="006532CE" w:rsidRDefault="009475B3" w:rsidP="009475B3">
                            <w:pPr>
                              <w:jc w:val="center"/>
                              <w:rPr>
                                <w:color w:val="000000" w:themeColor="text1"/>
                              </w:rPr>
                            </w:pPr>
                            <w:r w:rsidRPr="006532CE">
                              <w:rPr>
                                <w:rFonts w:ascii="Times New Roman" w:eastAsia="Times New Roman" w:hAnsi="Times New Roman" w:cs="Times New Roman"/>
                                <w:color w:val="000000" w:themeColor="text1"/>
                                <w:sz w:val="24"/>
                                <w:szCs w:val="24"/>
                              </w:rPr>
                              <w:t>By advertising modern green merchandise or administrations, a trade is possibly more able to supply to a rising drift or specialty advertise, possibly making it more competition. Frugal Pac, a UK established business that creates paper-based bundling for fluids that cut carbon impressions, profited £2 million during the outbreak, when most businesses were battling for funds. As of now seeing broad victory for their reused paper coffee glass, frugally by catering to unused specialty traders using green items and administrations, businesses can rise as upcoming pioneers in their segments. Not every business is equipped in locating such specialties.</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4A75188" id="Rectangle 1877037456" o:spid="_x0000_s1077" style="position:absolute;margin-left:173.7pt;margin-top:9.75pt;width:176.95pt;height:325.65pt;z-index:25198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3tByDqgIAANIFAAAOAAAAZHJzL2Uyb0RvYy54bWysVN9v2yAQfp+0/wHxvvpHk7qL6lRRq06T&#10;qjZqO/WZYIgtYWBAYmd//Q6wnayrNmmaHzDH3X3cfdzd1XXfCrRnxjZKljg7SzFikqqqkdsSf3u5&#10;+3SJkXVEVkQoyUp8YBZfLz9+uOr0guWqVqJiBgGItItOl7h2Ti+SxNKatcSeKc0kKLkyLXEgmm1S&#10;GdIBeiuSPE0vkk6ZShtFmbVwehuVeBnwOWfUPXJumUOixBCbC6sJ68avyfKKLLaG6LqhQxjkH6Jo&#10;SSPh0gnqljiCdqb5DaptqFFWcXdGVZsozhvKQg6QTZa+yea5JpqFXIAcqyea7P+DpQ/7tUFNBW93&#10;WRTpeTGbX2AkSQtv9QTsEbkVDJ3ogLBO2wX4Peu1GSQLW599z03r/5AX6gPJh4lk1jtE4TDPZ0V+&#10;MceIgm6Wnc+LIvfPkBzdtbHuC1Mt8psSG4gjkEv299ZF09HE32aVaKq7Rogg+MphN8KgPYE332yz&#10;AfwXKyH/5uj6dxwhRu+ZeAZizmHnDoJ5PCGfGAcyfZYh4FDGx2AIpUy6LKpqUrEY4zyFb4xyDD8Q&#10;EgA9MofsJuwBYLSMICN2pGew964sdMHknP4psOg8eYSblXSTc9tIZd4DEJDVcHO0H0mK1HiWXL/p&#10;Q6GdX3pTf7RR1QGqz6jYllbTuwZe/J5YtyYG+hA6FmaLe4SFC9WVWA07jGplfrx37u2hPUCLUQd9&#10;XWL7fUcMw0h8ldA4n7PZzA+CIMzmRQ6COdVsTjVy194oKKMMppimYevtnRi33Kj2FUbQyt8KKiIp&#10;3F1i6swo3Lg4b2CIUbZaBTNofk3cvXzW1IN7on1Fv/SvxOih7B10zIMaZwBZvKn+aOs9pVrtnOJN&#10;aI0jr8MTwOAItTQMOT+ZTuVgdRzFy58AAAD//wMAUEsDBBQABgAIAAAAIQDmpvQD3wAAAAoBAAAP&#10;AAAAZHJzL2Rvd25yZXYueG1sTI/LTsMwEEX3SPyDNUjsqN0HSQlxKh4CBDvawnqaDElEPI5itw18&#10;PcMKlqN7dO+ZfDW6Th1oCK1nC9OJAUVc+qrl2sJ283CxBBUicoWdZ7LwRQFWxelJjlnlj/xKh3Ws&#10;lZRwyNBCE2OfaR3KhhyGie+JJfvwg8Mo51DrasCjlLtOz4xJtMOWZaHBnu4aKj/Xe2fBvfBt//Zk&#10;0M2S5+/gysf0vn239vxsvLkGFWmMfzD86os6FOK083uuguoszBfpQlAJri5BCZCa6RzUzkKSmiXo&#10;Itf/Xyh+AAAA//8DAFBLAQItABQABgAIAAAAIQC2gziS/gAAAOEBAAATAAAAAAAAAAAAAAAAAAAA&#10;AABbQ29udGVudF9UeXBlc10ueG1sUEsBAi0AFAAGAAgAAAAhADj9If/WAAAAlAEAAAsAAAAAAAAA&#10;AAAAAAAALwEAAF9yZWxzLy5yZWxzUEsBAi0AFAAGAAgAAAAhADe0HIOqAgAA0gUAAA4AAAAAAAAA&#10;AAAAAAAALgIAAGRycy9lMm9Eb2MueG1sUEsBAi0AFAAGAAgAAAAhAOam9APfAAAACgEAAA8AAAAA&#10;AAAAAAAAAAAABAUAAGRycy9kb3ducmV2LnhtbFBLBQYAAAAABAAEAPMAAAAQBgAAAAA=&#10;" fillcolor="white [3212]" strokecolor="black [3213]" strokeweight="1pt">
                <v:textbox>
                  <w:txbxContent>
                    <w:p w14:paraId="7F28CACD" w14:textId="1CEF2286" w:rsidR="009475B3" w:rsidRPr="006532CE" w:rsidRDefault="009475B3" w:rsidP="009475B3">
                      <w:pPr>
                        <w:jc w:val="center"/>
                        <w:rPr>
                          <w:color w:val="000000" w:themeColor="text1"/>
                        </w:rPr>
                      </w:pPr>
                      <w:r w:rsidRPr="006532CE">
                        <w:rPr>
                          <w:rFonts w:ascii="Times New Roman" w:eastAsia="Times New Roman" w:hAnsi="Times New Roman" w:cs="Times New Roman"/>
                          <w:color w:val="000000" w:themeColor="text1"/>
                          <w:sz w:val="24"/>
                          <w:szCs w:val="24"/>
                        </w:rPr>
                        <w:t>By advertising modern green merchandise or administrations, a trade is possibly more able to supply to a rising drift or specialty advertise, possibly making it more competition. Frugal Pac, a UK established business that creates paper-based bundling for fluids that cut carbon impressions, profited £2 million during the outbreak, when most businesses were battling for funds. As of now seeing broad victory for their reused paper coffee glass, frugally by catering to unused specialty traders using green items and administrations,</w:t>
                      </w:r>
                      <w:r w:rsidRPr="006532CE">
                        <w:rPr>
                          <w:rFonts w:ascii="Times New Roman" w:eastAsia="Times New Roman" w:hAnsi="Times New Roman" w:cs="Times New Roman"/>
                          <w:color w:val="000000" w:themeColor="text1"/>
                          <w:sz w:val="24"/>
                          <w:szCs w:val="24"/>
                        </w:rPr>
                        <w:t xml:space="preserve"> </w:t>
                      </w:r>
                      <w:r w:rsidRPr="006532CE">
                        <w:rPr>
                          <w:rFonts w:ascii="Times New Roman" w:eastAsia="Times New Roman" w:hAnsi="Times New Roman" w:cs="Times New Roman"/>
                          <w:color w:val="000000" w:themeColor="text1"/>
                          <w:sz w:val="24"/>
                          <w:szCs w:val="24"/>
                        </w:rPr>
                        <w:t>businesses can rise as upcoming pioneers in their segments. Not every business is equipped in locating such specialties.</w:t>
                      </w:r>
                    </w:p>
                  </w:txbxContent>
                </v:textbox>
              </v:rect>
            </w:pict>
          </mc:Fallback>
        </mc:AlternateContent>
      </w:r>
    </w:p>
    <w:p w14:paraId="3F6671E2" w14:textId="4FCCA30E" w:rsidR="3F7CDB99" w:rsidRDefault="0C184A89" w:rsidP="1FE8AC27">
      <w:pPr>
        <w:rPr>
          <w:rFonts w:ascii="Times New Roman" w:eastAsia="Times New Roman" w:hAnsi="Times New Roman" w:cs="Times New Roman"/>
          <w:color w:val="9AA0A6"/>
          <w:sz w:val="24"/>
          <w:szCs w:val="24"/>
        </w:rPr>
      </w:pPr>
      <w:r w:rsidRPr="1FE8AC27">
        <w:rPr>
          <w:rFonts w:ascii="Times New Roman" w:eastAsia="Times New Roman" w:hAnsi="Times New Roman" w:cs="Times New Roman"/>
          <w:sz w:val="24"/>
          <w:szCs w:val="24"/>
        </w:rPr>
        <w:t xml:space="preserve">                                                                                                                    </w:t>
      </w:r>
      <w:r w:rsidR="3F7CDB99">
        <w:br/>
      </w:r>
    </w:p>
    <w:p w14:paraId="0C6F3BC4" w14:textId="7A577D66" w:rsidR="26BD5CE9" w:rsidRDefault="26BD5CE9" w:rsidP="1FE8AC27">
      <w:pPr>
        <w:rPr>
          <w:rFonts w:ascii="Times New Roman" w:eastAsia="Times New Roman" w:hAnsi="Times New Roman" w:cs="Times New Roman"/>
          <w:sz w:val="24"/>
          <w:szCs w:val="24"/>
        </w:rPr>
      </w:pPr>
    </w:p>
    <w:p w14:paraId="2ABE49DA" w14:textId="3DF968B4" w:rsidR="3F7CDB99" w:rsidRDefault="3F7CDB99" w:rsidP="1FE8AC27">
      <w:pPr>
        <w:rPr>
          <w:rFonts w:ascii="Times New Roman" w:eastAsia="Times New Roman" w:hAnsi="Times New Roman" w:cs="Times New Roman"/>
          <w:sz w:val="24"/>
          <w:szCs w:val="24"/>
        </w:rPr>
      </w:pPr>
    </w:p>
    <w:p w14:paraId="1F8A5EBB" w14:textId="243297CA" w:rsidR="00716FD3" w:rsidRDefault="00660F2C"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2173312" behindDoc="0" locked="0" layoutInCell="1" allowOverlap="1" wp14:anchorId="41A38AD4" wp14:editId="6866D619">
                <wp:simplePos x="0" y="0"/>
                <wp:positionH relativeFrom="margin">
                  <wp:posOffset>1347537</wp:posOffset>
                </wp:positionH>
                <wp:positionV relativeFrom="paragraph">
                  <wp:posOffset>10728</wp:posOffset>
                </wp:positionV>
                <wp:extent cx="422910" cy="279132"/>
                <wp:effectExtent l="0" t="0" r="15240" b="26035"/>
                <wp:wrapNone/>
                <wp:docPr id="1877037496" name="Rectangle 1877037496"/>
                <wp:cNvGraphicFramePr/>
                <a:graphic xmlns:a="http://schemas.openxmlformats.org/drawingml/2006/main">
                  <a:graphicData uri="http://schemas.microsoft.com/office/word/2010/wordprocessingShape">
                    <wps:wsp>
                      <wps:cNvSpPr/>
                      <wps:spPr>
                        <a:xfrm>
                          <a:off x="0" y="0"/>
                          <a:ext cx="422910" cy="279132"/>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CC5D033" w14:textId="429CAE9A" w:rsidR="00660F2C" w:rsidRDefault="00660F2C" w:rsidP="00660F2C">
                            <w:pPr>
                              <w:jc w:val="center"/>
                            </w:pPr>
                            <w:r>
                              <w:t>(22)</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1A38AD4" id="Rectangle 1877037496" o:spid="_x0000_s1078" style="position:absolute;margin-left:106.1pt;margin-top:.85pt;width:33.3pt;height:22pt;z-index:25217331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EAGogIAANAFAAAOAAAAZHJzL2Uyb0RvYy54bWysVEtPGzEQvlfqf7B8L/sgEBKxQRGIqhIC&#10;BFScHa+dXcnrcW0n2fTXd+x9JFDUA2oOjmdn5vPMN4/Lq7ZRZCusq0EXNDtJKRGaQ1nrdUF/vtx+&#10;u6DEeaZLpkCLgu6Fo1eLr18ud2YucqhAlcISBNFuvjMFrbw38yRxvBINcydghEalBNswj6JdJ6Vl&#10;O0RvVJKn6XmyA1saC1w4h19vOiVdRHwpBfcPUjrhiSooxubjaeO5CmeyuGTztWWmqnkfBvtEFA2r&#10;NT46Qt0wz8jG1n9BNTW34ED6Ew5NAlLWXMQcMJssfZfNc8WMiLkgOc6MNLn/B8vvt4+W1CXW7mI6&#10;TU+nk9k5JZo1WKsnZI/ptRLkSIeE7Yybo9+zebS95PAasm+lbcI/5kXaSPJ+JFm0nnD8OMnzWYal&#10;4KjKp7PsNA9FSA7Oxjr/XUBDwqWgFqOI1LLtnfOd6WAS3nKg6vK2VioKoW/EtbJky7Divs168DdW&#10;Sn/KEWMMnknIv8s43vxeiYCn9JOQSCXmmMeAYxMfgmGcC+2zTlWxUnQxnqX4G6Icwo+ERMCALDG7&#10;EbsHGCw7kAG7o6e3D64izsDonP4rsM559Igvg/ajc1NrsB8BKMyqf7mzH0jqqAks+XbVxjY7j6bh&#10;0wrKPfaehW4oneG3NVb8jjn/yCxOITYJbhb/gIdUsCso9DdKKrC/P/oe7HE4UEvJDqe6oO7XhllB&#10;ifqhcWxm2WQS1kAUJmfTHAV7rFkda/SmuQZsowx3mOHxGuy9Gq7SQvOKC2gZXkUV0xzfLij3dhCu&#10;fbdtcIVxsVxGMxx9w/ydfjY8gAeiQ0e/tK/Mmr7tPc7LPQwbgM3fdX9nGzw1LDceZB1H48BrXwJc&#10;G7GX+hUX9tKxHK0Oi3jxBwAA//8DAFBLAwQUAAYACAAAACEAWnCm+N0AAAAIAQAADwAAAGRycy9k&#10;b3ducmV2LnhtbEyPwU7DMBBE70j8g7VI3KjTqG2iEKeqEAiVG6USHN14SSLsdWS7afh7lhMcV280&#10;+6bezs6KCUMcPClYLjIQSK03A3UKjm9PdyWImDQZbT2hgm+MsG2ur2pdGX+hV5wOqRNcQrHSCvqU&#10;xkrK2PbodFz4EYnZpw9OJz5DJ03QFy53VuZZtpFOD8Qfej3iQ4/t1+HsFGzi9LEvw3o42t3K7UN4&#10;fkmP70rd3sy7exAJ5/QXhl99VoeGnU7+TCYKqyBf5jlHGRQgmOdFyVNOClbrAmRTy/8Dmh8AAAD/&#10;/wMAUEsBAi0AFAAGAAgAAAAhALaDOJL+AAAA4QEAABMAAAAAAAAAAAAAAAAAAAAAAFtDb250ZW50&#10;X1R5cGVzXS54bWxQSwECLQAUAAYACAAAACEAOP0h/9YAAACUAQAACwAAAAAAAAAAAAAAAAAvAQAA&#10;X3JlbHMvLnJlbHNQSwECLQAUAAYACAAAACEAKcBABqICAADQBQAADgAAAAAAAAAAAAAAAAAuAgAA&#10;ZHJzL2Uyb0RvYy54bWxQSwECLQAUAAYACAAAACEAWnCm+N0AAAAIAQAADwAAAAAAAAAAAAAAAAD8&#10;BAAAZHJzL2Rvd25yZXYueG1sUEsFBgAAAAAEAAQA8wAAAAYGAAAAAA==&#10;" fillcolor="black [3213]" strokecolor="black [3213]" strokeweight="1pt">
                <v:textbox>
                  <w:txbxContent>
                    <w:p w14:paraId="3CC5D033" w14:textId="429CAE9A" w:rsidR="00660F2C" w:rsidRDefault="00660F2C" w:rsidP="00660F2C">
                      <w:pPr>
                        <w:jc w:val="center"/>
                      </w:pPr>
                      <w:r>
                        <w:t>(22)</w:t>
                      </w:r>
                    </w:p>
                  </w:txbxContent>
                </v:textbox>
                <w10:wrap anchorx="margin"/>
              </v:rect>
            </w:pict>
          </mc:Fallback>
        </mc:AlternateContent>
      </w:r>
      <w:r w:rsidR="01ED15F0" w:rsidRPr="1FE8AC27">
        <w:rPr>
          <w:rFonts w:ascii="Times New Roman" w:eastAsia="Times New Roman" w:hAnsi="Times New Roman" w:cs="Times New Roman"/>
          <w:sz w:val="24"/>
          <w:szCs w:val="24"/>
        </w:rPr>
        <w:t xml:space="preserve">                                                                                                            </w:t>
      </w:r>
    </w:p>
    <w:p w14:paraId="1655780C" w14:textId="12BF4A91" w:rsidR="00716FD3" w:rsidRDefault="009475B3"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1942912" behindDoc="0" locked="0" layoutInCell="1" allowOverlap="1" wp14:anchorId="598D5898" wp14:editId="3D119EF1">
                <wp:simplePos x="0" y="0"/>
                <wp:positionH relativeFrom="column">
                  <wp:posOffset>-714812</wp:posOffset>
                </wp:positionH>
                <wp:positionV relativeFrom="paragraph">
                  <wp:posOffset>285068</wp:posOffset>
                </wp:positionV>
                <wp:extent cx="2517140" cy="2164465"/>
                <wp:effectExtent l="0" t="0" r="16510" b="26670"/>
                <wp:wrapNone/>
                <wp:docPr id="1877037452" name="Rectangle 1877037452"/>
                <wp:cNvGraphicFramePr/>
                <a:graphic xmlns:a="http://schemas.openxmlformats.org/drawingml/2006/main">
                  <a:graphicData uri="http://schemas.microsoft.com/office/word/2010/wordprocessingShape">
                    <wps:wsp>
                      <wps:cNvSpPr/>
                      <wps:spPr>
                        <a:xfrm>
                          <a:off x="0" y="0"/>
                          <a:ext cx="2517140" cy="2164465"/>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058F296" w14:textId="247C00F7" w:rsidR="00716FD3" w:rsidRPr="009475B3" w:rsidRDefault="00716FD3" w:rsidP="00716FD3">
                            <w:pPr>
                              <w:rPr>
                                <w:rFonts w:ascii="Times New Roman" w:eastAsia="Times New Roman" w:hAnsi="Times New Roman" w:cs="Times New Roman"/>
                                <w:color w:val="000000" w:themeColor="text1"/>
                                <w:sz w:val="24"/>
                                <w:szCs w:val="24"/>
                              </w:rPr>
                            </w:pPr>
                            <w:r w:rsidRPr="009475B3">
                              <w:rPr>
                                <w:rFonts w:ascii="Times New Roman" w:eastAsia="Times New Roman" w:hAnsi="Times New Roman" w:cs="Times New Roman"/>
                                <w:color w:val="000000" w:themeColor="text1"/>
                                <w:sz w:val="24"/>
                                <w:szCs w:val="24"/>
                              </w:rPr>
                              <w:t>Change that we already thought would take 2-3 years least to actualise has been accomplished in just one week. Take the higher education segment for occurrence, exclusively online courses were already seen as something that would take a long time to plan out. However out of need in just 3 weeks several universities over the globe have made all their courses available online.</w:t>
                            </w:r>
                            <w:r w:rsidR="00660F2C">
                              <w:rPr>
                                <w:rFonts w:ascii="Times New Roman" w:eastAsia="Times New Roman" w:hAnsi="Times New Roman" w:cs="Times New Roman"/>
                                <w:color w:val="000000" w:themeColor="text1"/>
                                <w:sz w:val="24"/>
                                <w:szCs w:val="24"/>
                              </w:rPr>
                              <w:t xml:space="preserve"> (23)</w:t>
                            </w:r>
                          </w:p>
                          <w:p w14:paraId="6F5F041C" w14:textId="3C1A9A11" w:rsidR="00716FD3" w:rsidRPr="009475B3" w:rsidRDefault="00716FD3" w:rsidP="00716FD3">
                            <w:pPr>
                              <w:rPr>
                                <w:rFonts w:ascii="Times New Roman" w:eastAsia="Times New Roman" w:hAnsi="Times New Roman" w:cs="Times New Roman"/>
                                <w:color w:val="000000" w:themeColor="text1"/>
                                <w:sz w:val="24"/>
                                <w:szCs w:val="24"/>
                              </w:rPr>
                            </w:pPr>
                            <w:r w:rsidRPr="009475B3">
                              <w:rPr>
                                <w:rFonts w:ascii="Times New Roman" w:eastAsia="Times New Roman" w:hAnsi="Times New Roman" w:cs="Times New Roman"/>
                                <w:color w:val="000000" w:themeColor="text1"/>
                                <w:sz w:val="24"/>
                                <w:szCs w:val="24"/>
                              </w:rPr>
                              <w:t xml:space="preserve">        .</w:t>
                            </w:r>
                          </w:p>
                          <w:p w14:paraId="6C9E43E0" w14:textId="77777777" w:rsidR="00716FD3" w:rsidRDefault="00716FD3" w:rsidP="00716FD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98D5898" id="Rectangle 1877037452" o:spid="_x0000_s1079" style="position:absolute;margin-left:-56.3pt;margin-top:22.45pt;width:198.2pt;height:170.45pt;z-index:2519429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3E10qAIAANIFAAAOAAAAZHJzL2Uyb0RvYy54bWysVNtu2zAMfR+wfxD0vtpOk6YL6hRBiw4D&#10;ijZoO/RZkaXYgCxqkhI7+/pR8iVZV2zAsDwookkekYeXq+u2VmQvrKtA5zQ7SykRmkNR6W1Ov73c&#10;fbqkxHmmC6ZAi5wehKPXy48frhqzEBMoQRXCEgTRbtGYnJbem0WSOF6KmrkzMEKjUoKtmUfRbpPC&#10;sgbRa5VM0vQiacAWxgIXzuHX205JlxFfSsH9o5ROeKJyirH5eNp4bsKZLK/YYmuZKSveh8H+IYqa&#10;VRofHaFumWdkZ6vfoOqKW3Ag/RmHOgEpKy5iDphNlr7J5rlkRsRckBxnRprc/4PlD/u1JVWBtbuc&#10;z9Pz+XQ2oUSzGmv1hOwxvVWCnOiQsMa4Bfo9m7XtJYfXkH0rbR3+MS/SRpIPI8mi9YTjx8ksm2dT&#10;rAVH3SS7mE4vZqEMydHdWOe/CKhJuOTUYhyRXLa/d74zHUzCaw5UVdxVSkUhdI64UZbsGdZ8s816&#10;8F+slP6bo2/fccQYg2cSGOhyjjd/UCLgKf0kJJIZsowBxzY+BsM4F9pnnapkhehinKX4G6Icwo+E&#10;RMCALDG7EbsHGCw7kAG7o6e3D64iTsHonP4psM559Igvg/ajc11psO8BKMyqf7mzH0jqqAks+XbT&#10;xkY7j+UOnzZQHLD7LHRj6Qy/q7Di98z5NbM4h9gluFv8Ix5SQZNT6G+UlGB/vPc92ON4oJaSBuc6&#10;p+77jllBifqqcXA+Z9PQfD4K09l8goI91WxONXpX3wC2UYZbzPB4DfZeDVdpoX7FFbQKr6KKaY5v&#10;55R7Owg3vts3uMS4WK2iGQ6/Yf5ePxsewAPRoaNf2ldmTd/2HifmAYYdwBZvur+zDZ4aVjsPsoqj&#10;ceS1LwEujthL/ZILm+lUjlbHVbz8CQAA//8DAFBLAwQUAAYACAAAACEAANwNeuAAAAALAQAADwAA&#10;AGRycy9kb3ducmV2LnhtbEyPTU+DQBCG7yb+h82YeGsXaEVElsaPqNGbbfU8hRGI7Cxhty366x1P&#10;epzMk/d93mI12V4daPSdYwPxPAJFXLm648bAdvMwy0D5gFxj75gMfJGHVXl6UmBeuyO/0mEdGiUh&#10;7HM00IYw5Fr7qiWLfu4GYvl9uNFikHNsdD3iUcJtr5MoSrXFjqWhxYHuWqo+13trwL7w7fD2FKFN&#10;0udvb6vHy/vu3Zjzs+nmGlSgKfzB8Ksv6lCK087tufaqNzCL4yQV1sByeQVKiCRbyJidgUV2kYEu&#10;C/1/Q/kDAAD//wMAUEsBAi0AFAAGAAgAAAAhALaDOJL+AAAA4QEAABMAAAAAAAAAAAAAAAAAAAAA&#10;AFtDb250ZW50X1R5cGVzXS54bWxQSwECLQAUAAYACAAAACEAOP0h/9YAAACUAQAACwAAAAAAAAAA&#10;AAAAAAAvAQAAX3JlbHMvLnJlbHNQSwECLQAUAAYACAAAACEAkNxNdKgCAADSBQAADgAAAAAAAAAA&#10;AAAAAAAuAgAAZHJzL2Uyb0RvYy54bWxQSwECLQAUAAYACAAAACEAANwNeuAAAAALAQAADwAAAAAA&#10;AAAAAAAAAAACBQAAZHJzL2Rvd25yZXYueG1sUEsFBgAAAAAEAAQA8wAAAA8GAAAAAA==&#10;" fillcolor="white [3212]" strokecolor="black [3213]" strokeweight="1pt">
                <v:textbox>
                  <w:txbxContent>
                    <w:p w14:paraId="0058F296" w14:textId="247C00F7" w:rsidR="00716FD3" w:rsidRPr="009475B3" w:rsidRDefault="00716FD3" w:rsidP="00716FD3">
                      <w:pPr>
                        <w:rPr>
                          <w:rFonts w:ascii="Times New Roman" w:eastAsia="Times New Roman" w:hAnsi="Times New Roman" w:cs="Times New Roman"/>
                          <w:color w:val="000000" w:themeColor="text1"/>
                          <w:sz w:val="24"/>
                          <w:szCs w:val="24"/>
                        </w:rPr>
                      </w:pPr>
                      <w:r w:rsidRPr="009475B3">
                        <w:rPr>
                          <w:rFonts w:ascii="Times New Roman" w:eastAsia="Times New Roman" w:hAnsi="Times New Roman" w:cs="Times New Roman"/>
                          <w:color w:val="000000" w:themeColor="text1"/>
                          <w:sz w:val="24"/>
                          <w:szCs w:val="24"/>
                        </w:rPr>
                        <w:t xml:space="preserve">Change that we already thought would take 2-3 years least to </w:t>
                      </w:r>
                      <w:proofErr w:type="spellStart"/>
                      <w:r w:rsidRPr="009475B3">
                        <w:rPr>
                          <w:rFonts w:ascii="Times New Roman" w:eastAsia="Times New Roman" w:hAnsi="Times New Roman" w:cs="Times New Roman"/>
                          <w:color w:val="000000" w:themeColor="text1"/>
                          <w:sz w:val="24"/>
                          <w:szCs w:val="24"/>
                        </w:rPr>
                        <w:t>actualise</w:t>
                      </w:r>
                      <w:proofErr w:type="spellEnd"/>
                      <w:r w:rsidRPr="009475B3">
                        <w:rPr>
                          <w:rFonts w:ascii="Times New Roman" w:eastAsia="Times New Roman" w:hAnsi="Times New Roman" w:cs="Times New Roman"/>
                          <w:color w:val="000000" w:themeColor="text1"/>
                          <w:sz w:val="24"/>
                          <w:szCs w:val="24"/>
                        </w:rPr>
                        <w:t xml:space="preserve"> has been accomplished in just one week. Take the higher education segment for occurrence, exclusively online courses were already seen as something that would take a long time to plan out. However out of need in just 3 weeks several universities over the globe have made all their courses available online.</w:t>
                      </w:r>
                      <w:r w:rsidR="00660F2C">
                        <w:rPr>
                          <w:rFonts w:ascii="Times New Roman" w:eastAsia="Times New Roman" w:hAnsi="Times New Roman" w:cs="Times New Roman"/>
                          <w:color w:val="000000" w:themeColor="text1"/>
                          <w:sz w:val="24"/>
                          <w:szCs w:val="24"/>
                        </w:rPr>
                        <w:t xml:space="preserve"> (23)</w:t>
                      </w:r>
                    </w:p>
                    <w:p w14:paraId="6F5F041C" w14:textId="3C1A9A11" w:rsidR="00716FD3" w:rsidRPr="009475B3" w:rsidRDefault="00716FD3" w:rsidP="00716FD3">
                      <w:pPr>
                        <w:rPr>
                          <w:rFonts w:ascii="Times New Roman" w:eastAsia="Times New Roman" w:hAnsi="Times New Roman" w:cs="Times New Roman"/>
                          <w:color w:val="000000" w:themeColor="text1"/>
                          <w:sz w:val="24"/>
                          <w:szCs w:val="24"/>
                        </w:rPr>
                      </w:pPr>
                      <w:r w:rsidRPr="009475B3">
                        <w:rPr>
                          <w:rFonts w:ascii="Times New Roman" w:eastAsia="Times New Roman" w:hAnsi="Times New Roman" w:cs="Times New Roman"/>
                          <w:color w:val="000000" w:themeColor="text1"/>
                          <w:sz w:val="24"/>
                          <w:szCs w:val="24"/>
                        </w:rPr>
                        <w:t xml:space="preserve">        .</w:t>
                      </w:r>
                    </w:p>
                    <w:p w14:paraId="6C9E43E0" w14:textId="77777777" w:rsidR="00716FD3" w:rsidRDefault="00716FD3" w:rsidP="00716FD3">
                      <w:pPr>
                        <w:jc w:val="center"/>
                      </w:pPr>
                    </w:p>
                  </w:txbxContent>
                </v:textbox>
              </v:rect>
            </w:pict>
          </mc:Fallback>
        </mc:AlternateContent>
      </w:r>
    </w:p>
    <w:p w14:paraId="400429AA" w14:textId="417AA069" w:rsidR="00716FD3" w:rsidRDefault="00716FD3" w:rsidP="1FE8AC27">
      <w:pPr>
        <w:rPr>
          <w:rFonts w:ascii="Times New Roman" w:eastAsia="Times New Roman" w:hAnsi="Times New Roman" w:cs="Times New Roman"/>
          <w:sz w:val="24"/>
          <w:szCs w:val="24"/>
        </w:rPr>
      </w:pPr>
    </w:p>
    <w:p w14:paraId="26B48399" w14:textId="62DE0FEB" w:rsidR="3F7CDB99" w:rsidRDefault="3F7CDB99" w:rsidP="1FE8AC27">
      <w:pPr>
        <w:rPr>
          <w:rFonts w:ascii="Times New Roman" w:eastAsia="Times New Roman" w:hAnsi="Times New Roman" w:cs="Times New Roman"/>
          <w:sz w:val="24"/>
          <w:szCs w:val="24"/>
        </w:rPr>
      </w:pPr>
    </w:p>
    <w:p w14:paraId="72CCA053" w14:textId="44FB5560" w:rsidR="00716FD3" w:rsidRDefault="00716FD3" w:rsidP="650B4F01">
      <w:pPr>
        <w:rPr>
          <w:rFonts w:ascii="Times New Roman" w:eastAsia="Times New Roman" w:hAnsi="Times New Roman" w:cs="Times New Roman"/>
          <w:b/>
          <w:bCs/>
          <w:sz w:val="28"/>
          <w:szCs w:val="28"/>
        </w:rPr>
      </w:pPr>
    </w:p>
    <w:p w14:paraId="4C018491" w14:textId="1DC990F0" w:rsidR="00716FD3" w:rsidRDefault="00716FD3" w:rsidP="650B4F01">
      <w:pPr>
        <w:rPr>
          <w:rFonts w:ascii="Times New Roman" w:eastAsia="Times New Roman" w:hAnsi="Times New Roman" w:cs="Times New Roman"/>
          <w:b/>
          <w:bCs/>
          <w:sz w:val="28"/>
          <w:szCs w:val="28"/>
        </w:rPr>
      </w:pPr>
    </w:p>
    <w:p w14:paraId="5E67377B" w14:textId="1FABF094" w:rsidR="00716FD3" w:rsidRDefault="00716FD3" w:rsidP="650B4F01">
      <w:pPr>
        <w:rPr>
          <w:rFonts w:ascii="Times New Roman" w:eastAsia="Times New Roman" w:hAnsi="Times New Roman" w:cs="Times New Roman"/>
          <w:b/>
          <w:bCs/>
          <w:sz w:val="28"/>
          <w:szCs w:val="28"/>
        </w:rPr>
      </w:pPr>
    </w:p>
    <w:p w14:paraId="76A7F3C7" w14:textId="707F7B23" w:rsidR="00716FD3" w:rsidRDefault="00716FD3" w:rsidP="650B4F01">
      <w:pPr>
        <w:rPr>
          <w:rFonts w:ascii="Times New Roman" w:eastAsia="Times New Roman" w:hAnsi="Times New Roman" w:cs="Times New Roman"/>
          <w:b/>
          <w:bCs/>
          <w:sz w:val="28"/>
          <w:szCs w:val="28"/>
        </w:rPr>
      </w:pPr>
    </w:p>
    <w:p w14:paraId="4A586C4C" w14:textId="3252B3F9" w:rsidR="00716FD3" w:rsidRDefault="00716FD3" w:rsidP="650B4F01">
      <w:pPr>
        <w:rPr>
          <w:rFonts w:ascii="Times New Roman" w:eastAsia="Times New Roman" w:hAnsi="Times New Roman" w:cs="Times New Roman"/>
          <w:b/>
          <w:bCs/>
          <w:sz w:val="28"/>
          <w:szCs w:val="28"/>
        </w:rPr>
      </w:pPr>
    </w:p>
    <w:p w14:paraId="4742A107" w14:textId="2F874179" w:rsidR="00716FD3" w:rsidRDefault="009475B3" w:rsidP="650B4F01">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899904" behindDoc="0" locked="0" layoutInCell="1" allowOverlap="1" wp14:anchorId="72E79BF1" wp14:editId="7ACECE3B">
                <wp:simplePos x="0" y="0"/>
                <wp:positionH relativeFrom="column">
                  <wp:posOffset>4572000</wp:posOffset>
                </wp:positionH>
                <wp:positionV relativeFrom="paragraph">
                  <wp:posOffset>179910</wp:posOffset>
                </wp:positionV>
                <wp:extent cx="2164360" cy="1484834"/>
                <wp:effectExtent l="0" t="0" r="26670" b="20320"/>
                <wp:wrapNone/>
                <wp:docPr id="1877037457" name="Rectangle 1877037457"/>
                <wp:cNvGraphicFramePr/>
                <a:graphic xmlns:a="http://schemas.openxmlformats.org/drawingml/2006/main">
                  <a:graphicData uri="http://schemas.microsoft.com/office/word/2010/wordprocessingShape">
                    <wps:wsp>
                      <wps:cNvSpPr/>
                      <wps:spPr>
                        <a:xfrm>
                          <a:off x="0" y="0"/>
                          <a:ext cx="2164360" cy="1484834"/>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1C3A13D2" w14:textId="77777777" w:rsidR="009475B3" w:rsidRPr="006532CE" w:rsidRDefault="009475B3" w:rsidP="009475B3">
                            <w:pPr>
                              <w:rPr>
                                <w:rFonts w:ascii="Times New Roman" w:eastAsia="Times New Roman" w:hAnsi="Times New Roman" w:cs="Times New Roman"/>
                                <w:color w:val="000000" w:themeColor="text1"/>
                                <w:sz w:val="24"/>
                                <w:szCs w:val="24"/>
                              </w:rPr>
                            </w:pPr>
                            <w:r w:rsidRPr="006532CE">
                              <w:rPr>
                                <w:rFonts w:ascii="Times New Roman" w:eastAsia="Times New Roman" w:hAnsi="Times New Roman" w:cs="Times New Roman"/>
                                <w:color w:val="000000" w:themeColor="text1"/>
                                <w:sz w:val="24"/>
                                <w:szCs w:val="24"/>
                              </w:rPr>
                              <w:t>Sustainability can be advanced in alternative methods such as green functioning businesses and forms, for instant Frugal pac’s new paper wine bottle, created from 94% reused paper, has driven to unused openings and organisations.</w:t>
                            </w:r>
                          </w:p>
                          <w:p w14:paraId="6D863F49" w14:textId="77777777" w:rsidR="009475B3" w:rsidRDefault="009475B3" w:rsidP="009475B3">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2E79BF1" id="Rectangle 1877037457" o:spid="_x0000_s1080" style="position:absolute;margin-left:5in;margin-top:14.15pt;width:170.4pt;height:116.9pt;z-index:2518999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ahDRqQIAANIFAAAOAAAAZHJzL2Uyb0RvYy54bWysVNtu2zAMfR+wfxD0vjpO3CYN6hRBiw4D&#10;iq5oO/RZkaXYgCxqkhI7+/pR8iVZV2zAsDwookkekYeXq+u2VmQvrKtA5zQ9m1AiNIei0tucfnu5&#10;+7SgxHmmC6ZAi5wehKPXq48frhqzFFMoQRXCEgTRbtmYnJbem2WSOF6KmrkzMEKjUoKtmUfRbpPC&#10;sgbRa5VMJ5OLpAFbGAtcOIdfbzslXUV8KQX3X6V0whOVU4zNx9PGcxPOZHXFllvLTFnxPgz2D1HU&#10;rNL46Ah1yzwjO1v9BlVX3IID6c841AlIWXERc8Bs0smbbJ5LZkTMBclxZqTJ/T9Y/rB/tKQqsHaL&#10;+Xwym2fnc0o0q7FWT8ge01slyIkOCWuMW6Lfs3m0veTwGrJvpa3DP+ZF2kjyYSRZtJ5w/DhNL7LZ&#10;BdaCoy7NFtliloUyJEd3Y53/LKAm4ZJTi3FEctn+3vnOdDAJrzlQVXFXKRWF0DniRlmyZ1jzzTbt&#10;wX+xUvpvjr59xxFjDJ5JYKDLOd78QYmAp/STkEhmyDIGHNv4GAzjXGifdqqSFaKL8XyCvyHKIfxI&#10;SAQMyBKzG7F7gMGyAxmwO3p6++Aq4hSMzpM/BdY5jx7xZdB+dK4rDfY9AIVZ9S939gNJHTWBJd9u&#10;2thos8tgGj5toDhg91noxtIZfldhxe+Z84/M4hxil+Bu8V/xkAqanEJ/o6QE++O978EexwO1lDQ4&#10;1zl133fMCkrUF42Dc5lmWVgEUcBmn6JgTzWbU43e1TeAbZTiFjM8XoO9V8NVWqhfcQWtw6uoYprj&#10;2znl3g7Cje/2DS4xLtbraIbDb5i/18+GB/BAdOjol/aVWdO3vceJeYBhB7Dlm+7vbIOnhvXOg6zi&#10;aBx57UuAiyP2Ur/kwmY6laPVcRWvfgIAAP//AwBQSwMEFAAGAAgAAAAhANImynPdAAAACwEAAA8A&#10;AABkcnMvZG93bnJldi54bWxMj01PwzAMhu9I/IfISNxYsiJ1U2k68SFAcGOwnb3GtBWNUzXZVvj1&#10;eCc42n71+HnL1eR7daAxdoEtzGcGFHEdXMeNhY/3x6slqJiQHfaBycI3RVhV52clFi4c+Y0O69Qo&#10;gXAs0EKb0lBoHeuWPMZZGIjl9hlGj0nGsdFuxKPAfa8zY3LtsWP50OJA9y3VX+u9t+Bf+W7YPBv0&#10;Wf7yE339tHjottZeXky3N6ASTekvDCd9UYdKnHZhzy6q3sJC8BK1kC2vQZ0CJjdSZiebPJuDrkr9&#10;v0P1CwAA//8DAFBLAQItABQABgAIAAAAIQC2gziS/gAAAOEBAAATAAAAAAAAAAAAAAAAAAAAAABb&#10;Q29udGVudF9UeXBlc10ueG1sUEsBAi0AFAAGAAgAAAAhADj9If/WAAAAlAEAAAsAAAAAAAAAAAAA&#10;AAAALwEAAF9yZWxzLy5yZWxzUEsBAi0AFAAGAAgAAAAhALhqENGpAgAA0gUAAA4AAAAAAAAAAAAA&#10;AAAALgIAAGRycy9lMm9Eb2MueG1sUEsBAi0AFAAGAAgAAAAhANImynPdAAAACwEAAA8AAAAAAAAA&#10;AAAAAAAAAwUAAGRycy9kb3ducmV2LnhtbFBLBQYAAAAABAAEAPMAAAANBgAAAAA=&#10;" fillcolor="white [3212]" strokecolor="black [3213]" strokeweight="1pt">
                <v:textbox>
                  <w:txbxContent>
                    <w:p w14:paraId="1C3A13D2" w14:textId="77777777" w:rsidR="009475B3" w:rsidRPr="006532CE" w:rsidRDefault="009475B3" w:rsidP="009475B3">
                      <w:pPr>
                        <w:rPr>
                          <w:rFonts w:ascii="Times New Roman" w:eastAsia="Times New Roman" w:hAnsi="Times New Roman" w:cs="Times New Roman"/>
                          <w:color w:val="000000" w:themeColor="text1"/>
                          <w:sz w:val="24"/>
                          <w:szCs w:val="24"/>
                        </w:rPr>
                      </w:pPr>
                      <w:r w:rsidRPr="006532CE">
                        <w:rPr>
                          <w:rFonts w:ascii="Times New Roman" w:eastAsia="Times New Roman" w:hAnsi="Times New Roman" w:cs="Times New Roman"/>
                          <w:color w:val="000000" w:themeColor="text1"/>
                          <w:sz w:val="24"/>
                          <w:szCs w:val="24"/>
                        </w:rPr>
                        <w:t xml:space="preserve">Sustainability can be advanced in alternative methods such as green functioning businesses and forms, for instant Frugal </w:t>
                      </w:r>
                      <w:proofErr w:type="spellStart"/>
                      <w:r w:rsidRPr="006532CE">
                        <w:rPr>
                          <w:rFonts w:ascii="Times New Roman" w:eastAsia="Times New Roman" w:hAnsi="Times New Roman" w:cs="Times New Roman"/>
                          <w:color w:val="000000" w:themeColor="text1"/>
                          <w:sz w:val="24"/>
                          <w:szCs w:val="24"/>
                        </w:rPr>
                        <w:t>pac’s</w:t>
                      </w:r>
                      <w:proofErr w:type="spellEnd"/>
                      <w:r w:rsidRPr="006532CE">
                        <w:rPr>
                          <w:rFonts w:ascii="Times New Roman" w:eastAsia="Times New Roman" w:hAnsi="Times New Roman" w:cs="Times New Roman"/>
                          <w:color w:val="000000" w:themeColor="text1"/>
                          <w:sz w:val="24"/>
                          <w:szCs w:val="24"/>
                        </w:rPr>
                        <w:t xml:space="preserve"> new paper wine bottle, created from 94% reused paper, has driven to unused openings and </w:t>
                      </w:r>
                      <w:proofErr w:type="spellStart"/>
                      <w:r w:rsidRPr="006532CE">
                        <w:rPr>
                          <w:rFonts w:ascii="Times New Roman" w:eastAsia="Times New Roman" w:hAnsi="Times New Roman" w:cs="Times New Roman"/>
                          <w:color w:val="000000" w:themeColor="text1"/>
                          <w:sz w:val="24"/>
                          <w:szCs w:val="24"/>
                        </w:rPr>
                        <w:t>organisations</w:t>
                      </w:r>
                      <w:proofErr w:type="spellEnd"/>
                      <w:r w:rsidRPr="006532CE">
                        <w:rPr>
                          <w:rFonts w:ascii="Times New Roman" w:eastAsia="Times New Roman" w:hAnsi="Times New Roman" w:cs="Times New Roman"/>
                          <w:color w:val="000000" w:themeColor="text1"/>
                          <w:sz w:val="24"/>
                          <w:szCs w:val="24"/>
                        </w:rPr>
                        <w:t>.</w:t>
                      </w:r>
                    </w:p>
                    <w:p w14:paraId="6D863F49" w14:textId="77777777" w:rsidR="009475B3" w:rsidRDefault="009475B3" w:rsidP="009475B3">
                      <w:pPr>
                        <w:jc w:val="center"/>
                      </w:pPr>
                    </w:p>
                  </w:txbxContent>
                </v:textbox>
              </v:rect>
            </w:pict>
          </mc:Fallback>
        </mc:AlternateContent>
      </w:r>
    </w:p>
    <w:p w14:paraId="415CE514" w14:textId="77777777" w:rsidR="00716FD3" w:rsidRDefault="00716FD3" w:rsidP="650B4F01">
      <w:pPr>
        <w:rPr>
          <w:rFonts w:ascii="Times New Roman" w:eastAsia="Times New Roman" w:hAnsi="Times New Roman" w:cs="Times New Roman"/>
          <w:b/>
          <w:bCs/>
          <w:sz w:val="28"/>
          <w:szCs w:val="28"/>
        </w:rPr>
      </w:pPr>
    </w:p>
    <w:p w14:paraId="09DEB872" w14:textId="0AE88921" w:rsidR="00716FD3" w:rsidRDefault="00716FD3" w:rsidP="650B4F01">
      <w:pPr>
        <w:rPr>
          <w:rFonts w:ascii="Times New Roman" w:eastAsia="Times New Roman" w:hAnsi="Times New Roman" w:cs="Times New Roman"/>
          <w:b/>
          <w:bCs/>
          <w:sz w:val="28"/>
          <w:szCs w:val="28"/>
        </w:rPr>
      </w:pPr>
    </w:p>
    <w:p w14:paraId="54CC0EFE" w14:textId="2F582D6F" w:rsidR="00716FD3" w:rsidRDefault="00716FD3" w:rsidP="650B4F01">
      <w:pPr>
        <w:rPr>
          <w:rFonts w:ascii="Times New Roman" w:eastAsia="Times New Roman" w:hAnsi="Times New Roman" w:cs="Times New Roman"/>
          <w:b/>
          <w:bCs/>
          <w:sz w:val="28"/>
          <w:szCs w:val="28"/>
        </w:rPr>
      </w:pPr>
    </w:p>
    <w:p w14:paraId="39DBB30F" w14:textId="6A53C2F4" w:rsidR="00716FD3" w:rsidRDefault="00757496" w:rsidP="650B4F01">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1993088" behindDoc="0" locked="0" layoutInCell="1" allowOverlap="1" wp14:anchorId="740EB0EB" wp14:editId="6465ECF8">
                <wp:simplePos x="0" y="0"/>
                <wp:positionH relativeFrom="column">
                  <wp:posOffset>-788218</wp:posOffset>
                </wp:positionH>
                <wp:positionV relativeFrom="paragraph">
                  <wp:posOffset>203588</wp:posOffset>
                </wp:positionV>
                <wp:extent cx="2491531" cy="469783"/>
                <wp:effectExtent l="0" t="0" r="23495" b="26035"/>
                <wp:wrapNone/>
                <wp:docPr id="1877037459" name="Rectangle: Rounded Corners 1877037459"/>
                <wp:cNvGraphicFramePr/>
                <a:graphic xmlns:a="http://schemas.openxmlformats.org/drawingml/2006/main">
                  <a:graphicData uri="http://schemas.microsoft.com/office/word/2010/wordprocessingShape">
                    <wps:wsp>
                      <wps:cNvSpPr/>
                      <wps:spPr>
                        <a:xfrm>
                          <a:off x="0" y="0"/>
                          <a:ext cx="2491531" cy="469783"/>
                        </a:xfrm>
                        <a:prstGeom prst="roundRect">
                          <a:avLst/>
                        </a:prstGeom>
                        <a:solidFill>
                          <a:schemeClr val="tx1"/>
                        </a:solidFill>
                        <a:ln>
                          <a:solidFill>
                            <a:schemeClr val="bg1">
                              <a:lumMod val="95000"/>
                            </a:schemeClr>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0408D4F" w14:textId="331F289D" w:rsidR="00757496" w:rsidRPr="00757496" w:rsidRDefault="00757496" w:rsidP="00757496">
                            <w:pPr>
                              <w:jc w:val="center"/>
                              <w:rPr>
                                <w:rFonts w:ascii="Times New Roman" w:hAnsi="Times New Roman" w:cs="Times New Roman"/>
                                <w:b/>
                                <w:bCs/>
                                <w:sz w:val="28"/>
                                <w:szCs w:val="28"/>
                              </w:rPr>
                            </w:pPr>
                            <w:r w:rsidRPr="00757496">
                              <w:rPr>
                                <w:rFonts w:ascii="Times New Roman" w:hAnsi="Times New Roman" w:cs="Times New Roman"/>
                                <w:b/>
                                <w:bCs/>
                                <w:sz w:val="28"/>
                                <w:szCs w:val="28"/>
                              </w:rPr>
                              <w:t>More Engagement</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740EB0EB" id="Rectangle: Rounded Corners 1877037459" o:spid="_x0000_s1081" style="position:absolute;margin-left:-62.05pt;margin-top:16.05pt;width:196.2pt;height:37pt;z-index:2519930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gy7rxQIAAAsGAAAOAAAAZHJzL2Uyb0RvYy54bWysVE1v2zAMvQ/YfxB0X22nTtMYdYogRYcB&#10;XVu0HXpWZDk2IIuapMTOfv0o2XHTD2zAsIstieR71BPJi8uukWQnjK1B5TQ5iSkRikNRq01Ofzxd&#10;fzmnxDqmCiZBiZzuhaWXi8+fLlqdiQlUIAthCIIom7U6p5VzOosiyyvRMHsCWig0lmAa5nBrNlFh&#10;WIvojYwmcXwWtWAKbYALa/H0qjfSRcAvS8HdXVla4YjMKebmwteE79p/o8UFyzaG6armQxrsH7Jo&#10;WK2QdIS6Yo6RranfQTU1N2ChdCccmgjKsuYi3AFvk8RvbvNYMS3CXVAcq0eZ7P+D5be7e0PqAt/u&#10;fDaLT2fpdE6JYg2+1QOqx9RGiow8wFYVoiArMAofmxw5o4KtthkCPep7M+wsLr0cXWka/8eLki6o&#10;vh9VF50jHA8n6TyZniaUcLSlZ/PZ+al/luglWhvrvgpoiF/k1PhkfHJBcba7sa73P/h5RguyLq5r&#10;KcPGl5NYSUN2DAvBdcnA8MpLqr8FrjdJ4JTb5jsUPdh8GsehjjDhULaeJ6R/BI42jx55pXptwsrt&#10;pfCcUj2IEl/BqxEIRqCeg3EulOu5bcUK0R975o+pA6BHLlGBEXsAeC3GAbuXcPD3oSK0zxgc/ymx&#10;PniMCMyg3Bjc1ArMRwASbzUw9/4HkXppvEquW3ehQtPg6o/WUOyxbA30/Ww1v66xNG6YdffMYANj&#10;q+NQcnf4KSW0OYVhRUkF5tdH594f+wqtlLQ4EHJqf26ZEZTIbwo7bp6kqZ8gYZNOZxPcmGPL+tii&#10;ts0KsNSwrDG7sPT+Th6WpYHmGWfX0rOiiSmO3Dnlzhw2K9cPKpx+XCyXwQ2nhmbuRj1q7sG90L7q&#10;n7pnZvTQHw476xYOw4Nlbzqk9/WRCpZbB2Ud2udF1+EJcOKEMh6mox9px/vg9TLDF78BAAD//wMA&#10;UEsDBBQABgAIAAAAIQAhPeav4QAAAAsBAAAPAAAAZHJzL2Rvd25yZXYueG1sTI/BTsMwDIbvSLxD&#10;ZCRuW9oOlak0ndgQhwkxwUDimjWmKTRO1WRr4ekxJzhZlj/9/v5yNblOnHAIrScF6TwBgVR701Kj&#10;4PXlfrYEEaImoztPqOALA6yq87NSF8aP9IynfWwEh1AotAIbY19IGWqLToe575H49u4HpyOvQyPN&#10;oEcOd53MkiSXTrfEH6zucWOx/twfnQJajx+P32+dXcenh7vd9rrfGLlV6vJiur0BEXGKfzD86rM6&#10;VOx08EcyQXQKZml2lTKrYJHxZCLLlwsQB0aTPAVZlfJ/h+oHAAD//wMAUEsBAi0AFAAGAAgAAAAh&#10;ALaDOJL+AAAA4QEAABMAAAAAAAAAAAAAAAAAAAAAAFtDb250ZW50X1R5cGVzXS54bWxQSwECLQAU&#10;AAYACAAAACEAOP0h/9YAAACUAQAACwAAAAAAAAAAAAAAAAAvAQAAX3JlbHMvLnJlbHNQSwECLQAU&#10;AAYACAAAACEAnYMu68UCAAALBgAADgAAAAAAAAAAAAAAAAAuAgAAZHJzL2Uyb0RvYy54bWxQSwEC&#10;LQAUAAYACAAAACEAIT3mr+EAAAALAQAADwAAAAAAAAAAAAAAAAAfBQAAZHJzL2Rvd25yZXYueG1s&#10;UEsFBgAAAAAEAAQA8wAAAC0GAAAAAA==&#10;" fillcolor="black [3213]" strokecolor="#f2f2f2 [3052]" strokeweight="1pt">
                <v:stroke joinstyle="miter"/>
                <v:textbox>
                  <w:txbxContent>
                    <w:p w14:paraId="20408D4F" w14:textId="331F289D" w:rsidR="00757496" w:rsidRPr="00757496" w:rsidRDefault="00757496" w:rsidP="00757496">
                      <w:pPr>
                        <w:jc w:val="center"/>
                        <w:rPr>
                          <w:rFonts w:ascii="Times New Roman" w:hAnsi="Times New Roman" w:cs="Times New Roman"/>
                          <w:b/>
                          <w:bCs/>
                          <w:sz w:val="28"/>
                          <w:szCs w:val="28"/>
                        </w:rPr>
                      </w:pPr>
                      <w:r w:rsidRPr="00757496">
                        <w:rPr>
                          <w:rFonts w:ascii="Times New Roman" w:hAnsi="Times New Roman" w:cs="Times New Roman"/>
                          <w:b/>
                          <w:bCs/>
                          <w:sz w:val="28"/>
                          <w:szCs w:val="28"/>
                        </w:rPr>
                        <w:t>More Engagement</w:t>
                      </w:r>
                    </w:p>
                  </w:txbxContent>
                </v:textbox>
              </v:roundrect>
            </w:pict>
          </mc:Fallback>
        </mc:AlternateContent>
      </w:r>
    </w:p>
    <w:p w14:paraId="598EF876" w14:textId="2010265C" w:rsidR="00716FD3" w:rsidRDefault="00716FD3" w:rsidP="650B4F01">
      <w:pPr>
        <w:rPr>
          <w:rFonts w:ascii="Times New Roman" w:eastAsia="Times New Roman" w:hAnsi="Times New Roman" w:cs="Times New Roman"/>
          <w:b/>
          <w:bCs/>
          <w:sz w:val="28"/>
          <w:szCs w:val="28"/>
        </w:rPr>
      </w:pPr>
    </w:p>
    <w:p w14:paraId="4E15144C" w14:textId="15E16A04" w:rsidR="009475B3" w:rsidRDefault="00466084" w:rsidP="650B4F01">
      <w:pPr>
        <w:rPr>
          <w:rFonts w:ascii="Times New Roman" w:eastAsia="Times New Roman" w:hAnsi="Times New Roman" w:cs="Times New Roman"/>
          <w:b/>
          <w:bCs/>
          <w:sz w:val="28"/>
          <w:szCs w:val="28"/>
        </w:rPr>
      </w:pPr>
      <w:r>
        <w:rPr>
          <w:rFonts w:ascii="Times New Roman" w:eastAsia="Times New Roman" w:hAnsi="Times New Roman" w:cs="Times New Roman"/>
          <w:b/>
          <w:bCs/>
          <w:noProof/>
          <w:sz w:val="28"/>
          <w:szCs w:val="28"/>
        </w:rPr>
        <mc:AlternateContent>
          <mc:Choice Requires="wps">
            <w:drawing>
              <wp:anchor distT="0" distB="0" distL="114300" distR="114300" simplePos="0" relativeHeight="252011520" behindDoc="0" locked="0" layoutInCell="1" allowOverlap="1" wp14:anchorId="7CFBDEB2" wp14:editId="03ACE9AF">
                <wp:simplePos x="0" y="0"/>
                <wp:positionH relativeFrom="page">
                  <wp:align>left</wp:align>
                </wp:positionH>
                <wp:positionV relativeFrom="paragraph">
                  <wp:posOffset>268143</wp:posOffset>
                </wp:positionV>
                <wp:extent cx="2792730" cy="2223082"/>
                <wp:effectExtent l="0" t="0" r="26670" b="25400"/>
                <wp:wrapNone/>
                <wp:docPr id="1877037460" name="Rectangle 1877037460"/>
                <wp:cNvGraphicFramePr/>
                <a:graphic xmlns:a="http://schemas.openxmlformats.org/drawingml/2006/main">
                  <a:graphicData uri="http://schemas.microsoft.com/office/word/2010/wordprocessingShape">
                    <wps:wsp>
                      <wps:cNvSpPr/>
                      <wps:spPr>
                        <a:xfrm>
                          <a:off x="0" y="0"/>
                          <a:ext cx="2792730" cy="2223082"/>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6CA6867B" w14:textId="7CF74D75" w:rsidR="00757496" w:rsidRPr="00466084" w:rsidRDefault="00757496" w:rsidP="00757496">
                            <w:pPr>
                              <w:jc w:val="center"/>
                              <w:rPr>
                                <w:color w:val="000000" w:themeColor="text1"/>
                              </w:rPr>
                            </w:pPr>
                            <w:r w:rsidRPr="00466084">
                              <w:rPr>
                                <w:rFonts w:ascii="Times New Roman" w:eastAsia="Times New Roman" w:hAnsi="Times New Roman" w:cs="Times New Roman"/>
                                <w:color w:val="000000" w:themeColor="text1"/>
                                <w:sz w:val="24"/>
                                <w:szCs w:val="24"/>
                              </w:rPr>
                              <w:t xml:space="preserve">Greening initiatives flag to outside partners, such as financial specialists and clients, that a commerce is dedicated to doing great. This may produce expanding investments, clients, and stakeholder devotion. Typically, relevant within the repercussions of COVID-19 as there's increased mindfulness around the got to secure the environment Not long ago, Polysolar a business that produces coated windows that create power, has obtained more than twofold, the venture they </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CFBDEB2" id="Rectangle 1877037460" o:spid="_x0000_s1082" style="position:absolute;margin-left:0;margin-top:21.1pt;width:219.9pt;height:175.05pt;z-index:252011520;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9/A8wqAIAANIFAAAOAAAAZHJzL2Uyb0RvYy54bWysVE1v2zAMvQ/YfxB0X+24adMGdYqgRYcB&#10;RRu0HXpWZCk2IIuapMTOfv0o+SNpV2zAsBwU0SQfySeSV9dtrchOWFeBzunkJKVEaA5FpTc5/f5y&#10;9+WCEueZLpgCLXK6F45eLz5/umrMXGRQgiqEJQii3bwxOS29N/MkcbwUNXMnYIRGpQRbM4+i3SSF&#10;ZQ2i1yrJ0vQ8acAWxgIXzuHX205JFxFfSsH9o5ROeKJyirn5eNp4rsOZLK7YfGOZKSvep8H+IYua&#10;VRqDjlC3zDOytdVvUHXFLTiQ/oRDnYCUFRexBqxmkr6r5rlkRsRakBxnRprc/4PlD7uVJVWBb3cx&#10;m6Wns+k50qRZjW/1hOwxvVGCHOmQsMa4Ofo9m5XtJYfXUH0rbR3+sS7SRpL3I8mi9YTjx2x2mc1O&#10;MQhHXZZlp+lFFp4hObgb6/xXATUJl5xazCOSy3b3znemg0mI5kBVxV2lVBRC54gbZcmO4ZuvN5Me&#10;/I2V0n9z9O0Hjphj8EwCA13N8eb3SgQ8pZ+ERDJDlTHh2MaHZBjnQvtJpypZIbocz1L8DVkO6UdC&#10;ImBAlljdiN0DDJYdyIDd0dPbB1cRp2B0Tv+UWOc8esTIoP3oXFca7EcACqvqI3f2A0kdNYEl367b&#10;2GjT+Nzh0xqKPXafhW4sneF3Fb74PXN+xSzOIXYJ7hb/iIdU0OQU+hslJdifH30P9jgeqKWkwbnO&#10;qfuxZVZQor5pHJzLyXQaFkEUpmezDAV7rFkfa/S2vgFsowluMcPjNdh7NVylhfoVV9AyREUV0xxj&#10;55R7Owg3vts3uMS4WC6jGQ6/Yf5ePxsewAPRoaNf2ldmTd/2HifmAYYdwObvur+zDZ4allsPsoqj&#10;ceC1fwJcHLGX+iUXNtOxHK0Oq3jxCwAA//8DAFBLAwQUAAYACAAAACEA5sgs6NwAAAAHAQAADwAA&#10;AGRycy9kb3ducmV2LnhtbEyPS0/DMBCE70j8B2uRuFEHpyo0xKl4CFC5UR7nbbwkEfE6it028OtZ&#10;TnAczWjmm3I1+V7taYxdYAvnswwUcR1cx42F15f7s0tQMSE77AOThS+KsKqOj0osXDjwM+03qVFS&#10;wrFAC21KQ6F1rFvyGGdhIBbvI4wek8ix0W7Eg5T7XpssW2iPHctCiwPdtlR/bnbegn/im+HtMUNv&#10;Fuvv6OuHi7vu3drTk+n6ClSiKf2F4Rdf0KESpm3YsYuqtyBHkoW5MaDEnedLObK1kC9NDroq9X/+&#10;6gcAAP//AwBQSwECLQAUAAYACAAAACEAtoM4kv4AAADhAQAAEwAAAAAAAAAAAAAAAAAAAAAAW0Nv&#10;bnRlbnRfVHlwZXNdLnhtbFBLAQItABQABgAIAAAAIQA4/SH/1gAAAJQBAAALAAAAAAAAAAAAAAAA&#10;AC8BAABfcmVscy8ucmVsc1BLAQItABQABgAIAAAAIQA9/A8wqAIAANIFAAAOAAAAAAAAAAAAAAAA&#10;AC4CAABkcnMvZTJvRG9jLnhtbFBLAQItABQABgAIAAAAIQDmyCzo3AAAAAcBAAAPAAAAAAAAAAAA&#10;AAAAAAIFAABkcnMvZG93bnJldi54bWxQSwUGAAAAAAQABADzAAAACwYAAAAA&#10;" fillcolor="white [3212]" strokecolor="black [3213]" strokeweight="1pt">
                <v:textbox>
                  <w:txbxContent>
                    <w:p w14:paraId="6CA6867B" w14:textId="7CF74D75" w:rsidR="00757496" w:rsidRPr="00466084" w:rsidRDefault="00757496" w:rsidP="00757496">
                      <w:pPr>
                        <w:jc w:val="center"/>
                        <w:rPr>
                          <w:color w:val="000000" w:themeColor="text1"/>
                        </w:rPr>
                      </w:pPr>
                      <w:r w:rsidRPr="00466084">
                        <w:rPr>
                          <w:rFonts w:ascii="Times New Roman" w:eastAsia="Times New Roman" w:hAnsi="Times New Roman" w:cs="Times New Roman"/>
                          <w:color w:val="000000" w:themeColor="text1"/>
                          <w:sz w:val="24"/>
                          <w:szCs w:val="24"/>
                        </w:rPr>
                        <w:t>Greening initiatives flag to outside partners, such as financial specialists and clients, that a commerce is dedicated to</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doing great. This may produce expanding investments, clients, and stakeholder devotion. Typically, relevant within the repercussions of COVID-19 as there's</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increased mindfulness around the got to</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secure the environment</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 xml:space="preserve">Not long ago, </w:t>
                      </w:r>
                      <w:proofErr w:type="spellStart"/>
                      <w:r w:rsidRPr="00466084">
                        <w:rPr>
                          <w:rFonts w:ascii="Times New Roman" w:eastAsia="Times New Roman" w:hAnsi="Times New Roman" w:cs="Times New Roman"/>
                          <w:color w:val="000000" w:themeColor="text1"/>
                          <w:sz w:val="24"/>
                          <w:szCs w:val="24"/>
                        </w:rPr>
                        <w:t>Polysolar</w:t>
                      </w:r>
                      <w:proofErr w:type="spellEnd"/>
                      <w:r w:rsidRPr="00466084">
                        <w:rPr>
                          <w:rFonts w:ascii="Times New Roman" w:eastAsia="Times New Roman" w:hAnsi="Times New Roman" w:cs="Times New Roman"/>
                          <w:color w:val="000000" w:themeColor="text1"/>
                          <w:sz w:val="24"/>
                          <w:szCs w:val="24"/>
                        </w:rPr>
                        <w:t xml:space="preserve"> a business that produces coated</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windows that create power,</w:t>
                      </w:r>
                      <w:r w:rsidRPr="00466084">
                        <w:rPr>
                          <w:rFonts w:ascii="Times New Roman" w:eastAsia="Times New Roman" w:hAnsi="Times New Roman" w:cs="Times New Roman"/>
                          <w:color w:val="000000" w:themeColor="text1"/>
                          <w:sz w:val="24"/>
                          <w:szCs w:val="24"/>
                        </w:rPr>
                        <w:t xml:space="preserve"> </w:t>
                      </w:r>
                      <w:r w:rsidRPr="00466084">
                        <w:rPr>
                          <w:rFonts w:ascii="Times New Roman" w:eastAsia="Times New Roman" w:hAnsi="Times New Roman" w:cs="Times New Roman"/>
                          <w:color w:val="000000" w:themeColor="text1"/>
                          <w:sz w:val="24"/>
                          <w:szCs w:val="24"/>
                        </w:rPr>
                        <w:t>has obtaine</w:t>
                      </w:r>
                      <w:r w:rsidRPr="00466084">
                        <w:rPr>
                          <w:rFonts w:ascii="Times New Roman" w:eastAsia="Times New Roman" w:hAnsi="Times New Roman" w:cs="Times New Roman"/>
                          <w:color w:val="000000" w:themeColor="text1"/>
                          <w:sz w:val="24"/>
                          <w:szCs w:val="24"/>
                        </w:rPr>
                        <w:t xml:space="preserve">d </w:t>
                      </w:r>
                      <w:r w:rsidRPr="00466084">
                        <w:rPr>
                          <w:rFonts w:ascii="Times New Roman" w:eastAsia="Times New Roman" w:hAnsi="Times New Roman" w:cs="Times New Roman"/>
                          <w:color w:val="000000" w:themeColor="text1"/>
                          <w:sz w:val="24"/>
                          <w:szCs w:val="24"/>
                        </w:rPr>
                        <w:t>more than twofold,</w:t>
                      </w:r>
                      <w:r w:rsidRPr="00466084">
                        <w:rPr>
                          <w:rFonts w:ascii="Times New Roman" w:eastAsia="Times New Roman" w:hAnsi="Times New Roman" w:cs="Times New Roman"/>
                          <w:color w:val="000000" w:themeColor="text1"/>
                          <w:sz w:val="24"/>
                          <w:szCs w:val="24"/>
                        </w:rPr>
                        <w:t xml:space="preserve"> the venture they </w:t>
                      </w:r>
                    </w:p>
                  </w:txbxContent>
                </v:textbox>
                <w10:wrap anchorx="page"/>
              </v:rect>
            </w:pict>
          </mc:Fallback>
        </mc:AlternateContent>
      </w:r>
    </w:p>
    <w:p w14:paraId="569E46B3" w14:textId="6358763F" w:rsidR="009475B3" w:rsidRDefault="009475B3" w:rsidP="650B4F01">
      <w:pPr>
        <w:rPr>
          <w:rFonts w:ascii="Times New Roman" w:eastAsia="Times New Roman" w:hAnsi="Times New Roman" w:cs="Times New Roman"/>
          <w:b/>
          <w:bCs/>
          <w:sz w:val="28"/>
          <w:szCs w:val="28"/>
        </w:rPr>
      </w:pPr>
    </w:p>
    <w:p w14:paraId="7157B0B9" w14:textId="7486A986" w:rsidR="009475B3" w:rsidRDefault="00466084" w:rsidP="650B4F01">
      <w:pPr>
        <w:rPr>
          <w:rFonts w:ascii="Times New Roman" w:eastAsia="Times New Roman" w:hAnsi="Times New Roman" w:cs="Times New Roman"/>
          <w:b/>
          <w:bCs/>
          <w:sz w:val="28"/>
          <w:szCs w:val="28"/>
        </w:rPr>
      </w:pPr>
      <w:r>
        <w:rPr>
          <w:noProof/>
        </w:rPr>
        <w:drawing>
          <wp:anchor distT="0" distB="0" distL="114300" distR="114300" simplePos="0" relativeHeight="252020736" behindDoc="0" locked="0" layoutInCell="1" allowOverlap="1" wp14:anchorId="330083A5" wp14:editId="39A6F295">
            <wp:simplePos x="0" y="0"/>
            <wp:positionH relativeFrom="margin">
              <wp:posOffset>4689184</wp:posOffset>
            </wp:positionH>
            <wp:positionV relativeFrom="paragraph">
              <wp:posOffset>87403</wp:posOffset>
            </wp:positionV>
            <wp:extent cx="1971040" cy="1098550"/>
            <wp:effectExtent l="0" t="0" r="0" b="6350"/>
            <wp:wrapSquare wrapText="bothSides"/>
            <wp:docPr id="1877037462" name="Picture 18770374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1">
                      <a:extLst>
                        <a:ext uri="{28A0092B-C50C-407E-A947-70E740481C1C}">
                          <a14:useLocalDpi xmlns:a14="http://schemas.microsoft.com/office/drawing/2010/main" val="0"/>
                        </a:ext>
                      </a:extLst>
                    </a:blip>
                    <a:stretch>
                      <a:fillRect/>
                    </a:stretch>
                  </pic:blipFill>
                  <pic:spPr>
                    <a:xfrm>
                      <a:off x="0" y="0"/>
                      <a:ext cx="1971040" cy="1098550"/>
                    </a:xfrm>
                    <a:prstGeom prst="rect">
                      <a:avLst/>
                    </a:prstGeom>
                  </pic:spPr>
                </pic:pic>
              </a:graphicData>
            </a:graphic>
            <wp14:sizeRelH relativeFrom="page">
              <wp14:pctWidth>0</wp14:pctWidth>
            </wp14:sizeRelH>
            <wp14:sizeRelV relativeFrom="page">
              <wp14:pctHeight>0</wp14:pctHeight>
            </wp14:sizeRelV>
          </wp:anchor>
        </w:drawing>
      </w:r>
      <w:r>
        <w:rPr>
          <w:rFonts w:ascii="Times New Roman" w:eastAsia="Times New Roman" w:hAnsi="Times New Roman" w:cs="Times New Roman"/>
          <w:b/>
          <w:bCs/>
          <w:noProof/>
          <w:sz w:val="28"/>
          <w:szCs w:val="28"/>
        </w:rPr>
        <mc:AlternateContent>
          <mc:Choice Requires="wps">
            <w:drawing>
              <wp:anchor distT="0" distB="0" distL="114300" distR="114300" simplePos="0" relativeHeight="252012544" behindDoc="0" locked="0" layoutInCell="1" allowOverlap="1" wp14:anchorId="09D6643E" wp14:editId="3381AA04">
                <wp:simplePos x="0" y="0"/>
                <wp:positionH relativeFrom="column">
                  <wp:posOffset>2113513</wp:posOffset>
                </wp:positionH>
                <wp:positionV relativeFrom="paragraph">
                  <wp:posOffset>154602</wp:posOffset>
                </wp:positionV>
                <wp:extent cx="2374084" cy="1778466"/>
                <wp:effectExtent l="0" t="0" r="26670" b="12700"/>
                <wp:wrapNone/>
                <wp:docPr id="1877037461" name="Rectangle 1877037461"/>
                <wp:cNvGraphicFramePr/>
                <a:graphic xmlns:a="http://schemas.openxmlformats.org/drawingml/2006/main">
                  <a:graphicData uri="http://schemas.microsoft.com/office/word/2010/wordprocessingShape">
                    <wps:wsp>
                      <wps:cNvSpPr/>
                      <wps:spPr>
                        <a:xfrm>
                          <a:off x="0" y="0"/>
                          <a:ext cx="2374084" cy="1778466"/>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3D336467" w14:textId="55CB8FBD" w:rsidR="00466084" w:rsidRPr="00466084" w:rsidRDefault="00466084" w:rsidP="00466084">
                            <w:pPr>
                              <w:jc w:val="center"/>
                              <w:rPr>
                                <w:color w:val="000000" w:themeColor="text1"/>
                              </w:rPr>
                            </w:pPr>
                            <w:r w:rsidRPr="00466084">
                              <w:rPr>
                                <w:rFonts w:ascii="Times New Roman" w:eastAsia="Times New Roman" w:hAnsi="Times New Roman" w:cs="Times New Roman"/>
                                <w:color w:val="000000" w:themeColor="text1"/>
                                <w:sz w:val="24"/>
                                <w:szCs w:val="24"/>
                              </w:rPr>
                              <w:t>looked for on endowing stage cube. Expansive businesses namely Uniever have profited from expanded partner engagement and dependability by embracing greening hones and items, tending to a dull history of natural use.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9D6643E" id="Rectangle 1877037461" o:spid="_x0000_s1083" style="position:absolute;margin-left:166.4pt;margin-top:12.15pt;width:186.95pt;height:140.05pt;z-index:252012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mv8JqAIAANIFAAAOAAAAZHJzL2Uyb0RvYy54bWysVE1v2zAMvQ/YfxB0X22nbpIFdYqgRYcB&#10;RVu0HXpWZCk2IIuapCTOfv0o+SNZV2zAsBwU0SQfySeSl1dto8hOWFeDLmh2llIiNIey1puCfnu5&#10;/TSnxHmmS6ZAi4IehKNXy48fLvdmISZQgSqFJQii3WJvClp5bxZJ4nglGubOwAiNSgm2YR5Fu0lK&#10;y/aI3qhkkqbTZA+2NBa4cA6/3nRKuoz4UgruH6R0whNVUMzNx9PGcx3OZHnJFhvLTFXzPg32D1k0&#10;rNYYdIS6YZ6Rra1/g2pqbsGB9GccmgSkrLmINWA1WfqmmueKGRFrQXKcGWly/w+W3+8eLalLfLv5&#10;bJaez/JpRolmDb7VE7LH9EYJcqJDwvbGLdDv2TzaXnJ4DdW30jbhH+sibST5MJIsWk84fpxgjHSe&#10;U8JRl81m83w6Dc+QHN2Ndf6LgIaES0Et5hHJZbs75zvTwSREc6Dq8rZWKgqhc8S1smTH8M3Xm6wH&#10;/8VK6b85+vYdR8wxeCaBga7mePMHJQKe0k9CIpmhyphwbONjMoxzoX3WqSpWii7HixR/Q5ZD+pGQ&#10;CBiQJVY3YvcAg2UHMmB39PT2wVXEKRid0z8l1jmPHjEyaD86N7UG+x6Awqr6yJ39QFJHTWDJt+s2&#10;Nlp+HkzDpzWUB+w+C91YOsNva3zxO+b8I7M4hzixuFv8Ax5Swb6g0N8oqcD+eO97sMfxQC0le5zr&#10;grrvW2YFJeqrxsH5nOV5WARRyC9mExTsqWZ9qtHb5hqwjXAmMLt4DfZeDVdpoXnFFbQKUVHFNMfY&#10;BeXeDsK17/YNLjEuVqtohsNvmL/Tz4YH8EB06OiX9pVZ07e9x4m5h2EHsMWb7u9sg6eG1daDrONo&#10;HHntnwAXR+ylfsmFzXQqR6vjKl7+BAAA//8DAFBLAwQUAAYACAAAACEAPXaiHN4AAAAKAQAADwAA&#10;AGRycy9kb3ducmV2LnhtbEyPS0+EQBCE7yb+h0mbeHNnBAIGGTY+okZvro9zL7RAZHoIM7uL/nrb&#10;kx4rVan6qlovblR7msPg2cL5yoAibnw7cGfh9eXu7AJUiMgtjp7JwhcFWNfHRxWWrT/wM+03sVNS&#10;wqFEC32MU6l1aHpyGFZ+Ihbvw88Oo8i50+2MByl3o06MybXDgWWhx4luemo+NztnwT3x9fT2YNAl&#10;+eN3cM19cTu8W3t6slxdgoq0xL8w/OILOtTCtPU7boMaLaRpIujRQpKloCRQmLwAtRXHZBnoutL/&#10;L9Q/AAAA//8DAFBLAQItABQABgAIAAAAIQC2gziS/gAAAOEBAAATAAAAAAAAAAAAAAAAAAAAAABb&#10;Q29udGVudF9UeXBlc10ueG1sUEsBAi0AFAAGAAgAAAAhADj9If/WAAAAlAEAAAsAAAAAAAAAAAAA&#10;AAAALwEAAF9yZWxzLy5yZWxzUEsBAi0AFAAGAAgAAAAhACOa/wmoAgAA0gUAAA4AAAAAAAAAAAAA&#10;AAAALgIAAGRycy9lMm9Eb2MueG1sUEsBAi0AFAAGAAgAAAAhAD12ohzeAAAACgEAAA8AAAAAAAAA&#10;AAAAAAAAAgUAAGRycy9kb3ducmV2LnhtbFBLBQYAAAAABAAEAPMAAAANBgAAAAA=&#10;" fillcolor="white [3212]" strokecolor="black [3213]" strokeweight="1pt">
                <v:textbox>
                  <w:txbxContent>
                    <w:p w14:paraId="3D336467" w14:textId="55CB8FBD" w:rsidR="00466084" w:rsidRPr="00466084" w:rsidRDefault="00466084" w:rsidP="00466084">
                      <w:pPr>
                        <w:jc w:val="center"/>
                        <w:rPr>
                          <w:color w:val="000000" w:themeColor="text1"/>
                        </w:rPr>
                      </w:pPr>
                      <w:r w:rsidRPr="00466084">
                        <w:rPr>
                          <w:rFonts w:ascii="Times New Roman" w:eastAsia="Times New Roman" w:hAnsi="Times New Roman" w:cs="Times New Roman"/>
                          <w:color w:val="000000" w:themeColor="text1"/>
                          <w:sz w:val="24"/>
                          <w:szCs w:val="24"/>
                        </w:rPr>
                        <w:t xml:space="preserve">looked for on endowing stage cube. Expansive businesses namely </w:t>
                      </w:r>
                      <w:proofErr w:type="spellStart"/>
                      <w:r w:rsidRPr="00466084">
                        <w:rPr>
                          <w:rFonts w:ascii="Times New Roman" w:eastAsia="Times New Roman" w:hAnsi="Times New Roman" w:cs="Times New Roman"/>
                          <w:color w:val="000000" w:themeColor="text1"/>
                          <w:sz w:val="24"/>
                          <w:szCs w:val="24"/>
                        </w:rPr>
                        <w:t>Uniever</w:t>
                      </w:r>
                      <w:proofErr w:type="spellEnd"/>
                      <w:r w:rsidRPr="00466084">
                        <w:rPr>
                          <w:rFonts w:ascii="Times New Roman" w:eastAsia="Times New Roman" w:hAnsi="Times New Roman" w:cs="Times New Roman"/>
                          <w:color w:val="000000" w:themeColor="text1"/>
                          <w:sz w:val="24"/>
                          <w:szCs w:val="24"/>
                        </w:rPr>
                        <w:t xml:space="preserve"> have profited from expanded partner engagement and dependability by embracing greening hones and items, tending to a dull history of natural</w:t>
                      </w:r>
                      <w:r w:rsidRPr="00466084">
                        <w:rPr>
                          <w:rFonts w:ascii="Times New Roman" w:eastAsia="Times New Roman" w:hAnsi="Times New Roman" w:cs="Times New Roman"/>
                          <w:color w:val="000000" w:themeColor="text1"/>
                          <w:sz w:val="24"/>
                          <w:szCs w:val="24"/>
                        </w:rPr>
                        <w:t xml:space="preserve"> use.</w:t>
                      </w:r>
                    </w:p>
                  </w:txbxContent>
                </v:textbox>
              </v:rect>
            </w:pict>
          </mc:Fallback>
        </mc:AlternateContent>
      </w:r>
    </w:p>
    <w:p w14:paraId="2F72EAE6" w14:textId="124E0D2E" w:rsidR="50FA53F5" w:rsidRDefault="50FA53F5" w:rsidP="664EB96E">
      <w:pPr>
        <w:rPr>
          <w:rFonts w:ascii="Times New Roman" w:eastAsia="Times New Roman" w:hAnsi="Times New Roman" w:cs="Times New Roman"/>
          <w:sz w:val="24"/>
          <w:szCs w:val="24"/>
        </w:rPr>
      </w:pPr>
    </w:p>
    <w:p w14:paraId="10F48712" w14:textId="77777777" w:rsidR="00466084" w:rsidRDefault="00466084" w:rsidP="1FE8AC27">
      <w:pPr>
        <w:rPr>
          <w:rFonts w:ascii="Times New Roman" w:eastAsia="Times New Roman" w:hAnsi="Times New Roman" w:cs="Times New Roman"/>
          <w:color w:val="FFFFFF" w:themeColor="background1"/>
          <w:sz w:val="24"/>
          <w:szCs w:val="24"/>
        </w:rPr>
      </w:pPr>
    </w:p>
    <w:p w14:paraId="4A1EF05D" w14:textId="77777777" w:rsidR="00466084" w:rsidRDefault="00466084" w:rsidP="1FE8AC27">
      <w:pPr>
        <w:rPr>
          <w:rFonts w:ascii="Times New Roman" w:eastAsia="Times New Roman" w:hAnsi="Times New Roman" w:cs="Times New Roman"/>
          <w:color w:val="FFFFFF" w:themeColor="background1"/>
          <w:sz w:val="24"/>
          <w:szCs w:val="24"/>
        </w:rPr>
      </w:pPr>
    </w:p>
    <w:p w14:paraId="0A4F5CD9" w14:textId="77777777" w:rsidR="00466084" w:rsidRDefault="00466084" w:rsidP="1FE8AC27">
      <w:pPr>
        <w:rPr>
          <w:rFonts w:ascii="Times New Roman" w:eastAsia="Times New Roman" w:hAnsi="Times New Roman" w:cs="Times New Roman"/>
          <w:color w:val="FFFFFF" w:themeColor="background1"/>
          <w:sz w:val="24"/>
          <w:szCs w:val="24"/>
        </w:rPr>
      </w:pPr>
    </w:p>
    <w:p w14:paraId="04C93419" w14:textId="77777777" w:rsidR="00466084" w:rsidRDefault="00466084" w:rsidP="1FE8AC27">
      <w:pPr>
        <w:rPr>
          <w:rFonts w:ascii="Times New Roman" w:eastAsia="Times New Roman" w:hAnsi="Times New Roman" w:cs="Times New Roman"/>
          <w:color w:val="FFFFFF" w:themeColor="background1"/>
          <w:sz w:val="24"/>
          <w:szCs w:val="24"/>
        </w:rPr>
      </w:pPr>
    </w:p>
    <w:p w14:paraId="7B0C361E" w14:textId="54C40B20" w:rsidR="00466084" w:rsidRDefault="00CA0ECF" w:rsidP="1FE8AC27">
      <w:pPr>
        <w:rPr>
          <w:rFonts w:ascii="Times New Roman" w:eastAsia="Times New Roman" w:hAnsi="Times New Roman" w:cs="Times New Roman"/>
          <w:color w:val="FFFFFF" w:themeColor="background1"/>
          <w:sz w:val="24"/>
          <w:szCs w:val="24"/>
        </w:rPr>
      </w:pPr>
      <w:r>
        <w:rPr>
          <w:rFonts w:ascii="Times New Roman" w:eastAsia="Times New Roman" w:hAnsi="Times New Roman" w:cs="Times New Roman"/>
          <w:noProof/>
          <w:sz w:val="24"/>
          <w:szCs w:val="24"/>
        </w:rPr>
        <w:lastRenderedPageBreak/>
        <w:drawing>
          <wp:anchor distT="0" distB="0" distL="114300" distR="114300" simplePos="0" relativeHeight="252132352" behindDoc="0" locked="0" layoutInCell="1" allowOverlap="1" wp14:anchorId="3FC8BD4A" wp14:editId="327DD628">
            <wp:simplePos x="0" y="0"/>
            <wp:positionH relativeFrom="column">
              <wp:posOffset>2820692</wp:posOffset>
            </wp:positionH>
            <wp:positionV relativeFrom="paragraph">
              <wp:posOffset>-867905</wp:posOffset>
            </wp:positionV>
            <wp:extent cx="3626485" cy="3905573"/>
            <wp:effectExtent l="0" t="0" r="0" b="0"/>
            <wp:wrapNone/>
            <wp:docPr id="1877037480" name="Picture 18770374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7037480" name="Picture 1877037480"/>
                    <pic:cNvPicPr>
                      <a:picLocks noChangeAspect="1"/>
                    </pic:cNvPicPr>
                  </pic:nvPicPr>
                  <pic:blipFill>
                    <a:blip r:embed="rId32">
                      <a:extLst>
                        <a:ext uri="{28A0092B-C50C-407E-A947-70E740481C1C}">
                          <a14:useLocalDpi xmlns:a14="http://schemas.microsoft.com/office/drawing/2010/main" val="0"/>
                        </a:ext>
                        <a:ext uri="{837473B0-CC2E-450A-ABE3-18F120FF3D39}">
                          <a1611:picAttrSrcUrl xmlns:a1611="http://schemas.microsoft.com/office/drawing/2016/11/main" r:id="rId33"/>
                        </a:ext>
                      </a:extLst>
                    </a:blip>
                    <a:stretch>
                      <a:fillRect/>
                    </a:stretch>
                  </pic:blipFill>
                  <pic:spPr>
                    <a:xfrm>
                      <a:off x="0" y="0"/>
                      <a:ext cx="3640514" cy="3920681"/>
                    </a:xfrm>
                    <a:prstGeom prst="rect">
                      <a:avLst/>
                    </a:prstGeom>
                  </pic:spPr>
                </pic:pic>
              </a:graphicData>
            </a:graphic>
            <wp14:sizeRelH relativeFrom="margin">
              <wp14:pctWidth>0</wp14:pctWidth>
            </wp14:sizeRelH>
            <wp14:sizeRelV relativeFrom="margin">
              <wp14:pctHeight>0</wp14:pctHeight>
            </wp14:sizeRelV>
          </wp:anchor>
        </w:drawing>
      </w:r>
      <w:r w:rsidR="007628C5">
        <w:rPr>
          <w:rFonts w:ascii="Times New Roman" w:eastAsia="Times New Roman" w:hAnsi="Times New Roman" w:cs="Times New Roman"/>
          <w:noProof/>
          <w:sz w:val="24"/>
          <w:szCs w:val="24"/>
        </w:rPr>
        <mc:AlternateContent>
          <mc:Choice Requires="wps">
            <w:drawing>
              <wp:anchor distT="0" distB="0" distL="114300" distR="114300" simplePos="0" relativeHeight="252140544" behindDoc="1" locked="0" layoutInCell="1" allowOverlap="1" wp14:anchorId="593EA3E8" wp14:editId="11E365F3">
                <wp:simplePos x="0" y="0"/>
                <wp:positionH relativeFrom="page">
                  <wp:posOffset>23446</wp:posOffset>
                </wp:positionH>
                <wp:positionV relativeFrom="paragraph">
                  <wp:posOffset>-1019908</wp:posOffset>
                </wp:positionV>
                <wp:extent cx="7736840" cy="10210361"/>
                <wp:effectExtent l="0" t="0" r="16510" b="19685"/>
                <wp:wrapNone/>
                <wp:docPr id="1877037483" name="Rectangle 1877037483"/>
                <wp:cNvGraphicFramePr/>
                <a:graphic xmlns:a="http://schemas.openxmlformats.org/drawingml/2006/main">
                  <a:graphicData uri="http://schemas.microsoft.com/office/word/2010/wordprocessingShape">
                    <wps:wsp>
                      <wps:cNvSpPr/>
                      <wps:spPr>
                        <a:xfrm>
                          <a:off x="0" y="0"/>
                          <a:ext cx="7736840" cy="10210361"/>
                        </a:xfrm>
                        <a:prstGeom prst="rect">
                          <a:avLst/>
                        </a:prstGeom>
                        <a:solidFill>
                          <a:schemeClr val="bg1">
                            <a:lumMod val="95000"/>
                          </a:schemeClr>
                        </a:solidFill>
                        <a:ln>
                          <a:solidFill>
                            <a:schemeClr val="bg1">
                              <a:lumMod val="95000"/>
                            </a:schemeClr>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DA061E7" id="Rectangle 1877037483" o:spid="_x0000_s1026" style="position:absolute;margin-left:1.85pt;margin-top:-80.3pt;width:609.2pt;height:803.95pt;z-index:-25117593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1qFwqgIAAAgGAAAOAAAAZHJzL2Uyb0RvYy54bWy0VMFu2zAMvQ/YPwi6r7aTtEmDOkXQosOA&#10;bi3aDj0rshwbkERNUuJkXz9Kcty0K3YYtostiuQj+Sjy4nKnJNkK61rQJS1OckqE5lC1el3S7083&#10;n2aUOM90xSRoUdK9cPRy8fHDRWfmYgQNyEpYgiDazTtT0sZ7M88yxxuhmDsBIzQqa7CKeRTtOqss&#10;6xBdyWyU52dZB7YyFrhwDm+vk5IuIn5dC+7v6toJT2RJMTcfvzZ+V+GbLS7YfG2ZaVrep8H+IgvF&#10;Wo1BB6hr5hnZ2PY3KNVyCw5qf8JBZVDXLRexBqymyN9U89gwI2ItSI4zA03u38Hyb9t7S9oKezeb&#10;TvPxdDIbU6KZwl49IHtMr6UgRzokrDNujn6P5t72ksNjqH5XWxX+WBfZRZL3A8li5wnHy+l0fDab&#10;YC846op8VOTjsyL0IXvxN9b5zwIUCYeSWkwkssu2t84n04NJCOdAttVNK2UUwtMRV9KSLcOmr9ZF&#10;dJUb9RWqdHd+muex9RgyvrRgHhN4hST1fwPHwAE9C1Qm8uLJ76UIMaV+EDV2BekaxeyHLFMBjHOh&#10;fSrMNawS6TqU9X5dETAg18jSgN0DvCbsgJ1o7u2Dq4jjNDjnf0osOQ8eMTJoPzirVoN9D0BiVX3k&#10;ZH8gKVETWFpBtcc3ayENszP8psVncsucv2cWpxffFm4kf4efWkJXUuhPlDRgf753H+xxqFBLSYfb&#10;oKTux4ZZQYn8onHczotJeLI+CpPT6QgFe6xZHWv0Rl0Bvr0Cd5/h8RjsvTwcawvqGRfXMkRFFdMc&#10;Y5eUe3sQrnzaUrj6uFguoxmuDMP8rX40PIAHVsMYPO2emTX9rHics29w2Bxs/mZkkm3w1LDceKjb&#10;OE8vvPZ847qJA9GvxrDPjuVo9bLAF78AAAD//wMAUEsDBBQABgAIAAAAIQDdzie34QAAAAwBAAAP&#10;AAAAZHJzL2Rvd25yZXYueG1sTI/BTsMwDIbvSLxDZCRuW9qs6lBpOiFEDztuIKHdssZrqyVOabK1&#10;8PRkJ7jZ8qff319uZmvYFUffO5KQLhNgSI3TPbUSPt7rxRMwHxRpZRyhhG/0sKnu70pVaDfRDq/7&#10;0LIYQr5QEroQhoJz33RolV+6ASneTm60KsR1bLke1RTDreEiSXJuVU/xQ6cGfO2wOe8vVkI2bA87&#10;85maespN/+PetvWXOEj5+DC/PAMLOIc/GG76UR2q6HR0F9KeGQmrdQQlLNI8yYHdACFECuwYpyxb&#10;r4BXJf9fovoFAAD//wMAUEsBAi0AFAAGAAgAAAAhALaDOJL+AAAA4QEAABMAAAAAAAAAAAAAAAAA&#10;AAAAAFtDb250ZW50X1R5cGVzXS54bWxQSwECLQAUAAYACAAAACEAOP0h/9YAAACUAQAACwAAAAAA&#10;AAAAAAAAAAAvAQAAX3JlbHMvLnJlbHNQSwECLQAUAAYACAAAACEAAdahcKoCAAAIBgAADgAAAAAA&#10;AAAAAAAAAAAuAgAAZHJzL2Uyb0RvYy54bWxQSwECLQAUAAYACAAAACEA3c4nt+EAAAAMAQAADwAA&#10;AAAAAAAAAAAAAAAEBQAAZHJzL2Rvd25yZXYueG1sUEsFBgAAAAAEAAQA8wAAABIGAAAAAA==&#10;" fillcolor="#f2f2f2 [3052]" strokecolor="#f2f2f2 [3052]" strokeweight="1pt">
                <w10:wrap anchorx="page"/>
              </v:rect>
            </w:pict>
          </mc:Fallback>
        </mc:AlternateContent>
      </w:r>
      <w:r w:rsidR="00FA0585">
        <w:rPr>
          <w:rFonts w:ascii="Times New Roman" w:eastAsia="Times New Roman" w:hAnsi="Times New Roman" w:cs="Times New Roman"/>
          <w:noProof/>
          <w:color w:val="FFFFFF" w:themeColor="background1"/>
          <w:sz w:val="24"/>
          <w:szCs w:val="24"/>
        </w:rPr>
        <mc:AlternateContent>
          <mc:Choice Requires="wps">
            <w:drawing>
              <wp:anchor distT="0" distB="0" distL="114300" distR="114300" simplePos="0" relativeHeight="252047360" behindDoc="0" locked="0" layoutInCell="1" allowOverlap="1" wp14:anchorId="71DD882B" wp14:editId="356EBC97">
                <wp:simplePos x="0" y="0"/>
                <wp:positionH relativeFrom="column">
                  <wp:posOffset>-843915</wp:posOffset>
                </wp:positionH>
                <wp:positionV relativeFrom="paragraph">
                  <wp:posOffset>-632949</wp:posOffset>
                </wp:positionV>
                <wp:extent cx="3152922" cy="609600"/>
                <wp:effectExtent l="0" t="0" r="28575" b="19050"/>
                <wp:wrapNone/>
                <wp:docPr id="1877037468" name="Rectangle 1877037468"/>
                <wp:cNvGraphicFramePr/>
                <a:graphic xmlns:a="http://schemas.openxmlformats.org/drawingml/2006/main">
                  <a:graphicData uri="http://schemas.microsoft.com/office/word/2010/wordprocessingShape">
                    <wps:wsp>
                      <wps:cNvSpPr/>
                      <wps:spPr>
                        <a:xfrm>
                          <a:off x="0" y="0"/>
                          <a:ext cx="3152922" cy="609600"/>
                        </a:xfrm>
                        <a:prstGeom prst="rect">
                          <a:avLst/>
                        </a:prstGeom>
                        <a:solidFill>
                          <a:schemeClr val="tx1"/>
                        </a:solidFill>
                        <a:ln>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B437DAF" w14:textId="6B37D004" w:rsidR="00115A3C" w:rsidRPr="00115A3C" w:rsidRDefault="00115A3C" w:rsidP="00115A3C">
                            <w:pPr>
                              <w:jc w:val="center"/>
                              <w:rPr>
                                <w:rFonts w:ascii="Times New Roman" w:hAnsi="Times New Roman" w:cs="Times New Roman"/>
                                <w:b/>
                                <w:bCs/>
                                <w:sz w:val="28"/>
                                <w:szCs w:val="28"/>
                              </w:rPr>
                            </w:pPr>
                            <w:r w:rsidRPr="00115A3C">
                              <w:rPr>
                                <w:rFonts w:ascii="Times New Roman" w:hAnsi="Times New Roman" w:cs="Times New Roman"/>
                                <w:b/>
                                <w:bCs/>
                                <w:sz w:val="28"/>
                                <w:szCs w:val="28"/>
                              </w:rPr>
                              <w:t>Expand</w:t>
                            </w:r>
                            <w:r>
                              <w:rPr>
                                <w:rFonts w:ascii="Times New Roman" w:hAnsi="Times New Roman" w:cs="Times New Roman"/>
                                <w:b/>
                                <w:bCs/>
                                <w:sz w:val="28"/>
                                <w:szCs w:val="28"/>
                              </w:rPr>
                              <w:t xml:space="preserve">ed </w:t>
                            </w:r>
                            <w:r w:rsidRPr="00115A3C">
                              <w:rPr>
                                <w:rFonts w:ascii="Times New Roman" w:hAnsi="Times New Roman" w:cs="Times New Roman"/>
                                <w:b/>
                                <w:bCs/>
                                <w:sz w:val="28"/>
                                <w:szCs w:val="28"/>
                              </w:rPr>
                              <w:t>Efficiency</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1DD882B" id="Rectangle 1877037468" o:spid="_x0000_s1084" style="position:absolute;margin-left:-66.45pt;margin-top:-49.85pt;width:248.25pt;height:48pt;z-index:252047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4NxVLqwIAANEFAAAOAAAAZHJzL2Uyb0RvYy54bWysVNtqGzEQfS/0H4Tem73El8RkHUxCSiGk&#10;IUnJs6yVvAtajSrJ9rpf35H2YjcNLZT6QZZ2Zs7MnLlcXbeNIjthXQ26oNlZSonQHMpabwr67eXu&#10;0wUlzjNdMgVaFPQgHL1efvxwtTcLkUMFqhSWIIh2i70paOW9WSSJ45VomDsDIzQKJdiGeXzaTVJa&#10;tkf0RiV5ms6SPdjSWODCOfx62wnpMuJLKbj/KqUTnqiCYmw+njae63Amyyu22Fhmqpr3YbB/iKJh&#10;tUanI9Qt84xsbf0bVFNzCw6kP+PQJCBlzUXMAbPJ0jfZPFfMiJgLkuPMSJP7f7D8YfdoSV1i7S7m&#10;8/R8PplhxTRrsFZPyB7TGyXIiQwJ2xu3QLtn82j7l8NryL6Vtgn/mBdpI8mHkWTResLx43k2zS/z&#10;nBKOsll6OUtjFZKjtbHOfxbQkHApqMUwIrdsd+88ekTVQSU4c6Dq8q5WKj5C44gbZcmOYcl9m4US&#10;o8UvWkr/zXC9eccQYYJlEgjoUo43f1Ai4Cn9JCRyiUnmMeDYxcdgGOdC+6wTVawUXYzTFH9DlEP4&#10;MeYIGJAlZjdi9wCDZgcyYHfJ9vrBVMQhGI3TPwXWGY8W0TNoPxo3tQb7HoDCrHrPnf5AUkdNYMm3&#10;6zb22WQaVMOnNZQHbD4L3VQ6w+9qrPg9c/6RWRxDHFhcLf4rHlLBvqDQ3yipwP5473vQx+lAKSV7&#10;HOuCuu9bZgUl6ovGubnMJpOwB+JjMp3n+LCnkvWpRG+bG8A2ynCJGR6vQd+r4SotNK+4gVbBK4qY&#10;5ui7oNzb4XHju3WDO4yL1Sqq4ewb5u/1s+EBPBAdOvqlfWXW9G3vcWAeYFgBbPGm+zvdYKlhtfUg&#10;6zgaR177EuDeiL3U77iwmE7fUeu4iZc/AQAA//8DAFBLAwQUAAYACAAAACEAZsvb6+EAAAALAQAA&#10;DwAAAGRycy9kb3ducmV2LnhtbEyPy07DMBBF90j8gzVI7FqnsUhJiFNBJZBQu0lBQuzc2E0i4nEU&#10;Ow/+nmEFu3kc3TmT7xbbsckMvnUoYbOOgBmsnG6xlvD+9ry6B+aDQq06h0bCt/GwK66vcpVpN2Np&#10;plOoGYWgz5SEJoQ+49xXjbHKr11vkHYXN1gVqB1qrgc1U7jteBxFCbeqRbrQqN7sG1N9nUYrwX+U&#10;5eHTifnljh/np318OYyvk5S3N8vjA7BglvAHw68+qUNBTmc3ovask7DaiDgllqo03QIjRCQiAXam&#10;idgCL3L+/4fiBwAA//8DAFBLAQItABQABgAIAAAAIQC2gziS/gAAAOEBAAATAAAAAAAAAAAAAAAA&#10;AAAAAABbQ29udGVudF9UeXBlc10ueG1sUEsBAi0AFAAGAAgAAAAhADj9If/WAAAAlAEAAAsAAAAA&#10;AAAAAAAAAAAALwEAAF9yZWxzLy5yZWxzUEsBAi0AFAAGAAgAAAAhADg3FUurAgAA0QUAAA4AAAAA&#10;AAAAAAAAAAAALgIAAGRycy9lMm9Eb2MueG1sUEsBAi0AFAAGAAgAAAAhAGbL2+vhAAAACwEAAA8A&#10;AAAAAAAAAAAAAAAABQUAAGRycy9kb3ducmV2LnhtbFBLBQYAAAAABAAEAPMAAAATBgAAAAA=&#10;" fillcolor="black [3213]" strokecolor="white [3212]" strokeweight="1pt">
                <v:textbox>
                  <w:txbxContent>
                    <w:p w14:paraId="2B437DAF" w14:textId="6B37D004" w:rsidR="00115A3C" w:rsidRPr="00115A3C" w:rsidRDefault="00115A3C" w:rsidP="00115A3C">
                      <w:pPr>
                        <w:jc w:val="center"/>
                        <w:rPr>
                          <w:rFonts w:ascii="Times New Roman" w:hAnsi="Times New Roman" w:cs="Times New Roman"/>
                          <w:b/>
                          <w:bCs/>
                          <w:sz w:val="28"/>
                          <w:szCs w:val="28"/>
                        </w:rPr>
                      </w:pPr>
                      <w:r w:rsidRPr="00115A3C">
                        <w:rPr>
                          <w:rFonts w:ascii="Times New Roman" w:hAnsi="Times New Roman" w:cs="Times New Roman"/>
                          <w:b/>
                          <w:bCs/>
                          <w:sz w:val="28"/>
                          <w:szCs w:val="28"/>
                        </w:rPr>
                        <w:t>Expand</w:t>
                      </w:r>
                      <w:r>
                        <w:rPr>
                          <w:rFonts w:ascii="Times New Roman" w:hAnsi="Times New Roman" w:cs="Times New Roman"/>
                          <w:b/>
                          <w:bCs/>
                          <w:sz w:val="28"/>
                          <w:szCs w:val="28"/>
                        </w:rPr>
                        <w:t xml:space="preserve">ed </w:t>
                      </w:r>
                      <w:r w:rsidRPr="00115A3C">
                        <w:rPr>
                          <w:rFonts w:ascii="Times New Roman" w:hAnsi="Times New Roman" w:cs="Times New Roman"/>
                          <w:b/>
                          <w:bCs/>
                          <w:sz w:val="28"/>
                          <w:szCs w:val="28"/>
                        </w:rPr>
                        <w:t>Efficiency</w:t>
                      </w:r>
                    </w:p>
                  </w:txbxContent>
                </v:textbox>
              </v:rect>
            </w:pict>
          </mc:Fallback>
        </mc:AlternateContent>
      </w:r>
    </w:p>
    <w:p w14:paraId="7255D03A" w14:textId="07489899" w:rsidR="00466084" w:rsidRDefault="00FA0585" w:rsidP="1FE8AC27">
      <w:pPr>
        <w:rPr>
          <w:rFonts w:ascii="Times New Roman" w:eastAsia="Times New Roman" w:hAnsi="Times New Roman" w:cs="Times New Roman"/>
          <w:color w:val="FFFFFF" w:themeColor="background1"/>
          <w:sz w:val="24"/>
          <w:szCs w:val="24"/>
        </w:rPr>
      </w:pPr>
      <w:r>
        <w:rPr>
          <w:rFonts w:ascii="Times New Roman" w:eastAsia="Times New Roman" w:hAnsi="Times New Roman" w:cs="Times New Roman"/>
          <w:noProof/>
          <w:color w:val="FFFFFF" w:themeColor="background1"/>
          <w:sz w:val="24"/>
          <w:szCs w:val="24"/>
        </w:rPr>
        <mc:AlternateContent>
          <mc:Choice Requires="wps">
            <w:drawing>
              <wp:anchor distT="0" distB="0" distL="114300" distR="114300" simplePos="0" relativeHeight="252081152" behindDoc="0" locked="0" layoutInCell="1" allowOverlap="1" wp14:anchorId="0E26C842" wp14:editId="7AF2710A">
                <wp:simplePos x="0" y="0"/>
                <wp:positionH relativeFrom="margin">
                  <wp:posOffset>-794044</wp:posOffset>
                </wp:positionH>
                <wp:positionV relativeFrom="paragraph">
                  <wp:posOffset>223031</wp:posOffset>
                </wp:positionV>
                <wp:extent cx="3129915" cy="3117850"/>
                <wp:effectExtent l="0" t="0" r="13335" b="25400"/>
                <wp:wrapNone/>
                <wp:docPr id="1877037470" name="Rectangle 1877037470"/>
                <wp:cNvGraphicFramePr/>
                <a:graphic xmlns:a="http://schemas.openxmlformats.org/drawingml/2006/main">
                  <a:graphicData uri="http://schemas.microsoft.com/office/word/2010/wordprocessingShape">
                    <wps:wsp>
                      <wps:cNvSpPr/>
                      <wps:spPr>
                        <a:xfrm>
                          <a:off x="0" y="0"/>
                          <a:ext cx="3129915" cy="3117850"/>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2D58341A" w14:textId="64F39A77" w:rsidR="00FA0585" w:rsidRPr="00FA0585" w:rsidRDefault="00FA0585" w:rsidP="00FA0585">
                            <w:pPr>
                              <w:rPr>
                                <w:rFonts w:ascii="Times New Roman" w:eastAsia="Times New Roman" w:hAnsi="Times New Roman" w:cs="Times New Roman"/>
                                <w:b/>
                                <w:bCs/>
                                <w:color w:val="000000" w:themeColor="text1"/>
                                <w:sz w:val="24"/>
                                <w:szCs w:val="24"/>
                              </w:rPr>
                            </w:pPr>
                          </w:p>
                          <w:p w14:paraId="2BD3A024" w14:textId="77777777"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Greening forms can result in proficiency picks up by decreasing vitality costs, permitting businesses to protect green charge credits, progressing functioning proficiency, and implanting circular economy standards on the inside. Such profits straightforwardly decipher into trading profits. As numerous as 75% of UK businesses that contributed to green advances hence delighted in commercial benefits, indeed in   case monetary concerns posture obstructions to making these green speculations within the to begin with put. For huge companies such as Delegate &amp; Bet, these picks up can run into billions of pounds.</w:t>
                            </w:r>
                          </w:p>
                          <w:p w14:paraId="70B33E9F" w14:textId="5C0A91AA" w:rsidR="00FA0585" w:rsidRDefault="00FA0585" w:rsidP="00FA0585">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r w:rsidRPr="00FA0585">
                              <w:rPr>
                                <w:rFonts w:ascii="Times New Roman" w:eastAsia="Times New Roman" w:hAnsi="Times New Roman" w:cs="Times New Roman"/>
                                <w:sz w:val="24"/>
                                <w:szCs w:val="24"/>
                              </w:rPr>
                              <w:t>(Staples, n. d).</w:t>
                            </w:r>
                          </w:p>
                          <w:p w14:paraId="1138F39B" w14:textId="77777777" w:rsidR="00FA0585" w:rsidRDefault="00FA0585" w:rsidP="00FA0585">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26C842" id="Rectangle 1877037470" o:spid="_x0000_s1085" style="position:absolute;margin-left:-62.5pt;margin-top:17.55pt;width:246.45pt;height:245.5pt;z-index:25208115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e2qIxrAIAANIFAAAOAAAAZHJzL2Uyb0RvYy54bWysVE1v2zAMvQ/YfxB0X22nSdMGdYqgRYcB&#10;RVu0HXpWZCk2IIuapMTOfv0o+SNpV2zAsBwU0SQfySeSl1dtrchOWFeBzml2klIiNIei0pucfn+5&#10;/XJOifNMF0yBFjndC0evlp8/XTZmISZQgiqEJQii3aIxOS29N4skcbwUNXMnYIRGpQRbM4+i3SSF&#10;ZQ2i1yqZpOlZ0oAtjAUunMOvN52SLiO+lIL7Bymd8ETlFHPz8bTxXIczWV6yxcYyU1a8T4P9QxY1&#10;qzQGHaFumGdka6vfoOqKW3Ag/QmHOgEpKy5iDVhNlr6r5rlkRsRakBxnRprc/4Pl97tHS6oC3+58&#10;Pk9P59M50qRZjW/1hOwxvVGCHOmQsMa4Bfo9m0fbSw6vofpW2jr8Y12kjSTvR5JF6wnHj6fZ5OIi&#10;m1HCUXeaZfPzWXyG5OBurPNfBdQkXHJqMY9ILtvdOY8h0XQwCdEcqKq4rZSKQugcca0s2TF88/Um&#10;C2+MHm+slP6bo28/cESY4JkEBrqa483vlQh4Sj8JiWRilZOYcGzjQzKMc6F91qlKVogux1mKvyHL&#10;If2YcwQMyBKrG7F7gMGyAxmwu2J7++Aq4hSMzumfEuucR48YGbQfnetKg/0IQGFVfeTOfiCpoyaw&#10;5Nt1GxttehZMw6c1FHvsPgvdWDrDbyt88Tvm/COzOIfYirhb/AMeUkGTU+hvlJRgf370PdjjeKCW&#10;kgbnOqfux5ZZQYn6pnFwLrLpNCyCKExn8wkK9lizPtbobX0N2EYZbjHD4zXYezVcpYX6FVfQKkRF&#10;FdMcY+eUezsI177bN7jEuFitohkOv2H+Tj8bHsAD0aGjX9pXZk3f9h4n5h6GHcAW77q/sw2eGlZb&#10;D7KKo3HgtX8CXByxl/olFzbTsRytDqt4+QsAAP//AwBQSwMEFAAGAAgAAAAhAA892FLgAAAACwEA&#10;AA8AAABkcnMvZG93bnJldi54bWxMj09Pg0AUxO8mfofNM/HWLtBAK/Jo/BM19Warnl/hCUT2LWG3&#10;LfrpXU96nMxk5jfFejK9OvLoOisI8TwCxVLZupMG4XX3MFuBcp6kpt4KI3yxg3V5flZQXtuTvPBx&#10;6xsVSsTlhNB6P+Rau6plQ25uB5bgfdjRkA9ybHQ90imUm14nUZRpQ52EhZYGvmu5+tweDIJ5ltvh&#10;7Skik2Sbb2eqx+V99454eTHdXIPyPPm/MPziB3QoA9PeHqR2qkeYxUkazniERRqDColFtrwCtUdI&#10;kywGXRb6/4fyBwAA//8DAFBLAQItABQABgAIAAAAIQC2gziS/gAAAOEBAAATAAAAAAAAAAAAAAAA&#10;AAAAAABbQ29udGVudF9UeXBlc10ueG1sUEsBAi0AFAAGAAgAAAAhADj9If/WAAAAlAEAAAsAAAAA&#10;AAAAAAAAAAAALwEAAF9yZWxzLy5yZWxzUEsBAi0AFAAGAAgAAAAhAN7aojGsAgAA0gUAAA4AAAAA&#10;AAAAAAAAAAAALgIAAGRycy9lMm9Eb2MueG1sUEsBAi0AFAAGAAgAAAAhAA892FLgAAAACwEAAA8A&#10;AAAAAAAAAAAAAAAABgUAAGRycy9kb3ducmV2LnhtbFBLBQYAAAAABAAEAPMAAAATBgAAAAA=&#10;" fillcolor="white [3212]" strokecolor="black [3213]" strokeweight="1pt">
                <v:textbox>
                  <w:txbxContent>
                    <w:p w14:paraId="2D58341A" w14:textId="64F39A77" w:rsidR="00FA0585" w:rsidRPr="00FA0585" w:rsidRDefault="00FA0585" w:rsidP="00FA0585">
                      <w:pPr>
                        <w:rPr>
                          <w:rFonts w:ascii="Times New Roman" w:eastAsia="Times New Roman" w:hAnsi="Times New Roman" w:cs="Times New Roman"/>
                          <w:b/>
                          <w:bCs/>
                          <w:color w:val="000000" w:themeColor="text1"/>
                          <w:sz w:val="24"/>
                          <w:szCs w:val="24"/>
                        </w:rPr>
                      </w:pPr>
                    </w:p>
                    <w:p w14:paraId="2BD3A024" w14:textId="77777777"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Greening forms can result in proficiency picks up by decreasing vitality costs, permitting businesses to protect green charge credits, progressing functioning proficiency, and implanting circular economy standards on the inside. Such profits straightforwardly decipher into trading profits. As numerous as 75% of UK businesses that contributed to green advances hence delighted in commercial benefits, indeed in   case monetary concerns posture obstructions to making these green speculations within the to begin with put. For huge companies such as Delegate &amp; Bet, these picks up can run into billions of pounds.</w:t>
                      </w:r>
                    </w:p>
                    <w:p w14:paraId="70B33E9F" w14:textId="5C0A91AA" w:rsidR="00FA0585" w:rsidRDefault="00FA0585" w:rsidP="00FA0585">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r w:rsidRPr="00FA0585">
                        <w:rPr>
                          <w:rFonts w:ascii="Times New Roman" w:eastAsia="Times New Roman" w:hAnsi="Times New Roman" w:cs="Times New Roman"/>
                          <w:sz w:val="24"/>
                          <w:szCs w:val="24"/>
                        </w:rPr>
                        <w:t>(Staples, n. d).</w:t>
                      </w:r>
                    </w:p>
                    <w:p w14:paraId="1138F39B" w14:textId="77777777" w:rsidR="00FA0585" w:rsidRDefault="00FA0585" w:rsidP="00FA0585">
                      <w:pPr>
                        <w:jc w:val="center"/>
                      </w:pPr>
                    </w:p>
                  </w:txbxContent>
                </v:textbox>
                <w10:wrap anchorx="margin"/>
              </v:rect>
            </w:pict>
          </mc:Fallback>
        </mc:AlternateContent>
      </w:r>
    </w:p>
    <w:p w14:paraId="7740AE01" w14:textId="3FF3A6F7" w:rsidR="00466084" w:rsidRDefault="00466084" w:rsidP="1FE8AC27">
      <w:pPr>
        <w:rPr>
          <w:rFonts w:ascii="Times New Roman" w:eastAsia="Times New Roman" w:hAnsi="Times New Roman" w:cs="Times New Roman"/>
          <w:color w:val="FFFFFF" w:themeColor="background1"/>
          <w:sz w:val="24"/>
          <w:szCs w:val="24"/>
        </w:rPr>
      </w:pPr>
    </w:p>
    <w:p w14:paraId="134840FB" w14:textId="47D70D2D" w:rsidR="00466084" w:rsidRDefault="00466084" w:rsidP="1FE8AC27">
      <w:pPr>
        <w:rPr>
          <w:rFonts w:ascii="Times New Roman" w:eastAsia="Times New Roman" w:hAnsi="Times New Roman" w:cs="Times New Roman"/>
          <w:color w:val="FFFFFF" w:themeColor="background1"/>
          <w:sz w:val="24"/>
          <w:szCs w:val="24"/>
        </w:rPr>
      </w:pPr>
    </w:p>
    <w:p w14:paraId="2F2216C0" w14:textId="41BBC3C0" w:rsidR="00466084" w:rsidRDefault="00466084" w:rsidP="1FE8AC27">
      <w:pPr>
        <w:rPr>
          <w:rFonts w:ascii="Times New Roman" w:eastAsia="Times New Roman" w:hAnsi="Times New Roman" w:cs="Times New Roman"/>
          <w:color w:val="FFFFFF" w:themeColor="background1"/>
          <w:sz w:val="24"/>
          <w:szCs w:val="24"/>
        </w:rPr>
      </w:pPr>
    </w:p>
    <w:p w14:paraId="39540444" w14:textId="5E736824" w:rsidR="00466084" w:rsidRDefault="00466084" w:rsidP="1FE8AC27">
      <w:pPr>
        <w:rPr>
          <w:rFonts w:ascii="Times New Roman" w:eastAsia="Times New Roman" w:hAnsi="Times New Roman" w:cs="Times New Roman"/>
          <w:color w:val="FFFFFF" w:themeColor="background1"/>
          <w:sz w:val="24"/>
          <w:szCs w:val="24"/>
        </w:rPr>
      </w:pPr>
    </w:p>
    <w:p w14:paraId="3DCA1841" w14:textId="6D0ED139" w:rsidR="00CC2921" w:rsidRDefault="4B8D69DD" w:rsidP="1FE8AC27">
      <w:pPr>
        <w:rPr>
          <w:rFonts w:ascii="Times New Roman" w:eastAsia="Times New Roman" w:hAnsi="Times New Roman" w:cs="Times New Roman"/>
          <w:color w:val="FFFFFF" w:themeColor="background1"/>
          <w:sz w:val="24"/>
          <w:szCs w:val="24"/>
        </w:rPr>
      </w:pPr>
      <w:r w:rsidRPr="1FE8AC27">
        <w:rPr>
          <w:rFonts w:ascii="Times New Roman" w:eastAsia="Times New Roman" w:hAnsi="Times New Roman" w:cs="Times New Roman"/>
          <w:color w:val="FFFFFF" w:themeColor="background1"/>
          <w:sz w:val="24"/>
          <w:szCs w:val="24"/>
        </w:rPr>
        <w:t>By catering to a</w:t>
      </w:r>
    </w:p>
    <w:p w14:paraId="6D1BFB8F" w14:textId="53D06011" w:rsidR="00CC2921" w:rsidRDefault="00CC2921" w:rsidP="1FE8AC27">
      <w:pPr>
        <w:rPr>
          <w:rFonts w:ascii="Times New Roman" w:eastAsia="Times New Roman" w:hAnsi="Times New Roman" w:cs="Times New Roman"/>
          <w:color w:val="FFFFFF" w:themeColor="background1"/>
          <w:sz w:val="24"/>
          <w:szCs w:val="24"/>
        </w:rPr>
      </w:pPr>
    </w:p>
    <w:p w14:paraId="5B6D7DAD" w14:textId="259C75CB" w:rsidR="00CC2921" w:rsidRDefault="00CC2921" w:rsidP="1FE8AC27">
      <w:pPr>
        <w:rPr>
          <w:rFonts w:ascii="Times New Roman" w:eastAsia="Times New Roman" w:hAnsi="Times New Roman" w:cs="Times New Roman"/>
          <w:color w:val="FFFFFF" w:themeColor="background1"/>
          <w:sz w:val="24"/>
          <w:szCs w:val="24"/>
        </w:rPr>
      </w:pPr>
    </w:p>
    <w:p w14:paraId="1CDE0DB9" w14:textId="4407C3E3" w:rsidR="00CC2921" w:rsidRDefault="00CC2921" w:rsidP="1FE8AC27">
      <w:pPr>
        <w:rPr>
          <w:rFonts w:ascii="Times New Roman" w:eastAsia="Times New Roman" w:hAnsi="Times New Roman" w:cs="Times New Roman"/>
          <w:color w:val="FFFFFF" w:themeColor="background1"/>
          <w:sz w:val="24"/>
          <w:szCs w:val="24"/>
        </w:rPr>
      </w:pPr>
    </w:p>
    <w:p w14:paraId="45AA1DED" w14:textId="1F12A41B" w:rsidR="00CC2921" w:rsidRDefault="00CC2921" w:rsidP="1FE8AC27">
      <w:pPr>
        <w:rPr>
          <w:rFonts w:ascii="Times New Roman" w:eastAsia="Times New Roman" w:hAnsi="Times New Roman" w:cs="Times New Roman"/>
          <w:color w:val="FFFFFF" w:themeColor="background1"/>
          <w:sz w:val="24"/>
          <w:szCs w:val="24"/>
        </w:rPr>
      </w:pPr>
    </w:p>
    <w:p w14:paraId="18C09D63" w14:textId="6C65FC60" w:rsidR="00CC2921" w:rsidRDefault="00CC2921" w:rsidP="1FE8AC27">
      <w:pPr>
        <w:rPr>
          <w:rFonts w:ascii="Times New Roman" w:eastAsia="Times New Roman" w:hAnsi="Times New Roman" w:cs="Times New Roman"/>
          <w:color w:val="FFFFFF" w:themeColor="background1"/>
          <w:sz w:val="24"/>
          <w:szCs w:val="24"/>
        </w:rPr>
      </w:pPr>
    </w:p>
    <w:p w14:paraId="2921AA82" w14:textId="5695E0CD" w:rsidR="00CC2921" w:rsidRDefault="00CC2921" w:rsidP="1FE8AC27">
      <w:pPr>
        <w:rPr>
          <w:rFonts w:ascii="Times New Roman" w:eastAsia="Times New Roman" w:hAnsi="Times New Roman" w:cs="Times New Roman"/>
          <w:color w:val="FFFFFF" w:themeColor="background1"/>
          <w:sz w:val="24"/>
          <w:szCs w:val="24"/>
        </w:rPr>
      </w:pPr>
    </w:p>
    <w:p w14:paraId="3C547042" w14:textId="067836A7" w:rsidR="00CC2921" w:rsidRDefault="00CC2921" w:rsidP="1FE8AC27">
      <w:pPr>
        <w:rPr>
          <w:rFonts w:ascii="Times New Roman" w:eastAsia="Times New Roman" w:hAnsi="Times New Roman" w:cs="Times New Roman"/>
          <w:color w:val="FFFFFF" w:themeColor="background1"/>
          <w:sz w:val="24"/>
          <w:szCs w:val="24"/>
        </w:rPr>
      </w:pPr>
    </w:p>
    <w:p w14:paraId="1434423C" w14:textId="55FCCF9F" w:rsidR="00CC2921" w:rsidRDefault="00CC2921" w:rsidP="1FE8AC27">
      <w:pPr>
        <w:rPr>
          <w:rFonts w:ascii="Times New Roman" w:eastAsia="Times New Roman" w:hAnsi="Times New Roman" w:cs="Times New Roman"/>
          <w:color w:val="FFFFFF" w:themeColor="background1"/>
          <w:sz w:val="24"/>
          <w:szCs w:val="24"/>
        </w:rPr>
      </w:pPr>
    </w:p>
    <w:p w14:paraId="18DE3070" w14:textId="5F3C6B53" w:rsidR="00CC2921" w:rsidRDefault="00CC2921" w:rsidP="1FE8AC27">
      <w:pPr>
        <w:rPr>
          <w:rFonts w:ascii="Times New Roman" w:eastAsia="Times New Roman" w:hAnsi="Times New Roman" w:cs="Times New Roman"/>
          <w:color w:val="FFFFFF" w:themeColor="background1"/>
          <w:sz w:val="24"/>
          <w:szCs w:val="24"/>
        </w:rPr>
      </w:pPr>
    </w:p>
    <w:p w14:paraId="56003643" w14:textId="076D509F" w:rsidR="00CC2921" w:rsidRDefault="00CC2921" w:rsidP="1FE8AC27">
      <w:pPr>
        <w:rPr>
          <w:rFonts w:ascii="Times New Roman" w:eastAsia="Times New Roman" w:hAnsi="Times New Roman" w:cs="Times New Roman"/>
          <w:color w:val="FFFFFF" w:themeColor="background1"/>
          <w:sz w:val="24"/>
          <w:szCs w:val="24"/>
        </w:rPr>
      </w:pPr>
    </w:p>
    <w:p w14:paraId="53EB265A" w14:textId="41BBFB4B" w:rsidR="00CC2921" w:rsidRDefault="00CC2921" w:rsidP="1FE8AC27">
      <w:pPr>
        <w:rPr>
          <w:rFonts w:ascii="Times New Roman" w:eastAsia="Times New Roman" w:hAnsi="Times New Roman" w:cs="Times New Roman"/>
          <w:color w:val="FFFFFF" w:themeColor="background1"/>
          <w:sz w:val="24"/>
          <w:szCs w:val="24"/>
        </w:rPr>
      </w:pPr>
    </w:p>
    <w:p w14:paraId="35958866" w14:textId="4A7B96D1" w:rsidR="00CC2921" w:rsidRDefault="00CC2921" w:rsidP="1FE8AC27">
      <w:pPr>
        <w:rPr>
          <w:rFonts w:ascii="Times New Roman" w:eastAsia="Times New Roman" w:hAnsi="Times New Roman" w:cs="Times New Roman"/>
          <w:color w:val="FFFFFF" w:themeColor="background1"/>
          <w:sz w:val="24"/>
          <w:szCs w:val="24"/>
        </w:rPr>
      </w:pPr>
    </w:p>
    <w:p w14:paraId="101E120F" w14:textId="72D53B26" w:rsidR="00CC2921" w:rsidRDefault="00CC2921" w:rsidP="1FE8AC27">
      <w:pPr>
        <w:rPr>
          <w:rFonts w:ascii="Times New Roman" w:eastAsia="Times New Roman" w:hAnsi="Times New Roman" w:cs="Times New Roman"/>
          <w:color w:val="FFFFFF" w:themeColor="background1"/>
          <w:sz w:val="24"/>
          <w:szCs w:val="24"/>
        </w:rPr>
      </w:pPr>
    </w:p>
    <w:p w14:paraId="701FE563" w14:textId="23027CC6" w:rsidR="00CC2921" w:rsidRDefault="007628C5" w:rsidP="1FE8AC27">
      <w:pPr>
        <w:rPr>
          <w:rFonts w:ascii="Times New Roman" w:eastAsia="Times New Roman" w:hAnsi="Times New Roman" w:cs="Times New Roman"/>
          <w:color w:val="FFFFFF" w:themeColor="background1"/>
          <w:sz w:val="24"/>
          <w:szCs w:val="24"/>
        </w:rPr>
      </w:pPr>
      <w:r>
        <w:rPr>
          <w:rFonts w:ascii="Times New Roman" w:eastAsia="Times New Roman" w:hAnsi="Times New Roman" w:cs="Times New Roman"/>
          <w:noProof/>
          <w:color w:val="FFFFFF" w:themeColor="background1"/>
          <w:sz w:val="24"/>
          <w:szCs w:val="24"/>
        </w:rPr>
        <mc:AlternateContent>
          <mc:Choice Requires="wps">
            <w:drawing>
              <wp:anchor distT="0" distB="0" distL="114300" distR="114300" simplePos="0" relativeHeight="252100608" behindDoc="0" locked="0" layoutInCell="1" allowOverlap="1" wp14:anchorId="096E53C6" wp14:editId="42E7A951">
                <wp:simplePos x="0" y="0"/>
                <wp:positionH relativeFrom="page">
                  <wp:align>left</wp:align>
                </wp:positionH>
                <wp:positionV relativeFrom="paragraph">
                  <wp:posOffset>246185</wp:posOffset>
                </wp:positionV>
                <wp:extent cx="1219200" cy="4607071"/>
                <wp:effectExtent l="0" t="0" r="19050" b="631825"/>
                <wp:wrapNone/>
                <wp:docPr id="1877037472" name="Speech Bubble: Rectangle with Corners Rounded 1877037472"/>
                <wp:cNvGraphicFramePr/>
                <a:graphic xmlns:a="http://schemas.openxmlformats.org/drawingml/2006/main">
                  <a:graphicData uri="http://schemas.microsoft.com/office/word/2010/wordprocessingShape">
                    <wps:wsp>
                      <wps:cNvSpPr/>
                      <wps:spPr>
                        <a:xfrm>
                          <a:off x="0" y="0"/>
                          <a:ext cx="1219200" cy="4607071"/>
                        </a:xfrm>
                        <a:prstGeom prst="wedgeRoundRectCallout">
                          <a:avLst/>
                        </a:prstGeom>
                        <a:solidFill>
                          <a:schemeClr val="tx1">
                            <a:lumMod val="85000"/>
                            <a:lumOff val="15000"/>
                          </a:schemeClr>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09ED017" w14:textId="73476521" w:rsidR="00FA0585" w:rsidRPr="00FA0585" w:rsidRDefault="00FA0585" w:rsidP="00FA0585">
                            <w:pPr>
                              <w:rPr>
                                <w:rFonts w:ascii="Times New Roman" w:eastAsia="Times New Roman" w:hAnsi="Times New Roman" w:cs="Times New Roman"/>
                                <w:color w:val="FFFFFF" w:themeColor="background1"/>
                                <w:sz w:val="28"/>
                                <w:szCs w:val="28"/>
                              </w:rPr>
                            </w:pPr>
                            <w:r w:rsidRPr="00FA0585">
                              <w:rPr>
                                <w:rFonts w:ascii="Times New Roman" w:eastAsia="Times New Roman" w:hAnsi="Times New Roman" w:cs="Times New Roman"/>
                                <w:color w:val="FFFFFF" w:themeColor="background1"/>
                                <w:sz w:val="36"/>
                                <w:szCs w:val="36"/>
                              </w:rPr>
                              <w:t>“The moment is right for businesses to go green”.</w:t>
                            </w:r>
                            <w:r w:rsidR="00660F2C">
                              <w:rPr>
                                <w:rFonts w:ascii="Times New Roman" w:eastAsia="Times New Roman" w:hAnsi="Times New Roman" w:cs="Times New Roman"/>
                                <w:color w:val="FFFFFF" w:themeColor="background1"/>
                                <w:sz w:val="28"/>
                                <w:szCs w:val="28"/>
                              </w:rPr>
                              <w:t xml:space="preserve"> (25)</w:t>
                            </w:r>
                            <w:r w:rsidR="00660F2C" w:rsidRPr="00FA0585">
                              <w:rPr>
                                <w:rFonts w:ascii="Times New Roman" w:eastAsia="Times New Roman" w:hAnsi="Times New Roman" w:cs="Times New Roman"/>
                                <w:color w:val="FFFFFF" w:themeColor="background1"/>
                                <w:sz w:val="28"/>
                                <w:szCs w:val="28"/>
                              </w:rPr>
                              <w:t xml:space="preserve"> </w:t>
                            </w:r>
                          </w:p>
                          <w:p w14:paraId="27A1C69E" w14:textId="77777777" w:rsidR="00FA0585" w:rsidRDefault="00FA0585" w:rsidP="00FA0585">
                            <w:pPr>
                              <w:rPr>
                                <w:rFonts w:ascii="Times New Roman" w:eastAsia="Times New Roman" w:hAnsi="Times New Roman" w:cs="Times New Roman"/>
                                <w:sz w:val="24"/>
                                <w:szCs w:val="24"/>
                              </w:rPr>
                            </w:pPr>
                          </w:p>
                          <w:p w14:paraId="0FA12259" w14:textId="77777777" w:rsidR="00FA0585" w:rsidRDefault="00FA0585" w:rsidP="00FA0585">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096E53C6" id="_x0000_t62" coordsize="21600,21600" o:spt="62" adj="1350,25920" path="m3600,qx,3600l0@8@12@24,0@9,,18000qy3600,21600l@6,21600@15@27@7,21600,18000,21600qx21600,18000l21600@9@18@30,21600@8,21600,3600qy18000,l@7,0@21@33@6,xe">
                <v:stroke joinstyle="miter"/>
                <v:formulas>
                  <v:f eqn="sum 10800 0 #0"/>
                  <v:f eqn="sum 10800 0 #1"/>
                  <v:f eqn="sum #0 0 #1"/>
                  <v:f eqn="sum @0 @1 0"/>
                  <v:f eqn="sum 21600 0 #0"/>
                  <v:f eqn="sum 21600 0 #1"/>
                  <v:f eqn="if @0 3600 12600"/>
                  <v:f eqn="if @0 9000 18000"/>
                  <v:f eqn="if @1 3600 12600"/>
                  <v:f eqn="if @1 9000 18000"/>
                  <v:f eqn="if @2 0 #0"/>
                  <v:f eqn="if @3 @10 0"/>
                  <v:f eqn="if #0 0 @11"/>
                  <v:f eqn="if @2 @6 #0"/>
                  <v:f eqn="if @3 @6 @13"/>
                  <v:f eqn="if @5 @6 @14"/>
                  <v:f eqn="if @2 #0 21600"/>
                  <v:f eqn="if @3 21600 @16"/>
                  <v:f eqn="if @4 21600 @17"/>
                  <v:f eqn="if @2 #0 @6"/>
                  <v:f eqn="if @3 @19 @6"/>
                  <v:f eqn="if #1 @6 @20"/>
                  <v:f eqn="if @2 @8 #1"/>
                  <v:f eqn="if @3 @22 @8"/>
                  <v:f eqn="if #0 @8 @23"/>
                  <v:f eqn="if @2 21600 #1"/>
                  <v:f eqn="if @3 21600 @25"/>
                  <v:f eqn="if @5 21600 @26"/>
                  <v:f eqn="if @2 #1 @8"/>
                  <v:f eqn="if @3 @8 @28"/>
                  <v:f eqn="if @4 @8 @29"/>
                  <v:f eqn="if @2 #1 0"/>
                  <v:f eqn="if @3 @31 0"/>
                  <v:f eqn="if #1 0 @32"/>
                  <v:f eqn="val #0"/>
                  <v:f eqn="val #1"/>
                </v:formulas>
                <v:path o:connecttype="custom" o:connectlocs="10800,0;0,10800;10800,21600;21600,10800;@34,@35" textboxrect="791,791,20809,20809"/>
                <v:handles>
                  <v:h position="#0,#1"/>
                </v:handles>
              </v:shapetype>
              <v:shape id="Speech Bubble: Rectangle with Corners Rounded 1877037472" o:spid="_x0000_s1086" type="#_x0000_t62" style="position:absolute;margin-left:0;margin-top:19.4pt;width:96pt;height:362.75pt;z-index:252100608;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0ye25QIAAEIGAAAOAAAAZHJzL2Uyb0RvYy54bWysVG1P2zAQ/j5p/8Hy95GkKwQiUtQVMU1i&#10;gCgTn13HaSI5Ps92mrBfv7OThvKiaZr2JbHPd88993p+0TeS7ISxNaicJkcxJUJxKGq1zemPh6tP&#10;p5RYx1TBJCiR0ydh6cXi44fzTmdiBhXIQhiCIMpmnc5p5ZzOosjySjTMHoEWCh9LMA1zeDXbqDCs&#10;Q/RGRrM4Pok6MIU2wIW1KL0cHuki4Jel4O62LK1wROYUubnwNeG78d9occ6yrWG6qvlIg/0Di4bV&#10;Cp1OUJfMMdKa+g1UU3MDFkp3xKGJoCxrLkIMGE0Sv4pmXTEtQiyYHKunNNn/B8tvdneG1AXW7jRN&#10;48/pPJ1RoliDtVprIXhFvrSbjRQZucdkMrWVgnS1q8gKjMK6k3toVSEKcmCPSe20zRB7re/MeLN4&#10;9BnqS9P4P8ZO+lCIp6kQoneEozCZJWdYXUo4vs1P4jROE1+q6NlcG+u+CmiIP+S0E8VWBCqe5opJ&#10;Ca0LFWG7a+sG272Nd29B1sVVLWW4+HYTK2nIjmGjuD4JprJtvkMxyE6PYySEOCxDMTbVIE72YqQW&#10;mtajBKIvHEj1Nz4HlgeGCOotI5/NIX/h5J6kCETUvSixeJixWSA8MRjIMc6FckMstmKFGMSecgjl&#10;DWfpAT1yiYmZsEeAlznaYw+cR31vKsLUTcbxn4gNxpNF8AzKTcZNrcC8ByAxqtHzoL9P0pAanyXX&#10;b/rQ2PPUq3rRBoon7HYDwxqwml/V2D3XzLo7ZnDuseNwl7lb/JQSupzCeKKkAvPrPbnXx3HEV0o6&#10;3CM5tT9bZgQl8pvCQT1L5nO/eMJlfpzO8GIOXzaHL6ptVoAdmODW1Dwcvb6T+2NpoHnElbf0XvGJ&#10;KY6+c8qd2V9WbthvuDS5WC6DGi4bzdy1WmvuwX2i/TA89I/M6HGEHE7fDex3DsteDc6g6y0VLFsH&#10;ZR2m6jmvYwlwUYX+H5eq34SH96D1vPoXvwEAAP//AwBQSwMEFAAGAAgAAAAhABW+m0TdAAAABwEA&#10;AA8AAABkcnMvZG93bnJldi54bWxMj1FLw0AQhN8F/8Oxgi9iL6altjGbIhUpSEGs/oDr3ZqE5vZC&#10;7trGf+/2SR93Zpj5tlyNvlMnGmIbGOFhkoEitsG1XCN8fb7eL0DFZNiZLjAh/FCEVXV9VZrChTN/&#10;0GmXaiUlHAuD0KTUF1pH25A3cRJ6YvG+w+BNknOotRvMWcp9p/Msm2tvWpaFxvS0bsgedkePwLO3&#10;jR0P2/b9jrN8vbHpZUtLxNub8fkJVKIx/YXhgi/oUAnTPhzZRdUhyCMJYboQ/ou7zEXYIzzOZ1PQ&#10;Van/81e/AAAA//8DAFBLAQItABQABgAIAAAAIQC2gziS/gAAAOEBAAATAAAAAAAAAAAAAAAAAAAA&#10;AABbQ29udGVudF9UeXBlc10ueG1sUEsBAi0AFAAGAAgAAAAhADj9If/WAAAAlAEAAAsAAAAAAAAA&#10;AAAAAAAALwEAAF9yZWxzLy5yZWxzUEsBAi0AFAAGAAgAAAAhAAfTJ7blAgAAQgYAAA4AAAAAAAAA&#10;AAAAAAAALgIAAGRycy9lMm9Eb2MueG1sUEsBAi0AFAAGAAgAAAAhABW+m0TdAAAABwEAAA8AAAAA&#10;AAAAAAAAAAAAPwUAAGRycy9kb3ducmV2LnhtbFBLBQYAAAAABAAEAPMAAABJBgAAAAA=&#10;" adj="6300,24300" fillcolor="#272727 [2749]" strokecolor="black [3213]" strokeweight="1pt">
                <v:textbox>
                  <w:txbxContent>
                    <w:p w14:paraId="409ED017" w14:textId="73476521" w:rsidR="00FA0585" w:rsidRPr="00FA0585" w:rsidRDefault="00FA0585" w:rsidP="00FA0585">
                      <w:pPr>
                        <w:rPr>
                          <w:rFonts w:ascii="Times New Roman" w:eastAsia="Times New Roman" w:hAnsi="Times New Roman" w:cs="Times New Roman"/>
                          <w:color w:val="FFFFFF" w:themeColor="background1"/>
                          <w:sz w:val="28"/>
                          <w:szCs w:val="28"/>
                        </w:rPr>
                      </w:pPr>
                      <w:r w:rsidRPr="00FA0585">
                        <w:rPr>
                          <w:rFonts w:ascii="Times New Roman" w:eastAsia="Times New Roman" w:hAnsi="Times New Roman" w:cs="Times New Roman"/>
                          <w:color w:val="FFFFFF" w:themeColor="background1"/>
                          <w:sz w:val="36"/>
                          <w:szCs w:val="36"/>
                        </w:rPr>
                        <w:t>“</w:t>
                      </w:r>
                      <w:r w:rsidRPr="00FA0585">
                        <w:rPr>
                          <w:rFonts w:ascii="Times New Roman" w:eastAsia="Times New Roman" w:hAnsi="Times New Roman" w:cs="Times New Roman"/>
                          <w:color w:val="FFFFFF" w:themeColor="background1"/>
                          <w:sz w:val="36"/>
                          <w:szCs w:val="36"/>
                        </w:rPr>
                        <w:t>The moment is right for businesses to go green</w:t>
                      </w:r>
                      <w:r w:rsidRPr="00FA0585">
                        <w:rPr>
                          <w:rFonts w:ascii="Times New Roman" w:eastAsia="Times New Roman" w:hAnsi="Times New Roman" w:cs="Times New Roman"/>
                          <w:color w:val="FFFFFF" w:themeColor="background1"/>
                          <w:sz w:val="36"/>
                          <w:szCs w:val="36"/>
                        </w:rPr>
                        <w:t>”.</w:t>
                      </w:r>
                      <w:r w:rsidR="00660F2C">
                        <w:rPr>
                          <w:rFonts w:ascii="Times New Roman" w:eastAsia="Times New Roman" w:hAnsi="Times New Roman" w:cs="Times New Roman"/>
                          <w:color w:val="FFFFFF" w:themeColor="background1"/>
                          <w:sz w:val="28"/>
                          <w:szCs w:val="28"/>
                        </w:rPr>
                        <w:t xml:space="preserve"> (25)</w:t>
                      </w:r>
                      <w:r w:rsidR="00660F2C" w:rsidRPr="00FA0585">
                        <w:rPr>
                          <w:rFonts w:ascii="Times New Roman" w:eastAsia="Times New Roman" w:hAnsi="Times New Roman" w:cs="Times New Roman"/>
                          <w:color w:val="FFFFFF" w:themeColor="background1"/>
                          <w:sz w:val="28"/>
                          <w:szCs w:val="28"/>
                        </w:rPr>
                        <w:t xml:space="preserve"> </w:t>
                      </w:r>
                    </w:p>
                    <w:p w14:paraId="27A1C69E" w14:textId="77777777" w:rsidR="00FA0585" w:rsidRDefault="00FA0585" w:rsidP="00FA0585">
                      <w:pPr>
                        <w:rPr>
                          <w:rFonts w:ascii="Times New Roman" w:eastAsia="Times New Roman" w:hAnsi="Times New Roman" w:cs="Times New Roman"/>
                          <w:sz w:val="24"/>
                          <w:szCs w:val="24"/>
                        </w:rPr>
                      </w:pPr>
                    </w:p>
                    <w:p w14:paraId="0FA12259" w14:textId="77777777" w:rsidR="00FA0585" w:rsidRDefault="00FA0585" w:rsidP="00FA0585">
                      <w:pPr>
                        <w:jc w:val="center"/>
                      </w:pPr>
                    </w:p>
                  </w:txbxContent>
                </v:textbox>
                <w10:wrap anchorx="page"/>
              </v:shape>
            </w:pict>
          </mc:Fallback>
        </mc:AlternateContent>
      </w:r>
    </w:p>
    <w:p w14:paraId="060FCE5F" w14:textId="6B24CF80" w:rsidR="00CC2921" w:rsidRDefault="00CC2921" w:rsidP="1FE8AC27">
      <w:pPr>
        <w:rPr>
          <w:rFonts w:ascii="Times New Roman" w:eastAsia="Times New Roman" w:hAnsi="Times New Roman" w:cs="Times New Roman"/>
          <w:color w:val="FFFFFF" w:themeColor="background1"/>
          <w:sz w:val="24"/>
          <w:szCs w:val="24"/>
        </w:rPr>
      </w:pPr>
    </w:p>
    <w:p w14:paraId="13EE6155" w14:textId="6F648A7E" w:rsidR="00CC2921" w:rsidRDefault="00CA0ECF" w:rsidP="1FE8AC27">
      <w:pPr>
        <w:rPr>
          <w:rFonts w:ascii="Times New Roman" w:eastAsia="Times New Roman" w:hAnsi="Times New Roman" w:cs="Times New Roman"/>
          <w:color w:val="FFFFFF" w:themeColor="background1"/>
          <w:sz w:val="24"/>
          <w:szCs w:val="24"/>
        </w:rPr>
      </w:pPr>
      <w:r>
        <w:rPr>
          <w:noProof/>
        </w:rPr>
        <w:drawing>
          <wp:anchor distT="0" distB="0" distL="114300" distR="114300" simplePos="0" relativeHeight="251586560" behindDoc="0" locked="0" layoutInCell="1" allowOverlap="1" wp14:anchorId="2282C74B" wp14:editId="2F7A0C70">
            <wp:simplePos x="0" y="0"/>
            <wp:positionH relativeFrom="page">
              <wp:posOffset>1440815</wp:posOffset>
            </wp:positionH>
            <wp:positionV relativeFrom="paragraph">
              <wp:posOffset>19050</wp:posOffset>
            </wp:positionV>
            <wp:extent cx="2402205" cy="2975610"/>
            <wp:effectExtent l="0" t="0" r="0" b="0"/>
            <wp:wrapSquare wrapText="bothSides"/>
            <wp:docPr id="1822349227" name="Picture 1822349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4">
                      <a:extLst>
                        <a:ext uri="{28A0092B-C50C-407E-A947-70E740481C1C}">
                          <a14:useLocalDpi xmlns:a14="http://schemas.microsoft.com/office/drawing/2010/main" val="0"/>
                        </a:ext>
                      </a:extLst>
                    </a:blip>
                    <a:stretch>
                      <a:fillRect/>
                    </a:stretch>
                  </pic:blipFill>
                  <pic:spPr>
                    <a:xfrm>
                      <a:off x="0" y="0"/>
                      <a:ext cx="2402205" cy="2975610"/>
                    </a:xfrm>
                    <a:prstGeom prst="rect">
                      <a:avLst/>
                    </a:prstGeom>
                  </pic:spPr>
                </pic:pic>
              </a:graphicData>
            </a:graphic>
            <wp14:sizeRelH relativeFrom="page">
              <wp14:pctWidth>0</wp14:pctWidth>
            </wp14:sizeRelH>
            <wp14:sizeRelV relativeFrom="page">
              <wp14:pctHeight>0</wp14:pctHeight>
            </wp14:sizeRelV>
          </wp:anchor>
        </w:drawing>
      </w:r>
      <w:r>
        <w:rPr>
          <w:rFonts w:ascii="Times New Roman" w:eastAsia="Times New Roman" w:hAnsi="Times New Roman" w:cs="Times New Roman"/>
          <w:noProof/>
          <w:color w:val="FFFFFF" w:themeColor="background1"/>
          <w:sz w:val="24"/>
          <w:szCs w:val="24"/>
        </w:rPr>
        <mc:AlternateContent>
          <mc:Choice Requires="wps">
            <w:drawing>
              <wp:anchor distT="0" distB="0" distL="114300" distR="114300" simplePos="0" relativeHeight="252065792" behindDoc="0" locked="0" layoutInCell="1" allowOverlap="1" wp14:anchorId="1A028421" wp14:editId="1F7C72C7">
                <wp:simplePos x="0" y="0"/>
                <wp:positionH relativeFrom="margin">
                  <wp:posOffset>3539791</wp:posOffset>
                </wp:positionH>
                <wp:positionV relativeFrom="paragraph">
                  <wp:posOffset>24722</wp:posOffset>
                </wp:positionV>
                <wp:extent cx="2696308" cy="2790334"/>
                <wp:effectExtent l="0" t="0" r="27940" b="10160"/>
                <wp:wrapNone/>
                <wp:docPr id="1877037469" name="Rectangle 1877037469"/>
                <wp:cNvGraphicFramePr/>
                <a:graphic xmlns:a="http://schemas.openxmlformats.org/drawingml/2006/main">
                  <a:graphicData uri="http://schemas.microsoft.com/office/word/2010/wordprocessingShape">
                    <wps:wsp>
                      <wps:cNvSpPr/>
                      <wps:spPr>
                        <a:xfrm>
                          <a:off x="0" y="0"/>
                          <a:ext cx="2696308" cy="2790334"/>
                        </a:xfrm>
                        <a:prstGeom prst="rect">
                          <a:avLst/>
                        </a:prstGeom>
                        <a:solidFill>
                          <a:schemeClr val="bg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0095202C" w14:textId="77777777"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 xml:space="preserve">Doing nothing may be a huge chance in and of itself. We are all mindful that when we get into a post Covid-19 world thing will until the end of time be diverse. Our states of mind, approach, and ways of working and engaging will alter. More so than ever some time recently the trade world will have to think this alter and carry on in an unexpected way. It is for this reason that we see </w:t>
                            </w:r>
                          </w:p>
                          <w:p w14:paraId="73FFF499" w14:textId="6113FA28"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this as an opportunity; an opportunity to think in an unexpected way and to reprioritize everything.</w:t>
                            </w:r>
                            <w:r w:rsidR="00660F2C">
                              <w:rPr>
                                <w:rFonts w:ascii="Times New Roman" w:eastAsia="Times New Roman" w:hAnsi="Times New Roman" w:cs="Times New Roman"/>
                                <w:color w:val="000000" w:themeColor="text1"/>
                                <w:sz w:val="24"/>
                                <w:szCs w:val="24"/>
                              </w:rPr>
                              <w:t xml:space="preserve"> (27)</w:t>
                            </w:r>
                          </w:p>
                          <w:p w14:paraId="4AC145EC" w14:textId="77777777" w:rsidR="00FA0585" w:rsidRDefault="00FA0585" w:rsidP="00FA0585">
                            <w:pPr>
                              <w:jc w:val="cente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A028421" id="Rectangle 1877037469" o:spid="_x0000_s1087" style="position:absolute;margin-left:278.7pt;margin-top:1.95pt;width:212.3pt;height:219.7pt;z-index:252065792;visibility:visible;mso-wrap-style:square;mso-width-percent:0;mso-height-percent:0;mso-wrap-distance-left:9pt;mso-wrap-distance-top:0;mso-wrap-distance-right:9pt;mso-wrap-distance-bottom:0;mso-position-horizontal:absolute;mso-position-horizontal-relative:margin;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Tn3lqgIAANIFAAAOAAAAZHJzL2Uyb0RvYy54bWysVNtu2zAMfR+wfxD0vtq5NGmCOkXQosOA&#10;oi3aDn1WZCk2IIuapMTOvn6UfEnaFRswzA+yKJJH5BHJy6umUmQvrCtBZ3R0llIiNIe81NuMfn+5&#10;/XJBifNM50yBFhk9CEevVp8/XdZmKcZQgMqFJQii3bI2GS28N8skcbwQFXNnYIRGpQRbMY+i3Sa5&#10;ZTWiVyoZp+ksqcHmxgIXzuHpTaukq4gvpeD+QUonPFEZxdh8XG1cN2FNVpdsubXMFCXvwmD/EEXF&#10;So2XDlA3zDOys+VvUFXJLTiQ/oxDlYCUJRcxB8xmlL7L5rlgRsRckBxnBprc/4Pl9/tHS8oc3+5i&#10;Pk8n8+lsQYlmFb7VE7LH9FYJcqJDwmrjluj3bB5tJznchuwbaavwx7xIE0k+DCSLxhOOh+PZYjZJ&#10;sSw46sbzRTqZTMMzJEd3Y53/KqAiYZNRi3FEctn+zvnWtDcJtzlQZX5bKhWFUDniWlmyZ/jmm+2o&#10;A39jpfTfHH3zgSPGGDyTwECbc9z5gxIBT+knIZHMkGUMOJbxMRjGudB+1KoKlos2xvMUvz7KPvxI&#10;SAQMyBKzG7A7gN6yBemxW3o6++AqYhcMzumfAmudB494M2g/OFelBvsRgMKsuptb+56klprAkm82&#10;TSy06UUwDUcbyA9YfRbatnSG35b44nfM+UdmsQ+xY3G2+AdcpII6o9DtKCnA/vzoPNhje6CWkhr7&#10;OqPux45ZQYn6prFxFqPpNAyCKEzP52MU7Klmc6rRu+oasIxGOMUMj9tg71W/lRaqVxxB63Arqpjm&#10;eHdGube9cO3beYNDjIv1Opph8xvm7/Sz4QE8EB0q+qV5ZdZ0Ze+xY+6hnwFs+a76W9vgqWG98yDL&#10;2BpHXrsnwMERa6kbcmEyncrR6jiKV78AAAD//wMAUEsDBBQABgAIAAAAIQAEhUEH3wAAAAkBAAAP&#10;AAAAZHJzL2Rvd25yZXYueG1sTI9LT8MwEITvSPwHa5G4UYckfYVsKh6CCm5tgbObLElEvI5itw38&#10;epYTHEczmvkmX422U0cafOsY4XoSgSIuXdVyjfC6e7xagPLBcGU6x4TwRR5WxflZbrLKnXhDx22o&#10;lZSwzwxCE0Kfae3LhqzxE9cTi/fhBmuCyKHW1WBOUm47HUfRTFvTsiw0pqf7hsrP7cEi2Be+69/W&#10;kbHx7Pnb2/Jp/tC+I15ejLc3oAKN4S8Mv/iCDoUw7d2BK686hOl0nkoUIVmCEn+5iOXbHiFNkwR0&#10;kev/D4ofAAAA//8DAFBLAQItABQABgAIAAAAIQC2gziS/gAAAOEBAAATAAAAAAAAAAAAAAAAAAAA&#10;AABbQ29udGVudF9UeXBlc10ueG1sUEsBAi0AFAAGAAgAAAAhADj9If/WAAAAlAEAAAsAAAAAAAAA&#10;AAAAAAAALwEAAF9yZWxzLy5yZWxzUEsBAi0AFAAGAAgAAAAhAEFOfeWqAgAA0gUAAA4AAAAAAAAA&#10;AAAAAAAALgIAAGRycy9lMm9Eb2MueG1sUEsBAi0AFAAGAAgAAAAhAASFQQffAAAACQEAAA8AAAAA&#10;AAAAAAAAAAAABAUAAGRycy9kb3ducmV2LnhtbFBLBQYAAAAABAAEAPMAAAAQBgAAAAA=&#10;" fillcolor="white [3212]" strokecolor="black [3213]" strokeweight="1pt">
                <v:textbox>
                  <w:txbxContent>
                    <w:p w14:paraId="0095202C" w14:textId="77777777"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 xml:space="preserve">Doing nothing may be a huge chance in and of itself. We are all mindful that when we get into a post Covid-19 world thing will until the end of time be diverse. Our states of mind, approach, and ways of working and engaging will alter. More so than ever some time recently the trade world will have to think this alter and carry on in an unexpected way. It is for this reason that we see </w:t>
                      </w:r>
                    </w:p>
                    <w:p w14:paraId="73FFF499" w14:textId="6113FA28" w:rsidR="00FA0585" w:rsidRPr="00FA0585" w:rsidRDefault="00FA0585" w:rsidP="00FA0585">
                      <w:pPr>
                        <w:rPr>
                          <w:rFonts w:ascii="Times New Roman" w:eastAsia="Times New Roman" w:hAnsi="Times New Roman" w:cs="Times New Roman"/>
                          <w:color w:val="000000" w:themeColor="text1"/>
                          <w:sz w:val="24"/>
                          <w:szCs w:val="24"/>
                        </w:rPr>
                      </w:pPr>
                      <w:r w:rsidRPr="00FA0585">
                        <w:rPr>
                          <w:rFonts w:ascii="Times New Roman" w:eastAsia="Times New Roman" w:hAnsi="Times New Roman" w:cs="Times New Roman"/>
                          <w:color w:val="000000" w:themeColor="text1"/>
                          <w:sz w:val="24"/>
                          <w:szCs w:val="24"/>
                        </w:rPr>
                        <w:t>this as an opportunity; an opportunity to think in an unexpected way and to reprioritize everything.</w:t>
                      </w:r>
                      <w:r w:rsidR="00660F2C">
                        <w:rPr>
                          <w:rFonts w:ascii="Times New Roman" w:eastAsia="Times New Roman" w:hAnsi="Times New Roman" w:cs="Times New Roman"/>
                          <w:color w:val="000000" w:themeColor="text1"/>
                          <w:sz w:val="24"/>
                          <w:szCs w:val="24"/>
                        </w:rPr>
                        <w:t xml:space="preserve"> (27)</w:t>
                      </w:r>
                    </w:p>
                    <w:p w14:paraId="4AC145EC" w14:textId="77777777" w:rsidR="00FA0585" w:rsidRDefault="00FA0585" w:rsidP="00FA0585">
                      <w:pPr>
                        <w:jc w:val="center"/>
                      </w:pPr>
                    </w:p>
                  </w:txbxContent>
                </v:textbox>
                <w10:wrap anchorx="margin"/>
              </v:rect>
            </w:pict>
          </mc:Fallback>
        </mc:AlternateContent>
      </w:r>
    </w:p>
    <w:p w14:paraId="4071032F" w14:textId="0D02C263" w:rsidR="00CC2921" w:rsidRDefault="00CC2921" w:rsidP="1FE8AC27">
      <w:pPr>
        <w:rPr>
          <w:rFonts w:ascii="Times New Roman" w:eastAsia="Times New Roman" w:hAnsi="Times New Roman" w:cs="Times New Roman"/>
          <w:color w:val="FFFFFF" w:themeColor="background1"/>
          <w:sz w:val="24"/>
          <w:szCs w:val="24"/>
        </w:rPr>
      </w:pPr>
    </w:p>
    <w:p w14:paraId="282BC917" w14:textId="15682E06" w:rsidR="00CC2921" w:rsidRDefault="00CC2921" w:rsidP="1FE8AC27">
      <w:pPr>
        <w:rPr>
          <w:rFonts w:ascii="Times New Roman" w:eastAsia="Times New Roman" w:hAnsi="Times New Roman" w:cs="Times New Roman"/>
          <w:color w:val="FFFFFF" w:themeColor="background1"/>
          <w:sz w:val="24"/>
          <w:szCs w:val="24"/>
        </w:rPr>
      </w:pPr>
    </w:p>
    <w:p w14:paraId="2CC94279" w14:textId="35F7E1DB" w:rsidR="00CC2921" w:rsidRDefault="00CC2921" w:rsidP="1FE8AC27">
      <w:pPr>
        <w:rPr>
          <w:rFonts w:ascii="Times New Roman" w:eastAsia="Times New Roman" w:hAnsi="Times New Roman" w:cs="Times New Roman"/>
          <w:color w:val="FFFFFF" w:themeColor="background1"/>
          <w:sz w:val="24"/>
          <w:szCs w:val="24"/>
        </w:rPr>
      </w:pPr>
    </w:p>
    <w:p w14:paraId="48B88B8B" w14:textId="617987D9" w:rsidR="04B503FF" w:rsidRDefault="4B8D69DD" w:rsidP="1FE8AC27">
      <w:pPr>
        <w:rPr>
          <w:rFonts w:ascii="Times New Roman" w:eastAsia="Times New Roman" w:hAnsi="Times New Roman" w:cs="Times New Roman"/>
          <w:b/>
          <w:bCs/>
          <w:sz w:val="24"/>
          <w:szCs w:val="24"/>
        </w:rPr>
      </w:pPr>
      <w:r w:rsidRPr="1FE8AC27">
        <w:rPr>
          <w:rFonts w:ascii="Times New Roman" w:eastAsia="Times New Roman" w:hAnsi="Times New Roman" w:cs="Times New Roman"/>
          <w:color w:val="FFFFFF" w:themeColor="background1"/>
          <w:sz w:val="24"/>
          <w:szCs w:val="24"/>
        </w:rPr>
        <w:t>di</w:t>
      </w:r>
    </w:p>
    <w:p w14:paraId="34D4E2B5" w14:textId="5679E1F6" w:rsidR="60930F1F" w:rsidRDefault="791D86A2" w:rsidP="486E5A02">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 xml:space="preserve">                            </w:t>
      </w:r>
      <w:r w:rsidR="371F7426" w:rsidRPr="1FE8AC27">
        <w:rPr>
          <w:rFonts w:ascii="Times New Roman" w:eastAsia="Times New Roman" w:hAnsi="Times New Roman" w:cs="Times New Roman"/>
          <w:sz w:val="24"/>
          <w:szCs w:val="24"/>
        </w:rPr>
        <w:t xml:space="preserve">                                                                                                 </w:t>
      </w:r>
      <w:r w:rsidRPr="1FE8AC27">
        <w:rPr>
          <w:rFonts w:ascii="Times New Roman" w:eastAsia="Times New Roman" w:hAnsi="Times New Roman" w:cs="Times New Roman"/>
          <w:sz w:val="24"/>
          <w:szCs w:val="24"/>
        </w:rPr>
        <w:t xml:space="preserve"> </w:t>
      </w:r>
    </w:p>
    <w:p w14:paraId="700E86AE" w14:textId="031D5E25" w:rsidR="00FA0585" w:rsidRDefault="00FA0585" w:rsidP="1FE8AC27">
      <w:pPr>
        <w:rPr>
          <w:rFonts w:ascii="Times New Roman" w:eastAsia="Times New Roman" w:hAnsi="Times New Roman" w:cs="Times New Roman"/>
          <w:sz w:val="24"/>
          <w:szCs w:val="24"/>
        </w:rPr>
      </w:pPr>
    </w:p>
    <w:p w14:paraId="6FE69A53" w14:textId="5CE94BC0" w:rsidR="00FA0585" w:rsidRDefault="00FA0585" w:rsidP="1FE8AC27">
      <w:pPr>
        <w:rPr>
          <w:rFonts w:ascii="Times New Roman" w:eastAsia="Times New Roman" w:hAnsi="Times New Roman" w:cs="Times New Roman"/>
          <w:sz w:val="24"/>
          <w:szCs w:val="24"/>
        </w:rPr>
      </w:pPr>
    </w:p>
    <w:p w14:paraId="384F361F" w14:textId="676E6FD6" w:rsidR="00FA0585" w:rsidRDefault="00FA0585" w:rsidP="1FE8AC27">
      <w:pPr>
        <w:rPr>
          <w:rFonts w:ascii="Times New Roman" w:eastAsia="Times New Roman" w:hAnsi="Times New Roman" w:cs="Times New Roman"/>
          <w:sz w:val="24"/>
          <w:szCs w:val="24"/>
        </w:rPr>
      </w:pPr>
    </w:p>
    <w:p w14:paraId="03584B80" w14:textId="77777777" w:rsidR="00FA0585" w:rsidRDefault="00FA0585" w:rsidP="1FE8AC27">
      <w:pPr>
        <w:rPr>
          <w:rFonts w:ascii="Times New Roman" w:eastAsia="Times New Roman" w:hAnsi="Times New Roman" w:cs="Times New Roman"/>
          <w:sz w:val="24"/>
          <w:szCs w:val="24"/>
        </w:rPr>
      </w:pPr>
    </w:p>
    <w:p w14:paraId="78688B43" w14:textId="40581B59" w:rsidR="00FA0585" w:rsidRDefault="00FA0585" w:rsidP="1FE8AC27">
      <w:pPr>
        <w:rPr>
          <w:rFonts w:ascii="Times New Roman" w:eastAsia="Times New Roman" w:hAnsi="Times New Roman" w:cs="Times New Roman"/>
          <w:sz w:val="24"/>
          <w:szCs w:val="24"/>
        </w:rPr>
      </w:pPr>
    </w:p>
    <w:p w14:paraId="11F14841" w14:textId="216F259A" w:rsidR="486E5A02" w:rsidRDefault="486E5A02" w:rsidP="664EB96E">
      <w:pPr>
        <w:rPr>
          <w:rFonts w:ascii="Times New Roman" w:eastAsia="Times New Roman" w:hAnsi="Times New Roman" w:cs="Times New Roman"/>
          <w:sz w:val="24"/>
          <w:szCs w:val="24"/>
        </w:rPr>
      </w:pPr>
    </w:p>
    <w:p w14:paraId="6A206E70" w14:textId="72A523BB" w:rsidR="486E5A02" w:rsidRDefault="486E5A02" w:rsidP="664EB96E">
      <w:pPr>
        <w:rPr>
          <w:rFonts w:ascii="Times New Roman" w:eastAsia="Times New Roman" w:hAnsi="Times New Roman" w:cs="Times New Roman"/>
          <w:sz w:val="24"/>
          <w:szCs w:val="24"/>
        </w:rPr>
      </w:pPr>
    </w:p>
    <w:p w14:paraId="4CBA86B4" w14:textId="6133D147" w:rsidR="007628C5" w:rsidRDefault="007628C5" w:rsidP="664EB96E">
      <w:pPr>
        <w:rPr>
          <w:rFonts w:ascii="Times New Roman" w:eastAsia="Times New Roman" w:hAnsi="Times New Roman" w:cs="Times New Roman"/>
          <w:noProof/>
          <w:sz w:val="24"/>
          <w:szCs w:val="24"/>
        </w:rPr>
      </w:pPr>
    </w:p>
    <w:p w14:paraId="50C77484" w14:textId="49B0A799" w:rsidR="007628C5" w:rsidRDefault="007628C5" w:rsidP="664EB96E">
      <w:pPr>
        <w:rPr>
          <w:rFonts w:ascii="Times New Roman" w:eastAsia="Times New Roman" w:hAnsi="Times New Roman" w:cs="Times New Roman"/>
          <w:noProof/>
          <w:sz w:val="24"/>
          <w:szCs w:val="24"/>
        </w:rPr>
      </w:pPr>
    </w:p>
    <w:p w14:paraId="09577555" w14:textId="7D0BDC7D" w:rsidR="007628C5" w:rsidRDefault="00660F2C" w:rsidP="664EB96E">
      <w:pPr>
        <w:rPr>
          <w:rFonts w:ascii="Times New Roman" w:eastAsia="Times New Roman" w:hAnsi="Times New Roman" w:cs="Times New Roman"/>
          <w:noProof/>
          <w:sz w:val="24"/>
          <w:szCs w:val="24"/>
        </w:rPr>
      </w:pPr>
      <w:r>
        <w:rPr>
          <w:rFonts w:ascii="Times New Roman" w:eastAsia="Times New Roman" w:hAnsi="Times New Roman" w:cs="Times New Roman"/>
          <w:noProof/>
          <w:color w:val="FFFFFF" w:themeColor="background1"/>
          <w:sz w:val="24"/>
          <w:szCs w:val="24"/>
        </w:rPr>
        <mc:AlternateContent>
          <mc:Choice Requires="wps">
            <w:drawing>
              <wp:anchor distT="0" distB="0" distL="114300" distR="114300" simplePos="0" relativeHeight="252178432" behindDoc="0" locked="0" layoutInCell="1" allowOverlap="1" wp14:anchorId="647B6EBA" wp14:editId="4329C14C">
                <wp:simplePos x="0" y="0"/>
                <wp:positionH relativeFrom="column">
                  <wp:posOffset>2488732</wp:posOffset>
                </wp:positionH>
                <wp:positionV relativeFrom="paragraph">
                  <wp:posOffset>138196</wp:posOffset>
                </wp:positionV>
                <wp:extent cx="442595" cy="249889"/>
                <wp:effectExtent l="0" t="0" r="14605" b="17145"/>
                <wp:wrapNone/>
                <wp:docPr id="1877037497" name="Rectangle 1877037497"/>
                <wp:cNvGraphicFramePr/>
                <a:graphic xmlns:a="http://schemas.openxmlformats.org/drawingml/2006/main">
                  <a:graphicData uri="http://schemas.microsoft.com/office/word/2010/wordprocessingShape">
                    <wps:wsp>
                      <wps:cNvSpPr/>
                      <wps:spPr>
                        <a:xfrm>
                          <a:off x="0" y="0"/>
                          <a:ext cx="442595" cy="249889"/>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74313F2B" w14:textId="7866A21F" w:rsidR="00660F2C" w:rsidRDefault="00660F2C" w:rsidP="00660F2C">
                            <w:pPr>
                              <w:jc w:val="center"/>
                            </w:pPr>
                            <w:r>
                              <w:t>(26)</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7B6EBA" id="Rectangle 1877037497" o:spid="_x0000_s1088" style="position:absolute;margin-left:195.95pt;margin-top:10.9pt;width:34.85pt;height:19.7pt;z-index:2521784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lCxIpQIAANAFAAAOAAAAZHJzL2Uyb0RvYy54bWysVEtv2zAMvg/YfxB0X+14TvNAnSJo0WFA&#10;0QZth54VWYoFyJImKbGzXz9KfiTrih2K+SCLIvmJ/ETy6rqtJTow64RWBZ5cpBgxRXUp1K7AP17u&#10;vswxcp6okkitWIGPzOHr1edPV41ZskxXWpbMIgBRbtmYAlfem2WSOFqxmrgLbZgCJde2Jh5Eu0tK&#10;SxpAr2WSpell0mhbGqspcw5ObzslXkV8zhn1j5w75pEsMMTm42rjug1rsroiy50lphK0D4N8IIqa&#10;CAWXjlC3xBO0t+IvqFpQq53m/oLqOtGcC8piDpDNJH2TzXNFDIu5ADnOjDS5/wdLHw4bi0QJbzef&#10;zdKvs3wxw0iRGt7qCdgjaicZOtMBYY1xS/B7NhvbSw62IfuW2zr8IS/URpKPI8ms9YjCYZ5n08UU&#10;IwqqLF/M54vwCMnJ2VjnvzFdo7ApsIUoIrXkcO98ZzqYhLuclqK8E1JGIdQNu5EWHQi8uG8nPfgf&#10;VlJ9yBFiDJ5JyL/LOO78UbKAJ9UT40Al5JjFgGMRn4IhlDLlJ52qIiXrYpym8A1RDuFHQiJgQOaQ&#10;3YjdAwyWHciA3dHT2wdXFntgdE7/FVjnPHrEm7Xyo3MtlLbvAUjIqr+5sx9I6qgJLPl228Yyu8yC&#10;aTja6vIItWd115TO0DsBL35PnN8QC10I/QqTxT/CwqVuCqz7HUaVtr/eOw/20BygxaiBri6w+7kn&#10;lmEkvytom8Ukz8MYiEI+nWUg2HPN9lyj9vWNhjKawAwzNG6DvZfDlltdv8IAWodbQUUUhbsLTL0d&#10;hBvfTRsYYZSt19EMWt8Qf6+eDQ3ggehQ0S/tK7GmL3sP/fKghwlAlm+qv7MNnkqv915zEVvjxGv/&#10;BDA2Yi31Iy7MpXM5Wp0G8eo3AAAA//8DAFBLAwQUAAYACAAAACEA1U8MIN4AAAAJAQAADwAAAGRy&#10;cy9kb3ducmV2LnhtbEyPwU7DMBBE70j8g7VI3KiTUKI2xKkqBELlRqkERzdekgh7HdluGv6e5QTH&#10;1T69mak3s7NiwhAHTwryRQYCqfVmoE7B4e3pZgUiJk1GW0+o4BsjbJrLi1pXxp/pFad96gRLKFZa&#10;QZ/SWEkZ2x6djgs/IvHv0wenE5+hkyboM8udlUWWldLpgTih1yM+9Nh+7U9OQRmnj90q3A0Hu126&#10;XQjPL+nxXanrq3l7DyLhnP5g+K3P1aHhTkd/IhOFVXC7zteMKihynsDAssxLEEe25wXIppb/FzQ/&#10;AAAA//8DAFBLAQItABQABgAIAAAAIQC2gziS/gAAAOEBAAATAAAAAAAAAAAAAAAAAAAAAABbQ29u&#10;dGVudF9UeXBlc10ueG1sUEsBAi0AFAAGAAgAAAAhADj9If/WAAAAlAEAAAsAAAAAAAAAAAAAAAAA&#10;LwEAAF9yZWxzLy5yZWxzUEsBAi0AFAAGAAgAAAAhABGULEilAgAA0AUAAA4AAAAAAAAAAAAAAAAA&#10;LgIAAGRycy9lMm9Eb2MueG1sUEsBAi0AFAAGAAgAAAAhANVPDCDeAAAACQEAAA8AAAAAAAAAAAAA&#10;AAAA/wQAAGRycy9kb3ducmV2LnhtbFBLBQYAAAAABAAEAPMAAAAKBgAAAAA=&#10;" fillcolor="black [3213]" strokecolor="black [3213]" strokeweight="1pt">
                <v:textbox>
                  <w:txbxContent>
                    <w:p w14:paraId="74313F2B" w14:textId="7866A21F" w:rsidR="00660F2C" w:rsidRDefault="00660F2C" w:rsidP="00660F2C">
                      <w:pPr>
                        <w:jc w:val="center"/>
                      </w:pPr>
                      <w:r>
                        <w:t>(26)</w:t>
                      </w:r>
                    </w:p>
                  </w:txbxContent>
                </v:textbox>
              </v:rect>
            </w:pict>
          </mc:Fallback>
        </mc:AlternateContent>
      </w:r>
    </w:p>
    <w:p w14:paraId="6CDE77E6" w14:textId="4896F6BB" w:rsidR="007628C5" w:rsidRDefault="00CA0ECF" w:rsidP="664EB96E">
      <w:pPr>
        <w:rPr>
          <w:rFonts w:ascii="Times New Roman" w:eastAsia="Times New Roman" w:hAnsi="Times New Roman" w:cs="Times New Roman"/>
          <w:noProof/>
          <w:sz w:val="24"/>
          <w:szCs w:val="24"/>
        </w:rPr>
      </w:pPr>
      <w:r>
        <w:rPr>
          <w:noProof/>
        </w:rPr>
        <w:drawing>
          <wp:anchor distT="0" distB="0" distL="114300" distR="114300" simplePos="0" relativeHeight="252122112" behindDoc="0" locked="0" layoutInCell="1" allowOverlap="1" wp14:anchorId="4419BC88" wp14:editId="6C8EFB31">
            <wp:simplePos x="0" y="0"/>
            <wp:positionH relativeFrom="page">
              <wp:posOffset>4137660</wp:posOffset>
            </wp:positionH>
            <wp:positionV relativeFrom="paragraph">
              <wp:posOffset>157480</wp:posOffset>
            </wp:positionV>
            <wp:extent cx="3194050" cy="1403985"/>
            <wp:effectExtent l="0" t="0" r="6350" b="5715"/>
            <wp:wrapSquare wrapText="bothSides"/>
            <wp:docPr id="1877037473" name="Picture 18770374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35">
                      <a:extLst>
                        <a:ext uri="{28A0092B-C50C-407E-A947-70E740481C1C}">
                          <a14:useLocalDpi xmlns:a14="http://schemas.microsoft.com/office/drawing/2010/main" val="0"/>
                        </a:ext>
                      </a:extLst>
                    </a:blip>
                    <a:stretch>
                      <a:fillRect/>
                    </a:stretch>
                  </pic:blipFill>
                  <pic:spPr>
                    <a:xfrm>
                      <a:off x="0" y="0"/>
                      <a:ext cx="3194050" cy="1403985"/>
                    </a:xfrm>
                    <a:prstGeom prst="rect">
                      <a:avLst/>
                    </a:prstGeom>
                  </pic:spPr>
                </pic:pic>
              </a:graphicData>
            </a:graphic>
            <wp14:sizeRelH relativeFrom="page">
              <wp14:pctWidth>0</wp14:pctWidth>
            </wp14:sizeRelH>
            <wp14:sizeRelV relativeFrom="page">
              <wp14:pctHeight>0</wp14:pctHeight>
            </wp14:sizeRelV>
          </wp:anchor>
        </w:drawing>
      </w:r>
      <w:r w:rsidR="007628C5">
        <w:rPr>
          <w:rFonts w:ascii="Times New Roman" w:eastAsia="Times New Roman" w:hAnsi="Times New Roman" w:cs="Times New Roman"/>
          <w:noProof/>
          <w:sz w:val="24"/>
          <w:szCs w:val="24"/>
        </w:rPr>
        <w:t xml:space="preserve">    </w:t>
      </w:r>
    </w:p>
    <w:p w14:paraId="02E2B0E1" w14:textId="1E457211" w:rsidR="486E5A02" w:rsidRDefault="486E5A02" w:rsidP="664EB96E">
      <w:pPr>
        <w:rPr>
          <w:rFonts w:ascii="Times New Roman" w:eastAsia="Times New Roman" w:hAnsi="Times New Roman" w:cs="Times New Roman"/>
          <w:sz w:val="24"/>
          <w:szCs w:val="24"/>
        </w:rPr>
      </w:pPr>
    </w:p>
    <w:p w14:paraId="19E5FD56" w14:textId="6B1EC460" w:rsidR="664EB96E" w:rsidRDefault="664EB96E" w:rsidP="1FE8AC27">
      <w:pPr>
        <w:rPr>
          <w:rFonts w:ascii="Times New Roman" w:eastAsia="Times New Roman" w:hAnsi="Times New Roman" w:cs="Times New Roman"/>
          <w:sz w:val="24"/>
          <w:szCs w:val="24"/>
        </w:rPr>
      </w:pPr>
    </w:p>
    <w:p w14:paraId="7F87CF62" w14:textId="6D9E93C3" w:rsidR="664EB96E" w:rsidRDefault="664EB96E" w:rsidP="1FE8AC27">
      <w:pPr>
        <w:rPr>
          <w:rFonts w:ascii="Times New Roman" w:eastAsia="Times New Roman" w:hAnsi="Times New Roman" w:cs="Times New Roman"/>
          <w:sz w:val="24"/>
          <w:szCs w:val="24"/>
        </w:rPr>
      </w:pPr>
    </w:p>
    <w:p w14:paraId="1EB140E5" w14:textId="751DC98D" w:rsidR="664EB96E" w:rsidRDefault="664EB96E" w:rsidP="1FE8AC27">
      <w:pPr>
        <w:rPr>
          <w:rFonts w:ascii="Times New Roman" w:eastAsia="Times New Roman" w:hAnsi="Times New Roman" w:cs="Times New Roman"/>
          <w:sz w:val="24"/>
          <w:szCs w:val="24"/>
        </w:rPr>
      </w:pPr>
    </w:p>
    <w:p w14:paraId="51B09423" w14:textId="02BF06A9" w:rsidR="664EB96E" w:rsidRDefault="664EB96E" w:rsidP="1FE8AC27">
      <w:pPr>
        <w:rPr>
          <w:rFonts w:ascii="Times New Roman" w:eastAsia="Times New Roman" w:hAnsi="Times New Roman" w:cs="Times New Roman"/>
          <w:sz w:val="24"/>
          <w:szCs w:val="24"/>
        </w:rPr>
      </w:pPr>
    </w:p>
    <w:p w14:paraId="7082E97C" w14:textId="77777777" w:rsidR="003976A4" w:rsidRDefault="00660F2C" w:rsidP="1FE8AC27">
      <w:pPr>
        <w:rPr>
          <w:rFonts w:ascii="Times New Roman" w:eastAsia="Times New Roman" w:hAnsi="Times New Roman" w:cs="Times New Roman"/>
          <w:sz w:val="24"/>
          <w:szCs w:val="24"/>
        </w:rPr>
      </w:pPr>
      <w:r>
        <w:rPr>
          <w:rFonts w:ascii="Times New Roman" w:eastAsia="Times New Roman" w:hAnsi="Times New Roman" w:cs="Times New Roman"/>
          <w:noProof/>
          <w:sz w:val="24"/>
          <w:szCs w:val="24"/>
        </w:rPr>
        <mc:AlternateContent>
          <mc:Choice Requires="wps">
            <w:drawing>
              <wp:anchor distT="0" distB="0" distL="114300" distR="114300" simplePos="0" relativeHeight="252181504" behindDoc="0" locked="0" layoutInCell="1" allowOverlap="1" wp14:anchorId="67045660" wp14:editId="066AE4CB">
                <wp:simplePos x="0" y="0"/>
                <wp:positionH relativeFrom="rightMargin">
                  <wp:align>left</wp:align>
                </wp:positionH>
                <wp:positionV relativeFrom="paragraph">
                  <wp:posOffset>181643</wp:posOffset>
                </wp:positionV>
                <wp:extent cx="423512" cy="308009"/>
                <wp:effectExtent l="0" t="0" r="15240" b="15875"/>
                <wp:wrapNone/>
                <wp:docPr id="1877037498" name="Rectangle 1877037498"/>
                <wp:cNvGraphicFramePr/>
                <a:graphic xmlns:a="http://schemas.openxmlformats.org/drawingml/2006/main">
                  <a:graphicData uri="http://schemas.microsoft.com/office/word/2010/wordprocessingShape">
                    <wps:wsp>
                      <wps:cNvSpPr/>
                      <wps:spPr>
                        <a:xfrm>
                          <a:off x="0" y="0"/>
                          <a:ext cx="423512" cy="308009"/>
                        </a:xfrm>
                        <a:prstGeom prst="rect">
                          <a:avLst/>
                        </a:prstGeom>
                        <a:solidFill>
                          <a:schemeClr val="tx1"/>
                        </a:solidFill>
                        <a:ln>
                          <a:solidFill>
                            <a:schemeClr val="tx1"/>
                          </a:solidFill>
                        </a:ln>
                      </wps:spPr>
                      <wps:style>
                        <a:lnRef idx="2">
                          <a:schemeClr val="accent1">
                            <a:shade val="50000"/>
                          </a:schemeClr>
                        </a:lnRef>
                        <a:fillRef idx="1">
                          <a:schemeClr val="accent1"/>
                        </a:fillRef>
                        <a:effectRef idx="0">
                          <a:schemeClr val="accent1"/>
                        </a:effectRef>
                        <a:fontRef idx="minor">
                          <a:schemeClr val="lt1"/>
                        </a:fontRef>
                      </wps:style>
                      <wps:txbx>
                        <w:txbxContent>
                          <w:p w14:paraId="435C9ADC" w14:textId="3A44B1D2" w:rsidR="00660F2C" w:rsidRDefault="00660F2C" w:rsidP="00660F2C">
                            <w:pPr>
                              <w:jc w:val="center"/>
                            </w:pPr>
                            <w:r>
                              <w:t>(28)</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7045660" id="Rectangle 1877037498" o:spid="_x0000_s1089" style="position:absolute;margin-left:0;margin-top:14.3pt;width:33.35pt;height:24.25pt;z-index:252181504;visibility:visible;mso-wrap-style:square;mso-width-percent:0;mso-height-percent:0;mso-wrap-distance-left:9pt;mso-wrap-distance-top:0;mso-wrap-distance-right:9pt;mso-wrap-distance-bottom:0;mso-position-horizontal:left;mso-position-horizontal-relative:right-margin-area;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pKXIfpAIAANAFAAAOAAAAZHJzL2Uyb0RvYy54bWysVN1P2zAQf5+0/8Hy+0jSFgoVKapATJMQ&#10;IGDi2XXsJpLj82y3SffX7+x8tDC0B7Q+uL7c3c93v/u4vGprRXbCugp0TrOTlBKhORSV3uT058vt&#10;t3NKnGe6YAq0yOleOHq1/PrlsjELMYESVCEsQRDtFo3Jaem9WSSJ46WomTsBIzQqJdiaeRTtJiks&#10;axC9VskkTc+SBmxhLHDhHH696ZR0GfGlFNw/SOmEJyqnGJuPp43nOpzJ8pItNpaZsuJ9GOwTUdSs&#10;0vjoCHXDPCNbW/0FVVfcggPpTzjUCUhZcRFzwGyy9F02zyUzIuaC5Dgz0uT+Hyy/3z1aUhVYu/P5&#10;PJ3OZxdYMc1qrNUTssf0RglypEPCGuMW6PdsHm0vObyG7Ftp6/CPeZE2krwfSRatJxw/zibT02xC&#10;CUfVND1P04tQhOTgbKzz3wXUJFxyajGKSC3b3TnfmQ4m4S0HqipuK6WiEPpGXCtLdgwr7tusB39j&#10;pfSnHDHG4JmE/LuM483vlQh4Sj8JiVRijpMYcGziQzCMc6F91qlKVoguxtMUf0OUQ/iRkAgYkCVm&#10;N2L3AINlBzJgd/T09sFVxBkYndN/BdY5jx7xZdB+dK4rDfYjAIVZ9S939gNJHTWBJd+u29hmZ9Ng&#10;Gj6todhj71nohtIZflthxe+Y84/M4hTivOJm8Q94SAVNTqG/UVKC/f3R92CPw4FaShqc6py6X1tm&#10;BSXqh8axuchms7AGojA7nU9QsMea9bFGb+trwDbKcIcZHq/B3qvhKi3Ur7iAVuFVVDHN8e2ccm8H&#10;4dp32wZXGBerVTTD0TfM3+lnwwN4IDp09Ev7yqzp297jvNzDsAHY4l33d7bBU8Nq60FWcTQOvPYl&#10;wLURe6lfcWEvHcvR6rCIl38AAAD//wMAUEsDBBQABgAIAAAAIQATEn762wAAAAUBAAAPAAAAZHJz&#10;L2Rvd25yZXYueG1sTI/BTsMwEETvSPyDtUjcqNMKnCjNpqoQCJUbpRIc3XibRMTryHbT8PeYExxH&#10;M5p5U21mO4iJfOgdIywXGQjixpmeW4TD+/NdASJEzUYPjgnhmwJs6uurSpfGXfiNpn1sRSrhUGqE&#10;LsaxlDI0HVkdFm4kTt7Jeatjkr6VxutLKreDXGWZklb3nBY6PdJjR83X/mwRVJg+d4V/6A/D9t7u&#10;vH95jU8fiLc383YNItIc/8Lwi5/QoU5MR3dmE8SAkI5EhFWhQCRXqRzEESHPlyDrSv6nr38AAAD/&#10;/wMAUEsBAi0AFAAGAAgAAAAhALaDOJL+AAAA4QEAABMAAAAAAAAAAAAAAAAAAAAAAFtDb250ZW50&#10;X1R5cGVzXS54bWxQSwECLQAUAAYACAAAACEAOP0h/9YAAACUAQAACwAAAAAAAAAAAAAAAAAvAQAA&#10;X3JlbHMvLnJlbHNQSwECLQAUAAYACAAAACEAqSlyH6QCAADQBQAADgAAAAAAAAAAAAAAAAAuAgAA&#10;ZHJzL2Uyb0RvYy54bWxQSwECLQAUAAYACAAAACEAExJ++tsAAAAFAQAADwAAAAAAAAAAAAAAAAD+&#10;BAAAZHJzL2Rvd25yZXYueG1sUEsFBgAAAAAEAAQA8wAAAAYGAAAAAA==&#10;" fillcolor="black [3213]" strokecolor="black [3213]" strokeweight="1pt">
                <v:textbox>
                  <w:txbxContent>
                    <w:p w14:paraId="435C9ADC" w14:textId="3A44B1D2" w:rsidR="00660F2C" w:rsidRDefault="00660F2C" w:rsidP="00660F2C">
                      <w:pPr>
                        <w:jc w:val="center"/>
                      </w:pPr>
                      <w:r>
                        <w:t>(28)</w:t>
                      </w:r>
                    </w:p>
                  </w:txbxContent>
                </v:textbox>
                <w10:wrap anchorx="margin"/>
              </v:rect>
            </w:pict>
          </mc:Fallback>
        </mc:AlternateContent>
      </w:r>
    </w:p>
    <w:p w14:paraId="6F2E985C" w14:textId="77777777" w:rsidR="003976A4" w:rsidRDefault="003976A4" w:rsidP="1FE8AC27">
      <w:pPr>
        <w:rPr>
          <w:rFonts w:ascii="Times New Roman" w:eastAsia="Times New Roman" w:hAnsi="Times New Roman" w:cs="Times New Roman"/>
          <w:sz w:val="24"/>
          <w:szCs w:val="24"/>
        </w:rPr>
      </w:pPr>
    </w:p>
    <w:p w14:paraId="17688D9F" w14:textId="4F579CFE" w:rsidR="582F808F" w:rsidRDefault="79F50C38" w:rsidP="1FE8AC27">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lastRenderedPageBreak/>
        <w:t>References</w:t>
      </w:r>
      <w:r w:rsidR="00A34B81">
        <w:rPr>
          <w:rFonts w:ascii="Times New Roman" w:eastAsia="Times New Roman" w:hAnsi="Times New Roman" w:cs="Times New Roman"/>
          <w:sz w:val="24"/>
          <w:szCs w:val="24"/>
        </w:rPr>
        <w:t xml:space="preserve"> </w:t>
      </w:r>
    </w:p>
    <w:p w14:paraId="031F3B5E" w14:textId="77777777" w:rsidR="003976A4" w:rsidRDefault="003976A4" w:rsidP="664EB96E">
      <w:pPr>
        <w:rPr>
          <w:rFonts w:ascii="Times New Roman" w:eastAsia="Times New Roman" w:hAnsi="Times New Roman" w:cs="Times New Roman"/>
          <w:sz w:val="24"/>
          <w:szCs w:val="24"/>
        </w:rPr>
      </w:pPr>
    </w:p>
    <w:p w14:paraId="4116AE44" w14:textId="46D5B88A" w:rsidR="25C0E96E" w:rsidRDefault="13BA751B" w:rsidP="664EB96E">
      <w:pPr>
        <w:rPr>
          <w:rStyle w:val="Hyperlink"/>
          <w:rFonts w:ascii="Times New Roman" w:eastAsia="Times New Roman" w:hAnsi="Times New Roman" w:cs="Times New Roman"/>
          <w:color w:val="auto"/>
          <w:sz w:val="24"/>
          <w:szCs w:val="24"/>
        </w:rPr>
      </w:pPr>
      <w:r w:rsidRPr="1FE8AC27">
        <w:rPr>
          <w:rFonts w:ascii="Times New Roman" w:eastAsia="Times New Roman" w:hAnsi="Times New Roman" w:cs="Times New Roman"/>
          <w:sz w:val="24"/>
          <w:szCs w:val="24"/>
        </w:rPr>
        <w:t>(</w:t>
      </w:r>
      <w:r w:rsidR="00660F2C">
        <w:rPr>
          <w:rFonts w:ascii="Times New Roman" w:eastAsia="Times New Roman" w:hAnsi="Times New Roman" w:cs="Times New Roman"/>
          <w:sz w:val="24"/>
          <w:szCs w:val="24"/>
        </w:rPr>
        <w:t xml:space="preserve">21) </w:t>
      </w:r>
      <w:r w:rsidRPr="1FE8AC27">
        <w:rPr>
          <w:rFonts w:ascii="Times New Roman" w:eastAsia="Times New Roman" w:hAnsi="Times New Roman" w:cs="Times New Roman"/>
          <w:sz w:val="24"/>
          <w:szCs w:val="24"/>
        </w:rPr>
        <w:t xml:space="preserve">Claire Ralph, 2020. Only 1 in 10 businesses see positive side to COVID-19 pandemic. </w:t>
      </w:r>
      <w:hyperlink r:id="rId36">
        <w:r w:rsidRPr="1FE8AC27">
          <w:rPr>
            <w:rStyle w:val="Hyperlink"/>
            <w:rFonts w:ascii="Times New Roman" w:eastAsia="Times New Roman" w:hAnsi="Times New Roman" w:cs="Times New Roman"/>
            <w:color w:val="auto"/>
            <w:sz w:val="24"/>
            <w:szCs w:val="24"/>
          </w:rPr>
          <w:t>https://www.businesswest.co.uk/blog/only-1-10-businesses-see-positive-side-covid-19-pandemic</w:t>
        </w:r>
      </w:hyperlink>
    </w:p>
    <w:p w14:paraId="10156A77" w14:textId="6D897FD9" w:rsidR="005A2AF2" w:rsidRDefault="005A2AF2" w:rsidP="664EB96E">
      <w:pPr>
        <w:rPr>
          <w:rStyle w:val="Hyperlink"/>
          <w:rFonts w:ascii="Times New Roman" w:eastAsia="Times New Roman" w:hAnsi="Times New Roman" w:cs="Times New Roman"/>
          <w:color w:val="auto"/>
          <w:sz w:val="24"/>
          <w:szCs w:val="24"/>
        </w:rPr>
      </w:pPr>
    </w:p>
    <w:p w14:paraId="4EFA9FA4" w14:textId="783DAE87" w:rsidR="005A2AF2" w:rsidRDefault="005A2AF2" w:rsidP="664EB96E">
      <w:pPr>
        <w:rPr>
          <w:rFonts w:ascii="Times New Roman" w:eastAsia="Times New Roman" w:hAnsi="Times New Roman" w:cs="Times New Roman"/>
          <w:sz w:val="24"/>
          <w:szCs w:val="24"/>
        </w:rPr>
      </w:pPr>
      <w:r>
        <w:rPr>
          <w:rFonts w:ascii="Times New Roman" w:eastAsia="Times New Roman" w:hAnsi="Times New Roman" w:cs="Times New Roman"/>
          <w:sz w:val="24"/>
          <w:szCs w:val="24"/>
        </w:rPr>
        <w:t xml:space="preserve">(3). </w:t>
      </w:r>
      <w:r w:rsidR="00DA4B2B">
        <w:rPr>
          <w:rFonts w:ascii="Times New Roman" w:eastAsia="Times New Roman" w:hAnsi="Times New Roman" w:cs="Times New Roman"/>
          <w:sz w:val="24"/>
          <w:szCs w:val="24"/>
        </w:rPr>
        <w:t xml:space="preserve">Cushman &amp; Wakefield, 2020. </w:t>
      </w:r>
      <w:r w:rsidRPr="005A2AF2">
        <w:rPr>
          <w:rFonts w:ascii="Times New Roman" w:eastAsia="Times New Roman" w:hAnsi="Times New Roman" w:cs="Times New Roman"/>
          <w:sz w:val="24"/>
          <w:szCs w:val="24"/>
        </w:rPr>
        <w:t>https://www.cushmanwakefield.com/en/news/2020/06/annual-manufacturing-risk-index-analyzes-covid-19s-impact</w:t>
      </w:r>
    </w:p>
    <w:p w14:paraId="76884ACF" w14:textId="5061B362" w:rsidR="25C0E96E" w:rsidRDefault="13BA751B" w:rsidP="664EB96E">
      <w:pPr>
        <w:pStyle w:val="Heading1"/>
        <w:rPr>
          <w:rFonts w:ascii="Times New Roman" w:eastAsia="Times New Roman" w:hAnsi="Times New Roman" w:cs="Times New Roman"/>
          <w:color w:val="auto"/>
          <w:sz w:val="24"/>
          <w:szCs w:val="24"/>
        </w:rPr>
      </w:pPr>
      <w:r w:rsidRPr="1FE8AC27">
        <w:rPr>
          <w:rFonts w:ascii="Times New Roman" w:eastAsia="Times New Roman" w:hAnsi="Times New Roman" w:cs="Times New Roman"/>
          <w:color w:val="auto"/>
          <w:sz w:val="24"/>
          <w:szCs w:val="24"/>
        </w:rPr>
        <w:t>(</w:t>
      </w:r>
      <w:r w:rsidR="00660F2C">
        <w:rPr>
          <w:rFonts w:ascii="Times New Roman" w:eastAsia="Times New Roman" w:hAnsi="Times New Roman" w:cs="Times New Roman"/>
          <w:color w:val="auto"/>
          <w:sz w:val="24"/>
          <w:szCs w:val="24"/>
        </w:rPr>
        <w:t xml:space="preserve">17) </w:t>
      </w:r>
      <w:r w:rsidRPr="1FE8AC27">
        <w:rPr>
          <w:rFonts w:ascii="Times New Roman" w:eastAsia="Times New Roman" w:hAnsi="Times New Roman" w:cs="Times New Roman"/>
          <w:color w:val="auto"/>
          <w:sz w:val="24"/>
          <w:szCs w:val="24"/>
        </w:rPr>
        <w:t>David Paul, 2020</w:t>
      </w:r>
      <w:r w:rsidR="00660F2C">
        <w:rPr>
          <w:rFonts w:ascii="Times New Roman" w:eastAsia="Times New Roman" w:hAnsi="Times New Roman" w:cs="Times New Roman"/>
          <w:color w:val="auto"/>
          <w:sz w:val="24"/>
          <w:szCs w:val="24"/>
        </w:rPr>
        <w:t>.</w:t>
      </w:r>
      <w:r w:rsidRPr="1FE8AC27">
        <w:rPr>
          <w:rFonts w:ascii="Times New Roman" w:eastAsia="Times New Roman" w:hAnsi="Times New Roman" w:cs="Times New Roman"/>
          <w:color w:val="auto"/>
          <w:sz w:val="24"/>
          <w:szCs w:val="24"/>
        </w:rPr>
        <w:t xml:space="preserve"> What Challenges do Businesses Face During COVID-19?</w:t>
      </w:r>
      <w:r w:rsidRPr="1FE8AC27">
        <w:rPr>
          <w:rStyle w:val="Hyperlink"/>
          <w:rFonts w:ascii="Times New Roman" w:eastAsia="Times New Roman" w:hAnsi="Times New Roman" w:cs="Times New Roman"/>
          <w:color w:val="auto"/>
          <w:sz w:val="24"/>
          <w:szCs w:val="24"/>
        </w:rPr>
        <w:t xml:space="preserve"> </w:t>
      </w:r>
    </w:p>
    <w:p w14:paraId="2E31A6E6" w14:textId="5B116DAD" w:rsidR="25C0E96E" w:rsidRDefault="00835839" w:rsidP="664EB96E">
      <w:pPr>
        <w:rPr>
          <w:rFonts w:ascii="Times New Roman" w:eastAsia="Times New Roman" w:hAnsi="Times New Roman" w:cs="Times New Roman"/>
          <w:sz w:val="24"/>
          <w:szCs w:val="24"/>
        </w:rPr>
      </w:pPr>
      <w:hyperlink r:id="rId37" w:history="1">
        <w:r w:rsidR="00DA4B2B" w:rsidRPr="002B32DB">
          <w:rPr>
            <w:rStyle w:val="Hyperlink"/>
            <w:rFonts w:ascii="Times New Roman" w:eastAsia="Times New Roman" w:hAnsi="Times New Roman" w:cs="Times New Roman"/>
            <w:sz w:val="24"/>
            <w:szCs w:val="24"/>
          </w:rPr>
          <w:t>https://digit.fyi/what-challenges-do-businesses-face-during-covid-19/</w:t>
        </w:r>
      </w:hyperlink>
    </w:p>
    <w:p w14:paraId="6145C274" w14:textId="77777777" w:rsidR="00CA0ECF" w:rsidRDefault="00CA0ECF" w:rsidP="664EB96E">
      <w:pPr>
        <w:rPr>
          <w:rFonts w:ascii="Times New Roman" w:eastAsia="Times New Roman" w:hAnsi="Times New Roman" w:cs="Times New Roman"/>
          <w:sz w:val="24"/>
          <w:szCs w:val="24"/>
        </w:rPr>
      </w:pPr>
    </w:p>
    <w:p w14:paraId="1BAC6106" w14:textId="0F13CBD5" w:rsidR="25C0E96E" w:rsidRDefault="003976A4" w:rsidP="664EB96E">
      <w:pPr>
        <w:rPr>
          <w:rFonts w:ascii="Times New Roman" w:eastAsia="Times New Roman" w:hAnsi="Times New Roman" w:cs="Times New Roman"/>
          <w:sz w:val="24"/>
          <w:szCs w:val="24"/>
        </w:rPr>
      </w:pPr>
      <w:r>
        <w:rPr>
          <w:rFonts w:ascii="Times New Roman" w:eastAsia="Times New Roman" w:hAnsi="Times New Roman" w:cs="Times New Roman"/>
          <w:sz w:val="24"/>
          <w:szCs w:val="24"/>
        </w:rPr>
        <w:t xml:space="preserve">(11). </w:t>
      </w:r>
      <w:r w:rsidR="5841BA3B" w:rsidRPr="1FE8AC27">
        <w:rPr>
          <w:rFonts w:ascii="Times New Roman" w:eastAsia="Times New Roman" w:hAnsi="Times New Roman" w:cs="Times New Roman"/>
          <w:sz w:val="24"/>
          <w:szCs w:val="24"/>
        </w:rPr>
        <w:t xml:space="preserve">Felix Richter, 2020). COVID-19 could set the global tourism industry back 20 years. </w:t>
      </w:r>
      <w:hyperlink r:id="rId38">
        <w:r w:rsidR="5841BA3B" w:rsidRPr="1FE8AC27">
          <w:rPr>
            <w:rStyle w:val="Hyperlink"/>
            <w:rFonts w:ascii="Times New Roman" w:eastAsia="Times New Roman" w:hAnsi="Times New Roman" w:cs="Times New Roman"/>
            <w:color w:val="auto"/>
            <w:sz w:val="24"/>
            <w:szCs w:val="24"/>
          </w:rPr>
          <w:t>https://www.weforum.org/agenda/2020/09/pandemic-covid19-tourism-sector-tourism/</w:t>
        </w:r>
      </w:hyperlink>
    </w:p>
    <w:p w14:paraId="132B0A9D" w14:textId="77777777" w:rsidR="00CA0ECF" w:rsidRDefault="00CA0ECF" w:rsidP="664EB96E">
      <w:pPr>
        <w:rPr>
          <w:rFonts w:ascii="Times New Roman" w:eastAsia="Times New Roman" w:hAnsi="Times New Roman" w:cs="Times New Roman"/>
          <w:sz w:val="24"/>
          <w:szCs w:val="24"/>
        </w:rPr>
      </w:pPr>
    </w:p>
    <w:p w14:paraId="18B29ECB" w14:textId="4B949961" w:rsidR="25C0E96E" w:rsidRDefault="003976A4" w:rsidP="664EB96E">
      <w:pPr>
        <w:rPr>
          <w:rFonts w:ascii="Times New Roman" w:eastAsia="Times New Roman" w:hAnsi="Times New Roman" w:cs="Times New Roman"/>
          <w:sz w:val="24"/>
          <w:szCs w:val="24"/>
        </w:rPr>
      </w:pPr>
      <w:r>
        <w:rPr>
          <w:rFonts w:ascii="Times New Roman" w:eastAsia="Times New Roman" w:hAnsi="Times New Roman" w:cs="Times New Roman"/>
          <w:sz w:val="24"/>
          <w:szCs w:val="24"/>
        </w:rPr>
        <w:t xml:space="preserve">(12). </w:t>
      </w:r>
      <w:r w:rsidR="7523E9EA" w:rsidRPr="1FE8AC27">
        <w:rPr>
          <w:rFonts w:ascii="Times New Roman" w:eastAsia="Times New Roman" w:hAnsi="Times New Roman" w:cs="Times New Roman"/>
          <w:sz w:val="24"/>
          <w:szCs w:val="24"/>
        </w:rPr>
        <w:t xml:space="preserve">Gennaro Cuofano, 2020. </w:t>
      </w:r>
      <w:hyperlink r:id="rId39">
        <w:r w:rsidR="7523E9EA" w:rsidRPr="1FE8AC27">
          <w:rPr>
            <w:rStyle w:val="Hyperlink"/>
            <w:rFonts w:ascii="Times New Roman" w:eastAsia="Times New Roman" w:hAnsi="Times New Roman" w:cs="Times New Roman"/>
            <w:color w:val="auto"/>
            <w:sz w:val="24"/>
            <w:szCs w:val="24"/>
          </w:rPr>
          <w:t>https://fourweekmba.com/wp-content/uploads/2020/05/crisis-opportunity.jpg</w:t>
        </w:r>
      </w:hyperlink>
    </w:p>
    <w:p w14:paraId="215D1BE7" w14:textId="77777777" w:rsidR="00CA0ECF" w:rsidRDefault="00CA0ECF" w:rsidP="664EB96E">
      <w:pPr>
        <w:rPr>
          <w:rFonts w:ascii="Times New Roman" w:eastAsia="Times New Roman" w:hAnsi="Times New Roman" w:cs="Times New Roman"/>
          <w:sz w:val="24"/>
          <w:szCs w:val="24"/>
        </w:rPr>
      </w:pPr>
    </w:p>
    <w:p w14:paraId="7644A6A7" w14:textId="1F1DD640" w:rsidR="25C0E96E" w:rsidRDefault="003976A4" w:rsidP="664EB96E">
      <w:pPr>
        <w:rPr>
          <w:rFonts w:ascii="Times New Roman" w:eastAsia="Times New Roman" w:hAnsi="Times New Roman" w:cs="Times New Roman"/>
          <w:sz w:val="24"/>
          <w:szCs w:val="24"/>
        </w:rPr>
      </w:pPr>
      <w:r>
        <w:rPr>
          <w:rFonts w:ascii="Times New Roman" w:eastAsia="Times New Roman" w:hAnsi="Times New Roman" w:cs="Times New Roman"/>
          <w:sz w:val="24"/>
          <w:szCs w:val="24"/>
        </w:rPr>
        <w:t>(29)</w:t>
      </w:r>
      <w:r w:rsidR="007860BF">
        <w:rPr>
          <w:rFonts w:ascii="Times New Roman" w:eastAsia="Times New Roman" w:hAnsi="Times New Roman" w:cs="Times New Roman"/>
          <w:sz w:val="24"/>
          <w:szCs w:val="24"/>
        </w:rPr>
        <w:t xml:space="preserve"> </w:t>
      </w:r>
      <w:r w:rsidR="2BBE3177" w:rsidRPr="1FE8AC27">
        <w:rPr>
          <w:rFonts w:ascii="Times New Roman" w:eastAsia="Times New Roman" w:hAnsi="Times New Roman" w:cs="Times New Roman"/>
          <w:sz w:val="24"/>
          <w:szCs w:val="24"/>
        </w:rPr>
        <w:t>G</w:t>
      </w:r>
      <w:r w:rsidR="69E7AA25" w:rsidRPr="1FE8AC27">
        <w:rPr>
          <w:rFonts w:ascii="Times New Roman" w:eastAsia="Times New Roman" w:hAnsi="Times New Roman" w:cs="Times New Roman"/>
          <w:sz w:val="24"/>
          <w:szCs w:val="24"/>
        </w:rPr>
        <w:t xml:space="preserve">uvendemir, 2020. Working-remote-after-coronavirus. </w:t>
      </w:r>
      <w:hyperlink r:id="rId40">
        <w:r w:rsidR="69E7AA25" w:rsidRPr="1FE8AC27">
          <w:rPr>
            <w:rStyle w:val="Hyperlink"/>
            <w:rFonts w:ascii="Times New Roman" w:eastAsia="Times New Roman" w:hAnsi="Times New Roman" w:cs="Times New Roman"/>
            <w:color w:val="auto"/>
            <w:sz w:val="24"/>
            <w:szCs w:val="24"/>
          </w:rPr>
          <w:t>https://www.adweek.com/wp-content/uploads/2020/03/working-remote-after-coronavirus-2020.jpg</w:t>
        </w:r>
      </w:hyperlink>
    </w:p>
    <w:p w14:paraId="167B076F" w14:textId="77777777" w:rsidR="00CA0ECF" w:rsidRDefault="00CA0ECF" w:rsidP="664EB96E">
      <w:pPr>
        <w:rPr>
          <w:rFonts w:ascii="Times New Roman" w:eastAsia="Times New Roman" w:hAnsi="Times New Roman" w:cs="Times New Roman"/>
          <w:sz w:val="24"/>
          <w:szCs w:val="24"/>
        </w:rPr>
      </w:pPr>
    </w:p>
    <w:p w14:paraId="76B8AA39" w14:textId="0C0427E4" w:rsidR="25C0E96E" w:rsidRDefault="00CA0ECF" w:rsidP="664EB96E">
      <w:pPr>
        <w:rPr>
          <w:rFonts w:ascii="Times New Roman" w:eastAsia="Times New Roman" w:hAnsi="Times New Roman" w:cs="Times New Roman"/>
          <w:sz w:val="24"/>
          <w:szCs w:val="24"/>
        </w:rPr>
      </w:pPr>
      <w:r>
        <w:rPr>
          <w:rFonts w:ascii="Times New Roman" w:eastAsia="Times New Roman" w:hAnsi="Times New Roman" w:cs="Times New Roman"/>
          <w:sz w:val="24"/>
          <w:szCs w:val="24"/>
        </w:rPr>
        <w:t>(1)</w:t>
      </w:r>
      <w:hyperlink r:id="rId41" w:anchor="b0135">
        <w:r w:rsidR="0CE76762" w:rsidRPr="1FE8AC27">
          <w:rPr>
            <w:rStyle w:val="Hyperlink"/>
            <w:rFonts w:ascii="Times New Roman" w:eastAsia="Times New Roman" w:hAnsi="Times New Roman" w:cs="Times New Roman"/>
            <w:color w:val="auto"/>
            <w:sz w:val="24"/>
            <w:szCs w:val="24"/>
          </w:rPr>
          <w:t>Ivanov, 2020</w:t>
        </w:r>
      </w:hyperlink>
      <w:r w:rsidR="0CE76762" w:rsidRPr="1FE8AC27">
        <w:rPr>
          <w:rFonts w:ascii="Times New Roman" w:eastAsia="Times New Roman" w:hAnsi="Times New Roman" w:cs="Times New Roman"/>
          <w:sz w:val="24"/>
          <w:szCs w:val="24"/>
        </w:rPr>
        <w:t xml:space="preserve">. Investigating the emerging COVID-19 research trends in the field of business and management. </w:t>
      </w:r>
      <w:hyperlink r:id="rId42">
        <w:r w:rsidR="0CE76762" w:rsidRPr="1FE8AC27">
          <w:rPr>
            <w:rStyle w:val="Hyperlink"/>
            <w:rFonts w:ascii="Times New Roman" w:eastAsia="Times New Roman" w:hAnsi="Times New Roman" w:cs="Times New Roman"/>
            <w:color w:val="auto"/>
            <w:sz w:val="24"/>
            <w:szCs w:val="24"/>
          </w:rPr>
          <w:t>https://www.sciencedirect.com/science/article/pii/S014829632030432X</w:t>
        </w:r>
      </w:hyperlink>
    </w:p>
    <w:p w14:paraId="049F19DA" w14:textId="77777777" w:rsidR="00CA0ECF" w:rsidRDefault="00CA0ECF" w:rsidP="664EB96E">
      <w:pPr>
        <w:rPr>
          <w:rFonts w:ascii="Times New Roman" w:eastAsia="Times New Roman" w:hAnsi="Times New Roman" w:cs="Times New Roman"/>
          <w:sz w:val="24"/>
          <w:szCs w:val="24"/>
        </w:rPr>
      </w:pPr>
    </w:p>
    <w:p w14:paraId="6E3C9E9D" w14:textId="352D52CD" w:rsidR="25C0E96E" w:rsidRDefault="0CE76762" w:rsidP="664EB96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r w:rsidR="00660F2C">
        <w:rPr>
          <w:rFonts w:ascii="Times New Roman" w:eastAsia="Times New Roman" w:hAnsi="Times New Roman" w:cs="Times New Roman"/>
          <w:sz w:val="24"/>
          <w:szCs w:val="24"/>
        </w:rPr>
        <w:t xml:space="preserve">28) </w:t>
      </w:r>
      <w:r w:rsidRPr="1FE8AC27">
        <w:rPr>
          <w:rFonts w:ascii="Times New Roman" w:eastAsia="Times New Roman" w:hAnsi="Times New Roman" w:cs="Times New Roman"/>
          <w:sz w:val="24"/>
          <w:szCs w:val="24"/>
        </w:rPr>
        <w:t xml:space="preserve">IMB, 2020. </w:t>
      </w:r>
      <w:hyperlink r:id="rId43">
        <w:r w:rsidRPr="1FE8AC27">
          <w:rPr>
            <w:rStyle w:val="Hyperlink"/>
            <w:rFonts w:ascii="Times New Roman" w:eastAsia="Times New Roman" w:hAnsi="Times New Roman" w:cs="Times New Roman"/>
            <w:color w:val="auto"/>
            <w:sz w:val="24"/>
            <w:szCs w:val="24"/>
          </w:rPr>
          <w:t>https://www.ibm.com/events/shared/img/think2020/think-og2.jpg</w:t>
        </w:r>
      </w:hyperlink>
    </w:p>
    <w:p w14:paraId="76904126" w14:textId="77777777" w:rsidR="00CA0ECF" w:rsidRDefault="00CA0ECF" w:rsidP="664EB96E">
      <w:pPr>
        <w:rPr>
          <w:rFonts w:ascii="Times New Roman" w:eastAsia="Times New Roman" w:hAnsi="Times New Roman" w:cs="Times New Roman"/>
          <w:sz w:val="24"/>
          <w:szCs w:val="24"/>
        </w:rPr>
      </w:pPr>
    </w:p>
    <w:p w14:paraId="1E652A9E" w14:textId="56AFCA46" w:rsidR="25C0E96E" w:rsidRDefault="0CE76762" w:rsidP="664EB96E">
      <w:pPr>
        <w:rPr>
          <w:rStyle w:val="Hyperlink"/>
          <w:rFonts w:ascii="Times New Roman" w:eastAsia="Times New Roman" w:hAnsi="Times New Roman" w:cs="Times New Roman"/>
          <w:color w:val="auto"/>
          <w:sz w:val="24"/>
          <w:szCs w:val="24"/>
        </w:rPr>
      </w:pPr>
      <w:r w:rsidRPr="1FE8AC27">
        <w:rPr>
          <w:rFonts w:ascii="Times New Roman" w:eastAsia="Times New Roman" w:hAnsi="Times New Roman" w:cs="Times New Roman"/>
          <w:sz w:val="24"/>
          <w:szCs w:val="24"/>
        </w:rPr>
        <w:t>(</w:t>
      </w:r>
      <w:r w:rsidR="00660F2C">
        <w:rPr>
          <w:rFonts w:ascii="Times New Roman" w:eastAsia="Times New Roman" w:hAnsi="Times New Roman" w:cs="Times New Roman"/>
          <w:sz w:val="24"/>
          <w:szCs w:val="24"/>
        </w:rPr>
        <w:t xml:space="preserve">25) </w:t>
      </w:r>
      <w:hyperlink r:id="rId44">
        <w:r w:rsidRPr="1FE8AC27">
          <w:rPr>
            <w:rStyle w:val="Hyperlink"/>
            <w:rFonts w:ascii="Times New Roman" w:eastAsia="Times New Roman" w:hAnsi="Times New Roman" w:cs="Times New Roman"/>
            <w:color w:val="auto"/>
            <w:sz w:val="24"/>
            <w:szCs w:val="24"/>
          </w:rPr>
          <w:t>Jagannadha Pawan Tamvada</w:t>
        </w:r>
      </w:hyperlink>
      <w:r w:rsidRPr="1FE8AC27">
        <w:rPr>
          <w:rFonts w:ascii="Times New Roman" w:eastAsia="Times New Roman" w:hAnsi="Times New Roman" w:cs="Times New Roman"/>
          <w:sz w:val="24"/>
          <w:szCs w:val="24"/>
        </w:rPr>
        <w:t xml:space="preserve">, 2020. Going green dramatically benefits businesses – it should be central to their coronavirus recovery strategy. </w:t>
      </w:r>
      <w:hyperlink r:id="rId45">
        <w:r w:rsidRPr="1FE8AC27">
          <w:rPr>
            <w:rStyle w:val="Hyperlink"/>
            <w:rFonts w:ascii="Times New Roman" w:eastAsia="Times New Roman" w:hAnsi="Times New Roman" w:cs="Times New Roman"/>
            <w:color w:val="auto"/>
            <w:sz w:val="24"/>
            <w:szCs w:val="24"/>
          </w:rPr>
          <w:t>https://theconversation.com/going-green-dramatically-benefits-businesses-it-should-be-central-to-their-coronavirus-recovery-strategy-143855</w:t>
        </w:r>
      </w:hyperlink>
    </w:p>
    <w:p w14:paraId="30EFB932" w14:textId="20F2D14C" w:rsidR="007860BF" w:rsidRDefault="007860BF" w:rsidP="664EB96E">
      <w:pPr>
        <w:rPr>
          <w:rStyle w:val="Hyperlink"/>
          <w:rFonts w:ascii="Times New Roman" w:eastAsia="Times New Roman" w:hAnsi="Times New Roman" w:cs="Times New Roman"/>
          <w:color w:val="auto"/>
          <w:sz w:val="24"/>
          <w:szCs w:val="24"/>
        </w:rPr>
      </w:pPr>
    </w:p>
    <w:p w14:paraId="18FF683A" w14:textId="77777777" w:rsidR="003976A4" w:rsidRDefault="003976A4" w:rsidP="003976A4">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r>
        <w:rPr>
          <w:rFonts w:ascii="Times New Roman" w:eastAsia="Times New Roman" w:hAnsi="Times New Roman" w:cs="Times New Roman"/>
          <w:sz w:val="24"/>
          <w:szCs w:val="24"/>
        </w:rPr>
        <w:t xml:space="preserve">7). </w:t>
      </w:r>
      <w:r w:rsidRPr="1FE8AC27">
        <w:rPr>
          <w:rFonts w:ascii="Times New Roman" w:eastAsia="Times New Roman" w:hAnsi="Times New Roman" w:cs="Times New Roman"/>
          <w:sz w:val="24"/>
          <w:szCs w:val="24"/>
        </w:rPr>
        <w:t>Joel Goodson, 202</w:t>
      </w:r>
      <w:r>
        <w:rPr>
          <w:rFonts w:ascii="Times New Roman" w:eastAsia="Times New Roman" w:hAnsi="Times New Roman" w:cs="Times New Roman"/>
          <w:sz w:val="24"/>
          <w:szCs w:val="24"/>
        </w:rPr>
        <w:t>0.</w:t>
      </w:r>
      <w:r w:rsidRPr="1FE8AC27">
        <w:rPr>
          <w:rFonts w:ascii="Times New Roman" w:eastAsia="Times New Roman" w:hAnsi="Times New Roman" w:cs="Times New Roman"/>
          <w:sz w:val="24"/>
          <w:szCs w:val="24"/>
        </w:rPr>
        <w:t xml:space="preserve"> E-commerce-in-the-time-of-covid. </w:t>
      </w:r>
      <w:hyperlink r:id="rId46">
        <w:r w:rsidRPr="1FE8AC27">
          <w:rPr>
            <w:rStyle w:val="Hyperlink"/>
            <w:rFonts w:ascii="Times New Roman" w:eastAsia="Times New Roman" w:hAnsi="Times New Roman" w:cs="Times New Roman"/>
            <w:color w:val="auto"/>
            <w:sz w:val="24"/>
            <w:szCs w:val="24"/>
          </w:rPr>
          <w:t>https://www.oecd.org/coronavirus/policy-responses/e-commerce-in-the-time-of-covid-19-3a2b78e8/images/images/3a2b78e8/media/image4.png</w:t>
        </w:r>
      </w:hyperlink>
    </w:p>
    <w:p w14:paraId="1E54098F" w14:textId="77777777" w:rsidR="003976A4" w:rsidRDefault="003976A4" w:rsidP="664EB96E">
      <w:pPr>
        <w:rPr>
          <w:rStyle w:val="Hyperlink"/>
          <w:rFonts w:ascii="Times New Roman" w:eastAsia="Times New Roman" w:hAnsi="Times New Roman" w:cs="Times New Roman"/>
          <w:color w:val="auto"/>
          <w:sz w:val="24"/>
          <w:szCs w:val="24"/>
        </w:rPr>
      </w:pPr>
    </w:p>
    <w:p w14:paraId="148FDBB5" w14:textId="16DF90C9" w:rsidR="25C0E96E" w:rsidRPr="003976A4" w:rsidRDefault="007860BF" w:rsidP="003976A4">
      <w:pPr>
        <w:pStyle w:val="paragraph"/>
        <w:spacing w:before="0" w:beforeAutospacing="0" w:after="0" w:afterAutospacing="0"/>
        <w:textAlignment w:val="baseline"/>
        <w:rPr>
          <w:rFonts w:ascii="Segoe UI" w:hAnsi="Segoe UI" w:cs="Segoe UI"/>
          <w:sz w:val="18"/>
          <w:szCs w:val="18"/>
        </w:rPr>
      </w:pPr>
      <w:r>
        <w:rPr>
          <w:rStyle w:val="eop"/>
        </w:rPr>
        <w:t> </w:t>
      </w:r>
      <w:r w:rsidR="00660F2C">
        <w:t xml:space="preserve">(23) </w:t>
      </w:r>
      <w:r w:rsidR="3FCFA8D8" w:rsidRPr="1FE8AC27">
        <w:t>Jennifer L. Schenker,</w:t>
      </w:r>
      <w:r w:rsidR="00660F2C">
        <w:t xml:space="preserve"> </w:t>
      </w:r>
      <w:r w:rsidR="3FCFA8D8" w:rsidRPr="1FE8AC27">
        <w:t xml:space="preserve">2020. </w:t>
      </w:r>
      <w:r w:rsidR="7A4AC718" w:rsidRPr="1FE8AC27">
        <w:t xml:space="preserve">COVID-19's Impact </w:t>
      </w:r>
      <w:r w:rsidR="6B352A0E" w:rsidRPr="1FE8AC27">
        <w:t>on</w:t>
      </w:r>
      <w:r w:rsidR="7A4AC718" w:rsidRPr="1FE8AC27">
        <w:t xml:space="preserve"> Corporate Innovation. </w:t>
      </w:r>
      <w:hyperlink r:id="rId47" w:history="1">
        <w:r w:rsidR="00660F2C" w:rsidRPr="002B32DB">
          <w:rPr>
            <w:rStyle w:val="Hyperlink"/>
          </w:rPr>
          <w:t>https://innovator.news/covid-19s-impact-on-corporate-innovation-9f39a0f8acc6</w:t>
        </w:r>
      </w:hyperlink>
    </w:p>
    <w:p w14:paraId="2640F98B" w14:textId="77777777" w:rsidR="003976A4" w:rsidRDefault="003976A4" w:rsidP="007860BF">
      <w:pPr>
        <w:pStyle w:val="paragraph"/>
        <w:spacing w:before="0" w:beforeAutospacing="0" w:after="0" w:afterAutospacing="0"/>
        <w:textAlignment w:val="baseline"/>
        <w:rPr>
          <w:rStyle w:val="normaltextrun"/>
          <w:rFonts w:eastAsiaTheme="majorEastAsia"/>
          <w:lang w:val="en-US"/>
        </w:rPr>
      </w:pPr>
    </w:p>
    <w:p w14:paraId="17A94591" w14:textId="52910ACB" w:rsidR="007860BF" w:rsidRDefault="007860BF" w:rsidP="007860BF">
      <w:pPr>
        <w:pStyle w:val="paragraph"/>
        <w:spacing w:before="0" w:beforeAutospacing="0" w:after="0" w:afterAutospacing="0"/>
        <w:textAlignment w:val="baseline"/>
        <w:rPr>
          <w:rFonts w:ascii="Segoe UI" w:hAnsi="Segoe UI" w:cs="Segoe UI"/>
          <w:sz w:val="18"/>
          <w:szCs w:val="18"/>
        </w:rPr>
      </w:pPr>
      <w:r>
        <w:rPr>
          <w:rStyle w:val="normaltextrun"/>
          <w:rFonts w:eastAsiaTheme="majorEastAsia"/>
          <w:lang w:val="en-US"/>
        </w:rPr>
        <w:t>(</w:t>
      </w:r>
      <w:r w:rsidR="003976A4">
        <w:rPr>
          <w:rStyle w:val="normaltextrun"/>
          <w:rFonts w:eastAsiaTheme="majorEastAsia"/>
          <w:lang w:val="en-US"/>
        </w:rPr>
        <w:t xml:space="preserve">15) </w:t>
      </w:r>
      <w:r>
        <w:rPr>
          <w:rStyle w:val="normaltextrun"/>
          <w:rFonts w:eastAsiaTheme="majorEastAsia"/>
          <w:lang w:val="en-US"/>
        </w:rPr>
        <w:t>Michael Grinter, 2020. </w:t>
      </w:r>
      <w:hyperlink r:id="rId48" w:tgtFrame="_blank" w:history="1">
        <w:r>
          <w:rPr>
            <w:rStyle w:val="normaltextrun"/>
            <w:rFonts w:eastAsiaTheme="majorEastAsia"/>
            <w:u w:val="single"/>
            <w:lang w:val="en-US"/>
          </w:rPr>
          <w:t>https://www.hongkongmaritimehub.com/wp-content/uploads/2020/07/cyber-security-678x381-1.jpg</w:t>
        </w:r>
      </w:hyperlink>
      <w:r>
        <w:rPr>
          <w:rStyle w:val="eop"/>
          <w:rFonts w:eastAsiaTheme="minorEastAsia"/>
        </w:rPr>
        <w:t> </w:t>
      </w:r>
    </w:p>
    <w:p w14:paraId="53DE87FE" w14:textId="77777777" w:rsidR="007860BF" w:rsidRDefault="007860BF" w:rsidP="007860BF">
      <w:pPr>
        <w:pStyle w:val="paragraph"/>
        <w:spacing w:before="0" w:beforeAutospacing="0" w:after="0" w:afterAutospacing="0"/>
        <w:textAlignment w:val="baseline"/>
        <w:rPr>
          <w:rFonts w:ascii="Segoe UI" w:hAnsi="Segoe UI" w:cs="Segoe UI"/>
          <w:color w:val="2F5496"/>
          <w:sz w:val="18"/>
          <w:szCs w:val="18"/>
        </w:rPr>
      </w:pPr>
      <w:r>
        <w:rPr>
          <w:rStyle w:val="eop"/>
          <w:rFonts w:eastAsiaTheme="minorEastAsia"/>
        </w:rPr>
        <w:t> </w:t>
      </w:r>
    </w:p>
    <w:p w14:paraId="1B13FD95" w14:textId="77777777" w:rsidR="007860BF" w:rsidRDefault="007860BF" w:rsidP="007860BF">
      <w:pPr>
        <w:pStyle w:val="paragraph"/>
        <w:spacing w:before="0" w:beforeAutospacing="0" w:after="0" w:afterAutospacing="0"/>
        <w:textAlignment w:val="baseline"/>
        <w:rPr>
          <w:rFonts w:ascii="Segoe UI" w:hAnsi="Segoe UI" w:cs="Segoe UI"/>
          <w:color w:val="2F5496"/>
          <w:sz w:val="18"/>
          <w:szCs w:val="18"/>
        </w:rPr>
      </w:pPr>
      <w:r>
        <w:rPr>
          <w:rStyle w:val="normaltextrun"/>
          <w:rFonts w:eastAsiaTheme="majorEastAsia"/>
          <w:lang w:val="en-US"/>
        </w:rPr>
        <w:t>(Minesh Jobanputra,2020). COVID-19: Could There Be A Positive Impact on Business?. </w:t>
      </w:r>
      <w:hyperlink r:id="rId49" w:tgtFrame="_blank" w:history="1">
        <w:r>
          <w:rPr>
            <w:rStyle w:val="normaltextrun"/>
            <w:rFonts w:eastAsiaTheme="majorEastAsia"/>
            <w:u w:val="single"/>
            <w:lang w:val="en-US"/>
          </w:rPr>
          <w:t>https://www.deltragroup.com/article/covid-19-could-there-be-a-positive-impact-on-business</w:t>
        </w:r>
      </w:hyperlink>
      <w:r>
        <w:rPr>
          <w:rStyle w:val="eop"/>
          <w:rFonts w:eastAsiaTheme="minorEastAsia"/>
        </w:rPr>
        <w:t> </w:t>
      </w:r>
    </w:p>
    <w:p w14:paraId="732E2749" w14:textId="61AE3B62" w:rsidR="007860BF" w:rsidRDefault="007860BF" w:rsidP="003976A4">
      <w:pPr>
        <w:pStyle w:val="paragraph"/>
        <w:spacing w:before="0" w:beforeAutospacing="0" w:after="0" w:afterAutospacing="0"/>
        <w:textAlignment w:val="baseline"/>
        <w:rPr>
          <w:rFonts w:ascii="Segoe UI" w:hAnsi="Segoe UI" w:cs="Segoe UI"/>
          <w:sz w:val="18"/>
          <w:szCs w:val="18"/>
        </w:rPr>
      </w:pPr>
      <w:r>
        <w:rPr>
          <w:rStyle w:val="eop"/>
          <w:rFonts w:eastAsiaTheme="minorEastAsia"/>
        </w:rPr>
        <w:t> </w:t>
      </w:r>
    </w:p>
    <w:p w14:paraId="088CB645" w14:textId="108A32B9" w:rsidR="486E5A02" w:rsidRDefault="61336C17" w:rsidP="1FE8AC27">
      <w:pPr>
        <w:rPr>
          <w:rStyle w:val="Hyperlink"/>
          <w:rFonts w:ascii="Times New Roman" w:eastAsia="Times New Roman" w:hAnsi="Times New Roman" w:cs="Times New Roman"/>
          <w:color w:val="auto"/>
          <w:sz w:val="24"/>
          <w:szCs w:val="24"/>
        </w:rPr>
      </w:pPr>
      <w:r w:rsidRPr="1FE8AC27">
        <w:rPr>
          <w:rFonts w:ascii="Times New Roman" w:eastAsia="Times New Roman" w:hAnsi="Times New Roman" w:cs="Times New Roman"/>
          <w:sz w:val="24"/>
          <w:szCs w:val="24"/>
        </w:rPr>
        <w:t>(</w:t>
      </w:r>
      <w:r w:rsidR="007860BF">
        <w:rPr>
          <w:rFonts w:ascii="Times New Roman" w:eastAsia="Times New Roman" w:hAnsi="Times New Roman" w:cs="Times New Roman"/>
          <w:sz w:val="24"/>
          <w:szCs w:val="24"/>
        </w:rPr>
        <w:t xml:space="preserve">16) </w:t>
      </w:r>
      <w:r w:rsidRPr="1FE8AC27">
        <w:rPr>
          <w:rFonts w:ascii="Times New Roman" w:eastAsia="Times New Roman" w:hAnsi="Times New Roman" w:cs="Times New Roman"/>
          <w:sz w:val="24"/>
          <w:szCs w:val="24"/>
        </w:rPr>
        <w:t xml:space="preserve">Mckinsey&amp; Company, 2020. How COVID-19 has pushed companies over the technology tipping point—and transformed business forever. </w:t>
      </w:r>
      <w:hyperlink r:id="rId50">
        <w:r w:rsidRPr="1FE8AC27">
          <w:rPr>
            <w:rStyle w:val="Hyperlink"/>
            <w:rFonts w:ascii="Times New Roman" w:eastAsia="Times New Roman" w:hAnsi="Times New Roman" w:cs="Times New Roman"/>
            <w:color w:val="auto"/>
            <w:sz w:val="24"/>
            <w:szCs w:val="24"/>
          </w:rPr>
          <w:t>https://www.mckinsey.com/business-</w:t>
        </w:r>
        <w:r w:rsidRPr="1FE8AC27">
          <w:rPr>
            <w:rStyle w:val="Hyperlink"/>
            <w:rFonts w:ascii="Times New Roman" w:eastAsia="Times New Roman" w:hAnsi="Times New Roman" w:cs="Times New Roman"/>
            <w:color w:val="auto"/>
            <w:sz w:val="24"/>
            <w:szCs w:val="24"/>
          </w:rPr>
          <w:lastRenderedPageBreak/>
          <w:t>functions/strategy-and-corporate-finance/our-insights/how-covid-19-has-pushed-companies-over-the-technology-tipping-point-and-transformed-business-forever</w:t>
        </w:r>
      </w:hyperlink>
    </w:p>
    <w:p w14:paraId="70B7BF88" w14:textId="77777777" w:rsidR="005A2AF2" w:rsidRDefault="005A2AF2" w:rsidP="1FE8AC27">
      <w:pPr>
        <w:rPr>
          <w:rFonts w:ascii="Times New Roman" w:eastAsia="Times New Roman" w:hAnsi="Times New Roman" w:cs="Times New Roman"/>
          <w:sz w:val="24"/>
          <w:szCs w:val="24"/>
        </w:rPr>
      </w:pPr>
    </w:p>
    <w:p w14:paraId="6A939016" w14:textId="3427AA29" w:rsidR="006B077F" w:rsidRDefault="006B077F" w:rsidP="1FE8AC27">
      <w:pPr>
        <w:rPr>
          <w:rFonts w:ascii="Times New Roman" w:eastAsia="Times New Roman" w:hAnsi="Times New Roman" w:cs="Times New Roman"/>
          <w:sz w:val="24"/>
          <w:szCs w:val="24"/>
        </w:rPr>
      </w:pPr>
      <w:r>
        <w:rPr>
          <w:rFonts w:ascii="Times New Roman" w:eastAsia="Times New Roman" w:hAnsi="Times New Roman" w:cs="Times New Roman"/>
          <w:sz w:val="24"/>
          <w:szCs w:val="24"/>
        </w:rPr>
        <w:t xml:space="preserve">(14). </w:t>
      </w:r>
      <w:r w:rsidRPr="1FE8AC27">
        <w:rPr>
          <w:rFonts w:ascii="Times New Roman" w:eastAsia="Times New Roman" w:hAnsi="Times New Roman" w:cs="Times New Roman"/>
          <w:sz w:val="24"/>
          <w:szCs w:val="24"/>
        </w:rPr>
        <w:t xml:space="preserve">Mckinsey&amp; Company, 2020. How COVID-19 has pushed companies over the technology tipping point—and transformed business forever. </w:t>
      </w:r>
      <w:hyperlink r:id="rId51">
        <w:r w:rsidRPr="1FE8AC27">
          <w:rPr>
            <w:rStyle w:val="Hyperlink"/>
            <w:rFonts w:ascii="Times New Roman" w:eastAsia="Times New Roman" w:hAnsi="Times New Roman" w:cs="Times New Roman"/>
            <w:color w:val="auto"/>
            <w:sz w:val="24"/>
            <w:szCs w:val="24"/>
          </w:rPr>
          <w:t>https://www.mckinsey.com/business-functions/strategy-and-corporate-finance/our-insights/how-covid-19-has-pushed-companies-over-the-technology-tipping-point-and-transformed-business-forever</w:t>
        </w:r>
      </w:hyperlink>
    </w:p>
    <w:p w14:paraId="05F5D6D8" w14:textId="77777777" w:rsidR="007860BF" w:rsidRDefault="007860BF" w:rsidP="664EB96E">
      <w:pPr>
        <w:rPr>
          <w:rFonts w:ascii="Times New Roman" w:eastAsia="Times New Roman" w:hAnsi="Times New Roman" w:cs="Times New Roman"/>
          <w:sz w:val="24"/>
          <w:szCs w:val="24"/>
        </w:rPr>
      </w:pPr>
    </w:p>
    <w:p w14:paraId="0EC47431" w14:textId="03A56F0A" w:rsidR="1FE8AC27" w:rsidRDefault="1FE8AC27" w:rsidP="1FE8AC27">
      <w:pPr>
        <w:pStyle w:val="Heading2"/>
        <w:rPr>
          <w:rFonts w:ascii="Times New Roman" w:eastAsia="Times New Roman" w:hAnsi="Times New Roman" w:cs="Times New Roman"/>
          <w:color w:val="auto"/>
          <w:sz w:val="24"/>
          <w:szCs w:val="24"/>
        </w:rPr>
      </w:pPr>
    </w:p>
    <w:p w14:paraId="74598881" w14:textId="77BAF5C0" w:rsidR="486E5A02" w:rsidRDefault="61336C17" w:rsidP="664EB96E">
      <w:pPr>
        <w:pStyle w:val="Heading2"/>
        <w:rPr>
          <w:rFonts w:ascii="Times New Roman" w:eastAsia="Times New Roman" w:hAnsi="Times New Roman" w:cs="Times New Roman"/>
          <w:color w:val="auto"/>
          <w:sz w:val="24"/>
          <w:szCs w:val="24"/>
        </w:rPr>
      </w:pPr>
      <w:r w:rsidRPr="1FE8AC27">
        <w:rPr>
          <w:rFonts w:ascii="Times New Roman" w:eastAsia="Times New Roman" w:hAnsi="Times New Roman" w:cs="Times New Roman"/>
          <w:color w:val="auto"/>
          <w:sz w:val="24"/>
          <w:szCs w:val="24"/>
        </w:rPr>
        <w:t>(</w:t>
      </w:r>
      <w:r w:rsidR="00660F2C">
        <w:rPr>
          <w:rFonts w:ascii="Times New Roman" w:eastAsia="Times New Roman" w:hAnsi="Times New Roman" w:cs="Times New Roman"/>
          <w:color w:val="auto"/>
          <w:sz w:val="24"/>
          <w:szCs w:val="24"/>
        </w:rPr>
        <w:t xml:space="preserve">27) </w:t>
      </w:r>
      <w:r w:rsidRPr="1FE8AC27">
        <w:rPr>
          <w:rFonts w:ascii="Times New Roman" w:eastAsia="Times New Roman" w:hAnsi="Times New Roman" w:cs="Times New Roman"/>
          <w:color w:val="auto"/>
          <w:sz w:val="24"/>
          <w:szCs w:val="24"/>
        </w:rPr>
        <w:t>Minesh Jobanputra</w:t>
      </w:r>
      <w:r w:rsidR="00660F2C">
        <w:rPr>
          <w:rFonts w:ascii="Times New Roman" w:eastAsia="Times New Roman" w:hAnsi="Times New Roman" w:cs="Times New Roman"/>
          <w:color w:val="auto"/>
          <w:sz w:val="24"/>
          <w:szCs w:val="24"/>
        </w:rPr>
        <w:t xml:space="preserve">, </w:t>
      </w:r>
      <w:r w:rsidRPr="1FE8AC27">
        <w:rPr>
          <w:rFonts w:ascii="Times New Roman" w:eastAsia="Times New Roman" w:hAnsi="Times New Roman" w:cs="Times New Roman"/>
          <w:color w:val="auto"/>
          <w:sz w:val="24"/>
          <w:szCs w:val="24"/>
        </w:rPr>
        <w:t xml:space="preserve">2020. COVID-19: Could There Be A Positive Impact on Business?. </w:t>
      </w:r>
      <w:hyperlink r:id="rId52">
        <w:r w:rsidRPr="1FE8AC27">
          <w:rPr>
            <w:rStyle w:val="Hyperlink"/>
            <w:rFonts w:ascii="Times New Roman" w:eastAsia="Times New Roman" w:hAnsi="Times New Roman" w:cs="Times New Roman"/>
            <w:color w:val="auto"/>
            <w:sz w:val="24"/>
            <w:szCs w:val="24"/>
          </w:rPr>
          <w:t>https://www.deltragroup.com/article/covid-19-could-there-be-a-positive-impact-on-business</w:t>
        </w:r>
      </w:hyperlink>
    </w:p>
    <w:p w14:paraId="52E64EFF" w14:textId="20BAFE62" w:rsidR="486E5A02" w:rsidRDefault="486E5A02" w:rsidP="664EB96E">
      <w:pPr>
        <w:rPr>
          <w:rFonts w:ascii="Times New Roman" w:eastAsia="Times New Roman" w:hAnsi="Times New Roman" w:cs="Times New Roman"/>
          <w:sz w:val="24"/>
          <w:szCs w:val="24"/>
        </w:rPr>
      </w:pPr>
    </w:p>
    <w:p w14:paraId="296D88D5" w14:textId="6F25E558" w:rsidR="486E5A02" w:rsidRDefault="02D263A8" w:rsidP="664EB96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r w:rsidR="00660F2C">
        <w:rPr>
          <w:rFonts w:ascii="Times New Roman" w:eastAsia="Times New Roman" w:hAnsi="Times New Roman" w:cs="Times New Roman"/>
          <w:sz w:val="24"/>
          <w:szCs w:val="24"/>
        </w:rPr>
        <w:t xml:space="preserve">10) </w:t>
      </w:r>
      <w:r w:rsidRPr="1FE8AC27">
        <w:rPr>
          <w:rFonts w:ascii="Times New Roman" w:eastAsia="Times New Roman" w:hAnsi="Times New Roman" w:cs="Times New Roman"/>
          <w:caps/>
          <w:color w:val="000000" w:themeColor="text1"/>
          <w:sz w:val="24"/>
          <w:szCs w:val="24"/>
        </w:rPr>
        <w:t>MÓNICA SERRANO, 2020</w:t>
      </w:r>
      <w:r w:rsidR="00660F2C">
        <w:rPr>
          <w:rFonts w:ascii="Times New Roman" w:eastAsia="Times New Roman" w:hAnsi="Times New Roman" w:cs="Times New Roman"/>
          <w:caps/>
          <w:color w:val="000000" w:themeColor="text1"/>
          <w:sz w:val="24"/>
          <w:szCs w:val="24"/>
        </w:rPr>
        <w:t>.</w:t>
      </w:r>
      <w:r w:rsidRPr="1FE8AC27">
        <w:rPr>
          <w:rFonts w:ascii="Times New Roman" w:eastAsia="Times New Roman" w:hAnsi="Times New Roman" w:cs="Times New Roman"/>
          <w:caps/>
          <w:color w:val="000000" w:themeColor="text1"/>
          <w:sz w:val="24"/>
          <w:szCs w:val="24"/>
        </w:rPr>
        <w:t xml:space="preserve"> </w:t>
      </w:r>
      <w:r w:rsidR="2E0D4B69" w:rsidRPr="1FE8AC27">
        <w:rPr>
          <w:rFonts w:ascii="Times New Roman" w:eastAsia="Times New Roman" w:hAnsi="Times New Roman" w:cs="Times New Roman"/>
          <w:color w:val="000000" w:themeColor="text1"/>
          <w:sz w:val="24"/>
          <w:szCs w:val="24"/>
        </w:rPr>
        <w:t xml:space="preserve">3 charts show how coronavirus is affecting the travel industry. </w:t>
      </w:r>
      <w:hyperlink r:id="rId53">
        <w:r w:rsidR="2E0D4B69" w:rsidRPr="1FE8AC27">
          <w:rPr>
            <w:rStyle w:val="Hyperlink"/>
            <w:rFonts w:ascii="Times New Roman" w:eastAsia="Times New Roman" w:hAnsi="Times New Roman" w:cs="Times New Roman"/>
            <w:color w:val="000000" w:themeColor="text1"/>
            <w:sz w:val="24"/>
            <w:szCs w:val="24"/>
          </w:rPr>
          <w:t>https://www.nationalgeographic.com/travel/2020/04/charts-show-coronavirus-impact-on-travel-industries/</w:t>
        </w:r>
      </w:hyperlink>
    </w:p>
    <w:p w14:paraId="466D73A2" w14:textId="77777777" w:rsidR="00CA0ECF" w:rsidRDefault="00CA0ECF" w:rsidP="664EB96E">
      <w:pPr>
        <w:rPr>
          <w:rFonts w:ascii="Times New Roman" w:eastAsia="Times New Roman" w:hAnsi="Times New Roman" w:cs="Times New Roman"/>
          <w:sz w:val="24"/>
          <w:szCs w:val="24"/>
        </w:rPr>
      </w:pPr>
    </w:p>
    <w:p w14:paraId="33B31D34" w14:textId="233BB702" w:rsidR="006B077F" w:rsidRDefault="444ED5F7" w:rsidP="006B077F">
      <w:pPr>
        <w:pStyle w:val="Heading1"/>
        <w:rPr>
          <w:rStyle w:val="eop"/>
          <w:color w:val="000000"/>
          <w:shd w:val="clear" w:color="auto" w:fill="FFFFFF"/>
        </w:rPr>
      </w:pPr>
      <w:r w:rsidRPr="1FE8AC27">
        <w:rPr>
          <w:rFonts w:ascii="Times New Roman" w:eastAsia="Times New Roman" w:hAnsi="Times New Roman" w:cs="Times New Roman"/>
          <w:color w:val="auto"/>
          <w:sz w:val="24"/>
          <w:szCs w:val="24"/>
        </w:rPr>
        <w:t>(</w:t>
      </w:r>
      <w:r w:rsidR="005A2AF2">
        <w:rPr>
          <w:rFonts w:ascii="Times New Roman" w:eastAsia="Times New Roman" w:hAnsi="Times New Roman" w:cs="Times New Roman"/>
          <w:color w:val="auto"/>
          <w:sz w:val="24"/>
          <w:szCs w:val="24"/>
        </w:rPr>
        <w:t xml:space="preserve">26). </w:t>
      </w:r>
      <w:r w:rsidRPr="1FE8AC27">
        <w:rPr>
          <w:rFonts w:ascii="Times New Roman" w:eastAsia="Times New Roman" w:hAnsi="Times New Roman" w:cs="Times New Roman"/>
          <w:color w:val="auto"/>
          <w:sz w:val="24"/>
          <w:szCs w:val="24"/>
        </w:rPr>
        <w:t>Staples, n. d</w:t>
      </w:r>
      <w:r w:rsidR="005A2AF2">
        <w:rPr>
          <w:rFonts w:ascii="Times New Roman" w:eastAsia="Times New Roman" w:hAnsi="Times New Roman" w:cs="Times New Roman"/>
          <w:color w:val="auto"/>
          <w:sz w:val="24"/>
          <w:szCs w:val="24"/>
        </w:rPr>
        <w:t xml:space="preserve">. </w:t>
      </w:r>
      <w:r w:rsidRPr="1FE8AC27">
        <w:rPr>
          <w:rFonts w:ascii="Times New Roman" w:eastAsia="Times New Roman" w:hAnsi="Times New Roman" w:cs="Times New Roman"/>
          <w:color w:val="auto"/>
          <w:sz w:val="24"/>
          <w:szCs w:val="24"/>
        </w:rPr>
        <w:t xml:space="preserve"> 6 Ways Going Green Benefits Your Business. </w:t>
      </w:r>
      <w:hyperlink r:id="rId54" w:history="1">
        <w:r w:rsidR="005A2AF2" w:rsidRPr="002B32DB">
          <w:rPr>
            <w:rStyle w:val="Hyperlink"/>
            <w:rFonts w:ascii="Times New Roman" w:eastAsia="Times New Roman" w:hAnsi="Times New Roman" w:cs="Times New Roman"/>
            <w:sz w:val="24"/>
            <w:szCs w:val="24"/>
          </w:rPr>
          <w:t>https://images.app.goo.gl/RvBoToGxfgcKEM3U7</w:t>
        </w:r>
      </w:hyperlink>
      <w:r w:rsidR="006B077F">
        <w:rPr>
          <w:rStyle w:val="eop"/>
          <w:color w:val="000000"/>
          <w:shd w:val="clear" w:color="auto" w:fill="FFFFFF"/>
        </w:rPr>
        <w:t> </w:t>
      </w:r>
    </w:p>
    <w:p w14:paraId="44E87C8D" w14:textId="25FF093D" w:rsidR="005A2AF2" w:rsidRDefault="005A2AF2" w:rsidP="005A2AF2"/>
    <w:p w14:paraId="44121EBC" w14:textId="55ACF22C" w:rsidR="005A2AF2" w:rsidRPr="005A2AF2" w:rsidRDefault="005A2AF2" w:rsidP="005A2AF2">
      <w:r>
        <w:rPr>
          <w:rStyle w:val="normaltextrun"/>
          <w:color w:val="000000"/>
          <w:shd w:val="clear" w:color="auto" w:fill="FFFFFF"/>
        </w:rPr>
        <w:t>(2). Statista, 2020. </w:t>
      </w:r>
      <w:hyperlink r:id="rId55" w:tgtFrame="_blank" w:history="1">
        <w:r>
          <w:rPr>
            <w:rStyle w:val="normaltextrun"/>
            <w:u w:val="single"/>
            <w:shd w:val="clear" w:color="auto" w:fill="FFFFFF"/>
          </w:rPr>
          <w:t>https://cdn.statcdn.com/Statistic/1105000/1107518-blank-355.png</w:t>
        </w:r>
      </w:hyperlink>
      <w:r>
        <w:rPr>
          <w:rStyle w:val="eop"/>
          <w:color w:val="000000"/>
          <w:shd w:val="clear" w:color="auto" w:fill="FFFFFF"/>
        </w:rPr>
        <w:t> </w:t>
      </w:r>
    </w:p>
    <w:p w14:paraId="70364763" w14:textId="77777777" w:rsidR="006B077F" w:rsidRDefault="006B077F" w:rsidP="664EB96E">
      <w:pPr>
        <w:rPr>
          <w:rFonts w:ascii="Times New Roman" w:eastAsia="Times New Roman" w:hAnsi="Times New Roman" w:cs="Times New Roman"/>
          <w:sz w:val="24"/>
          <w:szCs w:val="24"/>
        </w:rPr>
      </w:pPr>
    </w:p>
    <w:p w14:paraId="4BDA534F" w14:textId="6B29573E" w:rsidR="486E5A02" w:rsidRDefault="444ED5F7" w:rsidP="664EB96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r w:rsidR="006B077F">
        <w:rPr>
          <w:rFonts w:ascii="Times New Roman" w:eastAsia="Times New Roman" w:hAnsi="Times New Roman" w:cs="Times New Roman"/>
          <w:sz w:val="24"/>
          <w:szCs w:val="24"/>
        </w:rPr>
        <w:t>6)</w:t>
      </w:r>
      <w:r w:rsidR="005A2AF2">
        <w:rPr>
          <w:rFonts w:ascii="Times New Roman" w:eastAsia="Times New Roman" w:hAnsi="Times New Roman" w:cs="Times New Roman"/>
          <w:sz w:val="24"/>
          <w:szCs w:val="24"/>
        </w:rPr>
        <w:t xml:space="preserve"> </w:t>
      </w:r>
      <w:r w:rsidRPr="1FE8AC27">
        <w:rPr>
          <w:rFonts w:ascii="Times New Roman" w:eastAsia="Times New Roman" w:hAnsi="Times New Roman" w:cs="Times New Roman"/>
          <w:sz w:val="24"/>
          <w:szCs w:val="24"/>
        </w:rPr>
        <w:t xml:space="preserve">The hotel property team, 2019). Self-service innovation. </w:t>
      </w:r>
      <w:hyperlink r:id="rId56">
        <w:r w:rsidRPr="1FE8AC27">
          <w:rPr>
            <w:rStyle w:val="Hyperlink"/>
            <w:rFonts w:ascii="Times New Roman" w:eastAsia="Times New Roman" w:hAnsi="Times New Roman" w:cs="Times New Roman"/>
            <w:color w:val="auto"/>
            <w:sz w:val="24"/>
            <w:szCs w:val="24"/>
          </w:rPr>
          <w:t>https://thpt.co.uk/wp-content/uploads/2019/05/SelfServiceTrends-624x409.jpg</w:t>
        </w:r>
      </w:hyperlink>
    </w:p>
    <w:p w14:paraId="1088C622" w14:textId="77777777" w:rsidR="00CA0ECF" w:rsidRDefault="00CA0ECF" w:rsidP="664EB96E">
      <w:pPr>
        <w:rPr>
          <w:rFonts w:ascii="Times New Roman" w:eastAsia="Times New Roman" w:hAnsi="Times New Roman" w:cs="Times New Roman"/>
          <w:color w:val="000000" w:themeColor="text1"/>
          <w:sz w:val="24"/>
          <w:szCs w:val="24"/>
        </w:rPr>
      </w:pPr>
    </w:p>
    <w:p w14:paraId="4F337201" w14:textId="7F132565" w:rsidR="486E5A02" w:rsidRDefault="0F9EDE5B" w:rsidP="664EB96E">
      <w:pPr>
        <w:rPr>
          <w:rFonts w:ascii="Times New Roman" w:eastAsia="Times New Roman" w:hAnsi="Times New Roman" w:cs="Times New Roman"/>
          <w:sz w:val="24"/>
          <w:szCs w:val="24"/>
        </w:rPr>
      </w:pPr>
      <w:r w:rsidRPr="1FE8AC27">
        <w:rPr>
          <w:rFonts w:ascii="Times New Roman" w:eastAsia="Times New Roman" w:hAnsi="Times New Roman" w:cs="Times New Roman"/>
          <w:color w:val="000000" w:themeColor="text1"/>
          <w:sz w:val="24"/>
          <w:szCs w:val="24"/>
        </w:rPr>
        <w:t>(</w:t>
      </w:r>
      <w:r w:rsidR="006B077F">
        <w:rPr>
          <w:rFonts w:ascii="Times New Roman" w:eastAsia="Times New Roman" w:hAnsi="Times New Roman" w:cs="Times New Roman"/>
          <w:color w:val="000000" w:themeColor="text1"/>
          <w:sz w:val="24"/>
          <w:szCs w:val="24"/>
        </w:rPr>
        <w:t xml:space="preserve">20) </w:t>
      </w:r>
      <w:r w:rsidRPr="1FE8AC27">
        <w:rPr>
          <w:rFonts w:ascii="Times New Roman" w:eastAsia="Times New Roman" w:hAnsi="Times New Roman" w:cs="Times New Roman"/>
          <w:color w:val="000000" w:themeColor="text1"/>
          <w:sz w:val="24"/>
          <w:szCs w:val="24"/>
        </w:rPr>
        <w:t xml:space="preserve">Visual Capitalist, 2020. </w:t>
      </w:r>
      <w:r w:rsidRPr="1FE8AC27">
        <w:rPr>
          <w:rFonts w:ascii="Times New Roman" w:eastAsia="Times New Roman" w:hAnsi="Times New Roman" w:cs="Times New Roman"/>
          <w:sz w:val="24"/>
          <w:szCs w:val="24"/>
        </w:rPr>
        <w:t xml:space="preserve">Buffer- State of remote report. </w:t>
      </w:r>
      <w:hyperlink r:id="rId57">
        <w:r w:rsidRPr="1FE8AC27">
          <w:rPr>
            <w:rStyle w:val="Hyperlink"/>
            <w:rFonts w:ascii="Times New Roman" w:eastAsia="Times New Roman" w:hAnsi="Times New Roman" w:cs="Times New Roman"/>
            <w:color w:val="auto"/>
            <w:sz w:val="24"/>
            <w:szCs w:val="24"/>
          </w:rPr>
          <w:t>https://assets.weforum.org/editor/wodMZStQfJ7gJiTFSD3EQvBPBqYRH8cSP0fuUilunyE.png</w:t>
        </w:r>
      </w:hyperlink>
    </w:p>
    <w:p w14:paraId="382C6A38" w14:textId="77777777" w:rsidR="00CA0ECF" w:rsidRDefault="00CA0ECF" w:rsidP="1FE8AC27">
      <w:pPr>
        <w:rPr>
          <w:rFonts w:ascii="Times New Roman" w:eastAsia="Times New Roman" w:hAnsi="Times New Roman" w:cs="Times New Roman"/>
          <w:sz w:val="24"/>
          <w:szCs w:val="24"/>
        </w:rPr>
      </w:pPr>
    </w:p>
    <w:p w14:paraId="49D9DDEF" w14:textId="638656EC" w:rsidR="486E5A02" w:rsidRDefault="444ED5F7" w:rsidP="1FE8AC27">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r w:rsidR="003976A4">
        <w:rPr>
          <w:rFonts w:ascii="Times New Roman" w:eastAsia="Times New Roman" w:hAnsi="Times New Roman" w:cs="Times New Roman"/>
          <w:sz w:val="24"/>
          <w:szCs w:val="24"/>
        </w:rPr>
        <w:t xml:space="preserve">13). </w:t>
      </w:r>
      <w:r w:rsidRPr="1FE8AC27">
        <w:rPr>
          <w:rStyle w:val="Hyperlink"/>
          <w:rFonts w:ascii="Times New Roman" w:eastAsia="Times New Roman" w:hAnsi="Times New Roman" w:cs="Times New Roman"/>
          <w:color w:val="auto"/>
          <w:sz w:val="24"/>
          <w:szCs w:val="24"/>
          <w:u w:val="none"/>
        </w:rPr>
        <w:t>Yipeng</w:t>
      </w:r>
      <w:r w:rsidR="1DEFB2AB" w:rsidRPr="1FE8AC27">
        <w:rPr>
          <w:rStyle w:val="Hyperlink"/>
          <w:rFonts w:ascii="Times New Roman" w:eastAsia="Times New Roman" w:hAnsi="Times New Roman" w:cs="Times New Roman"/>
          <w:color w:val="auto"/>
          <w:sz w:val="24"/>
          <w:szCs w:val="24"/>
          <w:u w:val="none"/>
        </w:rPr>
        <w:t xml:space="preserve"> </w:t>
      </w:r>
      <w:r w:rsidRPr="1FE8AC27">
        <w:rPr>
          <w:rStyle w:val="Hyperlink"/>
          <w:rFonts w:ascii="Times New Roman" w:eastAsia="Times New Roman" w:hAnsi="Times New Roman" w:cs="Times New Roman"/>
          <w:color w:val="auto"/>
          <w:sz w:val="24"/>
          <w:szCs w:val="24"/>
          <w:u w:val="none"/>
        </w:rPr>
        <w:t>Liu</w:t>
      </w:r>
      <w:r w:rsidRPr="1FE8AC27">
        <w:rPr>
          <w:rFonts w:ascii="Times New Roman" w:eastAsia="Times New Roman" w:hAnsi="Times New Roman" w:cs="Times New Roman"/>
          <w:sz w:val="24"/>
          <w:szCs w:val="24"/>
        </w:rPr>
        <w:t xml:space="preserve">, </w:t>
      </w:r>
      <w:r w:rsidRPr="1FE8AC27">
        <w:rPr>
          <w:rStyle w:val="Hyperlink"/>
          <w:rFonts w:ascii="Times New Roman" w:eastAsia="Times New Roman" w:hAnsi="Times New Roman" w:cs="Times New Roman"/>
          <w:color w:val="auto"/>
          <w:sz w:val="24"/>
          <w:szCs w:val="24"/>
          <w:u w:val="none"/>
        </w:rPr>
        <w:t>Jong Min Lee</w:t>
      </w:r>
      <w:r w:rsidRPr="1FE8AC27">
        <w:rPr>
          <w:rFonts w:ascii="Times New Roman" w:eastAsia="Times New Roman" w:hAnsi="Times New Roman" w:cs="Times New Roman"/>
          <w:sz w:val="24"/>
          <w:szCs w:val="24"/>
        </w:rPr>
        <w:t xml:space="preserve"> &amp; </w:t>
      </w:r>
      <w:r w:rsidRPr="1FE8AC27">
        <w:rPr>
          <w:rStyle w:val="Hyperlink"/>
          <w:rFonts w:ascii="Times New Roman" w:eastAsia="Times New Roman" w:hAnsi="Times New Roman" w:cs="Times New Roman"/>
          <w:color w:val="auto"/>
          <w:sz w:val="24"/>
          <w:szCs w:val="24"/>
          <w:u w:val="none"/>
        </w:rPr>
        <w:t>Celia Lee, 2020</w:t>
      </w:r>
      <w:r w:rsidR="003976A4">
        <w:rPr>
          <w:rStyle w:val="Hyperlink"/>
          <w:rFonts w:ascii="Times New Roman" w:eastAsia="Times New Roman" w:hAnsi="Times New Roman" w:cs="Times New Roman"/>
          <w:color w:val="auto"/>
          <w:sz w:val="24"/>
          <w:szCs w:val="24"/>
          <w:u w:val="none"/>
        </w:rPr>
        <w:t>.</w:t>
      </w:r>
      <w:r w:rsidRPr="1FE8AC27">
        <w:rPr>
          <w:rFonts w:ascii="Times New Roman" w:eastAsia="Times New Roman" w:hAnsi="Times New Roman" w:cs="Times New Roman"/>
          <w:sz w:val="24"/>
          <w:szCs w:val="24"/>
        </w:rPr>
        <w:t xml:space="preserve"> The challenges and opportunities of a global health crisis: </w:t>
      </w:r>
      <w:hyperlink r:id="rId58">
        <w:r w:rsidRPr="1FE8AC27">
          <w:rPr>
            <w:rStyle w:val="Hyperlink"/>
            <w:rFonts w:ascii="Times New Roman" w:eastAsia="Times New Roman" w:hAnsi="Times New Roman" w:cs="Times New Roman"/>
            <w:color w:val="auto"/>
            <w:sz w:val="24"/>
            <w:szCs w:val="24"/>
          </w:rPr>
          <w:t>https://link.springer.com/article/10.1057/s41291-020-00119-x</w:t>
        </w:r>
      </w:hyperlink>
    </w:p>
    <w:p w14:paraId="265A9163" w14:textId="77777777" w:rsidR="00CA0ECF" w:rsidRDefault="00CA0ECF" w:rsidP="664EB96E">
      <w:pPr>
        <w:rPr>
          <w:rFonts w:ascii="Times New Roman" w:eastAsia="Times New Roman" w:hAnsi="Times New Roman" w:cs="Times New Roman"/>
          <w:sz w:val="24"/>
          <w:szCs w:val="24"/>
        </w:rPr>
      </w:pPr>
    </w:p>
    <w:p w14:paraId="57E5D437" w14:textId="7FDD62EF" w:rsidR="486E5A02" w:rsidRPr="005A2AF2" w:rsidRDefault="7447E56D" w:rsidP="664EB96E">
      <w:pPr>
        <w:rPr>
          <w:rFonts w:ascii="Times New Roman" w:eastAsia="Times New Roman" w:hAnsi="Times New Roman" w:cs="Times New Roman"/>
          <w:sz w:val="24"/>
          <w:szCs w:val="24"/>
        </w:rPr>
      </w:pPr>
      <w:r w:rsidRPr="1FE8AC27">
        <w:rPr>
          <w:rFonts w:ascii="Times New Roman" w:eastAsia="Times New Roman" w:hAnsi="Times New Roman" w:cs="Times New Roman"/>
          <w:sz w:val="24"/>
          <w:szCs w:val="24"/>
        </w:rPr>
        <w:t>(</w:t>
      </w:r>
    </w:p>
    <w:p w14:paraId="1249109E" w14:textId="31A771D5" w:rsidR="486E5A02" w:rsidRDefault="486E5A02" w:rsidP="664EB96E">
      <w:pPr>
        <w:rPr>
          <w:sz w:val="20"/>
          <w:szCs w:val="20"/>
        </w:rPr>
      </w:pPr>
    </w:p>
    <w:p w14:paraId="2FFB2FD4" w14:textId="0B1CBD01" w:rsidR="486E5A02" w:rsidRDefault="486E5A02" w:rsidP="664EB96E">
      <w:pPr>
        <w:rPr>
          <w:sz w:val="20"/>
          <w:szCs w:val="20"/>
        </w:rPr>
      </w:pPr>
    </w:p>
    <w:p w14:paraId="7CE52BEA" w14:textId="5E18B2FF" w:rsidR="486E5A02" w:rsidRDefault="486E5A02" w:rsidP="664EB96E">
      <w:pPr>
        <w:rPr>
          <w:sz w:val="20"/>
          <w:szCs w:val="20"/>
        </w:rPr>
      </w:pPr>
    </w:p>
    <w:sectPr w:rsidR="486E5A02">
      <w:pgSz w:w="12240" w:h="15840"/>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1208483" w14:textId="77777777" w:rsidR="00835839" w:rsidRDefault="00835839" w:rsidP="005E7B4D">
      <w:r>
        <w:separator/>
      </w:r>
    </w:p>
  </w:endnote>
  <w:endnote w:type="continuationSeparator" w:id="0">
    <w:p w14:paraId="313FD02B" w14:textId="77777777" w:rsidR="00835839" w:rsidRDefault="00835839" w:rsidP="005E7B4D">
      <w:r>
        <w:continuationSeparator/>
      </w:r>
    </w:p>
  </w:endnote>
  <w:endnote w:type="continuationNotice" w:id="1">
    <w:p w14:paraId="463AAC0C" w14:textId="77777777" w:rsidR="00835839" w:rsidRDefault="00835839"/>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AFF" w:usb1="C0007843"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2AFF" w:usb1="4000ACFF" w:usb2="00000001" w:usb3="00000000" w:csb0="000001F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A0002AEF" w:usb1="4000207B" w:usb2="00000000"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429341F8" w14:textId="77777777" w:rsidR="00835839" w:rsidRDefault="00835839" w:rsidP="005E7B4D">
      <w:r>
        <w:separator/>
      </w:r>
    </w:p>
  </w:footnote>
  <w:footnote w:type="continuationSeparator" w:id="0">
    <w:p w14:paraId="65B3539F" w14:textId="77777777" w:rsidR="00835839" w:rsidRDefault="00835839" w:rsidP="005E7B4D">
      <w:r>
        <w:continuationSeparator/>
      </w:r>
    </w:p>
  </w:footnote>
  <w:footnote w:type="continuationNotice" w:id="1">
    <w:p w14:paraId="17DE1F97" w14:textId="77777777" w:rsidR="00835839" w:rsidRDefault="00835839"/>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AED6491"/>
    <w:multiLevelType w:val="hybridMultilevel"/>
    <w:tmpl w:val="976ED8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29822BAF"/>
    <w:multiLevelType w:val="hybridMultilevel"/>
    <w:tmpl w:val="3BF4862C"/>
    <w:lvl w:ilvl="0" w:tplc="A7389D56">
      <w:start w:val="1"/>
      <w:numFmt w:val="bullet"/>
      <w:lvlText w:val=""/>
      <w:lvlJc w:val="left"/>
      <w:pPr>
        <w:ind w:left="720" w:hanging="360"/>
      </w:pPr>
      <w:rPr>
        <w:rFonts w:ascii="Symbol" w:hAnsi="Symbol" w:hint="default"/>
      </w:rPr>
    </w:lvl>
    <w:lvl w:ilvl="1" w:tplc="7BC2202C">
      <w:start w:val="1"/>
      <w:numFmt w:val="bullet"/>
      <w:lvlText w:val="o"/>
      <w:lvlJc w:val="left"/>
      <w:pPr>
        <w:ind w:left="1440" w:hanging="360"/>
      </w:pPr>
      <w:rPr>
        <w:rFonts w:ascii="Courier New" w:hAnsi="Courier New" w:hint="default"/>
      </w:rPr>
    </w:lvl>
    <w:lvl w:ilvl="2" w:tplc="7C24FF64">
      <w:start w:val="1"/>
      <w:numFmt w:val="bullet"/>
      <w:lvlText w:val=""/>
      <w:lvlJc w:val="left"/>
      <w:pPr>
        <w:ind w:left="2160" w:hanging="360"/>
      </w:pPr>
      <w:rPr>
        <w:rFonts w:ascii="Wingdings" w:hAnsi="Wingdings" w:hint="default"/>
      </w:rPr>
    </w:lvl>
    <w:lvl w:ilvl="3" w:tplc="60809C88">
      <w:start w:val="1"/>
      <w:numFmt w:val="bullet"/>
      <w:lvlText w:val=""/>
      <w:lvlJc w:val="left"/>
      <w:pPr>
        <w:ind w:left="2880" w:hanging="360"/>
      </w:pPr>
      <w:rPr>
        <w:rFonts w:ascii="Symbol" w:hAnsi="Symbol" w:hint="default"/>
      </w:rPr>
    </w:lvl>
    <w:lvl w:ilvl="4" w:tplc="9EFCAAA6">
      <w:start w:val="1"/>
      <w:numFmt w:val="bullet"/>
      <w:lvlText w:val="o"/>
      <w:lvlJc w:val="left"/>
      <w:pPr>
        <w:ind w:left="3600" w:hanging="360"/>
      </w:pPr>
      <w:rPr>
        <w:rFonts w:ascii="Courier New" w:hAnsi="Courier New" w:hint="default"/>
      </w:rPr>
    </w:lvl>
    <w:lvl w:ilvl="5" w:tplc="419EC8B0">
      <w:start w:val="1"/>
      <w:numFmt w:val="bullet"/>
      <w:lvlText w:val=""/>
      <w:lvlJc w:val="left"/>
      <w:pPr>
        <w:ind w:left="4320" w:hanging="360"/>
      </w:pPr>
      <w:rPr>
        <w:rFonts w:ascii="Wingdings" w:hAnsi="Wingdings" w:hint="default"/>
      </w:rPr>
    </w:lvl>
    <w:lvl w:ilvl="6" w:tplc="81EE01C0">
      <w:start w:val="1"/>
      <w:numFmt w:val="bullet"/>
      <w:lvlText w:val=""/>
      <w:lvlJc w:val="left"/>
      <w:pPr>
        <w:ind w:left="5040" w:hanging="360"/>
      </w:pPr>
      <w:rPr>
        <w:rFonts w:ascii="Symbol" w:hAnsi="Symbol" w:hint="default"/>
      </w:rPr>
    </w:lvl>
    <w:lvl w:ilvl="7" w:tplc="9692073E">
      <w:start w:val="1"/>
      <w:numFmt w:val="bullet"/>
      <w:lvlText w:val="o"/>
      <w:lvlJc w:val="left"/>
      <w:pPr>
        <w:ind w:left="5760" w:hanging="360"/>
      </w:pPr>
      <w:rPr>
        <w:rFonts w:ascii="Courier New" w:hAnsi="Courier New" w:hint="default"/>
      </w:rPr>
    </w:lvl>
    <w:lvl w:ilvl="8" w:tplc="10144A16">
      <w:start w:val="1"/>
      <w:numFmt w:val="bullet"/>
      <w:lvlText w:val=""/>
      <w:lvlJc w:val="left"/>
      <w:pPr>
        <w:ind w:left="6480" w:hanging="360"/>
      </w:pPr>
      <w:rPr>
        <w:rFonts w:ascii="Wingdings" w:hAnsi="Wingdings" w:hint="default"/>
      </w:rPr>
    </w:lvl>
  </w:abstractNum>
  <w:abstractNum w:abstractNumId="2" w15:restartNumberingAfterBreak="0">
    <w:nsid w:val="373B0F61"/>
    <w:multiLevelType w:val="hybridMultilevel"/>
    <w:tmpl w:val="7804AAA2"/>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A353F18"/>
    <w:multiLevelType w:val="hybridMultilevel"/>
    <w:tmpl w:val="9AA8AD9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49FB5C37"/>
    <w:multiLevelType w:val="hybridMultilevel"/>
    <w:tmpl w:val="FFFFFFFF"/>
    <w:lvl w:ilvl="0" w:tplc="DBF01E44">
      <w:start w:val="1"/>
      <w:numFmt w:val="bullet"/>
      <w:lvlText w:val=""/>
      <w:lvlJc w:val="left"/>
      <w:pPr>
        <w:ind w:left="720" w:hanging="360"/>
      </w:pPr>
      <w:rPr>
        <w:rFonts w:ascii="Symbol" w:hAnsi="Symbol" w:hint="default"/>
      </w:rPr>
    </w:lvl>
    <w:lvl w:ilvl="1" w:tplc="71764E86">
      <w:start w:val="1"/>
      <w:numFmt w:val="bullet"/>
      <w:lvlText w:val="o"/>
      <w:lvlJc w:val="left"/>
      <w:pPr>
        <w:ind w:left="1440" w:hanging="360"/>
      </w:pPr>
      <w:rPr>
        <w:rFonts w:ascii="Courier New" w:hAnsi="Courier New" w:hint="default"/>
      </w:rPr>
    </w:lvl>
    <w:lvl w:ilvl="2" w:tplc="F9D28C5C">
      <w:start w:val="1"/>
      <w:numFmt w:val="bullet"/>
      <w:lvlText w:val=""/>
      <w:lvlJc w:val="left"/>
      <w:pPr>
        <w:ind w:left="2160" w:hanging="360"/>
      </w:pPr>
      <w:rPr>
        <w:rFonts w:ascii="Wingdings" w:hAnsi="Wingdings" w:hint="default"/>
      </w:rPr>
    </w:lvl>
    <w:lvl w:ilvl="3" w:tplc="1B6A3A44">
      <w:start w:val="1"/>
      <w:numFmt w:val="bullet"/>
      <w:lvlText w:val=""/>
      <w:lvlJc w:val="left"/>
      <w:pPr>
        <w:ind w:left="2880" w:hanging="360"/>
      </w:pPr>
      <w:rPr>
        <w:rFonts w:ascii="Symbol" w:hAnsi="Symbol" w:hint="default"/>
      </w:rPr>
    </w:lvl>
    <w:lvl w:ilvl="4" w:tplc="CA6870C0">
      <w:start w:val="1"/>
      <w:numFmt w:val="bullet"/>
      <w:lvlText w:val="o"/>
      <w:lvlJc w:val="left"/>
      <w:pPr>
        <w:ind w:left="3600" w:hanging="360"/>
      </w:pPr>
      <w:rPr>
        <w:rFonts w:ascii="Courier New" w:hAnsi="Courier New" w:hint="default"/>
      </w:rPr>
    </w:lvl>
    <w:lvl w:ilvl="5" w:tplc="12768C8E">
      <w:start w:val="1"/>
      <w:numFmt w:val="bullet"/>
      <w:lvlText w:val=""/>
      <w:lvlJc w:val="left"/>
      <w:pPr>
        <w:ind w:left="4320" w:hanging="360"/>
      </w:pPr>
      <w:rPr>
        <w:rFonts w:ascii="Wingdings" w:hAnsi="Wingdings" w:hint="default"/>
      </w:rPr>
    </w:lvl>
    <w:lvl w:ilvl="6" w:tplc="914A2B4C">
      <w:start w:val="1"/>
      <w:numFmt w:val="bullet"/>
      <w:lvlText w:val=""/>
      <w:lvlJc w:val="left"/>
      <w:pPr>
        <w:ind w:left="5040" w:hanging="360"/>
      </w:pPr>
      <w:rPr>
        <w:rFonts w:ascii="Symbol" w:hAnsi="Symbol" w:hint="default"/>
      </w:rPr>
    </w:lvl>
    <w:lvl w:ilvl="7" w:tplc="532AEE30">
      <w:start w:val="1"/>
      <w:numFmt w:val="bullet"/>
      <w:lvlText w:val="o"/>
      <w:lvlJc w:val="left"/>
      <w:pPr>
        <w:ind w:left="5760" w:hanging="360"/>
      </w:pPr>
      <w:rPr>
        <w:rFonts w:ascii="Courier New" w:hAnsi="Courier New" w:hint="default"/>
      </w:rPr>
    </w:lvl>
    <w:lvl w:ilvl="8" w:tplc="42F29B2C">
      <w:start w:val="1"/>
      <w:numFmt w:val="bullet"/>
      <w:lvlText w:val=""/>
      <w:lvlJc w:val="left"/>
      <w:pPr>
        <w:ind w:left="6480" w:hanging="360"/>
      </w:pPr>
      <w:rPr>
        <w:rFonts w:ascii="Wingdings" w:hAnsi="Wingdings" w:hint="default"/>
      </w:rPr>
    </w:lvl>
  </w:abstractNum>
  <w:abstractNum w:abstractNumId="5" w15:restartNumberingAfterBreak="0">
    <w:nsid w:val="4AE16CDF"/>
    <w:multiLevelType w:val="hybridMultilevel"/>
    <w:tmpl w:val="FFFFFFFF"/>
    <w:lvl w:ilvl="0" w:tplc="FECEE04A">
      <w:start w:val="1"/>
      <w:numFmt w:val="bullet"/>
      <w:lvlText w:val=""/>
      <w:lvlJc w:val="left"/>
      <w:pPr>
        <w:ind w:left="720" w:hanging="360"/>
      </w:pPr>
      <w:rPr>
        <w:rFonts w:ascii="Symbol" w:hAnsi="Symbol" w:hint="default"/>
      </w:rPr>
    </w:lvl>
    <w:lvl w:ilvl="1" w:tplc="F4A4DFC2">
      <w:start w:val="1"/>
      <w:numFmt w:val="bullet"/>
      <w:lvlText w:val="o"/>
      <w:lvlJc w:val="left"/>
      <w:pPr>
        <w:ind w:left="1440" w:hanging="360"/>
      </w:pPr>
      <w:rPr>
        <w:rFonts w:ascii="Courier New" w:hAnsi="Courier New" w:hint="default"/>
      </w:rPr>
    </w:lvl>
    <w:lvl w:ilvl="2" w:tplc="A900E9F4">
      <w:start w:val="1"/>
      <w:numFmt w:val="bullet"/>
      <w:lvlText w:val=""/>
      <w:lvlJc w:val="left"/>
      <w:pPr>
        <w:ind w:left="2160" w:hanging="360"/>
      </w:pPr>
      <w:rPr>
        <w:rFonts w:ascii="Wingdings" w:hAnsi="Wingdings" w:hint="default"/>
      </w:rPr>
    </w:lvl>
    <w:lvl w:ilvl="3" w:tplc="D62A9F1A">
      <w:start w:val="1"/>
      <w:numFmt w:val="bullet"/>
      <w:lvlText w:val=""/>
      <w:lvlJc w:val="left"/>
      <w:pPr>
        <w:ind w:left="2880" w:hanging="360"/>
      </w:pPr>
      <w:rPr>
        <w:rFonts w:ascii="Symbol" w:hAnsi="Symbol" w:hint="default"/>
      </w:rPr>
    </w:lvl>
    <w:lvl w:ilvl="4" w:tplc="3120031E">
      <w:start w:val="1"/>
      <w:numFmt w:val="bullet"/>
      <w:lvlText w:val="o"/>
      <w:lvlJc w:val="left"/>
      <w:pPr>
        <w:ind w:left="3600" w:hanging="360"/>
      </w:pPr>
      <w:rPr>
        <w:rFonts w:ascii="Courier New" w:hAnsi="Courier New" w:hint="default"/>
      </w:rPr>
    </w:lvl>
    <w:lvl w:ilvl="5" w:tplc="D89089CE">
      <w:start w:val="1"/>
      <w:numFmt w:val="bullet"/>
      <w:lvlText w:val=""/>
      <w:lvlJc w:val="left"/>
      <w:pPr>
        <w:ind w:left="4320" w:hanging="360"/>
      </w:pPr>
      <w:rPr>
        <w:rFonts w:ascii="Wingdings" w:hAnsi="Wingdings" w:hint="default"/>
      </w:rPr>
    </w:lvl>
    <w:lvl w:ilvl="6" w:tplc="1BA291C0">
      <w:start w:val="1"/>
      <w:numFmt w:val="bullet"/>
      <w:lvlText w:val=""/>
      <w:lvlJc w:val="left"/>
      <w:pPr>
        <w:ind w:left="5040" w:hanging="360"/>
      </w:pPr>
      <w:rPr>
        <w:rFonts w:ascii="Symbol" w:hAnsi="Symbol" w:hint="default"/>
      </w:rPr>
    </w:lvl>
    <w:lvl w:ilvl="7" w:tplc="EDBE3336">
      <w:start w:val="1"/>
      <w:numFmt w:val="bullet"/>
      <w:lvlText w:val="o"/>
      <w:lvlJc w:val="left"/>
      <w:pPr>
        <w:ind w:left="5760" w:hanging="360"/>
      </w:pPr>
      <w:rPr>
        <w:rFonts w:ascii="Courier New" w:hAnsi="Courier New" w:hint="default"/>
      </w:rPr>
    </w:lvl>
    <w:lvl w:ilvl="8" w:tplc="18028812">
      <w:start w:val="1"/>
      <w:numFmt w:val="bullet"/>
      <w:lvlText w:val=""/>
      <w:lvlJc w:val="left"/>
      <w:pPr>
        <w:ind w:left="6480" w:hanging="360"/>
      </w:pPr>
      <w:rPr>
        <w:rFonts w:ascii="Wingdings" w:hAnsi="Wingdings" w:hint="default"/>
      </w:rPr>
    </w:lvl>
  </w:abstractNum>
  <w:abstractNum w:abstractNumId="6" w15:restartNumberingAfterBreak="0">
    <w:nsid w:val="61FA7DEB"/>
    <w:multiLevelType w:val="hybridMultilevel"/>
    <w:tmpl w:val="D9504C10"/>
    <w:lvl w:ilvl="0" w:tplc="8F6CA686">
      <w:start w:val="1"/>
      <w:numFmt w:val="bullet"/>
      <w:lvlText w:val=""/>
      <w:lvlJc w:val="left"/>
      <w:pPr>
        <w:ind w:left="720" w:hanging="360"/>
      </w:pPr>
      <w:rPr>
        <w:rFonts w:ascii="Symbol" w:hAnsi="Symbol" w:hint="default"/>
      </w:rPr>
    </w:lvl>
    <w:lvl w:ilvl="1" w:tplc="0A5A7528">
      <w:start w:val="1"/>
      <w:numFmt w:val="bullet"/>
      <w:lvlText w:val="o"/>
      <w:lvlJc w:val="left"/>
      <w:pPr>
        <w:ind w:left="1440" w:hanging="360"/>
      </w:pPr>
      <w:rPr>
        <w:rFonts w:ascii="Courier New" w:hAnsi="Courier New" w:hint="default"/>
      </w:rPr>
    </w:lvl>
    <w:lvl w:ilvl="2" w:tplc="1C80E512">
      <w:start w:val="1"/>
      <w:numFmt w:val="bullet"/>
      <w:lvlText w:val=""/>
      <w:lvlJc w:val="left"/>
      <w:pPr>
        <w:ind w:left="2160" w:hanging="360"/>
      </w:pPr>
      <w:rPr>
        <w:rFonts w:ascii="Wingdings" w:hAnsi="Wingdings" w:hint="default"/>
      </w:rPr>
    </w:lvl>
    <w:lvl w:ilvl="3" w:tplc="8F30B164">
      <w:start w:val="1"/>
      <w:numFmt w:val="bullet"/>
      <w:lvlText w:val=""/>
      <w:lvlJc w:val="left"/>
      <w:pPr>
        <w:ind w:left="2880" w:hanging="360"/>
      </w:pPr>
      <w:rPr>
        <w:rFonts w:ascii="Symbol" w:hAnsi="Symbol" w:hint="default"/>
      </w:rPr>
    </w:lvl>
    <w:lvl w:ilvl="4" w:tplc="D292B5B8">
      <w:start w:val="1"/>
      <w:numFmt w:val="bullet"/>
      <w:lvlText w:val="o"/>
      <w:lvlJc w:val="left"/>
      <w:pPr>
        <w:ind w:left="3600" w:hanging="360"/>
      </w:pPr>
      <w:rPr>
        <w:rFonts w:ascii="Courier New" w:hAnsi="Courier New" w:hint="default"/>
      </w:rPr>
    </w:lvl>
    <w:lvl w:ilvl="5" w:tplc="005298CA">
      <w:start w:val="1"/>
      <w:numFmt w:val="bullet"/>
      <w:lvlText w:val=""/>
      <w:lvlJc w:val="left"/>
      <w:pPr>
        <w:ind w:left="4320" w:hanging="360"/>
      </w:pPr>
      <w:rPr>
        <w:rFonts w:ascii="Wingdings" w:hAnsi="Wingdings" w:hint="default"/>
      </w:rPr>
    </w:lvl>
    <w:lvl w:ilvl="6" w:tplc="1EA272B6">
      <w:start w:val="1"/>
      <w:numFmt w:val="bullet"/>
      <w:lvlText w:val=""/>
      <w:lvlJc w:val="left"/>
      <w:pPr>
        <w:ind w:left="5040" w:hanging="360"/>
      </w:pPr>
      <w:rPr>
        <w:rFonts w:ascii="Symbol" w:hAnsi="Symbol" w:hint="default"/>
      </w:rPr>
    </w:lvl>
    <w:lvl w:ilvl="7" w:tplc="1924E0DE">
      <w:start w:val="1"/>
      <w:numFmt w:val="bullet"/>
      <w:lvlText w:val="o"/>
      <w:lvlJc w:val="left"/>
      <w:pPr>
        <w:ind w:left="5760" w:hanging="360"/>
      </w:pPr>
      <w:rPr>
        <w:rFonts w:ascii="Courier New" w:hAnsi="Courier New" w:hint="default"/>
      </w:rPr>
    </w:lvl>
    <w:lvl w:ilvl="8" w:tplc="55E22A24">
      <w:start w:val="1"/>
      <w:numFmt w:val="bullet"/>
      <w:lvlText w:val=""/>
      <w:lvlJc w:val="left"/>
      <w:pPr>
        <w:ind w:left="6480" w:hanging="360"/>
      </w:pPr>
      <w:rPr>
        <w:rFonts w:ascii="Wingdings" w:hAnsi="Wingdings" w:hint="default"/>
      </w:rPr>
    </w:lvl>
  </w:abstractNum>
  <w:num w:numId="1">
    <w:abstractNumId w:val="1"/>
  </w:num>
  <w:num w:numId="2">
    <w:abstractNumId w:val="6"/>
  </w:num>
  <w:num w:numId="3">
    <w:abstractNumId w:val="5"/>
  </w:num>
  <w:num w:numId="4">
    <w:abstractNumId w:val="4"/>
  </w:num>
  <w:num w:numId="5">
    <w:abstractNumId w:val="2"/>
  </w:num>
  <w:num w:numId="6">
    <w:abstractNumId w:val="3"/>
  </w:num>
  <w:num w:numId="7">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70"/>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AA11304"/>
    <w:rsid w:val="000014F9"/>
    <w:rsid w:val="00007526"/>
    <w:rsid w:val="00020B02"/>
    <w:rsid w:val="0002656F"/>
    <w:rsid w:val="00027FDB"/>
    <w:rsid w:val="00030285"/>
    <w:rsid w:val="00030AC3"/>
    <w:rsid w:val="0003444D"/>
    <w:rsid w:val="00036157"/>
    <w:rsid w:val="00041344"/>
    <w:rsid w:val="00041F91"/>
    <w:rsid w:val="0004645B"/>
    <w:rsid w:val="0005202C"/>
    <w:rsid w:val="00054546"/>
    <w:rsid w:val="00054CCA"/>
    <w:rsid w:val="00070FC9"/>
    <w:rsid w:val="00071C59"/>
    <w:rsid w:val="00075048"/>
    <w:rsid w:val="00080B40"/>
    <w:rsid w:val="00085682"/>
    <w:rsid w:val="00085A31"/>
    <w:rsid w:val="000872EB"/>
    <w:rsid w:val="000874B2"/>
    <w:rsid w:val="00092EDD"/>
    <w:rsid w:val="00094B81"/>
    <w:rsid w:val="000A4F0F"/>
    <w:rsid w:val="000A5AA4"/>
    <w:rsid w:val="000B0F9F"/>
    <w:rsid w:val="000B149D"/>
    <w:rsid w:val="000B4D20"/>
    <w:rsid w:val="000B6BD3"/>
    <w:rsid w:val="000C0333"/>
    <w:rsid w:val="000C381B"/>
    <w:rsid w:val="000D46EA"/>
    <w:rsid w:val="000D7B67"/>
    <w:rsid w:val="000E12C9"/>
    <w:rsid w:val="000E25E2"/>
    <w:rsid w:val="000E5477"/>
    <w:rsid w:val="000F00FD"/>
    <w:rsid w:val="000F7308"/>
    <w:rsid w:val="00100365"/>
    <w:rsid w:val="00100732"/>
    <w:rsid w:val="001010D2"/>
    <w:rsid w:val="0010337A"/>
    <w:rsid w:val="001063C8"/>
    <w:rsid w:val="0010689C"/>
    <w:rsid w:val="0011368E"/>
    <w:rsid w:val="00115A3C"/>
    <w:rsid w:val="001255B6"/>
    <w:rsid w:val="00125F91"/>
    <w:rsid w:val="00127FFC"/>
    <w:rsid w:val="00132C0E"/>
    <w:rsid w:val="00133848"/>
    <w:rsid w:val="00136E37"/>
    <w:rsid w:val="001371D1"/>
    <w:rsid w:val="001421ED"/>
    <w:rsid w:val="00142C5E"/>
    <w:rsid w:val="001444A9"/>
    <w:rsid w:val="00144A68"/>
    <w:rsid w:val="00153901"/>
    <w:rsid w:val="00154B78"/>
    <w:rsid w:val="00162207"/>
    <w:rsid w:val="0016440F"/>
    <w:rsid w:val="001658BC"/>
    <w:rsid w:val="001662D4"/>
    <w:rsid w:val="00167446"/>
    <w:rsid w:val="00171EF9"/>
    <w:rsid w:val="0017259D"/>
    <w:rsid w:val="001732F0"/>
    <w:rsid w:val="00177490"/>
    <w:rsid w:val="0017793F"/>
    <w:rsid w:val="001845F7"/>
    <w:rsid w:val="00185E39"/>
    <w:rsid w:val="00192BE1"/>
    <w:rsid w:val="00193409"/>
    <w:rsid w:val="00196663"/>
    <w:rsid w:val="001A24F2"/>
    <w:rsid w:val="001A62CF"/>
    <w:rsid w:val="001A6E5F"/>
    <w:rsid w:val="001B315E"/>
    <w:rsid w:val="001B3732"/>
    <w:rsid w:val="001C19AC"/>
    <w:rsid w:val="001C31FB"/>
    <w:rsid w:val="001C3598"/>
    <w:rsid w:val="001C6BF7"/>
    <w:rsid w:val="001D0786"/>
    <w:rsid w:val="001D10DD"/>
    <w:rsid w:val="001D260A"/>
    <w:rsid w:val="001D558F"/>
    <w:rsid w:val="001E06AF"/>
    <w:rsid w:val="001E64F8"/>
    <w:rsid w:val="001E6BEB"/>
    <w:rsid w:val="001E6CC3"/>
    <w:rsid w:val="001E7B66"/>
    <w:rsid w:val="001F0DED"/>
    <w:rsid w:val="002006FE"/>
    <w:rsid w:val="00211E9E"/>
    <w:rsid w:val="00222CDF"/>
    <w:rsid w:val="00223626"/>
    <w:rsid w:val="00227B59"/>
    <w:rsid w:val="00234143"/>
    <w:rsid w:val="00241DAC"/>
    <w:rsid w:val="00243D15"/>
    <w:rsid w:val="00244938"/>
    <w:rsid w:val="00247750"/>
    <w:rsid w:val="00254A7B"/>
    <w:rsid w:val="002571BD"/>
    <w:rsid w:val="002626E3"/>
    <w:rsid w:val="00270115"/>
    <w:rsid w:val="0027229B"/>
    <w:rsid w:val="0027303C"/>
    <w:rsid w:val="002819CE"/>
    <w:rsid w:val="00281D24"/>
    <w:rsid w:val="002822C9"/>
    <w:rsid w:val="0028235C"/>
    <w:rsid w:val="002830BA"/>
    <w:rsid w:val="00284072"/>
    <w:rsid w:val="002942C3"/>
    <w:rsid w:val="00294739"/>
    <w:rsid w:val="002A340F"/>
    <w:rsid w:val="002A4CA8"/>
    <w:rsid w:val="002A6275"/>
    <w:rsid w:val="002B102B"/>
    <w:rsid w:val="002B1E8C"/>
    <w:rsid w:val="002B2875"/>
    <w:rsid w:val="002B72C2"/>
    <w:rsid w:val="002B7328"/>
    <w:rsid w:val="002C02CC"/>
    <w:rsid w:val="002C08E8"/>
    <w:rsid w:val="002C1975"/>
    <w:rsid w:val="002C26E6"/>
    <w:rsid w:val="002C43FC"/>
    <w:rsid w:val="002D0ACD"/>
    <w:rsid w:val="002D24C5"/>
    <w:rsid w:val="002E2205"/>
    <w:rsid w:val="002E26F1"/>
    <w:rsid w:val="002E7A31"/>
    <w:rsid w:val="002F0963"/>
    <w:rsid w:val="002F50A6"/>
    <w:rsid w:val="002F663A"/>
    <w:rsid w:val="002F76DC"/>
    <w:rsid w:val="00300583"/>
    <w:rsid w:val="00302EBF"/>
    <w:rsid w:val="00313462"/>
    <w:rsid w:val="003221E5"/>
    <w:rsid w:val="00323875"/>
    <w:rsid w:val="003247A6"/>
    <w:rsid w:val="00325D24"/>
    <w:rsid w:val="00327C8B"/>
    <w:rsid w:val="00332DAE"/>
    <w:rsid w:val="00335C30"/>
    <w:rsid w:val="00341B32"/>
    <w:rsid w:val="00342DD4"/>
    <w:rsid w:val="00343FCA"/>
    <w:rsid w:val="00347A0A"/>
    <w:rsid w:val="00351AE3"/>
    <w:rsid w:val="00352230"/>
    <w:rsid w:val="00355FEC"/>
    <w:rsid w:val="00360C12"/>
    <w:rsid w:val="00365D68"/>
    <w:rsid w:val="00370344"/>
    <w:rsid w:val="0037191C"/>
    <w:rsid w:val="0037379B"/>
    <w:rsid w:val="0037704D"/>
    <w:rsid w:val="003838DB"/>
    <w:rsid w:val="00385C34"/>
    <w:rsid w:val="003917D7"/>
    <w:rsid w:val="00394EB0"/>
    <w:rsid w:val="003976A4"/>
    <w:rsid w:val="003A0459"/>
    <w:rsid w:val="003A26DB"/>
    <w:rsid w:val="003A46F1"/>
    <w:rsid w:val="003B7C2A"/>
    <w:rsid w:val="003B7D4A"/>
    <w:rsid w:val="003C2403"/>
    <w:rsid w:val="003C2B1B"/>
    <w:rsid w:val="003C75E1"/>
    <w:rsid w:val="003D3960"/>
    <w:rsid w:val="003D4FE2"/>
    <w:rsid w:val="003D79D5"/>
    <w:rsid w:val="003E04ED"/>
    <w:rsid w:val="003E108F"/>
    <w:rsid w:val="003E3FC8"/>
    <w:rsid w:val="003E6702"/>
    <w:rsid w:val="0040116C"/>
    <w:rsid w:val="00404587"/>
    <w:rsid w:val="00404CD4"/>
    <w:rsid w:val="00404DDC"/>
    <w:rsid w:val="004060AD"/>
    <w:rsid w:val="00406A50"/>
    <w:rsid w:val="00407B33"/>
    <w:rsid w:val="00411BDE"/>
    <w:rsid w:val="00413BEC"/>
    <w:rsid w:val="004202B3"/>
    <w:rsid w:val="00420A46"/>
    <w:rsid w:val="004244ED"/>
    <w:rsid w:val="00430C0C"/>
    <w:rsid w:val="004314C7"/>
    <w:rsid w:val="00433030"/>
    <w:rsid w:val="00433E4E"/>
    <w:rsid w:val="004406C1"/>
    <w:rsid w:val="004478C9"/>
    <w:rsid w:val="00451043"/>
    <w:rsid w:val="00452687"/>
    <w:rsid w:val="00455C42"/>
    <w:rsid w:val="00456DC4"/>
    <w:rsid w:val="004608A7"/>
    <w:rsid w:val="00462893"/>
    <w:rsid w:val="00466084"/>
    <w:rsid w:val="00471F49"/>
    <w:rsid w:val="00472F9C"/>
    <w:rsid w:val="00475722"/>
    <w:rsid w:val="004762B2"/>
    <w:rsid w:val="00476A5A"/>
    <w:rsid w:val="00482310"/>
    <w:rsid w:val="0048366C"/>
    <w:rsid w:val="0048529C"/>
    <w:rsid w:val="004864D2"/>
    <w:rsid w:val="004916A4"/>
    <w:rsid w:val="00492C6F"/>
    <w:rsid w:val="00493DA3"/>
    <w:rsid w:val="004948F6"/>
    <w:rsid w:val="00495688"/>
    <w:rsid w:val="0049602F"/>
    <w:rsid w:val="004A0A27"/>
    <w:rsid w:val="004A0F58"/>
    <w:rsid w:val="004A179D"/>
    <w:rsid w:val="004A52E5"/>
    <w:rsid w:val="004B2342"/>
    <w:rsid w:val="004B32A2"/>
    <w:rsid w:val="004B370F"/>
    <w:rsid w:val="004B58B7"/>
    <w:rsid w:val="004B6A75"/>
    <w:rsid w:val="004C17BF"/>
    <w:rsid w:val="004C27FB"/>
    <w:rsid w:val="004C3C73"/>
    <w:rsid w:val="004D073F"/>
    <w:rsid w:val="004D0D2C"/>
    <w:rsid w:val="004D2B0D"/>
    <w:rsid w:val="004D4F63"/>
    <w:rsid w:val="004D58AC"/>
    <w:rsid w:val="004E4096"/>
    <w:rsid w:val="004E4FE9"/>
    <w:rsid w:val="004F2AFB"/>
    <w:rsid w:val="004F3423"/>
    <w:rsid w:val="004F61E9"/>
    <w:rsid w:val="00501799"/>
    <w:rsid w:val="00502E83"/>
    <w:rsid w:val="00504F52"/>
    <w:rsid w:val="00507A26"/>
    <w:rsid w:val="00515B88"/>
    <w:rsid w:val="005349DF"/>
    <w:rsid w:val="00535CCC"/>
    <w:rsid w:val="00536787"/>
    <w:rsid w:val="005369EC"/>
    <w:rsid w:val="00541C5B"/>
    <w:rsid w:val="0054487B"/>
    <w:rsid w:val="00546397"/>
    <w:rsid w:val="00550CF6"/>
    <w:rsid w:val="0055148B"/>
    <w:rsid w:val="005559DE"/>
    <w:rsid w:val="00561755"/>
    <w:rsid w:val="00562FB9"/>
    <w:rsid w:val="005649C3"/>
    <w:rsid w:val="00565ABA"/>
    <w:rsid w:val="005672FE"/>
    <w:rsid w:val="00571917"/>
    <w:rsid w:val="00571AB0"/>
    <w:rsid w:val="005735E2"/>
    <w:rsid w:val="00580CFF"/>
    <w:rsid w:val="005906ED"/>
    <w:rsid w:val="005A2AF2"/>
    <w:rsid w:val="005A41AF"/>
    <w:rsid w:val="005A73AF"/>
    <w:rsid w:val="005A7629"/>
    <w:rsid w:val="005B26B2"/>
    <w:rsid w:val="005B4F85"/>
    <w:rsid w:val="005B6E0F"/>
    <w:rsid w:val="005B7CE0"/>
    <w:rsid w:val="005C0632"/>
    <w:rsid w:val="005D03B4"/>
    <w:rsid w:val="005D4C32"/>
    <w:rsid w:val="005E1577"/>
    <w:rsid w:val="005E518B"/>
    <w:rsid w:val="005E7207"/>
    <w:rsid w:val="005E7A17"/>
    <w:rsid w:val="005E7B4D"/>
    <w:rsid w:val="005F4598"/>
    <w:rsid w:val="005F4E1C"/>
    <w:rsid w:val="005F6F7A"/>
    <w:rsid w:val="005F769E"/>
    <w:rsid w:val="00602732"/>
    <w:rsid w:val="00606575"/>
    <w:rsid w:val="00613B13"/>
    <w:rsid w:val="00616E51"/>
    <w:rsid w:val="00625607"/>
    <w:rsid w:val="00626ACD"/>
    <w:rsid w:val="00631D1E"/>
    <w:rsid w:val="006332EA"/>
    <w:rsid w:val="006415AD"/>
    <w:rsid w:val="006418C6"/>
    <w:rsid w:val="00641D53"/>
    <w:rsid w:val="00644A1C"/>
    <w:rsid w:val="006469BC"/>
    <w:rsid w:val="00651C83"/>
    <w:rsid w:val="00652A7C"/>
    <w:rsid w:val="006531EF"/>
    <w:rsid w:val="006532CE"/>
    <w:rsid w:val="006535BA"/>
    <w:rsid w:val="00656E56"/>
    <w:rsid w:val="0066092E"/>
    <w:rsid w:val="00660B08"/>
    <w:rsid w:val="00660F2C"/>
    <w:rsid w:val="006629C6"/>
    <w:rsid w:val="006736C3"/>
    <w:rsid w:val="006828B2"/>
    <w:rsid w:val="006851A1"/>
    <w:rsid w:val="006873DF"/>
    <w:rsid w:val="00687546"/>
    <w:rsid w:val="006A4302"/>
    <w:rsid w:val="006A7B25"/>
    <w:rsid w:val="006B077F"/>
    <w:rsid w:val="006B16FE"/>
    <w:rsid w:val="006B45BC"/>
    <w:rsid w:val="006B4CD1"/>
    <w:rsid w:val="006B6B52"/>
    <w:rsid w:val="006C1C75"/>
    <w:rsid w:val="006C2AE7"/>
    <w:rsid w:val="006C2E91"/>
    <w:rsid w:val="006C438C"/>
    <w:rsid w:val="006C472F"/>
    <w:rsid w:val="006C743B"/>
    <w:rsid w:val="006D1EE1"/>
    <w:rsid w:val="006D7798"/>
    <w:rsid w:val="006E0AFD"/>
    <w:rsid w:val="006E0C09"/>
    <w:rsid w:val="006E144A"/>
    <w:rsid w:val="006E4293"/>
    <w:rsid w:val="006E468E"/>
    <w:rsid w:val="006E7A5F"/>
    <w:rsid w:val="006F2E21"/>
    <w:rsid w:val="006F5754"/>
    <w:rsid w:val="0070158D"/>
    <w:rsid w:val="007033AE"/>
    <w:rsid w:val="007046A9"/>
    <w:rsid w:val="00705973"/>
    <w:rsid w:val="00705A5F"/>
    <w:rsid w:val="00705AFE"/>
    <w:rsid w:val="00705F89"/>
    <w:rsid w:val="00705F9C"/>
    <w:rsid w:val="00716FD3"/>
    <w:rsid w:val="007219BE"/>
    <w:rsid w:val="00726C2B"/>
    <w:rsid w:val="00733E65"/>
    <w:rsid w:val="00735EF5"/>
    <w:rsid w:val="0073691E"/>
    <w:rsid w:val="00736D3B"/>
    <w:rsid w:val="00746647"/>
    <w:rsid w:val="00750463"/>
    <w:rsid w:val="0075485B"/>
    <w:rsid w:val="00757496"/>
    <w:rsid w:val="007628C5"/>
    <w:rsid w:val="0076547B"/>
    <w:rsid w:val="0077038D"/>
    <w:rsid w:val="00777068"/>
    <w:rsid w:val="0078155B"/>
    <w:rsid w:val="007860BF"/>
    <w:rsid w:val="007912A6"/>
    <w:rsid w:val="00791BF5"/>
    <w:rsid w:val="00793BC7"/>
    <w:rsid w:val="007A228D"/>
    <w:rsid w:val="007A3556"/>
    <w:rsid w:val="007A5C29"/>
    <w:rsid w:val="007B045D"/>
    <w:rsid w:val="007B08D1"/>
    <w:rsid w:val="007B093A"/>
    <w:rsid w:val="007B254E"/>
    <w:rsid w:val="007B2D61"/>
    <w:rsid w:val="007B54BD"/>
    <w:rsid w:val="007C2EDB"/>
    <w:rsid w:val="007C5569"/>
    <w:rsid w:val="007C72EF"/>
    <w:rsid w:val="007D2D94"/>
    <w:rsid w:val="007D381E"/>
    <w:rsid w:val="007D40E5"/>
    <w:rsid w:val="007D6C86"/>
    <w:rsid w:val="007D7D73"/>
    <w:rsid w:val="007E52CE"/>
    <w:rsid w:val="007E7275"/>
    <w:rsid w:val="007F0168"/>
    <w:rsid w:val="007F2AA9"/>
    <w:rsid w:val="007F359B"/>
    <w:rsid w:val="007F410F"/>
    <w:rsid w:val="007F667D"/>
    <w:rsid w:val="008020CA"/>
    <w:rsid w:val="00811127"/>
    <w:rsid w:val="00816387"/>
    <w:rsid w:val="008175D5"/>
    <w:rsid w:val="008227D1"/>
    <w:rsid w:val="00822E37"/>
    <w:rsid w:val="008330BC"/>
    <w:rsid w:val="008331E0"/>
    <w:rsid w:val="00835839"/>
    <w:rsid w:val="0084174E"/>
    <w:rsid w:val="008460DE"/>
    <w:rsid w:val="00861A5D"/>
    <w:rsid w:val="00863BBC"/>
    <w:rsid w:val="00863FE7"/>
    <w:rsid w:val="008736F0"/>
    <w:rsid w:val="0087428A"/>
    <w:rsid w:val="00885237"/>
    <w:rsid w:val="00885810"/>
    <w:rsid w:val="008868BD"/>
    <w:rsid w:val="00887203"/>
    <w:rsid w:val="00887301"/>
    <w:rsid w:val="00887ED9"/>
    <w:rsid w:val="0088DC9E"/>
    <w:rsid w:val="008913E5"/>
    <w:rsid w:val="00896952"/>
    <w:rsid w:val="008A28D2"/>
    <w:rsid w:val="008A61FE"/>
    <w:rsid w:val="008A658E"/>
    <w:rsid w:val="008B05D6"/>
    <w:rsid w:val="008B094B"/>
    <w:rsid w:val="008B28DA"/>
    <w:rsid w:val="008B42DB"/>
    <w:rsid w:val="008B68E8"/>
    <w:rsid w:val="008B6C20"/>
    <w:rsid w:val="008C0174"/>
    <w:rsid w:val="008C26FB"/>
    <w:rsid w:val="008C4883"/>
    <w:rsid w:val="008C5E06"/>
    <w:rsid w:val="008D0BCF"/>
    <w:rsid w:val="008D1B03"/>
    <w:rsid w:val="008D2703"/>
    <w:rsid w:val="008D481F"/>
    <w:rsid w:val="008E0B7F"/>
    <w:rsid w:val="008E14E8"/>
    <w:rsid w:val="008E489E"/>
    <w:rsid w:val="008E5856"/>
    <w:rsid w:val="00905803"/>
    <w:rsid w:val="00906BAD"/>
    <w:rsid w:val="009111F5"/>
    <w:rsid w:val="00912CFC"/>
    <w:rsid w:val="00916A5D"/>
    <w:rsid w:val="00916AB7"/>
    <w:rsid w:val="00917193"/>
    <w:rsid w:val="00921AED"/>
    <w:rsid w:val="0092538E"/>
    <w:rsid w:val="0092672E"/>
    <w:rsid w:val="009350A5"/>
    <w:rsid w:val="00937FE3"/>
    <w:rsid w:val="009430CB"/>
    <w:rsid w:val="009447DE"/>
    <w:rsid w:val="00944C48"/>
    <w:rsid w:val="009475B3"/>
    <w:rsid w:val="00950775"/>
    <w:rsid w:val="00950AA0"/>
    <w:rsid w:val="00951827"/>
    <w:rsid w:val="009546A3"/>
    <w:rsid w:val="00957F8E"/>
    <w:rsid w:val="00962F5A"/>
    <w:rsid w:val="009694AF"/>
    <w:rsid w:val="00970006"/>
    <w:rsid w:val="00975024"/>
    <w:rsid w:val="00982614"/>
    <w:rsid w:val="009839E6"/>
    <w:rsid w:val="00990E08"/>
    <w:rsid w:val="00993055"/>
    <w:rsid w:val="009A0248"/>
    <w:rsid w:val="009A116D"/>
    <w:rsid w:val="009A2AEE"/>
    <w:rsid w:val="009A365E"/>
    <w:rsid w:val="009A3D01"/>
    <w:rsid w:val="009A7850"/>
    <w:rsid w:val="009B0E6D"/>
    <w:rsid w:val="009B1E0B"/>
    <w:rsid w:val="009B4E53"/>
    <w:rsid w:val="009B5631"/>
    <w:rsid w:val="009B626D"/>
    <w:rsid w:val="009B7F34"/>
    <w:rsid w:val="009C6F67"/>
    <w:rsid w:val="009D3E16"/>
    <w:rsid w:val="009D414F"/>
    <w:rsid w:val="009D50B7"/>
    <w:rsid w:val="009D55B7"/>
    <w:rsid w:val="009E0F8C"/>
    <w:rsid w:val="009E3D09"/>
    <w:rsid w:val="009E5389"/>
    <w:rsid w:val="009E6A13"/>
    <w:rsid w:val="009F058D"/>
    <w:rsid w:val="009F20BB"/>
    <w:rsid w:val="009F3D6C"/>
    <w:rsid w:val="009F46D0"/>
    <w:rsid w:val="009F6719"/>
    <w:rsid w:val="00A00928"/>
    <w:rsid w:val="00A04A7B"/>
    <w:rsid w:val="00A04E16"/>
    <w:rsid w:val="00A128C1"/>
    <w:rsid w:val="00A23C1F"/>
    <w:rsid w:val="00A25193"/>
    <w:rsid w:val="00A34B81"/>
    <w:rsid w:val="00A3BA61"/>
    <w:rsid w:val="00A41402"/>
    <w:rsid w:val="00A47DF2"/>
    <w:rsid w:val="00A52636"/>
    <w:rsid w:val="00A568B8"/>
    <w:rsid w:val="00A81AC9"/>
    <w:rsid w:val="00A8F3F4"/>
    <w:rsid w:val="00A95F56"/>
    <w:rsid w:val="00A965E8"/>
    <w:rsid w:val="00AA6A1E"/>
    <w:rsid w:val="00AB3ECD"/>
    <w:rsid w:val="00AC71F8"/>
    <w:rsid w:val="00AD48E0"/>
    <w:rsid w:val="00AD6A60"/>
    <w:rsid w:val="00AE00DE"/>
    <w:rsid w:val="00AE0D7A"/>
    <w:rsid w:val="00AE4FA8"/>
    <w:rsid w:val="00AE521F"/>
    <w:rsid w:val="00AE6058"/>
    <w:rsid w:val="00AF00E2"/>
    <w:rsid w:val="00AF0149"/>
    <w:rsid w:val="00B03730"/>
    <w:rsid w:val="00B06390"/>
    <w:rsid w:val="00B12C2E"/>
    <w:rsid w:val="00B14AB8"/>
    <w:rsid w:val="00B1774E"/>
    <w:rsid w:val="00B17D36"/>
    <w:rsid w:val="00B21A8E"/>
    <w:rsid w:val="00B22B4B"/>
    <w:rsid w:val="00B22FF7"/>
    <w:rsid w:val="00B25AEA"/>
    <w:rsid w:val="00B34685"/>
    <w:rsid w:val="00B375A9"/>
    <w:rsid w:val="00B375E4"/>
    <w:rsid w:val="00B50F1F"/>
    <w:rsid w:val="00B51821"/>
    <w:rsid w:val="00B54965"/>
    <w:rsid w:val="00B54D1B"/>
    <w:rsid w:val="00B64CA9"/>
    <w:rsid w:val="00B673B4"/>
    <w:rsid w:val="00B67EF7"/>
    <w:rsid w:val="00B71850"/>
    <w:rsid w:val="00B77509"/>
    <w:rsid w:val="00B81A74"/>
    <w:rsid w:val="00B826BD"/>
    <w:rsid w:val="00B86463"/>
    <w:rsid w:val="00B876EC"/>
    <w:rsid w:val="00B90D04"/>
    <w:rsid w:val="00B93658"/>
    <w:rsid w:val="00B94255"/>
    <w:rsid w:val="00B94B9B"/>
    <w:rsid w:val="00B9782C"/>
    <w:rsid w:val="00B97D18"/>
    <w:rsid w:val="00BA127B"/>
    <w:rsid w:val="00BC3128"/>
    <w:rsid w:val="00BC3534"/>
    <w:rsid w:val="00BD0E96"/>
    <w:rsid w:val="00BD676B"/>
    <w:rsid w:val="00BE0954"/>
    <w:rsid w:val="00BE350A"/>
    <w:rsid w:val="00BE7EF4"/>
    <w:rsid w:val="00BF1AEC"/>
    <w:rsid w:val="00BF448E"/>
    <w:rsid w:val="00C055B3"/>
    <w:rsid w:val="00C10A01"/>
    <w:rsid w:val="00C11AEC"/>
    <w:rsid w:val="00C20DD5"/>
    <w:rsid w:val="00C20E08"/>
    <w:rsid w:val="00C32019"/>
    <w:rsid w:val="00C34766"/>
    <w:rsid w:val="00C366D8"/>
    <w:rsid w:val="00C42A43"/>
    <w:rsid w:val="00C43A1D"/>
    <w:rsid w:val="00C43D95"/>
    <w:rsid w:val="00C44851"/>
    <w:rsid w:val="00C504FC"/>
    <w:rsid w:val="00C52291"/>
    <w:rsid w:val="00C62EFF"/>
    <w:rsid w:val="00C66AE6"/>
    <w:rsid w:val="00C71E88"/>
    <w:rsid w:val="00C755D4"/>
    <w:rsid w:val="00C820A2"/>
    <w:rsid w:val="00C838B9"/>
    <w:rsid w:val="00C843B9"/>
    <w:rsid w:val="00C858A8"/>
    <w:rsid w:val="00C864C4"/>
    <w:rsid w:val="00C86539"/>
    <w:rsid w:val="00C87F73"/>
    <w:rsid w:val="00CA0ECF"/>
    <w:rsid w:val="00CB25A1"/>
    <w:rsid w:val="00CB546A"/>
    <w:rsid w:val="00CC2921"/>
    <w:rsid w:val="00CC3D33"/>
    <w:rsid w:val="00CC5160"/>
    <w:rsid w:val="00CC6078"/>
    <w:rsid w:val="00CE1A4F"/>
    <w:rsid w:val="00CE40A6"/>
    <w:rsid w:val="00CE53A9"/>
    <w:rsid w:val="00CE55AD"/>
    <w:rsid w:val="00CF261F"/>
    <w:rsid w:val="00CF7EE6"/>
    <w:rsid w:val="00D12D8E"/>
    <w:rsid w:val="00D24915"/>
    <w:rsid w:val="00D32E31"/>
    <w:rsid w:val="00D37BE6"/>
    <w:rsid w:val="00D37C3D"/>
    <w:rsid w:val="00D4189F"/>
    <w:rsid w:val="00D528A9"/>
    <w:rsid w:val="00D60F98"/>
    <w:rsid w:val="00D64A13"/>
    <w:rsid w:val="00D6543C"/>
    <w:rsid w:val="00D72D60"/>
    <w:rsid w:val="00D74A6F"/>
    <w:rsid w:val="00D77B98"/>
    <w:rsid w:val="00D7FC18"/>
    <w:rsid w:val="00D80CAB"/>
    <w:rsid w:val="00D85F8D"/>
    <w:rsid w:val="00D91B69"/>
    <w:rsid w:val="00D942DE"/>
    <w:rsid w:val="00D96F81"/>
    <w:rsid w:val="00DA14CF"/>
    <w:rsid w:val="00DA4B2B"/>
    <w:rsid w:val="00DA646B"/>
    <w:rsid w:val="00DB2564"/>
    <w:rsid w:val="00DB35D4"/>
    <w:rsid w:val="00DB7564"/>
    <w:rsid w:val="00DC70DB"/>
    <w:rsid w:val="00DC765F"/>
    <w:rsid w:val="00DD1803"/>
    <w:rsid w:val="00DD734B"/>
    <w:rsid w:val="00DE0362"/>
    <w:rsid w:val="00DE356B"/>
    <w:rsid w:val="00DE4D94"/>
    <w:rsid w:val="00DE791E"/>
    <w:rsid w:val="00DF074D"/>
    <w:rsid w:val="00DF457D"/>
    <w:rsid w:val="00DF4FB4"/>
    <w:rsid w:val="00E02CF6"/>
    <w:rsid w:val="00E04362"/>
    <w:rsid w:val="00E068DC"/>
    <w:rsid w:val="00E072DA"/>
    <w:rsid w:val="00E1514A"/>
    <w:rsid w:val="00E20424"/>
    <w:rsid w:val="00E31920"/>
    <w:rsid w:val="00E33B1D"/>
    <w:rsid w:val="00E3793C"/>
    <w:rsid w:val="00E445D3"/>
    <w:rsid w:val="00E446EB"/>
    <w:rsid w:val="00E52C84"/>
    <w:rsid w:val="00E53D37"/>
    <w:rsid w:val="00E54A4A"/>
    <w:rsid w:val="00E565B9"/>
    <w:rsid w:val="00E61FAF"/>
    <w:rsid w:val="00E64849"/>
    <w:rsid w:val="00E65A4B"/>
    <w:rsid w:val="00E701AB"/>
    <w:rsid w:val="00E72322"/>
    <w:rsid w:val="00E723C4"/>
    <w:rsid w:val="00E734DB"/>
    <w:rsid w:val="00E7908F"/>
    <w:rsid w:val="00E87645"/>
    <w:rsid w:val="00E93340"/>
    <w:rsid w:val="00E956EE"/>
    <w:rsid w:val="00EA2D6A"/>
    <w:rsid w:val="00EA4129"/>
    <w:rsid w:val="00EA4720"/>
    <w:rsid w:val="00EA71C5"/>
    <w:rsid w:val="00EA7E6C"/>
    <w:rsid w:val="00EB1E18"/>
    <w:rsid w:val="00EB3043"/>
    <w:rsid w:val="00EB7BC2"/>
    <w:rsid w:val="00EB7C37"/>
    <w:rsid w:val="00EC786C"/>
    <w:rsid w:val="00ED08DF"/>
    <w:rsid w:val="00ED5F7B"/>
    <w:rsid w:val="00ED65EB"/>
    <w:rsid w:val="00EE076E"/>
    <w:rsid w:val="00EE42DC"/>
    <w:rsid w:val="00EE5D07"/>
    <w:rsid w:val="00EE703F"/>
    <w:rsid w:val="00EF1D0E"/>
    <w:rsid w:val="00EF4815"/>
    <w:rsid w:val="00EF4F6F"/>
    <w:rsid w:val="00EF5456"/>
    <w:rsid w:val="00EF6DC2"/>
    <w:rsid w:val="00EF7F43"/>
    <w:rsid w:val="00EF7F82"/>
    <w:rsid w:val="00F00295"/>
    <w:rsid w:val="00F01645"/>
    <w:rsid w:val="00F11EEA"/>
    <w:rsid w:val="00F12EAB"/>
    <w:rsid w:val="00F13680"/>
    <w:rsid w:val="00F15CFD"/>
    <w:rsid w:val="00F21B43"/>
    <w:rsid w:val="00F24B0B"/>
    <w:rsid w:val="00F3239D"/>
    <w:rsid w:val="00F341A2"/>
    <w:rsid w:val="00F35D6A"/>
    <w:rsid w:val="00F3614E"/>
    <w:rsid w:val="00F452F4"/>
    <w:rsid w:val="00F46AE5"/>
    <w:rsid w:val="00F57994"/>
    <w:rsid w:val="00F6139F"/>
    <w:rsid w:val="00F66A1C"/>
    <w:rsid w:val="00F71642"/>
    <w:rsid w:val="00F73D22"/>
    <w:rsid w:val="00F757D3"/>
    <w:rsid w:val="00F84915"/>
    <w:rsid w:val="00F84921"/>
    <w:rsid w:val="00F866E7"/>
    <w:rsid w:val="00F936CD"/>
    <w:rsid w:val="00F946BD"/>
    <w:rsid w:val="00F947A6"/>
    <w:rsid w:val="00F96ABD"/>
    <w:rsid w:val="00F97F4C"/>
    <w:rsid w:val="00FA0585"/>
    <w:rsid w:val="00FB2EBC"/>
    <w:rsid w:val="00FB34F5"/>
    <w:rsid w:val="00FB3558"/>
    <w:rsid w:val="00FB5942"/>
    <w:rsid w:val="00FB6C82"/>
    <w:rsid w:val="00FB76F9"/>
    <w:rsid w:val="00FC4509"/>
    <w:rsid w:val="00FC5612"/>
    <w:rsid w:val="00FC6E6A"/>
    <w:rsid w:val="00FD1F0B"/>
    <w:rsid w:val="00FD2CF3"/>
    <w:rsid w:val="00FD35B5"/>
    <w:rsid w:val="00FD53B4"/>
    <w:rsid w:val="00FE152B"/>
    <w:rsid w:val="00FE2B32"/>
    <w:rsid w:val="00FF44B6"/>
    <w:rsid w:val="00FF46BA"/>
    <w:rsid w:val="00FF764C"/>
    <w:rsid w:val="012F18CF"/>
    <w:rsid w:val="0133AB2F"/>
    <w:rsid w:val="01597FD7"/>
    <w:rsid w:val="015BA172"/>
    <w:rsid w:val="01ABA58C"/>
    <w:rsid w:val="01B1D7D7"/>
    <w:rsid w:val="01B6BF66"/>
    <w:rsid w:val="01C23F78"/>
    <w:rsid w:val="01DD491F"/>
    <w:rsid w:val="01ED15F0"/>
    <w:rsid w:val="021798C1"/>
    <w:rsid w:val="021A2770"/>
    <w:rsid w:val="0224110B"/>
    <w:rsid w:val="022C1ADE"/>
    <w:rsid w:val="0231ABA4"/>
    <w:rsid w:val="0269EAF7"/>
    <w:rsid w:val="028BB830"/>
    <w:rsid w:val="02D263A8"/>
    <w:rsid w:val="02FE81C5"/>
    <w:rsid w:val="031141E3"/>
    <w:rsid w:val="033C4137"/>
    <w:rsid w:val="0340CB6B"/>
    <w:rsid w:val="03437ED8"/>
    <w:rsid w:val="034B5D32"/>
    <w:rsid w:val="035AF8A2"/>
    <w:rsid w:val="036D8A6F"/>
    <w:rsid w:val="03912F0D"/>
    <w:rsid w:val="039F3EE6"/>
    <w:rsid w:val="03ACE8FC"/>
    <w:rsid w:val="03BA3563"/>
    <w:rsid w:val="03CBB19C"/>
    <w:rsid w:val="03D4C2BF"/>
    <w:rsid w:val="03FF2843"/>
    <w:rsid w:val="042F8201"/>
    <w:rsid w:val="043D0E0C"/>
    <w:rsid w:val="043DE459"/>
    <w:rsid w:val="044EC5DE"/>
    <w:rsid w:val="045CA282"/>
    <w:rsid w:val="0484D56B"/>
    <w:rsid w:val="04A5A831"/>
    <w:rsid w:val="04AC30BB"/>
    <w:rsid w:val="04B503FF"/>
    <w:rsid w:val="04C7A28F"/>
    <w:rsid w:val="050B328B"/>
    <w:rsid w:val="053A05B3"/>
    <w:rsid w:val="054D91CB"/>
    <w:rsid w:val="055B7D29"/>
    <w:rsid w:val="05689441"/>
    <w:rsid w:val="0568FAAD"/>
    <w:rsid w:val="05D7A56B"/>
    <w:rsid w:val="05EA479C"/>
    <w:rsid w:val="05F0A54C"/>
    <w:rsid w:val="062F9A2C"/>
    <w:rsid w:val="064146A2"/>
    <w:rsid w:val="064C0EF3"/>
    <w:rsid w:val="06729F01"/>
    <w:rsid w:val="067E55C4"/>
    <w:rsid w:val="06D3F42B"/>
    <w:rsid w:val="06F91750"/>
    <w:rsid w:val="073BCDAE"/>
    <w:rsid w:val="0748049A"/>
    <w:rsid w:val="074E8C6F"/>
    <w:rsid w:val="0776B8D6"/>
    <w:rsid w:val="07D1EF85"/>
    <w:rsid w:val="07D70C6C"/>
    <w:rsid w:val="07E5254D"/>
    <w:rsid w:val="07EF5A74"/>
    <w:rsid w:val="081D0771"/>
    <w:rsid w:val="08270E1B"/>
    <w:rsid w:val="0842BE3C"/>
    <w:rsid w:val="0892C9E8"/>
    <w:rsid w:val="08B80CB5"/>
    <w:rsid w:val="08CE65B0"/>
    <w:rsid w:val="0914515C"/>
    <w:rsid w:val="091F87C8"/>
    <w:rsid w:val="094DA8D9"/>
    <w:rsid w:val="0958E5D3"/>
    <w:rsid w:val="096EB44F"/>
    <w:rsid w:val="09871582"/>
    <w:rsid w:val="09E2D6DB"/>
    <w:rsid w:val="09EF0A2D"/>
    <w:rsid w:val="0A013709"/>
    <w:rsid w:val="0A5B910D"/>
    <w:rsid w:val="0A938CBC"/>
    <w:rsid w:val="0A9B29BC"/>
    <w:rsid w:val="0A9FAEA2"/>
    <w:rsid w:val="0AA11304"/>
    <w:rsid w:val="0AA17024"/>
    <w:rsid w:val="0AB0AC53"/>
    <w:rsid w:val="0AE4013C"/>
    <w:rsid w:val="0AF91E04"/>
    <w:rsid w:val="0B0A7C57"/>
    <w:rsid w:val="0B3834B7"/>
    <w:rsid w:val="0B53CF84"/>
    <w:rsid w:val="0B5D89DE"/>
    <w:rsid w:val="0B679931"/>
    <w:rsid w:val="0B6DDC6D"/>
    <w:rsid w:val="0B760FC0"/>
    <w:rsid w:val="0B763186"/>
    <w:rsid w:val="0B901835"/>
    <w:rsid w:val="0B93A466"/>
    <w:rsid w:val="0B9AF39D"/>
    <w:rsid w:val="0B9DE52C"/>
    <w:rsid w:val="0BA43B12"/>
    <w:rsid w:val="0BFBED12"/>
    <w:rsid w:val="0C184A89"/>
    <w:rsid w:val="0C2B4507"/>
    <w:rsid w:val="0C6E292D"/>
    <w:rsid w:val="0C928AD6"/>
    <w:rsid w:val="0CD46003"/>
    <w:rsid w:val="0CD61E5B"/>
    <w:rsid w:val="0CE76762"/>
    <w:rsid w:val="0D680F5F"/>
    <w:rsid w:val="0D929953"/>
    <w:rsid w:val="0D9C6293"/>
    <w:rsid w:val="0DA89E91"/>
    <w:rsid w:val="0DB3A388"/>
    <w:rsid w:val="0DD46CD8"/>
    <w:rsid w:val="0DD9B3C1"/>
    <w:rsid w:val="0DDD72EB"/>
    <w:rsid w:val="0DDFE438"/>
    <w:rsid w:val="0DFD9B9F"/>
    <w:rsid w:val="0E3972CC"/>
    <w:rsid w:val="0E3E6FC1"/>
    <w:rsid w:val="0E4A70F8"/>
    <w:rsid w:val="0E7D0A18"/>
    <w:rsid w:val="0EAA544B"/>
    <w:rsid w:val="0EB67964"/>
    <w:rsid w:val="0EB86FF1"/>
    <w:rsid w:val="0EE60F39"/>
    <w:rsid w:val="0F027FAA"/>
    <w:rsid w:val="0F12B979"/>
    <w:rsid w:val="0F6363A9"/>
    <w:rsid w:val="0F691C9A"/>
    <w:rsid w:val="0F78F82E"/>
    <w:rsid w:val="0F8BE083"/>
    <w:rsid w:val="0F9136AB"/>
    <w:rsid w:val="0F9EDE5B"/>
    <w:rsid w:val="0FABE6F6"/>
    <w:rsid w:val="0FAC2716"/>
    <w:rsid w:val="0FAF0537"/>
    <w:rsid w:val="0FB53462"/>
    <w:rsid w:val="0FFCCC16"/>
    <w:rsid w:val="10022B7F"/>
    <w:rsid w:val="100405D9"/>
    <w:rsid w:val="1016EE3B"/>
    <w:rsid w:val="102E9ED6"/>
    <w:rsid w:val="104BBEED"/>
    <w:rsid w:val="10646DEE"/>
    <w:rsid w:val="1066D5C2"/>
    <w:rsid w:val="108248BF"/>
    <w:rsid w:val="109C445C"/>
    <w:rsid w:val="109E18EB"/>
    <w:rsid w:val="10AE1275"/>
    <w:rsid w:val="10BE5E55"/>
    <w:rsid w:val="10C37863"/>
    <w:rsid w:val="10EBA339"/>
    <w:rsid w:val="1173497B"/>
    <w:rsid w:val="1177B0C7"/>
    <w:rsid w:val="117AD58D"/>
    <w:rsid w:val="11A1238F"/>
    <w:rsid w:val="11B0510C"/>
    <w:rsid w:val="11BCC745"/>
    <w:rsid w:val="11F27C2B"/>
    <w:rsid w:val="11F4A873"/>
    <w:rsid w:val="1227CBDA"/>
    <w:rsid w:val="124E6AE3"/>
    <w:rsid w:val="1279E47E"/>
    <w:rsid w:val="128689EE"/>
    <w:rsid w:val="129ADE2F"/>
    <w:rsid w:val="137875F7"/>
    <w:rsid w:val="1384A4D0"/>
    <w:rsid w:val="1390385A"/>
    <w:rsid w:val="13B4BBC1"/>
    <w:rsid w:val="13BA751B"/>
    <w:rsid w:val="144F2CAB"/>
    <w:rsid w:val="1472BB0A"/>
    <w:rsid w:val="148AE382"/>
    <w:rsid w:val="148BB2BF"/>
    <w:rsid w:val="149FAB46"/>
    <w:rsid w:val="1500BB60"/>
    <w:rsid w:val="150FBD8F"/>
    <w:rsid w:val="15288956"/>
    <w:rsid w:val="15329DE2"/>
    <w:rsid w:val="1544F17E"/>
    <w:rsid w:val="154AAC98"/>
    <w:rsid w:val="1558747A"/>
    <w:rsid w:val="157B7B17"/>
    <w:rsid w:val="1595069E"/>
    <w:rsid w:val="15A35E3A"/>
    <w:rsid w:val="15CF426E"/>
    <w:rsid w:val="15D73672"/>
    <w:rsid w:val="15E8E44E"/>
    <w:rsid w:val="15EAB1B7"/>
    <w:rsid w:val="160A83BA"/>
    <w:rsid w:val="165F47D0"/>
    <w:rsid w:val="1663204F"/>
    <w:rsid w:val="1673E989"/>
    <w:rsid w:val="16750DC5"/>
    <w:rsid w:val="167D5C88"/>
    <w:rsid w:val="1690161D"/>
    <w:rsid w:val="16ACAD23"/>
    <w:rsid w:val="16D219E5"/>
    <w:rsid w:val="16DFED4C"/>
    <w:rsid w:val="16E83A6E"/>
    <w:rsid w:val="17089D27"/>
    <w:rsid w:val="174CBAB0"/>
    <w:rsid w:val="17542DC7"/>
    <w:rsid w:val="1756496C"/>
    <w:rsid w:val="17A57187"/>
    <w:rsid w:val="17B77D57"/>
    <w:rsid w:val="17CBA2E3"/>
    <w:rsid w:val="18122920"/>
    <w:rsid w:val="18125530"/>
    <w:rsid w:val="1812A623"/>
    <w:rsid w:val="181ABA05"/>
    <w:rsid w:val="18415FB3"/>
    <w:rsid w:val="185DC70F"/>
    <w:rsid w:val="1861FE73"/>
    <w:rsid w:val="1867A3D0"/>
    <w:rsid w:val="1889E936"/>
    <w:rsid w:val="18A33820"/>
    <w:rsid w:val="18B4999C"/>
    <w:rsid w:val="18B6B0F1"/>
    <w:rsid w:val="18D21895"/>
    <w:rsid w:val="18E595B9"/>
    <w:rsid w:val="18FDCEB9"/>
    <w:rsid w:val="19153338"/>
    <w:rsid w:val="192760B9"/>
    <w:rsid w:val="192CE528"/>
    <w:rsid w:val="19317D55"/>
    <w:rsid w:val="19377EDF"/>
    <w:rsid w:val="1985875D"/>
    <w:rsid w:val="19903910"/>
    <w:rsid w:val="19921660"/>
    <w:rsid w:val="19937828"/>
    <w:rsid w:val="19B5817E"/>
    <w:rsid w:val="19D1BC6D"/>
    <w:rsid w:val="19EA9DA6"/>
    <w:rsid w:val="19EC6A5A"/>
    <w:rsid w:val="1A038B28"/>
    <w:rsid w:val="1A192E7C"/>
    <w:rsid w:val="1A1B2BE4"/>
    <w:rsid w:val="1A1CFCB9"/>
    <w:rsid w:val="1A5AB05E"/>
    <w:rsid w:val="1A820BF8"/>
    <w:rsid w:val="1AA976E6"/>
    <w:rsid w:val="1AC69700"/>
    <w:rsid w:val="1ADF7F78"/>
    <w:rsid w:val="1AE091C7"/>
    <w:rsid w:val="1AE44EE8"/>
    <w:rsid w:val="1AED7606"/>
    <w:rsid w:val="1B02971F"/>
    <w:rsid w:val="1B100FF1"/>
    <w:rsid w:val="1B16E93F"/>
    <w:rsid w:val="1B2BD240"/>
    <w:rsid w:val="1B3CB96E"/>
    <w:rsid w:val="1B637C3D"/>
    <w:rsid w:val="1B82991E"/>
    <w:rsid w:val="1B834C2F"/>
    <w:rsid w:val="1B9E597D"/>
    <w:rsid w:val="1BB03E7A"/>
    <w:rsid w:val="1BB1C40F"/>
    <w:rsid w:val="1BD0EDAF"/>
    <w:rsid w:val="1BDB499F"/>
    <w:rsid w:val="1BE0B0A2"/>
    <w:rsid w:val="1BE583D4"/>
    <w:rsid w:val="1BF88A6C"/>
    <w:rsid w:val="1BFB10A3"/>
    <w:rsid w:val="1C28ADCA"/>
    <w:rsid w:val="1C692C96"/>
    <w:rsid w:val="1C9F0377"/>
    <w:rsid w:val="1CA20823"/>
    <w:rsid w:val="1CBFFEB6"/>
    <w:rsid w:val="1CD966EB"/>
    <w:rsid w:val="1CF75197"/>
    <w:rsid w:val="1D3889FD"/>
    <w:rsid w:val="1D399793"/>
    <w:rsid w:val="1D520317"/>
    <w:rsid w:val="1DA1C46C"/>
    <w:rsid w:val="1DA7D796"/>
    <w:rsid w:val="1DDAF0C0"/>
    <w:rsid w:val="1DDDADCC"/>
    <w:rsid w:val="1DEFB2AB"/>
    <w:rsid w:val="1DF6C219"/>
    <w:rsid w:val="1E01CA67"/>
    <w:rsid w:val="1E09743D"/>
    <w:rsid w:val="1E0F7E99"/>
    <w:rsid w:val="1E2F5DBD"/>
    <w:rsid w:val="1E2F87C2"/>
    <w:rsid w:val="1E547DDE"/>
    <w:rsid w:val="1E54C4D3"/>
    <w:rsid w:val="1E7E8F87"/>
    <w:rsid w:val="1EA84A68"/>
    <w:rsid w:val="1EBA458A"/>
    <w:rsid w:val="1EBB6FBA"/>
    <w:rsid w:val="1EC83359"/>
    <w:rsid w:val="1ED8A4CC"/>
    <w:rsid w:val="1EDCAE36"/>
    <w:rsid w:val="1F43D597"/>
    <w:rsid w:val="1F7C5F59"/>
    <w:rsid w:val="1F8C27E8"/>
    <w:rsid w:val="1F97C705"/>
    <w:rsid w:val="1FAE5093"/>
    <w:rsid w:val="1FE8AC27"/>
    <w:rsid w:val="200DA683"/>
    <w:rsid w:val="202E92DB"/>
    <w:rsid w:val="2045CEF5"/>
    <w:rsid w:val="20766DEF"/>
    <w:rsid w:val="2099E291"/>
    <w:rsid w:val="20B6CCB6"/>
    <w:rsid w:val="20BA6A9B"/>
    <w:rsid w:val="20E805BB"/>
    <w:rsid w:val="21168BAD"/>
    <w:rsid w:val="21319000"/>
    <w:rsid w:val="2155FA80"/>
    <w:rsid w:val="21BC3A20"/>
    <w:rsid w:val="22058068"/>
    <w:rsid w:val="222A3ACD"/>
    <w:rsid w:val="222EF809"/>
    <w:rsid w:val="2285FBB3"/>
    <w:rsid w:val="228AEA3D"/>
    <w:rsid w:val="22AA2309"/>
    <w:rsid w:val="23023447"/>
    <w:rsid w:val="23A70EA3"/>
    <w:rsid w:val="23C3A6EC"/>
    <w:rsid w:val="23F4994F"/>
    <w:rsid w:val="2433BC71"/>
    <w:rsid w:val="2475E8F6"/>
    <w:rsid w:val="2481AF9A"/>
    <w:rsid w:val="24A0B157"/>
    <w:rsid w:val="24F0D137"/>
    <w:rsid w:val="24F1DF2A"/>
    <w:rsid w:val="250007DB"/>
    <w:rsid w:val="251C8B06"/>
    <w:rsid w:val="252A613D"/>
    <w:rsid w:val="25474E52"/>
    <w:rsid w:val="2557D0F6"/>
    <w:rsid w:val="25585DF4"/>
    <w:rsid w:val="25790ACC"/>
    <w:rsid w:val="2595FC83"/>
    <w:rsid w:val="25C0E96E"/>
    <w:rsid w:val="26011FC7"/>
    <w:rsid w:val="263A6428"/>
    <w:rsid w:val="26400D07"/>
    <w:rsid w:val="26878A81"/>
    <w:rsid w:val="26B132C2"/>
    <w:rsid w:val="26BD5CE9"/>
    <w:rsid w:val="26F10173"/>
    <w:rsid w:val="26F483C2"/>
    <w:rsid w:val="270124DD"/>
    <w:rsid w:val="27069EDE"/>
    <w:rsid w:val="2709597A"/>
    <w:rsid w:val="275B18E0"/>
    <w:rsid w:val="2763A969"/>
    <w:rsid w:val="27D653E2"/>
    <w:rsid w:val="27F1989A"/>
    <w:rsid w:val="2829F6EC"/>
    <w:rsid w:val="2841AF43"/>
    <w:rsid w:val="28630D69"/>
    <w:rsid w:val="2870D3B7"/>
    <w:rsid w:val="2873CFF5"/>
    <w:rsid w:val="288908BD"/>
    <w:rsid w:val="289CA398"/>
    <w:rsid w:val="28F04F0C"/>
    <w:rsid w:val="2944D528"/>
    <w:rsid w:val="2947C671"/>
    <w:rsid w:val="297391A5"/>
    <w:rsid w:val="2983E200"/>
    <w:rsid w:val="29954CAB"/>
    <w:rsid w:val="29B595FE"/>
    <w:rsid w:val="2A2D191F"/>
    <w:rsid w:val="2A3BEE1D"/>
    <w:rsid w:val="2A6ED057"/>
    <w:rsid w:val="2A7B92AA"/>
    <w:rsid w:val="2A7F967C"/>
    <w:rsid w:val="2AB3C23F"/>
    <w:rsid w:val="2AC0949B"/>
    <w:rsid w:val="2AD14912"/>
    <w:rsid w:val="2AD5DB9E"/>
    <w:rsid w:val="2AE16FC4"/>
    <w:rsid w:val="2AE84CD9"/>
    <w:rsid w:val="2B0B8DFA"/>
    <w:rsid w:val="2B4D9B89"/>
    <w:rsid w:val="2B587CA3"/>
    <w:rsid w:val="2BA2966B"/>
    <w:rsid w:val="2BBE3177"/>
    <w:rsid w:val="2BDC0676"/>
    <w:rsid w:val="2C7875B3"/>
    <w:rsid w:val="2CA1C15B"/>
    <w:rsid w:val="2CC425B0"/>
    <w:rsid w:val="2CD43699"/>
    <w:rsid w:val="2D455C43"/>
    <w:rsid w:val="2D46B7B2"/>
    <w:rsid w:val="2D53ABB4"/>
    <w:rsid w:val="2D7FD017"/>
    <w:rsid w:val="2D993224"/>
    <w:rsid w:val="2DBB76F3"/>
    <w:rsid w:val="2DCA163A"/>
    <w:rsid w:val="2E0D4B69"/>
    <w:rsid w:val="2E3DD82D"/>
    <w:rsid w:val="2E46E266"/>
    <w:rsid w:val="2E5D5E38"/>
    <w:rsid w:val="2E5F1AB5"/>
    <w:rsid w:val="2E65E092"/>
    <w:rsid w:val="2E9983A1"/>
    <w:rsid w:val="2EB127B5"/>
    <w:rsid w:val="2EC69FB1"/>
    <w:rsid w:val="2F3575AD"/>
    <w:rsid w:val="2F4E2370"/>
    <w:rsid w:val="2F5F033E"/>
    <w:rsid w:val="2F63C6AA"/>
    <w:rsid w:val="2F800165"/>
    <w:rsid w:val="2F84911F"/>
    <w:rsid w:val="2F957B8C"/>
    <w:rsid w:val="2FBD7C0E"/>
    <w:rsid w:val="2FBF551F"/>
    <w:rsid w:val="2FC5785D"/>
    <w:rsid w:val="2FCAA738"/>
    <w:rsid w:val="2FCC68FB"/>
    <w:rsid w:val="30BA8C6B"/>
    <w:rsid w:val="30CAECC8"/>
    <w:rsid w:val="30D5C817"/>
    <w:rsid w:val="3132B873"/>
    <w:rsid w:val="315BFA5D"/>
    <w:rsid w:val="317B0A5C"/>
    <w:rsid w:val="31AB7AC2"/>
    <w:rsid w:val="31BC480C"/>
    <w:rsid w:val="31E21A8C"/>
    <w:rsid w:val="31E9777D"/>
    <w:rsid w:val="32020C96"/>
    <w:rsid w:val="322347ED"/>
    <w:rsid w:val="3223E6D9"/>
    <w:rsid w:val="32BEDD7F"/>
    <w:rsid w:val="32C5A99A"/>
    <w:rsid w:val="32CB684A"/>
    <w:rsid w:val="32DD978F"/>
    <w:rsid w:val="32FA105B"/>
    <w:rsid w:val="3306436A"/>
    <w:rsid w:val="334EE54B"/>
    <w:rsid w:val="334FBE49"/>
    <w:rsid w:val="335C13B3"/>
    <w:rsid w:val="335F84D3"/>
    <w:rsid w:val="3378E472"/>
    <w:rsid w:val="3390CE77"/>
    <w:rsid w:val="33A397E1"/>
    <w:rsid w:val="33B1DD5B"/>
    <w:rsid w:val="33B71A6D"/>
    <w:rsid w:val="33D0D12D"/>
    <w:rsid w:val="33FC1317"/>
    <w:rsid w:val="343ED05C"/>
    <w:rsid w:val="3477F46A"/>
    <w:rsid w:val="349A3234"/>
    <w:rsid w:val="34FDA722"/>
    <w:rsid w:val="35026C62"/>
    <w:rsid w:val="350F1B97"/>
    <w:rsid w:val="351CF66E"/>
    <w:rsid w:val="3533D0F4"/>
    <w:rsid w:val="35590A22"/>
    <w:rsid w:val="3567F765"/>
    <w:rsid w:val="356EB076"/>
    <w:rsid w:val="35724F09"/>
    <w:rsid w:val="35A0A71D"/>
    <w:rsid w:val="35BF1E49"/>
    <w:rsid w:val="35E93E76"/>
    <w:rsid w:val="35EA79EF"/>
    <w:rsid w:val="35FABB2F"/>
    <w:rsid w:val="36359850"/>
    <w:rsid w:val="3636F758"/>
    <w:rsid w:val="363E1217"/>
    <w:rsid w:val="3698992C"/>
    <w:rsid w:val="36C4A8AF"/>
    <w:rsid w:val="36C9D509"/>
    <w:rsid w:val="36E3F978"/>
    <w:rsid w:val="36FAFCE2"/>
    <w:rsid w:val="370B47A4"/>
    <w:rsid w:val="371F7426"/>
    <w:rsid w:val="3720DB33"/>
    <w:rsid w:val="37495F33"/>
    <w:rsid w:val="3749D04A"/>
    <w:rsid w:val="375056A0"/>
    <w:rsid w:val="376D6272"/>
    <w:rsid w:val="37741184"/>
    <w:rsid w:val="378F7297"/>
    <w:rsid w:val="37AABF56"/>
    <w:rsid w:val="37ADF8FF"/>
    <w:rsid w:val="37B23787"/>
    <w:rsid w:val="37B26710"/>
    <w:rsid w:val="37B3E5C2"/>
    <w:rsid w:val="37E85F41"/>
    <w:rsid w:val="37E8E4EE"/>
    <w:rsid w:val="38124651"/>
    <w:rsid w:val="3812C17A"/>
    <w:rsid w:val="3820B383"/>
    <w:rsid w:val="38A13C4B"/>
    <w:rsid w:val="38A356A4"/>
    <w:rsid w:val="38B0F771"/>
    <w:rsid w:val="38D148CE"/>
    <w:rsid w:val="38D554FD"/>
    <w:rsid w:val="38FBC14B"/>
    <w:rsid w:val="390E6742"/>
    <w:rsid w:val="39254222"/>
    <w:rsid w:val="398D9E3D"/>
    <w:rsid w:val="39993C4D"/>
    <w:rsid w:val="39A0A6FD"/>
    <w:rsid w:val="39B068FF"/>
    <w:rsid w:val="39BA5BE6"/>
    <w:rsid w:val="39D97FD4"/>
    <w:rsid w:val="39DF39C6"/>
    <w:rsid w:val="3A4AB140"/>
    <w:rsid w:val="3A557F99"/>
    <w:rsid w:val="3A61F8AF"/>
    <w:rsid w:val="3A69405A"/>
    <w:rsid w:val="3A98FEE5"/>
    <w:rsid w:val="3AA66DC6"/>
    <w:rsid w:val="3AC3E1B0"/>
    <w:rsid w:val="3B3DC439"/>
    <w:rsid w:val="3B665B45"/>
    <w:rsid w:val="3B714CA5"/>
    <w:rsid w:val="3BB04A69"/>
    <w:rsid w:val="3BBD76A5"/>
    <w:rsid w:val="3BDA26A1"/>
    <w:rsid w:val="3BF45208"/>
    <w:rsid w:val="3C6286C4"/>
    <w:rsid w:val="3C6A0410"/>
    <w:rsid w:val="3C87652D"/>
    <w:rsid w:val="3C9F8C10"/>
    <w:rsid w:val="3CA6FDE2"/>
    <w:rsid w:val="3CCDFEDD"/>
    <w:rsid w:val="3CCEA927"/>
    <w:rsid w:val="3CE71CE2"/>
    <w:rsid w:val="3CF807A6"/>
    <w:rsid w:val="3D011C32"/>
    <w:rsid w:val="3D5C05DE"/>
    <w:rsid w:val="3D611B08"/>
    <w:rsid w:val="3D7967AD"/>
    <w:rsid w:val="3DB46172"/>
    <w:rsid w:val="3DEC416B"/>
    <w:rsid w:val="3DEDBF2F"/>
    <w:rsid w:val="3DFF36B7"/>
    <w:rsid w:val="3E14114B"/>
    <w:rsid w:val="3E23DCF6"/>
    <w:rsid w:val="3E28CCD4"/>
    <w:rsid w:val="3E2F2892"/>
    <w:rsid w:val="3E56AEC1"/>
    <w:rsid w:val="3EB2232F"/>
    <w:rsid w:val="3EC6AA8F"/>
    <w:rsid w:val="3EDFA148"/>
    <w:rsid w:val="3F002247"/>
    <w:rsid w:val="3F05CD58"/>
    <w:rsid w:val="3F67CA48"/>
    <w:rsid w:val="3F7CDB99"/>
    <w:rsid w:val="3F85F621"/>
    <w:rsid w:val="3FCFA8D8"/>
    <w:rsid w:val="3FD51C7E"/>
    <w:rsid w:val="3FF6E67C"/>
    <w:rsid w:val="3FFDA761"/>
    <w:rsid w:val="4020BA2F"/>
    <w:rsid w:val="404F039B"/>
    <w:rsid w:val="40671AA1"/>
    <w:rsid w:val="4098AC5A"/>
    <w:rsid w:val="40B7ED4D"/>
    <w:rsid w:val="41061C60"/>
    <w:rsid w:val="410ED295"/>
    <w:rsid w:val="4110788E"/>
    <w:rsid w:val="4121B98C"/>
    <w:rsid w:val="414AE9CE"/>
    <w:rsid w:val="419F061D"/>
    <w:rsid w:val="41B1A583"/>
    <w:rsid w:val="41DE2FB6"/>
    <w:rsid w:val="41EA71B3"/>
    <w:rsid w:val="42097F69"/>
    <w:rsid w:val="4220E6DA"/>
    <w:rsid w:val="424D7005"/>
    <w:rsid w:val="425EE888"/>
    <w:rsid w:val="4269DA1B"/>
    <w:rsid w:val="428A2012"/>
    <w:rsid w:val="42BAE7FC"/>
    <w:rsid w:val="42C7B282"/>
    <w:rsid w:val="42C8611C"/>
    <w:rsid w:val="42C8F055"/>
    <w:rsid w:val="42E9D6A2"/>
    <w:rsid w:val="4302DF72"/>
    <w:rsid w:val="430A62C5"/>
    <w:rsid w:val="431E79A9"/>
    <w:rsid w:val="434BEE7E"/>
    <w:rsid w:val="43543730"/>
    <w:rsid w:val="4363B899"/>
    <w:rsid w:val="4367901C"/>
    <w:rsid w:val="436896ED"/>
    <w:rsid w:val="439A94B4"/>
    <w:rsid w:val="43A0AD71"/>
    <w:rsid w:val="43AC527E"/>
    <w:rsid w:val="43C6BD68"/>
    <w:rsid w:val="43DF72E6"/>
    <w:rsid w:val="44031CF5"/>
    <w:rsid w:val="44286650"/>
    <w:rsid w:val="4432C137"/>
    <w:rsid w:val="443B8789"/>
    <w:rsid w:val="444ED5F7"/>
    <w:rsid w:val="445F4486"/>
    <w:rsid w:val="44872052"/>
    <w:rsid w:val="448AA92B"/>
    <w:rsid w:val="44913670"/>
    <w:rsid w:val="449BEF24"/>
    <w:rsid w:val="44BBDDBF"/>
    <w:rsid w:val="44C6F035"/>
    <w:rsid w:val="4508F1FE"/>
    <w:rsid w:val="4514BB29"/>
    <w:rsid w:val="4572976C"/>
    <w:rsid w:val="45D326F7"/>
    <w:rsid w:val="45E84B44"/>
    <w:rsid w:val="45E8798B"/>
    <w:rsid w:val="460D3003"/>
    <w:rsid w:val="46AEDEF8"/>
    <w:rsid w:val="46B7E6A6"/>
    <w:rsid w:val="46B91589"/>
    <w:rsid w:val="46BAF6FC"/>
    <w:rsid w:val="46DD95A1"/>
    <w:rsid w:val="46E98329"/>
    <w:rsid w:val="46EB773C"/>
    <w:rsid w:val="4761CFEB"/>
    <w:rsid w:val="4765E2D8"/>
    <w:rsid w:val="477FD4F9"/>
    <w:rsid w:val="479F8F96"/>
    <w:rsid w:val="47CFC559"/>
    <w:rsid w:val="47EF0791"/>
    <w:rsid w:val="482AED8E"/>
    <w:rsid w:val="4842C3DA"/>
    <w:rsid w:val="486E5A02"/>
    <w:rsid w:val="48964A18"/>
    <w:rsid w:val="48E281E2"/>
    <w:rsid w:val="493C6C56"/>
    <w:rsid w:val="493DC682"/>
    <w:rsid w:val="49421040"/>
    <w:rsid w:val="495AE092"/>
    <w:rsid w:val="4961AE93"/>
    <w:rsid w:val="4967F7D5"/>
    <w:rsid w:val="497C494F"/>
    <w:rsid w:val="49BF0E58"/>
    <w:rsid w:val="4A0A6BD1"/>
    <w:rsid w:val="4A0C458C"/>
    <w:rsid w:val="4A432EA1"/>
    <w:rsid w:val="4A5164B8"/>
    <w:rsid w:val="4A603717"/>
    <w:rsid w:val="4A639721"/>
    <w:rsid w:val="4AB2C51A"/>
    <w:rsid w:val="4AD26A59"/>
    <w:rsid w:val="4AF11EF7"/>
    <w:rsid w:val="4AF3BF0B"/>
    <w:rsid w:val="4B0B808F"/>
    <w:rsid w:val="4B1E6BA3"/>
    <w:rsid w:val="4B311F9E"/>
    <w:rsid w:val="4B5EE4DF"/>
    <w:rsid w:val="4B783CCD"/>
    <w:rsid w:val="4B8D69DD"/>
    <w:rsid w:val="4B987C3C"/>
    <w:rsid w:val="4B9C88CE"/>
    <w:rsid w:val="4BC144FB"/>
    <w:rsid w:val="4BE7EA13"/>
    <w:rsid w:val="4C0707D9"/>
    <w:rsid w:val="4C0FFAAD"/>
    <w:rsid w:val="4C15FF9E"/>
    <w:rsid w:val="4C1AF746"/>
    <w:rsid w:val="4C3C80CB"/>
    <w:rsid w:val="4C3D16B7"/>
    <w:rsid w:val="4C6A5287"/>
    <w:rsid w:val="4C705D36"/>
    <w:rsid w:val="4C74DD44"/>
    <w:rsid w:val="4C7AB1C4"/>
    <w:rsid w:val="4C818BF4"/>
    <w:rsid w:val="4C8B2108"/>
    <w:rsid w:val="4CC55BEF"/>
    <w:rsid w:val="4CD514C8"/>
    <w:rsid w:val="4CE24D71"/>
    <w:rsid w:val="4CF1F1E6"/>
    <w:rsid w:val="4CF28F61"/>
    <w:rsid w:val="4CF5C81A"/>
    <w:rsid w:val="4CFCCDB4"/>
    <w:rsid w:val="4CFEAA8C"/>
    <w:rsid w:val="4D1D823D"/>
    <w:rsid w:val="4D5603FB"/>
    <w:rsid w:val="4D635450"/>
    <w:rsid w:val="4DBC877D"/>
    <w:rsid w:val="4DC1DEC6"/>
    <w:rsid w:val="4DE416FE"/>
    <w:rsid w:val="4E1FF68F"/>
    <w:rsid w:val="4E70C2D4"/>
    <w:rsid w:val="4EB94CF5"/>
    <w:rsid w:val="4EC35445"/>
    <w:rsid w:val="4EFFBB14"/>
    <w:rsid w:val="4F3971DF"/>
    <w:rsid w:val="4F5A3DB7"/>
    <w:rsid w:val="4F80C1F2"/>
    <w:rsid w:val="4FBDB113"/>
    <w:rsid w:val="4FC7838E"/>
    <w:rsid w:val="4FCA3D66"/>
    <w:rsid w:val="4FCF1251"/>
    <w:rsid w:val="50072E4F"/>
    <w:rsid w:val="500BCF10"/>
    <w:rsid w:val="50117D02"/>
    <w:rsid w:val="504AD0C9"/>
    <w:rsid w:val="50761945"/>
    <w:rsid w:val="507B7F51"/>
    <w:rsid w:val="50FA53F5"/>
    <w:rsid w:val="510DF997"/>
    <w:rsid w:val="510E6026"/>
    <w:rsid w:val="5119593A"/>
    <w:rsid w:val="511FD698"/>
    <w:rsid w:val="51CC15F3"/>
    <w:rsid w:val="51DDE56B"/>
    <w:rsid w:val="51E48EEE"/>
    <w:rsid w:val="51EE5B36"/>
    <w:rsid w:val="51F05A09"/>
    <w:rsid w:val="51F731E8"/>
    <w:rsid w:val="525C7ECC"/>
    <w:rsid w:val="525D790D"/>
    <w:rsid w:val="52A5FDA6"/>
    <w:rsid w:val="52C9875D"/>
    <w:rsid w:val="52CC9446"/>
    <w:rsid w:val="52D65773"/>
    <w:rsid w:val="531C89DF"/>
    <w:rsid w:val="5333984B"/>
    <w:rsid w:val="5355E84E"/>
    <w:rsid w:val="536BCAD2"/>
    <w:rsid w:val="5384DA34"/>
    <w:rsid w:val="539FF73B"/>
    <w:rsid w:val="53C50171"/>
    <w:rsid w:val="5400C1FB"/>
    <w:rsid w:val="540966DD"/>
    <w:rsid w:val="54277121"/>
    <w:rsid w:val="543AB1A1"/>
    <w:rsid w:val="5464B194"/>
    <w:rsid w:val="546AFA98"/>
    <w:rsid w:val="548752D3"/>
    <w:rsid w:val="54CB2DCF"/>
    <w:rsid w:val="54CD8751"/>
    <w:rsid w:val="5505D270"/>
    <w:rsid w:val="551FACF2"/>
    <w:rsid w:val="5527A697"/>
    <w:rsid w:val="552C2D9E"/>
    <w:rsid w:val="55603081"/>
    <w:rsid w:val="556B4795"/>
    <w:rsid w:val="55AA26B2"/>
    <w:rsid w:val="55DA4AA4"/>
    <w:rsid w:val="55FC630E"/>
    <w:rsid w:val="56080DF6"/>
    <w:rsid w:val="56318A3B"/>
    <w:rsid w:val="56360B57"/>
    <w:rsid w:val="56785B6B"/>
    <w:rsid w:val="567F77D1"/>
    <w:rsid w:val="568DDE07"/>
    <w:rsid w:val="56AE4F79"/>
    <w:rsid w:val="56C33D66"/>
    <w:rsid w:val="56E5C9F3"/>
    <w:rsid w:val="56F9E4D5"/>
    <w:rsid w:val="573D9BEE"/>
    <w:rsid w:val="575A933B"/>
    <w:rsid w:val="5780F428"/>
    <w:rsid w:val="57D601FE"/>
    <w:rsid w:val="57D99309"/>
    <w:rsid w:val="57F86F60"/>
    <w:rsid w:val="5803AFE6"/>
    <w:rsid w:val="5823AA9A"/>
    <w:rsid w:val="582F808F"/>
    <w:rsid w:val="5841BA3B"/>
    <w:rsid w:val="588B5A36"/>
    <w:rsid w:val="588BC672"/>
    <w:rsid w:val="58985645"/>
    <w:rsid w:val="58A1DD11"/>
    <w:rsid w:val="58BBD29E"/>
    <w:rsid w:val="58D9188E"/>
    <w:rsid w:val="58E74B68"/>
    <w:rsid w:val="5913F8F5"/>
    <w:rsid w:val="5925182F"/>
    <w:rsid w:val="596B35CF"/>
    <w:rsid w:val="598B02C1"/>
    <w:rsid w:val="59AF2D91"/>
    <w:rsid w:val="59C68624"/>
    <w:rsid w:val="59F10CE9"/>
    <w:rsid w:val="5A14EBBA"/>
    <w:rsid w:val="5A306FBB"/>
    <w:rsid w:val="5A38E08E"/>
    <w:rsid w:val="5A4339FA"/>
    <w:rsid w:val="5A4CC847"/>
    <w:rsid w:val="5A7AB04F"/>
    <w:rsid w:val="5A92BE8C"/>
    <w:rsid w:val="5A9E479B"/>
    <w:rsid w:val="5AAEE6FE"/>
    <w:rsid w:val="5AC588CA"/>
    <w:rsid w:val="5AD87046"/>
    <w:rsid w:val="5AD9B00A"/>
    <w:rsid w:val="5AE3BE6F"/>
    <w:rsid w:val="5AF65714"/>
    <w:rsid w:val="5B0AD2F1"/>
    <w:rsid w:val="5B222EC2"/>
    <w:rsid w:val="5B389697"/>
    <w:rsid w:val="5B53713E"/>
    <w:rsid w:val="5B6D2FC0"/>
    <w:rsid w:val="5BAAA542"/>
    <w:rsid w:val="5BBC54DD"/>
    <w:rsid w:val="5BEFF40B"/>
    <w:rsid w:val="5C03BAA0"/>
    <w:rsid w:val="5C0F7628"/>
    <w:rsid w:val="5C1D58BE"/>
    <w:rsid w:val="5C27C821"/>
    <w:rsid w:val="5C9E4E69"/>
    <w:rsid w:val="5CB01B67"/>
    <w:rsid w:val="5CC75149"/>
    <w:rsid w:val="5CE99F8C"/>
    <w:rsid w:val="5CED018C"/>
    <w:rsid w:val="5CF574AF"/>
    <w:rsid w:val="5CFF3EF6"/>
    <w:rsid w:val="5D047B55"/>
    <w:rsid w:val="5D10259B"/>
    <w:rsid w:val="5D4EBB74"/>
    <w:rsid w:val="5DCCD6B1"/>
    <w:rsid w:val="5DF809B4"/>
    <w:rsid w:val="5E06FA1F"/>
    <w:rsid w:val="5E113242"/>
    <w:rsid w:val="5E19B181"/>
    <w:rsid w:val="5E693E17"/>
    <w:rsid w:val="5E7AD32D"/>
    <w:rsid w:val="5E816139"/>
    <w:rsid w:val="5EBACCBF"/>
    <w:rsid w:val="5EBFD73E"/>
    <w:rsid w:val="5ED30D0D"/>
    <w:rsid w:val="5EEB72A8"/>
    <w:rsid w:val="5F06004F"/>
    <w:rsid w:val="5F1F9113"/>
    <w:rsid w:val="5F79CA17"/>
    <w:rsid w:val="5F8A8913"/>
    <w:rsid w:val="5FA0C6C4"/>
    <w:rsid w:val="5FBB1C6D"/>
    <w:rsid w:val="5FC0A5E5"/>
    <w:rsid w:val="5FE85FA1"/>
    <w:rsid w:val="5FEAEB7D"/>
    <w:rsid w:val="6014AC59"/>
    <w:rsid w:val="601B3861"/>
    <w:rsid w:val="6035ACE4"/>
    <w:rsid w:val="60362ABD"/>
    <w:rsid w:val="603A3EDA"/>
    <w:rsid w:val="603DD45A"/>
    <w:rsid w:val="604B9BCC"/>
    <w:rsid w:val="60663224"/>
    <w:rsid w:val="606F1F7E"/>
    <w:rsid w:val="60930F1F"/>
    <w:rsid w:val="609341FB"/>
    <w:rsid w:val="60B867B8"/>
    <w:rsid w:val="60C84BAB"/>
    <w:rsid w:val="60CB6EA3"/>
    <w:rsid w:val="60E4A4A6"/>
    <w:rsid w:val="60EADCFA"/>
    <w:rsid w:val="6110547F"/>
    <w:rsid w:val="6122B123"/>
    <w:rsid w:val="61336C17"/>
    <w:rsid w:val="61359D9A"/>
    <w:rsid w:val="6154A138"/>
    <w:rsid w:val="6194A23E"/>
    <w:rsid w:val="61952ED9"/>
    <w:rsid w:val="620CD63D"/>
    <w:rsid w:val="620E1F9F"/>
    <w:rsid w:val="624E304F"/>
    <w:rsid w:val="628DC6A9"/>
    <w:rsid w:val="6299DEA7"/>
    <w:rsid w:val="62AF47D8"/>
    <w:rsid w:val="62C598DD"/>
    <w:rsid w:val="62CD1729"/>
    <w:rsid w:val="62ECC661"/>
    <w:rsid w:val="62F305D9"/>
    <w:rsid w:val="63323366"/>
    <w:rsid w:val="63809B1E"/>
    <w:rsid w:val="63A1E6A2"/>
    <w:rsid w:val="63B118C2"/>
    <w:rsid w:val="64179540"/>
    <w:rsid w:val="643905B3"/>
    <w:rsid w:val="649A9FE9"/>
    <w:rsid w:val="64A3C1F5"/>
    <w:rsid w:val="64CA6D87"/>
    <w:rsid w:val="650137BB"/>
    <w:rsid w:val="650B4F01"/>
    <w:rsid w:val="65357797"/>
    <w:rsid w:val="654CF96A"/>
    <w:rsid w:val="658D43FD"/>
    <w:rsid w:val="659FF8E4"/>
    <w:rsid w:val="65A364C5"/>
    <w:rsid w:val="65CFCF26"/>
    <w:rsid w:val="65D07B67"/>
    <w:rsid w:val="65DEE502"/>
    <w:rsid w:val="65F4E078"/>
    <w:rsid w:val="664EB96E"/>
    <w:rsid w:val="666A423E"/>
    <w:rsid w:val="668E51C4"/>
    <w:rsid w:val="6696D152"/>
    <w:rsid w:val="66FE059A"/>
    <w:rsid w:val="66FE377B"/>
    <w:rsid w:val="66FFD0DC"/>
    <w:rsid w:val="670018C2"/>
    <w:rsid w:val="6731A5DC"/>
    <w:rsid w:val="67413F48"/>
    <w:rsid w:val="6777FFEE"/>
    <w:rsid w:val="677C4C2F"/>
    <w:rsid w:val="678DA9D9"/>
    <w:rsid w:val="67BFB719"/>
    <w:rsid w:val="680A2241"/>
    <w:rsid w:val="681D3E0B"/>
    <w:rsid w:val="682A1D82"/>
    <w:rsid w:val="683B1D38"/>
    <w:rsid w:val="684BA801"/>
    <w:rsid w:val="68537CCD"/>
    <w:rsid w:val="685F7467"/>
    <w:rsid w:val="6888FC37"/>
    <w:rsid w:val="688A4896"/>
    <w:rsid w:val="6891E5AC"/>
    <w:rsid w:val="6899F899"/>
    <w:rsid w:val="68C9F3BF"/>
    <w:rsid w:val="68D993F8"/>
    <w:rsid w:val="68E763AE"/>
    <w:rsid w:val="691639E9"/>
    <w:rsid w:val="6944F5E8"/>
    <w:rsid w:val="694EF05B"/>
    <w:rsid w:val="696594D3"/>
    <w:rsid w:val="69670F72"/>
    <w:rsid w:val="6972F73A"/>
    <w:rsid w:val="69D0FCE2"/>
    <w:rsid w:val="69E6F2AE"/>
    <w:rsid w:val="69E7AA25"/>
    <w:rsid w:val="6A463047"/>
    <w:rsid w:val="6A979428"/>
    <w:rsid w:val="6AA1E474"/>
    <w:rsid w:val="6B034EA0"/>
    <w:rsid w:val="6B1FEE9C"/>
    <w:rsid w:val="6B352A0E"/>
    <w:rsid w:val="6B777ECA"/>
    <w:rsid w:val="6B8931BE"/>
    <w:rsid w:val="6BD4EC6B"/>
    <w:rsid w:val="6C1287B2"/>
    <w:rsid w:val="6C3B08E6"/>
    <w:rsid w:val="6C409E0F"/>
    <w:rsid w:val="6C5D0C6F"/>
    <w:rsid w:val="6C642557"/>
    <w:rsid w:val="6CA284EE"/>
    <w:rsid w:val="6CE589AD"/>
    <w:rsid w:val="6D06DD7A"/>
    <w:rsid w:val="6D0D3C79"/>
    <w:rsid w:val="6D28F1EB"/>
    <w:rsid w:val="6D7A819F"/>
    <w:rsid w:val="6D9DA2D8"/>
    <w:rsid w:val="6DCCE451"/>
    <w:rsid w:val="6E01A014"/>
    <w:rsid w:val="6E04FCF7"/>
    <w:rsid w:val="6E7FFE42"/>
    <w:rsid w:val="6EB78F55"/>
    <w:rsid w:val="6EE9F406"/>
    <w:rsid w:val="6EF92A19"/>
    <w:rsid w:val="6F19272F"/>
    <w:rsid w:val="6F325757"/>
    <w:rsid w:val="6F5C1BE2"/>
    <w:rsid w:val="6F85C18C"/>
    <w:rsid w:val="6F9A25CE"/>
    <w:rsid w:val="6FAB6CFD"/>
    <w:rsid w:val="6FBE83C8"/>
    <w:rsid w:val="6FCA4055"/>
    <w:rsid w:val="6FD5893C"/>
    <w:rsid w:val="6FF1BF03"/>
    <w:rsid w:val="700548BF"/>
    <w:rsid w:val="7029F795"/>
    <w:rsid w:val="705B76C3"/>
    <w:rsid w:val="705EED64"/>
    <w:rsid w:val="7061F975"/>
    <w:rsid w:val="706B377B"/>
    <w:rsid w:val="708D0CF4"/>
    <w:rsid w:val="709E0E19"/>
    <w:rsid w:val="70ACBE16"/>
    <w:rsid w:val="7114E93F"/>
    <w:rsid w:val="7124A0DF"/>
    <w:rsid w:val="712BBEC6"/>
    <w:rsid w:val="712D6330"/>
    <w:rsid w:val="714786A8"/>
    <w:rsid w:val="714D50AF"/>
    <w:rsid w:val="7157C473"/>
    <w:rsid w:val="715980DD"/>
    <w:rsid w:val="71795F7D"/>
    <w:rsid w:val="717AB2FB"/>
    <w:rsid w:val="71A3EC2A"/>
    <w:rsid w:val="71C0E622"/>
    <w:rsid w:val="71FA26F7"/>
    <w:rsid w:val="7212697A"/>
    <w:rsid w:val="721722AA"/>
    <w:rsid w:val="721CD397"/>
    <w:rsid w:val="7224510C"/>
    <w:rsid w:val="723844E1"/>
    <w:rsid w:val="728BC5EE"/>
    <w:rsid w:val="728D1CA5"/>
    <w:rsid w:val="72AB5D29"/>
    <w:rsid w:val="72DED7F4"/>
    <w:rsid w:val="7331B1D2"/>
    <w:rsid w:val="73404BE4"/>
    <w:rsid w:val="7367D25E"/>
    <w:rsid w:val="73CBA316"/>
    <w:rsid w:val="73D1D385"/>
    <w:rsid w:val="73E78C57"/>
    <w:rsid w:val="74190AFB"/>
    <w:rsid w:val="742651BD"/>
    <w:rsid w:val="742BA8B6"/>
    <w:rsid w:val="743C8842"/>
    <w:rsid w:val="743D6FA1"/>
    <w:rsid w:val="7447E56D"/>
    <w:rsid w:val="745B0590"/>
    <w:rsid w:val="748ECAC8"/>
    <w:rsid w:val="74A3DC02"/>
    <w:rsid w:val="74D98C31"/>
    <w:rsid w:val="74F819A5"/>
    <w:rsid w:val="74FC0479"/>
    <w:rsid w:val="7514CC2B"/>
    <w:rsid w:val="7523E9EA"/>
    <w:rsid w:val="753B2E38"/>
    <w:rsid w:val="753F1B40"/>
    <w:rsid w:val="756419DC"/>
    <w:rsid w:val="7572E455"/>
    <w:rsid w:val="757421CB"/>
    <w:rsid w:val="75A4BCE4"/>
    <w:rsid w:val="75BB9904"/>
    <w:rsid w:val="75CC12C6"/>
    <w:rsid w:val="75E82408"/>
    <w:rsid w:val="75EC0C12"/>
    <w:rsid w:val="75EF3ADD"/>
    <w:rsid w:val="760A0FDE"/>
    <w:rsid w:val="760D014C"/>
    <w:rsid w:val="7641F1CB"/>
    <w:rsid w:val="7667A898"/>
    <w:rsid w:val="7669006C"/>
    <w:rsid w:val="766B1C2A"/>
    <w:rsid w:val="767492C6"/>
    <w:rsid w:val="7683EFD7"/>
    <w:rsid w:val="76B9B9DF"/>
    <w:rsid w:val="76ED937A"/>
    <w:rsid w:val="7706CDF6"/>
    <w:rsid w:val="770B06A4"/>
    <w:rsid w:val="771B1D56"/>
    <w:rsid w:val="7723E9E0"/>
    <w:rsid w:val="774EB99C"/>
    <w:rsid w:val="7770C7D0"/>
    <w:rsid w:val="77A6C6D2"/>
    <w:rsid w:val="77D77A82"/>
    <w:rsid w:val="78148AA4"/>
    <w:rsid w:val="7819B2E0"/>
    <w:rsid w:val="781E401F"/>
    <w:rsid w:val="785B3E0E"/>
    <w:rsid w:val="785D9E26"/>
    <w:rsid w:val="7868ECA3"/>
    <w:rsid w:val="7873331B"/>
    <w:rsid w:val="7897EE52"/>
    <w:rsid w:val="789FF50C"/>
    <w:rsid w:val="78C3D92E"/>
    <w:rsid w:val="78C71831"/>
    <w:rsid w:val="78D836C6"/>
    <w:rsid w:val="78DC42D5"/>
    <w:rsid w:val="7902EE08"/>
    <w:rsid w:val="791D86A2"/>
    <w:rsid w:val="7926C822"/>
    <w:rsid w:val="7926E5B4"/>
    <w:rsid w:val="795B26EB"/>
    <w:rsid w:val="795B3B03"/>
    <w:rsid w:val="79633B18"/>
    <w:rsid w:val="7993F758"/>
    <w:rsid w:val="799B6F4A"/>
    <w:rsid w:val="79F50C38"/>
    <w:rsid w:val="7A274A2C"/>
    <w:rsid w:val="7A4AC718"/>
    <w:rsid w:val="7A5AD805"/>
    <w:rsid w:val="7A5E1D12"/>
    <w:rsid w:val="7A79D7FD"/>
    <w:rsid w:val="7ADF1848"/>
    <w:rsid w:val="7AEFE7FA"/>
    <w:rsid w:val="7B017A04"/>
    <w:rsid w:val="7B2169DC"/>
    <w:rsid w:val="7B2C4D7E"/>
    <w:rsid w:val="7B373FAB"/>
    <w:rsid w:val="7B39CD8E"/>
    <w:rsid w:val="7B3F29DC"/>
    <w:rsid w:val="7B569BE7"/>
    <w:rsid w:val="7B5995D1"/>
    <w:rsid w:val="7B5B8536"/>
    <w:rsid w:val="7BF7B52B"/>
    <w:rsid w:val="7C0AFE0F"/>
    <w:rsid w:val="7C17D8F5"/>
    <w:rsid w:val="7C264FE6"/>
    <w:rsid w:val="7C509E82"/>
    <w:rsid w:val="7C6AC98F"/>
    <w:rsid w:val="7C98D7E3"/>
    <w:rsid w:val="7C9E6A26"/>
    <w:rsid w:val="7CC7B357"/>
    <w:rsid w:val="7CC90D21"/>
    <w:rsid w:val="7CF3BEB8"/>
    <w:rsid w:val="7CF9E997"/>
    <w:rsid w:val="7D09CA7F"/>
    <w:rsid w:val="7D0A59CE"/>
    <w:rsid w:val="7D0BF575"/>
    <w:rsid w:val="7D6442FE"/>
    <w:rsid w:val="7D76EFBF"/>
    <w:rsid w:val="7D82376E"/>
    <w:rsid w:val="7D9888F1"/>
    <w:rsid w:val="7DCEDD27"/>
    <w:rsid w:val="7DF861D4"/>
    <w:rsid w:val="7E04E34E"/>
    <w:rsid w:val="7E09B994"/>
    <w:rsid w:val="7E0B5402"/>
    <w:rsid w:val="7E13F9ED"/>
    <w:rsid w:val="7E483EEF"/>
    <w:rsid w:val="7E60A5FE"/>
    <w:rsid w:val="7E66320D"/>
    <w:rsid w:val="7E75AC4C"/>
    <w:rsid w:val="7E7A4CA0"/>
    <w:rsid w:val="7E7C09BF"/>
    <w:rsid w:val="7E89B09B"/>
    <w:rsid w:val="7EBA406A"/>
    <w:rsid w:val="7EC2BB83"/>
    <w:rsid w:val="7ECD617C"/>
    <w:rsid w:val="7EDAAE19"/>
    <w:rsid w:val="7F0DF53B"/>
    <w:rsid w:val="7F21C84A"/>
    <w:rsid w:val="7F2DAE9F"/>
    <w:rsid w:val="7F62D9AF"/>
    <w:rsid w:val="7F962FCE"/>
    <w:rsid w:val="7FBE965B"/>
    <w:rsid w:val="7FCCD3BD"/>
    <w:rsid w:val="7FF3EDB8"/>
    <w:rsid w:val="7FFDCFB2"/>
  </w:rsids>
  <m:mathPr>
    <m:mathFont m:val="Cambria Math"/>
    <m:brkBin m:val="before"/>
    <m:brkBinSub m:val="--"/>
    <m:smallFrac m:val="0"/>
    <m:dispDef/>
    <m:lMargin m:val="0"/>
    <m:rMargin m:val="0"/>
    <m:defJc m:val="centerGroup"/>
    <m:wrapIndent m:val="1440"/>
    <m:intLim m:val="subSup"/>
    <m:naryLim m:val="undOvr"/>
  </m:mathPr>
  <w:themeFontLang w:val="en-US"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AA11304"/>
  <w15:chartTrackingRefBased/>
  <w15:docId w15:val="{9A1EE8B4-07DC-4FBE-A73E-61CD151E965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pPr>
      <w:keepNext/>
      <w:keepLines/>
      <w:spacing w:before="24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pPr>
      <w:keepNext/>
      <w:keepLines/>
      <w:spacing w:before="40"/>
      <w:outlineLvl w:val="1"/>
    </w:pPr>
    <w:rPr>
      <w:rFonts w:asciiTheme="majorHAnsi" w:eastAsiaTheme="majorEastAsia" w:hAnsiTheme="majorHAnsi" w:cstheme="majorBidi"/>
      <w:color w:val="2F5496" w:themeColor="accent1" w:themeShade="BF"/>
      <w:sz w:val="26"/>
      <w:szCs w:val="26"/>
    </w:rPr>
  </w:style>
  <w:style w:type="paragraph" w:styleId="Heading3">
    <w:name w:val="heading 3"/>
    <w:basedOn w:val="Normal"/>
    <w:next w:val="Normal"/>
    <w:link w:val="Heading3Char"/>
    <w:uiPriority w:val="9"/>
    <w:unhideWhenUsed/>
    <w:qFormat/>
    <w:pPr>
      <w:keepNext/>
      <w:keepLines/>
      <w:spacing w:before="40"/>
      <w:outlineLvl w:val="2"/>
    </w:pPr>
    <w:rPr>
      <w:rFonts w:asciiTheme="majorHAnsi" w:eastAsiaTheme="majorEastAsia" w:hAnsiTheme="majorHAnsi" w:cstheme="majorBidi"/>
      <w:color w:val="1F3763" w:themeColor="accent1" w:themeShade="7F"/>
      <w:sz w:val="24"/>
      <w:szCs w:val="24"/>
    </w:rPr>
  </w:style>
  <w:style w:type="paragraph" w:styleId="Heading4">
    <w:name w:val="heading 4"/>
    <w:basedOn w:val="Normal"/>
    <w:next w:val="Normal"/>
    <w:link w:val="Heading4Char"/>
    <w:uiPriority w:val="9"/>
    <w:unhideWhenUsed/>
    <w:qFormat/>
    <w:rsid w:val="00F936CD"/>
    <w:pPr>
      <w:keepNext/>
      <w:keepLines/>
      <w:spacing w:before="40"/>
      <w:outlineLvl w:val="3"/>
    </w:pPr>
    <w:rPr>
      <w:rFonts w:asciiTheme="majorHAnsi" w:eastAsiaTheme="majorEastAsia" w:hAnsiTheme="majorHAnsi" w:cstheme="majorBidi"/>
      <w:i/>
      <w:iCs/>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uiPriority w:val="9"/>
    <w:rPr>
      <w:rFonts w:asciiTheme="majorHAnsi" w:eastAsiaTheme="majorEastAsia" w:hAnsiTheme="majorHAnsi" w:cstheme="majorBidi"/>
      <w:color w:val="1F3763" w:themeColor="accent1" w:themeShade="7F"/>
      <w:sz w:val="24"/>
      <w:szCs w:val="24"/>
    </w:rPr>
  </w:style>
  <w:style w:type="character" w:styleId="Hyperlink">
    <w:name w:val="Hyperlink"/>
    <w:basedOn w:val="DefaultParagraphFont"/>
    <w:uiPriority w:val="99"/>
    <w:unhideWhenUsed/>
    <w:rPr>
      <w:color w:val="0563C1" w:themeColor="hyperlink"/>
      <w:u w:val="single"/>
    </w:rPr>
  </w:style>
  <w:style w:type="paragraph" w:styleId="ListParagraph">
    <w:name w:val="List Paragraph"/>
    <w:basedOn w:val="Normal"/>
    <w:uiPriority w:val="34"/>
    <w:qFormat/>
    <w:pPr>
      <w:ind w:left="720"/>
      <w:contextualSpacing/>
    </w:pPr>
  </w:style>
  <w:style w:type="character" w:customStyle="1" w:styleId="Heading2Char">
    <w:name w:val="Heading 2 Char"/>
    <w:basedOn w:val="DefaultParagraphFont"/>
    <w:link w:val="Heading2"/>
    <w:uiPriority w:val="9"/>
    <w:rPr>
      <w:rFonts w:asciiTheme="majorHAnsi" w:eastAsiaTheme="majorEastAsia" w:hAnsiTheme="majorHAnsi" w:cstheme="majorBidi"/>
      <w:color w:val="2F5496" w:themeColor="accent1" w:themeShade="BF"/>
      <w:sz w:val="26"/>
      <w:szCs w:val="26"/>
    </w:rPr>
  </w:style>
  <w:style w:type="character" w:customStyle="1" w:styleId="Heading1Char">
    <w:name w:val="Heading 1 Char"/>
    <w:basedOn w:val="DefaultParagraphFont"/>
    <w:link w:val="Heading1"/>
    <w:uiPriority w:val="9"/>
    <w:rPr>
      <w:rFonts w:asciiTheme="majorHAnsi" w:eastAsiaTheme="majorEastAsia" w:hAnsiTheme="majorHAnsi" w:cstheme="majorBidi"/>
      <w:color w:val="2F5496" w:themeColor="accent1" w:themeShade="BF"/>
      <w:sz w:val="32"/>
      <w:szCs w:val="32"/>
    </w:rPr>
  </w:style>
  <w:style w:type="paragraph" w:styleId="NoSpacing">
    <w:name w:val="No Spacing"/>
    <w:link w:val="NoSpacingChar"/>
    <w:uiPriority w:val="1"/>
    <w:qFormat/>
    <w:rsid w:val="000D46EA"/>
    <w:rPr>
      <w:rFonts w:eastAsiaTheme="minorEastAsia"/>
    </w:rPr>
  </w:style>
  <w:style w:type="character" w:customStyle="1" w:styleId="NoSpacingChar">
    <w:name w:val="No Spacing Char"/>
    <w:basedOn w:val="DefaultParagraphFont"/>
    <w:link w:val="NoSpacing"/>
    <w:uiPriority w:val="1"/>
    <w:rsid w:val="000D46EA"/>
    <w:rPr>
      <w:rFonts w:eastAsiaTheme="minorEastAsia"/>
    </w:rPr>
  </w:style>
  <w:style w:type="character" w:styleId="UnresolvedMention">
    <w:name w:val="Unresolved Mention"/>
    <w:basedOn w:val="DefaultParagraphFont"/>
    <w:uiPriority w:val="99"/>
    <w:semiHidden/>
    <w:unhideWhenUsed/>
    <w:rsid w:val="006A4302"/>
    <w:rPr>
      <w:color w:val="605E5C"/>
      <w:shd w:val="clear" w:color="auto" w:fill="E1DFDD"/>
    </w:rPr>
  </w:style>
  <w:style w:type="paragraph" w:styleId="IntenseQuote">
    <w:name w:val="Intense Quote"/>
    <w:basedOn w:val="Normal"/>
    <w:next w:val="Normal"/>
    <w:link w:val="IntenseQuoteChar"/>
    <w:uiPriority w:val="30"/>
    <w:qFormat/>
    <w:rsid w:val="005E7B4D"/>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rsid w:val="005E7B4D"/>
    <w:rPr>
      <w:i/>
      <w:iCs/>
      <w:color w:val="4472C4" w:themeColor="accent1"/>
    </w:rPr>
  </w:style>
  <w:style w:type="paragraph" w:styleId="Header">
    <w:name w:val="header"/>
    <w:basedOn w:val="Normal"/>
    <w:link w:val="HeaderChar"/>
    <w:uiPriority w:val="99"/>
    <w:unhideWhenUsed/>
    <w:rsid w:val="005E7B4D"/>
    <w:pPr>
      <w:tabs>
        <w:tab w:val="center" w:pos="4513"/>
        <w:tab w:val="right" w:pos="9026"/>
      </w:tabs>
    </w:pPr>
  </w:style>
  <w:style w:type="character" w:customStyle="1" w:styleId="HeaderChar">
    <w:name w:val="Header Char"/>
    <w:basedOn w:val="DefaultParagraphFont"/>
    <w:link w:val="Header"/>
    <w:uiPriority w:val="99"/>
    <w:rsid w:val="005E7B4D"/>
  </w:style>
  <w:style w:type="paragraph" w:styleId="Footer">
    <w:name w:val="footer"/>
    <w:basedOn w:val="Normal"/>
    <w:link w:val="FooterChar"/>
    <w:uiPriority w:val="99"/>
    <w:unhideWhenUsed/>
    <w:rsid w:val="005E7B4D"/>
    <w:pPr>
      <w:tabs>
        <w:tab w:val="center" w:pos="4513"/>
        <w:tab w:val="right" w:pos="9026"/>
      </w:tabs>
    </w:pPr>
  </w:style>
  <w:style w:type="character" w:customStyle="1" w:styleId="FooterChar">
    <w:name w:val="Footer Char"/>
    <w:basedOn w:val="DefaultParagraphFont"/>
    <w:link w:val="Footer"/>
    <w:uiPriority w:val="99"/>
    <w:rsid w:val="005E7B4D"/>
  </w:style>
  <w:style w:type="character" w:customStyle="1" w:styleId="Heading4Char">
    <w:name w:val="Heading 4 Char"/>
    <w:basedOn w:val="DefaultParagraphFont"/>
    <w:link w:val="Heading4"/>
    <w:uiPriority w:val="9"/>
    <w:rsid w:val="00F936CD"/>
    <w:rPr>
      <w:rFonts w:asciiTheme="majorHAnsi" w:eastAsiaTheme="majorEastAsia" w:hAnsiTheme="majorHAnsi" w:cstheme="majorBidi"/>
      <w:i/>
      <w:iCs/>
      <w:color w:val="2F5496" w:themeColor="accent1" w:themeShade="BF"/>
    </w:rPr>
  </w:style>
  <w:style w:type="character" w:customStyle="1" w:styleId="words">
    <w:name w:val="words"/>
    <w:basedOn w:val="DefaultParagraphFont"/>
    <w:rsid w:val="00394EB0"/>
  </w:style>
  <w:style w:type="paragraph" w:customStyle="1" w:styleId="paragraph">
    <w:name w:val="paragraph"/>
    <w:basedOn w:val="Normal"/>
    <w:rsid w:val="007860BF"/>
    <w:pPr>
      <w:spacing w:before="100" w:beforeAutospacing="1" w:after="100" w:afterAutospacing="1"/>
    </w:pPr>
    <w:rPr>
      <w:rFonts w:ascii="Times New Roman" w:eastAsia="Times New Roman" w:hAnsi="Times New Roman" w:cs="Times New Roman"/>
      <w:sz w:val="24"/>
      <w:szCs w:val="24"/>
      <w:lang w:val="en-GB" w:eastAsia="en-GB"/>
    </w:rPr>
  </w:style>
  <w:style w:type="character" w:customStyle="1" w:styleId="eop">
    <w:name w:val="eop"/>
    <w:basedOn w:val="DefaultParagraphFont"/>
    <w:rsid w:val="007860BF"/>
  </w:style>
  <w:style w:type="character" w:customStyle="1" w:styleId="normaltextrun">
    <w:name w:val="normaltextrun"/>
    <w:basedOn w:val="DefaultParagraphFont"/>
    <w:rsid w:val="007860BF"/>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152677262">
      <w:bodyDiv w:val="1"/>
      <w:marLeft w:val="0"/>
      <w:marRight w:val="0"/>
      <w:marTop w:val="0"/>
      <w:marBottom w:val="0"/>
      <w:divBdr>
        <w:top w:val="none" w:sz="0" w:space="0" w:color="auto"/>
        <w:left w:val="none" w:sz="0" w:space="0" w:color="auto"/>
        <w:bottom w:val="none" w:sz="0" w:space="0" w:color="auto"/>
        <w:right w:val="none" w:sz="0" w:space="0" w:color="auto"/>
      </w:divBdr>
      <w:divsChild>
        <w:div w:id="1240208993">
          <w:marLeft w:val="0"/>
          <w:marRight w:val="0"/>
          <w:marTop w:val="0"/>
          <w:marBottom w:val="0"/>
          <w:divBdr>
            <w:top w:val="none" w:sz="0" w:space="0" w:color="auto"/>
            <w:left w:val="none" w:sz="0" w:space="0" w:color="auto"/>
            <w:bottom w:val="none" w:sz="0" w:space="0" w:color="auto"/>
            <w:right w:val="none" w:sz="0" w:space="0" w:color="auto"/>
          </w:divBdr>
        </w:div>
        <w:div w:id="238565348">
          <w:marLeft w:val="0"/>
          <w:marRight w:val="0"/>
          <w:marTop w:val="0"/>
          <w:marBottom w:val="0"/>
          <w:divBdr>
            <w:top w:val="none" w:sz="0" w:space="0" w:color="auto"/>
            <w:left w:val="none" w:sz="0" w:space="0" w:color="auto"/>
            <w:bottom w:val="none" w:sz="0" w:space="0" w:color="auto"/>
            <w:right w:val="none" w:sz="0" w:space="0" w:color="auto"/>
          </w:divBdr>
        </w:div>
      </w:divsChild>
    </w:div>
    <w:div w:id="2045982236">
      <w:bodyDiv w:val="1"/>
      <w:marLeft w:val="0"/>
      <w:marRight w:val="0"/>
      <w:marTop w:val="0"/>
      <w:marBottom w:val="0"/>
      <w:divBdr>
        <w:top w:val="none" w:sz="0" w:space="0" w:color="auto"/>
        <w:left w:val="none" w:sz="0" w:space="0" w:color="auto"/>
        <w:bottom w:val="none" w:sz="0" w:space="0" w:color="auto"/>
        <w:right w:val="none" w:sz="0" w:space="0" w:color="auto"/>
      </w:divBdr>
      <w:divsChild>
        <w:div w:id="277757554">
          <w:marLeft w:val="0"/>
          <w:marRight w:val="0"/>
          <w:marTop w:val="0"/>
          <w:marBottom w:val="0"/>
          <w:divBdr>
            <w:top w:val="none" w:sz="0" w:space="0" w:color="auto"/>
            <w:left w:val="none" w:sz="0" w:space="0" w:color="auto"/>
            <w:bottom w:val="none" w:sz="0" w:space="0" w:color="auto"/>
            <w:right w:val="none" w:sz="0" w:space="0" w:color="auto"/>
          </w:divBdr>
        </w:div>
        <w:div w:id="843083580">
          <w:marLeft w:val="0"/>
          <w:marRight w:val="0"/>
          <w:marTop w:val="0"/>
          <w:marBottom w:val="0"/>
          <w:divBdr>
            <w:top w:val="none" w:sz="0" w:space="0" w:color="auto"/>
            <w:left w:val="none" w:sz="0" w:space="0" w:color="auto"/>
            <w:bottom w:val="none" w:sz="0" w:space="0" w:color="auto"/>
            <w:right w:val="none" w:sz="0" w:space="0" w:color="auto"/>
          </w:divBdr>
        </w:div>
        <w:div w:id="54401722">
          <w:marLeft w:val="0"/>
          <w:marRight w:val="0"/>
          <w:marTop w:val="0"/>
          <w:marBottom w:val="0"/>
          <w:divBdr>
            <w:top w:val="none" w:sz="0" w:space="0" w:color="auto"/>
            <w:left w:val="none" w:sz="0" w:space="0" w:color="auto"/>
            <w:bottom w:val="none" w:sz="0" w:space="0" w:color="auto"/>
            <w:right w:val="none" w:sz="0" w:space="0" w:color="auto"/>
          </w:divBdr>
        </w:div>
        <w:div w:id="1513837506">
          <w:marLeft w:val="0"/>
          <w:marRight w:val="0"/>
          <w:marTop w:val="0"/>
          <w:marBottom w:val="0"/>
          <w:divBdr>
            <w:top w:val="none" w:sz="0" w:space="0" w:color="auto"/>
            <w:left w:val="none" w:sz="0" w:space="0" w:color="auto"/>
            <w:bottom w:val="none" w:sz="0" w:space="0" w:color="auto"/>
            <w:right w:val="none" w:sz="0" w:space="0" w:color="auto"/>
          </w:divBdr>
        </w:div>
        <w:div w:id="1377463082">
          <w:marLeft w:val="0"/>
          <w:marRight w:val="0"/>
          <w:marTop w:val="0"/>
          <w:marBottom w:val="0"/>
          <w:divBdr>
            <w:top w:val="none" w:sz="0" w:space="0" w:color="auto"/>
            <w:left w:val="none" w:sz="0" w:space="0" w:color="auto"/>
            <w:bottom w:val="none" w:sz="0" w:space="0" w:color="auto"/>
            <w:right w:val="none" w:sz="0" w:space="0" w:color="auto"/>
          </w:divBdr>
        </w:div>
        <w:div w:id="1314725249">
          <w:marLeft w:val="0"/>
          <w:marRight w:val="0"/>
          <w:marTop w:val="0"/>
          <w:marBottom w:val="0"/>
          <w:divBdr>
            <w:top w:val="none" w:sz="0" w:space="0" w:color="auto"/>
            <w:left w:val="none" w:sz="0" w:space="0" w:color="auto"/>
            <w:bottom w:val="none" w:sz="0" w:space="0" w:color="auto"/>
            <w:right w:val="none" w:sz="0" w:space="0" w:color="auto"/>
          </w:divBdr>
        </w:div>
        <w:div w:id="2045596372">
          <w:marLeft w:val="0"/>
          <w:marRight w:val="0"/>
          <w:marTop w:val="0"/>
          <w:marBottom w:val="0"/>
          <w:divBdr>
            <w:top w:val="none" w:sz="0" w:space="0" w:color="auto"/>
            <w:left w:val="none" w:sz="0" w:space="0" w:color="auto"/>
            <w:bottom w:val="none" w:sz="0" w:space="0" w:color="auto"/>
            <w:right w:val="none" w:sz="0" w:space="0" w:color="auto"/>
          </w:divBdr>
        </w:div>
        <w:div w:id="631788927">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jpeg"/><Relationship Id="rId18" Type="http://schemas.openxmlformats.org/officeDocument/2006/relationships/image" Target="media/image7.png"/><Relationship Id="rId26" Type="http://schemas.openxmlformats.org/officeDocument/2006/relationships/image" Target="media/image15.png"/><Relationship Id="rId39" Type="http://schemas.openxmlformats.org/officeDocument/2006/relationships/hyperlink" Target="https://fourweekmba.com/wp-content/uploads/2020/05/crisis-opportunity.jpg" TargetMode="External"/><Relationship Id="rId21" Type="http://schemas.openxmlformats.org/officeDocument/2006/relationships/image" Target="media/image10.png"/><Relationship Id="rId34" Type="http://schemas.openxmlformats.org/officeDocument/2006/relationships/image" Target="media/image22.png"/><Relationship Id="rId42" Type="http://schemas.openxmlformats.org/officeDocument/2006/relationships/hyperlink" Target="https://www.sciencedirect.com/science/article/pii/S014829632030432X" TargetMode="External"/><Relationship Id="rId47" Type="http://schemas.openxmlformats.org/officeDocument/2006/relationships/hyperlink" Target="https://innovator.news/covid-19s-impact-on-corporate-innovation-9f39a0f8acc6" TargetMode="External"/><Relationship Id="rId50" Type="http://schemas.openxmlformats.org/officeDocument/2006/relationships/hyperlink" Target="https://www.mckinsey.com/business-functions/strategy-and-corporate-finance/our-insights/how-covid-19-has-pushed-companies-over-the-technology-tipping-point-and-transformed-business-forever" TargetMode="External"/><Relationship Id="rId55" Type="http://schemas.openxmlformats.org/officeDocument/2006/relationships/hyperlink" Target="https://cdn.statcdn.com/Statistic/1105000/1107518-blank-355.png" TargetMode="Externa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5.png"/><Relationship Id="rId29" Type="http://schemas.openxmlformats.org/officeDocument/2006/relationships/image" Target="media/image18.png"/><Relationship Id="rId11" Type="http://schemas.microsoft.com/office/2017/06/relationships/model3d" Target="media/model3d1.glb"/><Relationship Id="rId24" Type="http://schemas.openxmlformats.org/officeDocument/2006/relationships/image" Target="media/image13.png"/><Relationship Id="rId32" Type="http://schemas.openxmlformats.org/officeDocument/2006/relationships/image" Target="media/image21.jpg"/><Relationship Id="rId37" Type="http://schemas.openxmlformats.org/officeDocument/2006/relationships/hyperlink" Target="https://digit.fyi/what-challenges-do-businesses-face-during-covid-19/" TargetMode="External"/><Relationship Id="rId40" Type="http://schemas.openxmlformats.org/officeDocument/2006/relationships/hyperlink" Target="https://www.adweek.com/wp-content/uploads/2020/03/working-remote-after-coronavirus-2020.jpg" TargetMode="External"/><Relationship Id="rId45" Type="http://schemas.openxmlformats.org/officeDocument/2006/relationships/hyperlink" Target="https://theconversation.com/going-green-dramatically-benefits-businesses-it-should-be-central-to-their-coronavirus-recovery-strategy-143855" TargetMode="External"/><Relationship Id="rId53" Type="http://schemas.openxmlformats.org/officeDocument/2006/relationships/hyperlink" Target="https://www.nationalgeographic.com/travel/2020/04/charts-show-coronavirus-impact-on-travel-industries/" TargetMode="External"/><Relationship Id="rId58" Type="http://schemas.openxmlformats.org/officeDocument/2006/relationships/hyperlink" Target="https://link.springer.com/article/10.1057/s41291-020-00119-x" TargetMode="External"/><Relationship Id="rId5" Type="http://schemas.openxmlformats.org/officeDocument/2006/relationships/numbering" Target="numbering.xml"/><Relationship Id="rId19" Type="http://schemas.openxmlformats.org/officeDocument/2006/relationships/image" Target="media/image8.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png"/><Relationship Id="rId22" Type="http://schemas.openxmlformats.org/officeDocument/2006/relationships/image" Target="media/image11.png"/><Relationship Id="rId27" Type="http://schemas.openxmlformats.org/officeDocument/2006/relationships/image" Target="media/image16.png"/><Relationship Id="rId30" Type="http://schemas.openxmlformats.org/officeDocument/2006/relationships/image" Target="media/image19.png"/><Relationship Id="rId35" Type="http://schemas.openxmlformats.org/officeDocument/2006/relationships/image" Target="media/image23.png"/><Relationship Id="rId43" Type="http://schemas.openxmlformats.org/officeDocument/2006/relationships/hyperlink" Target="https://www.ibm.com/events/shared/img/think2020/think-og2.jpg" TargetMode="External"/><Relationship Id="rId48" Type="http://schemas.openxmlformats.org/officeDocument/2006/relationships/hyperlink" Target="https://www.hongkongmaritimehub.com/wp-content/uploads/2020/07/cyber-security-678x381-1.jpg" TargetMode="External"/><Relationship Id="rId56" Type="http://schemas.openxmlformats.org/officeDocument/2006/relationships/hyperlink" Target="https://thpt.co.uk/wp-content/uploads/2019/05/SelfServiceTrends-624x409.jpg" TargetMode="External"/><Relationship Id="rId8" Type="http://schemas.openxmlformats.org/officeDocument/2006/relationships/webSettings" Target="webSettings.xml"/><Relationship Id="rId51" Type="http://schemas.openxmlformats.org/officeDocument/2006/relationships/hyperlink" Target="https://www.mckinsey.com/business-functions/strategy-and-corporate-finance/our-insights/how-covid-19-has-pushed-companies-over-the-technology-tipping-point-and-transformed-business-forever" TargetMode="Externa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6.png"/><Relationship Id="rId25" Type="http://schemas.openxmlformats.org/officeDocument/2006/relationships/image" Target="media/image14.png"/><Relationship Id="rId33" Type="http://schemas.openxmlformats.org/officeDocument/2006/relationships/hyperlink" Target="http://ourgreentable.blogspot.com/2011_06_01_archive.html" TargetMode="External"/><Relationship Id="rId38" Type="http://schemas.openxmlformats.org/officeDocument/2006/relationships/hyperlink" Target="https://www.weforum.org/agenda/2020/09/pandemic-covid19-tourism-sector-tourism/" TargetMode="External"/><Relationship Id="rId46" Type="http://schemas.openxmlformats.org/officeDocument/2006/relationships/hyperlink" Target="https://www.oecd.org/coronavirus/policy-responses/e-commerce-in-the-time-of-covid-19-3a2b78e8/images/images/3a2b78e8/media/image4.png" TargetMode="External"/><Relationship Id="rId59" Type="http://schemas.openxmlformats.org/officeDocument/2006/relationships/fontTable" Target="fontTable.xml"/><Relationship Id="rId20" Type="http://schemas.openxmlformats.org/officeDocument/2006/relationships/image" Target="media/image9.png"/><Relationship Id="rId41" Type="http://schemas.openxmlformats.org/officeDocument/2006/relationships/hyperlink" Target="https://www.sciencedirect.com/science/article/pii/S014829632030432X" TargetMode="External"/><Relationship Id="rId54" Type="http://schemas.openxmlformats.org/officeDocument/2006/relationships/hyperlink" Target="https://images.app.goo.gl/RvBoToGxfgcKEM3U7" TargetMode="Externa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4.jpeg"/><Relationship Id="rId23" Type="http://schemas.openxmlformats.org/officeDocument/2006/relationships/image" Target="media/image12.png"/><Relationship Id="rId28" Type="http://schemas.openxmlformats.org/officeDocument/2006/relationships/image" Target="media/image17.png"/><Relationship Id="rId36" Type="http://schemas.openxmlformats.org/officeDocument/2006/relationships/hyperlink" Target="https://www.businesswest.co.uk/blog/only-1-10-businesses-see-positive-side-covid-19-pandemic" TargetMode="External"/><Relationship Id="rId49" Type="http://schemas.openxmlformats.org/officeDocument/2006/relationships/hyperlink" Target="https://www.deltragroup.com/article/covid-19-could-there-be-a-positive-impact-on-business" TargetMode="External"/><Relationship Id="rId57" Type="http://schemas.openxmlformats.org/officeDocument/2006/relationships/hyperlink" Target="https://assets.weforum.org/editor/wodMZStQfJ7gJiTFSD3EQvBPBqYRH8cSP0fuUilunyE.png" TargetMode="External"/><Relationship Id="rId10" Type="http://schemas.openxmlformats.org/officeDocument/2006/relationships/endnotes" Target="endnotes.xml"/><Relationship Id="rId31" Type="http://schemas.openxmlformats.org/officeDocument/2006/relationships/image" Target="media/image20.png"/><Relationship Id="rId44" Type="http://schemas.openxmlformats.org/officeDocument/2006/relationships/hyperlink" Target="https://theconversation.com/profiles/jagannadha-pawan-tamvada-744222" TargetMode="External"/><Relationship Id="rId52" Type="http://schemas.openxmlformats.org/officeDocument/2006/relationships/hyperlink" Target="https://www.deltragroup.com/article/covid-19-could-there-be-a-positive-impact-on-business" TargetMode="External"/><Relationship Id="rId60" Type="http://schemas.openxmlformats.org/officeDocument/2006/relationships/theme" Target="theme/theme1.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F1722832-5887-401D-B133-49EA2523F70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2B4A044-3564-402E-ADDE-A231D9477E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A6533F-A418-4D7E-A7B1-762FDD619130}">
  <ds:schemaRefs>
    <ds:schemaRef ds:uri="http://schemas.microsoft.com/sharepoint/v3/contenttype/forms"/>
  </ds:schemaRefs>
</ds:datastoreItem>
</file>

<file path=customXml/itemProps4.xml><?xml version="1.0" encoding="utf-8"?>
<ds:datastoreItem xmlns:ds="http://schemas.openxmlformats.org/officeDocument/2006/customXml" ds:itemID="{339F9B18-C88A-41CE-875D-B3A709EE89FF}">
  <ds:schemaRefs>
    <ds:schemaRef ds:uri="http://schemas.openxmlformats.org/officeDocument/2006/bibliography"/>
  </ds:schemaRefs>
</ds:datastoreItem>
</file>

<file path=docMetadata/LabelInfo.xml><?xml version="1.0" encoding="utf-8"?>
<clbl:labelList xmlns:clbl="http://schemas.microsoft.com/office/2020/mipLabelMetadata"/>
</file>

<file path=docMetadata/LabelInfo0.xml><?xml version="1.0" encoding="utf-8"?>
<clbl:labelList xmlns:clbl="http://schemas.microsoft.com/office/2020/mipLabelMetadata"/>
</file>

<file path=docMetadata/LabelInfo1.xml><?xml version="1.0" encoding="utf-8"?>
<clbl:labelList xmlns:clbl="http://schemas.microsoft.com/office/2020/mipLabelMetadata"/>
</file>

<file path=docMetadata/LabelInfo2.xml><?xml version="1.0" encoding="utf-8"?>
<clbl:labelList xmlns:clbl="http://schemas.microsoft.com/office/2020/mipLabelMetadata"/>
</file>

<file path=docMetadata/LabelInfo3.xml><?xml version="1.0" encoding="utf-8"?>
<clbl:labelList xmlns:clbl="http://schemas.microsoft.com/office/2020/mipLabelMetadata"/>
</file>

<file path=docMetadata/LabelInfo4.xml><?xml version="1.0" encoding="utf-8"?>
<clbl:labelList xmlns:clbl="http://schemas.microsoft.com/office/2020/mipLabelMetadata"/>
</file>

<file path=docMetadata/LabelInfo5.xml><?xml version="1.0" encoding="utf-8"?>
<clbl:labelList xmlns:clbl="http://schemas.microsoft.com/office/2020/mipLabelMetadata"/>
</file>

<file path=docMetadata/LabelInfo6.xml><?xml version="1.0" encoding="utf-8"?>
<clbl:labelList xmlns:clbl="http://schemas.microsoft.com/office/2020/mipLabelMetadata"/>
</file>

<file path=docMetadata/LabelInfo7.xml><?xml version="1.0" encoding="utf-8"?>
<clbl:labelList xmlns:clbl="http://schemas.microsoft.com/office/2020/mipLabelMetadata"/>
</file>

<file path=docMetadata/LabelInfo8.xml><?xml version="1.0" encoding="utf-8"?>
<clbl:labelList xmlns:clbl="http://schemas.microsoft.com/office/2020/mipLabelMetadata"/>
</file>

<file path=docMetadata/LabelInfo9.xml><?xml version="1.0" encoding="utf-8"?>
<clbl:labelList xmlns:clbl="http://schemas.microsoft.com/office/2020/mipLabelMetadata"/>
</file>

<file path=docMetadata/LabelInfo10.xml><?xml version="1.0" encoding="utf-8"?>
<clbl:labelList xmlns:clbl="http://schemas.microsoft.com/office/2020/mipLabelMetadata"/>
</file>

<file path=docMetadata/LabelInfo11.xml><?xml version="1.0" encoding="utf-8"?>
<clbl:labelList xmlns:clbl="http://schemas.microsoft.com/office/2020/mipLabelMetadata"/>
</file>

<file path=docMetadata/LabelInfo12.xml><?xml version="1.0" encoding="utf-8"?>
<clbl:labelList xmlns:clbl="http://schemas.microsoft.com/office/2020/mipLabelMetadata"/>
</file>

<file path=docMetadata/LabelInfo13.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Normal</Template>
  <TotalTime>13</TotalTime>
  <Pages>9</Pages>
  <Words>1206</Words>
  <Characters>6879</Characters>
  <Application>Microsoft Office Word</Application>
  <DocSecurity>0</DocSecurity>
  <Lines>57</Lines>
  <Paragraphs>16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8069</CharactersWithSpaces>
  <SharedDoc>false</SharedDoc>
  <HLinks>
    <vt:vector size="150" baseType="variant">
      <vt:variant>
        <vt:i4>3670037</vt:i4>
      </vt:variant>
      <vt:variant>
        <vt:i4>72</vt:i4>
      </vt:variant>
      <vt:variant>
        <vt:i4>0</vt:i4>
      </vt:variant>
      <vt:variant>
        <vt:i4>5</vt:i4>
      </vt:variant>
      <vt:variant>
        <vt:lpwstr>https://www.yorkgraphicdesigners.co.uk/wp-content/uploads/2020/04/coronavirus_logo-2-833x321.jpg</vt:lpwstr>
      </vt:variant>
      <vt:variant>
        <vt:lpwstr/>
      </vt:variant>
      <vt:variant>
        <vt:i4>6094923</vt:i4>
      </vt:variant>
      <vt:variant>
        <vt:i4>69</vt:i4>
      </vt:variant>
      <vt:variant>
        <vt:i4>0</vt:i4>
      </vt:variant>
      <vt:variant>
        <vt:i4>5</vt:i4>
      </vt:variant>
      <vt:variant>
        <vt:lpwstr>https://www.yorkgraphicdesigners.co.uk/coronavirus-covid-19-logo-design/</vt:lpwstr>
      </vt:variant>
      <vt:variant>
        <vt:lpwstr/>
      </vt:variant>
      <vt:variant>
        <vt:i4>4390912</vt:i4>
      </vt:variant>
      <vt:variant>
        <vt:i4>66</vt:i4>
      </vt:variant>
      <vt:variant>
        <vt:i4>0</vt:i4>
      </vt:variant>
      <vt:variant>
        <vt:i4>5</vt:i4>
      </vt:variant>
      <vt:variant>
        <vt:lpwstr>https://link.springer.com/article/10.1057/s41291-020-00119-x</vt:lpwstr>
      </vt:variant>
      <vt:variant>
        <vt:lpwstr/>
      </vt:variant>
      <vt:variant>
        <vt:i4>1245187</vt:i4>
      </vt:variant>
      <vt:variant>
        <vt:i4>63</vt:i4>
      </vt:variant>
      <vt:variant>
        <vt:i4>0</vt:i4>
      </vt:variant>
      <vt:variant>
        <vt:i4>5</vt:i4>
      </vt:variant>
      <vt:variant>
        <vt:lpwstr>https://assets.weforum.org/editor/wodMZStQfJ7gJiTFSD3EQvBPBqYRH8cSP0fuUilunyE.png</vt:lpwstr>
      </vt:variant>
      <vt:variant>
        <vt:lpwstr/>
      </vt:variant>
      <vt:variant>
        <vt:i4>6684729</vt:i4>
      </vt:variant>
      <vt:variant>
        <vt:i4>60</vt:i4>
      </vt:variant>
      <vt:variant>
        <vt:i4>0</vt:i4>
      </vt:variant>
      <vt:variant>
        <vt:i4>5</vt:i4>
      </vt:variant>
      <vt:variant>
        <vt:lpwstr>https://thpt.co.uk/wp-content/uploads/2019/05/SelfServiceTrends-624x409.jpg</vt:lpwstr>
      </vt:variant>
      <vt:variant>
        <vt:lpwstr/>
      </vt:variant>
      <vt:variant>
        <vt:i4>2293792</vt:i4>
      </vt:variant>
      <vt:variant>
        <vt:i4>57</vt:i4>
      </vt:variant>
      <vt:variant>
        <vt:i4>0</vt:i4>
      </vt:variant>
      <vt:variant>
        <vt:i4>5</vt:i4>
      </vt:variant>
      <vt:variant>
        <vt:lpwstr>https://images.app.goo.gl/RvBoToGxfgcKEM3U7</vt:lpwstr>
      </vt:variant>
      <vt:variant>
        <vt:lpwstr/>
      </vt:variant>
      <vt:variant>
        <vt:i4>4128803</vt:i4>
      </vt:variant>
      <vt:variant>
        <vt:i4>54</vt:i4>
      </vt:variant>
      <vt:variant>
        <vt:i4>0</vt:i4>
      </vt:variant>
      <vt:variant>
        <vt:i4>5</vt:i4>
      </vt:variant>
      <vt:variant>
        <vt:lpwstr>https://cdn.statcdn.com/Statistic/1105000/1107518-blank-355.png</vt:lpwstr>
      </vt:variant>
      <vt:variant>
        <vt:lpwstr/>
      </vt:variant>
      <vt:variant>
        <vt:i4>1048619</vt:i4>
      </vt:variant>
      <vt:variant>
        <vt:i4>51</vt:i4>
      </vt:variant>
      <vt:variant>
        <vt:i4>0</vt:i4>
      </vt:variant>
      <vt:variant>
        <vt:i4>5</vt:i4>
      </vt:variant>
      <vt:variant>
        <vt:lpwstr>https://static9.depositphotos.com/1003229/1124/v/450/depositphotos_11248666-stock-illustration-globe-icon.jpg</vt:lpwstr>
      </vt:variant>
      <vt:variant>
        <vt:lpwstr/>
      </vt:variant>
      <vt:variant>
        <vt:i4>7864439</vt:i4>
      </vt:variant>
      <vt:variant>
        <vt:i4>48</vt:i4>
      </vt:variant>
      <vt:variant>
        <vt:i4>0</vt:i4>
      </vt:variant>
      <vt:variant>
        <vt:i4>5</vt:i4>
      </vt:variant>
      <vt:variant>
        <vt:lpwstr>https://www.nationalgeographic.com/travel/2020/04/charts-show-coronavirus-impact-on-travel-industries/</vt:lpwstr>
      </vt:variant>
      <vt:variant>
        <vt:lpwstr/>
      </vt:variant>
      <vt:variant>
        <vt:i4>4194368</vt:i4>
      </vt:variant>
      <vt:variant>
        <vt:i4>45</vt:i4>
      </vt:variant>
      <vt:variant>
        <vt:i4>0</vt:i4>
      </vt:variant>
      <vt:variant>
        <vt:i4>5</vt:i4>
      </vt:variant>
      <vt:variant>
        <vt:lpwstr>https://www.deltragroup.com/article/covid-19-could-there-be-a-positive-impact-on-business</vt:lpwstr>
      </vt:variant>
      <vt:variant>
        <vt:lpwstr/>
      </vt:variant>
      <vt:variant>
        <vt:i4>6553708</vt:i4>
      </vt:variant>
      <vt:variant>
        <vt:i4>42</vt:i4>
      </vt:variant>
      <vt:variant>
        <vt:i4>0</vt:i4>
      </vt:variant>
      <vt:variant>
        <vt:i4>5</vt:i4>
      </vt:variant>
      <vt:variant>
        <vt:lpwstr>https://www.hongkongmaritimehub.com/wp-content/uploads/2020/07/cyber-security-678x381-1.jpg</vt:lpwstr>
      </vt:variant>
      <vt:variant>
        <vt:lpwstr/>
      </vt:variant>
      <vt:variant>
        <vt:i4>720905</vt:i4>
      </vt:variant>
      <vt:variant>
        <vt:i4>39</vt:i4>
      </vt:variant>
      <vt:variant>
        <vt:i4>0</vt:i4>
      </vt:variant>
      <vt:variant>
        <vt:i4>5</vt:i4>
      </vt:variant>
      <vt:variant>
        <vt:lpwstr>https://www.mckinsey.com/business-functions/strategy-and-corporate-finance/our-insights/how-covid-19-has-pushed-companies-over-the-technology-tipping-point-and-transformed-business-forever</vt:lpwstr>
      </vt:variant>
      <vt:variant>
        <vt:lpwstr/>
      </vt:variant>
      <vt:variant>
        <vt:i4>5111893</vt:i4>
      </vt:variant>
      <vt:variant>
        <vt:i4>36</vt:i4>
      </vt:variant>
      <vt:variant>
        <vt:i4>0</vt:i4>
      </vt:variant>
      <vt:variant>
        <vt:i4>5</vt:i4>
      </vt:variant>
      <vt:variant>
        <vt:lpwstr>https://www.oecd.org/coronavirus/policy-responses/e-commerce-in-the-time-of-covid-19-3a2b78e8/images/images/3a2b78e8/media/image4.png</vt:lpwstr>
      </vt:variant>
      <vt:variant>
        <vt:lpwstr/>
      </vt:variant>
      <vt:variant>
        <vt:i4>1245272</vt:i4>
      </vt:variant>
      <vt:variant>
        <vt:i4>33</vt:i4>
      </vt:variant>
      <vt:variant>
        <vt:i4>0</vt:i4>
      </vt:variant>
      <vt:variant>
        <vt:i4>5</vt:i4>
      </vt:variant>
      <vt:variant>
        <vt:lpwstr>https://innovator.news/covid-19s-impact-on-corporate-innovation-9f39a0f8acc6</vt:lpwstr>
      </vt:variant>
      <vt:variant>
        <vt:lpwstr/>
      </vt:variant>
      <vt:variant>
        <vt:i4>8061051</vt:i4>
      </vt:variant>
      <vt:variant>
        <vt:i4>30</vt:i4>
      </vt:variant>
      <vt:variant>
        <vt:i4>0</vt:i4>
      </vt:variant>
      <vt:variant>
        <vt:i4>5</vt:i4>
      </vt:variant>
      <vt:variant>
        <vt:lpwstr>https://theconversation.com/going-green-dramatically-benefits-businesses-it-should-be-central-to-their-coronavirus-recovery-strategy-143855</vt:lpwstr>
      </vt:variant>
      <vt:variant>
        <vt:lpwstr/>
      </vt:variant>
      <vt:variant>
        <vt:i4>1835076</vt:i4>
      </vt:variant>
      <vt:variant>
        <vt:i4>27</vt:i4>
      </vt:variant>
      <vt:variant>
        <vt:i4>0</vt:i4>
      </vt:variant>
      <vt:variant>
        <vt:i4>5</vt:i4>
      </vt:variant>
      <vt:variant>
        <vt:lpwstr>https://theconversation.com/profiles/jagannadha-pawan-tamvada-744222</vt:lpwstr>
      </vt:variant>
      <vt:variant>
        <vt:lpwstr/>
      </vt:variant>
      <vt:variant>
        <vt:i4>917590</vt:i4>
      </vt:variant>
      <vt:variant>
        <vt:i4>24</vt:i4>
      </vt:variant>
      <vt:variant>
        <vt:i4>0</vt:i4>
      </vt:variant>
      <vt:variant>
        <vt:i4>5</vt:i4>
      </vt:variant>
      <vt:variant>
        <vt:lpwstr>https://www.ibm.com/events/shared/img/think2020/think-og2.jpg</vt:lpwstr>
      </vt:variant>
      <vt:variant>
        <vt:lpwstr/>
      </vt:variant>
      <vt:variant>
        <vt:i4>6619263</vt:i4>
      </vt:variant>
      <vt:variant>
        <vt:i4>21</vt:i4>
      </vt:variant>
      <vt:variant>
        <vt:i4>0</vt:i4>
      </vt:variant>
      <vt:variant>
        <vt:i4>5</vt:i4>
      </vt:variant>
      <vt:variant>
        <vt:lpwstr>https://www.sciencedirect.com/science/article/pii/S014829632030432X</vt:lpwstr>
      </vt:variant>
      <vt:variant>
        <vt:lpwstr/>
      </vt:variant>
      <vt:variant>
        <vt:i4>6684716</vt:i4>
      </vt:variant>
      <vt:variant>
        <vt:i4>18</vt:i4>
      </vt:variant>
      <vt:variant>
        <vt:i4>0</vt:i4>
      </vt:variant>
      <vt:variant>
        <vt:i4>5</vt:i4>
      </vt:variant>
      <vt:variant>
        <vt:lpwstr>https://www.sciencedirect.com/science/article/pii/S014829632030432X</vt:lpwstr>
      </vt:variant>
      <vt:variant>
        <vt:lpwstr>b0135</vt:lpwstr>
      </vt:variant>
      <vt:variant>
        <vt:i4>8257663</vt:i4>
      </vt:variant>
      <vt:variant>
        <vt:i4>15</vt:i4>
      </vt:variant>
      <vt:variant>
        <vt:i4>0</vt:i4>
      </vt:variant>
      <vt:variant>
        <vt:i4>5</vt:i4>
      </vt:variant>
      <vt:variant>
        <vt:lpwstr>https://www.adweek.com/wp-content/uploads/2020/03/working-remote-after-coronavirus-2020.jpg</vt:lpwstr>
      </vt:variant>
      <vt:variant>
        <vt:lpwstr/>
      </vt:variant>
      <vt:variant>
        <vt:i4>1179672</vt:i4>
      </vt:variant>
      <vt:variant>
        <vt:i4>12</vt:i4>
      </vt:variant>
      <vt:variant>
        <vt:i4>0</vt:i4>
      </vt:variant>
      <vt:variant>
        <vt:i4>5</vt:i4>
      </vt:variant>
      <vt:variant>
        <vt:lpwstr>https://fourweekmba.com/wp-content/uploads/2020/05/crisis-opportunity.jpg</vt:lpwstr>
      </vt:variant>
      <vt:variant>
        <vt:lpwstr/>
      </vt:variant>
      <vt:variant>
        <vt:i4>3801196</vt:i4>
      </vt:variant>
      <vt:variant>
        <vt:i4>9</vt:i4>
      </vt:variant>
      <vt:variant>
        <vt:i4>0</vt:i4>
      </vt:variant>
      <vt:variant>
        <vt:i4>5</vt:i4>
      </vt:variant>
      <vt:variant>
        <vt:lpwstr>https://www.weforum.org/agenda/2020/09/pandemic-covid19-tourism-sector-tourism/</vt:lpwstr>
      </vt:variant>
      <vt:variant>
        <vt:lpwstr/>
      </vt:variant>
      <vt:variant>
        <vt:i4>5570645</vt:i4>
      </vt:variant>
      <vt:variant>
        <vt:i4>6</vt:i4>
      </vt:variant>
      <vt:variant>
        <vt:i4>0</vt:i4>
      </vt:variant>
      <vt:variant>
        <vt:i4>5</vt:i4>
      </vt:variant>
      <vt:variant>
        <vt:lpwstr>https://digit.fyi/what-challenges-do-businesses-face-during-covid-19/</vt:lpwstr>
      </vt:variant>
      <vt:variant>
        <vt:lpwstr/>
      </vt:variant>
      <vt:variant>
        <vt:i4>4456535</vt:i4>
      </vt:variant>
      <vt:variant>
        <vt:i4>3</vt:i4>
      </vt:variant>
      <vt:variant>
        <vt:i4>0</vt:i4>
      </vt:variant>
      <vt:variant>
        <vt:i4>5</vt:i4>
      </vt:variant>
      <vt:variant>
        <vt:lpwstr>https://www.businesswest.co.uk/blog/only-1-10-businesses-see-positive-side-covid-19-pandemic</vt:lpwstr>
      </vt:variant>
      <vt:variant>
        <vt:lpwstr/>
      </vt:variant>
      <vt:variant>
        <vt:i4>1835076</vt:i4>
      </vt:variant>
      <vt:variant>
        <vt:i4>0</vt:i4>
      </vt:variant>
      <vt:variant>
        <vt:i4>0</vt:i4>
      </vt:variant>
      <vt:variant>
        <vt:i4>5</vt:i4>
      </vt:variant>
      <vt:variant>
        <vt:lpwstr>https://theconversation.com/profiles/jagannadha-pawan-tamvada-744222</vt:lpwstr>
      </vt:variant>
      <vt:variant>
        <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Carly Rees (1908714)</dc:creator>
  <cp:keywords/>
  <dc:description/>
  <cp:lastModifiedBy>Carly Rees (1908714)</cp:lastModifiedBy>
  <cp:revision>9</cp:revision>
  <dcterms:created xsi:type="dcterms:W3CDTF">2020-11-20T23:29:00Z</dcterms:created>
  <dcterms:modified xsi:type="dcterms:W3CDTF">2020-11-20T23:42:00Z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