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70" r:id="rId2"/>
    <p:sldId id="269" r:id="rId3"/>
    <p:sldId id="257" r:id="rId4"/>
    <p:sldId id="268" r:id="rId5"/>
    <p:sldId id="267" r:id="rId6"/>
    <p:sldId id="266" r:id="rId7"/>
    <p:sldId id="265" r:id="rId8"/>
    <p:sldId id="264" r:id="rId9"/>
    <p:sldId id="263" r:id="rId10"/>
    <p:sldId id="262" r:id="rId11"/>
    <p:sldId id="261" r:id="rId12"/>
    <p:sldId id="260" r:id="rId13"/>
    <p:sldId id="259" r:id="rId14"/>
    <p:sldId id="25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E282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9742" autoAdjust="0"/>
  </p:normalViewPr>
  <p:slideViewPr>
    <p:cSldViewPr snapToGrid="0">
      <p:cViewPr varScale="1">
        <p:scale>
          <a:sx n="66" d="100"/>
          <a:sy n="66" d="100"/>
        </p:scale>
        <p:origin x="133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C9D163-CEE3-4843-B911-8FBD3B73A10D}" type="doc">
      <dgm:prSet loTypeId="urn:microsoft.com/office/officeart/2009/layout/CircleArrowProcess" loCatId="process" qsTypeId="urn:microsoft.com/office/officeart/2005/8/quickstyle/simple1" qsCatId="simple" csTypeId="urn:microsoft.com/office/officeart/2005/8/colors/accent4_2" csCatId="accent4" phldr="1"/>
      <dgm:spPr/>
      <dgm:t>
        <a:bodyPr/>
        <a:lstStyle/>
        <a:p>
          <a:endParaRPr lang="en-GB"/>
        </a:p>
      </dgm:t>
    </dgm:pt>
    <dgm:pt modelId="{2E93161D-7FA9-498B-AB97-A7DC7CAD6DAB}">
      <dgm:prSet phldrT="[Text]" custT="1"/>
      <dgm:spPr/>
      <dgm:t>
        <a:bodyPr/>
        <a:lstStyle/>
        <a:p>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Guests service is the assistance to people in a hotel</a:t>
          </a:r>
          <a:endParaRPr lang="en-GB" sz="1400" b="1" dirty="0"/>
        </a:p>
      </dgm:t>
    </dgm:pt>
    <dgm:pt modelId="{C292F646-F5EE-41CB-A2F7-720395DD5667}" type="parTrans" cxnId="{1252D29D-D4CA-4981-A642-2D5F175061D9}">
      <dgm:prSet/>
      <dgm:spPr/>
      <dgm:t>
        <a:bodyPr/>
        <a:lstStyle/>
        <a:p>
          <a:endParaRPr lang="en-GB"/>
        </a:p>
      </dgm:t>
    </dgm:pt>
    <dgm:pt modelId="{9EDE45D8-608A-426A-B5DF-ACA14384F343}" type="sibTrans" cxnId="{1252D29D-D4CA-4981-A642-2D5F175061D9}">
      <dgm:prSet/>
      <dgm:spPr/>
      <dgm:t>
        <a:bodyPr/>
        <a:lstStyle/>
        <a:p>
          <a:endParaRPr lang="en-GB"/>
        </a:p>
      </dgm:t>
    </dgm:pt>
    <dgm:pt modelId="{1F434DC4-4979-4F7F-BDBE-0419C354A7C9}">
      <dgm:prSet phldrT="[Text]" custT="1"/>
      <dgm:spPr/>
      <dgm:t>
        <a:bodyPr/>
        <a:lstStyle/>
        <a:p>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Attractive guest service provides lifetime achievement </a:t>
          </a:r>
          <a:endParaRPr lang="en-GB" sz="1400" b="1" dirty="0"/>
        </a:p>
      </dgm:t>
    </dgm:pt>
    <dgm:pt modelId="{136C580D-9A74-4C2D-AD88-669E1739B3FC}" type="parTrans" cxnId="{794FB73C-BB9D-4606-9182-9EEF9E27BF62}">
      <dgm:prSet/>
      <dgm:spPr/>
      <dgm:t>
        <a:bodyPr/>
        <a:lstStyle/>
        <a:p>
          <a:endParaRPr lang="en-GB"/>
        </a:p>
      </dgm:t>
    </dgm:pt>
    <dgm:pt modelId="{E966A0C7-FA46-41E9-AC4E-305A33C57F3D}" type="sibTrans" cxnId="{794FB73C-BB9D-4606-9182-9EEF9E27BF62}">
      <dgm:prSet/>
      <dgm:spPr/>
      <dgm:t>
        <a:bodyPr/>
        <a:lstStyle/>
        <a:p>
          <a:endParaRPr lang="en-GB"/>
        </a:p>
      </dgm:t>
    </dgm:pt>
    <dgm:pt modelId="{E1AC9FB2-3866-42B5-A932-ECC25D3A76F4}">
      <dgm:prSet phldrT="[Text]" custT="1"/>
      <dgm:spPr/>
      <dgm:t>
        <a:bodyPr/>
        <a:lstStyle/>
        <a:p>
          <a:pPr>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Details of Ritz Carlton brand of Marriott will be described</a:t>
          </a:r>
          <a:endParaRPr lang="en-GB" sz="1400" b="1" dirty="0"/>
        </a:p>
      </dgm:t>
    </dgm:pt>
    <dgm:pt modelId="{C80270BD-64AF-4FFF-8876-00DE0DBC82BA}" type="parTrans" cxnId="{B52FE30F-8991-4225-9E1C-7EB04C6B5DAC}">
      <dgm:prSet/>
      <dgm:spPr/>
      <dgm:t>
        <a:bodyPr/>
        <a:lstStyle/>
        <a:p>
          <a:endParaRPr lang="en-GB"/>
        </a:p>
      </dgm:t>
    </dgm:pt>
    <dgm:pt modelId="{D05A52F4-6E7D-488C-B64D-D3A5F2CE7466}" type="sibTrans" cxnId="{B52FE30F-8991-4225-9E1C-7EB04C6B5DAC}">
      <dgm:prSet/>
      <dgm:spPr/>
      <dgm:t>
        <a:bodyPr/>
        <a:lstStyle/>
        <a:p>
          <a:endParaRPr lang="en-GB"/>
        </a:p>
      </dgm:t>
    </dgm:pt>
    <dgm:pt modelId="{7CB6B97E-86E8-4A26-922F-41B30504F4BA}" type="pres">
      <dgm:prSet presAssocID="{56C9D163-CEE3-4843-B911-8FBD3B73A10D}" presName="Name0" presStyleCnt="0">
        <dgm:presLayoutVars>
          <dgm:chMax val="7"/>
          <dgm:chPref val="7"/>
          <dgm:dir/>
          <dgm:animLvl val="lvl"/>
        </dgm:presLayoutVars>
      </dgm:prSet>
      <dgm:spPr/>
    </dgm:pt>
    <dgm:pt modelId="{3B2F706B-A40A-417F-978B-BBC63B89AFD4}" type="pres">
      <dgm:prSet presAssocID="{2E93161D-7FA9-498B-AB97-A7DC7CAD6DAB}" presName="Accent1" presStyleCnt="0"/>
      <dgm:spPr/>
    </dgm:pt>
    <dgm:pt modelId="{F1AEB3B2-8F6D-4DB6-87DB-FBA03BD5619A}" type="pres">
      <dgm:prSet presAssocID="{2E93161D-7FA9-498B-AB97-A7DC7CAD6DAB}" presName="Accent" presStyleLbl="node1" presStyleIdx="0" presStyleCnt="3"/>
      <dgm:spPr/>
    </dgm:pt>
    <dgm:pt modelId="{7F582573-8F86-41A8-807D-4157036CC097}" type="pres">
      <dgm:prSet presAssocID="{2E93161D-7FA9-498B-AB97-A7DC7CAD6DAB}" presName="Parent1" presStyleLbl="revTx" presStyleIdx="0" presStyleCnt="3">
        <dgm:presLayoutVars>
          <dgm:chMax val="1"/>
          <dgm:chPref val="1"/>
          <dgm:bulletEnabled val="1"/>
        </dgm:presLayoutVars>
      </dgm:prSet>
      <dgm:spPr/>
    </dgm:pt>
    <dgm:pt modelId="{40CF2B01-37D7-4BF2-B76C-F1D1A370674E}" type="pres">
      <dgm:prSet presAssocID="{1F434DC4-4979-4F7F-BDBE-0419C354A7C9}" presName="Accent2" presStyleCnt="0"/>
      <dgm:spPr/>
    </dgm:pt>
    <dgm:pt modelId="{9ED8F366-1BE0-497D-B2BB-5E021A361AD5}" type="pres">
      <dgm:prSet presAssocID="{1F434DC4-4979-4F7F-BDBE-0419C354A7C9}" presName="Accent" presStyleLbl="node1" presStyleIdx="1" presStyleCnt="3"/>
      <dgm:spPr/>
    </dgm:pt>
    <dgm:pt modelId="{69132FC1-8903-4FE7-8081-D9D2AA7C89E5}" type="pres">
      <dgm:prSet presAssocID="{1F434DC4-4979-4F7F-BDBE-0419C354A7C9}" presName="Parent2" presStyleLbl="revTx" presStyleIdx="1" presStyleCnt="3">
        <dgm:presLayoutVars>
          <dgm:chMax val="1"/>
          <dgm:chPref val="1"/>
          <dgm:bulletEnabled val="1"/>
        </dgm:presLayoutVars>
      </dgm:prSet>
      <dgm:spPr/>
    </dgm:pt>
    <dgm:pt modelId="{A9F6A00A-CD7E-4A6F-997C-E0C404BC2BEA}" type="pres">
      <dgm:prSet presAssocID="{E1AC9FB2-3866-42B5-A932-ECC25D3A76F4}" presName="Accent3" presStyleCnt="0"/>
      <dgm:spPr/>
    </dgm:pt>
    <dgm:pt modelId="{269332E1-A5A0-47E0-9265-E9ADB38E6487}" type="pres">
      <dgm:prSet presAssocID="{E1AC9FB2-3866-42B5-A932-ECC25D3A76F4}" presName="Accent" presStyleLbl="node1" presStyleIdx="2" presStyleCnt="3"/>
      <dgm:spPr/>
    </dgm:pt>
    <dgm:pt modelId="{25075EC5-AD60-4B9F-9B07-00D713FC4178}" type="pres">
      <dgm:prSet presAssocID="{E1AC9FB2-3866-42B5-A932-ECC25D3A76F4}" presName="Parent3" presStyleLbl="revTx" presStyleIdx="2" presStyleCnt="3">
        <dgm:presLayoutVars>
          <dgm:chMax val="1"/>
          <dgm:chPref val="1"/>
          <dgm:bulletEnabled val="1"/>
        </dgm:presLayoutVars>
      </dgm:prSet>
      <dgm:spPr/>
    </dgm:pt>
  </dgm:ptLst>
  <dgm:cxnLst>
    <dgm:cxn modelId="{B52FE30F-8991-4225-9E1C-7EB04C6B5DAC}" srcId="{56C9D163-CEE3-4843-B911-8FBD3B73A10D}" destId="{E1AC9FB2-3866-42B5-A932-ECC25D3A76F4}" srcOrd="2" destOrd="0" parTransId="{C80270BD-64AF-4FFF-8876-00DE0DBC82BA}" sibTransId="{D05A52F4-6E7D-488C-B64D-D3A5F2CE7466}"/>
    <dgm:cxn modelId="{F5285814-3CDC-4EF4-BAE1-5911D76909AA}" type="presOf" srcId="{E1AC9FB2-3866-42B5-A932-ECC25D3A76F4}" destId="{25075EC5-AD60-4B9F-9B07-00D713FC4178}" srcOrd="0" destOrd="0" presId="urn:microsoft.com/office/officeart/2009/layout/CircleArrowProcess"/>
    <dgm:cxn modelId="{794FB73C-BB9D-4606-9182-9EEF9E27BF62}" srcId="{56C9D163-CEE3-4843-B911-8FBD3B73A10D}" destId="{1F434DC4-4979-4F7F-BDBE-0419C354A7C9}" srcOrd="1" destOrd="0" parTransId="{136C580D-9A74-4C2D-AD88-669E1739B3FC}" sibTransId="{E966A0C7-FA46-41E9-AC4E-305A33C57F3D}"/>
    <dgm:cxn modelId="{1252D29D-D4CA-4981-A642-2D5F175061D9}" srcId="{56C9D163-CEE3-4843-B911-8FBD3B73A10D}" destId="{2E93161D-7FA9-498B-AB97-A7DC7CAD6DAB}" srcOrd="0" destOrd="0" parTransId="{C292F646-F5EE-41CB-A2F7-720395DD5667}" sibTransId="{9EDE45D8-608A-426A-B5DF-ACA14384F343}"/>
    <dgm:cxn modelId="{5C06A1AF-16D0-4A7E-B6AF-D52B089F6A31}" type="presOf" srcId="{1F434DC4-4979-4F7F-BDBE-0419C354A7C9}" destId="{69132FC1-8903-4FE7-8081-D9D2AA7C89E5}" srcOrd="0" destOrd="0" presId="urn:microsoft.com/office/officeart/2009/layout/CircleArrowProcess"/>
    <dgm:cxn modelId="{513066C9-1018-425E-8C07-79B8BC0E6D4E}" type="presOf" srcId="{2E93161D-7FA9-498B-AB97-A7DC7CAD6DAB}" destId="{7F582573-8F86-41A8-807D-4157036CC097}" srcOrd="0" destOrd="0" presId="urn:microsoft.com/office/officeart/2009/layout/CircleArrowProcess"/>
    <dgm:cxn modelId="{9AC30DD4-72B5-458B-97D0-619E22F6D7F6}" type="presOf" srcId="{56C9D163-CEE3-4843-B911-8FBD3B73A10D}" destId="{7CB6B97E-86E8-4A26-922F-41B30504F4BA}" srcOrd="0" destOrd="0" presId="urn:microsoft.com/office/officeart/2009/layout/CircleArrowProcess"/>
    <dgm:cxn modelId="{9E68A96D-B570-4C6F-A7B6-AD059DC3F560}" type="presParOf" srcId="{7CB6B97E-86E8-4A26-922F-41B30504F4BA}" destId="{3B2F706B-A40A-417F-978B-BBC63B89AFD4}" srcOrd="0" destOrd="0" presId="urn:microsoft.com/office/officeart/2009/layout/CircleArrowProcess"/>
    <dgm:cxn modelId="{9054722B-5CC4-4A98-89C7-2537DBB15547}" type="presParOf" srcId="{3B2F706B-A40A-417F-978B-BBC63B89AFD4}" destId="{F1AEB3B2-8F6D-4DB6-87DB-FBA03BD5619A}" srcOrd="0" destOrd="0" presId="urn:microsoft.com/office/officeart/2009/layout/CircleArrowProcess"/>
    <dgm:cxn modelId="{463AD5FC-DB3E-463B-ABE8-67421556F683}" type="presParOf" srcId="{7CB6B97E-86E8-4A26-922F-41B30504F4BA}" destId="{7F582573-8F86-41A8-807D-4157036CC097}" srcOrd="1" destOrd="0" presId="urn:microsoft.com/office/officeart/2009/layout/CircleArrowProcess"/>
    <dgm:cxn modelId="{754BE6E5-7FE2-4AEE-906F-D818712AC80B}" type="presParOf" srcId="{7CB6B97E-86E8-4A26-922F-41B30504F4BA}" destId="{40CF2B01-37D7-4BF2-B76C-F1D1A370674E}" srcOrd="2" destOrd="0" presId="urn:microsoft.com/office/officeart/2009/layout/CircleArrowProcess"/>
    <dgm:cxn modelId="{4B2662C0-1A1C-44A5-94BC-C32E63256044}" type="presParOf" srcId="{40CF2B01-37D7-4BF2-B76C-F1D1A370674E}" destId="{9ED8F366-1BE0-497D-B2BB-5E021A361AD5}" srcOrd="0" destOrd="0" presId="urn:microsoft.com/office/officeart/2009/layout/CircleArrowProcess"/>
    <dgm:cxn modelId="{ECCCD930-49A0-455B-B475-57AD348FD0BF}" type="presParOf" srcId="{7CB6B97E-86E8-4A26-922F-41B30504F4BA}" destId="{69132FC1-8903-4FE7-8081-D9D2AA7C89E5}" srcOrd="3" destOrd="0" presId="urn:microsoft.com/office/officeart/2009/layout/CircleArrowProcess"/>
    <dgm:cxn modelId="{FC92CF00-0E21-42A5-82DA-8C0D3EBDC3A6}" type="presParOf" srcId="{7CB6B97E-86E8-4A26-922F-41B30504F4BA}" destId="{A9F6A00A-CD7E-4A6F-997C-E0C404BC2BEA}" srcOrd="4" destOrd="0" presId="urn:microsoft.com/office/officeart/2009/layout/CircleArrowProcess"/>
    <dgm:cxn modelId="{2289A765-CD65-4608-8A2B-B5018EEA31DD}" type="presParOf" srcId="{A9F6A00A-CD7E-4A6F-997C-E0C404BC2BEA}" destId="{269332E1-A5A0-47E0-9265-E9ADB38E6487}" srcOrd="0" destOrd="0" presId="urn:microsoft.com/office/officeart/2009/layout/CircleArrowProcess"/>
    <dgm:cxn modelId="{0CAAFAEA-809B-4D33-94ED-9364828A3F2C}" type="presParOf" srcId="{7CB6B97E-86E8-4A26-922F-41B30504F4BA}" destId="{25075EC5-AD60-4B9F-9B07-00D713FC4178}" srcOrd="5"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500553-10B9-4429-9650-DF488E68D199}" type="doc">
      <dgm:prSet loTypeId="urn:microsoft.com/office/officeart/2005/8/layout/matrix2" loCatId="matrix" qsTypeId="urn:microsoft.com/office/officeart/2005/8/quickstyle/simple1" qsCatId="simple" csTypeId="urn:microsoft.com/office/officeart/2005/8/colors/accent6_2" csCatId="accent6" phldr="1"/>
      <dgm:spPr/>
      <dgm:t>
        <a:bodyPr/>
        <a:lstStyle/>
        <a:p>
          <a:endParaRPr lang="en-GB"/>
        </a:p>
      </dgm:t>
    </dgm:pt>
    <dgm:pt modelId="{C95388C8-A989-437A-B486-B89A43F13EA2}">
      <dgm:prSet phldrT="[Text]"/>
      <dgm:spPr/>
      <dgm:t>
        <a:bodyPr/>
        <a:lstStyle/>
        <a:p>
          <a:r>
            <a:rPr lang="en-GB"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Luxury brand of Marriott </a:t>
          </a:r>
          <a:endParaRPr lang="en-GB" b="1" dirty="0">
            <a:solidFill>
              <a:schemeClr val="tx1"/>
            </a:solidFill>
          </a:endParaRPr>
        </a:p>
      </dgm:t>
    </dgm:pt>
    <dgm:pt modelId="{66612485-B886-43FC-B6A4-3C2B725AED45}" type="parTrans" cxnId="{9B2FADD0-138A-4B65-A027-0F66F4B6FE9C}">
      <dgm:prSet/>
      <dgm:spPr/>
      <dgm:t>
        <a:bodyPr/>
        <a:lstStyle/>
        <a:p>
          <a:endParaRPr lang="en-GB"/>
        </a:p>
      </dgm:t>
    </dgm:pt>
    <dgm:pt modelId="{F081BE97-A91E-455F-87FE-2F71BF298620}" type="sibTrans" cxnId="{9B2FADD0-138A-4B65-A027-0F66F4B6FE9C}">
      <dgm:prSet/>
      <dgm:spPr/>
      <dgm:t>
        <a:bodyPr/>
        <a:lstStyle/>
        <a:p>
          <a:endParaRPr lang="en-GB"/>
        </a:p>
      </dgm:t>
    </dgm:pt>
    <dgm:pt modelId="{E6725D7E-304F-44A9-9505-8D224F8655BA}">
      <dgm:prSet phldrT="[Text]"/>
      <dgm:spPr/>
      <dgm:t>
        <a:bodyPr/>
        <a:lstStyle/>
        <a:p>
          <a:r>
            <a:rPr lang="en-GB"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Historic elegance</a:t>
          </a:r>
          <a:endParaRPr lang="en-GB" b="1" dirty="0">
            <a:solidFill>
              <a:schemeClr val="tx1"/>
            </a:solidFill>
          </a:endParaRPr>
        </a:p>
      </dgm:t>
    </dgm:pt>
    <dgm:pt modelId="{E23DF753-33E8-4462-A001-824083098ADD}" type="parTrans" cxnId="{EC073C1D-F8E2-46EB-8A00-DB830544DA72}">
      <dgm:prSet/>
      <dgm:spPr/>
      <dgm:t>
        <a:bodyPr/>
        <a:lstStyle/>
        <a:p>
          <a:endParaRPr lang="en-GB"/>
        </a:p>
      </dgm:t>
    </dgm:pt>
    <dgm:pt modelId="{6574FA40-07D6-4AAE-8421-B38934536A86}" type="sibTrans" cxnId="{EC073C1D-F8E2-46EB-8A00-DB830544DA72}">
      <dgm:prSet/>
      <dgm:spPr/>
      <dgm:t>
        <a:bodyPr/>
        <a:lstStyle/>
        <a:p>
          <a:endParaRPr lang="en-GB"/>
        </a:p>
      </dgm:t>
    </dgm:pt>
    <dgm:pt modelId="{2721AB32-D12F-43EB-BBD0-980E8C5447F4}">
      <dgm:prSet phldrT="[Text]"/>
      <dgm:spPr/>
      <dgm:t>
        <a:bodyPr/>
        <a:lstStyle/>
        <a:p>
          <a:r>
            <a:rPr lang="en-GB"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Iconic hotel chains</a:t>
          </a:r>
          <a:endParaRPr lang="en-GB" b="1" dirty="0">
            <a:solidFill>
              <a:schemeClr val="tx1"/>
            </a:solidFill>
          </a:endParaRPr>
        </a:p>
      </dgm:t>
    </dgm:pt>
    <dgm:pt modelId="{27EFC368-9030-4BDC-8AC9-FC226119AD2F}" type="parTrans" cxnId="{656BCCF0-9605-447F-B6E0-88D29F41EBF6}">
      <dgm:prSet/>
      <dgm:spPr/>
      <dgm:t>
        <a:bodyPr/>
        <a:lstStyle/>
        <a:p>
          <a:endParaRPr lang="en-GB"/>
        </a:p>
      </dgm:t>
    </dgm:pt>
    <dgm:pt modelId="{0163312F-6BC5-4231-95FE-082BFDEF0709}" type="sibTrans" cxnId="{656BCCF0-9605-447F-B6E0-88D29F41EBF6}">
      <dgm:prSet/>
      <dgm:spPr/>
      <dgm:t>
        <a:bodyPr/>
        <a:lstStyle/>
        <a:p>
          <a:endParaRPr lang="en-GB"/>
        </a:p>
      </dgm:t>
    </dgm:pt>
    <dgm:pt modelId="{CC97E53B-B5F9-4BDB-BEBA-05967190AF5E}">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Provides gold-standard hospitality </a:t>
          </a:r>
          <a:endParaRPr lang="en-GB" b="1" dirty="0">
            <a:solidFill>
              <a:schemeClr val="tx1"/>
            </a:solidFill>
          </a:endParaRPr>
        </a:p>
      </dgm:t>
    </dgm:pt>
    <dgm:pt modelId="{BAB38CA7-A79F-41ED-8169-C26DDC6B16BD}" type="parTrans" cxnId="{021136C1-51C7-489C-AC31-4534CB9D100A}">
      <dgm:prSet/>
      <dgm:spPr/>
      <dgm:t>
        <a:bodyPr/>
        <a:lstStyle/>
        <a:p>
          <a:endParaRPr lang="en-GB"/>
        </a:p>
      </dgm:t>
    </dgm:pt>
    <dgm:pt modelId="{8579BB76-2B42-4570-88B0-9F7D9F7E2803}" type="sibTrans" cxnId="{021136C1-51C7-489C-AC31-4534CB9D100A}">
      <dgm:prSet/>
      <dgm:spPr/>
      <dgm:t>
        <a:bodyPr/>
        <a:lstStyle/>
        <a:p>
          <a:endParaRPr lang="en-GB"/>
        </a:p>
      </dgm:t>
    </dgm:pt>
    <dgm:pt modelId="{3760E183-6FA5-4F1A-9852-F1E0FED66FF3}" type="pres">
      <dgm:prSet presAssocID="{13500553-10B9-4429-9650-DF488E68D199}" presName="matrix" presStyleCnt="0">
        <dgm:presLayoutVars>
          <dgm:chMax val="1"/>
          <dgm:dir/>
          <dgm:resizeHandles val="exact"/>
        </dgm:presLayoutVars>
      </dgm:prSet>
      <dgm:spPr/>
    </dgm:pt>
    <dgm:pt modelId="{4C904043-8027-49BB-B5D8-39F6A9383E9F}" type="pres">
      <dgm:prSet presAssocID="{13500553-10B9-4429-9650-DF488E68D199}" presName="axisShape" presStyleLbl="bgShp" presStyleIdx="0" presStyleCnt="1"/>
      <dgm:spPr/>
    </dgm:pt>
    <dgm:pt modelId="{706E7B53-5927-4D2D-B3C3-5006235794CA}" type="pres">
      <dgm:prSet presAssocID="{13500553-10B9-4429-9650-DF488E68D199}" presName="rect1" presStyleLbl="node1" presStyleIdx="0" presStyleCnt="4">
        <dgm:presLayoutVars>
          <dgm:chMax val="0"/>
          <dgm:chPref val="0"/>
          <dgm:bulletEnabled val="1"/>
        </dgm:presLayoutVars>
      </dgm:prSet>
      <dgm:spPr/>
    </dgm:pt>
    <dgm:pt modelId="{6FD69EF8-4366-4FA1-8F52-ED83FA81140E}" type="pres">
      <dgm:prSet presAssocID="{13500553-10B9-4429-9650-DF488E68D199}" presName="rect2" presStyleLbl="node1" presStyleIdx="1" presStyleCnt="4">
        <dgm:presLayoutVars>
          <dgm:chMax val="0"/>
          <dgm:chPref val="0"/>
          <dgm:bulletEnabled val="1"/>
        </dgm:presLayoutVars>
      </dgm:prSet>
      <dgm:spPr/>
    </dgm:pt>
    <dgm:pt modelId="{7A180A43-8F2E-49A3-9E3D-9DBF2E24A48B}" type="pres">
      <dgm:prSet presAssocID="{13500553-10B9-4429-9650-DF488E68D199}" presName="rect3" presStyleLbl="node1" presStyleIdx="2" presStyleCnt="4">
        <dgm:presLayoutVars>
          <dgm:chMax val="0"/>
          <dgm:chPref val="0"/>
          <dgm:bulletEnabled val="1"/>
        </dgm:presLayoutVars>
      </dgm:prSet>
      <dgm:spPr/>
    </dgm:pt>
    <dgm:pt modelId="{C95D5737-DF30-4F41-9FEF-2EC76AC3BF8D}" type="pres">
      <dgm:prSet presAssocID="{13500553-10B9-4429-9650-DF488E68D199}" presName="rect4" presStyleLbl="node1" presStyleIdx="3" presStyleCnt="4">
        <dgm:presLayoutVars>
          <dgm:chMax val="0"/>
          <dgm:chPref val="0"/>
          <dgm:bulletEnabled val="1"/>
        </dgm:presLayoutVars>
      </dgm:prSet>
      <dgm:spPr/>
    </dgm:pt>
  </dgm:ptLst>
  <dgm:cxnLst>
    <dgm:cxn modelId="{B016C411-04AE-466E-847A-0CC3FB51BD82}" type="presOf" srcId="{13500553-10B9-4429-9650-DF488E68D199}" destId="{3760E183-6FA5-4F1A-9852-F1E0FED66FF3}" srcOrd="0" destOrd="0" presId="urn:microsoft.com/office/officeart/2005/8/layout/matrix2"/>
    <dgm:cxn modelId="{C6B4F813-720C-47CF-B5EA-F352000F6189}" type="presOf" srcId="{2721AB32-D12F-43EB-BBD0-980E8C5447F4}" destId="{7A180A43-8F2E-49A3-9E3D-9DBF2E24A48B}" srcOrd="0" destOrd="0" presId="urn:microsoft.com/office/officeart/2005/8/layout/matrix2"/>
    <dgm:cxn modelId="{EC073C1D-F8E2-46EB-8A00-DB830544DA72}" srcId="{13500553-10B9-4429-9650-DF488E68D199}" destId="{E6725D7E-304F-44A9-9505-8D224F8655BA}" srcOrd="1" destOrd="0" parTransId="{E23DF753-33E8-4462-A001-824083098ADD}" sibTransId="{6574FA40-07D6-4AAE-8421-B38934536A86}"/>
    <dgm:cxn modelId="{1315B367-50DA-4066-ABC1-22B22568E3E7}" type="presOf" srcId="{CC97E53B-B5F9-4BDB-BEBA-05967190AF5E}" destId="{C95D5737-DF30-4F41-9FEF-2EC76AC3BF8D}" srcOrd="0" destOrd="0" presId="urn:microsoft.com/office/officeart/2005/8/layout/matrix2"/>
    <dgm:cxn modelId="{3F517C77-A6D8-4C20-95B9-CAE2AEDB2B4E}" type="presOf" srcId="{E6725D7E-304F-44A9-9505-8D224F8655BA}" destId="{6FD69EF8-4366-4FA1-8F52-ED83FA81140E}" srcOrd="0" destOrd="0" presId="urn:microsoft.com/office/officeart/2005/8/layout/matrix2"/>
    <dgm:cxn modelId="{021136C1-51C7-489C-AC31-4534CB9D100A}" srcId="{13500553-10B9-4429-9650-DF488E68D199}" destId="{CC97E53B-B5F9-4BDB-BEBA-05967190AF5E}" srcOrd="3" destOrd="0" parTransId="{BAB38CA7-A79F-41ED-8169-C26DDC6B16BD}" sibTransId="{8579BB76-2B42-4570-88B0-9F7D9F7E2803}"/>
    <dgm:cxn modelId="{9B2FADD0-138A-4B65-A027-0F66F4B6FE9C}" srcId="{13500553-10B9-4429-9650-DF488E68D199}" destId="{C95388C8-A989-437A-B486-B89A43F13EA2}" srcOrd="0" destOrd="0" parTransId="{66612485-B886-43FC-B6A4-3C2B725AED45}" sibTransId="{F081BE97-A91E-455F-87FE-2F71BF298620}"/>
    <dgm:cxn modelId="{95C550DF-61FF-4F28-8F6B-AFB83B1E673D}" type="presOf" srcId="{C95388C8-A989-437A-B486-B89A43F13EA2}" destId="{706E7B53-5927-4D2D-B3C3-5006235794CA}" srcOrd="0" destOrd="0" presId="urn:microsoft.com/office/officeart/2005/8/layout/matrix2"/>
    <dgm:cxn modelId="{656BCCF0-9605-447F-B6E0-88D29F41EBF6}" srcId="{13500553-10B9-4429-9650-DF488E68D199}" destId="{2721AB32-D12F-43EB-BBD0-980E8C5447F4}" srcOrd="2" destOrd="0" parTransId="{27EFC368-9030-4BDC-8AC9-FC226119AD2F}" sibTransId="{0163312F-6BC5-4231-95FE-082BFDEF0709}"/>
    <dgm:cxn modelId="{9A73BB48-B782-4A4E-B4C8-6CB30FAC7B87}" type="presParOf" srcId="{3760E183-6FA5-4F1A-9852-F1E0FED66FF3}" destId="{4C904043-8027-49BB-B5D8-39F6A9383E9F}" srcOrd="0" destOrd="0" presId="urn:microsoft.com/office/officeart/2005/8/layout/matrix2"/>
    <dgm:cxn modelId="{3A8104FC-AB8A-466C-9F98-94D3BBB1E51B}" type="presParOf" srcId="{3760E183-6FA5-4F1A-9852-F1E0FED66FF3}" destId="{706E7B53-5927-4D2D-B3C3-5006235794CA}" srcOrd="1" destOrd="0" presId="urn:microsoft.com/office/officeart/2005/8/layout/matrix2"/>
    <dgm:cxn modelId="{E84CE27F-F583-43F1-9592-717907EE4E22}" type="presParOf" srcId="{3760E183-6FA5-4F1A-9852-F1E0FED66FF3}" destId="{6FD69EF8-4366-4FA1-8F52-ED83FA81140E}" srcOrd="2" destOrd="0" presId="urn:microsoft.com/office/officeart/2005/8/layout/matrix2"/>
    <dgm:cxn modelId="{FE57CD0A-573F-4E10-98B0-AD2427C86944}" type="presParOf" srcId="{3760E183-6FA5-4F1A-9852-F1E0FED66FF3}" destId="{7A180A43-8F2E-49A3-9E3D-9DBF2E24A48B}" srcOrd="3" destOrd="0" presId="urn:microsoft.com/office/officeart/2005/8/layout/matrix2"/>
    <dgm:cxn modelId="{E528418E-9842-4FFD-A3A1-92CAEC2DDF24}" type="presParOf" srcId="{3760E183-6FA5-4F1A-9852-F1E0FED66FF3}" destId="{C95D5737-DF30-4F41-9FEF-2EC76AC3BF8D}"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4687FC-7910-4697-AD0E-0EF04CB0D634}" type="doc">
      <dgm:prSet loTypeId="urn:microsoft.com/office/officeart/2005/8/layout/gear1" loCatId="cycle" qsTypeId="urn:microsoft.com/office/officeart/2005/8/quickstyle/simple1" qsCatId="simple" csTypeId="urn:microsoft.com/office/officeart/2005/8/colors/colorful5" csCatId="colorful" phldr="1"/>
      <dgm:spPr/>
    </dgm:pt>
    <dgm:pt modelId="{BAAFC3B8-E40A-48EA-9F07-24F33E123E0C}">
      <dgm:prSet phldrT="[Text]" custT="1"/>
      <dgm:spPr/>
      <dgm:t>
        <a:bodyPr/>
        <a:lstStyle/>
        <a:p>
          <a:r>
            <a:rPr lang="en-GB" sz="14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Business executives</a:t>
          </a:r>
          <a:endParaRPr lang="en-GB" sz="1400" b="1" dirty="0">
            <a:solidFill>
              <a:schemeClr val="tx1"/>
            </a:solidFill>
          </a:endParaRPr>
        </a:p>
      </dgm:t>
    </dgm:pt>
    <dgm:pt modelId="{BBE02192-D470-45DF-A31B-7B6771E77329}" type="parTrans" cxnId="{BDE57133-454B-48D8-8D39-B7951CC0A3DE}">
      <dgm:prSet/>
      <dgm:spPr/>
      <dgm:t>
        <a:bodyPr/>
        <a:lstStyle/>
        <a:p>
          <a:endParaRPr lang="en-GB"/>
        </a:p>
      </dgm:t>
    </dgm:pt>
    <dgm:pt modelId="{7AF25CCE-8AFB-4F4C-ABD5-A2EE2C06FA1E}" type="sibTrans" cxnId="{BDE57133-454B-48D8-8D39-B7951CC0A3DE}">
      <dgm:prSet/>
      <dgm:spPr/>
      <dgm:t>
        <a:bodyPr/>
        <a:lstStyle/>
        <a:p>
          <a:endParaRPr lang="en-GB"/>
        </a:p>
      </dgm:t>
    </dgm:pt>
    <dgm:pt modelId="{E2E8A8EB-85F9-49E2-8DE5-698395333B13}">
      <dgm:prSet phldrT="[Text]" custT="1"/>
      <dgm:spPr/>
      <dgm:t>
        <a:bodyPr/>
        <a:lstStyle/>
        <a:p>
          <a:r>
            <a:rPr lang="en-GB" sz="14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Celebrities</a:t>
          </a:r>
          <a:endParaRPr lang="en-GB" sz="1400" b="1" dirty="0">
            <a:solidFill>
              <a:schemeClr val="tx1"/>
            </a:solidFill>
          </a:endParaRPr>
        </a:p>
      </dgm:t>
    </dgm:pt>
    <dgm:pt modelId="{CC4F0AD9-6C32-433F-9602-A5858F6C5C47}" type="parTrans" cxnId="{D5C90F5A-E9E3-468E-A3F8-AF194BB81424}">
      <dgm:prSet/>
      <dgm:spPr/>
      <dgm:t>
        <a:bodyPr/>
        <a:lstStyle/>
        <a:p>
          <a:endParaRPr lang="en-GB"/>
        </a:p>
      </dgm:t>
    </dgm:pt>
    <dgm:pt modelId="{B87361C8-C64A-423C-B5CC-1990F8079962}" type="sibTrans" cxnId="{D5C90F5A-E9E3-468E-A3F8-AF194BB81424}">
      <dgm:prSet/>
      <dgm:spPr/>
      <dgm:t>
        <a:bodyPr/>
        <a:lstStyle/>
        <a:p>
          <a:endParaRPr lang="en-GB"/>
        </a:p>
      </dgm:t>
    </dgm:pt>
    <dgm:pt modelId="{CB5E6014-8E7D-49A7-8F75-EE411459208D}">
      <dgm:prSet phldrT="[Text]" custT="1"/>
      <dgm:spPr/>
      <dgm:t>
        <a:bodyPr/>
        <a:lstStyle/>
        <a:p>
          <a:r>
            <a:rPr lang="en-GB"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Popular personalities </a:t>
          </a:r>
          <a:endParaRPr lang="en-GB" sz="1400" b="1" dirty="0">
            <a:solidFill>
              <a:schemeClr val="tx1"/>
            </a:solidFill>
          </a:endParaRPr>
        </a:p>
      </dgm:t>
    </dgm:pt>
    <dgm:pt modelId="{174C6D50-20E3-4733-9B30-C477EDE846CA}" type="parTrans" cxnId="{E1F31892-465F-4811-9A35-52B139DBBA21}">
      <dgm:prSet/>
      <dgm:spPr/>
      <dgm:t>
        <a:bodyPr/>
        <a:lstStyle/>
        <a:p>
          <a:endParaRPr lang="en-GB"/>
        </a:p>
      </dgm:t>
    </dgm:pt>
    <dgm:pt modelId="{22038709-35E1-407F-B6CA-ED090A6A39F7}" type="sibTrans" cxnId="{E1F31892-465F-4811-9A35-52B139DBBA21}">
      <dgm:prSet/>
      <dgm:spPr/>
      <dgm:t>
        <a:bodyPr/>
        <a:lstStyle/>
        <a:p>
          <a:endParaRPr lang="en-GB"/>
        </a:p>
      </dgm:t>
    </dgm:pt>
    <dgm:pt modelId="{25BAFE1F-93E6-4D0E-8EAE-6794468DF2F7}" type="pres">
      <dgm:prSet presAssocID="{AB4687FC-7910-4697-AD0E-0EF04CB0D634}" presName="composite" presStyleCnt="0">
        <dgm:presLayoutVars>
          <dgm:chMax val="3"/>
          <dgm:animLvl val="lvl"/>
          <dgm:resizeHandles val="exact"/>
        </dgm:presLayoutVars>
      </dgm:prSet>
      <dgm:spPr/>
    </dgm:pt>
    <dgm:pt modelId="{CC67F0EA-B2B0-4004-947C-9B7EA8BE0B00}" type="pres">
      <dgm:prSet presAssocID="{BAAFC3B8-E40A-48EA-9F07-24F33E123E0C}" presName="gear1" presStyleLbl="node1" presStyleIdx="0" presStyleCnt="3">
        <dgm:presLayoutVars>
          <dgm:chMax val="1"/>
          <dgm:bulletEnabled val="1"/>
        </dgm:presLayoutVars>
      </dgm:prSet>
      <dgm:spPr/>
    </dgm:pt>
    <dgm:pt modelId="{20105243-9C70-4558-B206-281C821CA303}" type="pres">
      <dgm:prSet presAssocID="{BAAFC3B8-E40A-48EA-9F07-24F33E123E0C}" presName="gear1srcNode" presStyleLbl="node1" presStyleIdx="0" presStyleCnt="3"/>
      <dgm:spPr/>
    </dgm:pt>
    <dgm:pt modelId="{D3014158-311B-4AC9-B776-D70B62DC6A9A}" type="pres">
      <dgm:prSet presAssocID="{BAAFC3B8-E40A-48EA-9F07-24F33E123E0C}" presName="gear1dstNode" presStyleLbl="node1" presStyleIdx="0" presStyleCnt="3"/>
      <dgm:spPr/>
    </dgm:pt>
    <dgm:pt modelId="{F394085C-0152-4D27-AC13-1379360E3E89}" type="pres">
      <dgm:prSet presAssocID="{E2E8A8EB-85F9-49E2-8DE5-698395333B13}" presName="gear2" presStyleLbl="node1" presStyleIdx="1" presStyleCnt="3">
        <dgm:presLayoutVars>
          <dgm:chMax val="1"/>
          <dgm:bulletEnabled val="1"/>
        </dgm:presLayoutVars>
      </dgm:prSet>
      <dgm:spPr/>
    </dgm:pt>
    <dgm:pt modelId="{3C6AF84D-1B88-4F0B-9019-CAEBFE0FCEF8}" type="pres">
      <dgm:prSet presAssocID="{E2E8A8EB-85F9-49E2-8DE5-698395333B13}" presName="gear2srcNode" presStyleLbl="node1" presStyleIdx="1" presStyleCnt="3"/>
      <dgm:spPr/>
    </dgm:pt>
    <dgm:pt modelId="{CFCF25A9-9CB6-4FED-905E-58BDE088C78B}" type="pres">
      <dgm:prSet presAssocID="{E2E8A8EB-85F9-49E2-8DE5-698395333B13}" presName="gear2dstNode" presStyleLbl="node1" presStyleIdx="1" presStyleCnt="3"/>
      <dgm:spPr/>
    </dgm:pt>
    <dgm:pt modelId="{4B2C30F3-73CF-463E-A446-32275E0ACC05}" type="pres">
      <dgm:prSet presAssocID="{CB5E6014-8E7D-49A7-8F75-EE411459208D}" presName="gear3" presStyleLbl="node1" presStyleIdx="2" presStyleCnt="3"/>
      <dgm:spPr/>
    </dgm:pt>
    <dgm:pt modelId="{8F1A7635-FF6D-492F-BC88-2B5E1BA7B282}" type="pres">
      <dgm:prSet presAssocID="{CB5E6014-8E7D-49A7-8F75-EE411459208D}" presName="gear3tx" presStyleLbl="node1" presStyleIdx="2" presStyleCnt="3">
        <dgm:presLayoutVars>
          <dgm:chMax val="1"/>
          <dgm:bulletEnabled val="1"/>
        </dgm:presLayoutVars>
      </dgm:prSet>
      <dgm:spPr/>
    </dgm:pt>
    <dgm:pt modelId="{CA6628C8-72EA-4B2A-A11A-81D76755BBBF}" type="pres">
      <dgm:prSet presAssocID="{CB5E6014-8E7D-49A7-8F75-EE411459208D}" presName="gear3srcNode" presStyleLbl="node1" presStyleIdx="2" presStyleCnt="3"/>
      <dgm:spPr/>
    </dgm:pt>
    <dgm:pt modelId="{F2F2E6E1-631C-4D3F-9CEE-F210B9CBC036}" type="pres">
      <dgm:prSet presAssocID="{CB5E6014-8E7D-49A7-8F75-EE411459208D}" presName="gear3dstNode" presStyleLbl="node1" presStyleIdx="2" presStyleCnt="3"/>
      <dgm:spPr/>
    </dgm:pt>
    <dgm:pt modelId="{94AC19E0-57E5-4E13-83B9-4645EA4E164F}" type="pres">
      <dgm:prSet presAssocID="{7AF25CCE-8AFB-4F4C-ABD5-A2EE2C06FA1E}" presName="connector1" presStyleLbl="sibTrans2D1" presStyleIdx="0" presStyleCnt="3"/>
      <dgm:spPr/>
    </dgm:pt>
    <dgm:pt modelId="{195D6D76-9169-4F9D-BB99-7231598C03D6}" type="pres">
      <dgm:prSet presAssocID="{B87361C8-C64A-423C-B5CC-1990F8079962}" presName="connector2" presStyleLbl="sibTrans2D1" presStyleIdx="1" presStyleCnt="3"/>
      <dgm:spPr/>
    </dgm:pt>
    <dgm:pt modelId="{AF875EF8-AE78-4E7C-9FF6-B09CBDC08481}" type="pres">
      <dgm:prSet presAssocID="{22038709-35E1-407F-B6CA-ED090A6A39F7}" presName="connector3" presStyleLbl="sibTrans2D1" presStyleIdx="2" presStyleCnt="3"/>
      <dgm:spPr/>
    </dgm:pt>
  </dgm:ptLst>
  <dgm:cxnLst>
    <dgm:cxn modelId="{F7FAFA04-E9C9-456B-97C0-ACA6A54875F4}" type="presOf" srcId="{BAAFC3B8-E40A-48EA-9F07-24F33E123E0C}" destId="{D3014158-311B-4AC9-B776-D70B62DC6A9A}" srcOrd="2" destOrd="0" presId="urn:microsoft.com/office/officeart/2005/8/layout/gear1"/>
    <dgm:cxn modelId="{0965661C-A3DD-4C72-B12A-149D4361DD57}" type="presOf" srcId="{AB4687FC-7910-4697-AD0E-0EF04CB0D634}" destId="{25BAFE1F-93E6-4D0E-8EAE-6794468DF2F7}" srcOrd="0" destOrd="0" presId="urn:microsoft.com/office/officeart/2005/8/layout/gear1"/>
    <dgm:cxn modelId="{34882424-88F0-433E-B087-D628F95C7EDE}" type="presOf" srcId="{E2E8A8EB-85F9-49E2-8DE5-698395333B13}" destId="{3C6AF84D-1B88-4F0B-9019-CAEBFE0FCEF8}" srcOrd="1" destOrd="0" presId="urn:microsoft.com/office/officeart/2005/8/layout/gear1"/>
    <dgm:cxn modelId="{4D670127-684A-4CC8-BCDD-A9C2ABE380FB}" type="presOf" srcId="{BAAFC3B8-E40A-48EA-9F07-24F33E123E0C}" destId="{CC67F0EA-B2B0-4004-947C-9B7EA8BE0B00}" srcOrd="0" destOrd="0" presId="urn:microsoft.com/office/officeart/2005/8/layout/gear1"/>
    <dgm:cxn modelId="{502D472E-F120-4589-80AD-5452F3F76367}" type="presOf" srcId="{CB5E6014-8E7D-49A7-8F75-EE411459208D}" destId="{CA6628C8-72EA-4B2A-A11A-81D76755BBBF}" srcOrd="2" destOrd="0" presId="urn:microsoft.com/office/officeart/2005/8/layout/gear1"/>
    <dgm:cxn modelId="{BDE57133-454B-48D8-8D39-B7951CC0A3DE}" srcId="{AB4687FC-7910-4697-AD0E-0EF04CB0D634}" destId="{BAAFC3B8-E40A-48EA-9F07-24F33E123E0C}" srcOrd="0" destOrd="0" parTransId="{BBE02192-D470-45DF-A31B-7B6771E77329}" sibTransId="{7AF25CCE-8AFB-4F4C-ABD5-A2EE2C06FA1E}"/>
    <dgm:cxn modelId="{84D79048-6FB0-41C4-8062-AEFAFEA7DC38}" type="presOf" srcId="{CB5E6014-8E7D-49A7-8F75-EE411459208D}" destId="{4B2C30F3-73CF-463E-A446-32275E0ACC05}" srcOrd="0" destOrd="0" presId="urn:microsoft.com/office/officeart/2005/8/layout/gear1"/>
    <dgm:cxn modelId="{DC102E4E-8095-40C2-9D2E-2C94821ADDEB}" type="presOf" srcId="{B87361C8-C64A-423C-B5CC-1990F8079962}" destId="{195D6D76-9169-4F9D-BB99-7231598C03D6}" srcOrd="0" destOrd="0" presId="urn:microsoft.com/office/officeart/2005/8/layout/gear1"/>
    <dgm:cxn modelId="{64E92973-DE9C-45D5-A603-3E318CA4A223}" type="presOf" srcId="{CB5E6014-8E7D-49A7-8F75-EE411459208D}" destId="{F2F2E6E1-631C-4D3F-9CEE-F210B9CBC036}" srcOrd="3" destOrd="0" presId="urn:microsoft.com/office/officeart/2005/8/layout/gear1"/>
    <dgm:cxn modelId="{05C6B056-8200-4A5B-BB94-88226356952F}" type="presOf" srcId="{CB5E6014-8E7D-49A7-8F75-EE411459208D}" destId="{8F1A7635-FF6D-492F-BC88-2B5E1BA7B282}" srcOrd="1" destOrd="0" presId="urn:microsoft.com/office/officeart/2005/8/layout/gear1"/>
    <dgm:cxn modelId="{D5C90F5A-E9E3-468E-A3F8-AF194BB81424}" srcId="{AB4687FC-7910-4697-AD0E-0EF04CB0D634}" destId="{E2E8A8EB-85F9-49E2-8DE5-698395333B13}" srcOrd="1" destOrd="0" parTransId="{CC4F0AD9-6C32-433F-9602-A5858F6C5C47}" sibTransId="{B87361C8-C64A-423C-B5CC-1990F8079962}"/>
    <dgm:cxn modelId="{E1F31892-465F-4811-9A35-52B139DBBA21}" srcId="{AB4687FC-7910-4697-AD0E-0EF04CB0D634}" destId="{CB5E6014-8E7D-49A7-8F75-EE411459208D}" srcOrd="2" destOrd="0" parTransId="{174C6D50-20E3-4733-9B30-C477EDE846CA}" sibTransId="{22038709-35E1-407F-B6CA-ED090A6A39F7}"/>
    <dgm:cxn modelId="{A916F0A6-4CB7-4591-AEEC-6D666812CAD0}" type="presOf" srcId="{BAAFC3B8-E40A-48EA-9F07-24F33E123E0C}" destId="{20105243-9C70-4558-B206-281C821CA303}" srcOrd="1" destOrd="0" presId="urn:microsoft.com/office/officeart/2005/8/layout/gear1"/>
    <dgm:cxn modelId="{C26B6DAA-6619-4501-9637-F4F7FB421B6F}" type="presOf" srcId="{7AF25CCE-8AFB-4F4C-ABD5-A2EE2C06FA1E}" destId="{94AC19E0-57E5-4E13-83B9-4645EA4E164F}" srcOrd="0" destOrd="0" presId="urn:microsoft.com/office/officeart/2005/8/layout/gear1"/>
    <dgm:cxn modelId="{9BC5A1CC-979E-4866-A244-3D5AAC1FACBA}" type="presOf" srcId="{E2E8A8EB-85F9-49E2-8DE5-698395333B13}" destId="{CFCF25A9-9CB6-4FED-905E-58BDE088C78B}" srcOrd="2" destOrd="0" presId="urn:microsoft.com/office/officeart/2005/8/layout/gear1"/>
    <dgm:cxn modelId="{DF0C15D7-8FE1-4FE6-AFBC-B17A1CABF573}" type="presOf" srcId="{22038709-35E1-407F-B6CA-ED090A6A39F7}" destId="{AF875EF8-AE78-4E7C-9FF6-B09CBDC08481}" srcOrd="0" destOrd="0" presId="urn:microsoft.com/office/officeart/2005/8/layout/gear1"/>
    <dgm:cxn modelId="{3D31D1E0-D138-4C7B-A3DB-200EB8891C9C}" type="presOf" srcId="{E2E8A8EB-85F9-49E2-8DE5-698395333B13}" destId="{F394085C-0152-4D27-AC13-1379360E3E89}" srcOrd="0" destOrd="0" presId="urn:microsoft.com/office/officeart/2005/8/layout/gear1"/>
    <dgm:cxn modelId="{19EAC7A1-1B5A-4B2A-BC49-149893560CAF}" type="presParOf" srcId="{25BAFE1F-93E6-4D0E-8EAE-6794468DF2F7}" destId="{CC67F0EA-B2B0-4004-947C-9B7EA8BE0B00}" srcOrd="0" destOrd="0" presId="urn:microsoft.com/office/officeart/2005/8/layout/gear1"/>
    <dgm:cxn modelId="{BE2321FB-83C8-4548-B9C6-C43C05D84D5E}" type="presParOf" srcId="{25BAFE1F-93E6-4D0E-8EAE-6794468DF2F7}" destId="{20105243-9C70-4558-B206-281C821CA303}" srcOrd="1" destOrd="0" presId="urn:microsoft.com/office/officeart/2005/8/layout/gear1"/>
    <dgm:cxn modelId="{4CFE6C07-CBCC-479D-9C6F-8C7A835FB527}" type="presParOf" srcId="{25BAFE1F-93E6-4D0E-8EAE-6794468DF2F7}" destId="{D3014158-311B-4AC9-B776-D70B62DC6A9A}" srcOrd="2" destOrd="0" presId="urn:microsoft.com/office/officeart/2005/8/layout/gear1"/>
    <dgm:cxn modelId="{634B1435-0EF4-4823-B08B-47807C2BCB98}" type="presParOf" srcId="{25BAFE1F-93E6-4D0E-8EAE-6794468DF2F7}" destId="{F394085C-0152-4D27-AC13-1379360E3E89}" srcOrd="3" destOrd="0" presId="urn:microsoft.com/office/officeart/2005/8/layout/gear1"/>
    <dgm:cxn modelId="{229E814F-59DD-4B96-98B7-79D087A490DB}" type="presParOf" srcId="{25BAFE1F-93E6-4D0E-8EAE-6794468DF2F7}" destId="{3C6AF84D-1B88-4F0B-9019-CAEBFE0FCEF8}" srcOrd="4" destOrd="0" presId="urn:microsoft.com/office/officeart/2005/8/layout/gear1"/>
    <dgm:cxn modelId="{3F3EB3D7-7678-499D-8902-181643E81070}" type="presParOf" srcId="{25BAFE1F-93E6-4D0E-8EAE-6794468DF2F7}" destId="{CFCF25A9-9CB6-4FED-905E-58BDE088C78B}" srcOrd="5" destOrd="0" presId="urn:microsoft.com/office/officeart/2005/8/layout/gear1"/>
    <dgm:cxn modelId="{96A7A340-A812-48AD-B845-EB4DE957A489}" type="presParOf" srcId="{25BAFE1F-93E6-4D0E-8EAE-6794468DF2F7}" destId="{4B2C30F3-73CF-463E-A446-32275E0ACC05}" srcOrd="6" destOrd="0" presId="urn:microsoft.com/office/officeart/2005/8/layout/gear1"/>
    <dgm:cxn modelId="{23072668-7129-4C1F-A736-A800FF873115}" type="presParOf" srcId="{25BAFE1F-93E6-4D0E-8EAE-6794468DF2F7}" destId="{8F1A7635-FF6D-492F-BC88-2B5E1BA7B282}" srcOrd="7" destOrd="0" presId="urn:microsoft.com/office/officeart/2005/8/layout/gear1"/>
    <dgm:cxn modelId="{F3A2963E-42C4-4C22-916E-03D2B2620ACE}" type="presParOf" srcId="{25BAFE1F-93E6-4D0E-8EAE-6794468DF2F7}" destId="{CA6628C8-72EA-4B2A-A11A-81D76755BBBF}" srcOrd="8" destOrd="0" presId="urn:microsoft.com/office/officeart/2005/8/layout/gear1"/>
    <dgm:cxn modelId="{B8AD3A7A-C204-436A-A0F1-26E3070C7C36}" type="presParOf" srcId="{25BAFE1F-93E6-4D0E-8EAE-6794468DF2F7}" destId="{F2F2E6E1-631C-4D3F-9CEE-F210B9CBC036}" srcOrd="9" destOrd="0" presId="urn:microsoft.com/office/officeart/2005/8/layout/gear1"/>
    <dgm:cxn modelId="{B5AA17C8-04BB-48E1-8FFF-BDA6A99A16B7}" type="presParOf" srcId="{25BAFE1F-93E6-4D0E-8EAE-6794468DF2F7}" destId="{94AC19E0-57E5-4E13-83B9-4645EA4E164F}" srcOrd="10" destOrd="0" presId="urn:microsoft.com/office/officeart/2005/8/layout/gear1"/>
    <dgm:cxn modelId="{9E37F114-F653-49F2-A591-08340AB81BB3}" type="presParOf" srcId="{25BAFE1F-93E6-4D0E-8EAE-6794468DF2F7}" destId="{195D6D76-9169-4F9D-BB99-7231598C03D6}" srcOrd="11" destOrd="0" presId="urn:microsoft.com/office/officeart/2005/8/layout/gear1"/>
    <dgm:cxn modelId="{47AC3760-AFCD-425C-8650-8205BA7C1F50}" type="presParOf" srcId="{25BAFE1F-93E6-4D0E-8EAE-6794468DF2F7}" destId="{AF875EF8-AE78-4E7C-9FF6-B09CBDC08481}" srcOrd="12" destOrd="0" presId="urn:microsoft.com/office/officeart/2005/8/layout/gear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F386EF-AB63-43CD-8C43-D295773D421E}" type="doc">
      <dgm:prSet loTypeId="urn:microsoft.com/office/officeart/2005/8/layout/cycle8" loCatId="cycle" qsTypeId="urn:microsoft.com/office/officeart/2005/8/quickstyle/simple1" qsCatId="simple" csTypeId="urn:microsoft.com/office/officeart/2005/8/colors/accent2_2" csCatId="accent2" phldr="1"/>
      <dgm:spPr/>
    </dgm:pt>
    <dgm:pt modelId="{C97B75C1-1ED0-45DB-9437-C3FCED66F82C}">
      <dgm:prSet phldrT="[Text]"/>
      <dgm:spPr/>
      <dgm:t>
        <a:bodyPr/>
        <a:lstStyle/>
        <a:p>
          <a:r>
            <a:rPr lang="en-GB"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 Carlton provides training to employees </a:t>
          </a:r>
          <a:endParaRPr lang="en-GB" b="1" dirty="0"/>
        </a:p>
      </dgm:t>
    </dgm:pt>
    <dgm:pt modelId="{01691D2F-9ECB-4304-B1F2-722F0540E6D7}" type="parTrans" cxnId="{F9237A13-D2BB-459C-A08B-8751D37879F9}">
      <dgm:prSet/>
      <dgm:spPr/>
      <dgm:t>
        <a:bodyPr/>
        <a:lstStyle/>
        <a:p>
          <a:endParaRPr lang="en-GB"/>
        </a:p>
      </dgm:t>
    </dgm:pt>
    <dgm:pt modelId="{F39FBC01-6F47-490B-81E7-F557BB3AA125}" type="sibTrans" cxnId="{F9237A13-D2BB-459C-A08B-8751D37879F9}">
      <dgm:prSet/>
      <dgm:spPr/>
      <dgm:t>
        <a:bodyPr/>
        <a:lstStyle/>
        <a:p>
          <a:endParaRPr lang="en-GB"/>
        </a:p>
      </dgm:t>
    </dgm:pt>
    <dgm:pt modelId="{D6C5798C-9517-4D82-92C5-5F1705C2E0F6}">
      <dgm:prSet phldrT="[Text]"/>
      <dgm:spPr/>
      <dgm:t>
        <a:bodyPr/>
        <a:lstStyle/>
        <a:p>
          <a:pPr>
            <a:buFont typeface="Symbol" panose="05050102010706020507" pitchFamily="18" charset="2"/>
            <a:buChar char=""/>
          </a:pPr>
          <a:r>
            <a:rPr lang="en-GB"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Delivers confirmation mail of booking and messages </a:t>
          </a:r>
          <a:endParaRPr lang="en-GB" b="1" dirty="0"/>
        </a:p>
      </dgm:t>
    </dgm:pt>
    <dgm:pt modelId="{F4190DD9-6B3D-428A-94AC-B025D8161EC3}" type="parTrans" cxnId="{0A61384C-914A-4AC6-AB44-443F6DBBC2EC}">
      <dgm:prSet/>
      <dgm:spPr/>
      <dgm:t>
        <a:bodyPr/>
        <a:lstStyle/>
        <a:p>
          <a:endParaRPr lang="en-GB"/>
        </a:p>
      </dgm:t>
    </dgm:pt>
    <dgm:pt modelId="{91A083CC-5EBF-4158-A5FF-1654567E50D8}" type="sibTrans" cxnId="{0A61384C-914A-4AC6-AB44-443F6DBBC2EC}">
      <dgm:prSet/>
      <dgm:spPr/>
      <dgm:t>
        <a:bodyPr/>
        <a:lstStyle/>
        <a:p>
          <a:endParaRPr lang="en-GB"/>
        </a:p>
      </dgm:t>
    </dgm:pt>
    <dgm:pt modelId="{3FE296A3-2D55-4FE6-B994-172374E8A9FD}">
      <dgm:prSet phldrT="[Text]"/>
      <dgm:spPr/>
      <dgm:t>
        <a:bodyPr/>
        <a:lstStyle/>
        <a:p>
          <a:r>
            <a:rPr lang="en-GB"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Warm and sincere greetings</a:t>
          </a:r>
          <a:endParaRPr lang="en-GB" b="1" dirty="0"/>
        </a:p>
      </dgm:t>
    </dgm:pt>
    <dgm:pt modelId="{85C25B83-01A6-49CC-A6E2-A71C71A85A4E}" type="parTrans" cxnId="{327B16A4-71FE-4441-B1EF-7DC46886A9B4}">
      <dgm:prSet/>
      <dgm:spPr/>
      <dgm:t>
        <a:bodyPr/>
        <a:lstStyle/>
        <a:p>
          <a:endParaRPr lang="en-GB"/>
        </a:p>
      </dgm:t>
    </dgm:pt>
    <dgm:pt modelId="{94DF63BC-A1A3-41BC-93F7-AE5F6AB6DD68}" type="sibTrans" cxnId="{327B16A4-71FE-4441-B1EF-7DC46886A9B4}">
      <dgm:prSet/>
      <dgm:spPr/>
      <dgm:t>
        <a:bodyPr/>
        <a:lstStyle/>
        <a:p>
          <a:endParaRPr lang="en-GB"/>
        </a:p>
      </dgm:t>
    </dgm:pt>
    <dgm:pt modelId="{2C864BCE-FBFC-4591-A67B-F1C12C670C51}" type="pres">
      <dgm:prSet presAssocID="{A0F386EF-AB63-43CD-8C43-D295773D421E}" presName="compositeShape" presStyleCnt="0">
        <dgm:presLayoutVars>
          <dgm:chMax val="7"/>
          <dgm:dir/>
          <dgm:resizeHandles val="exact"/>
        </dgm:presLayoutVars>
      </dgm:prSet>
      <dgm:spPr/>
    </dgm:pt>
    <dgm:pt modelId="{9ECFF43A-FB92-486E-9E4A-016A16827EC7}" type="pres">
      <dgm:prSet presAssocID="{A0F386EF-AB63-43CD-8C43-D295773D421E}" presName="wedge1" presStyleLbl="node1" presStyleIdx="0" presStyleCnt="3"/>
      <dgm:spPr/>
    </dgm:pt>
    <dgm:pt modelId="{20FD4918-B242-473C-AE7C-D7132A97F7F7}" type="pres">
      <dgm:prSet presAssocID="{A0F386EF-AB63-43CD-8C43-D295773D421E}" presName="dummy1a" presStyleCnt="0"/>
      <dgm:spPr/>
    </dgm:pt>
    <dgm:pt modelId="{2C37CE80-0B06-4FE4-B8E1-F18BB8D2E78B}" type="pres">
      <dgm:prSet presAssocID="{A0F386EF-AB63-43CD-8C43-D295773D421E}" presName="dummy1b" presStyleCnt="0"/>
      <dgm:spPr/>
    </dgm:pt>
    <dgm:pt modelId="{A5214600-4957-4520-B648-BD76A0C6A9A1}" type="pres">
      <dgm:prSet presAssocID="{A0F386EF-AB63-43CD-8C43-D295773D421E}" presName="wedge1Tx" presStyleLbl="node1" presStyleIdx="0" presStyleCnt="3">
        <dgm:presLayoutVars>
          <dgm:chMax val="0"/>
          <dgm:chPref val="0"/>
          <dgm:bulletEnabled val="1"/>
        </dgm:presLayoutVars>
      </dgm:prSet>
      <dgm:spPr/>
    </dgm:pt>
    <dgm:pt modelId="{C86748D7-4DD7-4227-A152-8C59A8DBF716}" type="pres">
      <dgm:prSet presAssocID="{A0F386EF-AB63-43CD-8C43-D295773D421E}" presName="wedge2" presStyleLbl="node1" presStyleIdx="1" presStyleCnt="3"/>
      <dgm:spPr/>
    </dgm:pt>
    <dgm:pt modelId="{1FD0DABD-E179-4BE6-B933-5FA928DF7A26}" type="pres">
      <dgm:prSet presAssocID="{A0F386EF-AB63-43CD-8C43-D295773D421E}" presName="dummy2a" presStyleCnt="0"/>
      <dgm:spPr/>
    </dgm:pt>
    <dgm:pt modelId="{C16CD4A6-E938-45D1-ADAC-9B4E9F2902AE}" type="pres">
      <dgm:prSet presAssocID="{A0F386EF-AB63-43CD-8C43-D295773D421E}" presName="dummy2b" presStyleCnt="0"/>
      <dgm:spPr/>
    </dgm:pt>
    <dgm:pt modelId="{8F651C02-D372-41DA-A5AD-83C0EB045C87}" type="pres">
      <dgm:prSet presAssocID="{A0F386EF-AB63-43CD-8C43-D295773D421E}" presName="wedge2Tx" presStyleLbl="node1" presStyleIdx="1" presStyleCnt="3">
        <dgm:presLayoutVars>
          <dgm:chMax val="0"/>
          <dgm:chPref val="0"/>
          <dgm:bulletEnabled val="1"/>
        </dgm:presLayoutVars>
      </dgm:prSet>
      <dgm:spPr/>
    </dgm:pt>
    <dgm:pt modelId="{E6B366E6-4B7E-42F1-BC7C-7B762DD20901}" type="pres">
      <dgm:prSet presAssocID="{A0F386EF-AB63-43CD-8C43-D295773D421E}" presName="wedge3" presStyleLbl="node1" presStyleIdx="2" presStyleCnt="3"/>
      <dgm:spPr/>
    </dgm:pt>
    <dgm:pt modelId="{E982B1C7-AF1D-46ED-837D-47CF56846683}" type="pres">
      <dgm:prSet presAssocID="{A0F386EF-AB63-43CD-8C43-D295773D421E}" presName="dummy3a" presStyleCnt="0"/>
      <dgm:spPr/>
    </dgm:pt>
    <dgm:pt modelId="{99F68EEF-0A14-4168-A6C3-E086699210F3}" type="pres">
      <dgm:prSet presAssocID="{A0F386EF-AB63-43CD-8C43-D295773D421E}" presName="dummy3b" presStyleCnt="0"/>
      <dgm:spPr/>
    </dgm:pt>
    <dgm:pt modelId="{28E4A23B-516F-4B72-AEEC-A4F5888E4176}" type="pres">
      <dgm:prSet presAssocID="{A0F386EF-AB63-43CD-8C43-D295773D421E}" presName="wedge3Tx" presStyleLbl="node1" presStyleIdx="2" presStyleCnt="3">
        <dgm:presLayoutVars>
          <dgm:chMax val="0"/>
          <dgm:chPref val="0"/>
          <dgm:bulletEnabled val="1"/>
        </dgm:presLayoutVars>
      </dgm:prSet>
      <dgm:spPr/>
    </dgm:pt>
    <dgm:pt modelId="{4AC087F1-7273-4A85-9D1B-1104476A678C}" type="pres">
      <dgm:prSet presAssocID="{F39FBC01-6F47-490B-81E7-F557BB3AA125}" presName="arrowWedge1" presStyleLbl="fgSibTrans2D1" presStyleIdx="0" presStyleCnt="3"/>
      <dgm:spPr/>
    </dgm:pt>
    <dgm:pt modelId="{AAF9A9C2-9648-4A39-B4F9-F7A1A8A175AE}" type="pres">
      <dgm:prSet presAssocID="{91A083CC-5EBF-4158-A5FF-1654567E50D8}" presName="arrowWedge2" presStyleLbl="fgSibTrans2D1" presStyleIdx="1" presStyleCnt="3"/>
      <dgm:spPr/>
    </dgm:pt>
    <dgm:pt modelId="{8A837D75-8A3B-4152-A0E8-24E3BADD5C0F}" type="pres">
      <dgm:prSet presAssocID="{94DF63BC-A1A3-41BC-93F7-AE5F6AB6DD68}" presName="arrowWedge3" presStyleLbl="fgSibTrans2D1" presStyleIdx="2" presStyleCnt="3"/>
      <dgm:spPr/>
    </dgm:pt>
  </dgm:ptLst>
  <dgm:cxnLst>
    <dgm:cxn modelId="{F9237A13-D2BB-459C-A08B-8751D37879F9}" srcId="{A0F386EF-AB63-43CD-8C43-D295773D421E}" destId="{C97B75C1-1ED0-45DB-9437-C3FCED66F82C}" srcOrd="0" destOrd="0" parTransId="{01691D2F-9ECB-4304-B1F2-722F0540E6D7}" sibTransId="{F39FBC01-6F47-490B-81E7-F557BB3AA125}"/>
    <dgm:cxn modelId="{E286213C-535A-41A2-8019-865DD6B80EBA}" type="presOf" srcId="{A0F386EF-AB63-43CD-8C43-D295773D421E}" destId="{2C864BCE-FBFC-4591-A67B-F1C12C670C51}" srcOrd="0" destOrd="0" presId="urn:microsoft.com/office/officeart/2005/8/layout/cycle8"/>
    <dgm:cxn modelId="{57175F63-DF12-45B5-87E0-148EBF05DC4A}" type="presOf" srcId="{3FE296A3-2D55-4FE6-B994-172374E8A9FD}" destId="{28E4A23B-516F-4B72-AEEC-A4F5888E4176}" srcOrd="1" destOrd="0" presId="urn:microsoft.com/office/officeart/2005/8/layout/cycle8"/>
    <dgm:cxn modelId="{5D9D376C-8850-4FB3-98AC-6949FF6B52C3}" type="presOf" srcId="{C97B75C1-1ED0-45DB-9437-C3FCED66F82C}" destId="{9ECFF43A-FB92-486E-9E4A-016A16827EC7}" srcOrd="0" destOrd="0" presId="urn:microsoft.com/office/officeart/2005/8/layout/cycle8"/>
    <dgm:cxn modelId="{0A61384C-914A-4AC6-AB44-443F6DBBC2EC}" srcId="{A0F386EF-AB63-43CD-8C43-D295773D421E}" destId="{D6C5798C-9517-4D82-92C5-5F1705C2E0F6}" srcOrd="1" destOrd="0" parTransId="{F4190DD9-6B3D-428A-94AC-B025D8161EC3}" sibTransId="{91A083CC-5EBF-4158-A5FF-1654567E50D8}"/>
    <dgm:cxn modelId="{57883E78-F089-4FC2-98C4-331F46BF8294}" type="presOf" srcId="{3FE296A3-2D55-4FE6-B994-172374E8A9FD}" destId="{E6B366E6-4B7E-42F1-BC7C-7B762DD20901}" srcOrd="0" destOrd="0" presId="urn:microsoft.com/office/officeart/2005/8/layout/cycle8"/>
    <dgm:cxn modelId="{327B16A4-71FE-4441-B1EF-7DC46886A9B4}" srcId="{A0F386EF-AB63-43CD-8C43-D295773D421E}" destId="{3FE296A3-2D55-4FE6-B994-172374E8A9FD}" srcOrd="2" destOrd="0" parTransId="{85C25B83-01A6-49CC-A6E2-A71C71A85A4E}" sibTransId="{94DF63BC-A1A3-41BC-93F7-AE5F6AB6DD68}"/>
    <dgm:cxn modelId="{BCF07CD8-86D6-4BA4-B72A-48D537B94F12}" type="presOf" srcId="{C97B75C1-1ED0-45DB-9437-C3FCED66F82C}" destId="{A5214600-4957-4520-B648-BD76A0C6A9A1}" srcOrd="1" destOrd="0" presId="urn:microsoft.com/office/officeart/2005/8/layout/cycle8"/>
    <dgm:cxn modelId="{1DDA42F3-39DE-43BB-B04E-A70B03E10785}" type="presOf" srcId="{D6C5798C-9517-4D82-92C5-5F1705C2E0F6}" destId="{C86748D7-4DD7-4227-A152-8C59A8DBF716}" srcOrd="0" destOrd="0" presId="urn:microsoft.com/office/officeart/2005/8/layout/cycle8"/>
    <dgm:cxn modelId="{D3DC8CFB-303D-451B-82A0-152514ACA89F}" type="presOf" srcId="{D6C5798C-9517-4D82-92C5-5F1705C2E0F6}" destId="{8F651C02-D372-41DA-A5AD-83C0EB045C87}" srcOrd="1" destOrd="0" presId="urn:microsoft.com/office/officeart/2005/8/layout/cycle8"/>
    <dgm:cxn modelId="{1486DA5A-B550-48D8-98DF-1CE34CA1949F}" type="presParOf" srcId="{2C864BCE-FBFC-4591-A67B-F1C12C670C51}" destId="{9ECFF43A-FB92-486E-9E4A-016A16827EC7}" srcOrd="0" destOrd="0" presId="urn:microsoft.com/office/officeart/2005/8/layout/cycle8"/>
    <dgm:cxn modelId="{B3E48C4F-5C9D-42C7-9AF3-23BE218B23DE}" type="presParOf" srcId="{2C864BCE-FBFC-4591-A67B-F1C12C670C51}" destId="{20FD4918-B242-473C-AE7C-D7132A97F7F7}" srcOrd="1" destOrd="0" presId="urn:microsoft.com/office/officeart/2005/8/layout/cycle8"/>
    <dgm:cxn modelId="{DA1944EF-A91B-48EF-A9B1-F5F1E3AF8EAC}" type="presParOf" srcId="{2C864BCE-FBFC-4591-A67B-F1C12C670C51}" destId="{2C37CE80-0B06-4FE4-B8E1-F18BB8D2E78B}" srcOrd="2" destOrd="0" presId="urn:microsoft.com/office/officeart/2005/8/layout/cycle8"/>
    <dgm:cxn modelId="{8D4FFE4F-1CE2-4DA5-8D05-3AE01CB7001D}" type="presParOf" srcId="{2C864BCE-FBFC-4591-A67B-F1C12C670C51}" destId="{A5214600-4957-4520-B648-BD76A0C6A9A1}" srcOrd="3" destOrd="0" presId="urn:microsoft.com/office/officeart/2005/8/layout/cycle8"/>
    <dgm:cxn modelId="{D85FC053-D931-4657-B7CB-763D4F046FAF}" type="presParOf" srcId="{2C864BCE-FBFC-4591-A67B-F1C12C670C51}" destId="{C86748D7-4DD7-4227-A152-8C59A8DBF716}" srcOrd="4" destOrd="0" presId="urn:microsoft.com/office/officeart/2005/8/layout/cycle8"/>
    <dgm:cxn modelId="{ADDF53D3-3563-4855-B2F0-FE8BE980F30F}" type="presParOf" srcId="{2C864BCE-FBFC-4591-A67B-F1C12C670C51}" destId="{1FD0DABD-E179-4BE6-B933-5FA928DF7A26}" srcOrd="5" destOrd="0" presId="urn:microsoft.com/office/officeart/2005/8/layout/cycle8"/>
    <dgm:cxn modelId="{E71EEC13-3F98-4028-99E7-FB38F0A6A1B9}" type="presParOf" srcId="{2C864BCE-FBFC-4591-A67B-F1C12C670C51}" destId="{C16CD4A6-E938-45D1-ADAC-9B4E9F2902AE}" srcOrd="6" destOrd="0" presId="urn:microsoft.com/office/officeart/2005/8/layout/cycle8"/>
    <dgm:cxn modelId="{2433C469-CBDC-4680-AA62-D16B1C6B304A}" type="presParOf" srcId="{2C864BCE-FBFC-4591-A67B-F1C12C670C51}" destId="{8F651C02-D372-41DA-A5AD-83C0EB045C87}" srcOrd="7" destOrd="0" presId="urn:microsoft.com/office/officeart/2005/8/layout/cycle8"/>
    <dgm:cxn modelId="{71044B81-A7D1-4571-B219-B66D63E48B4C}" type="presParOf" srcId="{2C864BCE-FBFC-4591-A67B-F1C12C670C51}" destId="{E6B366E6-4B7E-42F1-BC7C-7B762DD20901}" srcOrd="8" destOrd="0" presId="urn:microsoft.com/office/officeart/2005/8/layout/cycle8"/>
    <dgm:cxn modelId="{2A11D613-C18C-4910-8A43-D31333F6835E}" type="presParOf" srcId="{2C864BCE-FBFC-4591-A67B-F1C12C670C51}" destId="{E982B1C7-AF1D-46ED-837D-47CF56846683}" srcOrd="9" destOrd="0" presId="urn:microsoft.com/office/officeart/2005/8/layout/cycle8"/>
    <dgm:cxn modelId="{CA1B6035-06F4-4979-870F-B50903046F6A}" type="presParOf" srcId="{2C864BCE-FBFC-4591-A67B-F1C12C670C51}" destId="{99F68EEF-0A14-4168-A6C3-E086699210F3}" srcOrd="10" destOrd="0" presId="urn:microsoft.com/office/officeart/2005/8/layout/cycle8"/>
    <dgm:cxn modelId="{0DA95590-5F16-4504-A53B-C7A871FBCB92}" type="presParOf" srcId="{2C864BCE-FBFC-4591-A67B-F1C12C670C51}" destId="{28E4A23B-516F-4B72-AEEC-A4F5888E4176}" srcOrd="11" destOrd="0" presId="urn:microsoft.com/office/officeart/2005/8/layout/cycle8"/>
    <dgm:cxn modelId="{05F15ADF-9AC6-47CD-9070-3DE765FCFB56}" type="presParOf" srcId="{2C864BCE-FBFC-4591-A67B-F1C12C670C51}" destId="{4AC087F1-7273-4A85-9D1B-1104476A678C}" srcOrd="12" destOrd="0" presId="urn:microsoft.com/office/officeart/2005/8/layout/cycle8"/>
    <dgm:cxn modelId="{AAE70BFA-290F-4CAD-A2DB-71D31EE7C49F}" type="presParOf" srcId="{2C864BCE-FBFC-4591-A67B-F1C12C670C51}" destId="{AAF9A9C2-9648-4A39-B4F9-F7A1A8A175AE}" srcOrd="13" destOrd="0" presId="urn:microsoft.com/office/officeart/2005/8/layout/cycle8"/>
    <dgm:cxn modelId="{1A024976-7C7C-4078-9D66-61CA357232D2}" type="presParOf" srcId="{2C864BCE-FBFC-4591-A67B-F1C12C670C51}" destId="{8A837D75-8A3B-4152-A0E8-24E3BADD5C0F}"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22B27EE-1F9B-4665-9004-5D0C54DCC258}" type="doc">
      <dgm:prSet loTypeId="urn:microsoft.com/office/officeart/2005/8/layout/radial5" loCatId="cycle" qsTypeId="urn:microsoft.com/office/officeart/2005/8/quickstyle/simple1" qsCatId="simple" csTypeId="urn:microsoft.com/office/officeart/2005/8/colors/colorful4" csCatId="colorful" phldr="1"/>
      <dgm:spPr/>
      <dgm:t>
        <a:bodyPr/>
        <a:lstStyle/>
        <a:p>
          <a:endParaRPr lang="en-GB"/>
        </a:p>
      </dgm:t>
    </dgm:pt>
    <dgm:pt modelId="{1AA75D0C-C14C-41F3-8DE1-790FEB262C06}">
      <dgm:prSet phldrT="[Text]"/>
      <dgm:spPr/>
      <dgm:t>
        <a:bodyPr/>
        <a:lstStyle/>
        <a:p>
          <a:r>
            <a:rPr lang="en-GB" b="1">
              <a:solidFill>
                <a:schemeClr val="tx1"/>
              </a:solidFill>
            </a:rPr>
            <a:t>Facilities</a:t>
          </a:r>
          <a:endParaRPr lang="en-GB" b="1" dirty="0">
            <a:solidFill>
              <a:schemeClr val="tx1"/>
            </a:solidFill>
          </a:endParaRPr>
        </a:p>
      </dgm:t>
    </dgm:pt>
    <dgm:pt modelId="{E83CF365-3782-4098-A743-023A9E0D903F}" type="parTrans" cxnId="{2167CF77-AC96-4B8C-8B30-5AD3EEB9398C}">
      <dgm:prSet/>
      <dgm:spPr/>
      <dgm:t>
        <a:bodyPr/>
        <a:lstStyle/>
        <a:p>
          <a:endParaRPr lang="en-GB"/>
        </a:p>
      </dgm:t>
    </dgm:pt>
    <dgm:pt modelId="{6F8850F8-230C-447A-89B6-BA1565A92EFC}" type="sibTrans" cxnId="{2167CF77-AC96-4B8C-8B30-5AD3EEB9398C}">
      <dgm:prSet/>
      <dgm:spPr/>
      <dgm:t>
        <a:bodyPr/>
        <a:lstStyle/>
        <a:p>
          <a:endParaRPr lang="en-GB"/>
        </a:p>
      </dgm:t>
    </dgm:pt>
    <dgm:pt modelId="{F3A2B1AB-0CFE-4B3A-850D-4796A081C731}">
      <dgm:prSet phldrT="[Text]"/>
      <dgm:spPr/>
      <dgm:t>
        <a:bodyPr/>
        <a:lstStyle/>
        <a:p>
          <a:r>
            <a:rPr lang="en-GB"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Premium location </a:t>
          </a:r>
          <a:endParaRPr lang="en-GB" b="1" dirty="0">
            <a:solidFill>
              <a:schemeClr val="tx1"/>
            </a:solidFill>
          </a:endParaRPr>
        </a:p>
      </dgm:t>
    </dgm:pt>
    <dgm:pt modelId="{939EC8D8-20EF-4E13-B65F-94A6B016A0EF}" type="parTrans" cxnId="{96A8C7DF-FED0-46C8-ABA7-F5F06D87427E}">
      <dgm:prSet/>
      <dgm:spPr/>
      <dgm:t>
        <a:bodyPr/>
        <a:lstStyle/>
        <a:p>
          <a:endParaRPr lang="en-GB"/>
        </a:p>
      </dgm:t>
    </dgm:pt>
    <dgm:pt modelId="{80116984-442E-4462-807F-C464A2F2FB0F}" type="sibTrans" cxnId="{96A8C7DF-FED0-46C8-ABA7-F5F06D87427E}">
      <dgm:prSet/>
      <dgm:spPr/>
      <dgm:t>
        <a:bodyPr/>
        <a:lstStyle/>
        <a:p>
          <a:endParaRPr lang="en-GB"/>
        </a:p>
      </dgm:t>
    </dgm:pt>
    <dgm:pt modelId="{7BDF5504-C2F3-435A-90E7-E741F467C6BF}">
      <dgm:prSet phldrT="[Text]"/>
      <dgm:spPr/>
      <dgm:t>
        <a:bodyPr/>
        <a:lstStyle/>
        <a:p>
          <a:r>
            <a:rPr lang="en-GB"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Spa and gym </a:t>
          </a:r>
          <a:endParaRPr lang="en-GB" b="1" dirty="0">
            <a:solidFill>
              <a:schemeClr val="tx1"/>
            </a:solidFill>
          </a:endParaRPr>
        </a:p>
      </dgm:t>
    </dgm:pt>
    <dgm:pt modelId="{BBA9CD5E-C916-4D33-94D8-BEFE81B5905A}" type="parTrans" cxnId="{AD0CDDFD-C94B-4084-8030-CC77D6E94A76}">
      <dgm:prSet/>
      <dgm:spPr/>
      <dgm:t>
        <a:bodyPr/>
        <a:lstStyle/>
        <a:p>
          <a:endParaRPr lang="en-GB"/>
        </a:p>
      </dgm:t>
    </dgm:pt>
    <dgm:pt modelId="{9D7D98D6-D76C-4486-AA7C-0D6C83086CDF}" type="sibTrans" cxnId="{AD0CDDFD-C94B-4084-8030-CC77D6E94A76}">
      <dgm:prSet/>
      <dgm:spPr/>
      <dgm:t>
        <a:bodyPr/>
        <a:lstStyle/>
        <a:p>
          <a:endParaRPr lang="en-GB"/>
        </a:p>
      </dgm:t>
    </dgm:pt>
    <dgm:pt modelId="{DC73BF08-560B-48C2-A2C4-AEDEAA98AD95}">
      <dgm:prSet phldrT="[Text]"/>
      <dgm:spPr/>
      <dgm:t>
        <a:bodyPr/>
        <a:lstStyle/>
        <a:p>
          <a:r>
            <a:rPr lang="en-GB"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Gift cards </a:t>
          </a:r>
          <a:endParaRPr lang="en-GB" b="1" dirty="0">
            <a:solidFill>
              <a:schemeClr val="tx1"/>
            </a:solidFill>
          </a:endParaRPr>
        </a:p>
      </dgm:t>
    </dgm:pt>
    <dgm:pt modelId="{238AADCE-ACF5-44FD-B360-F7ECF22CA0FF}" type="parTrans" cxnId="{4F62EC41-558D-491A-B3B7-F4977DD46E8A}">
      <dgm:prSet/>
      <dgm:spPr/>
      <dgm:t>
        <a:bodyPr/>
        <a:lstStyle/>
        <a:p>
          <a:endParaRPr lang="en-GB"/>
        </a:p>
      </dgm:t>
    </dgm:pt>
    <dgm:pt modelId="{7E20347E-2493-44EE-A8E3-2ACF0C9629E9}" type="sibTrans" cxnId="{4F62EC41-558D-491A-B3B7-F4977DD46E8A}">
      <dgm:prSet/>
      <dgm:spPr/>
      <dgm:t>
        <a:bodyPr/>
        <a:lstStyle/>
        <a:p>
          <a:endParaRPr lang="en-GB"/>
        </a:p>
      </dgm:t>
    </dgm:pt>
    <dgm:pt modelId="{FF4F7503-1CFB-42C3-83B1-4BE7129831BD}">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Quality and varieties food </a:t>
          </a:r>
          <a:endParaRPr lang="en-GB" b="1" dirty="0">
            <a:solidFill>
              <a:schemeClr val="tx1"/>
            </a:solidFill>
          </a:endParaRPr>
        </a:p>
      </dgm:t>
    </dgm:pt>
    <dgm:pt modelId="{5DB18B96-CB67-427F-A9FD-CA442105B23D}" type="parTrans" cxnId="{63AEF4A5-281F-4B59-A9FF-7052339FDF2F}">
      <dgm:prSet/>
      <dgm:spPr/>
      <dgm:t>
        <a:bodyPr/>
        <a:lstStyle/>
        <a:p>
          <a:endParaRPr lang="en-GB"/>
        </a:p>
      </dgm:t>
    </dgm:pt>
    <dgm:pt modelId="{318FD6C8-DD56-40D4-A422-8E7667269B64}" type="sibTrans" cxnId="{63AEF4A5-281F-4B59-A9FF-7052339FDF2F}">
      <dgm:prSet/>
      <dgm:spPr/>
      <dgm:t>
        <a:bodyPr/>
        <a:lstStyle/>
        <a:p>
          <a:endParaRPr lang="en-GB"/>
        </a:p>
      </dgm:t>
    </dgm:pt>
    <dgm:pt modelId="{2D7A60AF-68FF-4C4D-AFE9-967F27FA09EB}" type="pres">
      <dgm:prSet presAssocID="{922B27EE-1F9B-4665-9004-5D0C54DCC258}" presName="Name0" presStyleCnt="0">
        <dgm:presLayoutVars>
          <dgm:chMax val="1"/>
          <dgm:dir/>
          <dgm:animLvl val="ctr"/>
          <dgm:resizeHandles val="exact"/>
        </dgm:presLayoutVars>
      </dgm:prSet>
      <dgm:spPr/>
    </dgm:pt>
    <dgm:pt modelId="{E90012AC-2E5A-4FE6-8131-591398991B18}" type="pres">
      <dgm:prSet presAssocID="{1AA75D0C-C14C-41F3-8DE1-790FEB262C06}" presName="centerShape" presStyleLbl="node0" presStyleIdx="0" presStyleCnt="1"/>
      <dgm:spPr/>
    </dgm:pt>
    <dgm:pt modelId="{52038635-B5D4-4231-A691-C165BCE70A35}" type="pres">
      <dgm:prSet presAssocID="{939EC8D8-20EF-4E13-B65F-94A6B016A0EF}" presName="parTrans" presStyleLbl="sibTrans2D1" presStyleIdx="0" presStyleCnt="4"/>
      <dgm:spPr/>
    </dgm:pt>
    <dgm:pt modelId="{2F1BE2D9-2D1A-459E-923C-422FCB95FFA1}" type="pres">
      <dgm:prSet presAssocID="{939EC8D8-20EF-4E13-B65F-94A6B016A0EF}" presName="connectorText" presStyleLbl="sibTrans2D1" presStyleIdx="0" presStyleCnt="4"/>
      <dgm:spPr/>
    </dgm:pt>
    <dgm:pt modelId="{EDD25B8B-EEC0-4A8A-B109-4167CC8F8645}" type="pres">
      <dgm:prSet presAssocID="{F3A2B1AB-0CFE-4B3A-850D-4796A081C731}" presName="node" presStyleLbl="node1" presStyleIdx="0" presStyleCnt="4">
        <dgm:presLayoutVars>
          <dgm:bulletEnabled val="1"/>
        </dgm:presLayoutVars>
      </dgm:prSet>
      <dgm:spPr/>
    </dgm:pt>
    <dgm:pt modelId="{2E91ACBE-93FF-459B-8415-FB0A03C0A09F}" type="pres">
      <dgm:prSet presAssocID="{BBA9CD5E-C916-4D33-94D8-BEFE81B5905A}" presName="parTrans" presStyleLbl="sibTrans2D1" presStyleIdx="1" presStyleCnt="4"/>
      <dgm:spPr/>
    </dgm:pt>
    <dgm:pt modelId="{C31B1804-5198-488D-92B9-B19AC3CD5CD0}" type="pres">
      <dgm:prSet presAssocID="{BBA9CD5E-C916-4D33-94D8-BEFE81B5905A}" presName="connectorText" presStyleLbl="sibTrans2D1" presStyleIdx="1" presStyleCnt="4"/>
      <dgm:spPr/>
    </dgm:pt>
    <dgm:pt modelId="{B249EC2C-CA10-445F-A343-711833446292}" type="pres">
      <dgm:prSet presAssocID="{7BDF5504-C2F3-435A-90E7-E741F467C6BF}" presName="node" presStyleLbl="node1" presStyleIdx="1" presStyleCnt="4">
        <dgm:presLayoutVars>
          <dgm:bulletEnabled val="1"/>
        </dgm:presLayoutVars>
      </dgm:prSet>
      <dgm:spPr/>
    </dgm:pt>
    <dgm:pt modelId="{A414211F-C3AC-4713-8890-1112785AB8DC}" type="pres">
      <dgm:prSet presAssocID="{238AADCE-ACF5-44FD-B360-F7ECF22CA0FF}" presName="parTrans" presStyleLbl="sibTrans2D1" presStyleIdx="2" presStyleCnt="4"/>
      <dgm:spPr/>
    </dgm:pt>
    <dgm:pt modelId="{210E6E59-3AE2-4314-AB4C-9D8607A1E2E0}" type="pres">
      <dgm:prSet presAssocID="{238AADCE-ACF5-44FD-B360-F7ECF22CA0FF}" presName="connectorText" presStyleLbl="sibTrans2D1" presStyleIdx="2" presStyleCnt="4"/>
      <dgm:spPr/>
    </dgm:pt>
    <dgm:pt modelId="{77864529-CB53-4D20-8111-E78DB3F9F0FA}" type="pres">
      <dgm:prSet presAssocID="{DC73BF08-560B-48C2-A2C4-AEDEAA98AD95}" presName="node" presStyleLbl="node1" presStyleIdx="2" presStyleCnt="4">
        <dgm:presLayoutVars>
          <dgm:bulletEnabled val="1"/>
        </dgm:presLayoutVars>
      </dgm:prSet>
      <dgm:spPr/>
    </dgm:pt>
    <dgm:pt modelId="{4E62225C-8DF2-45FF-A757-E475A2FC2CC0}" type="pres">
      <dgm:prSet presAssocID="{5DB18B96-CB67-427F-A9FD-CA442105B23D}" presName="parTrans" presStyleLbl="sibTrans2D1" presStyleIdx="3" presStyleCnt="4"/>
      <dgm:spPr/>
    </dgm:pt>
    <dgm:pt modelId="{E5A9DC7A-E360-425B-A596-5D4DB7A4EF91}" type="pres">
      <dgm:prSet presAssocID="{5DB18B96-CB67-427F-A9FD-CA442105B23D}" presName="connectorText" presStyleLbl="sibTrans2D1" presStyleIdx="3" presStyleCnt="4"/>
      <dgm:spPr/>
    </dgm:pt>
    <dgm:pt modelId="{AD8666AF-5997-4E57-95C8-8A8DE6B05750}" type="pres">
      <dgm:prSet presAssocID="{FF4F7503-1CFB-42C3-83B1-4BE7129831BD}" presName="node" presStyleLbl="node1" presStyleIdx="3" presStyleCnt="4">
        <dgm:presLayoutVars>
          <dgm:bulletEnabled val="1"/>
        </dgm:presLayoutVars>
      </dgm:prSet>
      <dgm:spPr/>
    </dgm:pt>
  </dgm:ptLst>
  <dgm:cxnLst>
    <dgm:cxn modelId="{97B04200-E61E-4366-828F-2D9FF9FFDFA0}" type="presOf" srcId="{7BDF5504-C2F3-435A-90E7-E741F467C6BF}" destId="{B249EC2C-CA10-445F-A343-711833446292}" srcOrd="0" destOrd="0" presId="urn:microsoft.com/office/officeart/2005/8/layout/radial5"/>
    <dgm:cxn modelId="{EAEBB72B-5C47-4431-BEB3-34DF3BD2AD39}" type="presOf" srcId="{939EC8D8-20EF-4E13-B65F-94A6B016A0EF}" destId="{2F1BE2D9-2D1A-459E-923C-422FCB95FFA1}" srcOrd="1" destOrd="0" presId="urn:microsoft.com/office/officeart/2005/8/layout/radial5"/>
    <dgm:cxn modelId="{05C0952F-06BA-47E8-ABCA-C35CAEA8EEB7}" type="presOf" srcId="{DC73BF08-560B-48C2-A2C4-AEDEAA98AD95}" destId="{77864529-CB53-4D20-8111-E78DB3F9F0FA}" srcOrd="0" destOrd="0" presId="urn:microsoft.com/office/officeart/2005/8/layout/radial5"/>
    <dgm:cxn modelId="{23CF9936-6039-4F03-8A6B-2D3B0B3E25EF}" type="presOf" srcId="{5DB18B96-CB67-427F-A9FD-CA442105B23D}" destId="{4E62225C-8DF2-45FF-A757-E475A2FC2CC0}" srcOrd="0" destOrd="0" presId="urn:microsoft.com/office/officeart/2005/8/layout/radial5"/>
    <dgm:cxn modelId="{4F62EC41-558D-491A-B3B7-F4977DD46E8A}" srcId="{1AA75D0C-C14C-41F3-8DE1-790FEB262C06}" destId="{DC73BF08-560B-48C2-A2C4-AEDEAA98AD95}" srcOrd="2" destOrd="0" parTransId="{238AADCE-ACF5-44FD-B360-F7ECF22CA0FF}" sibTransId="{7E20347E-2493-44EE-A8E3-2ACF0C9629E9}"/>
    <dgm:cxn modelId="{A5CFEB42-AABA-43FF-97E4-EFC21B91777F}" type="presOf" srcId="{238AADCE-ACF5-44FD-B360-F7ECF22CA0FF}" destId="{A414211F-C3AC-4713-8890-1112785AB8DC}" srcOrd="0" destOrd="0" presId="urn:microsoft.com/office/officeart/2005/8/layout/radial5"/>
    <dgm:cxn modelId="{41F22A43-7D3F-4B2D-A46D-BD3B0B2DE6EE}" type="presOf" srcId="{BBA9CD5E-C916-4D33-94D8-BEFE81B5905A}" destId="{C31B1804-5198-488D-92B9-B19AC3CD5CD0}" srcOrd="1" destOrd="0" presId="urn:microsoft.com/office/officeart/2005/8/layout/radial5"/>
    <dgm:cxn modelId="{2BAB8664-345E-44FB-BCEC-1062FD7E766B}" type="presOf" srcId="{FF4F7503-1CFB-42C3-83B1-4BE7129831BD}" destId="{AD8666AF-5997-4E57-95C8-8A8DE6B05750}" srcOrd="0" destOrd="0" presId="urn:microsoft.com/office/officeart/2005/8/layout/radial5"/>
    <dgm:cxn modelId="{9F83A368-C710-4C05-BE96-6DE2BC8E1B7A}" type="presOf" srcId="{F3A2B1AB-0CFE-4B3A-850D-4796A081C731}" destId="{EDD25B8B-EEC0-4A8A-B109-4167CC8F8645}" srcOrd="0" destOrd="0" presId="urn:microsoft.com/office/officeart/2005/8/layout/radial5"/>
    <dgm:cxn modelId="{56FB9571-E993-42B9-A117-2AE929A60147}" type="presOf" srcId="{BBA9CD5E-C916-4D33-94D8-BEFE81B5905A}" destId="{2E91ACBE-93FF-459B-8415-FB0A03C0A09F}" srcOrd="0" destOrd="0" presId="urn:microsoft.com/office/officeart/2005/8/layout/radial5"/>
    <dgm:cxn modelId="{2167CF77-AC96-4B8C-8B30-5AD3EEB9398C}" srcId="{922B27EE-1F9B-4665-9004-5D0C54DCC258}" destId="{1AA75D0C-C14C-41F3-8DE1-790FEB262C06}" srcOrd="0" destOrd="0" parTransId="{E83CF365-3782-4098-A743-023A9E0D903F}" sibTransId="{6F8850F8-230C-447A-89B6-BA1565A92EFC}"/>
    <dgm:cxn modelId="{63AEF4A5-281F-4B59-A9FF-7052339FDF2F}" srcId="{1AA75D0C-C14C-41F3-8DE1-790FEB262C06}" destId="{FF4F7503-1CFB-42C3-83B1-4BE7129831BD}" srcOrd="3" destOrd="0" parTransId="{5DB18B96-CB67-427F-A9FD-CA442105B23D}" sibTransId="{318FD6C8-DD56-40D4-A422-8E7667269B64}"/>
    <dgm:cxn modelId="{0051E4AA-E081-403F-B7EA-FF202E385AE4}" type="presOf" srcId="{939EC8D8-20EF-4E13-B65F-94A6B016A0EF}" destId="{52038635-B5D4-4231-A691-C165BCE70A35}" srcOrd="0" destOrd="0" presId="urn:microsoft.com/office/officeart/2005/8/layout/radial5"/>
    <dgm:cxn modelId="{3E73F6DC-6A7E-4E4D-9855-A659E0CF31C4}" type="presOf" srcId="{238AADCE-ACF5-44FD-B360-F7ECF22CA0FF}" destId="{210E6E59-3AE2-4314-AB4C-9D8607A1E2E0}" srcOrd="1" destOrd="0" presId="urn:microsoft.com/office/officeart/2005/8/layout/radial5"/>
    <dgm:cxn modelId="{96A8C7DF-FED0-46C8-ABA7-F5F06D87427E}" srcId="{1AA75D0C-C14C-41F3-8DE1-790FEB262C06}" destId="{F3A2B1AB-0CFE-4B3A-850D-4796A081C731}" srcOrd="0" destOrd="0" parTransId="{939EC8D8-20EF-4E13-B65F-94A6B016A0EF}" sibTransId="{80116984-442E-4462-807F-C464A2F2FB0F}"/>
    <dgm:cxn modelId="{0C1458F2-C653-4059-9FB8-FD5EAF6FDFDD}" type="presOf" srcId="{922B27EE-1F9B-4665-9004-5D0C54DCC258}" destId="{2D7A60AF-68FF-4C4D-AFE9-967F27FA09EB}" srcOrd="0" destOrd="0" presId="urn:microsoft.com/office/officeart/2005/8/layout/radial5"/>
    <dgm:cxn modelId="{67C79AF3-8622-4AD5-BEA0-C48FA34F4AE2}" type="presOf" srcId="{5DB18B96-CB67-427F-A9FD-CA442105B23D}" destId="{E5A9DC7A-E360-425B-A596-5D4DB7A4EF91}" srcOrd="1" destOrd="0" presId="urn:microsoft.com/office/officeart/2005/8/layout/radial5"/>
    <dgm:cxn modelId="{2F17E4FC-0A44-4A1F-B572-DEAFEAC1A0D5}" type="presOf" srcId="{1AA75D0C-C14C-41F3-8DE1-790FEB262C06}" destId="{E90012AC-2E5A-4FE6-8131-591398991B18}" srcOrd="0" destOrd="0" presId="urn:microsoft.com/office/officeart/2005/8/layout/radial5"/>
    <dgm:cxn modelId="{AD0CDDFD-C94B-4084-8030-CC77D6E94A76}" srcId="{1AA75D0C-C14C-41F3-8DE1-790FEB262C06}" destId="{7BDF5504-C2F3-435A-90E7-E741F467C6BF}" srcOrd="1" destOrd="0" parTransId="{BBA9CD5E-C916-4D33-94D8-BEFE81B5905A}" sibTransId="{9D7D98D6-D76C-4486-AA7C-0D6C83086CDF}"/>
    <dgm:cxn modelId="{87740D83-B6BC-47B8-BF9E-7A8D6FDD71D6}" type="presParOf" srcId="{2D7A60AF-68FF-4C4D-AFE9-967F27FA09EB}" destId="{E90012AC-2E5A-4FE6-8131-591398991B18}" srcOrd="0" destOrd="0" presId="urn:microsoft.com/office/officeart/2005/8/layout/radial5"/>
    <dgm:cxn modelId="{A5C66116-2456-4D4E-9E62-0CD4E307AAF7}" type="presParOf" srcId="{2D7A60AF-68FF-4C4D-AFE9-967F27FA09EB}" destId="{52038635-B5D4-4231-A691-C165BCE70A35}" srcOrd="1" destOrd="0" presId="urn:microsoft.com/office/officeart/2005/8/layout/radial5"/>
    <dgm:cxn modelId="{9CB69CA6-43DC-4E5D-B622-6AFBFA94B477}" type="presParOf" srcId="{52038635-B5D4-4231-A691-C165BCE70A35}" destId="{2F1BE2D9-2D1A-459E-923C-422FCB95FFA1}" srcOrd="0" destOrd="0" presId="urn:microsoft.com/office/officeart/2005/8/layout/radial5"/>
    <dgm:cxn modelId="{9346AE72-D8E1-4211-A08F-719C5CB09B23}" type="presParOf" srcId="{2D7A60AF-68FF-4C4D-AFE9-967F27FA09EB}" destId="{EDD25B8B-EEC0-4A8A-B109-4167CC8F8645}" srcOrd="2" destOrd="0" presId="urn:microsoft.com/office/officeart/2005/8/layout/radial5"/>
    <dgm:cxn modelId="{08075AFD-48A2-477F-AF8B-7BC8D83EDF51}" type="presParOf" srcId="{2D7A60AF-68FF-4C4D-AFE9-967F27FA09EB}" destId="{2E91ACBE-93FF-459B-8415-FB0A03C0A09F}" srcOrd="3" destOrd="0" presId="urn:microsoft.com/office/officeart/2005/8/layout/radial5"/>
    <dgm:cxn modelId="{1DE8BEEB-5C0D-4781-8EDA-F935A68A0E1A}" type="presParOf" srcId="{2E91ACBE-93FF-459B-8415-FB0A03C0A09F}" destId="{C31B1804-5198-488D-92B9-B19AC3CD5CD0}" srcOrd="0" destOrd="0" presId="urn:microsoft.com/office/officeart/2005/8/layout/radial5"/>
    <dgm:cxn modelId="{4C406224-F506-4E91-8EAD-8E8D5D6D38D0}" type="presParOf" srcId="{2D7A60AF-68FF-4C4D-AFE9-967F27FA09EB}" destId="{B249EC2C-CA10-445F-A343-711833446292}" srcOrd="4" destOrd="0" presId="urn:microsoft.com/office/officeart/2005/8/layout/radial5"/>
    <dgm:cxn modelId="{A1DD9CC0-B043-48C4-8F89-086C50279720}" type="presParOf" srcId="{2D7A60AF-68FF-4C4D-AFE9-967F27FA09EB}" destId="{A414211F-C3AC-4713-8890-1112785AB8DC}" srcOrd="5" destOrd="0" presId="urn:microsoft.com/office/officeart/2005/8/layout/radial5"/>
    <dgm:cxn modelId="{99A8D082-745F-4916-94FD-636F73647F43}" type="presParOf" srcId="{A414211F-C3AC-4713-8890-1112785AB8DC}" destId="{210E6E59-3AE2-4314-AB4C-9D8607A1E2E0}" srcOrd="0" destOrd="0" presId="urn:microsoft.com/office/officeart/2005/8/layout/radial5"/>
    <dgm:cxn modelId="{74564FBC-8074-43EF-9ED3-71C1CA91C5DA}" type="presParOf" srcId="{2D7A60AF-68FF-4C4D-AFE9-967F27FA09EB}" destId="{77864529-CB53-4D20-8111-E78DB3F9F0FA}" srcOrd="6" destOrd="0" presId="urn:microsoft.com/office/officeart/2005/8/layout/radial5"/>
    <dgm:cxn modelId="{EDAC4C78-A3A2-4A0F-8686-D30E6D08CA15}" type="presParOf" srcId="{2D7A60AF-68FF-4C4D-AFE9-967F27FA09EB}" destId="{4E62225C-8DF2-45FF-A757-E475A2FC2CC0}" srcOrd="7" destOrd="0" presId="urn:microsoft.com/office/officeart/2005/8/layout/radial5"/>
    <dgm:cxn modelId="{2D892351-7813-49CC-A65A-1FF8A3949297}" type="presParOf" srcId="{4E62225C-8DF2-45FF-A757-E475A2FC2CC0}" destId="{E5A9DC7A-E360-425B-A596-5D4DB7A4EF91}" srcOrd="0" destOrd="0" presId="urn:microsoft.com/office/officeart/2005/8/layout/radial5"/>
    <dgm:cxn modelId="{A3C51727-2D76-4746-BA19-E4F7C27AE606}" type="presParOf" srcId="{2D7A60AF-68FF-4C4D-AFE9-967F27FA09EB}" destId="{AD8666AF-5997-4E57-95C8-8A8DE6B05750}" srcOrd="8"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6052EA4-D70B-4CC5-AF6E-C22D2BEFFA26}" type="doc">
      <dgm:prSet loTypeId="urn:microsoft.com/office/officeart/2005/8/layout/process2" loCatId="process" qsTypeId="urn:microsoft.com/office/officeart/2005/8/quickstyle/simple1" qsCatId="simple" csTypeId="urn:microsoft.com/office/officeart/2005/8/colors/accent6_2" csCatId="accent6" phldr="1"/>
      <dgm:spPr/>
    </dgm:pt>
    <dgm:pt modelId="{EE0096C5-5261-46DB-9EB1-847340E3B8F4}">
      <dgm:prSet phldrT="[Text]"/>
      <dgm:spPr/>
      <dgm:t>
        <a:bodyPr/>
        <a:lstStyle/>
        <a:p>
          <a:r>
            <a:rPr lang="en-GB"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Guide guests in check-in and check-out</a:t>
          </a:r>
          <a:endParaRPr lang="en-GB" b="1" dirty="0"/>
        </a:p>
      </dgm:t>
    </dgm:pt>
    <dgm:pt modelId="{3A579735-526E-4836-9767-26DE943344D0}" type="parTrans" cxnId="{B3A5CFCD-2CAF-430F-BEA0-06457E0603F9}">
      <dgm:prSet/>
      <dgm:spPr/>
      <dgm:t>
        <a:bodyPr/>
        <a:lstStyle/>
        <a:p>
          <a:endParaRPr lang="en-GB"/>
        </a:p>
      </dgm:t>
    </dgm:pt>
    <dgm:pt modelId="{E5FAC563-484C-466C-8CAC-09CC80CA2DC5}" type="sibTrans" cxnId="{B3A5CFCD-2CAF-430F-BEA0-06457E0603F9}">
      <dgm:prSet/>
      <dgm:spPr/>
      <dgm:t>
        <a:bodyPr/>
        <a:lstStyle/>
        <a:p>
          <a:endParaRPr lang="en-GB"/>
        </a:p>
      </dgm:t>
    </dgm:pt>
    <dgm:pt modelId="{1F29D6E0-3BEB-42E4-A5E4-F77D14707974}">
      <dgm:prSet phldrT="[Text]"/>
      <dgm:spPr/>
      <dgm:t>
        <a:bodyPr/>
        <a:lstStyle/>
        <a:p>
          <a:r>
            <a:rPr lang="en-GB"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Service details </a:t>
          </a:r>
          <a:endParaRPr lang="en-GB" b="1" dirty="0"/>
        </a:p>
      </dgm:t>
    </dgm:pt>
    <dgm:pt modelId="{8B965311-F05D-4AB4-B3D3-A1149DE5491C}" type="parTrans" cxnId="{95D435C1-2A2D-4E62-8ADE-9E7A772D49C8}">
      <dgm:prSet/>
      <dgm:spPr/>
      <dgm:t>
        <a:bodyPr/>
        <a:lstStyle/>
        <a:p>
          <a:endParaRPr lang="en-GB"/>
        </a:p>
      </dgm:t>
    </dgm:pt>
    <dgm:pt modelId="{0365FBB9-728B-4DD3-B08B-8962F4A52505}" type="sibTrans" cxnId="{95D435C1-2A2D-4E62-8ADE-9E7A772D49C8}">
      <dgm:prSet/>
      <dgm:spPr/>
      <dgm:t>
        <a:bodyPr/>
        <a:lstStyle/>
        <a:p>
          <a:endParaRPr lang="en-GB"/>
        </a:p>
      </dgm:t>
    </dgm:pt>
    <dgm:pt modelId="{A50E5076-8646-409B-A8E7-2C5774662673}">
      <dgm:prSet phldrT="[Text]"/>
      <dgm:spPr/>
      <dgm:t>
        <a:bodyPr/>
        <a:lstStyle/>
        <a:p>
          <a:r>
            <a:rPr lang="en-GB"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Offer assistance to individual requirements </a:t>
          </a:r>
          <a:endParaRPr lang="en-GB" b="1" dirty="0"/>
        </a:p>
      </dgm:t>
    </dgm:pt>
    <dgm:pt modelId="{0C280487-6051-4A58-A8F3-852C518C2308}" type="parTrans" cxnId="{7BB7BCE4-10A4-4994-B7D6-1512C65A7A06}">
      <dgm:prSet/>
      <dgm:spPr/>
      <dgm:t>
        <a:bodyPr/>
        <a:lstStyle/>
        <a:p>
          <a:endParaRPr lang="en-GB"/>
        </a:p>
      </dgm:t>
    </dgm:pt>
    <dgm:pt modelId="{D8602A38-C22E-4837-AD0A-61D59C15A432}" type="sibTrans" cxnId="{7BB7BCE4-10A4-4994-B7D6-1512C65A7A06}">
      <dgm:prSet/>
      <dgm:spPr/>
      <dgm:t>
        <a:bodyPr/>
        <a:lstStyle/>
        <a:p>
          <a:endParaRPr lang="en-GB"/>
        </a:p>
      </dgm:t>
    </dgm:pt>
    <dgm:pt modelId="{EDE6F592-67EA-499B-80A9-4431165515F3}" type="pres">
      <dgm:prSet presAssocID="{B6052EA4-D70B-4CC5-AF6E-C22D2BEFFA26}" presName="linearFlow" presStyleCnt="0">
        <dgm:presLayoutVars>
          <dgm:resizeHandles val="exact"/>
        </dgm:presLayoutVars>
      </dgm:prSet>
      <dgm:spPr/>
    </dgm:pt>
    <dgm:pt modelId="{050E0809-F9B4-4517-A0B7-A15DC70D714E}" type="pres">
      <dgm:prSet presAssocID="{EE0096C5-5261-46DB-9EB1-847340E3B8F4}" presName="node" presStyleLbl="node1" presStyleIdx="0" presStyleCnt="3">
        <dgm:presLayoutVars>
          <dgm:bulletEnabled val="1"/>
        </dgm:presLayoutVars>
      </dgm:prSet>
      <dgm:spPr/>
    </dgm:pt>
    <dgm:pt modelId="{04966300-4C08-4B5A-B973-4DDEC2C40D63}" type="pres">
      <dgm:prSet presAssocID="{E5FAC563-484C-466C-8CAC-09CC80CA2DC5}" presName="sibTrans" presStyleLbl="sibTrans2D1" presStyleIdx="0" presStyleCnt="2"/>
      <dgm:spPr/>
    </dgm:pt>
    <dgm:pt modelId="{2B92A18A-C426-4B0C-8B17-EC7247FCEC2D}" type="pres">
      <dgm:prSet presAssocID="{E5FAC563-484C-466C-8CAC-09CC80CA2DC5}" presName="connectorText" presStyleLbl="sibTrans2D1" presStyleIdx="0" presStyleCnt="2"/>
      <dgm:spPr/>
    </dgm:pt>
    <dgm:pt modelId="{35712FD9-35F5-4B5E-86BB-F218049D0D4B}" type="pres">
      <dgm:prSet presAssocID="{1F29D6E0-3BEB-42E4-A5E4-F77D14707974}" presName="node" presStyleLbl="node1" presStyleIdx="1" presStyleCnt="3">
        <dgm:presLayoutVars>
          <dgm:bulletEnabled val="1"/>
        </dgm:presLayoutVars>
      </dgm:prSet>
      <dgm:spPr/>
    </dgm:pt>
    <dgm:pt modelId="{158316A4-E3FF-46DF-9C4F-D84064C6C439}" type="pres">
      <dgm:prSet presAssocID="{0365FBB9-728B-4DD3-B08B-8962F4A52505}" presName="sibTrans" presStyleLbl="sibTrans2D1" presStyleIdx="1" presStyleCnt="2"/>
      <dgm:spPr/>
    </dgm:pt>
    <dgm:pt modelId="{D52970D3-DE93-4530-B900-159DE7DC1DF1}" type="pres">
      <dgm:prSet presAssocID="{0365FBB9-728B-4DD3-B08B-8962F4A52505}" presName="connectorText" presStyleLbl="sibTrans2D1" presStyleIdx="1" presStyleCnt="2"/>
      <dgm:spPr/>
    </dgm:pt>
    <dgm:pt modelId="{AA219562-0F96-4ED3-AEBF-02280E333904}" type="pres">
      <dgm:prSet presAssocID="{A50E5076-8646-409B-A8E7-2C5774662673}" presName="node" presStyleLbl="node1" presStyleIdx="2" presStyleCnt="3">
        <dgm:presLayoutVars>
          <dgm:bulletEnabled val="1"/>
        </dgm:presLayoutVars>
      </dgm:prSet>
      <dgm:spPr/>
    </dgm:pt>
  </dgm:ptLst>
  <dgm:cxnLst>
    <dgm:cxn modelId="{B9E87016-FC7D-46AE-814D-550CD2DC4084}" type="presOf" srcId="{B6052EA4-D70B-4CC5-AF6E-C22D2BEFFA26}" destId="{EDE6F592-67EA-499B-80A9-4431165515F3}" srcOrd="0" destOrd="0" presId="urn:microsoft.com/office/officeart/2005/8/layout/process2"/>
    <dgm:cxn modelId="{1FCEB21A-DB23-4493-BD87-9928941EC574}" type="presOf" srcId="{1F29D6E0-3BEB-42E4-A5E4-F77D14707974}" destId="{35712FD9-35F5-4B5E-86BB-F218049D0D4B}" srcOrd="0" destOrd="0" presId="urn:microsoft.com/office/officeart/2005/8/layout/process2"/>
    <dgm:cxn modelId="{8E7B681C-00C8-4CB2-9AF2-14A81F544134}" type="presOf" srcId="{A50E5076-8646-409B-A8E7-2C5774662673}" destId="{AA219562-0F96-4ED3-AEBF-02280E333904}" srcOrd="0" destOrd="0" presId="urn:microsoft.com/office/officeart/2005/8/layout/process2"/>
    <dgm:cxn modelId="{8DB1082D-7CBB-4471-9FF9-55BAA4ADEAE2}" type="presOf" srcId="{EE0096C5-5261-46DB-9EB1-847340E3B8F4}" destId="{050E0809-F9B4-4517-A0B7-A15DC70D714E}" srcOrd="0" destOrd="0" presId="urn:microsoft.com/office/officeart/2005/8/layout/process2"/>
    <dgm:cxn modelId="{71C72D71-CEF2-4B9C-AB36-F290A7800A74}" type="presOf" srcId="{0365FBB9-728B-4DD3-B08B-8962F4A52505}" destId="{D52970D3-DE93-4530-B900-159DE7DC1DF1}" srcOrd="1" destOrd="0" presId="urn:microsoft.com/office/officeart/2005/8/layout/process2"/>
    <dgm:cxn modelId="{4F250B9D-0D9F-4F78-AD12-A1787622631B}" type="presOf" srcId="{E5FAC563-484C-466C-8CAC-09CC80CA2DC5}" destId="{2B92A18A-C426-4B0C-8B17-EC7247FCEC2D}" srcOrd="1" destOrd="0" presId="urn:microsoft.com/office/officeart/2005/8/layout/process2"/>
    <dgm:cxn modelId="{95D435C1-2A2D-4E62-8ADE-9E7A772D49C8}" srcId="{B6052EA4-D70B-4CC5-AF6E-C22D2BEFFA26}" destId="{1F29D6E0-3BEB-42E4-A5E4-F77D14707974}" srcOrd="1" destOrd="0" parTransId="{8B965311-F05D-4AB4-B3D3-A1149DE5491C}" sibTransId="{0365FBB9-728B-4DD3-B08B-8962F4A52505}"/>
    <dgm:cxn modelId="{912BEFC4-5485-4584-A229-5A3483ADA80C}" type="presOf" srcId="{E5FAC563-484C-466C-8CAC-09CC80CA2DC5}" destId="{04966300-4C08-4B5A-B973-4DDEC2C40D63}" srcOrd="0" destOrd="0" presId="urn:microsoft.com/office/officeart/2005/8/layout/process2"/>
    <dgm:cxn modelId="{B3A5CFCD-2CAF-430F-BEA0-06457E0603F9}" srcId="{B6052EA4-D70B-4CC5-AF6E-C22D2BEFFA26}" destId="{EE0096C5-5261-46DB-9EB1-847340E3B8F4}" srcOrd="0" destOrd="0" parTransId="{3A579735-526E-4836-9767-26DE943344D0}" sibTransId="{E5FAC563-484C-466C-8CAC-09CC80CA2DC5}"/>
    <dgm:cxn modelId="{7BB7BCE4-10A4-4994-B7D6-1512C65A7A06}" srcId="{B6052EA4-D70B-4CC5-AF6E-C22D2BEFFA26}" destId="{A50E5076-8646-409B-A8E7-2C5774662673}" srcOrd="2" destOrd="0" parTransId="{0C280487-6051-4A58-A8F3-852C518C2308}" sibTransId="{D8602A38-C22E-4837-AD0A-61D59C15A432}"/>
    <dgm:cxn modelId="{56A96FF6-38EE-4CBB-92B9-13283B267C2D}" type="presOf" srcId="{0365FBB9-728B-4DD3-B08B-8962F4A52505}" destId="{158316A4-E3FF-46DF-9C4F-D84064C6C439}" srcOrd="0" destOrd="0" presId="urn:microsoft.com/office/officeart/2005/8/layout/process2"/>
    <dgm:cxn modelId="{AC476258-A100-47CD-AB73-E31D8D495D18}" type="presParOf" srcId="{EDE6F592-67EA-499B-80A9-4431165515F3}" destId="{050E0809-F9B4-4517-A0B7-A15DC70D714E}" srcOrd="0" destOrd="0" presId="urn:microsoft.com/office/officeart/2005/8/layout/process2"/>
    <dgm:cxn modelId="{327DC268-134A-44CA-9661-3A73D52C2544}" type="presParOf" srcId="{EDE6F592-67EA-499B-80A9-4431165515F3}" destId="{04966300-4C08-4B5A-B973-4DDEC2C40D63}" srcOrd="1" destOrd="0" presId="urn:microsoft.com/office/officeart/2005/8/layout/process2"/>
    <dgm:cxn modelId="{BBF18BC5-4219-45F4-AF9B-5950E4DDA902}" type="presParOf" srcId="{04966300-4C08-4B5A-B973-4DDEC2C40D63}" destId="{2B92A18A-C426-4B0C-8B17-EC7247FCEC2D}" srcOrd="0" destOrd="0" presId="urn:microsoft.com/office/officeart/2005/8/layout/process2"/>
    <dgm:cxn modelId="{B7907472-9896-4AF4-A6AE-B0008E3C8F63}" type="presParOf" srcId="{EDE6F592-67EA-499B-80A9-4431165515F3}" destId="{35712FD9-35F5-4B5E-86BB-F218049D0D4B}" srcOrd="2" destOrd="0" presId="urn:microsoft.com/office/officeart/2005/8/layout/process2"/>
    <dgm:cxn modelId="{C619764E-EA8A-468B-B350-8674B3B454B4}" type="presParOf" srcId="{EDE6F592-67EA-499B-80A9-4431165515F3}" destId="{158316A4-E3FF-46DF-9C4F-D84064C6C439}" srcOrd="3" destOrd="0" presId="urn:microsoft.com/office/officeart/2005/8/layout/process2"/>
    <dgm:cxn modelId="{BDEAFC92-C59D-4812-8B12-8A0613B2DBD2}" type="presParOf" srcId="{158316A4-E3FF-46DF-9C4F-D84064C6C439}" destId="{D52970D3-DE93-4530-B900-159DE7DC1DF1}" srcOrd="0" destOrd="0" presId="urn:microsoft.com/office/officeart/2005/8/layout/process2"/>
    <dgm:cxn modelId="{E570B3A8-86E7-4A83-92CD-8F6583A8B843}" type="presParOf" srcId="{EDE6F592-67EA-499B-80A9-4431165515F3}" destId="{AA219562-0F96-4ED3-AEBF-02280E333904}"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F3EEBCD-D07E-4653-AF30-3C3DD72A1D68}" type="doc">
      <dgm:prSet loTypeId="urn:microsoft.com/office/officeart/2009/layout/CircleArrowProcess" loCatId="cycle" qsTypeId="urn:microsoft.com/office/officeart/2005/8/quickstyle/simple1" qsCatId="simple" csTypeId="urn:microsoft.com/office/officeart/2005/8/colors/accent2_2" csCatId="accent2" phldr="1"/>
      <dgm:spPr/>
      <dgm:t>
        <a:bodyPr/>
        <a:lstStyle/>
        <a:p>
          <a:endParaRPr lang="en-GB"/>
        </a:p>
      </dgm:t>
    </dgm:pt>
    <dgm:pt modelId="{42A3ED23-C904-41F6-9FF2-2405EFF3885C}">
      <dgm:prSet phldrT="[Text]"/>
      <dgm:spPr/>
      <dgm:t>
        <a:bodyPr/>
        <a:lstStyle/>
        <a:p>
          <a:r>
            <a:rPr lang="en-GB"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Resolve issues in services </a:t>
          </a:r>
          <a:endParaRPr lang="en-GB" b="1" dirty="0"/>
        </a:p>
      </dgm:t>
    </dgm:pt>
    <dgm:pt modelId="{ED677BD8-C12F-4A6B-8242-42B842E9F96C}" type="parTrans" cxnId="{3149ED2C-6BAD-41B5-BFD9-5888B7F3C9F6}">
      <dgm:prSet/>
      <dgm:spPr/>
      <dgm:t>
        <a:bodyPr/>
        <a:lstStyle/>
        <a:p>
          <a:endParaRPr lang="en-GB"/>
        </a:p>
      </dgm:t>
    </dgm:pt>
    <dgm:pt modelId="{928C14DB-66CD-46FE-9DB7-8C50E63DF649}" type="sibTrans" cxnId="{3149ED2C-6BAD-41B5-BFD9-5888B7F3C9F6}">
      <dgm:prSet/>
      <dgm:spPr/>
      <dgm:t>
        <a:bodyPr/>
        <a:lstStyle/>
        <a:p>
          <a:endParaRPr lang="en-GB"/>
        </a:p>
      </dgm:t>
    </dgm:pt>
    <dgm:pt modelId="{5DF4B4EE-8FDD-418D-A86D-61666411DD03}">
      <dgm:prSet phldrT="[Text]"/>
      <dgm:spPr/>
      <dgm:t>
        <a:bodyPr/>
        <a:lstStyle/>
        <a:p>
          <a:r>
            <a:rPr lang="en-GB"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Provide preferable and customised service </a:t>
          </a:r>
          <a:endParaRPr lang="en-GB" b="1" dirty="0"/>
        </a:p>
      </dgm:t>
    </dgm:pt>
    <dgm:pt modelId="{0EB78687-BD02-4EE4-83C1-02A56DAEB9E5}" type="parTrans" cxnId="{9283B82A-3CF9-48D0-B2A2-F26DD319310B}">
      <dgm:prSet/>
      <dgm:spPr/>
      <dgm:t>
        <a:bodyPr/>
        <a:lstStyle/>
        <a:p>
          <a:endParaRPr lang="en-GB"/>
        </a:p>
      </dgm:t>
    </dgm:pt>
    <dgm:pt modelId="{3942C62F-BD91-4C38-9F27-3D54449E4B0B}" type="sibTrans" cxnId="{9283B82A-3CF9-48D0-B2A2-F26DD319310B}">
      <dgm:prSet/>
      <dgm:spPr/>
      <dgm:t>
        <a:bodyPr/>
        <a:lstStyle/>
        <a:p>
          <a:endParaRPr lang="en-GB"/>
        </a:p>
      </dgm:t>
    </dgm:pt>
    <dgm:pt modelId="{CB0FEA08-E2F9-49C6-86E6-5A81D59EC81E}">
      <dgm:prSet phldrT="[Text]"/>
      <dgm:spPr/>
      <dgm:t>
        <a:bodyPr/>
        <a:lstStyle/>
        <a:p>
          <a:pPr>
            <a:buFont typeface="Symbol" panose="05050102010706020507" pitchFamily="18" charset="2"/>
            <a:buChar char=""/>
          </a:pPr>
          <a:r>
            <a:rPr lang="en-GB"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Arrange services as per customer requirements</a:t>
          </a:r>
          <a:endParaRPr lang="en-GB" b="1" dirty="0"/>
        </a:p>
      </dgm:t>
    </dgm:pt>
    <dgm:pt modelId="{2F89D42E-B3CD-4BC8-9D4F-6E4EC24C99AE}" type="parTrans" cxnId="{D6BD1A1F-0E2B-4050-9DF8-DF88ABDA3130}">
      <dgm:prSet/>
      <dgm:spPr/>
      <dgm:t>
        <a:bodyPr/>
        <a:lstStyle/>
        <a:p>
          <a:endParaRPr lang="en-GB"/>
        </a:p>
      </dgm:t>
    </dgm:pt>
    <dgm:pt modelId="{304AEFDA-5392-43B7-9A82-E7003ACCD4B7}" type="sibTrans" cxnId="{D6BD1A1F-0E2B-4050-9DF8-DF88ABDA3130}">
      <dgm:prSet/>
      <dgm:spPr/>
      <dgm:t>
        <a:bodyPr/>
        <a:lstStyle/>
        <a:p>
          <a:endParaRPr lang="en-GB"/>
        </a:p>
      </dgm:t>
    </dgm:pt>
    <dgm:pt modelId="{953CCD96-54C3-4F98-A5FE-F81DE1D86DCF}" type="pres">
      <dgm:prSet presAssocID="{7F3EEBCD-D07E-4653-AF30-3C3DD72A1D68}" presName="Name0" presStyleCnt="0">
        <dgm:presLayoutVars>
          <dgm:chMax val="7"/>
          <dgm:chPref val="7"/>
          <dgm:dir/>
          <dgm:animLvl val="lvl"/>
        </dgm:presLayoutVars>
      </dgm:prSet>
      <dgm:spPr/>
    </dgm:pt>
    <dgm:pt modelId="{E6A35FAF-6EBD-4FC3-9D58-7EAB3934A3A9}" type="pres">
      <dgm:prSet presAssocID="{42A3ED23-C904-41F6-9FF2-2405EFF3885C}" presName="Accent1" presStyleCnt="0"/>
      <dgm:spPr/>
    </dgm:pt>
    <dgm:pt modelId="{90B30F21-A9CA-47E4-B3BD-5610A99584BC}" type="pres">
      <dgm:prSet presAssocID="{42A3ED23-C904-41F6-9FF2-2405EFF3885C}" presName="Accent" presStyleLbl="node1" presStyleIdx="0" presStyleCnt="3"/>
      <dgm:spPr/>
    </dgm:pt>
    <dgm:pt modelId="{49E0DE09-C037-4252-A5DD-DF51FF9DEC4E}" type="pres">
      <dgm:prSet presAssocID="{42A3ED23-C904-41F6-9FF2-2405EFF3885C}" presName="Parent1" presStyleLbl="revTx" presStyleIdx="0" presStyleCnt="3">
        <dgm:presLayoutVars>
          <dgm:chMax val="1"/>
          <dgm:chPref val="1"/>
          <dgm:bulletEnabled val="1"/>
        </dgm:presLayoutVars>
      </dgm:prSet>
      <dgm:spPr/>
    </dgm:pt>
    <dgm:pt modelId="{93D22D9C-86BE-4AE3-BF16-CCCBFA480867}" type="pres">
      <dgm:prSet presAssocID="{5DF4B4EE-8FDD-418D-A86D-61666411DD03}" presName="Accent2" presStyleCnt="0"/>
      <dgm:spPr/>
    </dgm:pt>
    <dgm:pt modelId="{BA0B0781-6293-4C02-B1E5-87A5B590E577}" type="pres">
      <dgm:prSet presAssocID="{5DF4B4EE-8FDD-418D-A86D-61666411DD03}" presName="Accent" presStyleLbl="node1" presStyleIdx="1" presStyleCnt="3"/>
      <dgm:spPr/>
    </dgm:pt>
    <dgm:pt modelId="{CFD64ADF-2C5C-4F26-8B3B-75779252A74C}" type="pres">
      <dgm:prSet presAssocID="{5DF4B4EE-8FDD-418D-A86D-61666411DD03}" presName="Parent2" presStyleLbl="revTx" presStyleIdx="1" presStyleCnt="3">
        <dgm:presLayoutVars>
          <dgm:chMax val="1"/>
          <dgm:chPref val="1"/>
          <dgm:bulletEnabled val="1"/>
        </dgm:presLayoutVars>
      </dgm:prSet>
      <dgm:spPr/>
    </dgm:pt>
    <dgm:pt modelId="{73F19747-596D-4B78-8E35-2F19CA91BDDD}" type="pres">
      <dgm:prSet presAssocID="{CB0FEA08-E2F9-49C6-86E6-5A81D59EC81E}" presName="Accent3" presStyleCnt="0"/>
      <dgm:spPr/>
    </dgm:pt>
    <dgm:pt modelId="{037EE005-C458-45ED-B500-590B128B098C}" type="pres">
      <dgm:prSet presAssocID="{CB0FEA08-E2F9-49C6-86E6-5A81D59EC81E}" presName="Accent" presStyleLbl="node1" presStyleIdx="2" presStyleCnt="3"/>
      <dgm:spPr/>
    </dgm:pt>
    <dgm:pt modelId="{94571A9D-89BA-488B-816E-25CDD6F542AA}" type="pres">
      <dgm:prSet presAssocID="{CB0FEA08-E2F9-49C6-86E6-5A81D59EC81E}" presName="Parent3" presStyleLbl="revTx" presStyleIdx="2" presStyleCnt="3">
        <dgm:presLayoutVars>
          <dgm:chMax val="1"/>
          <dgm:chPref val="1"/>
          <dgm:bulletEnabled val="1"/>
        </dgm:presLayoutVars>
      </dgm:prSet>
      <dgm:spPr/>
    </dgm:pt>
  </dgm:ptLst>
  <dgm:cxnLst>
    <dgm:cxn modelId="{E56F261A-B0D2-4C57-B4B1-3D095180EE59}" type="presOf" srcId="{5DF4B4EE-8FDD-418D-A86D-61666411DD03}" destId="{CFD64ADF-2C5C-4F26-8B3B-75779252A74C}" srcOrd="0" destOrd="0" presId="urn:microsoft.com/office/officeart/2009/layout/CircleArrowProcess"/>
    <dgm:cxn modelId="{D6BD1A1F-0E2B-4050-9DF8-DF88ABDA3130}" srcId="{7F3EEBCD-D07E-4653-AF30-3C3DD72A1D68}" destId="{CB0FEA08-E2F9-49C6-86E6-5A81D59EC81E}" srcOrd="2" destOrd="0" parTransId="{2F89D42E-B3CD-4BC8-9D4F-6E4EC24C99AE}" sibTransId="{304AEFDA-5392-43B7-9A82-E7003ACCD4B7}"/>
    <dgm:cxn modelId="{9283B82A-3CF9-48D0-B2A2-F26DD319310B}" srcId="{7F3EEBCD-D07E-4653-AF30-3C3DD72A1D68}" destId="{5DF4B4EE-8FDD-418D-A86D-61666411DD03}" srcOrd="1" destOrd="0" parTransId="{0EB78687-BD02-4EE4-83C1-02A56DAEB9E5}" sibTransId="{3942C62F-BD91-4C38-9F27-3D54449E4B0B}"/>
    <dgm:cxn modelId="{3149ED2C-6BAD-41B5-BFD9-5888B7F3C9F6}" srcId="{7F3EEBCD-D07E-4653-AF30-3C3DD72A1D68}" destId="{42A3ED23-C904-41F6-9FF2-2405EFF3885C}" srcOrd="0" destOrd="0" parTransId="{ED677BD8-C12F-4A6B-8242-42B842E9F96C}" sibTransId="{928C14DB-66CD-46FE-9DB7-8C50E63DF649}"/>
    <dgm:cxn modelId="{14DF194A-3129-4B59-81DF-A8EFC328A65A}" type="presOf" srcId="{42A3ED23-C904-41F6-9FF2-2405EFF3885C}" destId="{49E0DE09-C037-4252-A5DD-DF51FF9DEC4E}" srcOrd="0" destOrd="0" presId="urn:microsoft.com/office/officeart/2009/layout/CircleArrowProcess"/>
    <dgm:cxn modelId="{A7E2B6B5-FD2C-412B-A2CB-4BE5E932B4AA}" type="presOf" srcId="{7F3EEBCD-D07E-4653-AF30-3C3DD72A1D68}" destId="{953CCD96-54C3-4F98-A5FE-F81DE1D86DCF}" srcOrd="0" destOrd="0" presId="urn:microsoft.com/office/officeart/2009/layout/CircleArrowProcess"/>
    <dgm:cxn modelId="{5A5471B6-D9DC-4BFC-AC83-7A3D4A692006}" type="presOf" srcId="{CB0FEA08-E2F9-49C6-86E6-5A81D59EC81E}" destId="{94571A9D-89BA-488B-816E-25CDD6F542AA}" srcOrd="0" destOrd="0" presId="urn:microsoft.com/office/officeart/2009/layout/CircleArrowProcess"/>
    <dgm:cxn modelId="{161FEB11-5150-4706-AA86-1584ED13B059}" type="presParOf" srcId="{953CCD96-54C3-4F98-A5FE-F81DE1D86DCF}" destId="{E6A35FAF-6EBD-4FC3-9D58-7EAB3934A3A9}" srcOrd="0" destOrd="0" presId="urn:microsoft.com/office/officeart/2009/layout/CircleArrowProcess"/>
    <dgm:cxn modelId="{6C007F10-00BB-47B4-B9AB-D6D9AECD4982}" type="presParOf" srcId="{E6A35FAF-6EBD-4FC3-9D58-7EAB3934A3A9}" destId="{90B30F21-A9CA-47E4-B3BD-5610A99584BC}" srcOrd="0" destOrd="0" presId="urn:microsoft.com/office/officeart/2009/layout/CircleArrowProcess"/>
    <dgm:cxn modelId="{30EC6510-4D00-406A-9302-143BECC0C661}" type="presParOf" srcId="{953CCD96-54C3-4F98-A5FE-F81DE1D86DCF}" destId="{49E0DE09-C037-4252-A5DD-DF51FF9DEC4E}" srcOrd="1" destOrd="0" presId="urn:microsoft.com/office/officeart/2009/layout/CircleArrowProcess"/>
    <dgm:cxn modelId="{C499ADC2-2FA4-4881-B31F-B16BE3C36A2C}" type="presParOf" srcId="{953CCD96-54C3-4F98-A5FE-F81DE1D86DCF}" destId="{93D22D9C-86BE-4AE3-BF16-CCCBFA480867}" srcOrd="2" destOrd="0" presId="urn:microsoft.com/office/officeart/2009/layout/CircleArrowProcess"/>
    <dgm:cxn modelId="{010353C9-553E-46B6-B2B9-311EE3B6D47B}" type="presParOf" srcId="{93D22D9C-86BE-4AE3-BF16-CCCBFA480867}" destId="{BA0B0781-6293-4C02-B1E5-87A5B590E577}" srcOrd="0" destOrd="0" presId="urn:microsoft.com/office/officeart/2009/layout/CircleArrowProcess"/>
    <dgm:cxn modelId="{DC978AEA-24EE-4D33-8FD4-49A867BDA4B2}" type="presParOf" srcId="{953CCD96-54C3-4F98-A5FE-F81DE1D86DCF}" destId="{CFD64ADF-2C5C-4F26-8B3B-75779252A74C}" srcOrd="3" destOrd="0" presId="urn:microsoft.com/office/officeart/2009/layout/CircleArrowProcess"/>
    <dgm:cxn modelId="{9DA86202-4F57-4888-A5F7-ED98D7D919AF}" type="presParOf" srcId="{953CCD96-54C3-4F98-A5FE-F81DE1D86DCF}" destId="{73F19747-596D-4B78-8E35-2F19CA91BDDD}" srcOrd="4" destOrd="0" presId="urn:microsoft.com/office/officeart/2009/layout/CircleArrowProcess"/>
    <dgm:cxn modelId="{7E3616B2-B933-4BBE-9D17-0779B408413C}" type="presParOf" srcId="{73F19747-596D-4B78-8E35-2F19CA91BDDD}" destId="{037EE005-C458-45ED-B500-590B128B098C}" srcOrd="0" destOrd="0" presId="urn:microsoft.com/office/officeart/2009/layout/CircleArrowProcess"/>
    <dgm:cxn modelId="{6139C743-B1E9-4B36-9BFF-3D144A24F75C}" type="presParOf" srcId="{953CCD96-54C3-4F98-A5FE-F81DE1D86DCF}" destId="{94571A9D-89BA-488B-816E-25CDD6F542AA}" srcOrd="5"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FF94F0B-F23D-42E7-AE06-409B9FD7DA16}" type="doc">
      <dgm:prSet loTypeId="urn:microsoft.com/office/officeart/2005/8/layout/cycle5" loCatId="cycle" qsTypeId="urn:microsoft.com/office/officeart/2005/8/quickstyle/simple1" qsCatId="simple" csTypeId="urn:microsoft.com/office/officeart/2005/8/colors/colorful2" csCatId="colorful" phldr="1"/>
      <dgm:spPr/>
      <dgm:t>
        <a:bodyPr/>
        <a:lstStyle/>
        <a:p>
          <a:endParaRPr lang="en-GB"/>
        </a:p>
      </dgm:t>
    </dgm:pt>
    <dgm:pt modelId="{84C7FD4D-02F6-4606-A5AB-CECDAA3FB1B2}">
      <dgm:prSet phldrT="[Text]"/>
      <dgm:spPr/>
      <dgm:t>
        <a:bodyPr/>
        <a:lstStyle/>
        <a:p>
          <a:r>
            <a:rPr lang="en-GB"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Food beverages</a:t>
          </a:r>
          <a:endParaRPr lang="en-GB" b="1" dirty="0"/>
        </a:p>
      </dgm:t>
    </dgm:pt>
    <dgm:pt modelId="{D1DBD082-A847-4FC4-99C0-93172517B378}" type="parTrans" cxnId="{31185BA8-FC7C-482B-84C7-F74FA53F92F3}">
      <dgm:prSet/>
      <dgm:spPr/>
      <dgm:t>
        <a:bodyPr/>
        <a:lstStyle/>
        <a:p>
          <a:endParaRPr lang="en-GB"/>
        </a:p>
      </dgm:t>
    </dgm:pt>
    <dgm:pt modelId="{7C488AF0-0ADF-42E5-BF5A-B61AC6C5F307}" type="sibTrans" cxnId="{31185BA8-FC7C-482B-84C7-F74FA53F92F3}">
      <dgm:prSet/>
      <dgm:spPr/>
      <dgm:t>
        <a:bodyPr/>
        <a:lstStyle/>
        <a:p>
          <a:endParaRPr lang="en-GB"/>
        </a:p>
      </dgm:t>
    </dgm:pt>
    <dgm:pt modelId="{3C66E1C2-1B5A-49FD-9232-C4ECB195EE09}">
      <dgm:prSet phldrT="[Text]"/>
      <dgm:spPr/>
      <dgm:t>
        <a:bodyPr/>
        <a:lstStyle/>
        <a:p>
          <a:r>
            <a:rPr lang="en-GB"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Lodging</a:t>
          </a:r>
          <a:endParaRPr lang="en-GB" b="1" dirty="0"/>
        </a:p>
      </dgm:t>
    </dgm:pt>
    <dgm:pt modelId="{F9321DDD-0105-4EA9-9DD2-3C3B74448A2B}" type="parTrans" cxnId="{05ED4F14-7F9E-4549-8622-4DF3B91D8B5D}">
      <dgm:prSet/>
      <dgm:spPr/>
      <dgm:t>
        <a:bodyPr/>
        <a:lstStyle/>
        <a:p>
          <a:endParaRPr lang="en-GB"/>
        </a:p>
      </dgm:t>
    </dgm:pt>
    <dgm:pt modelId="{D998480C-0E38-453D-A2B2-49117F74A19E}" type="sibTrans" cxnId="{05ED4F14-7F9E-4549-8622-4DF3B91D8B5D}">
      <dgm:prSet/>
      <dgm:spPr/>
      <dgm:t>
        <a:bodyPr/>
        <a:lstStyle/>
        <a:p>
          <a:endParaRPr lang="en-GB"/>
        </a:p>
      </dgm:t>
    </dgm:pt>
    <dgm:pt modelId="{39B8CFA9-C0BF-443B-B0F5-CCF0A6695FFC}">
      <dgm:prSet phldrT="[Text]"/>
      <dgm:spPr/>
      <dgm:t>
        <a:bodyPr/>
        <a:lstStyle/>
        <a:p>
          <a:r>
            <a:rPr lang="en-GB"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Recreation</a:t>
          </a:r>
          <a:endParaRPr lang="en-GB" b="1" dirty="0"/>
        </a:p>
      </dgm:t>
    </dgm:pt>
    <dgm:pt modelId="{E99C6DD5-C8A4-436D-B98D-3F35F4D2AE57}" type="parTrans" cxnId="{5902BAC8-B66A-449E-BFC9-411840962798}">
      <dgm:prSet/>
      <dgm:spPr/>
      <dgm:t>
        <a:bodyPr/>
        <a:lstStyle/>
        <a:p>
          <a:endParaRPr lang="en-GB"/>
        </a:p>
      </dgm:t>
    </dgm:pt>
    <dgm:pt modelId="{AD704339-BC57-4E83-9311-1DC1F1CF0DDC}" type="sibTrans" cxnId="{5902BAC8-B66A-449E-BFC9-411840962798}">
      <dgm:prSet/>
      <dgm:spPr/>
      <dgm:t>
        <a:bodyPr/>
        <a:lstStyle/>
        <a:p>
          <a:endParaRPr lang="en-GB"/>
        </a:p>
      </dgm:t>
    </dgm:pt>
    <dgm:pt modelId="{B89E71B3-284C-460C-A3BB-32ACBF867E0B}">
      <dgm:prSet phldrT="[Text]"/>
      <dgm:spPr/>
      <dgm:t>
        <a:bodyPr/>
        <a:lstStyle/>
        <a:p>
          <a:r>
            <a:rPr lang="en-GB"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Tourism</a:t>
          </a:r>
          <a:endParaRPr lang="en-GB" b="1" dirty="0"/>
        </a:p>
      </dgm:t>
    </dgm:pt>
    <dgm:pt modelId="{8E48217A-C8ED-4B81-9F3D-5AAF25A84472}" type="parTrans" cxnId="{3E487697-FEE1-4F7A-AEE1-8247AB49475D}">
      <dgm:prSet/>
      <dgm:spPr/>
      <dgm:t>
        <a:bodyPr/>
        <a:lstStyle/>
        <a:p>
          <a:endParaRPr lang="en-GB"/>
        </a:p>
      </dgm:t>
    </dgm:pt>
    <dgm:pt modelId="{A0B1D86A-EB51-42D4-A828-51E6F154C44F}" type="sibTrans" cxnId="{3E487697-FEE1-4F7A-AEE1-8247AB49475D}">
      <dgm:prSet/>
      <dgm:spPr/>
      <dgm:t>
        <a:bodyPr/>
        <a:lstStyle/>
        <a:p>
          <a:endParaRPr lang="en-GB"/>
        </a:p>
      </dgm:t>
    </dgm:pt>
    <dgm:pt modelId="{E3870929-F37C-4AD9-B2D2-F8AF9F980169}">
      <dgm:prSet phldrT="[Text]"/>
      <dgm:spPr/>
      <dgm:t>
        <a:bodyPr/>
        <a:lstStyle/>
        <a:p>
          <a:r>
            <a:rPr lang="en-GB"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Meetings</a:t>
          </a:r>
          <a:endParaRPr lang="en-GB" b="1" dirty="0"/>
        </a:p>
      </dgm:t>
    </dgm:pt>
    <dgm:pt modelId="{A57D2DEE-A5C2-49F0-902C-0AC942E8E508}" type="parTrans" cxnId="{EBD211B9-36B2-444E-8D36-BEC881C990B0}">
      <dgm:prSet/>
      <dgm:spPr/>
      <dgm:t>
        <a:bodyPr/>
        <a:lstStyle/>
        <a:p>
          <a:endParaRPr lang="en-GB"/>
        </a:p>
      </dgm:t>
    </dgm:pt>
    <dgm:pt modelId="{0D6F1E63-78BA-48CA-B4A6-C4F9C8B00999}" type="sibTrans" cxnId="{EBD211B9-36B2-444E-8D36-BEC881C990B0}">
      <dgm:prSet/>
      <dgm:spPr/>
      <dgm:t>
        <a:bodyPr/>
        <a:lstStyle/>
        <a:p>
          <a:endParaRPr lang="en-GB"/>
        </a:p>
      </dgm:t>
    </dgm:pt>
    <dgm:pt modelId="{B60AC3E4-7AE0-4447-946E-E212C9A70776}" type="pres">
      <dgm:prSet presAssocID="{9FF94F0B-F23D-42E7-AE06-409B9FD7DA16}" presName="cycle" presStyleCnt="0">
        <dgm:presLayoutVars>
          <dgm:dir/>
          <dgm:resizeHandles val="exact"/>
        </dgm:presLayoutVars>
      </dgm:prSet>
      <dgm:spPr/>
    </dgm:pt>
    <dgm:pt modelId="{AB0E0E24-6ED7-4A41-B9CC-F2887AF23F03}" type="pres">
      <dgm:prSet presAssocID="{84C7FD4D-02F6-4606-A5AB-CECDAA3FB1B2}" presName="node" presStyleLbl="node1" presStyleIdx="0" presStyleCnt="5">
        <dgm:presLayoutVars>
          <dgm:bulletEnabled val="1"/>
        </dgm:presLayoutVars>
      </dgm:prSet>
      <dgm:spPr/>
    </dgm:pt>
    <dgm:pt modelId="{815076BA-4D06-4B79-8A9F-46A534E51608}" type="pres">
      <dgm:prSet presAssocID="{84C7FD4D-02F6-4606-A5AB-CECDAA3FB1B2}" presName="spNode" presStyleCnt="0"/>
      <dgm:spPr/>
    </dgm:pt>
    <dgm:pt modelId="{57ECB5B1-6CBD-4B55-A4AA-5EA1B9CB94CD}" type="pres">
      <dgm:prSet presAssocID="{7C488AF0-0ADF-42E5-BF5A-B61AC6C5F307}" presName="sibTrans" presStyleLbl="sibTrans1D1" presStyleIdx="0" presStyleCnt="5"/>
      <dgm:spPr/>
    </dgm:pt>
    <dgm:pt modelId="{286E71CB-70A5-475A-9C8B-86D4F149EAEA}" type="pres">
      <dgm:prSet presAssocID="{3C66E1C2-1B5A-49FD-9232-C4ECB195EE09}" presName="node" presStyleLbl="node1" presStyleIdx="1" presStyleCnt="5">
        <dgm:presLayoutVars>
          <dgm:bulletEnabled val="1"/>
        </dgm:presLayoutVars>
      </dgm:prSet>
      <dgm:spPr/>
    </dgm:pt>
    <dgm:pt modelId="{9219A464-8FE3-4C6D-A325-5A53477158B1}" type="pres">
      <dgm:prSet presAssocID="{3C66E1C2-1B5A-49FD-9232-C4ECB195EE09}" presName="spNode" presStyleCnt="0"/>
      <dgm:spPr/>
    </dgm:pt>
    <dgm:pt modelId="{8314E4BF-E01B-4BD2-BA40-6565D980F5C8}" type="pres">
      <dgm:prSet presAssocID="{D998480C-0E38-453D-A2B2-49117F74A19E}" presName="sibTrans" presStyleLbl="sibTrans1D1" presStyleIdx="1" presStyleCnt="5"/>
      <dgm:spPr/>
    </dgm:pt>
    <dgm:pt modelId="{6EA4AEA6-8412-4DD1-968F-36A682658987}" type="pres">
      <dgm:prSet presAssocID="{39B8CFA9-C0BF-443B-B0F5-CCF0A6695FFC}" presName="node" presStyleLbl="node1" presStyleIdx="2" presStyleCnt="5">
        <dgm:presLayoutVars>
          <dgm:bulletEnabled val="1"/>
        </dgm:presLayoutVars>
      </dgm:prSet>
      <dgm:spPr/>
    </dgm:pt>
    <dgm:pt modelId="{169065BC-8E22-41F6-8EF1-0797EE197DB1}" type="pres">
      <dgm:prSet presAssocID="{39B8CFA9-C0BF-443B-B0F5-CCF0A6695FFC}" presName="spNode" presStyleCnt="0"/>
      <dgm:spPr/>
    </dgm:pt>
    <dgm:pt modelId="{11B42DA6-959B-4171-93DF-1BC6AA8F0D68}" type="pres">
      <dgm:prSet presAssocID="{AD704339-BC57-4E83-9311-1DC1F1CF0DDC}" presName="sibTrans" presStyleLbl="sibTrans1D1" presStyleIdx="2" presStyleCnt="5"/>
      <dgm:spPr/>
    </dgm:pt>
    <dgm:pt modelId="{AA866CEF-8B59-41BD-B368-420EF8AB3560}" type="pres">
      <dgm:prSet presAssocID="{B89E71B3-284C-460C-A3BB-32ACBF867E0B}" presName="node" presStyleLbl="node1" presStyleIdx="3" presStyleCnt="5">
        <dgm:presLayoutVars>
          <dgm:bulletEnabled val="1"/>
        </dgm:presLayoutVars>
      </dgm:prSet>
      <dgm:spPr/>
    </dgm:pt>
    <dgm:pt modelId="{FBAD5EBB-343A-4130-A81C-EDE5AA32C8CF}" type="pres">
      <dgm:prSet presAssocID="{B89E71B3-284C-460C-A3BB-32ACBF867E0B}" presName="spNode" presStyleCnt="0"/>
      <dgm:spPr/>
    </dgm:pt>
    <dgm:pt modelId="{0D7DC33D-C9BB-40F1-99EF-C4C1A98A4C70}" type="pres">
      <dgm:prSet presAssocID="{A0B1D86A-EB51-42D4-A828-51E6F154C44F}" presName="sibTrans" presStyleLbl="sibTrans1D1" presStyleIdx="3" presStyleCnt="5"/>
      <dgm:spPr/>
    </dgm:pt>
    <dgm:pt modelId="{78BCEC27-5B1B-4CB1-A7A4-20D1A2905C44}" type="pres">
      <dgm:prSet presAssocID="{E3870929-F37C-4AD9-B2D2-F8AF9F980169}" presName="node" presStyleLbl="node1" presStyleIdx="4" presStyleCnt="5">
        <dgm:presLayoutVars>
          <dgm:bulletEnabled val="1"/>
        </dgm:presLayoutVars>
      </dgm:prSet>
      <dgm:spPr/>
    </dgm:pt>
    <dgm:pt modelId="{8290BCB1-F595-4E65-8045-8C1F891F2190}" type="pres">
      <dgm:prSet presAssocID="{E3870929-F37C-4AD9-B2D2-F8AF9F980169}" presName="spNode" presStyleCnt="0"/>
      <dgm:spPr/>
    </dgm:pt>
    <dgm:pt modelId="{83F96E18-F758-423E-8ADD-4F3861077E1F}" type="pres">
      <dgm:prSet presAssocID="{0D6F1E63-78BA-48CA-B4A6-C4F9C8B00999}" presName="sibTrans" presStyleLbl="sibTrans1D1" presStyleIdx="4" presStyleCnt="5"/>
      <dgm:spPr/>
    </dgm:pt>
  </dgm:ptLst>
  <dgm:cxnLst>
    <dgm:cxn modelId="{CD4DC606-2360-4DAA-9213-AB1BBDE942EA}" type="presOf" srcId="{7C488AF0-0ADF-42E5-BF5A-B61AC6C5F307}" destId="{57ECB5B1-6CBD-4B55-A4AA-5EA1B9CB94CD}" srcOrd="0" destOrd="0" presId="urn:microsoft.com/office/officeart/2005/8/layout/cycle5"/>
    <dgm:cxn modelId="{05ED4F14-7F9E-4549-8622-4DF3B91D8B5D}" srcId="{9FF94F0B-F23D-42E7-AE06-409B9FD7DA16}" destId="{3C66E1C2-1B5A-49FD-9232-C4ECB195EE09}" srcOrd="1" destOrd="0" parTransId="{F9321DDD-0105-4EA9-9DD2-3C3B74448A2B}" sibTransId="{D998480C-0E38-453D-A2B2-49117F74A19E}"/>
    <dgm:cxn modelId="{F06A951D-1B1E-4E64-92D4-B8A41965A0EF}" type="presOf" srcId="{84C7FD4D-02F6-4606-A5AB-CECDAA3FB1B2}" destId="{AB0E0E24-6ED7-4A41-B9CC-F2887AF23F03}" srcOrd="0" destOrd="0" presId="urn:microsoft.com/office/officeart/2005/8/layout/cycle5"/>
    <dgm:cxn modelId="{52ACA223-B682-4EA4-876E-4485F6BED62D}" type="presOf" srcId="{D998480C-0E38-453D-A2B2-49117F74A19E}" destId="{8314E4BF-E01B-4BD2-BA40-6565D980F5C8}" srcOrd="0" destOrd="0" presId="urn:microsoft.com/office/officeart/2005/8/layout/cycle5"/>
    <dgm:cxn modelId="{CE1AA14A-51D3-42C1-B87B-64F18626D5BE}" type="presOf" srcId="{3C66E1C2-1B5A-49FD-9232-C4ECB195EE09}" destId="{286E71CB-70A5-475A-9C8B-86D4F149EAEA}" srcOrd="0" destOrd="0" presId="urn:microsoft.com/office/officeart/2005/8/layout/cycle5"/>
    <dgm:cxn modelId="{AF6AB16B-36F3-455D-BFD4-06B476915EB9}" type="presOf" srcId="{B89E71B3-284C-460C-A3BB-32ACBF867E0B}" destId="{AA866CEF-8B59-41BD-B368-420EF8AB3560}" srcOrd="0" destOrd="0" presId="urn:microsoft.com/office/officeart/2005/8/layout/cycle5"/>
    <dgm:cxn modelId="{3E487697-FEE1-4F7A-AEE1-8247AB49475D}" srcId="{9FF94F0B-F23D-42E7-AE06-409B9FD7DA16}" destId="{B89E71B3-284C-460C-A3BB-32ACBF867E0B}" srcOrd="3" destOrd="0" parTransId="{8E48217A-C8ED-4B81-9F3D-5AAF25A84472}" sibTransId="{A0B1D86A-EB51-42D4-A828-51E6F154C44F}"/>
    <dgm:cxn modelId="{31185BA8-FC7C-482B-84C7-F74FA53F92F3}" srcId="{9FF94F0B-F23D-42E7-AE06-409B9FD7DA16}" destId="{84C7FD4D-02F6-4606-A5AB-CECDAA3FB1B2}" srcOrd="0" destOrd="0" parTransId="{D1DBD082-A847-4FC4-99C0-93172517B378}" sibTransId="{7C488AF0-0ADF-42E5-BF5A-B61AC6C5F307}"/>
    <dgm:cxn modelId="{3612A0AE-E408-41BC-BFDB-D66BAB25410D}" type="presOf" srcId="{39B8CFA9-C0BF-443B-B0F5-CCF0A6695FFC}" destId="{6EA4AEA6-8412-4DD1-968F-36A682658987}" srcOrd="0" destOrd="0" presId="urn:microsoft.com/office/officeart/2005/8/layout/cycle5"/>
    <dgm:cxn modelId="{7EDC51B4-2C82-4A27-81B9-1ACBD8B9FD1E}" type="presOf" srcId="{9FF94F0B-F23D-42E7-AE06-409B9FD7DA16}" destId="{B60AC3E4-7AE0-4447-946E-E212C9A70776}" srcOrd="0" destOrd="0" presId="urn:microsoft.com/office/officeart/2005/8/layout/cycle5"/>
    <dgm:cxn modelId="{EBD211B9-36B2-444E-8D36-BEC881C990B0}" srcId="{9FF94F0B-F23D-42E7-AE06-409B9FD7DA16}" destId="{E3870929-F37C-4AD9-B2D2-F8AF9F980169}" srcOrd="4" destOrd="0" parTransId="{A57D2DEE-A5C2-49F0-902C-0AC942E8E508}" sibTransId="{0D6F1E63-78BA-48CA-B4A6-C4F9C8B00999}"/>
    <dgm:cxn modelId="{FB6A43B9-EDA7-43F6-8C4E-FCD6A15E7882}" type="presOf" srcId="{E3870929-F37C-4AD9-B2D2-F8AF9F980169}" destId="{78BCEC27-5B1B-4CB1-A7A4-20D1A2905C44}" srcOrd="0" destOrd="0" presId="urn:microsoft.com/office/officeart/2005/8/layout/cycle5"/>
    <dgm:cxn modelId="{5902BAC8-B66A-449E-BFC9-411840962798}" srcId="{9FF94F0B-F23D-42E7-AE06-409B9FD7DA16}" destId="{39B8CFA9-C0BF-443B-B0F5-CCF0A6695FFC}" srcOrd="2" destOrd="0" parTransId="{E99C6DD5-C8A4-436D-B98D-3F35F4D2AE57}" sibTransId="{AD704339-BC57-4E83-9311-1DC1F1CF0DDC}"/>
    <dgm:cxn modelId="{39DB33D7-E36C-4002-B590-1B3F9F795A76}" type="presOf" srcId="{A0B1D86A-EB51-42D4-A828-51E6F154C44F}" destId="{0D7DC33D-C9BB-40F1-99EF-C4C1A98A4C70}" srcOrd="0" destOrd="0" presId="urn:microsoft.com/office/officeart/2005/8/layout/cycle5"/>
    <dgm:cxn modelId="{1C3EC9E3-633F-4B11-A8B9-BBB1CF93AE69}" type="presOf" srcId="{0D6F1E63-78BA-48CA-B4A6-C4F9C8B00999}" destId="{83F96E18-F758-423E-8ADD-4F3861077E1F}" srcOrd="0" destOrd="0" presId="urn:microsoft.com/office/officeart/2005/8/layout/cycle5"/>
    <dgm:cxn modelId="{CD6961FE-6702-4482-9173-A11DF9CB1E96}" type="presOf" srcId="{AD704339-BC57-4E83-9311-1DC1F1CF0DDC}" destId="{11B42DA6-959B-4171-93DF-1BC6AA8F0D68}" srcOrd="0" destOrd="0" presId="urn:microsoft.com/office/officeart/2005/8/layout/cycle5"/>
    <dgm:cxn modelId="{3591564B-80E3-4639-A6ED-78A97DF4F93C}" type="presParOf" srcId="{B60AC3E4-7AE0-4447-946E-E212C9A70776}" destId="{AB0E0E24-6ED7-4A41-B9CC-F2887AF23F03}" srcOrd="0" destOrd="0" presId="urn:microsoft.com/office/officeart/2005/8/layout/cycle5"/>
    <dgm:cxn modelId="{411634BF-E845-45D2-AF40-836D5114EA9C}" type="presParOf" srcId="{B60AC3E4-7AE0-4447-946E-E212C9A70776}" destId="{815076BA-4D06-4B79-8A9F-46A534E51608}" srcOrd="1" destOrd="0" presId="urn:microsoft.com/office/officeart/2005/8/layout/cycle5"/>
    <dgm:cxn modelId="{0969333C-A26B-4040-A554-A5E7ADD70AB1}" type="presParOf" srcId="{B60AC3E4-7AE0-4447-946E-E212C9A70776}" destId="{57ECB5B1-6CBD-4B55-A4AA-5EA1B9CB94CD}" srcOrd="2" destOrd="0" presId="urn:microsoft.com/office/officeart/2005/8/layout/cycle5"/>
    <dgm:cxn modelId="{900A263B-0522-4F04-99D9-E496F9F92F28}" type="presParOf" srcId="{B60AC3E4-7AE0-4447-946E-E212C9A70776}" destId="{286E71CB-70A5-475A-9C8B-86D4F149EAEA}" srcOrd="3" destOrd="0" presId="urn:microsoft.com/office/officeart/2005/8/layout/cycle5"/>
    <dgm:cxn modelId="{658D9230-9347-42AA-A83F-153FE0D29D57}" type="presParOf" srcId="{B60AC3E4-7AE0-4447-946E-E212C9A70776}" destId="{9219A464-8FE3-4C6D-A325-5A53477158B1}" srcOrd="4" destOrd="0" presId="urn:microsoft.com/office/officeart/2005/8/layout/cycle5"/>
    <dgm:cxn modelId="{585DAE18-13FE-451D-B3E1-DF4F6081313A}" type="presParOf" srcId="{B60AC3E4-7AE0-4447-946E-E212C9A70776}" destId="{8314E4BF-E01B-4BD2-BA40-6565D980F5C8}" srcOrd="5" destOrd="0" presId="urn:microsoft.com/office/officeart/2005/8/layout/cycle5"/>
    <dgm:cxn modelId="{29638147-71F6-4956-9FC0-FBD96C98BDAA}" type="presParOf" srcId="{B60AC3E4-7AE0-4447-946E-E212C9A70776}" destId="{6EA4AEA6-8412-4DD1-968F-36A682658987}" srcOrd="6" destOrd="0" presId="urn:microsoft.com/office/officeart/2005/8/layout/cycle5"/>
    <dgm:cxn modelId="{92373852-A2A2-453D-A5FD-558A791885D7}" type="presParOf" srcId="{B60AC3E4-7AE0-4447-946E-E212C9A70776}" destId="{169065BC-8E22-41F6-8EF1-0797EE197DB1}" srcOrd="7" destOrd="0" presId="urn:microsoft.com/office/officeart/2005/8/layout/cycle5"/>
    <dgm:cxn modelId="{F5EE4F69-B0CF-43CB-8F66-76F51BEDCF6E}" type="presParOf" srcId="{B60AC3E4-7AE0-4447-946E-E212C9A70776}" destId="{11B42DA6-959B-4171-93DF-1BC6AA8F0D68}" srcOrd="8" destOrd="0" presId="urn:microsoft.com/office/officeart/2005/8/layout/cycle5"/>
    <dgm:cxn modelId="{AC5348DB-17AB-4EB8-97D9-698CB049325F}" type="presParOf" srcId="{B60AC3E4-7AE0-4447-946E-E212C9A70776}" destId="{AA866CEF-8B59-41BD-B368-420EF8AB3560}" srcOrd="9" destOrd="0" presId="urn:microsoft.com/office/officeart/2005/8/layout/cycle5"/>
    <dgm:cxn modelId="{636FB3E4-7907-4C48-B70C-5805751C84D4}" type="presParOf" srcId="{B60AC3E4-7AE0-4447-946E-E212C9A70776}" destId="{FBAD5EBB-343A-4130-A81C-EDE5AA32C8CF}" srcOrd="10" destOrd="0" presId="urn:microsoft.com/office/officeart/2005/8/layout/cycle5"/>
    <dgm:cxn modelId="{EB91D501-35CF-474E-9C80-FFB3B503AFD5}" type="presParOf" srcId="{B60AC3E4-7AE0-4447-946E-E212C9A70776}" destId="{0D7DC33D-C9BB-40F1-99EF-C4C1A98A4C70}" srcOrd="11" destOrd="0" presId="urn:microsoft.com/office/officeart/2005/8/layout/cycle5"/>
    <dgm:cxn modelId="{A85FCC29-7F06-4B91-852C-77F732AC6607}" type="presParOf" srcId="{B60AC3E4-7AE0-4447-946E-E212C9A70776}" destId="{78BCEC27-5B1B-4CB1-A7A4-20D1A2905C44}" srcOrd="12" destOrd="0" presId="urn:microsoft.com/office/officeart/2005/8/layout/cycle5"/>
    <dgm:cxn modelId="{F40F7A1D-74F0-424A-B497-6EB346F22C02}" type="presParOf" srcId="{B60AC3E4-7AE0-4447-946E-E212C9A70776}" destId="{8290BCB1-F595-4E65-8045-8C1F891F2190}" srcOrd="13" destOrd="0" presId="urn:microsoft.com/office/officeart/2005/8/layout/cycle5"/>
    <dgm:cxn modelId="{DAA458CA-D5EE-41F9-80AD-F304D0B60B14}" type="presParOf" srcId="{B60AC3E4-7AE0-4447-946E-E212C9A70776}" destId="{83F96E18-F758-423E-8ADD-4F3861077E1F}"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B951A70-0FC3-45DE-9BE4-7B50951D8915}" type="doc">
      <dgm:prSet loTypeId="urn:microsoft.com/office/officeart/2005/8/layout/process2" loCatId="process" qsTypeId="urn:microsoft.com/office/officeart/2005/8/quickstyle/simple1" qsCatId="simple" csTypeId="urn:microsoft.com/office/officeart/2005/8/colors/colorful3" csCatId="colorful" phldr="1"/>
      <dgm:spPr/>
    </dgm:pt>
    <dgm:pt modelId="{4C297769-C1AB-4F5E-A34F-4D1685863456}">
      <dgm:prSet phldrT="[Text]"/>
      <dgm:spPr/>
      <dgm:t>
        <a:bodyPr/>
        <a:lstStyle/>
        <a:p>
          <a:r>
            <a:rPr lang="en-GB"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Technologies and mobile-based check-in </a:t>
          </a:r>
          <a:endParaRPr lang="en-GB" b="1" dirty="0"/>
        </a:p>
      </dgm:t>
    </dgm:pt>
    <dgm:pt modelId="{065C2B1F-1BA5-4ACA-904C-416E773E9B65}" type="parTrans" cxnId="{9CBCD70F-2735-49A1-82E2-10D9CEEBDDAC}">
      <dgm:prSet/>
      <dgm:spPr/>
      <dgm:t>
        <a:bodyPr/>
        <a:lstStyle/>
        <a:p>
          <a:endParaRPr lang="en-GB"/>
        </a:p>
      </dgm:t>
    </dgm:pt>
    <dgm:pt modelId="{B26A4B06-E68D-4A61-BD41-11A4B7AE07AD}" type="sibTrans" cxnId="{9CBCD70F-2735-49A1-82E2-10D9CEEBDDAC}">
      <dgm:prSet/>
      <dgm:spPr/>
      <dgm:t>
        <a:bodyPr/>
        <a:lstStyle/>
        <a:p>
          <a:endParaRPr lang="en-GB"/>
        </a:p>
      </dgm:t>
    </dgm:pt>
    <dgm:pt modelId="{762EFD99-184A-4956-9330-356D04E326FD}">
      <dgm:prSet phldrT="[Text]"/>
      <dgm:spPr/>
      <dgm:t>
        <a:bodyPr/>
        <a:lstStyle/>
        <a:p>
          <a:r>
            <a:rPr lang="en-GB"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Reliable and safe service </a:t>
          </a:r>
          <a:endParaRPr lang="en-GB" b="1" dirty="0"/>
        </a:p>
      </dgm:t>
    </dgm:pt>
    <dgm:pt modelId="{8D6AA45A-8967-4F04-BDAD-79A5F99080A9}" type="parTrans" cxnId="{8D5C89FD-8463-4782-AE39-38A9BCB43310}">
      <dgm:prSet/>
      <dgm:spPr/>
      <dgm:t>
        <a:bodyPr/>
        <a:lstStyle/>
        <a:p>
          <a:endParaRPr lang="en-GB"/>
        </a:p>
      </dgm:t>
    </dgm:pt>
    <dgm:pt modelId="{E79F5B4C-E3E4-4C8D-802B-360AA3D1720A}" type="sibTrans" cxnId="{8D5C89FD-8463-4782-AE39-38A9BCB43310}">
      <dgm:prSet/>
      <dgm:spPr/>
      <dgm:t>
        <a:bodyPr/>
        <a:lstStyle/>
        <a:p>
          <a:endParaRPr lang="en-GB"/>
        </a:p>
      </dgm:t>
    </dgm:pt>
    <dgm:pt modelId="{C97A820E-D704-4583-A8B7-BB178BC3BC99}">
      <dgm:prSet phldrT="[Text]"/>
      <dgm:spPr/>
      <dgm:t>
        <a:bodyPr/>
        <a:lstStyle/>
        <a:p>
          <a:r>
            <a:rPr lang="en-GB"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Customisation in service </a:t>
          </a:r>
          <a:endParaRPr lang="en-GB" b="1" dirty="0"/>
        </a:p>
      </dgm:t>
    </dgm:pt>
    <dgm:pt modelId="{E9B9281E-319B-4C85-AC7B-06FEDB5A24FB}" type="parTrans" cxnId="{478A1798-7925-4A39-8505-0CDE0C93ECB0}">
      <dgm:prSet/>
      <dgm:spPr/>
      <dgm:t>
        <a:bodyPr/>
        <a:lstStyle/>
        <a:p>
          <a:endParaRPr lang="en-GB"/>
        </a:p>
      </dgm:t>
    </dgm:pt>
    <dgm:pt modelId="{C47A249C-6C3E-411C-9A80-D2CFF703724B}" type="sibTrans" cxnId="{478A1798-7925-4A39-8505-0CDE0C93ECB0}">
      <dgm:prSet/>
      <dgm:spPr/>
      <dgm:t>
        <a:bodyPr/>
        <a:lstStyle/>
        <a:p>
          <a:endParaRPr lang="en-GB"/>
        </a:p>
      </dgm:t>
    </dgm:pt>
    <dgm:pt modelId="{07B273F3-E605-4E8B-93AB-91678D87D6C8}" type="pres">
      <dgm:prSet presAssocID="{3B951A70-0FC3-45DE-9BE4-7B50951D8915}" presName="linearFlow" presStyleCnt="0">
        <dgm:presLayoutVars>
          <dgm:resizeHandles val="exact"/>
        </dgm:presLayoutVars>
      </dgm:prSet>
      <dgm:spPr/>
    </dgm:pt>
    <dgm:pt modelId="{7889559A-5AF6-4C50-9BC9-7F9BD166EC62}" type="pres">
      <dgm:prSet presAssocID="{4C297769-C1AB-4F5E-A34F-4D1685863456}" presName="node" presStyleLbl="node1" presStyleIdx="0" presStyleCnt="3">
        <dgm:presLayoutVars>
          <dgm:bulletEnabled val="1"/>
        </dgm:presLayoutVars>
      </dgm:prSet>
      <dgm:spPr/>
    </dgm:pt>
    <dgm:pt modelId="{450A04F1-C303-4FA8-AC4B-A0DF8833BD60}" type="pres">
      <dgm:prSet presAssocID="{B26A4B06-E68D-4A61-BD41-11A4B7AE07AD}" presName="sibTrans" presStyleLbl="sibTrans2D1" presStyleIdx="0" presStyleCnt="2"/>
      <dgm:spPr/>
    </dgm:pt>
    <dgm:pt modelId="{935E28F4-46EE-4496-9D07-95577D0B3365}" type="pres">
      <dgm:prSet presAssocID="{B26A4B06-E68D-4A61-BD41-11A4B7AE07AD}" presName="connectorText" presStyleLbl="sibTrans2D1" presStyleIdx="0" presStyleCnt="2"/>
      <dgm:spPr/>
    </dgm:pt>
    <dgm:pt modelId="{59C09B03-0E2A-47AB-ABD4-CA739D00A72A}" type="pres">
      <dgm:prSet presAssocID="{762EFD99-184A-4956-9330-356D04E326FD}" presName="node" presStyleLbl="node1" presStyleIdx="1" presStyleCnt="3">
        <dgm:presLayoutVars>
          <dgm:bulletEnabled val="1"/>
        </dgm:presLayoutVars>
      </dgm:prSet>
      <dgm:spPr/>
    </dgm:pt>
    <dgm:pt modelId="{473DA2AB-0655-4BBE-970E-5EC3340D0B47}" type="pres">
      <dgm:prSet presAssocID="{E79F5B4C-E3E4-4C8D-802B-360AA3D1720A}" presName="sibTrans" presStyleLbl="sibTrans2D1" presStyleIdx="1" presStyleCnt="2"/>
      <dgm:spPr/>
    </dgm:pt>
    <dgm:pt modelId="{86141C1A-957A-47B5-8595-565F273EC0C3}" type="pres">
      <dgm:prSet presAssocID="{E79F5B4C-E3E4-4C8D-802B-360AA3D1720A}" presName="connectorText" presStyleLbl="sibTrans2D1" presStyleIdx="1" presStyleCnt="2"/>
      <dgm:spPr/>
    </dgm:pt>
    <dgm:pt modelId="{A2DEB85F-CF44-42F8-8AB6-056874667341}" type="pres">
      <dgm:prSet presAssocID="{C97A820E-D704-4583-A8B7-BB178BC3BC99}" presName="node" presStyleLbl="node1" presStyleIdx="2" presStyleCnt="3">
        <dgm:presLayoutVars>
          <dgm:bulletEnabled val="1"/>
        </dgm:presLayoutVars>
      </dgm:prSet>
      <dgm:spPr/>
    </dgm:pt>
  </dgm:ptLst>
  <dgm:cxnLst>
    <dgm:cxn modelId="{9CBCD70F-2735-49A1-82E2-10D9CEEBDDAC}" srcId="{3B951A70-0FC3-45DE-9BE4-7B50951D8915}" destId="{4C297769-C1AB-4F5E-A34F-4D1685863456}" srcOrd="0" destOrd="0" parTransId="{065C2B1F-1BA5-4ACA-904C-416E773E9B65}" sibTransId="{B26A4B06-E68D-4A61-BD41-11A4B7AE07AD}"/>
    <dgm:cxn modelId="{C6BD521A-CF4C-4169-B4CE-AFDF396B3E18}" type="presOf" srcId="{4C297769-C1AB-4F5E-A34F-4D1685863456}" destId="{7889559A-5AF6-4C50-9BC9-7F9BD166EC62}" srcOrd="0" destOrd="0" presId="urn:microsoft.com/office/officeart/2005/8/layout/process2"/>
    <dgm:cxn modelId="{89491F35-3552-49C7-B5D6-1A722A95EC31}" type="presOf" srcId="{B26A4B06-E68D-4A61-BD41-11A4B7AE07AD}" destId="{935E28F4-46EE-4496-9D07-95577D0B3365}" srcOrd="1" destOrd="0" presId="urn:microsoft.com/office/officeart/2005/8/layout/process2"/>
    <dgm:cxn modelId="{7636034E-60D1-4E2B-82C0-82B63BA8C9CF}" type="presOf" srcId="{B26A4B06-E68D-4A61-BD41-11A4B7AE07AD}" destId="{450A04F1-C303-4FA8-AC4B-A0DF8833BD60}" srcOrd="0" destOrd="0" presId="urn:microsoft.com/office/officeart/2005/8/layout/process2"/>
    <dgm:cxn modelId="{30DCCD57-1CFC-459B-B6B8-6F0CFB75EC5E}" type="presOf" srcId="{C97A820E-D704-4583-A8B7-BB178BC3BC99}" destId="{A2DEB85F-CF44-42F8-8AB6-056874667341}" srcOrd="0" destOrd="0" presId="urn:microsoft.com/office/officeart/2005/8/layout/process2"/>
    <dgm:cxn modelId="{5BAE638A-BF14-4410-A31C-442BB726A618}" type="presOf" srcId="{762EFD99-184A-4956-9330-356D04E326FD}" destId="{59C09B03-0E2A-47AB-ABD4-CA739D00A72A}" srcOrd="0" destOrd="0" presId="urn:microsoft.com/office/officeart/2005/8/layout/process2"/>
    <dgm:cxn modelId="{478A1798-7925-4A39-8505-0CDE0C93ECB0}" srcId="{3B951A70-0FC3-45DE-9BE4-7B50951D8915}" destId="{C97A820E-D704-4583-A8B7-BB178BC3BC99}" srcOrd="2" destOrd="0" parTransId="{E9B9281E-319B-4C85-AC7B-06FEDB5A24FB}" sibTransId="{C47A249C-6C3E-411C-9A80-D2CFF703724B}"/>
    <dgm:cxn modelId="{8C2E85A0-F40E-4755-A350-1FCD7BD909AD}" type="presOf" srcId="{3B951A70-0FC3-45DE-9BE4-7B50951D8915}" destId="{07B273F3-E605-4E8B-93AB-91678D87D6C8}" srcOrd="0" destOrd="0" presId="urn:microsoft.com/office/officeart/2005/8/layout/process2"/>
    <dgm:cxn modelId="{63A229A7-5654-4564-9A12-89A3C0D64F72}" type="presOf" srcId="{E79F5B4C-E3E4-4C8D-802B-360AA3D1720A}" destId="{473DA2AB-0655-4BBE-970E-5EC3340D0B47}" srcOrd="0" destOrd="0" presId="urn:microsoft.com/office/officeart/2005/8/layout/process2"/>
    <dgm:cxn modelId="{B4106CEB-900A-457C-B82A-E3C26E75DF34}" type="presOf" srcId="{E79F5B4C-E3E4-4C8D-802B-360AA3D1720A}" destId="{86141C1A-957A-47B5-8595-565F273EC0C3}" srcOrd="1" destOrd="0" presId="urn:microsoft.com/office/officeart/2005/8/layout/process2"/>
    <dgm:cxn modelId="{8D5C89FD-8463-4782-AE39-38A9BCB43310}" srcId="{3B951A70-0FC3-45DE-9BE4-7B50951D8915}" destId="{762EFD99-184A-4956-9330-356D04E326FD}" srcOrd="1" destOrd="0" parTransId="{8D6AA45A-8967-4F04-BDAD-79A5F99080A9}" sibTransId="{E79F5B4C-E3E4-4C8D-802B-360AA3D1720A}"/>
    <dgm:cxn modelId="{EC73BE02-53BD-43CE-AC77-925A0D22A2E9}" type="presParOf" srcId="{07B273F3-E605-4E8B-93AB-91678D87D6C8}" destId="{7889559A-5AF6-4C50-9BC9-7F9BD166EC62}" srcOrd="0" destOrd="0" presId="urn:microsoft.com/office/officeart/2005/8/layout/process2"/>
    <dgm:cxn modelId="{3B08CDF9-C8B3-4230-AF1B-72190B6F85CF}" type="presParOf" srcId="{07B273F3-E605-4E8B-93AB-91678D87D6C8}" destId="{450A04F1-C303-4FA8-AC4B-A0DF8833BD60}" srcOrd="1" destOrd="0" presId="urn:microsoft.com/office/officeart/2005/8/layout/process2"/>
    <dgm:cxn modelId="{3DC73F31-5B33-4241-B03B-C00145FA6E7A}" type="presParOf" srcId="{450A04F1-C303-4FA8-AC4B-A0DF8833BD60}" destId="{935E28F4-46EE-4496-9D07-95577D0B3365}" srcOrd="0" destOrd="0" presId="urn:microsoft.com/office/officeart/2005/8/layout/process2"/>
    <dgm:cxn modelId="{1496A255-DC9D-4E77-810B-52661EC6410E}" type="presParOf" srcId="{07B273F3-E605-4E8B-93AB-91678D87D6C8}" destId="{59C09B03-0E2A-47AB-ABD4-CA739D00A72A}" srcOrd="2" destOrd="0" presId="urn:microsoft.com/office/officeart/2005/8/layout/process2"/>
    <dgm:cxn modelId="{5ABD8E7E-E5C6-4C7D-8CBE-C66040AFD178}" type="presParOf" srcId="{07B273F3-E605-4E8B-93AB-91678D87D6C8}" destId="{473DA2AB-0655-4BBE-970E-5EC3340D0B47}" srcOrd="3" destOrd="0" presId="urn:microsoft.com/office/officeart/2005/8/layout/process2"/>
    <dgm:cxn modelId="{1CDF7B6A-14A8-4C66-BE4E-B83BF7100B03}" type="presParOf" srcId="{473DA2AB-0655-4BBE-970E-5EC3340D0B47}" destId="{86141C1A-957A-47B5-8595-565F273EC0C3}" srcOrd="0" destOrd="0" presId="urn:microsoft.com/office/officeart/2005/8/layout/process2"/>
    <dgm:cxn modelId="{91F23899-3112-4242-BB31-23FC03517434}" type="presParOf" srcId="{07B273F3-E605-4E8B-93AB-91678D87D6C8}" destId="{A2DEB85F-CF44-42F8-8AB6-056874667341}"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41F9079-7D4B-40A5-83D8-31B4B3DB0502}" type="doc">
      <dgm:prSet loTypeId="urn:microsoft.com/office/officeart/2005/8/layout/cycle8" loCatId="cycle" qsTypeId="urn:microsoft.com/office/officeart/2005/8/quickstyle/simple1" qsCatId="simple" csTypeId="urn:microsoft.com/office/officeart/2005/8/colors/accent6_2" csCatId="accent6" phldr="1"/>
      <dgm:spPr/>
    </dgm:pt>
    <dgm:pt modelId="{2B5644B8-D289-42C1-A492-C9F169540245}">
      <dgm:prSet phldrT="[Text]"/>
      <dgm:spPr/>
      <dgm:t>
        <a:bodyPr/>
        <a:lstStyle/>
        <a:p>
          <a:r>
            <a:rPr lang="en-GB"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Guest service quality </a:t>
          </a:r>
          <a:endParaRPr lang="en-GB" b="1" dirty="0">
            <a:solidFill>
              <a:schemeClr val="tx1"/>
            </a:solidFill>
          </a:endParaRPr>
        </a:p>
      </dgm:t>
    </dgm:pt>
    <dgm:pt modelId="{3C012611-FD78-4BB2-850D-1AD0B2E1A373}" type="parTrans" cxnId="{C4D846C5-9CB8-4D15-9157-62B76537F76D}">
      <dgm:prSet/>
      <dgm:spPr/>
      <dgm:t>
        <a:bodyPr/>
        <a:lstStyle/>
        <a:p>
          <a:endParaRPr lang="en-GB"/>
        </a:p>
      </dgm:t>
    </dgm:pt>
    <dgm:pt modelId="{F29A821F-53D2-4780-8485-7587459A896C}" type="sibTrans" cxnId="{C4D846C5-9CB8-4D15-9157-62B76537F76D}">
      <dgm:prSet/>
      <dgm:spPr/>
      <dgm:t>
        <a:bodyPr/>
        <a:lstStyle/>
        <a:p>
          <a:endParaRPr lang="en-GB"/>
        </a:p>
      </dgm:t>
    </dgm:pt>
    <dgm:pt modelId="{94A406AE-0445-442D-8FC1-14B85BCC3E5E}">
      <dgm:prSet phldrT="[Text]"/>
      <dgm:spPr/>
      <dgm:t>
        <a:bodyPr/>
        <a:lstStyle/>
        <a:p>
          <a:pPr>
            <a:buFont typeface="Symbol" panose="05050102010706020507" pitchFamily="18" charset="2"/>
            <a:buChar char=""/>
          </a:pPr>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Need for guest’s service is analysed</a:t>
          </a:r>
          <a:endParaRPr lang="en-GB" b="1" dirty="0">
            <a:solidFill>
              <a:schemeClr val="tx1"/>
            </a:solidFill>
          </a:endParaRPr>
        </a:p>
      </dgm:t>
    </dgm:pt>
    <dgm:pt modelId="{9C6E95CB-B999-41C0-AD28-B7DA4985F698}" type="parTrans" cxnId="{78C234E4-A3D0-4AE9-8AD3-6BDEA5EDEE99}">
      <dgm:prSet/>
      <dgm:spPr/>
      <dgm:t>
        <a:bodyPr/>
        <a:lstStyle/>
        <a:p>
          <a:endParaRPr lang="en-GB"/>
        </a:p>
      </dgm:t>
    </dgm:pt>
    <dgm:pt modelId="{7B5570E4-E1B6-4652-9075-D388C47A226D}" type="sibTrans" cxnId="{78C234E4-A3D0-4AE9-8AD3-6BDEA5EDEE99}">
      <dgm:prSet/>
      <dgm:spPr/>
      <dgm:t>
        <a:bodyPr/>
        <a:lstStyle/>
        <a:p>
          <a:endParaRPr lang="en-GB"/>
        </a:p>
      </dgm:t>
    </dgm:pt>
    <dgm:pt modelId="{27CEE847-AD6D-4472-BA0B-5DD6FFD1895F}">
      <dgm:prSet phldrT="[Text]"/>
      <dgm:spPr/>
      <dgm:t>
        <a:bodyPr/>
        <a:lstStyle/>
        <a:p>
          <a:r>
            <a:rPr lang="en-GB"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Details of Ritz Carlton’s service strategy </a:t>
          </a:r>
          <a:endParaRPr lang="en-GB" b="1" dirty="0">
            <a:solidFill>
              <a:schemeClr val="tx1"/>
            </a:solidFill>
          </a:endParaRPr>
        </a:p>
      </dgm:t>
    </dgm:pt>
    <dgm:pt modelId="{DD94A5BB-9E36-4670-B73E-7DF3E62BB970}" type="parTrans" cxnId="{A180A131-778F-454B-8F6A-603A4C2F68DB}">
      <dgm:prSet/>
      <dgm:spPr/>
      <dgm:t>
        <a:bodyPr/>
        <a:lstStyle/>
        <a:p>
          <a:endParaRPr lang="en-GB"/>
        </a:p>
      </dgm:t>
    </dgm:pt>
    <dgm:pt modelId="{7CAA0C1D-F922-4DAB-AFA9-AF6F6414EEC0}" type="sibTrans" cxnId="{A180A131-778F-454B-8F6A-603A4C2F68DB}">
      <dgm:prSet/>
      <dgm:spPr/>
      <dgm:t>
        <a:bodyPr/>
        <a:lstStyle/>
        <a:p>
          <a:endParaRPr lang="en-GB"/>
        </a:p>
      </dgm:t>
    </dgm:pt>
    <dgm:pt modelId="{A44CCB76-D70A-4595-A2E1-7FE8BD2B427D}" type="pres">
      <dgm:prSet presAssocID="{041F9079-7D4B-40A5-83D8-31B4B3DB0502}" presName="compositeShape" presStyleCnt="0">
        <dgm:presLayoutVars>
          <dgm:chMax val="7"/>
          <dgm:dir/>
          <dgm:resizeHandles val="exact"/>
        </dgm:presLayoutVars>
      </dgm:prSet>
      <dgm:spPr/>
    </dgm:pt>
    <dgm:pt modelId="{34EEB228-BDDF-49BC-A1CF-D160FF6D9E36}" type="pres">
      <dgm:prSet presAssocID="{041F9079-7D4B-40A5-83D8-31B4B3DB0502}" presName="wedge1" presStyleLbl="node1" presStyleIdx="0" presStyleCnt="3"/>
      <dgm:spPr/>
    </dgm:pt>
    <dgm:pt modelId="{BE7BE1D8-0EA7-4CF7-8DD4-EB09C3500817}" type="pres">
      <dgm:prSet presAssocID="{041F9079-7D4B-40A5-83D8-31B4B3DB0502}" presName="dummy1a" presStyleCnt="0"/>
      <dgm:spPr/>
    </dgm:pt>
    <dgm:pt modelId="{53C78B05-76EB-474F-8043-58FB959823B8}" type="pres">
      <dgm:prSet presAssocID="{041F9079-7D4B-40A5-83D8-31B4B3DB0502}" presName="dummy1b" presStyleCnt="0"/>
      <dgm:spPr/>
    </dgm:pt>
    <dgm:pt modelId="{57C4928C-A937-4543-9AFD-A075B8B1BB03}" type="pres">
      <dgm:prSet presAssocID="{041F9079-7D4B-40A5-83D8-31B4B3DB0502}" presName="wedge1Tx" presStyleLbl="node1" presStyleIdx="0" presStyleCnt="3">
        <dgm:presLayoutVars>
          <dgm:chMax val="0"/>
          <dgm:chPref val="0"/>
          <dgm:bulletEnabled val="1"/>
        </dgm:presLayoutVars>
      </dgm:prSet>
      <dgm:spPr/>
    </dgm:pt>
    <dgm:pt modelId="{485FADA9-AF71-4B08-AD84-F950205D71AA}" type="pres">
      <dgm:prSet presAssocID="{041F9079-7D4B-40A5-83D8-31B4B3DB0502}" presName="wedge2" presStyleLbl="node1" presStyleIdx="1" presStyleCnt="3"/>
      <dgm:spPr/>
    </dgm:pt>
    <dgm:pt modelId="{F3E8EAEC-1216-4AC7-A009-F6BCF14E101C}" type="pres">
      <dgm:prSet presAssocID="{041F9079-7D4B-40A5-83D8-31B4B3DB0502}" presName="dummy2a" presStyleCnt="0"/>
      <dgm:spPr/>
    </dgm:pt>
    <dgm:pt modelId="{D3997970-FC36-4465-B1D3-E0477568EF25}" type="pres">
      <dgm:prSet presAssocID="{041F9079-7D4B-40A5-83D8-31B4B3DB0502}" presName="dummy2b" presStyleCnt="0"/>
      <dgm:spPr/>
    </dgm:pt>
    <dgm:pt modelId="{13DA2E1E-181F-4529-9743-20CFC157B893}" type="pres">
      <dgm:prSet presAssocID="{041F9079-7D4B-40A5-83D8-31B4B3DB0502}" presName="wedge2Tx" presStyleLbl="node1" presStyleIdx="1" presStyleCnt="3">
        <dgm:presLayoutVars>
          <dgm:chMax val="0"/>
          <dgm:chPref val="0"/>
          <dgm:bulletEnabled val="1"/>
        </dgm:presLayoutVars>
      </dgm:prSet>
      <dgm:spPr/>
    </dgm:pt>
    <dgm:pt modelId="{A64395AA-A846-456E-919E-9245CB672699}" type="pres">
      <dgm:prSet presAssocID="{041F9079-7D4B-40A5-83D8-31B4B3DB0502}" presName="wedge3" presStyleLbl="node1" presStyleIdx="2" presStyleCnt="3"/>
      <dgm:spPr/>
    </dgm:pt>
    <dgm:pt modelId="{BE4D0FF2-1209-4239-93C3-E68CD740BEF9}" type="pres">
      <dgm:prSet presAssocID="{041F9079-7D4B-40A5-83D8-31B4B3DB0502}" presName="dummy3a" presStyleCnt="0"/>
      <dgm:spPr/>
    </dgm:pt>
    <dgm:pt modelId="{31F98E77-E604-42FA-8397-4EC781F68F76}" type="pres">
      <dgm:prSet presAssocID="{041F9079-7D4B-40A5-83D8-31B4B3DB0502}" presName="dummy3b" presStyleCnt="0"/>
      <dgm:spPr/>
    </dgm:pt>
    <dgm:pt modelId="{D363FF31-EEFC-41B2-A7BE-302B384EE50F}" type="pres">
      <dgm:prSet presAssocID="{041F9079-7D4B-40A5-83D8-31B4B3DB0502}" presName="wedge3Tx" presStyleLbl="node1" presStyleIdx="2" presStyleCnt="3">
        <dgm:presLayoutVars>
          <dgm:chMax val="0"/>
          <dgm:chPref val="0"/>
          <dgm:bulletEnabled val="1"/>
        </dgm:presLayoutVars>
      </dgm:prSet>
      <dgm:spPr/>
    </dgm:pt>
    <dgm:pt modelId="{6A0294A6-3E92-4B22-B701-3865AEC436AC}" type="pres">
      <dgm:prSet presAssocID="{F29A821F-53D2-4780-8485-7587459A896C}" presName="arrowWedge1" presStyleLbl="fgSibTrans2D1" presStyleIdx="0" presStyleCnt="3"/>
      <dgm:spPr/>
    </dgm:pt>
    <dgm:pt modelId="{13D81B1B-CDA2-4DE7-9667-902561A29D70}" type="pres">
      <dgm:prSet presAssocID="{7B5570E4-E1B6-4652-9075-D388C47A226D}" presName="arrowWedge2" presStyleLbl="fgSibTrans2D1" presStyleIdx="1" presStyleCnt="3"/>
      <dgm:spPr/>
    </dgm:pt>
    <dgm:pt modelId="{453B6C98-E196-48C3-8DE8-57595B7CB588}" type="pres">
      <dgm:prSet presAssocID="{7CAA0C1D-F922-4DAB-AFA9-AF6F6414EEC0}" presName="arrowWedge3" presStyleLbl="fgSibTrans2D1" presStyleIdx="2" presStyleCnt="3"/>
      <dgm:spPr/>
    </dgm:pt>
  </dgm:ptLst>
  <dgm:cxnLst>
    <dgm:cxn modelId="{CCFAF907-C0F9-4A44-876B-9F24D55BB605}" type="presOf" srcId="{94A406AE-0445-442D-8FC1-14B85BCC3E5E}" destId="{485FADA9-AF71-4B08-AD84-F950205D71AA}" srcOrd="0" destOrd="0" presId="urn:microsoft.com/office/officeart/2005/8/layout/cycle8"/>
    <dgm:cxn modelId="{8554DF25-B727-4E19-B072-7AF07AF8AB1F}" type="presOf" srcId="{2B5644B8-D289-42C1-A492-C9F169540245}" destId="{57C4928C-A937-4543-9AFD-A075B8B1BB03}" srcOrd="1" destOrd="0" presId="urn:microsoft.com/office/officeart/2005/8/layout/cycle8"/>
    <dgm:cxn modelId="{A180A131-778F-454B-8F6A-603A4C2F68DB}" srcId="{041F9079-7D4B-40A5-83D8-31B4B3DB0502}" destId="{27CEE847-AD6D-4472-BA0B-5DD6FFD1895F}" srcOrd="2" destOrd="0" parTransId="{DD94A5BB-9E36-4670-B73E-7DF3E62BB970}" sibTransId="{7CAA0C1D-F922-4DAB-AFA9-AF6F6414EEC0}"/>
    <dgm:cxn modelId="{F979716B-041D-4CEB-9BEA-D8922E57A290}" type="presOf" srcId="{041F9079-7D4B-40A5-83D8-31B4B3DB0502}" destId="{A44CCB76-D70A-4595-A2E1-7FE8BD2B427D}" srcOrd="0" destOrd="0" presId="urn:microsoft.com/office/officeart/2005/8/layout/cycle8"/>
    <dgm:cxn modelId="{FD7A7B76-63BE-46A9-93FC-BAF079E9B210}" type="presOf" srcId="{2B5644B8-D289-42C1-A492-C9F169540245}" destId="{34EEB228-BDDF-49BC-A1CF-D160FF6D9E36}" srcOrd="0" destOrd="0" presId="urn:microsoft.com/office/officeart/2005/8/layout/cycle8"/>
    <dgm:cxn modelId="{C2715899-EE03-46B8-BB01-3D5BC7DCF1BD}" type="presOf" srcId="{27CEE847-AD6D-4472-BA0B-5DD6FFD1895F}" destId="{D363FF31-EEFC-41B2-A7BE-302B384EE50F}" srcOrd="1" destOrd="0" presId="urn:microsoft.com/office/officeart/2005/8/layout/cycle8"/>
    <dgm:cxn modelId="{C4D846C5-9CB8-4D15-9157-62B76537F76D}" srcId="{041F9079-7D4B-40A5-83D8-31B4B3DB0502}" destId="{2B5644B8-D289-42C1-A492-C9F169540245}" srcOrd="0" destOrd="0" parTransId="{3C012611-FD78-4BB2-850D-1AD0B2E1A373}" sibTransId="{F29A821F-53D2-4780-8485-7587459A896C}"/>
    <dgm:cxn modelId="{14B5E3CB-F6CC-40A6-977D-5D0A95803E58}" type="presOf" srcId="{27CEE847-AD6D-4472-BA0B-5DD6FFD1895F}" destId="{A64395AA-A846-456E-919E-9245CB672699}" srcOrd="0" destOrd="0" presId="urn:microsoft.com/office/officeart/2005/8/layout/cycle8"/>
    <dgm:cxn modelId="{1B505BE2-9419-4920-BB4D-181616E3F87D}" type="presOf" srcId="{94A406AE-0445-442D-8FC1-14B85BCC3E5E}" destId="{13DA2E1E-181F-4529-9743-20CFC157B893}" srcOrd="1" destOrd="0" presId="urn:microsoft.com/office/officeart/2005/8/layout/cycle8"/>
    <dgm:cxn modelId="{78C234E4-A3D0-4AE9-8AD3-6BDEA5EDEE99}" srcId="{041F9079-7D4B-40A5-83D8-31B4B3DB0502}" destId="{94A406AE-0445-442D-8FC1-14B85BCC3E5E}" srcOrd="1" destOrd="0" parTransId="{9C6E95CB-B999-41C0-AD28-B7DA4985F698}" sibTransId="{7B5570E4-E1B6-4652-9075-D388C47A226D}"/>
    <dgm:cxn modelId="{C958B450-65C4-4DBA-9A85-BAC30AC5CCCB}" type="presParOf" srcId="{A44CCB76-D70A-4595-A2E1-7FE8BD2B427D}" destId="{34EEB228-BDDF-49BC-A1CF-D160FF6D9E36}" srcOrd="0" destOrd="0" presId="urn:microsoft.com/office/officeart/2005/8/layout/cycle8"/>
    <dgm:cxn modelId="{CF79B111-887E-423B-A240-397B13A098DD}" type="presParOf" srcId="{A44CCB76-D70A-4595-A2E1-7FE8BD2B427D}" destId="{BE7BE1D8-0EA7-4CF7-8DD4-EB09C3500817}" srcOrd="1" destOrd="0" presId="urn:microsoft.com/office/officeart/2005/8/layout/cycle8"/>
    <dgm:cxn modelId="{F26C2023-A731-4F50-8F41-34E86AA3FCE6}" type="presParOf" srcId="{A44CCB76-D70A-4595-A2E1-7FE8BD2B427D}" destId="{53C78B05-76EB-474F-8043-58FB959823B8}" srcOrd="2" destOrd="0" presId="urn:microsoft.com/office/officeart/2005/8/layout/cycle8"/>
    <dgm:cxn modelId="{A4E670A9-4438-450E-B924-45DF92D5AA15}" type="presParOf" srcId="{A44CCB76-D70A-4595-A2E1-7FE8BD2B427D}" destId="{57C4928C-A937-4543-9AFD-A075B8B1BB03}" srcOrd="3" destOrd="0" presId="urn:microsoft.com/office/officeart/2005/8/layout/cycle8"/>
    <dgm:cxn modelId="{0BA5C826-E5A1-4A44-A344-1E6345C44AE3}" type="presParOf" srcId="{A44CCB76-D70A-4595-A2E1-7FE8BD2B427D}" destId="{485FADA9-AF71-4B08-AD84-F950205D71AA}" srcOrd="4" destOrd="0" presId="urn:microsoft.com/office/officeart/2005/8/layout/cycle8"/>
    <dgm:cxn modelId="{DC5BEA9D-A9E6-431F-A460-29DC42CD9BE8}" type="presParOf" srcId="{A44CCB76-D70A-4595-A2E1-7FE8BD2B427D}" destId="{F3E8EAEC-1216-4AC7-A009-F6BCF14E101C}" srcOrd="5" destOrd="0" presId="urn:microsoft.com/office/officeart/2005/8/layout/cycle8"/>
    <dgm:cxn modelId="{491E3A84-416A-4AF4-99D6-D07A913F1D26}" type="presParOf" srcId="{A44CCB76-D70A-4595-A2E1-7FE8BD2B427D}" destId="{D3997970-FC36-4465-B1D3-E0477568EF25}" srcOrd="6" destOrd="0" presId="urn:microsoft.com/office/officeart/2005/8/layout/cycle8"/>
    <dgm:cxn modelId="{312E16EA-1941-4588-900A-515E7A518D59}" type="presParOf" srcId="{A44CCB76-D70A-4595-A2E1-7FE8BD2B427D}" destId="{13DA2E1E-181F-4529-9743-20CFC157B893}" srcOrd="7" destOrd="0" presId="urn:microsoft.com/office/officeart/2005/8/layout/cycle8"/>
    <dgm:cxn modelId="{EBDFDB44-7AB1-4EA7-B105-DDBF0C171AC9}" type="presParOf" srcId="{A44CCB76-D70A-4595-A2E1-7FE8BD2B427D}" destId="{A64395AA-A846-456E-919E-9245CB672699}" srcOrd="8" destOrd="0" presId="urn:microsoft.com/office/officeart/2005/8/layout/cycle8"/>
    <dgm:cxn modelId="{1E32394F-80D9-4951-86F3-0EB597A29F94}" type="presParOf" srcId="{A44CCB76-D70A-4595-A2E1-7FE8BD2B427D}" destId="{BE4D0FF2-1209-4239-93C3-E68CD740BEF9}" srcOrd="9" destOrd="0" presId="urn:microsoft.com/office/officeart/2005/8/layout/cycle8"/>
    <dgm:cxn modelId="{2E0E6370-FF00-4732-A60A-F372A48A74E9}" type="presParOf" srcId="{A44CCB76-D70A-4595-A2E1-7FE8BD2B427D}" destId="{31F98E77-E604-42FA-8397-4EC781F68F76}" srcOrd="10" destOrd="0" presId="urn:microsoft.com/office/officeart/2005/8/layout/cycle8"/>
    <dgm:cxn modelId="{EB7D4CFE-337F-4C32-89E2-06F03D9A618B}" type="presParOf" srcId="{A44CCB76-D70A-4595-A2E1-7FE8BD2B427D}" destId="{D363FF31-EEFC-41B2-A7BE-302B384EE50F}" srcOrd="11" destOrd="0" presId="urn:microsoft.com/office/officeart/2005/8/layout/cycle8"/>
    <dgm:cxn modelId="{4C6CBA9C-63D2-4119-9C5B-74016B75ECDE}" type="presParOf" srcId="{A44CCB76-D70A-4595-A2E1-7FE8BD2B427D}" destId="{6A0294A6-3E92-4B22-B701-3865AEC436AC}" srcOrd="12" destOrd="0" presId="urn:microsoft.com/office/officeart/2005/8/layout/cycle8"/>
    <dgm:cxn modelId="{C127840A-D399-43CD-B5EA-C04F004B3DAD}" type="presParOf" srcId="{A44CCB76-D70A-4595-A2E1-7FE8BD2B427D}" destId="{13D81B1B-CDA2-4DE7-9667-902561A29D70}" srcOrd="13" destOrd="0" presId="urn:microsoft.com/office/officeart/2005/8/layout/cycle8"/>
    <dgm:cxn modelId="{C48BE363-F0FE-4C13-B753-F63258DEE2AF}" type="presParOf" srcId="{A44CCB76-D70A-4595-A2E1-7FE8BD2B427D}" destId="{453B6C98-E196-48C3-8DE8-57595B7CB588}"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AEB3B2-8F6D-4DB6-87DB-FBA03BD5619A}">
      <dsp:nvSpPr>
        <dsp:cNvPr id="0" name=""/>
        <dsp:cNvSpPr/>
      </dsp:nvSpPr>
      <dsp:spPr>
        <a:xfrm>
          <a:off x="2596733" y="0"/>
          <a:ext cx="2608149" cy="2608546"/>
        </a:xfrm>
        <a:prstGeom prst="circularArrow">
          <a:avLst>
            <a:gd name="adj1" fmla="val 10980"/>
            <a:gd name="adj2" fmla="val 1142322"/>
            <a:gd name="adj3" fmla="val 4500000"/>
            <a:gd name="adj4" fmla="val 10800000"/>
            <a:gd name="adj5" fmla="val 125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582573-8F86-41A8-807D-4157036CC097}">
      <dsp:nvSpPr>
        <dsp:cNvPr id="0" name=""/>
        <dsp:cNvSpPr/>
      </dsp:nvSpPr>
      <dsp:spPr>
        <a:xfrm>
          <a:off x="3173220" y="941764"/>
          <a:ext cx="1449298" cy="72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Guests service is the assistance to people in a hotel</a:t>
          </a:r>
          <a:endParaRPr lang="en-GB" sz="1400" b="1" kern="1200" dirty="0"/>
        </a:p>
      </dsp:txBody>
      <dsp:txXfrm>
        <a:off x="3173220" y="941764"/>
        <a:ext cx="1449298" cy="724475"/>
      </dsp:txXfrm>
    </dsp:sp>
    <dsp:sp modelId="{9ED8F366-1BE0-497D-B2BB-5E021A361AD5}">
      <dsp:nvSpPr>
        <dsp:cNvPr id="0" name=""/>
        <dsp:cNvSpPr/>
      </dsp:nvSpPr>
      <dsp:spPr>
        <a:xfrm>
          <a:off x="1872329" y="1498803"/>
          <a:ext cx="2608149" cy="2608546"/>
        </a:xfrm>
        <a:prstGeom prst="leftCircularArrow">
          <a:avLst>
            <a:gd name="adj1" fmla="val 10980"/>
            <a:gd name="adj2" fmla="val 1142322"/>
            <a:gd name="adj3" fmla="val 6300000"/>
            <a:gd name="adj4" fmla="val 18900000"/>
            <a:gd name="adj5" fmla="val 125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132FC1-8903-4FE7-8081-D9D2AA7C89E5}">
      <dsp:nvSpPr>
        <dsp:cNvPr id="0" name=""/>
        <dsp:cNvSpPr/>
      </dsp:nvSpPr>
      <dsp:spPr>
        <a:xfrm>
          <a:off x="2451754" y="2449237"/>
          <a:ext cx="1449298" cy="72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Attractive guest service provides lifetime achievement </a:t>
          </a:r>
          <a:endParaRPr lang="en-GB" sz="1400" b="1" kern="1200" dirty="0"/>
        </a:p>
      </dsp:txBody>
      <dsp:txXfrm>
        <a:off x="2451754" y="2449237"/>
        <a:ext cx="1449298" cy="724475"/>
      </dsp:txXfrm>
    </dsp:sp>
    <dsp:sp modelId="{269332E1-A5A0-47E0-9265-E9ADB38E6487}">
      <dsp:nvSpPr>
        <dsp:cNvPr id="0" name=""/>
        <dsp:cNvSpPr/>
      </dsp:nvSpPr>
      <dsp:spPr>
        <a:xfrm>
          <a:off x="2782365" y="3176964"/>
          <a:ext cx="2240804" cy="2241702"/>
        </a:xfrm>
        <a:prstGeom prst="blockArc">
          <a:avLst>
            <a:gd name="adj1" fmla="val 13500000"/>
            <a:gd name="adj2" fmla="val 10800000"/>
            <a:gd name="adj3" fmla="val 1274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075EC5-AD60-4B9F-9B07-00D713FC4178}">
      <dsp:nvSpPr>
        <dsp:cNvPr id="0" name=""/>
        <dsp:cNvSpPr/>
      </dsp:nvSpPr>
      <dsp:spPr>
        <a:xfrm>
          <a:off x="3176648" y="3958878"/>
          <a:ext cx="1449298" cy="72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Font typeface="Symbol" panose="05050102010706020507" pitchFamily="18" charset="2"/>
            <a:buNone/>
          </a:pPr>
          <a:r>
            <a:rPr lang="en-GB" sz="14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Details of Ritz Carlton brand of Marriott will be described</a:t>
          </a:r>
          <a:endParaRPr lang="en-GB" sz="1400" b="1" kern="1200" dirty="0"/>
        </a:p>
      </dsp:txBody>
      <dsp:txXfrm>
        <a:off x="3176648" y="3958878"/>
        <a:ext cx="1449298" cy="7244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904043-8027-49BB-B5D8-39F6A9383E9F}">
      <dsp:nvSpPr>
        <dsp:cNvPr id="0" name=""/>
        <dsp:cNvSpPr/>
      </dsp:nvSpPr>
      <dsp:spPr>
        <a:xfrm>
          <a:off x="100170" y="0"/>
          <a:ext cx="4351339" cy="4351339"/>
        </a:xfrm>
        <a:prstGeom prst="quadArrow">
          <a:avLst>
            <a:gd name="adj1" fmla="val 2000"/>
            <a:gd name="adj2" fmla="val 4000"/>
            <a:gd name="adj3" fmla="val 5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6E7B53-5927-4D2D-B3C3-5006235794CA}">
      <dsp:nvSpPr>
        <dsp:cNvPr id="0" name=""/>
        <dsp:cNvSpPr/>
      </dsp:nvSpPr>
      <dsp:spPr>
        <a:xfrm>
          <a:off x="383008" y="282837"/>
          <a:ext cx="1740535" cy="174053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Luxury brand of Marriott </a:t>
          </a:r>
          <a:endParaRPr lang="en-GB" sz="2400" b="1" kern="1200" dirty="0">
            <a:solidFill>
              <a:schemeClr val="tx1"/>
            </a:solidFill>
          </a:endParaRPr>
        </a:p>
      </dsp:txBody>
      <dsp:txXfrm>
        <a:off x="467974" y="367803"/>
        <a:ext cx="1570603" cy="1570603"/>
      </dsp:txXfrm>
    </dsp:sp>
    <dsp:sp modelId="{6FD69EF8-4366-4FA1-8F52-ED83FA81140E}">
      <dsp:nvSpPr>
        <dsp:cNvPr id="0" name=""/>
        <dsp:cNvSpPr/>
      </dsp:nvSpPr>
      <dsp:spPr>
        <a:xfrm>
          <a:off x="2428137" y="282837"/>
          <a:ext cx="1740535" cy="174053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Historic elegance</a:t>
          </a:r>
          <a:endParaRPr lang="en-GB" sz="2400" b="1" kern="1200" dirty="0">
            <a:solidFill>
              <a:schemeClr val="tx1"/>
            </a:solidFill>
          </a:endParaRPr>
        </a:p>
      </dsp:txBody>
      <dsp:txXfrm>
        <a:off x="2513103" y="367803"/>
        <a:ext cx="1570603" cy="1570603"/>
      </dsp:txXfrm>
    </dsp:sp>
    <dsp:sp modelId="{7A180A43-8F2E-49A3-9E3D-9DBF2E24A48B}">
      <dsp:nvSpPr>
        <dsp:cNvPr id="0" name=""/>
        <dsp:cNvSpPr/>
      </dsp:nvSpPr>
      <dsp:spPr>
        <a:xfrm>
          <a:off x="383008" y="2327966"/>
          <a:ext cx="1740535" cy="174053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Iconic hotel chains</a:t>
          </a:r>
          <a:endParaRPr lang="en-GB" sz="2400" b="1" kern="1200" dirty="0">
            <a:solidFill>
              <a:schemeClr val="tx1"/>
            </a:solidFill>
          </a:endParaRPr>
        </a:p>
      </dsp:txBody>
      <dsp:txXfrm>
        <a:off x="467974" y="2412932"/>
        <a:ext cx="1570603" cy="1570603"/>
      </dsp:txXfrm>
    </dsp:sp>
    <dsp:sp modelId="{C95D5737-DF30-4F41-9FEF-2EC76AC3BF8D}">
      <dsp:nvSpPr>
        <dsp:cNvPr id="0" name=""/>
        <dsp:cNvSpPr/>
      </dsp:nvSpPr>
      <dsp:spPr>
        <a:xfrm>
          <a:off x="2428137" y="2327966"/>
          <a:ext cx="1740535" cy="174053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Provides gold-standard hospitality </a:t>
          </a:r>
          <a:endParaRPr lang="en-GB" sz="2400" b="1" kern="1200" dirty="0">
            <a:solidFill>
              <a:schemeClr val="tx1"/>
            </a:solidFill>
          </a:endParaRPr>
        </a:p>
      </dsp:txBody>
      <dsp:txXfrm>
        <a:off x="2513103" y="2412932"/>
        <a:ext cx="1570603" cy="15706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67F0EA-B2B0-4004-947C-9B7EA8BE0B00}">
      <dsp:nvSpPr>
        <dsp:cNvPr id="0" name=""/>
        <dsp:cNvSpPr/>
      </dsp:nvSpPr>
      <dsp:spPr>
        <a:xfrm>
          <a:off x="2297693" y="2014506"/>
          <a:ext cx="2462175" cy="2462175"/>
        </a:xfrm>
        <a:prstGeom prst="gear9">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Business executives</a:t>
          </a:r>
          <a:endParaRPr lang="en-GB" sz="1400" b="1" kern="1200" dirty="0">
            <a:solidFill>
              <a:schemeClr val="tx1"/>
            </a:solidFill>
          </a:endParaRPr>
        </a:p>
      </dsp:txBody>
      <dsp:txXfrm>
        <a:off x="2792700" y="2591259"/>
        <a:ext cx="1472161" cy="1265609"/>
      </dsp:txXfrm>
    </dsp:sp>
    <dsp:sp modelId="{F394085C-0152-4D27-AC13-1379360E3E89}">
      <dsp:nvSpPr>
        <dsp:cNvPr id="0" name=""/>
        <dsp:cNvSpPr/>
      </dsp:nvSpPr>
      <dsp:spPr>
        <a:xfrm>
          <a:off x="865155" y="1432538"/>
          <a:ext cx="1790672" cy="1790672"/>
        </a:xfrm>
        <a:prstGeom prst="gear6">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Celebrities</a:t>
          </a:r>
          <a:endParaRPr lang="en-GB" sz="1400" b="1" kern="1200" dirty="0">
            <a:solidFill>
              <a:schemeClr val="tx1"/>
            </a:solidFill>
          </a:endParaRPr>
        </a:p>
      </dsp:txBody>
      <dsp:txXfrm>
        <a:off x="1315962" y="1886070"/>
        <a:ext cx="889058" cy="883608"/>
      </dsp:txXfrm>
    </dsp:sp>
    <dsp:sp modelId="{4B2C30F3-73CF-463E-A446-32275E0ACC05}">
      <dsp:nvSpPr>
        <dsp:cNvPr id="0" name=""/>
        <dsp:cNvSpPr/>
      </dsp:nvSpPr>
      <dsp:spPr>
        <a:xfrm rot="20700000">
          <a:off x="1868114" y="197156"/>
          <a:ext cx="1754493" cy="1754493"/>
        </a:xfrm>
        <a:prstGeom prst="gear6">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Popular personalities </a:t>
          </a:r>
          <a:endParaRPr lang="en-GB" sz="1400" b="1" kern="1200" dirty="0">
            <a:solidFill>
              <a:schemeClr val="tx1"/>
            </a:solidFill>
          </a:endParaRPr>
        </a:p>
      </dsp:txBody>
      <dsp:txXfrm rot="-20700000">
        <a:off x="2252926" y="581968"/>
        <a:ext cx="984870" cy="984870"/>
      </dsp:txXfrm>
    </dsp:sp>
    <dsp:sp modelId="{94AC19E0-57E5-4E13-83B9-4645EA4E164F}">
      <dsp:nvSpPr>
        <dsp:cNvPr id="0" name=""/>
        <dsp:cNvSpPr/>
      </dsp:nvSpPr>
      <dsp:spPr>
        <a:xfrm>
          <a:off x="2111476" y="1641199"/>
          <a:ext cx="3151584" cy="3151584"/>
        </a:xfrm>
        <a:prstGeom prst="circularArrow">
          <a:avLst>
            <a:gd name="adj1" fmla="val 4687"/>
            <a:gd name="adj2" fmla="val 299029"/>
            <a:gd name="adj3" fmla="val 2522544"/>
            <a:gd name="adj4" fmla="val 15847604"/>
            <a:gd name="adj5" fmla="val 5469"/>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95D6D76-9169-4F9D-BB99-7231598C03D6}">
      <dsp:nvSpPr>
        <dsp:cNvPr id="0" name=""/>
        <dsp:cNvSpPr/>
      </dsp:nvSpPr>
      <dsp:spPr>
        <a:xfrm>
          <a:off x="548030" y="1035118"/>
          <a:ext cx="2289822" cy="2289822"/>
        </a:xfrm>
        <a:prstGeom prst="leftCircularArrow">
          <a:avLst>
            <a:gd name="adj1" fmla="val 6452"/>
            <a:gd name="adj2" fmla="val 429999"/>
            <a:gd name="adj3" fmla="val 10489124"/>
            <a:gd name="adj4" fmla="val 14837806"/>
            <a:gd name="adj5" fmla="val 7527"/>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F875EF8-AE78-4E7C-9FF6-B09CBDC08481}">
      <dsp:nvSpPr>
        <dsp:cNvPr id="0" name=""/>
        <dsp:cNvSpPr/>
      </dsp:nvSpPr>
      <dsp:spPr>
        <a:xfrm>
          <a:off x="1462282" y="-188355"/>
          <a:ext cx="2468890" cy="2468890"/>
        </a:xfrm>
        <a:prstGeom prst="circularArrow">
          <a:avLst>
            <a:gd name="adj1" fmla="val 5984"/>
            <a:gd name="adj2" fmla="val 394124"/>
            <a:gd name="adj3" fmla="val 13313824"/>
            <a:gd name="adj4" fmla="val 10508221"/>
            <a:gd name="adj5" fmla="val 6981"/>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CFF43A-FB92-486E-9E4A-016A16827EC7}">
      <dsp:nvSpPr>
        <dsp:cNvPr id="0" name=""/>
        <dsp:cNvSpPr/>
      </dsp:nvSpPr>
      <dsp:spPr>
        <a:xfrm>
          <a:off x="899885" y="269146"/>
          <a:ext cx="3478205" cy="3478205"/>
        </a:xfrm>
        <a:prstGeom prst="pie">
          <a:avLst>
            <a:gd name="adj1" fmla="val 16200000"/>
            <a:gd name="adj2" fmla="val 18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 Carlton provides training to employees </a:t>
          </a:r>
          <a:endParaRPr lang="en-GB" sz="1600" b="1" kern="1200" dirty="0"/>
        </a:p>
      </dsp:txBody>
      <dsp:txXfrm>
        <a:off x="2732982" y="1006195"/>
        <a:ext cx="1242216" cy="1035180"/>
      </dsp:txXfrm>
    </dsp:sp>
    <dsp:sp modelId="{C86748D7-4DD7-4227-A152-8C59A8DBF716}">
      <dsp:nvSpPr>
        <dsp:cNvPr id="0" name=""/>
        <dsp:cNvSpPr/>
      </dsp:nvSpPr>
      <dsp:spPr>
        <a:xfrm>
          <a:off x="828250" y="393368"/>
          <a:ext cx="3478205" cy="3478205"/>
        </a:xfrm>
        <a:prstGeom prst="pie">
          <a:avLst>
            <a:gd name="adj1" fmla="val 1800000"/>
            <a:gd name="adj2" fmla="val 90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Font typeface="Symbol" panose="05050102010706020507" pitchFamily="18" charset="2"/>
            <a:buNone/>
          </a:pPr>
          <a:r>
            <a:rPr lang="en-GB" sz="16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Delivers confirmation mail of booking and messages </a:t>
          </a:r>
          <a:endParaRPr lang="en-GB" sz="1600" b="1" kern="1200" dirty="0"/>
        </a:p>
      </dsp:txBody>
      <dsp:txXfrm>
        <a:off x="1656394" y="2650061"/>
        <a:ext cx="1863324" cy="910958"/>
      </dsp:txXfrm>
    </dsp:sp>
    <dsp:sp modelId="{E6B366E6-4B7E-42F1-BC7C-7B762DD20901}">
      <dsp:nvSpPr>
        <dsp:cNvPr id="0" name=""/>
        <dsp:cNvSpPr/>
      </dsp:nvSpPr>
      <dsp:spPr>
        <a:xfrm>
          <a:off x="756616" y="269146"/>
          <a:ext cx="3478205" cy="3478205"/>
        </a:xfrm>
        <a:prstGeom prst="pie">
          <a:avLst>
            <a:gd name="adj1" fmla="val 9000000"/>
            <a:gd name="adj2" fmla="val 162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Warm and sincere greetings</a:t>
          </a:r>
          <a:endParaRPr lang="en-GB" sz="1600" b="1" kern="1200" dirty="0"/>
        </a:p>
      </dsp:txBody>
      <dsp:txXfrm>
        <a:off x="1159508" y="1006195"/>
        <a:ext cx="1242216" cy="1035180"/>
      </dsp:txXfrm>
    </dsp:sp>
    <dsp:sp modelId="{4AC087F1-7273-4A85-9D1B-1104476A678C}">
      <dsp:nvSpPr>
        <dsp:cNvPr id="0" name=""/>
        <dsp:cNvSpPr/>
      </dsp:nvSpPr>
      <dsp:spPr>
        <a:xfrm>
          <a:off x="684854" y="53829"/>
          <a:ext cx="3908840" cy="3908840"/>
        </a:xfrm>
        <a:prstGeom prst="circularArrow">
          <a:avLst>
            <a:gd name="adj1" fmla="val 5085"/>
            <a:gd name="adj2" fmla="val 327528"/>
            <a:gd name="adj3" fmla="val 1472472"/>
            <a:gd name="adj4" fmla="val 16199432"/>
            <a:gd name="adj5" fmla="val 5932"/>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AF9A9C2-9648-4A39-B4F9-F7A1A8A175AE}">
      <dsp:nvSpPr>
        <dsp:cNvPr id="0" name=""/>
        <dsp:cNvSpPr/>
      </dsp:nvSpPr>
      <dsp:spPr>
        <a:xfrm>
          <a:off x="612933" y="177831"/>
          <a:ext cx="3908840" cy="3908840"/>
        </a:xfrm>
        <a:prstGeom prst="circularArrow">
          <a:avLst>
            <a:gd name="adj1" fmla="val 5085"/>
            <a:gd name="adj2" fmla="val 327528"/>
            <a:gd name="adj3" fmla="val 8671970"/>
            <a:gd name="adj4" fmla="val 1800502"/>
            <a:gd name="adj5" fmla="val 5932"/>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837D75-8A3B-4152-A0E8-24E3BADD5C0F}">
      <dsp:nvSpPr>
        <dsp:cNvPr id="0" name=""/>
        <dsp:cNvSpPr/>
      </dsp:nvSpPr>
      <dsp:spPr>
        <a:xfrm>
          <a:off x="541011" y="53829"/>
          <a:ext cx="3908840" cy="3908840"/>
        </a:xfrm>
        <a:prstGeom prst="circularArrow">
          <a:avLst>
            <a:gd name="adj1" fmla="val 5085"/>
            <a:gd name="adj2" fmla="val 327528"/>
            <a:gd name="adj3" fmla="val 15873039"/>
            <a:gd name="adj4" fmla="val 9000000"/>
            <a:gd name="adj5" fmla="val 5932"/>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0012AC-2E5A-4FE6-8131-591398991B18}">
      <dsp:nvSpPr>
        <dsp:cNvPr id="0" name=""/>
        <dsp:cNvSpPr/>
      </dsp:nvSpPr>
      <dsp:spPr>
        <a:xfrm>
          <a:off x="1985164" y="1676522"/>
          <a:ext cx="1195639" cy="1195639"/>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a:solidFill>
                <a:schemeClr val="tx1"/>
              </a:solidFill>
            </a:rPr>
            <a:t>Facilities</a:t>
          </a:r>
          <a:endParaRPr lang="en-GB" sz="1700" b="1" kern="1200" dirty="0">
            <a:solidFill>
              <a:schemeClr val="tx1"/>
            </a:solidFill>
          </a:endParaRPr>
        </a:p>
      </dsp:txBody>
      <dsp:txXfrm>
        <a:off x="2160261" y="1851619"/>
        <a:ext cx="845445" cy="845445"/>
      </dsp:txXfrm>
    </dsp:sp>
    <dsp:sp modelId="{52038635-B5D4-4231-A691-C165BCE70A35}">
      <dsp:nvSpPr>
        <dsp:cNvPr id="0" name=""/>
        <dsp:cNvSpPr/>
      </dsp:nvSpPr>
      <dsp:spPr>
        <a:xfrm rot="16200000">
          <a:off x="2456035" y="1240923"/>
          <a:ext cx="253897" cy="406517"/>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494120" y="1360311"/>
        <a:ext cx="177728" cy="243911"/>
      </dsp:txXfrm>
    </dsp:sp>
    <dsp:sp modelId="{EDD25B8B-EEC0-4A8A-B109-4167CC8F8645}">
      <dsp:nvSpPr>
        <dsp:cNvPr id="0" name=""/>
        <dsp:cNvSpPr/>
      </dsp:nvSpPr>
      <dsp:spPr>
        <a:xfrm>
          <a:off x="1985164" y="1831"/>
          <a:ext cx="1195639" cy="1195639"/>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Premium location </a:t>
          </a:r>
          <a:endParaRPr lang="en-GB" sz="1500" b="1" kern="1200" dirty="0">
            <a:solidFill>
              <a:schemeClr val="tx1"/>
            </a:solidFill>
          </a:endParaRPr>
        </a:p>
      </dsp:txBody>
      <dsp:txXfrm>
        <a:off x="2160261" y="176928"/>
        <a:ext cx="845445" cy="845445"/>
      </dsp:txXfrm>
    </dsp:sp>
    <dsp:sp modelId="{2E91ACBE-93FF-459B-8415-FB0A03C0A09F}">
      <dsp:nvSpPr>
        <dsp:cNvPr id="0" name=""/>
        <dsp:cNvSpPr/>
      </dsp:nvSpPr>
      <dsp:spPr>
        <a:xfrm>
          <a:off x="3286195" y="2071083"/>
          <a:ext cx="253897" cy="406517"/>
        </a:xfrm>
        <a:prstGeom prst="rightArrow">
          <a:avLst>
            <a:gd name="adj1" fmla="val 60000"/>
            <a:gd name="adj2" fmla="val 50000"/>
          </a:avLst>
        </a:prstGeom>
        <a:solidFill>
          <a:schemeClr val="accent4">
            <a:hueOff val="3266964"/>
            <a:satOff val="-13592"/>
            <a:lumOff val="320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286195" y="2152386"/>
        <a:ext cx="177728" cy="243911"/>
      </dsp:txXfrm>
    </dsp:sp>
    <dsp:sp modelId="{B249EC2C-CA10-445F-A343-711833446292}">
      <dsp:nvSpPr>
        <dsp:cNvPr id="0" name=""/>
        <dsp:cNvSpPr/>
      </dsp:nvSpPr>
      <dsp:spPr>
        <a:xfrm>
          <a:off x="3659855" y="1676522"/>
          <a:ext cx="1195639" cy="1195639"/>
        </a:xfrm>
        <a:prstGeom prst="ellipse">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Spa and gym </a:t>
          </a:r>
          <a:endParaRPr lang="en-GB" sz="1500" b="1" kern="1200" dirty="0">
            <a:solidFill>
              <a:schemeClr val="tx1"/>
            </a:solidFill>
          </a:endParaRPr>
        </a:p>
      </dsp:txBody>
      <dsp:txXfrm>
        <a:off x="3834952" y="1851619"/>
        <a:ext cx="845445" cy="845445"/>
      </dsp:txXfrm>
    </dsp:sp>
    <dsp:sp modelId="{A414211F-C3AC-4713-8890-1112785AB8DC}">
      <dsp:nvSpPr>
        <dsp:cNvPr id="0" name=""/>
        <dsp:cNvSpPr/>
      </dsp:nvSpPr>
      <dsp:spPr>
        <a:xfrm rot="5400000">
          <a:off x="2456035" y="2901242"/>
          <a:ext cx="253897" cy="406517"/>
        </a:xfrm>
        <a:prstGeom prst="rightArrow">
          <a:avLst>
            <a:gd name="adj1" fmla="val 60000"/>
            <a:gd name="adj2" fmla="val 50000"/>
          </a:avLst>
        </a:prstGeom>
        <a:solidFill>
          <a:schemeClr val="accent4">
            <a:hueOff val="6533927"/>
            <a:satOff val="-27185"/>
            <a:lumOff val="640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494120" y="2944461"/>
        <a:ext cx="177728" cy="243911"/>
      </dsp:txXfrm>
    </dsp:sp>
    <dsp:sp modelId="{77864529-CB53-4D20-8111-E78DB3F9F0FA}">
      <dsp:nvSpPr>
        <dsp:cNvPr id="0" name=""/>
        <dsp:cNvSpPr/>
      </dsp:nvSpPr>
      <dsp:spPr>
        <a:xfrm>
          <a:off x="1985164" y="3351212"/>
          <a:ext cx="1195639" cy="1195639"/>
        </a:xfrm>
        <a:prstGeom prst="ellipse">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Gift cards </a:t>
          </a:r>
          <a:endParaRPr lang="en-GB" sz="1500" b="1" kern="1200" dirty="0">
            <a:solidFill>
              <a:schemeClr val="tx1"/>
            </a:solidFill>
          </a:endParaRPr>
        </a:p>
      </dsp:txBody>
      <dsp:txXfrm>
        <a:off x="2160261" y="3526309"/>
        <a:ext cx="845445" cy="845445"/>
      </dsp:txXfrm>
    </dsp:sp>
    <dsp:sp modelId="{4E62225C-8DF2-45FF-A757-E475A2FC2CC0}">
      <dsp:nvSpPr>
        <dsp:cNvPr id="0" name=""/>
        <dsp:cNvSpPr/>
      </dsp:nvSpPr>
      <dsp:spPr>
        <a:xfrm rot="10800000">
          <a:off x="1625876" y="2071083"/>
          <a:ext cx="253897" cy="406517"/>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1702045" y="2152386"/>
        <a:ext cx="177728" cy="243911"/>
      </dsp:txXfrm>
    </dsp:sp>
    <dsp:sp modelId="{AD8666AF-5997-4E57-95C8-8A8DE6B05750}">
      <dsp:nvSpPr>
        <dsp:cNvPr id="0" name=""/>
        <dsp:cNvSpPr/>
      </dsp:nvSpPr>
      <dsp:spPr>
        <a:xfrm>
          <a:off x="310474" y="1676522"/>
          <a:ext cx="1195639" cy="1195639"/>
        </a:xfrm>
        <a:prstGeom prst="ellipse">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Quality and varieties food </a:t>
          </a:r>
          <a:endParaRPr lang="en-GB" sz="1500" b="1" kern="1200" dirty="0">
            <a:solidFill>
              <a:schemeClr val="tx1"/>
            </a:solidFill>
          </a:endParaRPr>
        </a:p>
      </dsp:txBody>
      <dsp:txXfrm>
        <a:off x="485571" y="1851619"/>
        <a:ext cx="845445" cy="8454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0E0809-F9B4-4517-A0B7-A15DC70D714E}">
      <dsp:nvSpPr>
        <dsp:cNvPr id="0" name=""/>
        <dsp:cNvSpPr/>
      </dsp:nvSpPr>
      <dsp:spPr>
        <a:xfrm>
          <a:off x="2189362" y="0"/>
          <a:ext cx="2142431" cy="1190239"/>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Guide guests in check-in and check-out</a:t>
          </a:r>
          <a:endParaRPr lang="en-GB" sz="2200" b="1" kern="1200" dirty="0"/>
        </a:p>
      </dsp:txBody>
      <dsp:txXfrm>
        <a:off x="2224223" y="34861"/>
        <a:ext cx="2072709" cy="1120517"/>
      </dsp:txXfrm>
    </dsp:sp>
    <dsp:sp modelId="{04966300-4C08-4B5A-B973-4DDEC2C40D63}">
      <dsp:nvSpPr>
        <dsp:cNvPr id="0" name=""/>
        <dsp:cNvSpPr/>
      </dsp:nvSpPr>
      <dsp:spPr>
        <a:xfrm rot="5400000">
          <a:off x="3037408" y="1219995"/>
          <a:ext cx="446339" cy="535607"/>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5400000">
        <a:off x="3099895" y="1264629"/>
        <a:ext cx="321365" cy="312437"/>
      </dsp:txXfrm>
    </dsp:sp>
    <dsp:sp modelId="{35712FD9-35F5-4B5E-86BB-F218049D0D4B}">
      <dsp:nvSpPr>
        <dsp:cNvPr id="0" name=""/>
        <dsp:cNvSpPr/>
      </dsp:nvSpPr>
      <dsp:spPr>
        <a:xfrm>
          <a:off x="2189362" y="1785359"/>
          <a:ext cx="2142431" cy="1190239"/>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Service details </a:t>
          </a:r>
          <a:endParaRPr lang="en-GB" sz="2200" b="1" kern="1200" dirty="0"/>
        </a:p>
      </dsp:txBody>
      <dsp:txXfrm>
        <a:off x="2224223" y="1820220"/>
        <a:ext cx="2072709" cy="1120517"/>
      </dsp:txXfrm>
    </dsp:sp>
    <dsp:sp modelId="{158316A4-E3FF-46DF-9C4F-D84064C6C439}">
      <dsp:nvSpPr>
        <dsp:cNvPr id="0" name=""/>
        <dsp:cNvSpPr/>
      </dsp:nvSpPr>
      <dsp:spPr>
        <a:xfrm rot="5400000">
          <a:off x="3037408" y="3005355"/>
          <a:ext cx="446339" cy="535607"/>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5400000">
        <a:off x="3099895" y="3049989"/>
        <a:ext cx="321365" cy="312437"/>
      </dsp:txXfrm>
    </dsp:sp>
    <dsp:sp modelId="{AA219562-0F96-4ED3-AEBF-02280E333904}">
      <dsp:nvSpPr>
        <dsp:cNvPr id="0" name=""/>
        <dsp:cNvSpPr/>
      </dsp:nvSpPr>
      <dsp:spPr>
        <a:xfrm>
          <a:off x="2189362" y="3570719"/>
          <a:ext cx="2142431" cy="1190239"/>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Offer assistance to individual requirements </a:t>
          </a:r>
          <a:endParaRPr lang="en-GB" sz="2200" b="1" kern="1200" dirty="0"/>
        </a:p>
      </dsp:txBody>
      <dsp:txXfrm>
        <a:off x="2224223" y="3605580"/>
        <a:ext cx="2072709" cy="112051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B30F21-A9CA-47E4-B3BD-5610A99584BC}">
      <dsp:nvSpPr>
        <dsp:cNvPr id="0" name=""/>
        <dsp:cNvSpPr/>
      </dsp:nvSpPr>
      <dsp:spPr>
        <a:xfrm>
          <a:off x="1800145" y="0"/>
          <a:ext cx="2608149" cy="2608546"/>
        </a:xfrm>
        <a:prstGeom prst="circularArrow">
          <a:avLst>
            <a:gd name="adj1" fmla="val 10980"/>
            <a:gd name="adj2" fmla="val 1142322"/>
            <a:gd name="adj3" fmla="val 4500000"/>
            <a:gd name="adj4" fmla="val 10800000"/>
            <a:gd name="adj5" fmla="val 125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E0DE09-C037-4252-A5DD-DF51FF9DEC4E}">
      <dsp:nvSpPr>
        <dsp:cNvPr id="0" name=""/>
        <dsp:cNvSpPr/>
      </dsp:nvSpPr>
      <dsp:spPr>
        <a:xfrm>
          <a:off x="2376632" y="941764"/>
          <a:ext cx="1449298" cy="72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Resolve issues in services </a:t>
          </a:r>
          <a:endParaRPr lang="en-GB" sz="1400" b="1" kern="1200" dirty="0"/>
        </a:p>
      </dsp:txBody>
      <dsp:txXfrm>
        <a:off x="2376632" y="941764"/>
        <a:ext cx="1449298" cy="724475"/>
      </dsp:txXfrm>
    </dsp:sp>
    <dsp:sp modelId="{BA0B0781-6293-4C02-B1E5-87A5B590E577}">
      <dsp:nvSpPr>
        <dsp:cNvPr id="0" name=""/>
        <dsp:cNvSpPr/>
      </dsp:nvSpPr>
      <dsp:spPr>
        <a:xfrm>
          <a:off x="1075741" y="1498803"/>
          <a:ext cx="2608149" cy="2608546"/>
        </a:xfrm>
        <a:prstGeom prst="leftCircularArrow">
          <a:avLst>
            <a:gd name="adj1" fmla="val 10980"/>
            <a:gd name="adj2" fmla="val 1142322"/>
            <a:gd name="adj3" fmla="val 6300000"/>
            <a:gd name="adj4" fmla="val 18900000"/>
            <a:gd name="adj5" fmla="val 125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D64ADF-2C5C-4F26-8B3B-75779252A74C}">
      <dsp:nvSpPr>
        <dsp:cNvPr id="0" name=""/>
        <dsp:cNvSpPr/>
      </dsp:nvSpPr>
      <dsp:spPr>
        <a:xfrm>
          <a:off x="1655166" y="2449237"/>
          <a:ext cx="1449298" cy="72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Provide preferable and customised service </a:t>
          </a:r>
          <a:endParaRPr lang="en-GB" sz="1400" b="1" kern="1200" dirty="0"/>
        </a:p>
      </dsp:txBody>
      <dsp:txXfrm>
        <a:off x="1655166" y="2449237"/>
        <a:ext cx="1449298" cy="724475"/>
      </dsp:txXfrm>
    </dsp:sp>
    <dsp:sp modelId="{037EE005-C458-45ED-B500-590B128B098C}">
      <dsp:nvSpPr>
        <dsp:cNvPr id="0" name=""/>
        <dsp:cNvSpPr/>
      </dsp:nvSpPr>
      <dsp:spPr>
        <a:xfrm>
          <a:off x="1985777" y="3176964"/>
          <a:ext cx="2240804" cy="2241702"/>
        </a:xfrm>
        <a:prstGeom prst="blockArc">
          <a:avLst>
            <a:gd name="adj1" fmla="val 13500000"/>
            <a:gd name="adj2" fmla="val 10800000"/>
            <a:gd name="adj3" fmla="val 1274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571A9D-89BA-488B-816E-25CDD6F542AA}">
      <dsp:nvSpPr>
        <dsp:cNvPr id="0" name=""/>
        <dsp:cNvSpPr/>
      </dsp:nvSpPr>
      <dsp:spPr>
        <a:xfrm>
          <a:off x="2380060" y="3958878"/>
          <a:ext cx="1449298" cy="72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Font typeface="Symbol" panose="05050102010706020507" pitchFamily="18" charset="2"/>
            <a:buNone/>
          </a:pPr>
          <a:r>
            <a:rPr lang="en-GB" sz="14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Arrange services as per customer requirements</a:t>
          </a:r>
          <a:endParaRPr lang="en-GB" sz="1400" b="1" kern="1200" dirty="0"/>
        </a:p>
      </dsp:txBody>
      <dsp:txXfrm>
        <a:off x="2380060" y="3958878"/>
        <a:ext cx="1449298" cy="7244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0E0E24-6ED7-4A41-B9CC-F2887AF23F03}">
      <dsp:nvSpPr>
        <dsp:cNvPr id="0" name=""/>
        <dsp:cNvSpPr/>
      </dsp:nvSpPr>
      <dsp:spPr>
        <a:xfrm>
          <a:off x="2065402" y="1154"/>
          <a:ext cx="1285257" cy="83541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Food beverages</a:t>
          </a:r>
          <a:endParaRPr lang="en-GB" sz="1800" b="1" kern="1200" dirty="0"/>
        </a:p>
      </dsp:txBody>
      <dsp:txXfrm>
        <a:off x="2106184" y="41936"/>
        <a:ext cx="1203693" cy="753853"/>
      </dsp:txXfrm>
    </dsp:sp>
    <dsp:sp modelId="{57ECB5B1-6CBD-4B55-A4AA-5EA1B9CB94CD}">
      <dsp:nvSpPr>
        <dsp:cNvPr id="0" name=""/>
        <dsp:cNvSpPr/>
      </dsp:nvSpPr>
      <dsp:spPr>
        <a:xfrm>
          <a:off x="1037966" y="418863"/>
          <a:ext cx="3340130" cy="3340130"/>
        </a:xfrm>
        <a:custGeom>
          <a:avLst/>
          <a:gdLst/>
          <a:ahLst/>
          <a:cxnLst/>
          <a:rect l="0" t="0" r="0" b="0"/>
          <a:pathLst>
            <a:path>
              <a:moveTo>
                <a:pt x="2485117" y="212392"/>
              </a:moveTo>
              <a:arcTo wR="1670065" hR="1670065" stAng="17952694" swAng="1212715"/>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286E71CB-70A5-475A-9C8B-86D4F149EAEA}">
      <dsp:nvSpPr>
        <dsp:cNvPr id="0" name=""/>
        <dsp:cNvSpPr/>
      </dsp:nvSpPr>
      <dsp:spPr>
        <a:xfrm>
          <a:off x="3653729" y="1155141"/>
          <a:ext cx="1285257" cy="835417"/>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Lodging</a:t>
          </a:r>
          <a:endParaRPr lang="en-GB" sz="1800" b="1" kern="1200" dirty="0"/>
        </a:p>
      </dsp:txBody>
      <dsp:txXfrm>
        <a:off x="3694511" y="1195923"/>
        <a:ext cx="1203693" cy="753853"/>
      </dsp:txXfrm>
    </dsp:sp>
    <dsp:sp modelId="{8314E4BF-E01B-4BD2-BA40-6565D980F5C8}">
      <dsp:nvSpPr>
        <dsp:cNvPr id="0" name=""/>
        <dsp:cNvSpPr/>
      </dsp:nvSpPr>
      <dsp:spPr>
        <a:xfrm>
          <a:off x="1037966" y="418863"/>
          <a:ext cx="3340130" cy="3340130"/>
        </a:xfrm>
        <a:custGeom>
          <a:avLst/>
          <a:gdLst/>
          <a:ahLst/>
          <a:cxnLst/>
          <a:rect l="0" t="0" r="0" b="0"/>
          <a:pathLst>
            <a:path>
              <a:moveTo>
                <a:pt x="3336137" y="1785484"/>
              </a:moveTo>
              <a:arcTo wR="1670065" hR="1670065" stAng="21837775" swAng="1360636"/>
            </a:path>
          </a:pathLst>
        </a:custGeom>
        <a:noFill/>
        <a:ln w="6350" cap="flat" cmpd="sng" algn="ctr">
          <a:solidFill>
            <a:schemeClr val="accent2">
              <a:hueOff val="-363841"/>
              <a:satOff val="-20982"/>
              <a:lumOff val="215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EA4AEA6-8412-4DD1-968F-36A682658987}">
      <dsp:nvSpPr>
        <dsp:cNvPr id="0" name=""/>
        <dsp:cNvSpPr/>
      </dsp:nvSpPr>
      <dsp:spPr>
        <a:xfrm>
          <a:off x="3047042" y="3022331"/>
          <a:ext cx="1285257" cy="835417"/>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Recreation</a:t>
          </a:r>
          <a:endParaRPr lang="en-GB" sz="1800" b="1" kern="1200" dirty="0"/>
        </a:p>
      </dsp:txBody>
      <dsp:txXfrm>
        <a:off x="3087824" y="3063113"/>
        <a:ext cx="1203693" cy="753853"/>
      </dsp:txXfrm>
    </dsp:sp>
    <dsp:sp modelId="{11B42DA6-959B-4171-93DF-1BC6AA8F0D68}">
      <dsp:nvSpPr>
        <dsp:cNvPr id="0" name=""/>
        <dsp:cNvSpPr/>
      </dsp:nvSpPr>
      <dsp:spPr>
        <a:xfrm>
          <a:off x="1037966" y="418863"/>
          <a:ext cx="3340130" cy="3340130"/>
        </a:xfrm>
        <a:custGeom>
          <a:avLst/>
          <a:gdLst/>
          <a:ahLst/>
          <a:cxnLst/>
          <a:rect l="0" t="0" r="0" b="0"/>
          <a:pathLst>
            <a:path>
              <a:moveTo>
                <a:pt x="1875324" y="3327468"/>
              </a:moveTo>
              <a:arcTo wR="1670065" hR="1670065" stAng="4976414" swAng="847173"/>
            </a:path>
          </a:pathLst>
        </a:custGeom>
        <a:noFill/>
        <a:ln w="6350" cap="flat" cmpd="sng" algn="ctr">
          <a:solidFill>
            <a:schemeClr val="accent2">
              <a:hueOff val="-727682"/>
              <a:satOff val="-41964"/>
              <a:lumOff val="431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A866CEF-8B59-41BD-B368-420EF8AB3560}">
      <dsp:nvSpPr>
        <dsp:cNvPr id="0" name=""/>
        <dsp:cNvSpPr/>
      </dsp:nvSpPr>
      <dsp:spPr>
        <a:xfrm>
          <a:off x="1083763" y="3022331"/>
          <a:ext cx="1285257" cy="835417"/>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Tourism</a:t>
          </a:r>
          <a:endParaRPr lang="en-GB" sz="1800" b="1" kern="1200" dirty="0"/>
        </a:p>
      </dsp:txBody>
      <dsp:txXfrm>
        <a:off x="1124545" y="3063113"/>
        <a:ext cx="1203693" cy="753853"/>
      </dsp:txXfrm>
    </dsp:sp>
    <dsp:sp modelId="{0D7DC33D-C9BB-40F1-99EF-C4C1A98A4C70}">
      <dsp:nvSpPr>
        <dsp:cNvPr id="0" name=""/>
        <dsp:cNvSpPr/>
      </dsp:nvSpPr>
      <dsp:spPr>
        <a:xfrm>
          <a:off x="1037966" y="418863"/>
          <a:ext cx="3340130" cy="3340130"/>
        </a:xfrm>
        <a:custGeom>
          <a:avLst/>
          <a:gdLst/>
          <a:ahLst/>
          <a:cxnLst/>
          <a:rect l="0" t="0" r="0" b="0"/>
          <a:pathLst>
            <a:path>
              <a:moveTo>
                <a:pt x="177294" y="2418899"/>
              </a:moveTo>
              <a:arcTo wR="1670065" hR="1670065" stAng="9201589" swAng="1360636"/>
            </a:path>
          </a:pathLst>
        </a:custGeom>
        <a:noFill/>
        <a:ln w="6350" cap="flat" cmpd="sng" algn="ctr">
          <a:solidFill>
            <a:schemeClr val="accent2">
              <a:hueOff val="-1091522"/>
              <a:satOff val="-62946"/>
              <a:lumOff val="64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8BCEC27-5B1B-4CB1-A7A4-20D1A2905C44}">
      <dsp:nvSpPr>
        <dsp:cNvPr id="0" name=""/>
        <dsp:cNvSpPr/>
      </dsp:nvSpPr>
      <dsp:spPr>
        <a:xfrm>
          <a:off x="477076" y="1155141"/>
          <a:ext cx="1285257" cy="835417"/>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Meetings</a:t>
          </a:r>
          <a:endParaRPr lang="en-GB" sz="1800" b="1" kern="1200" dirty="0"/>
        </a:p>
      </dsp:txBody>
      <dsp:txXfrm>
        <a:off x="517858" y="1195923"/>
        <a:ext cx="1203693" cy="753853"/>
      </dsp:txXfrm>
    </dsp:sp>
    <dsp:sp modelId="{83F96E18-F758-423E-8ADD-4F3861077E1F}">
      <dsp:nvSpPr>
        <dsp:cNvPr id="0" name=""/>
        <dsp:cNvSpPr/>
      </dsp:nvSpPr>
      <dsp:spPr>
        <a:xfrm>
          <a:off x="1037966" y="418863"/>
          <a:ext cx="3340130" cy="3340130"/>
        </a:xfrm>
        <a:custGeom>
          <a:avLst/>
          <a:gdLst/>
          <a:ahLst/>
          <a:cxnLst/>
          <a:rect l="0" t="0" r="0" b="0"/>
          <a:pathLst>
            <a:path>
              <a:moveTo>
                <a:pt x="401587" y="583749"/>
              </a:moveTo>
              <a:arcTo wR="1670065" hR="1670065" stAng="13234591" swAng="1212715"/>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89559A-5AF6-4C50-9BC9-7F9BD166EC62}">
      <dsp:nvSpPr>
        <dsp:cNvPr id="0" name=""/>
        <dsp:cNvSpPr/>
      </dsp:nvSpPr>
      <dsp:spPr>
        <a:xfrm>
          <a:off x="2109871" y="0"/>
          <a:ext cx="2198250" cy="122125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Technologies and mobile-based check-in </a:t>
          </a:r>
          <a:endParaRPr lang="en-GB" sz="2400" b="1" kern="1200" dirty="0"/>
        </a:p>
      </dsp:txBody>
      <dsp:txXfrm>
        <a:off x="2145640" y="35769"/>
        <a:ext cx="2126712" cy="1149712"/>
      </dsp:txXfrm>
    </dsp:sp>
    <dsp:sp modelId="{450A04F1-C303-4FA8-AC4B-A0DF8833BD60}">
      <dsp:nvSpPr>
        <dsp:cNvPr id="0" name=""/>
        <dsp:cNvSpPr/>
      </dsp:nvSpPr>
      <dsp:spPr>
        <a:xfrm rot="5400000">
          <a:off x="2980012" y="1251781"/>
          <a:ext cx="457968" cy="54956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5400000">
        <a:off x="3044127" y="1297578"/>
        <a:ext cx="329738" cy="320578"/>
      </dsp:txXfrm>
    </dsp:sp>
    <dsp:sp modelId="{59C09B03-0E2A-47AB-ABD4-CA739D00A72A}">
      <dsp:nvSpPr>
        <dsp:cNvPr id="0" name=""/>
        <dsp:cNvSpPr/>
      </dsp:nvSpPr>
      <dsp:spPr>
        <a:xfrm>
          <a:off x="2109871" y="1831875"/>
          <a:ext cx="2198250" cy="1221250"/>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Reliable and safe service </a:t>
          </a:r>
          <a:endParaRPr lang="en-GB" sz="2400" b="1" kern="1200" dirty="0"/>
        </a:p>
      </dsp:txBody>
      <dsp:txXfrm>
        <a:off x="2145640" y="1867644"/>
        <a:ext cx="2126712" cy="1149712"/>
      </dsp:txXfrm>
    </dsp:sp>
    <dsp:sp modelId="{473DA2AB-0655-4BBE-970E-5EC3340D0B47}">
      <dsp:nvSpPr>
        <dsp:cNvPr id="0" name=""/>
        <dsp:cNvSpPr/>
      </dsp:nvSpPr>
      <dsp:spPr>
        <a:xfrm rot="5400000">
          <a:off x="2980012" y="3083657"/>
          <a:ext cx="457968" cy="549562"/>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5400000">
        <a:off x="3044127" y="3129454"/>
        <a:ext cx="329738" cy="320578"/>
      </dsp:txXfrm>
    </dsp:sp>
    <dsp:sp modelId="{A2DEB85F-CF44-42F8-8AB6-056874667341}">
      <dsp:nvSpPr>
        <dsp:cNvPr id="0" name=""/>
        <dsp:cNvSpPr/>
      </dsp:nvSpPr>
      <dsp:spPr>
        <a:xfrm>
          <a:off x="2109871" y="3663751"/>
          <a:ext cx="2198250" cy="1221250"/>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Customisation in service </a:t>
          </a:r>
          <a:endParaRPr lang="en-GB" sz="2400" b="1" kern="1200" dirty="0"/>
        </a:p>
      </dsp:txBody>
      <dsp:txXfrm>
        <a:off x="2145640" y="3699520"/>
        <a:ext cx="2126712" cy="114971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EEB228-BDDF-49BC-A1CF-D160FF6D9E36}">
      <dsp:nvSpPr>
        <dsp:cNvPr id="0" name=""/>
        <dsp:cNvSpPr/>
      </dsp:nvSpPr>
      <dsp:spPr>
        <a:xfrm>
          <a:off x="1220838" y="305014"/>
          <a:ext cx="3941730" cy="3941730"/>
        </a:xfrm>
        <a:prstGeom prst="pie">
          <a:avLst>
            <a:gd name="adj1" fmla="val 16200000"/>
            <a:gd name="adj2" fmla="val 18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Guest service quality </a:t>
          </a:r>
          <a:endParaRPr lang="en-GB" sz="1700" b="1" kern="1200" dirty="0">
            <a:solidFill>
              <a:schemeClr val="tx1"/>
            </a:solidFill>
          </a:endParaRPr>
        </a:p>
      </dsp:txBody>
      <dsp:txXfrm>
        <a:off x="3298224" y="1140286"/>
        <a:ext cx="1407760" cy="1173134"/>
      </dsp:txXfrm>
    </dsp:sp>
    <dsp:sp modelId="{485FADA9-AF71-4B08-AD84-F950205D71AA}">
      <dsp:nvSpPr>
        <dsp:cNvPr id="0" name=""/>
        <dsp:cNvSpPr/>
      </dsp:nvSpPr>
      <dsp:spPr>
        <a:xfrm>
          <a:off x="1139657" y="445790"/>
          <a:ext cx="3941730" cy="3941730"/>
        </a:xfrm>
        <a:prstGeom prst="pie">
          <a:avLst>
            <a:gd name="adj1" fmla="val 1800000"/>
            <a:gd name="adj2" fmla="val 90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Font typeface="Symbol" panose="05050102010706020507" pitchFamily="18" charset="2"/>
            <a:buNone/>
          </a:pPr>
          <a:r>
            <a:rPr lang="en-GB" sz="17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Need for guest’s service is analysed</a:t>
          </a:r>
          <a:endParaRPr lang="en-GB" sz="1700" b="1" kern="1200" dirty="0">
            <a:solidFill>
              <a:schemeClr val="tx1"/>
            </a:solidFill>
          </a:endParaRPr>
        </a:p>
      </dsp:txBody>
      <dsp:txXfrm>
        <a:off x="2078165" y="3003223"/>
        <a:ext cx="2111641" cy="1032357"/>
      </dsp:txXfrm>
    </dsp:sp>
    <dsp:sp modelId="{A64395AA-A846-456E-919E-9245CB672699}">
      <dsp:nvSpPr>
        <dsp:cNvPr id="0" name=""/>
        <dsp:cNvSpPr/>
      </dsp:nvSpPr>
      <dsp:spPr>
        <a:xfrm>
          <a:off x="1058477" y="305014"/>
          <a:ext cx="3941730" cy="3941730"/>
        </a:xfrm>
        <a:prstGeom prst="pie">
          <a:avLst>
            <a:gd name="adj1" fmla="val 9000000"/>
            <a:gd name="adj2" fmla="val 162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Details of Ritz Carlton’s service strategy </a:t>
          </a:r>
          <a:endParaRPr lang="en-GB" sz="1700" b="1" kern="1200" dirty="0">
            <a:solidFill>
              <a:schemeClr val="tx1"/>
            </a:solidFill>
          </a:endParaRPr>
        </a:p>
      </dsp:txBody>
      <dsp:txXfrm>
        <a:off x="1515060" y="1140286"/>
        <a:ext cx="1407760" cy="1173134"/>
      </dsp:txXfrm>
    </dsp:sp>
    <dsp:sp modelId="{6A0294A6-3E92-4B22-B701-3865AEC436AC}">
      <dsp:nvSpPr>
        <dsp:cNvPr id="0" name=""/>
        <dsp:cNvSpPr/>
      </dsp:nvSpPr>
      <dsp:spPr>
        <a:xfrm>
          <a:off x="977152" y="61002"/>
          <a:ext cx="4429753" cy="4429753"/>
        </a:xfrm>
        <a:prstGeom prst="circularArrow">
          <a:avLst>
            <a:gd name="adj1" fmla="val 5085"/>
            <a:gd name="adj2" fmla="val 327528"/>
            <a:gd name="adj3" fmla="val 1472472"/>
            <a:gd name="adj4" fmla="val 16199432"/>
            <a:gd name="adj5" fmla="val 5932"/>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3D81B1B-CDA2-4DE7-9667-902561A29D70}">
      <dsp:nvSpPr>
        <dsp:cNvPr id="0" name=""/>
        <dsp:cNvSpPr/>
      </dsp:nvSpPr>
      <dsp:spPr>
        <a:xfrm>
          <a:off x="895646" y="201529"/>
          <a:ext cx="4429753" cy="4429753"/>
        </a:xfrm>
        <a:prstGeom prst="circularArrow">
          <a:avLst>
            <a:gd name="adj1" fmla="val 5085"/>
            <a:gd name="adj2" fmla="val 327528"/>
            <a:gd name="adj3" fmla="val 8671970"/>
            <a:gd name="adj4" fmla="val 1800502"/>
            <a:gd name="adj5" fmla="val 5932"/>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53B6C98-E196-48C3-8DE8-57595B7CB588}">
      <dsp:nvSpPr>
        <dsp:cNvPr id="0" name=""/>
        <dsp:cNvSpPr/>
      </dsp:nvSpPr>
      <dsp:spPr>
        <a:xfrm>
          <a:off x="814139" y="61002"/>
          <a:ext cx="4429753" cy="4429753"/>
        </a:xfrm>
        <a:prstGeom prst="circularArrow">
          <a:avLst>
            <a:gd name="adj1" fmla="val 5085"/>
            <a:gd name="adj2" fmla="val 327528"/>
            <a:gd name="adj3" fmla="val 15873039"/>
            <a:gd name="adj4" fmla="val 9000000"/>
            <a:gd name="adj5" fmla="val 5932"/>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447C58-65FE-467C-9F82-C307E7F65392}" type="datetimeFigureOut">
              <a:rPr lang="en-GB" smtClean="0"/>
              <a:t>25/05/2023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224842-B997-453F-A00D-26843E6772D6}" type="slidenum">
              <a:rPr lang="en-GB" smtClean="0"/>
              <a:t>‹#›</a:t>
            </a:fld>
            <a:endParaRPr lang="en-GB"/>
          </a:p>
        </p:txBody>
      </p:sp>
    </p:spTree>
    <p:extLst>
      <p:ext uri="{BB962C8B-B14F-4D97-AF65-F5344CB8AC3E}">
        <p14:creationId xmlns:p14="http://schemas.microsoft.com/office/powerpoint/2010/main" val="4109619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Guests service is the assistance provided to the guests during their visit to the hotel. Attractive and innovative guest service can satisfy the guests and attract them to benefit of the service in future. Marriott International is famous for its quality guest service. Ritz Carlton is one of the famous brands of Marriott International that provides quality and customised services to potential guests (Marriott 2023). The presentation will provide details about the service quality, the nature, important factors and role of guest service and innovation of Ritz Carlton.</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224842-B997-453F-A00D-26843E6772D6}" type="slidenum">
              <a:rPr lang="en-GB" smtClean="0"/>
              <a:t>3</a:t>
            </a:fld>
            <a:endParaRPr lang="en-GB"/>
          </a:p>
        </p:txBody>
      </p:sp>
    </p:spTree>
    <p:extLst>
      <p:ext uri="{BB962C8B-B14F-4D97-AF65-F5344CB8AC3E}">
        <p14:creationId xmlns:p14="http://schemas.microsoft.com/office/powerpoint/2010/main" val="863314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Ritz Carlton is a popular brand of Marriott International. The hotel is famous for its luxury services to potential guests. Ritz Carlton is established as brand of Marriott in 1983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Ritzcarlton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 Availability of luxury services, historic elegance, quality service and impressive suits are the main attractions of the brand. Customers generally prefer to stay in the hotel due to safety and quality customer service. The hotel provides high standard hospitality to its customers that satisfy the customers. Sustainable business service has attracted potential customers to avail of the service. </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224842-B997-453F-A00D-26843E6772D6}" type="slidenum">
              <a:rPr lang="en-GB" smtClean="0"/>
              <a:t>4</a:t>
            </a:fld>
            <a:endParaRPr lang="en-GB"/>
          </a:p>
        </p:txBody>
      </p:sp>
    </p:spTree>
    <p:extLst>
      <p:ext uri="{BB962C8B-B14F-4D97-AF65-F5344CB8AC3E}">
        <p14:creationId xmlns:p14="http://schemas.microsoft.com/office/powerpoint/2010/main" val="1826421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main consumers of Ritz Carlton are business executives, celebrities and popular personalities. The hotel also targets customers from the upper middle class and upper section of society. The hotel provides unique personalised services to its guests such as customised foods and time room service facilities. The quality services have enhanced the brand value of the hotel. The hotel follows maximum customer satisfaction strategy to provide top-quality service. Leaders use employee engagement strategies to attract skilled employees for service development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Borzykowski</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2018)). </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224842-B997-453F-A00D-26843E6772D6}" type="slidenum">
              <a:rPr lang="en-GB" smtClean="0"/>
              <a:t>5</a:t>
            </a:fld>
            <a:endParaRPr lang="en-GB"/>
          </a:p>
        </p:txBody>
      </p:sp>
    </p:spTree>
    <p:extLst>
      <p:ext uri="{BB962C8B-B14F-4D97-AF65-F5344CB8AC3E}">
        <p14:creationId xmlns:p14="http://schemas.microsoft.com/office/powerpoint/2010/main" val="21887382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 Carlton provides warm and sincere greetings to guests during their visits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Ritzcarlton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 Ritz Carlton provides training to its employees for better service to the guests. The hotel provides personal service facilities to its guests such as personalised food options, personalised room service and others. The hotel has recruited a guest service representative for controlling and checking the check-in and check-out details of the guests. The authority delivers confirmation emails and messages to the customers for providing information about their booking status. The guest service team allocates the rooms as per customer choice and provides front-desk support during the visit.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224842-B997-453F-A00D-26843E6772D6}" type="slidenum">
              <a:rPr lang="en-GB" smtClean="0"/>
              <a:t>6</a:t>
            </a:fld>
            <a:endParaRPr lang="en-GB"/>
          </a:p>
        </p:txBody>
      </p:sp>
    </p:spTree>
    <p:extLst>
      <p:ext uri="{BB962C8B-B14F-4D97-AF65-F5344CB8AC3E}">
        <p14:creationId xmlns:p14="http://schemas.microsoft.com/office/powerpoint/2010/main" val="511060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 Carlton provides several facilities to its guests. The hotels are present in premium locations that attract customers. Premier room facilities are another important advantage of the hotel. The hotel offers spa and gym facilities to its guests. The hotel has recruited specialised chefs for providing customised and healthy foods to its guests. Customised dinner and breakfast options attract customers to their service (CRM 2019). Ritz Carlton allows special gift cards for its guests that can provide discounts during the visit. Further, the hotel provides free pickup and drop off options for its guests at free of cost. The presence of different food options at an affordable price range can attract customers. </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224842-B997-453F-A00D-26843E6772D6}" type="slidenum">
              <a:rPr lang="en-GB" smtClean="0"/>
              <a:t>7</a:t>
            </a:fld>
            <a:endParaRPr lang="en-GB"/>
          </a:p>
        </p:txBody>
      </p:sp>
    </p:spTree>
    <p:extLst>
      <p:ext uri="{BB962C8B-B14F-4D97-AF65-F5344CB8AC3E}">
        <p14:creationId xmlns:p14="http://schemas.microsoft.com/office/powerpoint/2010/main" val="277632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primary role and function of guest service in any hospitality sector is to guide the guests during check-in and check-out. The related staffs provide important service-related information to the guests during visit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Yoong</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Lian 2019). The staff in hospitality organisations assists the guests to meet their requirements. The staffs maintain continuous interaction with the guests to understand their needs. The strategy is important in the hospitality service for customer satisfaction. Ritz Carlton uses online services to provide important information to its customers. The strategy helps to maintain customer satisfaction that can be beneficial to retain them for a longer time. The hotel management sends information via email and messages to update its guests about bookings and services. </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224842-B997-453F-A00D-26843E6772D6}" type="slidenum">
              <a:rPr lang="en-GB" smtClean="0"/>
              <a:t>8</a:t>
            </a:fld>
            <a:endParaRPr lang="en-GB"/>
          </a:p>
        </p:txBody>
      </p:sp>
    </p:spTree>
    <p:extLst>
      <p:ext uri="{BB962C8B-B14F-4D97-AF65-F5344CB8AC3E}">
        <p14:creationId xmlns:p14="http://schemas.microsoft.com/office/powerpoint/2010/main" val="13110102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Another important function of guest service is to resolve issues of the guests during their stay in the hotel. The strategy makes the guests feel important and satisfies them. Providing referable and customised service to the guest is another important aspect of guest’s service. Customers are the most important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fot</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hospitality business and the arrangement of services as per customer requirements is the duty of hospitality organisations (Fam et al. 2023). Risk assessment is important in hospitality service to safeguard guests . Ritz Carlton performs a risk assessment to identify possible risks and eliminate them to safeguard its guests from different hazards. </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224842-B997-453F-A00D-26843E6772D6}" type="slidenum">
              <a:rPr lang="en-GB" smtClean="0"/>
              <a:t>9</a:t>
            </a:fld>
            <a:endParaRPr lang="en-GB"/>
          </a:p>
        </p:txBody>
      </p:sp>
    </p:spTree>
    <p:extLst>
      <p:ext uri="{BB962C8B-B14F-4D97-AF65-F5344CB8AC3E}">
        <p14:creationId xmlns:p14="http://schemas.microsoft.com/office/powerpoint/2010/main" val="763182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200000"/>
              </a:lnSpc>
              <a:spcBef>
                <a:spcPts val="0"/>
              </a:spcBef>
              <a:spcAft>
                <a:spcPts val="80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Hospitality is the art of making the guests feel welcome during their visit. The hospitality industry is important as it can support the local economy. Hospitality builds an understanding and appreciation of the cultures of different people (Wang, Hung and Huang 2019). Hospitality is beneficial to understand consumer behaviour by providing service to them. Five important aspects of hospitality industry are Food beverages, lodging, recreation, tourism and meetings. Ritz Carlton provides customer-oriented services such as preferable rooms, food and arranges other fun activities to make the customers happy.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224842-B997-453F-A00D-26843E6772D6}" type="slidenum">
              <a:rPr lang="en-GB" smtClean="0"/>
              <a:t>10</a:t>
            </a:fld>
            <a:endParaRPr lang="en-GB"/>
          </a:p>
        </p:txBody>
      </p:sp>
    </p:spTree>
    <p:extLst>
      <p:ext uri="{BB962C8B-B14F-4D97-AF65-F5344CB8AC3E}">
        <p14:creationId xmlns:p14="http://schemas.microsoft.com/office/powerpoint/2010/main" val="6256928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Hotels take the help of technology to simplify the booking process. The mobile-based booking, check-in and check-out strategy have eliminated human errors. The strategy has satisfied the customers by implementing automation in the hotel booking process. Availability of different menu items, value-for-money services are the key strategies to meet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guests’s</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expectations. Understanding guests needs and providing service with punctuality can satisfy the guests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Inversini</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De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Carloand</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Masiero</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 Analysis of guests' feedback is important to determine their satisfaction . Ritz Carlton follows the guest's feedback analysis method to improve their services. </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224842-B997-453F-A00D-26843E6772D6}" type="slidenum">
              <a:rPr lang="en-GB" smtClean="0"/>
              <a:t>11</a:t>
            </a:fld>
            <a:endParaRPr lang="en-GB"/>
          </a:p>
        </p:txBody>
      </p:sp>
    </p:spTree>
    <p:extLst>
      <p:ext uri="{BB962C8B-B14F-4D97-AF65-F5344CB8AC3E}">
        <p14:creationId xmlns:p14="http://schemas.microsoft.com/office/powerpoint/2010/main" val="6673854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From the study, it can be concluded that quality guest service is essential to provide a good experience to the customers. Quality guest service in hospitality sector can satisfy the guests during their visit. Customer satisfaction is important for growth of hospitality industry. Rich and popular people are target customers of Ritz Carlton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Ritzcarlton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 Good customer service helps to improve the relationship between guest and the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organisationand</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also helps retaining the potential customers. Better quality service can help to reinforce the brand value of a hospitality organisation. </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224842-B997-453F-A00D-26843E6772D6}" type="slidenum">
              <a:rPr lang="en-GB" smtClean="0"/>
              <a:t>12</a:t>
            </a:fld>
            <a:endParaRPr lang="en-GB"/>
          </a:p>
        </p:txBody>
      </p:sp>
    </p:spTree>
    <p:extLst>
      <p:ext uri="{BB962C8B-B14F-4D97-AF65-F5344CB8AC3E}">
        <p14:creationId xmlns:p14="http://schemas.microsoft.com/office/powerpoint/2010/main" val="2727888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1BA37-F94A-575D-9F69-7E720AB7FA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98ED58-BA3A-C884-1B4E-A3A2DCCCEA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701F39-933D-630A-294F-2A2CECFD2E7B}"/>
              </a:ext>
            </a:extLst>
          </p:cNvPr>
          <p:cNvSpPr>
            <a:spLocks noGrp="1"/>
          </p:cNvSpPr>
          <p:nvPr>
            <p:ph type="dt" sz="half" idx="10"/>
          </p:nvPr>
        </p:nvSpPr>
        <p:spPr/>
        <p:txBody>
          <a:bodyPr/>
          <a:lstStyle/>
          <a:p>
            <a:fld id="{D1C35063-8DF6-41A1-9734-7CBF68BE6B33}" type="datetimeFigureOut">
              <a:rPr lang="en-GB" smtClean="0"/>
              <a:t>25/05/2023</a:t>
            </a:fld>
            <a:endParaRPr lang="en-GB"/>
          </a:p>
        </p:txBody>
      </p:sp>
      <p:sp>
        <p:nvSpPr>
          <p:cNvPr id="5" name="Footer Placeholder 4">
            <a:extLst>
              <a:ext uri="{FF2B5EF4-FFF2-40B4-BE49-F238E27FC236}">
                <a16:creationId xmlns:a16="http://schemas.microsoft.com/office/drawing/2014/main" id="{46169CBA-18D1-332D-5506-F24B3C501B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5B8F88-3BBD-40B9-2FAB-8767B80289B8}"/>
              </a:ext>
            </a:extLst>
          </p:cNvPr>
          <p:cNvSpPr>
            <a:spLocks noGrp="1"/>
          </p:cNvSpPr>
          <p:nvPr>
            <p:ph type="sldNum" sz="quarter" idx="12"/>
          </p:nvPr>
        </p:nvSpPr>
        <p:spPr/>
        <p:txBody>
          <a:bodyPr/>
          <a:lstStyle/>
          <a:p>
            <a:fld id="{7840599B-0E5E-4B13-B5EB-B23D15AEBE9C}" type="slidenum">
              <a:rPr lang="en-GB" smtClean="0"/>
              <a:t>‹#›</a:t>
            </a:fld>
            <a:endParaRPr lang="en-GB"/>
          </a:p>
        </p:txBody>
      </p:sp>
    </p:spTree>
    <p:extLst>
      <p:ext uri="{BB962C8B-B14F-4D97-AF65-F5344CB8AC3E}">
        <p14:creationId xmlns:p14="http://schemas.microsoft.com/office/powerpoint/2010/main" val="4102218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87630-40B0-1B83-6DCC-BBB52808F0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4FECF4-4F09-0CC9-F708-D36B35CB3F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A29B6F-7BB4-C3D4-57F7-8CCE27E31D75}"/>
              </a:ext>
            </a:extLst>
          </p:cNvPr>
          <p:cNvSpPr>
            <a:spLocks noGrp="1"/>
          </p:cNvSpPr>
          <p:nvPr>
            <p:ph type="dt" sz="half" idx="10"/>
          </p:nvPr>
        </p:nvSpPr>
        <p:spPr/>
        <p:txBody>
          <a:bodyPr/>
          <a:lstStyle/>
          <a:p>
            <a:fld id="{D1C35063-8DF6-41A1-9734-7CBF68BE6B33}" type="datetimeFigureOut">
              <a:rPr lang="en-GB" smtClean="0"/>
              <a:t>25/05/2023</a:t>
            </a:fld>
            <a:endParaRPr lang="en-GB"/>
          </a:p>
        </p:txBody>
      </p:sp>
      <p:sp>
        <p:nvSpPr>
          <p:cNvPr id="5" name="Footer Placeholder 4">
            <a:extLst>
              <a:ext uri="{FF2B5EF4-FFF2-40B4-BE49-F238E27FC236}">
                <a16:creationId xmlns:a16="http://schemas.microsoft.com/office/drawing/2014/main" id="{EFDE68EC-2728-B17F-1951-38D82D9DF5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DA2BA6-5872-1F58-2F7B-327F5C0A8D11}"/>
              </a:ext>
            </a:extLst>
          </p:cNvPr>
          <p:cNvSpPr>
            <a:spLocks noGrp="1"/>
          </p:cNvSpPr>
          <p:nvPr>
            <p:ph type="sldNum" sz="quarter" idx="12"/>
          </p:nvPr>
        </p:nvSpPr>
        <p:spPr/>
        <p:txBody>
          <a:bodyPr/>
          <a:lstStyle/>
          <a:p>
            <a:fld id="{7840599B-0E5E-4B13-B5EB-B23D15AEBE9C}" type="slidenum">
              <a:rPr lang="en-GB" smtClean="0"/>
              <a:t>‹#›</a:t>
            </a:fld>
            <a:endParaRPr lang="en-GB"/>
          </a:p>
        </p:txBody>
      </p:sp>
    </p:spTree>
    <p:extLst>
      <p:ext uri="{BB962C8B-B14F-4D97-AF65-F5344CB8AC3E}">
        <p14:creationId xmlns:p14="http://schemas.microsoft.com/office/powerpoint/2010/main" val="713096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B3C20-9D48-80BD-0E2E-8A240000EEB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E247B70-FD70-480A-4BF1-FE69A2EF4B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0A6A2A-65E2-0542-277F-4B6ADE180D2B}"/>
              </a:ext>
            </a:extLst>
          </p:cNvPr>
          <p:cNvSpPr>
            <a:spLocks noGrp="1"/>
          </p:cNvSpPr>
          <p:nvPr>
            <p:ph type="dt" sz="half" idx="10"/>
          </p:nvPr>
        </p:nvSpPr>
        <p:spPr/>
        <p:txBody>
          <a:bodyPr/>
          <a:lstStyle/>
          <a:p>
            <a:fld id="{D1C35063-8DF6-41A1-9734-7CBF68BE6B33}" type="datetimeFigureOut">
              <a:rPr lang="en-GB" smtClean="0"/>
              <a:t>25/05/2023</a:t>
            </a:fld>
            <a:endParaRPr lang="en-GB"/>
          </a:p>
        </p:txBody>
      </p:sp>
      <p:sp>
        <p:nvSpPr>
          <p:cNvPr id="5" name="Footer Placeholder 4">
            <a:extLst>
              <a:ext uri="{FF2B5EF4-FFF2-40B4-BE49-F238E27FC236}">
                <a16:creationId xmlns:a16="http://schemas.microsoft.com/office/drawing/2014/main" id="{9C1183F5-FBC4-094C-F989-8267A42904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9D8C2E-F02C-7D6E-EE6C-21F7DFFF7617}"/>
              </a:ext>
            </a:extLst>
          </p:cNvPr>
          <p:cNvSpPr>
            <a:spLocks noGrp="1"/>
          </p:cNvSpPr>
          <p:nvPr>
            <p:ph type="sldNum" sz="quarter" idx="12"/>
          </p:nvPr>
        </p:nvSpPr>
        <p:spPr/>
        <p:txBody>
          <a:bodyPr/>
          <a:lstStyle/>
          <a:p>
            <a:fld id="{7840599B-0E5E-4B13-B5EB-B23D15AEBE9C}" type="slidenum">
              <a:rPr lang="en-GB" smtClean="0"/>
              <a:t>‹#›</a:t>
            </a:fld>
            <a:endParaRPr lang="en-GB"/>
          </a:p>
        </p:txBody>
      </p:sp>
    </p:spTree>
    <p:extLst>
      <p:ext uri="{BB962C8B-B14F-4D97-AF65-F5344CB8AC3E}">
        <p14:creationId xmlns:p14="http://schemas.microsoft.com/office/powerpoint/2010/main" val="2741765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AE01B-E56C-2378-8A67-BD8FFAAA9A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156685-C589-D610-1C0C-22075EE077F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41C09C-0EF2-99F9-092A-F14A0032F9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82A0F1E-E1A3-A0BF-1AFA-CE6FBA7B8F29}"/>
              </a:ext>
            </a:extLst>
          </p:cNvPr>
          <p:cNvSpPr>
            <a:spLocks noGrp="1"/>
          </p:cNvSpPr>
          <p:nvPr>
            <p:ph type="dt" sz="half" idx="10"/>
          </p:nvPr>
        </p:nvSpPr>
        <p:spPr/>
        <p:txBody>
          <a:bodyPr/>
          <a:lstStyle/>
          <a:p>
            <a:fld id="{D1C35063-8DF6-41A1-9734-7CBF68BE6B33}" type="datetimeFigureOut">
              <a:rPr lang="en-GB" smtClean="0"/>
              <a:t>25/05/2023</a:t>
            </a:fld>
            <a:endParaRPr lang="en-GB"/>
          </a:p>
        </p:txBody>
      </p:sp>
      <p:sp>
        <p:nvSpPr>
          <p:cNvPr id="6" name="Footer Placeholder 5">
            <a:extLst>
              <a:ext uri="{FF2B5EF4-FFF2-40B4-BE49-F238E27FC236}">
                <a16:creationId xmlns:a16="http://schemas.microsoft.com/office/drawing/2014/main" id="{2F343336-059F-BA71-55A9-66DA57AA0B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5CA955-D47F-5E0D-8953-7472F646A64D}"/>
              </a:ext>
            </a:extLst>
          </p:cNvPr>
          <p:cNvSpPr>
            <a:spLocks noGrp="1"/>
          </p:cNvSpPr>
          <p:nvPr>
            <p:ph type="sldNum" sz="quarter" idx="12"/>
          </p:nvPr>
        </p:nvSpPr>
        <p:spPr/>
        <p:txBody>
          <a:bodyPr/>
          <a:lstStyle/>
          <a:p>
            <a:fld id="{7840599B-0E5E-4B13-B5EB-B23D15AEBE9C}" type="slidenum">
              <a:rPr lang="en-GB" smtClean="0"/>
              <a:t>‹#›</a:t>
            </a:fld>
            <a:endParaRPr lang="en-GB"/>
          </a:p>
        </p:txBody>
      </p:sp>
    </p:spTree>
    <p:extLst>
      <p:ext uri="{BB962C8B-B14F-4D97-AF65-F5344CB8AC3E}">
        <p14:creationId xmlns:p14="http://schemas.microsoft.com/office/powerpoint/2010/main" val="3723718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35026-056C-7DC3-BECF-AD218254F9B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85ACB6-0C2E-BBB2-0634-3FE1D86A62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7F4670F-0E1B-B8AF-4450-B926DAC4C2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0AD42C-7F0D-AA4B-4FC3-6FA9779E63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FE1091-2900-501B-07CF-0D218B03B6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9F44598-77F1-5097-FFD4-25A1BA9B1EA5}"/>
              </a:ext>
            </a:extLst>
          </p:cNvPr>
          <p:cNvSpPr>
            <a:spLocks noGrp="1"/>
          </p:cNvSpPr>
          <p:nvPr>
            <p:ph type="dt" sz="half" idx="10"/>
          </p:nvPr>
        </p:nvSpPr>
        <p:spPr/>
        <p:txBody>
          <a:bodyPr/>
          <a:lstStyle/>
          <a:p>
            <a:fld id="{D1C35063-8DF6-41A1-9734-7CBF68BE6B33}" type="datetimeFigureOut">
              <a:rPr lang="en-GB" smtClean="0"/>
              <a:t>25/05/2023</a:t>
            </a:fld>
            <a:endParaRPr lang="en-GB"/>
          </a:p>
        </p:txBody>
      </p:sp>
      <p:sp>
        <p:nvSpPr>
          <p:cNvPr id="8" name="Footer Placeholder 7">
            <a:extLst>
              <a:ext uri="{FF2B5EF4-FFF2-40B4-BE49-F238E27FC236}">
                <a16:creationId xmlns:a16="http://schemas.microsoft.com/office/drawing/2014/main" id="{D52B65A4-1BB2-E1ED-8B9D-76E2BBBB0D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675033-A7A3-0FBA-F260-3B105CA0DD5F}"/>
              </a:ext>
            </a:extLst>
          </p:cNvPr>
          <p:cNvSpPr>
            <a:spLocks noGrp="1"/>
          </p:cNvSpPr>
          <p:nvPr>
            <p:ph type="sldNum" sz="quarter" idx="12"/>
          </p:nvPr>
        </p:nvSpPr>
        <p:spPr/>
        <p:txBody>
          <a:bodyPr/>
          <a:lstStyle/>
          <a:p>
            <a:fld id="{7840599B-0E5E-4B13-B5EB-B23D15AEBE9C}" type="slidenum">
              <a:rPr lang="en-GB" smtClean="0"/>
              <a:t>‹#›</a:t>
            </a:fld>
            <a:endParaRPr lang="en-GB"/>
          </a:p>
        </p:txBody>
      </p:sp>
    </p:spTree>
    <p:extLst>
      <p:ext uri="{BB962C8B-B14F-4D97-AF65-F5344CB8AC3E}">
        <p14:creationId xmlns:p14="http://schemas.microsoft.com/office/powerpoint/2010/main" val="3866639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B49E4-7682-F797-0CEA-3DE51CF6DA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5B98F48-CBEA-523D-A2C4-CA00A8F8ED6A}"/>
              </a:ext>
            </a:extLst>
          </p:cNvPr>
          <p:cNvSpPr>
            <a:spLocks noGrp="1"/>
          </p:cNvSpPr>
          <p:nvPr>
            <p:ph type="dt" sz="half" idx="10"/>
          </p:nvPr>
        </p:nvSpPr>
        <p:spPr/>
        <p:txBody>
          <a:bodyPr/>
          <a:lstStyle/>
          <a:p>
            <a:fld id="{D1C35063-8DF6-41A1-9734-7CBF68BE6B33}" type="datetimeFigureOut">
              <a:rPr lang="en-GB" smtClean="0"/>
              <a:t>25/05/2023</a:t>
            </a:fld>
            <a:endParaRPr lang="en-GB"/>
          </a:p>
        </p:txBody>
      </p:sp>
      <p:sp>
        <p:nvSpPr>
          <p:cNvPr id="4" name="Footer Placeholder 3">
            <a:extLst>
              <a:ext uri="{FF2B5EF4-FFF2-40B4-BE49-F238E27FC236}">
                <a16:creationId xmlns:a16="http://schemas.microsoft.com/office/drawing/2014/main" id="{9160F8EA-409C-6083-2A01-FF2CE487D62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CAF36B3-9A7B-7FC9-3036-569D9440AAB8}"/>
              </a:ext>
            </a:extLst>
          </p:cNvPr>
          <p:cNvSpPr>
            <a:spLocks noGrp="1"/>
          </p:cNvSpPr>
          <p:nvPr>
            <p:ph type="sldNum" sz="quarter" idx="12"/>
          </p:nvPr>
        </p:nvSpPr>
        <p:spPr/>
        <p:txBody>
          <a:bodyPr/>
          <a:lstStyle/>
          <a:p>
            <a:fld id="{7840599B-0E5E-4B13-B5EB-B23D15AEBE9C}" type="slidenum">
              <a:rPr lang="en-GB" smtClean="0"/>
              <a:t>‹#›</a:t>
            </a:fld>
            <a:endParaRPr lang="en-GB"/>
          </a:p>
        </p:txBody>
      </p:sp>
    </p:spTree>
    <p:extLst>
      <p:ext uri="{BB962C8B-B14F-4D97-AF65-F5344CB8AC3E}">
        <p14:creationId xmlns:p14="http://schemas.microsoft.com/office/powerpoint/2010/main" val="20458365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2579A9-8AA2-79C3-C9AF-7708DCF15CB0}"/>
              </a:ext>
            </a:extLst>
          </p:cNvPr>
          <p:cNvSpPr>
            <a:spLocks noGrp="1"/>
          </p:cNvSpPr>
          <p:nvPr>
            <p:ph type="dt" sz="half" idx="10"/>
          </p:nvPr>
        </p:nvSpPr>
        <p:spPr/>
        <p:txBody>
          <a:bodyPr/>
          <a:lstStyle/>
          <a:p>
            <a:fld id="{D1C35063-8DF6-41A1-9734-7CBF68BE6B33}" type="datetimeFigureOut">
              <a:rPr lang="en-GB" smtClean="0"/>
              <a:t>25/05/2023</a:t>
            </a:fld>
            <a:endParaRPr lang="en-GB"/>
          </a:p>
        </p:txBody>
      </p:sp>
      <p:sp>
        <p:nvSpPr>
          <p:cNvPr id="3" name="Footer Placeholder 2">
            <a:extLst>
              <a:ext uri="{FF2B5EF4-FFF2-40B4-BE49-F238E27FC236}">
                <a16:creationId xmlns:a16="http://schemas.microsoft.com/office/drawing/2014/main" id="{CE265864-AB34-F3D0-EC1A-7F62AF81524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485B59B-D125-28C4-B94C-9F0F355A56E2}"/>
              </a:ext>
            </a:extLst>
          </p:cNvPr>
          <p:cNvSpPr>
            <a:spLocks noGrp="1"/>
          </p:cNvSpPr>
          <p:nvPr>
            <p:ph type="sldNum" sz="quarter" idx="12"/>
          </p:nvPr>
        </p:nvSpPr>
        <p:spPr/>
        <p:txBody>
          <a:bodyPr/>
          <a:lstStyle/>
          <a:p>
            <a:fld id="{7840599B-0E5E-4B13-B5EB-B23D15AEBE9C}" type="slidenum">
              <a:rPr lang="en-GB" smtClean="0"/>
              <a:t>‹#›</a:t>
            </a:fld>
            <a:endParaRPr lang="en-GB"/>
          </a:p>
        </p:txBody>
      </p:sp>
    </p:spTree>
    <p:extLst>
      <p:ext uri="{BB962C8B-B14F-4D97-AF65-F5344CB8AC3E}">
        <p14:creationId xmlns:p14="http://schemas.microsoft.com/office/powerpoint/2010/main" val="2336715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CD5A3-A497-7791-68AB-D370BCDB11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0B57AE-D97D-542C-2321-4CDF2BD976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D2AB20E-307C-743E-B675-30C055FB5A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F552916-AE44-F331-41EE-AFE63E55C1E5}"/>
              </a:ext>
            </a:extLst>
          </p:cNvPr>
          <p:cNvSpPr>
            <a:spLocks noGrp="1"/>
          </p:cNvSpPr>
          <p:nvPr>
            <p:ph type="dt" sz="half" idx="10"/>
          </p:nvPr>
        </p:nvSpPr>
        <p:spPr/>
        <p:txBody>
          <a:bodyPr/>
          <a:lstStyle/>
          <a:p>
            <a:fld id="{D1C35063-8DF6-41A1-9734-7CBF68BE6B33}" type="datetimeFigureOut">
              <a:rPr lang="en-GB" smtClean="0"/>
              <a:t>25/05/2023</a:t>
            </a:fld>
            <a:endParaRPr lang="en-GB"/>
          </a:p>
        </p:txBody>
      </p:sp>
      <p:sp>
        <p:nvSpPr>
          <p:cNvPr id="6" name="Footer Placeholder 5">
            <a:extLst>
              <a:ext uri="{FF2B5EF4-FFF2-40B4-BE49-F238E27FC236}">
                <a16:creationId xmlns:a16="http://schemas.microsoft.com/office/drawing/2014/main" id="{55F7B33F-5EBF-4474-D929-B87D0CFEDE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45A008-8DA2-19B4-EDFA-7E36BF40D60E}"/>
              </a:ext>
            </a:extLst>
          </p:cNvPr>
          <p:cNvSpPr>
            <a:spLocks noGrp="1"/>
          </p:cNvSpPr>
          <p:nvPr>
            <p:ph type="sldNum" sz="quarter" idx="12"/>
          </p:nvPr>
        </p:nvSpPr>
        <p:spPr/>
        <p:txBody>
          <a:bodyPr/>
          <a:lstStyle/>
          <a:p>
            <a:fld id="{7840599B-0E5E-4B13-B5EB-B23D15AEBE9C}" type="slidenum">
              <a:rPr lang="en-GB" smtClean="0"/>
              <a:t>‹#›</a:t>
            </a:fld>
            <a:endParaRPr lang="en-GB"/>
          </a:p>
        </p:txBody>
      </p:sp>
    </p:spTree>
    <p:extLst>
      <p:ext uri="{BB962C8B-B14F-4D97-AF65-F5344CB8AC3E}">
        <p14:creationId xmlns:p14="http://schemas.microsoft.com/office/powerpoint/2010/main" val="2964232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659BD-C180-4EE4-ACCD-4832DF1836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71DA75-3993-FFC0-C022-98B859299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0ABFDD-27C8-D0E7-3CDC-E8093E232B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A4BDE7-720D-C382-806F-FEAF61FB90A7}"/>
              </a:ext>
            </a:extLst>
          </p:cNvPr>
          <p:cNvSpPr>
            <a:spLocks noGrp="1"/>
          </p:cNvSpPr>
          <p:nvPr>
            <p:ph type="dt" sz="half" idx="10"/>
          </p:nvPr>
        </p:nvSpPr>
        <p:spPr/>
        <p:txBody>
          <a:bodyPr/>
          <a:lstStyle/>
          <a:p>
            <a:fld id="{D1C35063-8DF6-41A1-9734-7CBF68BE6B33}" type="datetimeFigureOut">
              <a:rPr lang="en-GB" smtClean="0"/>
              <a:t>25/05/2023</a:t>
            </a:fld>
            <a:endParaRPr lang="en-GB"/>
          </a:p>
        </p:txBody>
      </p:sp>
      <p:sp>
        <p:nvSpPr>
          <p:cNvPr id="6" name="Footer Placeholder 5">
            <a:extLst>
              <a:ext uri="{FF2B5EF4-FFF2-40B4-BE49-F238E27FC236}">
                <a16:creationId xmlns:a16="http://schemas.microsoft.com/office/drawing/2014/main" id="{779058E5-758B-5319-64C7-9308C13838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5DEC7-35E4-BFBF-CA81-CD768AAD1F5B}"/>
              </a:ext>
            </a:extLst>
          </p:cNvPr>
          <p:cNvSpPr>
            <a:spLocks noGrp="1"/>
          </p:cNvSpPr>
          <p:nvPr>
            <p:ph type="sldNum" sz="quarter" idx="12"/>
          </p:nvPr>
        </p:nvSpPr>
        <p:spPr/>
        <p:txBody>
          <a:bodyPr/>
          <a:lstStyle/>
          <a:p>
            <a:fld id="{7840599B-0E5E-4B13-B5EB-B23D15AEBE9C}" type="slidenum">
              <a:rPr lang="en-GB" smtClean="0"/>
              <a:t>‹#›</a:t>
            </a:fld>
            <a:endParaRPr lang="en-GB"/>
          </a:p>
        </p:txBody>
      </p:sp>
    </p:spTree>
    <p:extLst>
      <p:ext uri="{BB962C8B-B14F-4D97-AF65-F5344CB8AC3E}">
        <p14:creationId xmlns:p14="http://schemas.microsoft.com/office/powerpoint/2010/main" val="1628235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8B82B-73A1-1983-7C15-32FE62E6422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BC7D6D-0657-5A40-390B-4E53889E95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AF9D27-79C5-9C53-0114-C21F216FC8C7}"/>
              </a:ext>
            </a:extLst>
          </p:cNvPr>
          <p:cNvSpPr>
            <a:spLocks noGrp="1"/>
          </p:cNvSpPr>
          <p:nvPr>
            <p:ph type="dt" sz="half" idx="10"/>
          </p:nvPr>
        </p:nvSpPr>
        <p:spPr/>
        <p:txBody>
          <a:bodyPr/>
          <a:lstStyle/>
          <a:p>
            <a:fld id="{D1C35063-8DF6-41A1-9734-7CBF68BE6B33}" type="datetimeFigureOut">
              <a:rPr lang="en-GB" smtClean="0"/>
              <a:t>25/05/2023</a:t>
            </a:fld>
            <a:endParaRPr lang="en-GB"/>
          </a:p>
        </p:txBody>
      </p:sp>
      <p:sp>
        <p:nvSpPr>
          <p:cNvPr id="5" name="Footer Placeholder 4">
            <a:extLst>
              <a:ext uri="{FF2B5EF4-FFF2-40B4-BE49-F238E27FC236}">
                <a16:creationId xmlns:a16="http://schemas.microsoft.com/office/drawing/2014/main" id="{78F313CB-30A8-6C55-26F5-EC1F916327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CBA00-76C6-2403-B7EE-C81077C8C750}"/>
              </a:ext>
            </a:extLst>
          </p:cNvPr>
          <p:cNvSpPr>
            <a:spLocks noGrp="1"/>
          </p:cNvSpPr>
          <p:nvPr>
            <p:ph type="sldNum" sz="quarter" idx="12"/>
          </p:nvPr>
        </p:nvSpPr>
        <p:spPr/>
        <p:txBody>
          <a:bodyPr/>
          <a:lstStyle/>
          <a:p>
            <a:fld id="{7840599B-0E5E-4B13-B5EB-B23D15AEBE9C}" type="slidenum">
              <a:rPr lang="en-GB" smtClean="0"/>
              <a:t>‹#›</a:t>
            </a:fld>
            <a:endParaRPr lang="en-GB"/>
          </a:p>
        </p:txBody>
      </p:sp>
    </p:spTree>
    <p:extLst>
      <p:ext uri="{BB962C8B-B14F-4D97-AF65-F5344CB8AC3E}">
        <p14:creationId xmlns:p14="http://schemas.microsoft.com/office/powerpoint/2010/main" val="2824893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D0EF83-A056-295C-D540-A2176DDAB9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59225A-DE30-914F-896A-4B2D72322D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53F36A-13B2-8CB5-A8A3-522B2CF2696B}"/>
              </a:ext>
            </a:extLst>
          </p:cNvPr>
          <p:cNvSpPr>
            <a:spLocks noGrp="1"/>
          </p:cNvSpPr>
          <p:nvPr>
            <p:ph type="dt" sz="half" idx="10"/>
          </p:nvPr>
        </p:nvSpPr>
        <p:spPr/>
        <p:txBody>
          <a:bodyPr/>
          <a:lstStyle/>
          <a:p>
            <a:fld id="{D1C35063-8DF6-41A1-9734-7CBF68BE6B33}" type="datetimeFigureOut">
              <a:rPr lang="en-GB" smtClean="0"/>
              <a:t>25/05/2023</a:t>
            </a:fld>
            <a:endParaRPr lang="en-GB"/>
          </a:p>
        </p:txBody>
      </p:sp>
      <p:sp>
        <p:nvSpPr>
          <p:cNvPr id="5" name="Footer Placeholder 4">
            <a:extLst>
              <a:ext uri="{FF2B5EF4-FFF2-40B4-BE49-F238E27FC236}">
                <a16:creationId xmlns:a16="http://schemas.microsoft.com/office/drawing/2014/main" id="{862D731C-BD97-DA06-8D32-5C3D536AC6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E91C12-F8DF-44BE-C463-512A907DDDBB}"/>
              </a:ext>
            </a:extLst>
          </p:cNvPr>
          <p:cNvSpPr>
            <a:spLocks noGrp="1"/>
          </p:cNvSpPr>
          <p:nvPr>
            <p:ph type="sldNum" sz="quarter" idx="12"/>
          </p:nvPr>
        </p:nvSpPr>
        <p:spPr/>
        <p:txBody>
          <a:bodyPr/>
          <a:lstStyle/>
          <a:p>
            <a:fld id="{7840599B-0E5E-4B13-B5EB-B23D15AEBE9C}" type="slidenum">
              <a:rPr lang="en-GB" smtClean="0"/>
              <a:t>‹#›</a:t>
            </a:fld>
            <a:endParaRPr lang="en-GB"/>
          </a:p>
        </p:txBody>
      </p:sp>
    </p:spTree>
    <p:extLst>
      <p:ext uri="{BB962C8B-B14F-4D97-AF65-F5344CB8AC3E}">
        <p14:creationId xmlns:p14="http://schemas.microsoft.com/office/powerpoint/2010/main" val="1446720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4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58A2BF-8CC5-B14B-784F-2D481B88DC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412ED6-FBC0-881D-0373-5896350D14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A9D2C5-25B3-2204-C780-0E071DCE78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C35063-8DF6-41A1-9734-7CBF68BE6B33}" type="datetimeFigureOut">
              <a:rPr lang="en-GB" smtClean="0"/>
              <a:t>25/05/2023</a:t>
            </a:fld>
            <a:endParaRPr lang="en-GB"/>
          </a:p>
        </p:txBody>
      </p:sp>
      <p:sp>
        <p:nvSpPr>
          <p:cNvPr id="5" name="Footer Placeholder 4">
            <a:extLst>
              <a:ext uri="{FF2B5EF4-FFF2-40B4-BE49-F238E27FC236}">
                <a16:creationId xmlns:a16="http://schemas.microsoft.com/office/drawing/2014/main" id="{6897EC74-F4BA-C607-F3E4-617ECF8D42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536A1D5-9186-CDA3-FB74-0B551088CA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40599B-0E5E-4B13-B5EB-B23D15AEBE9C}" type="slidenum">
              <a:rPr lang="en-GB" smtClean="0"/>
              <a:t>‹#›</a:t>
            </a:fld>
            <a:endParaRPr lang="en-GB"/>
          </a:p>
        </p:txBody>
      </p:sp>
    </p:spTree>
    <p:extLst>
      <p:ext uri="{BB962C8B-B14F-4D97-AF65-F5344CB8AC3E}">
        <p14:creationId xmlns:p14="http://schemas.microsoft.com/office/powerpoint/2010/main" val="18421591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TEL THE RITZ-CARLTON OSAKA 5* (Japan) - from £ 316 | HOTELMIX">
            <a:extLst>
              <a:ext uri="{FF2B5EF4-FFF2-40B4-BE49-F238E27FC236}">
                <a16:creationId xmlns:a16="http://schemas.microsoft.com/office/drawing/2014/main" id="{BF1D109D-5F10-5CBF-AD8C-EE2DA12EEA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0810" y="2615879"/>
            <a:ext cx="8970380" cy="397011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708B5053-E760-4119-D68A-739BD013BA5E}"/>
              </a:ext>
            </a:extLst>
          </p:cNvPr>
          <p:cNvSpPr/>
          <p:nvPr/>
        </p:nvSpPr>
        <p:spPr>
          <a:xfrm>
            <a:off x="1610810" y="-1"/>
            <a:ext cx="8970380" cy="2615879"/>
          </a:xfrm>
          <a:prstGeom prst="roundRect">
            <a:avLst/>
          </a:prstGeom>
          <a:solidFill>
            <a:srgbClr val="5E282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THE ROLE AND IMPORTANCE OF QUALITY SERVICE, HOSPITALITY AND GUEST SERVICES</a:t>
            </a:r>
            <a:b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WITHIN THE HOTEL </a:t>
            </a:r>
            <a:r>
              <a:rPr lang="en-GB" sz="1800" b="1" kern="100" dirty="0">
                <a:latin typeface="Times New Roman" panose="02020603050405020304" pitchFamily="18" charset="0"/>
                <a:ea typeface="Calibri" panose="020F0502020204030204" pitchFamily="34" charset="0"/>
                <a:cs typeface="Times New Roman" panose="02020603050405020304" pitchFamily="18" charset="0"/>
              </a:rPr>
              <a:t>I</a:t>
            </a: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NDUSTRY</a:t>
            </a:r>
          </a:p>
          <a:p>
            <a:pPr algn="ctr"/>
            <a:endParaRPr lang="en-GB" b="1" kern="100" dirty="0">
              <a:latin typeface="Times New Roman" panose="02020603050405020304" pitchFamily="18" charset="0"/>
              <a:ea typeface="Calibri" panose="020F0502020204030204" pitchFamily="34" charset="0"/>
              <a:cs typeface="Times New Roman" panose="02020603050405020304" pitchFamily="18" charset="0"/>
            </a:endParaRPr>
          </a:p>
          <a:p>
            <a:pPr algn="ctr"/>
            <a:endPar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b="1" kern="100" dirty="0">
                <a:latin typeface="Times New Roman" panose="02020603050405020304" pitchFamily="18" charset="0"/>
                <a:ea typeface="Calibri" panose="020F0502020204030204" pitchFamily="34" charset="0"/>
                <a:cs typeface="Times New Roman" panose="02020603050405020304" pitchFamily="18" charset="0"/>
              </a:rPr>
              <a:t>Student name: Ciprian Anghel</a:t>
            </a:r>
          </a:p>
          <a:p>
            <a:r>
              <a:rPr lang="en-GB" b="1" kern="100" dirty="0">
                <a:latin typeface="Times New Roman" panose="02020603050405020304" pitchFamily="18" charset="0"/>
                <a:ea typeface="Calibri" panose="020F0502020204030204" pitchFamily="34" charset="0"/>
                <a:cs typeface="Times New Roman" panose="02020603050405020304" pitchFamily="18" charset="0"/>
              </a:rPr>
              <a:t>Tutor name: Charlotte Joyner</a:t>
            </a:r>
            <a:endParaRPr lang="en-GB" dirty="0"/>
          </a:p>
        </p:txBody>
      </p:sp>
    </p:spTree>
    <p:extLst>
      <p:ext uri="{BB962C8B-B14F-4D97-AF65-F5344CB8AC3E}">
        <p14:creationId xmlns:p14="http://schemas.microsoft.com/office/powerpoint/2010/main" val="34565583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738C5-A8AF-190D-857D-18B293282B18}"/>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CONTENT TABLE</a:t>
            </a:r>
          </a:p>
        </p:txBody>
      </p:sp>
      <p:sp>
        <p:nvSpPr>
          <p:cNvPr id="3" name="Content Placeholder 2">
            <a:extLst>
              <a:ext uri="{FF2B5EF4-FFF2-40B4-BE49-F238E27FC236}">
                <a16:creationId xmlns:a16="http://schemas.microsoft.com/office/drawing/2014/main" id="{177BA2B5-8308-1D9D-4C66-4B53A84ADB52}"/>
              </a:ext>
            </a:extLst>
          </p:cNvPr>
          <p:cNvSpPr>
            <a:spLocks noGrp="1"/>
          </p:cNvSpPr>
          <p:nvPr>
            <p:ph idx="1"/>
          </p:nvPr>
        </p:nvSpPr>
        <p:spPr>
          <a:xfrm>
            <a:off x="7380849" y="1690688"/>
            <a:ext cx="3972951" cy="4351338"/>
          </a:xfrm>
        </p:spPr>
        <p:txBody>
          <a:bodyPr>
            <a:normAutofit lnSpcReduction="10000"/>
          </a:bodyPr>
          <a:lstStyle/>
          <a:p>
            <a:pPr marL="0" indent="0" algn="just">
              <a:buNone/>
            </a:pPr>
            <a:r>
              <a:rPr lang="en-GB" sz="1600" b="1" dirty="0">
                <a:latin typeface="Times New Roman" panose="02020603050405020304" pitchFamily="18" charset="0"/>
                <a:cs typeface="Times New Roman" panose="02020603050405020304" pitchFamily="18" charset="0"/>
              </a:rPr>
              <a:t>Slide 3: Introduction</a:t>
            </a:r>
          </a:p>
          <a:p>
            <a:pPr marL="0" indent="0" algn="just">
              <a:buNone/>
            </a:pPr>
            <a:r>
              <a:rPr lang="en-GB" sz="1600" b="1" dirty="0">
                <a:latin typeface="Times New Roman" panose="02020603050405020304" pitchFamily="18" charset="0"/>
                <a:cs typeface="Times New Roman" panose="02020603050405020304" pitchFamily="18" charset="0"/>
              </a:rPr>
              <a:t>Slide 4: About Ritz-Carlton</a:t>
            </a:r>
          </a:p>
          <a:p>
            <a:pPr marL="0" indent="0" algn="just">
              <a:buNone/>
            </a:pPr>
            <a:r>
              <a:rPr lang="en-GB" sz="1600" b="1" dirty="0">
                <a:latin typeface="Times New Roman" panose="02020603050405020304" pitchFamily="18" charset="0"/>
                <a:cs typeface="Times New Roman" panose="02020603050405020304" pitchFamily="18" charset="0"/>
              </a:rPr>
              <a:t>Slide 5: Main Consumers of Ritz-Carlton</a:t>
            </a:r>
          </a:p>
          <a:p>
            <a:pPr marL="0" indent="0" algn="just">
              <a:buNone/>
            </a:pPr>
            <a:r>
              <a:rPr lang="en-GB" sz="1600" b="1" dirty="0">
                <a:latin typeface="Times New Roman" panose="02020603050405020304" pitchFamily="18" charset="0"/>
                <a:cs typeface="Times New Roman" panose="02020603050405020304" pitchFamily="18" charset="0"/>
              </a:rPr>
              <a:t>Slide 6: Nature, Scope and Role of Guest Service</a:t>
            </a:r>
          </a:p>
          <a:p>
            <a:pPr marL="0" indent="0" algn="just">
              <a:buNone/>
            </a:pPr>
            <a:r>
              <a:rPr lang="en-GB" sz="1600" b="1" dirty="0">
                <a:latin typeface="Times New Roman" panose="02020603050405020304" pitchFamily="18" charset="0"/>
                <a:cs typeface="Times New Roman" panose="02020603050405020304" pitchFamily="18" charset="0"/>
              </a:rPr>
              <a:t>Slide 7: Facilities for Guests </a:t>
            </a:r>
          </a:p>
          <a:p>
            <a:pPr marL="0" indent="0" algn="just">
              <a:buNone/>
            </a:pPr>
            <a:r>
              <a:rPr lang="en-GB" sz="1600" b="1" dirty="0">
                <a:latin typeface="Times New Roman" panose="02020603050405020304" pitchFamily="18" charset="0"/>
                <a:cs typeface="Times New Roman" panose="02020603050405020304" pitchFamily="18" charset="0"/>
              </a:rPr>
              <a:t>Slide 8: Role and Function of Guest Service</a:t>
            </a:r>
          </a:p>
          <a:p>
            <a:pPr marL="0" indent="0" algn="just">
              <a:buNone/>
            </a:pPr>
            <a:r>
              <a:rPr lang="en-GB" sz="1600" b="1" dirty="0">
                <a:latin typeface="Times New Roman" panose="02020603050405020304" pitchFamily="18" charset="0"/>
                <a:cs typeface="Times New Roman" panose="02020603050405020304" pitchFamily="18" charset="0"/>
              </a:rPr>
              <a:t>Slide 9: </a:t>
            </a:r>
            <a:r>
              <a:rPr lang="en-GB" sz="1600" b="1" kern="100" dirty="0">
                <a:solidFill>
                  <a:srgbClr val="000000"/>
                </a:solidFill>
                <a:effectLst/>
                <a:latin typeface="Times New Roman" panose="02020603050405020304" pitchFamily="18" charset="0"/>
              </a:rPr>
              <a:t>Contd.</a:t>
            </a:r>
            <a:endParaRPr lang="en-GB" sz="1600" b="1" dirty="0">
              <a:latin typeface="Times New Roman" panose="02020603050405020304" pitchFamily="18" charset="0"/>
              <a:cs typeface="Times New Roman" panose="02020603050405020304" pitchFamily="18" charset="0"/>
            </a:endParaRPr>
          </a:p>
          <a:p>
            <a:pPr marL="0" indent="0" algn="just">
              <a:buNone/>
            </a:pPr>
            <a:r>
              <a:rPr lang="en-GB" sz="1600" b="1" dirty="0">
                <a:latin typeface="Times New Roman" panose="02020603050405020304" pitchFamily="18" charset="0"/>
                <a:cs typeface="Times New Roman" panose="02020603050405020304" pitchFamily="18" charset="0"/>
              </a:rPr>
              <a:t>Slide 10: Importance of Hospitality</a:t>
            </a:r>
          </a:p>
          <a:p>
            <a:pPr marL="0" indent="0" algn="just">
              <a:buNone/>
            </a:pPr>
            <a:r>
              <a:rPr lang="en-GB" sz="1600" b="1" dirty="0">
                <a:latin typeface="Times New Roman" panose="02020603050405020304" pitchFamily="18" charset="0"/>
                <a:cs typeface="Times New Roman" panose="02020603050405020304" pitchFamily="18" charset="0"/>
              </a:rPr>
              <a:t>Slide 11: Guests Expectations</a:t>
            </a:r>
          </a:p>
          <a:p>
            <a:pPr marL="0" indent="0" algn="just">
              <a:buNone/>
            </a:pPr>
            <a:r>
              <a:rPr lang="en-GB" sz="1600" b="1" dirty="0">
                <a:latin typeface="Times New Roman" panose="02020603050405020304" pitchFamily="18" charset="0"/>
                <a:cs typeface="Times New Roman" panose="02020603050405020304" pitchFamily="18" charset="0"/>
              </a:rPr>
              <a:t>Slide 12: Conclusion</a:t>
            </a:r>
          </a:p>
          <a:p>
            <a:pPr marL="0" indent="0" algn="just">
              <a:buNone/>
            </a:pPr>
            <a:r>
              <a:rPr lang="en-GB" sz="1600" b="1" dirty="0">
                <a:latin typeface="Times New Roman" panose="02020603050405020304" pitchFamily="18" charset="0"/>
                <a:cs typeface="Times New Roman" panose="02020603050405020304" pitchFamily="18" charset="0"/>
              </a:rPr>
              <a:t>Slide 13: References</a:t>
            </a:r>
          </a:p>
          <a:p>
            <a:pPr marL="0" indent="0" algn="just">
              <a:buNone/>
            </a:pPr>
            <a:r>
              <a:rPr lang="en-GB" sz="1600" b="1" dirty="0">
                <a:latin typeface="Times New Roman" panose="02020603050405020304" pitchFamily="18" charset="0"/>
                <a:cs typeface="Times New Roman" panose="02020603050405020304" pitchFamily="18" charset="0"/>
              </a:rPr>
              <a:t>Slide 14: Thank You</a:t>
            </a:r>
          </a:p>
          <a:p>
            <a:pPr algn="just"/>
            <a:r>
              <a:rPr lang="en-GB" sz="1600" b="1" dirty="0">
                <a:latin typeface="Times New Roman" panose="02020603050405020304" pitchFamily="18" charset="0"/>
                <a:cs typeface="Times New Roman" panose="02020603050405020304" pitchFamily="18" charset="0"/>
              </a:rPr>
              <a:t> </a:t>
            </a:r>
          </a:p>
          <a:p>
            <a:pPr algn="just"/>
            <a:endParaRPr lang="en-GB" sz="1600" b="1"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50936F6C-78E9-4D28-ABF9-BBB7391917D7}"/>
              </a:ext>
            </a:extLst>
          </p:cNvPr>
          <p:cNvPicPr>
            <a:picLocks noChangeAspect="1"/>
          </p:cNvPicPr>
          <p:nvPr/>
        </p:nvPicPr>
        <p:blipFill>
          <a:blip r:embed="rId2"/>
          <a:stretch>
            <a:fillRect/>
          </a:stretch>
        </p:blipFill>
        <p:spPr>
          <a:xfrm>
            <a:off x="547908" y="1690688"/>
            <a:ext cx="6348003" cy="3739441"/>
          </a:xfrm>
          <a:prstGeom prst="rect">
            <a:avLst/>
          </a:prstGeom>
        </p:spPr>
      </p:pic>
    </p:spTree>
    <p:extLst>
      <p:ext uri="{BB962C8B-B14F-4D97-AF65-F5344CB8AC3E}">
        <p14:creationId xmlns:p14="http://schemas.microsoft.com/office/powerpoint/2010/main" val="3672110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B9284-55B3-3D72-FDA4-64DCEAA96052}"/>
              </a:ext>
            </a:extLst>
          </p:cNvPr>
          <p:cNvSpPr>
            <a:spLocks noGrp="1"/>
          </p:cNvSpPr>
          <p:nvPr>
            <p:ph type="title"/>
          </p:nvPr>
        </p:nvSpPr>
        <p:spPr/>
        <p:txBody>
          <a:bodyPr>
            <a:normAutofit/>
          </a:bodyPr>
          <a:lstStyle/>
          <a:p>
            <a:pPr algn="ctr"/>
            <a:r>
              <a:rPr lang="en-GB" sz="3600" b="1" dirty="0">
                <a:solidFill>
                  <a:srgbClr val="000000"/>
                </a:solidFill>
                <a:effectLst/>
                <a:latin typeface="Times New Roman" panose="02020603050405020304" pitchFamily="18" charset="0"/>
                <a:ea typeface="Calibri" panose="020F0502020204030204" pitchFamily="34" charset="0"/>
              </a:rPr>
              <a:t>INTRODUCTION</a:t>
            </a:r>
            <a:endParaRPr lang="en-GB" sz="3600" b="1" dirty="0"/>
          </a:p>
        </p:txBody>
      </p:sp>
      <p:sp>
        <p:nvSpPr>
          <p:cNvPr id="3" name="Content Placeholder 2">
            <a:extLst>
              <a:ext uri="{FF2B5EF4-FFF2-40B4-BE49-F238E27FC236}">
                <a16:creationId xmlns:a16="http://schemas.microsoft.com/office/drawing/2014/main" id="{8F6DFE35-558F-9189-7535-DE5B6141653B}"/>
              </a:ext>
            </a:extLst>
          </p:cNvPr>
          <p:cNvSpPr>
            <a:spLocks noGrp="1"/>
          </p:cNvSpPr>
          <p:nvPr>
            <p:ph idx="1"/>
          </p:nvPr>
        </p:nvSpPr>
        <p:spPr>
          <a:xfrm>
            <a:off x="294861" y="1441312"/>
            <a:ext cx="6119192" cy="4351338"/>
          </a:xfrm>
        </p:spPr>
        <p:txBody>
          <a:bodyPr>
            <a:normAutofit/>
          </a:bodyPr>
          <a:lstStyle/>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Guests service is the assistance to people in a hotel (Baek et al. 2020)</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Attractive guest service provides lifetime achievement to customers</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Marriott International is famous for quality service (Marriott 2023)</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Details of Ritz Carlton brand of Marriott will be described</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Nature, scope and role of guest service will be described</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spcAft>
                <a:spcPts val="800"/>
              </a:spcAft>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importance of guest service in hotels will be analysed</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A56EE8E6-E376-77B6-33D8-5B09F4EE846F}"/>
              </a:ext>
            </a:extLst>
          </p:cNvPr>
          <p:cNvGraphicFramePr/>
          <p:nvPr>
            <p:extLst>
              <p:ext uri="{D42A27DB-BD31-4B8C-83A1-F6EECF244321}">
                <p14:modId xmlns:p14="http://schemas.microsoft.com/office/powerpoint/2010/main" val="1931715862"/>
              </p:ext>
            </p:extLst>
          </p:nvPr>
        </p:nvGraphicFramePr>
        <p:xfrm>
          <a:off x="5800829" y="1074208"/>
          <a:ext cx="7077212"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1335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A2E1F-C16B-A7EA-73B2-C29F99EAE3DA}"/>
              </a:ext>
            </a:extLst>
          </p:cNvPr>
          <p:cNvSpPr>
            <a:spLocks noGrp="1"/>
          </p:cNvSpPr>
          <p:nvPr>
            <p:ph type="title"/>
          </p:nvPr>
        </p:nvSpPr>
        <p:spPr>
          <a:xfrm>
            <a:off x="838200" y="0"/>
            <a:ext cx="10515600" cy="1325563"/>
          </a:xfrm>
        </p:spPr>
        <p:txBody>
          <a:bodyPr>
            <a:normAutofit/>
          </a:bodyPr>
          <a:lstStyle/>
          <a:p>
            <a:pPr algn="ctr"/>
            <a:r>
              <a:rPr lang="en-GB" sz="3600" b="1" dirty="0">
                <a:effectLst/>
                <a:latin typeface="Times New Roman" panose="02020603050405020304" pitchFamily="18" charset="0"/>
                <a:ea typeface="Calibri" panose="020F0502020204030204" pitchFamily="34" charset="0"/>
                <a:cs typeface="Times New Roman" panose="02020603050405020304" pitchFamily="18" charset="0"/>
              </a:rPr>
              <a:t>ABOUT RITZ-CARLTON</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751458C-1FBE-4FD0-F5F6-8E8D3F0C103B}"/>
              </a:ext>
            </a:extLst>
          </p:cNvPr>
          <p:cNvSpPr>
            <a:spLocks noGrp="1"/>
          </p:cNvSpPr>
          <p:nvPr>
            <p:ph idx="1"/>
          </p:nvPr>
        </p:nvSpPr>
        <p:spPr>
          <a:xfrm>
            <a:off x="4656407" y="1053825"/>
            <a:ext cx="7264044" cy="4351338"/>
          </a:xfrm>
        </p:spPr>
        <p:txBody>
          <a:bodyPr>
            <a:noAutofit/>
          </a:bodyPr>
          <a:lstStyle/>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 Carlton is a luxury brand of Marriott International (</a:t>
            </a:r>
            <a:r>
              <a:rPr lang="en-GB"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Ritzcarlton</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Established as a brand in 1983</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Historic elegance, quality service and impressive suits are attractions (</a:t>
            </a:r>
            <a:r>
              <a:rPr lang="en-GB"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Ritzcarlton</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One of the most iconic hotel chains</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Provides gold-standard hospitality to its customers</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Sustainable business service to its guests by removing single-plastic use</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spcAft>
                <a:spcPts val="800"/>
              </a:spcAft>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Especially for luxury travellers</a:t>
            </a:r>
          </a:p>
          <a:p>
            <a:pPr marL="342900" lvl="0" indent="-342900" algn="just">
              <a:lnSpc>
                <a:spcPct val="200000"/>
              </a:lnSpc>
              <a:spcAft>
                <a:spcPts val="800"/>
              </a:spcAft>
              <a:buFont typeface="Symbol" panose="05050102010706020507" pitchFamily="18" charset="2"/>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Partnership with Lewis Hamilton for brand image development (</a:t>
            </a:r>
            <a:r>
              <a:rPr lang="en-GB" sz="1600" dirty="0">
                <a:effectLst/>
                <a:latin typeface="Times New Roman" panose="02020603050405020304" pitchFamily="18" charset="0"/>
                <a:ea typeface="Calibri" panose="020F0502020204030204" pitchFamily="34" charset="0"/>
              </a:rPr>
              <a:t>Kirkman 2023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t>
            </a:r>
          </a:p>
        </p:txBody>
      </p:sp>
      <p:graphicFrame>
        <p:nvGraphicFramePr>
          <p:cNvPr id="4" name="Diagram 3">
            <a:extLst>
              <a:ext uri="{FF2B5EF4-FFF2-40B4-BE49-F238E27FC236}">
                <a16:creationId xmlns:a16="http://schemas.microsoft.com/office/drawing/2014/main" id="{C50F81F7-4736-EF62-B783-D19DB74C27ED}"/>
              </a:ext>
            </a:extLst>
          </p:cNvPr>
          <p:cNvGraphicFramePr/>
          <p:nvPr>
            <p:extLst>
              <p:ext uri="{D42A27DB-BD31-4B8C-83A1-F6EECF244321}">
                <p14:modId xmlns:p14="http://schemas.microsoft.com/office/powerpoint/2010/main" val="316741860"/>
              </p:ext>
            </p:extLst>
          </p:nvPr>
        </p:nvGraphicFramePr>
        <p:xfrm>
          <a:off x="104726" y="1549554"/>
          <a:ext cx="4551681" cy="43513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795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4CE41-0D81-DFF0-5CA0-8A600630551B}"/>
              </a:ext>
            </a:extLst>
          </p:cNvPr>
          <p:cNvSpPr>
            <a:spLocks noGrp="1"/>
          </p:cNvSpPr>
          <p:nvPr>
            <p:ph type="title"/>
          </p:nvPr>
        </p:nvSpPr>
        <p:spPr/>
        <p:txBody>
          <a:bodyPr>
            <a:normAutofit/>
          </a:bodyPr>
          <a:lstStyle/>
          <a:p>
            <a:pPr algn="ctr"/>
            <a:r>
              <a:rPr lang="en-GB" sz="3600" b="1" dirty="0">
                <a:solidFill>
                  <a:srgbClr val="000000"/>
                </a:solidFill>
                <a:effectLst/>
                <a:latin typeface="Times New Roman" panose="02020603050405020304" pitchFamily="18" charset="0"/>
                <a:ea typeface="Calibri" panose="020F0502020204030204" pitchFamily="34" charset="0"/>
              </a:rPr>
              <a:t>MAIN CONSUMERS OF RITZ</a:t>
            </a:r>
            <a:r>
              <a:rPr lang="en-GB" sz="3600" b="1" dirty="0">
                <a:solidFill>
                  <a:srgbClr val="000000"/>
                </a:solidFill>
                <a:latin typeface="Times New Roman" panose="02020603050405020304" pitchFamily="18" charset="0"/>
                <a:ea typeface="Calibri" panose="020F0502020204030204" pitchFamily="34" charset="0"/>
              </a:rPr>
              <a:t>-</a:t>
            </a:r>
            <a:r>
              <a:rPr lang="en-GB" sz="3600" b="1" dirty="0">
                <a:solidFill>
                  <a:srgbClr val="000000"/>
                </a:solidFill>
                <a:effectLst/>
                <a:latin typeface="Times New Roman" panose="02020603050405020304" pitchFamily="18" charset="0"/>
                <a:ea typeface="Calibri" panose="020F0502020204030204" pitchFamily="34" charset="0"/>
              </a:rPr>
              <a:t>CARLTON</a:t>
            </a:r>
            <a:endParaRPr lang="en-GB" sz="3600" b="1" dirty="0"/>
          </a:p>
        </p:txBody>
      </p:sp>
      <p:sp>
        <p:nvSpPr>
          <p:cNvPr id="3" name="Content Placeholder 2">
            <a:extLst>
              <a:ext uri="{FF2B5EF4-FFF2-40B4-BE49-F238E27FC236}">
                <a16:creationId xmlns:a16="http://schemas.microsoft.com/office/drawing/2014/main" id="{DF73086A-7A14-9B78-F3A4-4F3DD68544B0}"/>
              </a:ext>
            </a:extLst>
          </p:cNvPr>
          <p:cNvSpPr>
            <a:spLocks noGrp="1"/>
          </p:cNvSpPr>
          <p:nvPr>
            <p:ph idx="1"/>
          </p:nvPr>
        </p:nvSpPr>
        <p:spPr>
          <a:xfrm>
            <a:off x="224336" y="1571759"/>
            <a:ext cx="7222588" cy="4351338"/>
          </a:xfrm>
        </p:spPr>
        <p:txBody>
          <a:bodyPr>
            <a:noAutofit/>
          </a:bodyPr>
          <a:lstStyle/>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Business executives, celebrities and popular personalities are targets (</a:t>
            </a:r>
            <a:r>
              <a:rPr lang="en-GB"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Ritzcarlton</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Also targets upper middle class and upper section of society</a:t>
            </a:r>
          </a:p>
          <a:p>
            <a:pPr marL="342900" lvl="0" indent="-342900" algn="just">
              <a:lnSpc>
                <a:spcPct val="200000"/>
              </a:lnSpc>
              <a:buFont typeface="Symbol" panose="05050102010706020507" pitchFamily="18" charset="2"/>
              <a:buChar char=""/>
            </a:pPr>
            <a:r>
              <a:rPr lang="en-GB" sz="16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Targets foreign businessmen for business meetings</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Potential customer attraction enhances revenue</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Unique personalised services such as customised foods and anytime room service</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 Carlton follows maximum customer satisfaction strategy</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spcAft>
                <a:spcPts val="800"/>
              </a:spcAft>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Leaders uses employee engagement strategy to retain skilled staff (</a:t>
            </a:r>
            <a:r>
              <a:rPr lang="en-GB"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Borzykowski</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2018)</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2EA7C2D0-2570-FC2C-2CCF-E54858335D23}"/>
              </a:ext>
            </a:extLst>
          </p:cNvPr>
          <p:cNvGraphicFramePr/>
          <p:nvPr>
            <p:extLst>
              <p:ext uri="{D42A27DB-BD31-4B8C-83A1-F6EECF244321}">
                <p14:modId xmlns:p14="http://schemas.microsoft.com/office/powerpoint/2010/main" val="1411963945"/>
              </p:ext>
            </p:extLst>
          </p:nvPr>
        </p:nvGraphicFramePr>
        <p:xfrm>
          <a:off x="6924609" y="1571759"/>
          <a:ext cx="5043055" cy="44766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2757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8B553-EA3C-8AF2-597C-AF685D9A160E}"/>
              </a:ext>
            </a:extLst>
          </p:cNvPr>
          <p:cNvSpPr>
            <a:spLocks noGrp="1"/>
          </p:cNvSpPr>
          <p:nvPr>
            <p:ph type="title"/>
          </p:nvPr>
        </p:nvSpPr>
        <p:spPr>
          <a:xfrm>
            <a:off x="838200" y="0"/>
            <a:ext cx="10515600" cy="1325563"/>
          </a:xfrm>
        </p:spPr>
        <p:txBody>
          <a:bodyPr>
            <a:normAutofit/>
          </a:bodyPr>
          <a:lstStyle/>
          <a:p>
            <a:pPr algn="ctr"/>
            <a:r>
              <a:rPr lang="en-GB" sz="3600" b="1" dirty="0">
                <a:solidFill>
                  <a:srgbClr val="000000"/>
                </a:solidFill>
                <a:effectLst/>
                <a:latin typeface="Times New Roman" panose="02020603050405020304" pitchFamily="18" charset="0"/>
                <a:ea typeface="Calibri" panose="020F0502020204030204" pitchFamily="34" charset="0"/>
              </a:rPr>
              <a:t>NATURE, SCOPE AND ROLE OF GUEST SERVICE</a:t>
            </a:r>
            <a:endParaRPr lang="en-GB" sz="3600" b="1" dirty="0"/>
          </a:p>
        </p:txBody>
      </p:sp>
      <p:sp>
        <p:nvSpPr>
          <p:cNvPr id="3" name="Content Placeholder 2">
            <a:extLst>
              <a:ext uri="{FF2B5EF4-FFF2-40B4-BE49-F238E27FC236}">
                <a16:creationId xmlns:a16="http://schemas.microsoft.com/office/drawing/2014/main" id="{D15831F3-7A09-8D09-8A48-454B457D18BB}"/>
              </a:ext>
            </a:extLst>
          </p:cNvPr>
          <p:cNvSpPr>
            <a:spLocks noGrp="1"/>
          </p:cNvSpPr>
          <p:nvPr>
            <p:ph idx="1"/>
          </p:nvPr>
        </p:nvSpPr>
        <p:spPr>
          <a:xfrm>
            <a:off x="4089117" y="1183901"/>
            <a:ext cx="8102883" cy="4351338"/>
          </a:xfrm>
        </p:spPr>
        <p:txBody>
          <a:bodyPr>
            <a:noAutofit/>
          </a:bodyPr>
          <a:lstStyle/>
          <a:p>
            <a:pPr marL="342900" lvl="0" indent="-342900" algn="just">
              <a:lnSpc>
                <a:spcPct val="200000"/>
              </a:lnSpc>
              <a:buFont typeface="Symbol" panose="05050102010706020507" pitchFamily="18" charset="2"/>
              <a:buChar char=""/>
            </a:pPr>
            <a:r>
              <a:rPr lang="en-GB" sz="16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Nature:</a:t>
            </a: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Warm and sincere greetings of guests are the nature of Ritz Carlton (</a:t>
            </a:r>
            <a:r>
              <a:rPr lang="en-GB"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Ritzcarlton</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Well trained and groomed employees for friendly behaviour </a:t>
            </a:r>
          </a:p>
          <a:p>
            <a:pPr marL="342900" lvl="0" indent="-342900" algn="just">
              <a:lnSpc>
                <a:spcPct val="200000"/>
              </a:lnSpc>
              <a:buFont typeface="Symbol" panose="05050102010706020507" pitchFamily="18" charset="2"/>
              <a:buChar char=""/>
            </a:pPr>
            <a:r>
              <a:rPr lang="en-GB" sz="1600" b="1"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Scope:</a:t>
            </a:r>
            <a:endParaRPr lang="en-GB" sz="16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Provides appropriate solutions during query regarding service</a:t>
            </a:r>
          </a:p>
          <a:p>
            <a:pPr marL="342900" lvl="0" indent="-342900" algn="just">
              <a:lnSpc>
                <a:spcPct val="200000"/>
              </a:lnSpc>
              <a:buFont typeface="Symbol" panose="05050102010706020507" pitchFamily="18" charset="2"/>
              <a:buChar char=""/>
            </a:pPr>
            <a:r>
              <a:rPr lang="en-GB" sz="16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Meet every requirement with quality service and maintains ethics</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b="1"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Guest service:</a:t>
            </a:r>
            <a:endParaRPr lang="en-GB" sz="16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Delivers confirmation mail of booking and messages </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Assigns room and allows room service with punctuality</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7A4B7D15-251C-75CE-401B-C24B76E3E4FC}"/>
              </a:ext>
            </a:extLst>
          </p:cNvPr>
          <p:cNvGraphicFramePr/>
          <p:nvPr>
            <p:extLst>
              <p:ext uri="{D42A27DB-BD31-4B8C-83A1-F6EECF244321}">
                <p14:modId xmlns:p14="http://schemas.microsoft.com/office/powerpoint/2010/main" val="2865969514"/>
              </p:ext>
            </p:extLst>
          </p:nvPr>
        </p:nvGraphicFramePr>
        <p:xfrm>
          <a:off x="-468070" y="1533378"/>
          <a:ext cx="5134707" cy="4140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8755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F6C1F-696A-31B8-F268-883BE69CFDB2}"/>
              </a:ext>
            </a:extLst>
          </p:cNvPr>
          <p:cNvSpPr>
            <a:spLocks noGrp="1"/>
          </p:cNvSpPr>
          <p:nvPr>
            <p:ph type="title"/>
          </p:nvPr>
        </p:nvSpPr>
        <p:spPr/>
        <p:txBody>
          <a:bodyPr>
            <a:normAutofit/>
          </a:bodyPr>
          <a:lstStyle/>
          <a:p>
            <a:pPr algn="ctr"/>
            <a:r>
              <a:rPr lang="en-GB" sz="3600" b="1" dirty="0">
                <a:solidFill>
                  <a:srgbClr val="000000"/>
                </a:solidFill>
                <a:effectLst/>
                <a:latin typeface="Times New Roman" panose="02020603050405020304" pitchFamily="18" charset="0"/>
                <a:ea typeface="Calibri" panose="020F0502020204030204" pitchFamily="34" charset="0"/>
              </a:rPr>
              <a:t>FACILITIES FOR GUESTS </a:t>
            </a:r>
            <a:endParaRPr lang="en-GB" sz="3600" b="1" dirty="0"/>
          </a:p>
        </p:txBody>
      </p:sp>
      <p:sp>
        <p:nvSpPr>
          <p:cNvPr id="3" name="Content Placeholder 2">
            <a:extLst>
              <a:ext uri="{FF2B5EF4-FFF2-40B4-BE49-F238E27FC236}">
                <a16:creationId xmlns:a16="http://schemas.microsoft.com/office/drawing/2014/main" id="{B3F6F0B6-AEB0-C4DB-AD9E-4D837B1996FA}"/>
              </a:ext>
            </a:extLst>
          </p:cNvPr>
          <p:cNvSpPr>
            <a:spLocks noGrp="1"/>
          </p:cNvSpPr>
          <p:nvPr>
            <p:ph idx="1"/>
          </p:nvPr>
        </p:nvSpPr>
        <p:spPr>
          <a:xfrm>
            <a:off x="150161" y="1374804"/>
            <a:ext cx="7222589" cy="4351338"/>
          </a:xfrm>
        </p:spPr>
        <p:txBody>
          <a:bodyPr>
            <a:noAutofit/>
          </a:bodyPr>
          <a:lstStyle/>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 Carlton provides premium location and premier rooms</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Offers spa, gym and health check-up facilities on emergency</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Offers various breakfast and dinner options for potential guests (CRM 2019)</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 Carlton allows special gift cards for its guests (</a:t>
            </a:r>
            <a:r>
              <a:rPr lang="en-GB"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Ritzcarlton</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a:t>
            </a:r>
          </a:p>
          <a:p>
            <a:pPr marL="342900" lvl="0" indent="-342900" algn="just">
              <a:lnSpc>
                <a:spcPct val="200000"/>
              </a:lnSpc>
              <a:buFont typeface="Symbol" panose="05050102010706020507" pitchFamily="18" charset="2"/>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Provides extra beds, pillow on request</a:t>
            </a: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Provides well-decorated rooms with armchairs and tables, restaurants, bar</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Healthy, hygienic and timely food service</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spcAft>
                <a:spcPts val="800"/>
              </a:spcAft>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 Carlton provides free pickup and drops for guests</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8D66EFBC-44CA-FE77-2590-91468C28B27A}"/>
              </a:ext>
            </a:extLst>
          </p:cNvPr>
          <p:cNvGraphicFramePr/>
          <p:nvPr>
            <p:extLst>
              <p:ext uri="{D42A27DB-BD31-4B8C-83A1-F6EECF244321}">
                <p14:modId xmlns:p14="http://schemas.microsoft.com/office/powerpoint/2010/main" val="1523386588"/>
              </p:ext>
            </p:extLst>
          </p:nvPr>
        </p:nvGraphicFramePr>
        <p:xfrm>
          <a:off x="7026031" y="1690688"/>
          <a:ext cx="5165969" cy="45486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7287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51FA3-819F-1853-9380-78BFBB8D6D2D}"/>
              </a:ext>
            </a:extLst>
          </p:cNvPr>
          <p:cNvSpPr>
            <a:spLocks noGrp="1"/>
          </p:cNvSpPr>
          <p:nvPr>
            <p:ph type="title"/>
          </p:nvPr>
        </p:nvSpPr>
        <p:spPr>
          <a:xfrm>
            <a:off x="838200" y="153192"/>
            <a:ext cx="10515600" cy="1325563"/>
          </a:xfrm>
        </p:spPr>
        <p:txBody>
          <a:bodyPr>
            <a:normAutofit/>
          </a:bodyPr>
          <a:lstStyle/>
          <a:p>
            <a:pPr algn="ctr"/>
            <a:r>
              <a:rPr lang="en-GB" sz="3600" b="1" dirty="0">
                <a:solidFill>
                  <a:srgbClr val="000000"/>
                </a:solidFill>
                <a:effectLst/>
                <a:latin typeface="Times New Roman" panose="02020603050405020304" pitchFamily="18" charset="0"/>
                <a:ea typeface="Calibri" panose="020F0502020204030204" pitchFamily="34" charset="0"/>
              </a:rPr>
              <a:t>ROLE AND FUNCTION OF GUEST SERVICE</a:t>
            </a:r>
            <a:endParaRPr lang="en-GB" sz="3600" b="1" dirty="0"/>
          </a:p>
        </p:txBody>
      </p:sp>
      <p:sp>
        <p:nvSpPr>
          <p:cNvPr id="3" name="Content Placeholder 2">
            <a:extLst>
              <a:ext uri="{FF2B5EF4-FFF2-40B4-BE49-F238E27FC236}">
                <a16:creationId xmlns:a16="http://schemas.microsoft.com/office/drawing/2014/main" id="{EAD61A70-94E4-5E2F-47AB-4212CE7CE2FF}"/>
              </a:ext>
            </a:extLst>
          </p:cNvPr>
          <p:cNvSpPr>
            <a:spLocks noGrp="1"/>
          </p:cNvSpPr>
          <p:nvPr>
            <p:ph idx="1"/>
          </p:nvPr>
        </p:nvSpPr>
        <p:spPr>
          <a:xfrm>
            <a:off x="4152633" y="1253331"/>
            <a:ext cx="7724336" cy="4351338"/>
          </a:xfrm>
        </p:spPr>
        <p:txBody>
          <a:bodyPr>
            <a:noAutofit/>
          </a:bodyPr>
          <a:lstStyle/>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Primary role is to guide guests in check-in and check-out</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Providing important service details to guests (</a:t>
            </a:r>
            <a:r>
              <a:rPr lang="en-GB"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Yoong</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Lian 2019)</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Offer assistance to individual requirements of guests</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Maintain continuous interaction with guests to satisfy them and enhance business</a:t>
            </a:r>
          </a:p>
          <a:p>
            <a:pPr marL="342900" lvl="0" indent="-342900" algn="just">
              <a:lnSpc>
                <a:spcPct val="200000"/>
              </a:lnSpc>
              <a:buFont typeface="Symbol" panose="05050102010706020507" pitchFamily="18" charset="2"/>
              <a:buChar char=""/>
            </a:pPr>
            <a:r>
              <a:rPr lang="en-GB" sz="1600" kern="100" dirty="0">
                <a:latin typeface="Times New Roman" panose="02020603050405020304" pitchFamily="18" charset="0"/>
                <a:ea typeface="Calibri" panose="020F0502020204030204" pitchFamily="34" charset="0"/>
                <a:cs typeface="Times New Roman" panose="02020603050405020304" pitchFamily="18" charset="0"/>
              </a:rPr>
              <a:t>Processing orders, transactions ad room service on request</a:t>
            </a:r>
          </a:p>
          <a:p>
            <a:pPr marL="342900" lvl="0" indent="-342900" algn="just">
              <a:lnSpc>
                <a:spcPct val="200000"/>
              </a:lnSpc>
              <a:buFont typeface="Symbol" panose="05050102010706020507" pitchFamily="18" charset="2"/>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Coordinates with bell service and staff management</a:t>
            </a: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Guests’ satisfaction is important to enhance popularity and revenue (</a:t>
            </a:r>
            <a:r>
              <a:rPr lang="en-GB"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Olya</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2021)</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 Carlton use online service to provide important information</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spcAft>
                <a:spcPts val="800"/>
              </a:spcAft>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Shares information in emails and messages to make guests updated</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5D3C8AA9-63D4-ADA4-1133-6A9ECE405CD2}"/>
              </a:ext>
            </a:extLst>
          </p:cNvPr>
          <p:cNvGraphicFramePr/>
          <p:nvPr>
            <p:extLst>
              <p:ext uri="{D42A27DB-BD31-4B8C-83A1-F6EECF244321}">
                <p14:modId xmlns:p14="http://schemas.microsoft.com/office/powerpoint/2010/main" val="2024028081"/>
              </p:ext>
            </p:extLst>
          </p:nvPr>
        </p:nvGraphicFramePr>
        <p:xfrm>
          <a:off x="-1062891" y="1485877"/>
          <a:ext cx="6521156" cy="47609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1762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9341E-8CA2-9942-CF22-CB59D3A7E883}"/>
              </a:ext>
            </a:extLst>
          </p:cNvPr>
          <p:cNvSpPr>
            <a:spLocks noGrp="1"/>
          </p:cNvSpPr>
          <p:nvPr>
            <p:ph type="title"/>
          </p:nvPr>
        </p:nvSpPr>
        <p:spPr>
          <a:xfrm>
            <a:off x="838200" y="178412"/>
            <a:ext cx="10515600" cy="1325563"/>
          </a:xfrm>
        </p:spPr>
        <p:txBody>
          <a:bodyPr>
            <a:normAutofit/>
          </a:bodyPr>
          <a:lstStyle/>
          <a:p>
            <a:pPr algn="ctr"/>
            <a:r>
              <a:rPr lang="en-GB" sz="3600" b="1" dirty="0">
                <a:solidFill>
                  <a:srgbClr val="000000"/>
                </a:solidFill>
                <a:effectLst/>
                <a:latin typeface="Times New Roman" panose="02020603050405020304" pitchFamily="18" charset="0"/>
                <a:ea typeface="Calibri" panose="020F0502020204030204" pitchFamily="34" charset="0"/>
              </a:rPr>
              <a:t>CONTD.</a:t>
            </a:r>
            <a:endParaRPr lang="en-GB" sz="3600" b="1" dirty="0"/>
          </a:p>
        </p:txBody>
      </p:sp>
      <p:sp>
        <p:nvSpPr>
          <p:cNvPr id="3" name="Content Placeholder 2">
            <a:extLst>
              <a:ext uri="{FF2B5EF4-FFF2-40B4-BE49-F238E27FC236}">
                <a16:creationId xmlns:a16="http://schemas.microsoft.com/office/drawing/2014/main" id="{5FE3F845-8B6B-15E4-EE88-18D00C398751}"/>
              </a:ext>
            </a:extLst>
          </p:cNvPr>
          <p:cNvSpPr>
            <a:spLocks noGrp="1"/>
          </p:cNvSpPr>
          <p:nvPr>
            <p:ph idx="1"/>
          </p:nvPr>
        </p:nvSpPr>
        <p:spPr>
          <a:xfrm>
            <a:off x="339437" y="1253331"/>
            <a:ext cx="7306994" cy="4351338"/>
          </a:xfrm>
        </p:spPr>
        <p:txBody>
          <a:bodyPr>
            <a:noAutofit/>
          </a:bodyPr>
          <a:lstStyle/>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Resolve issues in services and information sharing process (</a:t>
            </a:r>
            <a:r>
              <a:rPr lang="en-GB"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Priyo</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Mohamad and </a:t>
            </a:r>
            <a:r>
              <a:rPr lang="en-GB"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Adetunji</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Maintain and analyse customer feedbacks to </a:t>
            </a:r>
            <a:r>
              <a:rPr lang="en-GB" sz="16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eliminate loopholes</a:t>
            </a: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Maintains patience and listen issue thoroughly</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Maintain hygiene standards for customer health</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Quality services to make the guests feel satisfied</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strategy can attract guests and retain them for a long time (Fam et al. 2023)</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 Carlton maintains risk assessment to eliminate risk factors for guests</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spcAft>
                <a:spcPts val="800"/>
              </a:spcAft>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 Carlton maintains seamless communication with guests to serve better</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06C35A56-3523-7F55-4B19-1C69EB717183}"/>
              </a:ext>
            </a:extLst>
          </p:cNvPr>
          <p:cNvGraphicFramePr/>
          <p:nvPr>
            <p:extLst>
              <p:ext uri="{D42A27DB-BD31-4B8C-83A1-F6EECF244321}">
                <p14:modId xmlns:p14="http://schemas.microsoft.com/office/powerpoint/2010/main" val="132475169"/>
              </p:ext>
            </p:extLst>
          </p:nvPr>
        </p:nvGraphicFramePr>
        <p:xfrm>
          <a:off x="6707964" y="1020511"/>
          <a:ext cx="548403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279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86C99-DE45-5599-B832-F2AD248CF40F}"/>
              </a:ext>
            </a:extLst>
          </p:cNvPr>
          <p:cNvSpPr>
            <a:spLocks noGrp="1"/>
          </p:cNvSpPr>
          <p:nvPr>
            <p:ph type="title"/>
          </p:nvPr>
        </p:nvSpPr>
        <p:spPr>
          <a:xfrm>
            <a:off x="838200" y="0"/>
            <a:ext cx="10515600" cy="1325563"/>
          </a:xfrm>
        </p:spPr>
        <p:txBody>
          <a:bodyPr>
            <a:normAutofit/>
          </a:bodyPr>
          <a:lstStyle/>
          <a:p>
            <a:pPr algn="ctr"/>
            <a:r>
              <a:rPr lang="en-GB" sz="36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IMPORTANCE OF HOSPITALITY</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6A90410-7A9C-E165-B7F6-69C2A0B4C2E1}"/>
              </a:ext>
            </a:extLst>
          </p:cNvPr>
          <p:cNvSpPr>
            <a:spLocks noGrp="1"/>
          </p:cNvSpPr>
          <p:nvPr>
            <p:ph idx="1"/>
          </p:nvPr>
        </p:nvSpPr>
        <p:spPr>
          <a:xfrm>
            <a:off x="4606531" y="1245866"/>
            <a:ext cx="7372642" cy="4351338"/>
          </a:xfrm>
        </p:spPr>
        <p:txBody>
          <a:bodyPr>
            <a:noAutofit/>
          </a:bodyPr>
          <a:lstStyle/>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Hospitality is the art of making guests feel welcome</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Best strategy to grow business and earn more (Wang, Hung and Huang 2019)</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Hospitality builds understanding and appreciation among cultures</a:t>
            </a:r>
          </a:p>
          <a:p>
            <a:pPr marL="34290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Helps to understand consumer behaviour </a:t>
            </a:r>
          </a:p>
          <a:p>
            <a:pPr marL="342900" indent="-342900" algn="just">
              <a:lnSpc>
                <a:spcPct val="200000"/>
              </a:lnSpc>
              <a:buFont typeface="Symbol" panose="05050102010706020507" pitchFamily="18" charset="2"/>
              <a:buChar char=""/>
            </a:pPr>
            <a:r>
              <a:rPr lang="en-GB" sz="16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Provides a way to set a good business example</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helps the customers to relax from hectic life and </a:t>
            </a:r>
            <a:r>
              <a:rPr lang="en-GB" sz="16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show care to guests</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Helps to meet customer demands and retain loyal customers</a:t>
            </a: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 Carlton </a:t>
            </a:r>
            <a:r>
              <a:rPr lang="en-GB" sz="16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arranges </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water sports, jungle safari and other activities to satisfy customers</a:t>
            </a:r>
          </a:p>
        </p:txBody>
      </p:sp>
      <p:graphicFrame>
        <p:nvGraphicFramePr>
          <p:cNvPr id="4" name="Diagram 3">
            <a:extLst>
              <a:ext uri="{FF2B5EF4-FFF2-40B4-BE49-F238E27FC236}">
                <a16:creationId xmlns:a16="http://schemas.microsoft.com/office/drawing/2014/main" id="{51DE1C8C-39CE-EC5D-FEBA-CFC91C2B8D66}"/>
              </a:ext>
            </a:extLst>
          </p:cNvPr>
          <p:cNvGraphicFramePr/>
          <p:nvPr>
            <p:extLst>
              <p:ext uri="{D42A27DB-BD31-4B8C-83A1-F6EECF244321}">
                <p14:modId xmlns:p14="http://schemas.microsoft.com/office/powerpoint/2010/main" val="3842754283"/>
              </p:ext>
            </p:extLst>
          </p:nvPr>
        </p:nvGraphicFramePr>
        <p:xfrm>
          <a:off x="-393896" y="1682825"/>
          <a:ext cx="5416063" cy="39143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3744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437C4-7B4C-8BD5-DCD5-150A30209335}"/>
              </a:ext>
            </a:extLst>
          </p:cNvPr>
          <p:cNvSpPr>
            <a:spLocks noGrp="1"/>
          </p:cNvSpPr>
          <p:nvPr>
            <p:ph type="title"/>
          </p:nvPr>
        </p:nvSpPr>
        <p:spPr>
          <a:xfrm>
            <a:off x="838200" y="78032"/>
            <a:ext cx="10515600" cy="1325563"/>
          </a:xfrm>
        </p:spPr>
        <p:txBody>
          <a:bodyPr>
            <a:normAutofit/>
          </a:bodyPr>
          <a:lstStyle/>
          <a:p>
            <a:pPr algn="ctr"/>
            <a:r>
              <a:rPr lang="en-GB" sz="3600" b="1" dirty="0">
                <a:solidFill>
                  <a:srgbClr val="000000"/>
                </a:solidFill>
                <a:latin typeface="Times New Roman" panose="02020603050405020304" pitchFamily="18" charset="0"/>
                <a:ea typeface="Calibri" panose="020F0502020204030204" pitchFamily="34" charset="0"/>
              </a:rPr>
              <a:t>STRATEGY TO MEET </a:t>
            </a:r>
            <a:r>
              <a:rPr lang="en-GB" sz="3600" b="1" dirty="0">
                <a:solidFill>
                  <a:srgbClr val="000000"/>
                </a:solidFill>
                <a:effectLst/>
                <a:latin typeface="Times New Roman" panose="02020603050405020304" pitchFamily="18" charset="0"/>
                <a:ea typeface="Calibri" panose="020F0502020204030204" pitchFamily="34" charset="0"/>
              </a:rPr>
              <a:t>GUESTS EXPECTATIONS</a:t>
            </a:r>
            <a:endParaRPr lang="en-GB" sz="3600" b="1" dirty="0"/>
          </a:p>
        </p:txBody>
      </p:sp>
      <p:sp>
        <p:nvSpPr>
          <p:cNvPr id="3" name="Content Placeholder 2">
            <a:extLst>
              <a:ext uri="{FF2B5EF4-FFF2-40B4-BE49-F238E27FC236}">
                <a16:creationId xmlns:a16="http://schemas.microsoft.com/office/drawing/2014/main" id="{B74F31DA-9507-654E-7CD2-8835C412B8C2}"/>
              </a:ext>
            </a:extLst>
          </p:cNvPr>
          <p:cNvSpPr>
            <a:spLocks noGrp="1"/>
          </p:cNvSpPr>
          <p:nvPr>
            <p:ph idx="1"/>
          </p:nvPr>
        </p:nvSpPr>
        <p:spPr>
          <a:xfrm>
            <a:off x="205154" y="1253331"/>
            <a:ext cx="6899031" cy="4351338"/>
          </a:xfrm>
        </p:spPr>
        <p:txBody>
          <a:bodyPr>
            <a:noAutofit/>
          </a:bodyPr>
          <a:lstStyle/>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Guests expect loyal and accurate service in hotels</a:t>
            </a:r>
          </a:p>
          <a:p>
            <a:pPr marL="342900" lvl="0" indent="-342900" algn="just">
              <a:lnSpc>
                <a:spcPct val="200000"/>
              </a:lnSpc>
              <a:buFont typeface="Symbol" panose="05050102010706020507" pitchFamily="18" charset="2"/>
              <a:buChar char=""/>
            </a:pPr>
            <a:r>
              <a:rPr lang="en-GB" sz="16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echnologies and mobile-based check-in to eliminate human error</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Reliable, loyal and safe service policies can meet guest's needs</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Develops a customer-centric culture to satisfy guests (</a:t>
            </a:r>
            <a:r>
              <a:rPr lang="en-GB"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Inversini</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De </a:t>
            </a:r>
            <a:r>
              <a:rPr lang="en-GB"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Carloand</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Masiero</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Implements customisation in service as per guest’s requirements</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Several options in the menu and value-for-money service</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Continuous communication to provide information</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 Carlton follows guests feedback to improve service</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8F41E358-8B61-7C37-D1EE-3C6E26677AE4}"/>
              </a:ext>
            </a:extLst>
          </p:cNvPr>
          <p:cNvGraphicFramePr/>
          <p:nvPr>
            <p:extLst>
              <p:ext uri="{D42A27DB-BD31-4B8C-83A1-F6EECF244321}">
                <p14:modId xmlns:p14="http://schemas.microsoft.com/office/powerpoint/2010/main" val="3313828979"/>
              </p:ext>
            </p:extLst>
          </p:nvPr>
        </p:nvGraphicFramePr>
        <p:xfrm>
          <a:off x="6019996" y="1253331"/>
          <a:ext cx="6417994" cy="48850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1187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839FF-27C4-1B71-5B00-DD91EC0B9683}"/>
              </a:ext>
            </a:extLst>
          </p:cNvPr>
          <p:cNvSpPr>
            <a:spLocks noGrp="1"/>
          </p:cNvSpPr>
          <p:nvPr>
            <p:ph type="title"/>
          </p:nvPr>
        </p:nvSpPr>
        <p:spPr/>
        <p:txBody>
          <a:bodyPr>
            <a:normAutofit/>
          </a:bodyPr>
          <a:lstStyle/>
          <a:p>
            <a:pPr algn="ctr"/>
            <a:r>
              <a:rPr lang="en-GB" sz="3600" b="1" dirty="0">
                <a:solidFill>
                  <a:srgbClr val="000000"/>
                </a:solidFill>
                <a:effectLst/>
                <a:latin typeface="Times New Roman" panose="02020603050405020304" pitchFamily="18" charset="0"/>
                <a:ea typeface="Calibri" panose="020F0502020204030204" pitchFamily="34" charset="0"/>
              </a:rPr>
              <a:t>CONCLUSION</a:t>
            </a:r>
            <a:endParaRPr lang="en-GB" sz="3600" b="1" dirty="0"/>
          </a:p>
        </p:txBody>
      </p:sp>
      <p:sp>
        <p:nvSpPr>
          <p:cNvPr id="3" name="Content Placeholder 2">
            <a:extLst>
              <a:ext uri="{FF2B5EF4-FFF2-40B4-BE49-F238E27FC236}">
                <a16:creationId xmlns:a16="http://schemas.microsoft.com/office/drawing/2014/main" id="{0D024079-DCB5-E2B0-5427-DCDFE8C71BD4}"/>
              </a:ext>
            </a:extLst>
          </p:cNvPr>
          <p:cNvSpPr>
            <a:spLocks noGrp="1"/>
          </p:cNvSpPr>
          <p:nvPr>
            <p:ph idx="1"/>
          </p:nvPr>
        </p:nvSpPr>
        <p:spPr>
          <a:xfrm>
            <a:off x="4889695" y="1397644"/>
            <a:ext cx="7485185" cy="4351338"/>
          </a:xfrm>
        </p:spPr>
        <p:txBody>
          <a:bodyPr>
            <a:normAutofit/>
          </a:bodyPr>
          <a:lstStyle/>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Details of Ritz Carlton’s service strategy analysed</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Guest service quality of Ritz Carlton is described</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Rich and popular people are target customers of Ritz Carlton (</a:t>
            </a:r>
            <a:r>
              <a:rPr lang="en-GB"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Ritzcarlton</a:t>
            </a: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Nature, scope and facilities of guest services are described</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Need for guest’s service is analysed</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spcAft>
                <a:spcPts val="800"/>
              </a:spcAft>
              <a:buFont typeface="Symbol" panose="05050102010706020507" pitchFamily="18" charset="2"/>
              <a:buChar char=""/>
            </a:pPr>
            <a:r>
              <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Importance of hospitality is described</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ADED2173-5725-99BE-5E6A-E41B2C64C2A2}"/>
              </a:ext>
            </a:extLst>
          </p:cNvPr>
          <p:cNvGraphicFramePr/>
          <p:nvPr>
            <p:extLst>
              <p:ext uri="{D42A27DB-BD31-4B8C-83A1-F6EECF244321}">
                <p14:modId xmlns:p14="http://schemas.microsoft.com/office/powerpoint/2010/main" val="1190149914"/>
              </p:ext>
            </p:extLst>
          </p:nvPr>
        </p:nvGraphicFramePr>
        <p:xfrm>
          <a:off x="-604910" y="1397644"/>
          <a:ext cx="6221046" cy="4692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5112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8D7D5-9153-DBE7-EBEC-2575F0C159C1}"/>
              </a:ext>
            </a:extLst>
          </p:cNvPr>
          <p:cNvSpPr>
            <a:spLocks noGrp="1"/>
          </p:cNvSpPr>
          <p:nvPr>
            <p:ph type="title"/>
          </p:nvPr>
        </p:nvSpPr>
        <p:spPr>
          <a:xfrm>
            <a:off x="838200" y="1"/>
            <a:ext cx="10515600" cy="928468"/>
          </a:xfrm>
        </p:spPr>
        <p:txBody>
          <a:bodyPr>
            <a:normAutofit/>
          </a:bodyPr>
          <a:lstStyle/>
          <a:p>
            <a:pPr algn="ctr"/>
            <a:r>
              <a:rPr lang="en-GB" sz="36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10C6BE6D-EE0D-FB60-5BB1-F4A14638D25D}"/>
              </a:ext>
            </a:extLst>
          </p:cNvPr>
          <p:cNvSpPr>
            <a:spLocks noGrp="1"/>
          </p:cNvSpPr>
          <p:nvPr>
            <p:ph idx="1"/>
          </p:nvPr>
        </p:nvSpPr>
        <p:spPr>
          <a:xfrm>
            <a:off x="0" y="672074"/>
            <a:ext cx="12192000" cy="4351338"/>
          </a:xfrm>
        </p:spPr>
        <p:txBody>
          <a:bodyPr>
            <a:noAutofit/>
          </a:bodyPr>
          <a:lstStyle/>
          <a:p>
            <a:pPr algn="just">
              <a:lnSpc>
                <a:spcPct val="100000"/>
              </a:lnSpc>
              <a:spcAft>
                <a:spcPts val="800"/>
              </a:spcAft>
            </a:pP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Baek, J., Choe, Y. and Ok, C.M., 2020. Determinants of hotel guests’ service experiences: an examination of differences between lifestyle and traditional hotels.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Journal of Hospitality Marketing &amp; Management</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29</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(1), pp.88-105.</a:t>
            </a:r>
          </a:p>
          <a:p>
            <a:pPr algn="just">
              <a:lnSpc>
                <a:spcPct val="100000"/>
              </a:lnSpc>
              <a:spcAft>
                <a:spcPts val="800"/>
              </a:spcAft>
            </a:pP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Borzykowski</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B 2018</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 How The Ritz-Carlton Leadership </a:t>
            </a:r>
            <a:r>
              <a:rPr lang="en-GB" sz="1050" i="1" kern="100" dirty="0" err="1">
                <a:effectLst/>
                <a:latin typeface="Times New Roman" panose="02020603050405020304" pitchFamily="18" charset="0"/>
                <a:ea typeface="Calibri" panose="020F0502020204030204" pitchFamily="34" charset="0"/>
                <a:cs typeface="Times New Roman" panose="02020603050405020304" pitchFamily="18" charset="0"/>
              </a:rPr>
              <a:t>Center</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 Uses Employee Engagement To Drive Customer Experience</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05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https://www.forbes.com/sites/ritz-carltonleadershipcenter/2018/05/07/how-the-ritz-carlton-leadership-center-uses-employee-engagement-to-drive-customer-experience/?sh=6175b58123c3</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[Accessed on 14 May 2023]</a:t>
            </a:r>
          </a:p>
          <a:p>
            <a:pPr algn="just">
              <a:lnSpc>
                <a:spcPct val="10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CRM 2019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How the Ritz-Carlton Creates a 5 Star Customer Experience</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05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https://crm.org/articles/ritz-carlton-gold-standards</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[Accesses on 14 May 2023]</a:t>
            </a:r>
          </a:p>
          <a:p>
            <a:pPr algn="just">
              <a:lnSpc>
                <a:spcPct val="100000"/>
              </a:lnSpc>
              <a:spcAft>
                <a:spcPts val="800"/>
              </a:spcAft>
            </a:pP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Fam, K.S., </a:t>
            </a:r>
            <a:r>
              <a:rPr lang="en-GB" sz="105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Liat</a:t>
            </a: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Cheng, B., Cham, T.H., Tan Chia Yi, M. and Ting, H., 2023. The role of cultural differences in customer retention: evidence from the high-contact service industry.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Journal of Hospitality &amp; Tourism Research</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47</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(1), pp.257-288.</a:t>
            </a:r>
          </a:p>
          <a:p>
            <a:pPr algn="just">
              <a:lnSpc>
                <a:spcPct val="10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Kirkman, A 2023 Lewis Hamilton On His Team’s Partnership With Ritz-Carlton &amp; Making Formula 1 More Diverse Available at: https://www.forbes.com/sites/alexandrakirkman/2023/04/08/interview-with-lewis-hamilton-why-the-ritz-carlton-is-my-favorite-hotel-brand/?sh=7d1b61f8590f [Accesses on 14 May 2023]</a:t>
            </a:r>
          </a:p>
          <a:p>
            <a:pPr algn="just">
              <a:lnSpc>
                <a:spcPct val="100000"/>
              </a:lnSpc>
              <a:spcAft>
                <a:spcPts val="800"/>
              </a:spcAft>
            </a:pPr>
            <a:r>
              <a:rPr lang="en-GB" sz="105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Inversini</a:t>
            </a: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De Carlo, M. and </a:t>
            </a:r>
            <a:r>
              <a:rPr lang="en-GB" sz="105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Masiero</a:t>
            </a: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2020. The effects of customer-centricity in hospitality.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86</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p.102436.</a:t>
            </a:r>
          </a:p>
          <a:p>
            <a:pPr algn="just">
              <a:lnSpc>
                <a:spcPct val="100000"/>
              </a:lnSpc>
              <a:spcAft>
                <a:spcPts val="800"/>
              </a:spcAft>
            </a:pP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Marriott 2023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About Us</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05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https://www.marriott.com/default.mi?scid=10b31b7e-3d2d-4604-8019-765b96b572dd&amp;gclid=EAIaIQobChMIsZ6uy6z1_gIVWlYrCh3oYQzCEAAYASAAEgJWY_D_BwE&amp;gclsrc=aw.ds</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[Accesses on 14 May 2023]</a:t>
            </a:r>
          </a:p>
          <a:p>
            <a:pPr algn="just">
              <a:lnSpc>
                <a:spcPct val="100000"/>
              </a:lnSpc>
              <a:spcAft>
                <a:spcPts val="800"/>
              </a:spcAft>
            </a:pPr>
            <a:r>
              <a:rPr lang="en-GB" sz="105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Olya</a:t>
            </a: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a:t>
            </a:r>
            <a:r>
              <a:rPr lang="en-GB" sz="105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Altinay</a:t>
            </a: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a:t>
            </a:r>
            <a:r>
              <a:rPr lang="en-GB" sz="105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Farmaki</a:t>
            </a: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GB" sz="105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Kenebayeva</a:t>
            </a: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and </a:t>
            </a:r>
            <a:r>
              <a:rPr lang="en-GB" sz="105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Gursoy</a:t>
            </a: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2021. Hotels’ sustainability practices and guests’ familiarity, attitudes and behaviours.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Journal of Sustainable Tourism</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29</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(7), pp.1063-1081.</a:t>
            </a:r>
          </a:p>
          <a:p>
            <a:pPr algn="just">
              <a:lnSpc>
                <a:spcPct val="100000"/>
              </a:lnSpc>
              <a:spcAft>
                <a:spcPts val="800"/>
              </a:spcAft>
            </a:pPr>
            <a:r>
              <a:rPr lang="en-GB" sz="105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Priyo</a:t>
            </a: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J.S., Mohamad, B. and </a:t>
            </a:r>
            <a:r>
              <a:rPr lang="en-GB" sz="105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Adetunji</a:t>
            </a: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R.R., 2019. An examination of the effects of service quality and customer satisfaction on customer loyalty in the hotel industry.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Supply Chain Management</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8</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(1), pp.653-663.</a:t>
            </a:r>
          </a:p>
          <a:p>
            <a:pPr algn="just">
              <a:lnSpc>
                <a:spcPct val="100000"/>
              </a:lnSpc>
              <a:spcAft>
                <a:spcPts val="800"/>
              </a:spcAft>
            </a:pP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Ritzcarlton</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2023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About Us</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05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https://www.ritzcarlton.com/</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[Accesses on 14 May 2023]</a:t>
            </a:r>
          </a:p>
          <a:p>
            <a:pPr algn="just">
              <a:lnSpc>
                <a:spcPct val="100000"/>
              </a:lnSpc>
              <a:spcAft>
                <a:spcPts val="800"/>
              </a:spcAft>
            </a:pPr>
            <a:r>
              <a:rPr lang="en-GB" sz="1050" kern="100" dirty="0" err="1">
                <a:effectLst/>
                <a:latin typeface="Times New Roman" panose="02020603050405020304" pitchFamily="18" charset="0"/>
                <a:ea typeface="Calibri" panose="020F0502020204030204" pitchFamily="34" charset="0"/>
                <a:cs typeface="Times New Roman" panose="02020603050405020304" pitchFamily="18" charset="0"/>
              </a:rPr>
              <a:t>Ritzcarlton</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2023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The Ritz Carlton</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05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https://www.ritzcarlton.com/en/about/gold-standards#:~:text=We%20pledge%20to%20provide%20the,and%20needs%20of%20our%20guests</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[Accesses on 14 May 2023]</a:t>
            </a:r>
          </a:p>
          <a:p>
            <a:pPr algn="just">
              <a:lnSpc>
                <a:spcPct val="100000"/>
              </a:lnSpc>
              <a:spcAft>
                <a:spcPts val="800"/>
              </a:spcAft>
            </a:pP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Wang, S., Hung, K. and Huang, W.J., 2019. Motivations for entrepreneurship in the tourism and hospitality sector: A social cognitive theory perspective.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78</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pp.78-88.</a:t>
            </a:r>
          </a:p>
          <a:p>
            <a:pPr algn="just">
              <a:lnSpc>
                <a:spcPct val="100000"/>
              </a:lnSpc>
              <a:spcAft>
                <a:spcPts val="800"/>
              </a:spcAft>
            </a:pPr>
            <a:r>
              <a:rPr lang="en-GB" sz="105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Yoong</a:t>
            </a: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L.C. and Lian, S.B., 2019. Customer engagement in social media and purchase intentions in the hotel industry.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academic research in business and social sciences</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050" i="1" kern="100" dirty="0">
                <a:effectLst/>
                <a:latin typeface="Times New Roman" panose="02020603050405020304" pitchFamily="18" charset="0"/>
                <a:ea typeface="Calibri" panose="020F0502020204030204" pitchFamily="34" charset="0"/>
                <a:cs typeface="Times New Roman" panose="02020603050405020304" pitchFamily="18" charset="0"/>
              </a:rPr>
              <a:t>9</a:t>
            </a:r>
            <a:r>
              <a:rPr lang="en-GB" sz="1050" kern="100" dirty="0">
                <a:effectLst/>
                <a:latin typeface="Times New Roman" panose="02020603050405020304" pitchFamily="18" charset="0"/>
                <a:ea typeface="Calibri" panose="020F0502020204030204" pitchFamily="34" charset="0"/>
                <a:cs typeface="Times New Roman" panose="02020603050405020304" pitchFamily="18" charset="0"/>
              </a:rPr>
              <a:t>(1), pp.54-68.</a:t>
            </a:r>
          </a:p>
        </p:txBody>
      </p:sp>
    </p:spTree>
    <p:extLst>
      <p:ext uri="{BB962C8B-B14F-4D97-AF65-F5344CB8AC3E}">
        <p14:creationId xmlns:p14="http://schemas.microsoft.com/office/powerpoint/2010/main" val="31564518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C9BC497-7F58-A197-5204-CB2895D70951}"/>
              </a:ext>
            </a:extLst>
          </p:cNvPr>
          <p:cNvPicPr>
            <a:picLocks noChangeAspect="1"/>
          </p:cNvPicPr>
          <p:nvPr/>
        </p:nvPicPr>
        <p:blipFill>
          <a:blip r:embed="rId2"/>
          <a:stretch>
            <a:fillRect/>
          </a:stretch>
        </p:blipFill>
        <p:spPr>
          <a:xfrm>
            <a:off x="942975" y="680231"/>
            <a:ext cx="10437788" cy="5411080"/>
          </a:xfrm>
          <a:prstGeom prst="rect">
            <a:avLst/>
          </a:prstGeom>
          <a:effectLst>
            <a:softEdge rad="63500"/>
          </a:effectLst>
        </p:spPr>
      </p:pic>
    </p:spTree>
    <p:extLst>
      <p:ext uri="{BB962C8B-B14F-4D97-AF65-F5344CB8AC3E}">
        <p14:creationId xmlns:p14="http://schemas.microsoft.com/office/powerpoint/2010/main" val="12198720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402</TotalTime>
  <Words>2630</Words>
  <Application>Microsoft Office PowerPoint</Application>
  <PresentationFormat>Widescreen</PresentationFormat>
  <Paragraphs>176</Paragraphs>
  <Slides>14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Symbol</vt:lpstr>
      <vt:lpstr>Times New Roman</vt:lpstr>
      <vt:lpstr>Office Theme</vt:lpstr>
      <vt:lpstr>PowerPoint Presentation</vt:lpstr>
      <vt:lpstr>CONTENT TABLE</vt:lpstr>
      <vt:lpstr>INTRODUCTION</vt:lpstr>
      <vt:lpstr>ABOUT RITZ-CARLTON</vt:lpstr>
      <vt:lpstr>MAIN CONSUMERS OF RITZ-CARLTON</vt:lpstr>
      <vt:lpstr>NATURE, SCOPE AND ROLE OF GUEST SERVICE</vt:lpstr>
      <vt:lpstr>FACILITIES FOR GUESTS </vt:lpstr>
      <vt:lpstr>ROLE AND FUNCTION OF GUEST SERVICE</vt:lpstr>
      <vt:lpstr>CONTD.</vt:lpstr>
      <vt:lpstr>IMPORTANCE OF HOSPITALITY</vt:lpstr>
      <vt:lpstr>STRATEGY TO MEET GUESTS EXPECTATIONS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Ciprian Anghel (2223637)</dc:creator>
  <cp:lastModifiedBy>Ciprian Anghel (2223637)</cp:lastModifiedBy>
  <cp:revision>43</cp:revision>
  <dcterms:created xsi:type="dcterms:W3CDTF">2023-05-14T18:01:46Z</dcterms:created>
  <dcterms:modified xsi:type="dcterms:W3CDTF">2023-05-25T09:47:21Z</dcterms:modified>
</cp:coreProperties>
</file>