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8" r:id="rId2"/>
    <p:sldId id="259" r:id="rId3"/>
    <p:sldId id="260" r:id="rId4"/>
    <p:sldId id="261" r:id="rId5"/>
    <p:sldId id="257"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5C213-F80D-4718-80D4-C8C894BBBAF8}" v="18" dt="2023-05-18T13:27:11.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3" d="100"/>
          <a:sy n="63" d="100"/>
        </p:scale>
        <p:origin x="78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leed Sulaiman" userId="fba7ea9232b70604" providerId="LiveId" clId="{B2D5C213-F80D-4718-80D4-C8C894BBBAF8}"/>
    <pc:docChg chg="undo custSel addSld delSld modSld sldOrd">
      <pc:chgData name="Waleed Sulaiman" userId="fba7ea9232b70604" providerId="LiveId" clId="{B2D5C213-F80D-4718-80D4-C8C894BBBAF8}" dt="2023-05-18T13:57:09.167" v="257" actId="1076"/>
      <pc:docMkLst>
        <pc:docMk/>
      </pc:docMkLst>
      <pc:sldChg chg="addSp modSp new del mod">
        <pc:chgData name="Waleed Sulaiman" userId="fba7ea9232b70604" providerId="LiveId" clId="{B2D5C213-F80D-4718-80D4-C8C894BBBAF8}" dt="2023-05-18T11:47:46.508" v="131" actId="2696"/>
        <pc:sldMkLst>
          <pc:docMk/>
          <pc:sldMk cId="61320956" sldId="256"/>
        </pc:sldMkLst>
        <pc:spChg chg="mod">
          <ac:chgData name="Waleed Sulaiman" userId="fba7ea9232b70604" providerId="LiveId" clId="{B2D5C213-F80D-4718-80D4-C8C894BBBAF8}" dt="2023-05-18T11:14:31.977" v="40" actId="20577"/>
          <ac:spMkLst>
            <pc:docMk/>
            <pc:sldMk cId="61320956" sldId="256"/>
            <ac:spMk id="2" creationId="{0CC0E0A3-3DF2-2CD6-F7DD-095D9669B18A}"/>
          </ac:spMkLst>
        </pc:spChg>
        <pc:spChg chg="mod">
          <ac:chgData name="Waleed Sulaiman" userId="fba7ea9232b70604" providerId="LiveId" clId="{B2D5C213-F80D-4718-80D4-C8C894BBBAF8}" dt="2023-05-18T11:14:41.441" v="41" actId="14100"/>
          <ac:spMkLst>
            <pc:docMk/>
            <pc:sldMk cId="61320956" sldId="256"/>
            <ac:spMk id="3" creationId="{AB3FAAB7-49D4-6D2E-3E70-E02FCACEE08C}"/>
          </ac:spMkLst>
        </pc:spChg>
        <pc:picChg chg="add mod">
          <ac:chgData name="Waleed Sulaiman" userId="fba7ea9232b70604" providerId="LiveId" clId="{B2D5C213-F80D-4718-80D4-C8C894BBBAF8}" dt="2023-05-18T11:42:48.920" v="111" actId="962"/>
          <ac:picMkLst>
            <pc:docMk/>
            <pc:sldMk cId="61320956" sldId="256"/>
            <ac:picMk id="5" creationId="{DD5925AE-E398-38AC-C081-0251F74EA853}"/>
          </ac:picMkLst>
        </pc:picChg>
      </pc:sldChg>
      <pc:sldChg chg="addSp delSp modSp new mod setBg setClrOvrMap">
        <pc:chgData name="Waleed Sulaiman" userId="fba7ea9232b70604" providerId="LiveId" clId="{B2D5C213-F80D-4718-80D4-C8C894BBBAF8}" dt="2023-05-18T11:47:28.804" v="130" actId="26606"/>
        <pc:sldMkLst>
          <pc:docMk/>
          <pc:sldMk cId="467276376" sldId="257"/>
        </pc:sldMkLst>
        <pc:spChg chg="del mod ord">
          <ac:chgData name="Waleed Sulaiman" userId="fba7ea9232b70604" providerId="LiveId" clId="{B2D5C213-F80D-4718-80D4-C8C894BBBAF8}" dt="2023-05-18T11:43:13.340" v="114" actId="26606"/>
          <ac:spMkLst>
            <pc:docMk/>
            <pc:sldMk cId="467276376" sldId="257"/>
            <ac:spMk id="2" creationId="{274F0B74-9CFD-60B1-74B8-DE99750271AA}"/>
          </ac:spMkLst>
        </pc:spChg>
        <pc:spChg chg="del mod">
          <ac:chgData name="Waleed Sulaiman" userId="fba7ea9232b70604" providerId="LiveId" clId="{B2D5C213-F80D-4718-80D4-C8C894BBBAF8}" dt="2023-05-18T11:39:57.853" v="44" actId="931"/>
          <ac:spMkLst>
            <pc:docMk/>
            <pc:sldMk cId="467276376" sldId="257"/>
            <ac:spMk id="3" creationId="{8360625B-A6C4-9AB9-90E9-259666DBF190}"/>
          </ac:spMkLst>
        </pc:spChg>
        <pc:spChg chg="add del mod">
          <ac:chgData name="Waleed Sulaiman" userId="fba7ea9232b70604" providerId="LiveId" clId="{B2D5C213-F80D-4718-80D4-C8C894BBBAF8}" dt="2023-05-18T11:43:13.340" v="114" actId="26606"/>
          <ac:spMkLst>
            <pc:docMk/>
            <pc:sldMk cId="467276376" sldId="257"/>
            <ac:spMk id="6" creationId="{03FEAA56-5557-1A5E-A57E-EEF8692F6B5E}"/>
          </ac:spMkLst>
        </pc:spChg>
        <pc:spChg chg="add mod ord">
          <ac:chgData name="Waleed Sulaiman" userId="fba7ea9232b70604" providerId="LiveId" clId="{B2D5C213-F80D-4718-80D4-C8C894BBBAF8}" dt="2023-05-18T11:47:28.804" v="130" actId="26606"/>
          <ac:spMkLst>
            <pc:docMk/>
            <pc:sldMk cId="467276376" sldId="257"/>
            <ac:spMk id="7" creationId="{01073CE4-CD88-C718-6B49-84A263E79142}"/>
          </ac:spMkLst>
        </pc:spChg>
        <pc:spChg chg="add del mod">
          <ac:chgData name="Waleed Sulaiman" userId="fba7ea9232b70604" providerId="LiveId" clId="{B2D5C213-F80D-4718-80D4-C8C894BBBAF8}" dt="2023-05-18T11:47:00.327" v="123" actId="931"/>
          <ac:spMkLst>
            <pc:docMk/>
            <pc:sldMk cId="467276376" sldId="257"/>
            <ac:spMk id="9" creationId="{3F074FA4-5589-1EDE-CD30-E450CCB97F81}"/>
          </ac:spMkLst>
        </pc:spChg>
        <pc:spChg chg="add del">
          <ac:chgData name="Waleed Sulaiman" userId="fba7ea9232b70604" providerId="LiveId" clId="{B2D5C213-F80D-4718-80D4-C8C894BBBAF8}" dt="2023-05-18T11:43:13.254" v="113" actId="26606"/>
          <ac:spMkLst>
            <pc:docMk/>
            <pc:sldMk cId="467276376" sldId="257"/>
            <ac:spMk id="10" creationId="{7A94E76D-0F63-23DD-F8D7-055D80DDBE52}"/>
          </ac:spMkLst>
        </pc:spChg>
        <pc:spChg chg="add del">
          <ac:chgData name="Waleed Sulaiman" userId="fba7ea9232b70604" providerId="LiveId" clId="{B2D5C213-F80D-4718-80D4-C8C894BBBAF8}" dt="2023-05-18T11:43:13.254" v="113" actId="26606"/>
          <ac:spMkLst>
            <pc:docMk/>
            <pc:sldMk cId="467276376" sldId="257"/>
            <ac:spMk id="13" creationId="{8D489E29-742E-4D34-AB08-CE3217805B81}"/>
          </ac:spMkLst>
        </pc:spChg>
        <pc:spChg chg="add del">
          <ac:chgData name="Waleed Sulaiman" userId="fba7ea9232b70604" providerId="LiveId" clId="{B2D5C213-F80D-4718-80D4-C8C894BBBAF8}" dt="2023-05-18T11:47:28.804" v="130" actId="26606"/>
          <ac:spMkLst>
            <pc:docMk/>
            <pc:sldMk cId="467276376" sldId="257"/>
            <ac:spMk id="15" creationId="{DA1DAC79-DDBA-4382-9D43-6E5F685BE5FB}"/>
          </ac:spMkLst>
        </pc:spChg>
        <pc:spChg chg="add mod">
          <ac:chgData name="Waleed Sulaiman" userId="fba7ea9232b70604" providerId="LiveId" clId="{B2D5C213-F80D-4718-80D4-C8C894BBBAF8}" dt="2023-05-18T11:47:28.804" v="130" actId="26606"/>
          <ac:spMkLst>
            <pc:docMk/>
            <pc:sldMk cId="467276376" sldId="257"/>
            <ac:spMk id="18" creationId="{03FEAA56-5557-1A5E-A57E-EEF8692F6B5E}"/>
          </ac:spMkLst>
        </pc:spChg>
        <pc:spChg chg="add del">
          <ac:chgData name="Waleed Sulaiman" userId="fba7ea9232b70604" providerId="LiveId" clId="{B2D5C213-F80D-4718-80D4-C8C894BBBAF8}" dt="2023-05-18T11:47:28.804" v="130" actId="26606"/>
          <ac:spMkLst>
            <pc:docMk/>
            <pc:sldMk cId="467276376" sldId="257"/>
            <ac:spMk id="21" creationId="{6AACA73D-178F-4CFC-99E3-9F4FCBBDBA83}"/>
          </ac:spMkLst>
        </pc:spChg>
        <pc:spChg chg="add del">
          <ac:chgData name="Waleed Sulaiman" userId="fba7ea9232b70604" providerId="LiveId" clId="{B2D5C213-F80D-4718-80D4-C8C894BBBAF8}" dt="2023-05-18T11:47:28.793" v="129" actId="26606"/>
          <ac:spMkLst>
            <pc:docMk/>
            <pc:sldMk cId="467276376" sldId="257"/>
            <ac:spMk id="26" creationId="{B4AAD3FD-83A5-4B89-9F8F-01B8870865BE}"/>
          </ac:spMkLst>
        </pc:spChg>
        <pc:spChg chg="add del">
          <ac:chgData name="Waleed Sulaiman" userId="fba7ea9232b70604" providerId="LiveId" clId="{B2D5C213-F80D-4718-80D4-C8C894BBBAF8}" dt="2023-05-18T11:47:28.793" v="129" actId="26606"/>
          <ac:spMkLst>
            <pc:docMk/>
            <pc:sldMk cId="467276376" sldId="257"/>
            <ac:spMk id="28" creationId="{61752F1D-FC0F-4103-9584-630E643CCDA6}"/>
          </ac:spMkLst>
        </pc:spChg>
        <pc:spChg chg="add del">
          <ac:chgData name="Waleed Sulaiman" userId="fba7ea9232b70604" providerId="LiveId" clId="{B2D5C213-F80D-4718-80D4-C8C894BBBAF8}" dt="2023-05-18T11:47:28.793" v="129" actId="26606"/>
          <ac:spMkLst>
            <pc:docMk/>
            <pc:sldMk cId="467276376" sldId="257"/>
            <ac:spMk id="30" creationId="{70151CB7-E7DE-4917-B831-01DF9CE01306}"/>
          </ac:spMkLst>
        </pc:spChg>
        <pc:spChg chg="add del">
          <ac:chgData name="Waleed Sulaiman" userId="fba7ea9232b70604" providerId="LiveId" clId="{B2D5C213-F80D-4718-80D4-C8C894BBBAF8}" dt="2023-05-18T11:47:28.793" v="129" actId="26606"/>
          <ac:spMkLst>
            <pc:docMk/>
            <pc:sldMk cId="467276376" sldId="257"/>
            <ac:spMk id="32" creationId="{A92A1116-1C84-41DF-B803-1F7B0883EC82}"/>
          </ac:spMkLst>
        </pc:spChg>
        <pc:spChg chg="add">
          <ac:chgData name="Waleed Sulaiman" userId="fba7ea9232b70604" providerId="LiveId" clId="{B2D5C213-F80D-4718-80D4-C8C894BBBAF8}" dt="2023-05-18T11:47:28.804" v="130" actId="26606"/>
          <ac:spMkLst>
            <pc:docMk/>
            <pc:sldMk cId="467276376" sldId="257"/>
            <ac:spMk id="34" creationId="{A26E2FAE-FA60-497B-B2CB-7702C6FF3A3F}"/>
          </ac:spMkLst>
        </pc:spChg>
        <pc:picChg chg="add del mod">
          <ac:chgData name="Waleed Sulaiman" userId="fba7ea9232b70604" providerId="LiveId" clId="{B2D5C213-F80D-4718-80D4-C8C894BBBAF8}" dt="2023-05-18T11:46:48.685" v="122" actId="21"/>
          <ac:picMkLst>
            <pc:docMk/>
            <pc:sldMk cId="467276376" sldId="257"/>
            <ac:picMk id="5" creationId="{8A50455E-A659-F24B-AE30-30AA279EE407}"/>
          </ac:picMkLst>
        </pc:picChg>
        <pc:picChg chg="add del">
          <ac:chgData name="Waleed Sulaiman" userId="fba7ea9232b70604" providerId="LiveId" clId="{B2D5C213-F80D-4718-80D4-C8C894BBBAF8}" dt="2023-05-18T11:47:28.804" v="130" actId="26606"/>
          <ac:picMkLst>
            <pc:docMk/>
            <pc:sldMk cId="467276376" sldId="257"/>
            <ac:picMk id="11" creationId="{5B89E5C5-A037-45B3-9D37-3658914D4799}"/>
          </ac:picMkLst>
        </pc:picChg>
        <pc:picChg chg="add mod">
          <ac:chgData name="Waleed Sulaiman" userId="fba7ea9232b70604" providerId="LiveId" clId="{B2D5C213-F80D-4718-80D4-C8C894BBBAF8}" dt="2023-05-18T11:47:28.804" v="130" actId="26606"/>
          <ac:picMkLst>
            <pc:docMk/>
            <pc:sldMk cId="467276376" sldId="257"/>
            <ac:picMk id="14" creationId="{F0A6C05D-1CF7-2AD8-98C5-8C898EE48D97}"/>
          </ac:picMkLst>
        </pc:picChg>
        <pc:picChg chg="add del">
          <ac:chgData name="Waleed Sulaiman" userId="fba7ea9232b70604" providerId="LiveId" clId="{B2D5C213-F80D-4718-80D4-C8C894BBBAF8}" dt="2023-05-18T11:47:28.804" v="130" actId="26606"/>
          <ac:picMkLst>
            <pc:docMk/>
            <pc:sldMk cId="467276376" sldId="257"/>
            <ac:picMk id="16" creationId="{5ACB93B0-521E-443D-9750-AFCFDDB3E801}"/>
          </ac:picMkLst>
        </pc:picChg>
        <pc:picChg chg="add del">
          <ac:chgData name="Waleed Sulaiman" userId="fba7ea9232b70604" providerId="LiveId" clId="{B2D5C213-F80D-4718-80D4-C8C894BBBAF8}" dt="2023-05-18T11:47:28.804" v="130" actId="26606"/>
          <ac:picMkLst>
            <pc:docMk/>
            <pc:sldMk cId="467276376" sldId="257"/>
            <ac:picMk id="17" creationId="{E0880F10-995F-4F01-A83B-7ECDB7BE7905}"/>
          </ac:picMkLst>
        </pc:picChg>
        <pc:picChg chg="add del">
          <ac:chgData name="Waleed Sulaiman" userId="fba7ea9232b70604" providerId="LiveId" clId="{B2D5C213-F80D-4718-80D4-C8C894BBBAF8}" dt="2023-05-18T11:47:28.804" v="130" actId="26606"/>
          <ac:picMkLst>
            <pc:docMk/>
            <pc:sldMk cId="467276376" sldId="257"/>
            <ac:picMk id="19" creationId="{A2D49266-1F08-40F2-B0E1-1D919DCB5780}"/>
          </ac:picMkLst>
        </pc:picChg>
      </pc:sldChg>
      <pc:sldChg chg="addSp delSp modSp new mod ord setBg">
        <pc:chgData name="Waleed Sulaiman" userId="fba7ea9232b70604" providerId="LiveId" clId="{B2D5C213-F80D-4718-80D4-C8C894BBBAF8}" dt="2023-05-18T12:02:59.018" v="170" actId="26606"/>
        <pc:sldMkLst>
          <pc:docMk/>
          <pc:sldMk cId="3879505827" sldId="258"/>
        </pc:sldMkLst>
        <pc:spChg chg="mod">
          <ac:chgData name="Waleed Sulaiman" userId="fba7ea9232b70604" providerId="LiveId" clId="{B2D5C213-F80D-4718-80D4-C8C894BBBAF8}" dt="2023-05-18T12:01:59.950" v="165" actId="26606"/>
          <ac:spMkLst>
            <pc:docMk/>
            <pc:sldMk cId="3879505827" sldId="258"/>
            <ac:spMk id="2" creationId="{2F9BE60E-3DEF-D254-A17C-734811338E90}"/>
          </ac:spMkLst>
        </pc:spChg>
        <pc:spChg chg="mod ord">
          <ac:chgData name="Waleed Sulaiman" userId="fba7ea9232b70604" providerId="LiveId" clId="{B2D5C213-F80D-4718-80D4-C8C894BBBAF8}" dt="2023-05-18T12:01:59.950" v="165" actId="26606"/>
          <ac:spMkLst>
            <pc:docMk/>
            <pc:sldMk cId="3879505827" sldId="258"/>
            <ac:spMk id="3" creationId="{0BA37C9A-B0D5-A31A-CCA3-D377C5D48B50}"/>
          </ac:spMkLst>
        </pc:spChg>
        <pc:spChg chg="add del">
          <ac:chgData name="Waleed Sulaiman" userId="fba7ea9232b70604" providerId="LiveId" clId="{B2D5C213-F80D-4718-80D4-C8C894BBBAF8}" dt="2023-05-18T12:01:34.163" v="158" actId="26606"/>
          <ac:spMkLst>
            <pc:docMk/>
            <pc:sldMk cId="3879505827" sldId="258"/>
            <ac:spMk id="10" creationId="{29787B81-C7DF-412B-A405-EF4454012DEE}"/>
          </ac:spMkLst>
        </pc:spChg>
        <pc:spChg chg="add del">
          <ac:chgData name="Waleed Sulaiman" userId="fba7ea9232b70604" providerId="LiveId" clId="{B2D5C213-F80D-4718-80D4-C8C894BBBAF8}" dt="2023-05-18T12:01:42.554" v="160" actId="26606"/>
          <ac:spMkLst>
            <pc:docMk/>
            <pc:sldMk cId="3879505827" sldId="258"/>
            <ac:spMk id="12" creationId="{81CC9B02-E087-4350-AEBD-2C3CF001AF01}"/>
          </ac:spMkLst>
        </pc:spChg>
        <pc:spChg chg="add del">
          <ac:chgData name="Waleed Sulaiman" userId="fba7ea9232b70604" providerId="LiveId" clId="{B2D5C213-F80D-4718-80D4-C8C894BBBAF8}" dt="2023-05-18T12:01:42.554" v="160" actId="26606"/>
          <ac:spMkLst>
            <pc:docMk/>
            <pc:sldMk cId="3879505827" sldId="258"/>
            <ac:spMk id="13" creationId="{C8A3C342-1D03-412F-8DD3-BF519E8E0AE9}"/>
          </ac:spMkLst>
        </pc:spChg>
        <pc:spChg chg="add del">
          <ac:chgData name="Waleed Sulaiman" userId="fba7ea9232b70604" providerId="LiveId" clId="{B2D5C213-F80D-4718-80D4-C8C894BBBAF8}" dt="2023-05-18T12:01:44.416" v="162" actId="26606"/>
          <ac:spMkLst>
            <pc:docMk/>
            <pc:sldMk cId="3879505827" sldId="258"/>
            <ac:spMk id="14" creationId="{D6F18ACE-6E82-4ADC-8A2F-A1771B309B16}"/>
          </ac:spMkLst>
        </pc:spChg>
        <pc:spChg chg="add del">
          <ac:chgData name="Waleed Sulaiman" userId="fba7ea9232b70604" providerId="LiveId" clId="{B2D5C213-F80D-4718-80D4-C8C894BBBAF8}" dt="2023-05-18T12:01:44.416" v="162" actId="26606"/>
          <ac:spMkLst>
            <pc:docMk/>
            <pc:sldMk cId="3879505827" sldId="258"/>
            <ac:spMk id="15" creationId="{C8A3C342-1D03-412F-8DD3-BF519E8E0AE9}"/>
          </ac:spMkLst>
        </pc:spChg>
        <pc:spChg chg="add del">
          <ac:chgData name="Waleed Sulaiman" userId="fba7ea9232b70604" providerId="LiveId" clId="{B2D5C213-F80D-4718-80D4-C8C894BBBAF8}" dt="2023-05-18T12:01:44.416" v="162" actId="26606"/>
          <ac:spMkLst>
            <pc:docMk/>
            <pc:sldMk cId="3879505827" sldId="258"/>
            <ac:spMk id="16" creationId="{81CC9B02-E087-4350-AEBD-2C3CF001AF01}"/>
          </ac:spMkLst>
        </pc:spChg>
        <pc:spChg chg="add del">
          <ac:chgData name="Waleed Sulaiman" userId="fba7ea9232b70604" providerId="LiveId" clId="{B2D5C213-F80D-4718-80D4-C8C894BBBAF8}" dt="2023-05-18T12:01:59.888" v="164" actId="26606"/>
          <ac:spMkLst>
            <pc:docMk/>
            <pc:sldMk cId="3879505827" sldId="258"/>
            <ac:spMk id="18" creationId="{AA047838-7F9E-43CF-A116-26E7AAA8F842}"/>
          </ac:spMkLst>
        </pc:spChg>
        <pc:spChg chg="add del">
          <ac:chgData name="Waleed Sulaiman" userId="fba7ea9232b70604" providerId="LiveId" clId="{B2D5C213-F80D-4718-80D4-C8C894BBBAF8}" dt="2023-05-18T12:02:59.018" v="170" actId="26606"/>
          <ac:spMkLst>
            <pc:docMk/>
            <pc:sldMk cId="3879505827" sldId="258"/>
            <ac:spMk id="20" creationId="{C8A3C342-1D03-412F-8DD3-BF519E8E0AE9}"/>
          </ac:spMkLst>
        </pc:spChg>
        <pc:spChg chg="add del">
          <ac:chgData name="Waleed Sulaiman" userId="fba7ea9232b70604" providerId="LiveId" clId="{B2D5C213-F80D-4718-80D4-C8C894BBBAF8}" dt="2023-05-18T12:02:59.018" v="170" actId="26606"/>
          <ac:spMkLst>
            <pc:docMk/>
            <pc:sldMk cId="3879505827" sldId="258"/>
            <ac:spMk id="21" creationId="{81CC9B02-E087-4350-AEBD-2C3CF001AF01}"/>
          </ac:spMkLst>
        </pc:spChg>
        <pc:spChg chg="add">
          <ac:chgData name="Waleed Sulaiman" userId="fba7ea9232b70604" providerId="LiveId" clId="{B2D5C213-F80D-4718-80D4-C8C894BBBAF8}" dt="2023-05-18T12:02:59.018" v="170" actId="26606"/>
          <ac:spMkLst>
            <pc:docMk/>
            <pc:sldMk cId="3879505827" sldId="258"/>
            <ac:spMk id="26" creationId="{C8A3C342-1D03-412F-8DD3-BF519E8E0AE9}"/>
          </ac:spMkLst>
        </pc:spChg>
        <pc:spChg chg="add">
          <ac:chgData name="Waleed Sulaiman" userId="fba7ea9232b70604" providerId="LiveId" clId="{B2D5C213-F80D-4718-80D4-C8C894BBBAF8}" dt="2023-05-18T12:02:59.018" v="170" actId="26606"/>
          <ac:spMkLst>
            <pc:docMk/>
            <pc:sldMk cId="3879505827" sldId="258"/>
            <ac:spMk id="28" creationId="{81CC9B02-E087-4350-AEBD-2C3CF001AF01}"/>
          </ac:spMkLst>
        </pc:spChg>
        <pc:picChg chg="add del mod ord">
          <ac:chgData name="Waleed Sulaiman" userId="fba7ea9232b70604" providerId="LiveId" clId="{B2D5C213-F80D-4718-80D4-C8C894BBBAF8}" dt="2023-05-18T12:02:42.579" v="166" actId="21"/>
          <ac:picMkLst>
            <pc:docMk/>
            <pc:sldMk cId="3879505827" sldId="258"/>
            <ac:picMk id="5" creationId="{20EE7C46-5E8B-00CE-3464-22760AFABC40}"/>
          </ac:picMkLst>
        </pc:picChg>
        <pc:picChg chg="add mod">
          <ac:chgData name="Waleed Sulaiman" userId="fba7ea9232b70604" providerId="LiveId" clId="{B2D5C213-F80D-4718-80D4-C8C894BBBAF8}" dt="2023-05-18T12:02:59.018" v="170" actId="26606"/>
          <ac:picMkLst>
            <pc:docMk/>
            <pc:sldMk cId="3879505827" sldId="258"/>
            <ac:picMk id="7" creationId="{C3CF03DA-C419-FAF9-B1F1-0AC50567B896}"/>
          </ac:picMkLst>
        </pc:picChg>
      </pc:sldChg>
      <pc:sldChg chg="addSp delSp modSp new mod setBg">
        <pc:chgData name="Waleed Sulaiman" userId="fba7ea9232b70604" providerId="LiveId" clId="{B2D5C213-F80D-4718-80D4-C8C894BBBAF8}" dt="2023-05-18T12:08:00.813" v="186" actId="26606"/>
        <pc:sldMkLst>
          <pc:docMk/>
          <pc:sldMk cId="824952690" sldId="259"/>
        </pc:sldMkLst>
        <pc:spChg chg="del">
          <ac:chgData name="Waleed Sulaiman" userId="fba7ea9232b70604" providerId="LiveId" clId="{B2D5C213-F80D-4718-80D4-C8C894BBBAF8}" dt="2023-05-18T12:08:00.813" v="186" actId="26606"/>
          <ac:spMkLst>
            <pc:docMk/>
            <pc:sldMk cId="824952690" sldId="259"/>
            <ac:spMk id="2" creationId="{DEEF9788-90AE-F099-DD8F-96BF0C24A35A}"/>
          </ac:spMkLst>
        </pc:spChg>
        <pc:spChg chg="del">
          <ac:chgData name="Waleed Sulaiman" userId="fba7ea9232b70604" providerId="LiveId" clId="{B2D5C213-F80D-4718-80D4-C8C894BBBAF8}" dt="2023-05-18T12:03:27.819" v="172" actId="931"/>
          <ac:spMkLst>
            <pc:docMk/>
            <pc:sldMk cId="824952690" sldId="259"/>
            <ac:spMk id="3" creationId="{3A851E9F-14B1-45D2-2DA5-91251F339C2E}"/>
          </ac:spMkLst>
        </pc:spChg>
        <pc:spChg chg="add">
          <ac:chgData name="Waleed Sulaiman" userId="fba7ea9232b70604" providerId="LiveId" clId="{B2D5C213-F80D-4718-80D4-C8C894BBBAF8}" dt="2023-05-18T12:08:00.813" v="186" actId="26606"/>
          <ac:spMkLst>
            <pc:docMk/>
            <pc:sldMk cId="824952690" sldId="259"/>
            <ac:spMk id="14" creationId="{AEBE9F1A-B38D-446E-83AE-14B17CE77FF2}"/>
          </ac:spMkLst>
        </pc:spChg>
        <pc:spChg chg="add">
          <ac:chgData name="Waleed Sulaiman" userId="fba7ea9232b70604" providerId="LiveId" clId="{B2D5C213-F80D-4718-80D4-C8C894BBBAF8}" dt="2023-05-18T12:08:00.813" v="186" actId="26606"/>
          <ac:spMkLst>
            <pc:docMk/>
            <pc:sldMk cId="824952690" sldId="259"/>
            <ac:spMk id="20" creationId="{5E3EB826-A471-488F-9E8A-D65528A3C0CA}"/>
          </ac:spMkLst>
        </pc:spChg>
        <pc:spChg chg="add">
          <ac:chgData name="Waleed Sulaiman" userId="fba7ea9232b70604" providerId="LiveId" clId="{B2D5C213-F80D-4718-80D4-C8C894BBBAF8}" dt="2023-05-18T12:08:00.813" v="186" actId="26606"/>
          <ac:spMkLst>
            <pc:docMk/>
            <pc:sldMk cId="824952690" sldId="259"/>
            <ac:spMk id="22" creationId="{DFB3CEA1-88D9-42FB-88ED-1E9807FE6596}"/>
          </ac:spMkLst>
        </pc:spChg>
        <pc:spChg chg="add">
          <ac:chgData name="Waleed Sulaiman" userId="fba7ea9232b70604" providerId="LiveId" clId="{B2D5C213-F80D-4718-80D4-C8C894BBBAF8}" dt="2023-05-18T12:08:00.813" v="186" actId="26606"/>
          <ac:spMkLst>
            <pc:docMk/>
            <pc:sldMk cId="824952690" sldId="259"/>
            <ac:spMk id="24" creationId="{9A6C928E-4252-4F33-8C34-E50A12A3170B}"/>
          </ac:spMkLst>
        </pc:spChg>
        <pc:picChg chg="add mod">
          <ac:chgData name="Waleed Sulaiman" userId="fba7ea9232b70604" providerId="LiveId" clId="{B2D5C213-F80D-4718-80D4-C8C894BBBAF8}" dt="2023-05-18T12:08:00.813" v="186" actId="26606"/>
          <ac:picMkLst>
            <pc:docMk/>
            <pc:sldMk cId="824952690" sldId="259"/>
            <ac:picMk id="5" creationId="{79AC21F6-4981-5FF5-2A34-67CFDFED6E02}"/>
          </ac:picMkLst>
        </pc:picChg>
        <pc:picChg chg="add">
          <ac:chgData name="Waleed Sulaiman" userId="fba7ea9232b70604" providerId="LiveId" clId="{B2D5C213-F80D-4718-80D4-C8C894BBBAF8}" dt="2023-05-18T12:08:00.813" v="186" actId="26606"/>
          <ac:picMkLst>
            <pc:docMk/>
            <pc:sldMk cId="824952690" sldId="259"/>
            <ac:picMk id="10" creationId="{C9ECDD5C-152A-4CC7-8333-0F367B3A62EA}"/>
          </ac:picMkLst>
        </pc:picChg>
        <pc:picChg chg="add">
          <ac:chgData name="Waleed Sulaiman" userId="fba7ea9232b70604" providerId="LiveId" clId="{B2D5C213-F80D-4718-80D4-C8C894BBBAF8}" dt="2023-05-18T12:08:00.813" v="186" actId="26606"/>
          <ac:picMkLst>
            <pc:docMk/>
            <pc:sldMk cId="824952690" sldId="259"/>
            <ac:picMk id="12" creationId="{7F5C92A3-369B-43F3-BDCE-E560B1B0EC89}"/>
          </ac:picMkLst>
        </pc:picChg>
        <pc:picChg chg="add">
          <ac:chgData name="Waleed Sulaiman" userId="fba7ea9232b70604" providerId="LiveId" clId="{B2D5C213-F80D-4718-80D4-C8C894BBBAF8}" dt="2023-05-18T12:08:00.813" v="186" actId="26606"/>
          <ac:picMkLst>
            <pc:docMk/>
            <pc:sldMk cId="824952690" sldId="259"/>
            <ac:picMk id="16" creationId="{915B5014-A7EC-4BA6-9C83-8840CF81DB28}"/>
          </ac:picMkLst>
        </pc:picChg>
        <pc:picChg chg="add">
          <ac:chgData name="Waleed Sulaiman" userId="fba7ea9232b70604" providerId="LiveId" clId="{B2D5C213-F80D-4718-80D4-C8C894BBBAF8}" dt="2023-05-18T12:08:00.813" v="186" actId="26606"/>
          <ac:picMkLst>
            <pc:docMk/>
            <pc:sldMk cId="824952690" sldId="259"/>
            <ac:picMk id="18" creationId="{022C43AB-86D7-420D-8AD7-DC0A15FDD0AF}"/>
          </ac:picMkLst>
        </pc:picChg>
      </pc:sldChg>
      <pc:sldChg chg="addSp delSp modSp new mod setBg">
        <pc:chgData name="Waleed Sulaiman" userId="fba7ea9232b70604" providerId="LiveId" clId="{B2D5C213-F80D-4718-80D4-C8C894BBBAF8}" dt="2023-05-18T12:07:51.618" v="185" actId="26606"/>
        <pc:sldMkLst>
          <pc:docMk/>
          <pc:sldMk cId="1094367757" sldId="260"/>
        </pc:sldMkLst>
        <pc:spChg chg="del">
          <ac:chgData name="Waleed Sulaiman" userId="fba7ea9232b70604" providerId="LiveId" clId="{B2D5C213-F80D-4718-80D4-C8C894BBBAF8}" dt="2023-05-18T12:07:51.618" v="185" actId="26606"/>
          <ac:spMkLst>
            <pc:docMk/>
            <pc:sldMk cId="1094367757" sldId="260"/>
            <ac:spMk id="2" creationId="{AD9B352B-789F-49BF-65DE-6D2CA6BB0A93}"/>
          </ac:spMkLst>
        </pc:spChg>
        <pc:spChg chg="del">
          <ac:chgData name="Waleed Sulaiman" userId="fba7ea9232b70604" providerId="LiveId" clId="{B2D5C213-F80D-4718-80D4-C8C894BBBAF8}" dt="2023-05-18T12:07:35.336" v="179" actId="931"/>
          <ac:spMkLst>
            <pc:docMk/>
            <pc:sldMk cId="1094367757" sldId="260"/>
            <ac:spMk id="3" creationId="{7E079C28-EE76-2CD5-50DF-8C0B7AB85EE1}"/>
          </ac:spMkLst>
        </pc:spChg>
        <pc:spChg chg="add">
          <ac:chgData name="Waleed Sulaiman" userId="fba7ea9232b70604" providerId="LiveId" clId="{B2D5C213-F80D-4718-80D4-C8C894BBBAF8}" dt="2023-05-18T12:07:51.618" v="185" actId="26606"/>
          <ac:spMkLst>
            <pc:docMk/>
            <pc:sldMk cId="1094367757" sldId="260"/>
            <ac:spMk id="14" creationId="{AEBE9F1A-B38D-446E-83AE-14B17CE77FF2}"/>
          </ac:spMkLst>
        </pc:spChg>
        <pc:spChg chg="add">
          <ac:chgData name="Waleed Sulaiman" userId="fba7ea9232b70604" providerId="LiveId" clId="{B2D5C213-F80D-4718-80D4-C8C894BBBAF8}" dt="2023-05-18T12:07:51.618" v="185" actId="26606"/>
          <ac:spMkLst>
            <pc:docMk/>
            <pc:sldMk cId="1094367757" sldId="260"/>
            <ac:spMk id="20" creationId="{5E3EB826-A471-488F-9E8A-D65528A3C0CA}"/>
          </ac:spMkLst>
        </pc:spChg>
        <pc:spChg chg="add">
          <ac:chgData name="Waleed Sulaiman" userId="fba7ea9232b70604" providerId="LiveId" clId="{B2D5C213-F80D-4718-80D4-C8C894BBBAF8}" dt="2023-05-18T12:07:51.618" v="185" actId="26606"/>
          <ac:spMkLst>
            <pc:docMk/>
            <pc:sldMk cId="1094367757" sldId="260"/>
            <ac:spMk id="22" creationId="{DFB3CEA1-88D9-42FB-88ED-1E9807FE6596}"/>
          </ac:spMkLst>
        </pc:spChg>
        <pc:spChg chg="add">
          <ac:chgData name="Waleed Sulaiman" userId="fba7ea9232b70604" providerId="LiveId" clId="{B2D5C213-F80D-4718-80D4-C8C894BBBAF8}" dt="2023-05-18T12:07:51.618" v="185" actId="26606"/>
          <ac:spMkLst>
            <pc:docMk/>
            <pc:sldMk cId="1094367757" sldId="260"/>
            <ac:spMk id="24" creationId="{9A6C928E-4252-4F33-8C34-E50A12A3170B}"/>
          </ac:spMkLst>
        </pc:spChg>
        <pc:picChg chg="add mod">
          <ac:chgData name="Waleed Sulaiman" userId="fba7ea9232b70604" providerId="LiveId" clId="{B2D5C213-F80D-4718-80D4-C8C894BBBAF8}" dt="2023-05-18T12:07:51.618" v="185" actId="26606"/>
          <ac:picMkLst>
            <pc:docMk/>
            <pc:sldMk cId="1094367757" sldId="260"/>
            <ac:picMk id="5" creationId="{6BCA19D7-3123-71CD-7318-205B7E67B7E2}"/>
          </ac:picMkLst>
        </pc:picChg>
        <pc:picChg chg="add">
          <ac:chgData name="Waleed Sulaiman" userId="fba7ea9232b70604" providerId="LiveId" clId="{B2D5C213-F80D-4718-80D4-C8C894BBBAF8}" dt="2023-05-18T12:07:51.618" v="185" actId="26606"/>
          <ac:picMkLst>
            <pc:docMk/>
            <pc:sldMk cId="1094367757" sldId="260"/>
            <ac:picMk id="10" creationId="{C9ECDD5C-152A-4CC7-8333-0F367B3A62EA}"/>
          </ac:picMkLst>
        </pc:picChg>
        <pc:picChg chg="add">
          <ac:chgData name="Waleed Sulaiman" userId="fba7ea9232b70604" providerId="LiveId" clId="{B2D5C213-F80D-4718-80D4-C8C894BBBAF8}" dt="2023-05-18T12:07:51.618" v="185" actId="26606"/>
          <ac:picMkLst>
            <pc:docMk/>
            <pc:sldMk cId="1094367757" sldId="260"/>
            <ac:picMk id="12" creationId="{7F5C92A3-369B-43F3-BDCE-E560B1B0EC89}"/>
          </ac:picMkLst>
        </pc:picChg>
        <pc:picChg chg="add">
          <ac:chgData name="Waleed Sulaiman" userId="fba7ea9232b70604" providerId="LiveId" clId="{B2D5C213-F80D-4718-80D4-C8C894BBBAF8}" dt="2023-05-18T12:07:51.618" v="185" actId="26606"/>
          <ac:picMkLst>
            <pc:docMk/>
            <pc:sldMk cId="1094367757" sldId="260"/>
            <ac:picMk id="16" creationId="{915B5014-A7EC-4BA6-9C83-8840CF81DB28}"/>
          </ac:picMkLst>
        </pc:picChg>
        <pc:picChg chg="add">
          <ac:chgData name="Waleed Sulaiman" userId="fba7ea9232b70604" providerId="LiveId" clId="{B2D5C213-F80D-4718-80D4-C8C894BBBAF8}" dt="2023-05-18T12:07:51.618" v="185" actId="26606"/>
          <ac:picMkLst>
            <pc:docMk/>
            <pc:sldMk cId="1094367757" sldId="260"/>
            <ac:picMk id="18" creationId="{022C43AB-86D7-420D-8AD7-DC0A15FDD0AF}"/>
          </ac:picMkLst>
        </pc:picChg>
      </pc:sldChg>
      <pc:sldChg chg="addSp delSp modSp new mod setBg">
        <pc:chgData name="Waleed Sulaiman" userId="fba7ea9232b70604" providerId="LiveId" clId="{B2D5C213-F80D-4718-80D4-C8C894BBBAF8}" dt="2023-05-18T12:25:59.957" v="198" actId="26606"/>
        <pc:sldMkLst>
          <pc:docMk/>
          <pc:sldMk cId="1025441750" sldId="261"/>
        </pc:sldMkLst>
        <pc:spChg chg="mod ord">
          <ac:chgData name="Waleed Sulaiman" userId="fba7ea9232b70604" providerId="LiveId" clId="{B2D5C213-F80D-4718-80D4-C8C894BBBAF8}" dt="2023-05-18T12:25:59.957" v="198" actId="26606"/>
          <ac:spMkLst>
            <pc:docMk/>
            <pc:sldMk cId="1025441750" sldId="261"/>
            <ac:spMk id="2" creationId="{66842BE0-1FE3-8471-8496-3316CDD839F8}"/>
          </ac:spMkLst>
        </pc:spChg>
        <pc:spChg chg="del">
          <ac:chgData name="Waleed Sulaiman" userId="fba7ea9232b70604" providerId="LiveId" clId="{B2D5C213-F80D-4718-80D4-C8C894BBBAF8}" dt="2023-05-18T12:25:15.271" v="188" actId="931"/>
          <ac:spMkLst>
            <pc:docMk/>
            <pc:sldMk cId="1025441750" sldId="261"/>
            <ac:spMk id="3" creationId="{23470BA9-C866-1C7C-279C-54695FBAEB96}"/>
          </ac:spMkLst>
        </pc:spChg>
        <pc:spChg chg="add">
          <ac:chgData name="Waleed Sulaiman" userId="fba7ea9232b70604" providerId="LiveId" clId="{B2D5C213-F80D-4718-80D4-C8C894BBBAF8}" dt="2023-05-18T12:25:59.957" v="198" actId="26606"/>
          <ac:spMkLst>
            <pc:docMk/>
            <pc:sldMk cId="1025441750" sldId="261"/>
            <ac:spMk id="18" creationId="{44F3197D-248B-46C5-B6EE-003F4E0C6CF9}"/>
          </ac:spMkLst>
        </pc:spChg>
        <pc:spChg chg="add">
          <ac:chgData name="Waleed Sulaiman" userId="fba7ea9232b70604" providerId="LiveId" clId="{B2D5C213-F80D-4718-80D4-C8C894BBBAF8}" dt="2023-05-18T12:25:59.957" v="198" actId="26606"/>
          <ac:spMkLst>
            <pc:docMk/>
            <pc:sldMk cId="1025441750" sldId="261"/>
            <ac:spMk id="24" creationId="{040549E2-C5A5-4ED5-80AB-070FEBDF5320}"/>
          </ac:spMkLst>
        </pc:spChg>
        <pc:spChg chg="add">
          <ac:chgData name="Waleed Sulaiman" userId="fba7ea9232b70604" providerId="LiveId" clId="{B2D5C213-F80D-4718-80D4-C8C894BBBAF8}" dt="2023-05-18T12:25:59.957" v="198" actId="26606"/>
          <ac:spMkLst>
            <pc:docMk/>
            <pc:sldMk cId="1025441750" sldId="261"/>
            <ac:spMk id="26" creationId="{E4F17063-EDA4-417B-946F-BA357F3B390D}"/>
          </ac:spMkLst>
        </pc:spChg>
        <pc:spChg chg="add">
          <ac:chgData name="Waleed Sulaiman" userId="fba7ea9232b70604" providerId="LiveId" clId="{B2D5C213-F80D-4718-80D4-C8C894BBBAF8}" dt="2023-05-18T12:25:59.957" v="198" actId="26606"/>
          <ac:spMkLst>
            <pc:docMk/>
            <pc:sldMk cId="1025441750" sldId="261"/>
            <ac:spMk id="28" creationId="{D36F3EEA-55D4-4677-80E7-92D00B8F343B}"/>
          </ac:spMkLst>
        </pc:spChg>
        <pc:picChg chg="add mod">
          <ac:chgData name="Waleed Sulaiman" userId="fba7ea9232b70604" providerId="LiveId" clId="{B2D5C213-F80D-4718-80D4-C8C894BBBAF8}" dt="2023-05-18T12:25:59.957" v="198" actId="26606"/>
          <ac:picMkLst>
            <pc:docMk/>
            <pc:sldMk cId="1025441750" sldId="261"/>
            <ac:picMk id="5" creationId="{DA906CD9-D3E7-FA0A-BAD7-380B49B06E6D}"/>
          </ac:picMkLst>
        </pc:picChg>
        <pc:picChg chg="add mod">
          <ac:chgData name="Waleed Sulaiman" userId="fba7ea9232b70604" providerId="LiveId" clId="{B2D5C213-F80D-4718-80D4-C8C894BBBAF8}" dt="2023-05-18T12:25:59.957" v="198" actId="26606"/>
          <ac:picMkLst>
            <pc:docMk/>
            <pc:sldMk cId="1025441750" sldId="261"/>
            <ac:picMk id="7" creationId="{2FBE42AA-4DA0-76EB-2A10-F42D6DE0EB38}"/>
          </ac:picMkLst>
        </pc:picChg>
        <pc:picChg chg="add mod">
          <ac:chgData name="Waleed Sulaiman" userId="fba7ea9232b70604" providerId="LiveId" clId="{B2D5C213-F80D-4718-80D4-C8C894BBBAF8}" dt="2023-05-18T12:25:59.957" v="198" actId="26606"/>
          <ac:picMkLst>
            <pc:docMk/>
            <pc:sldMk cId="1025441750" sldId="261"/>
            <ac:picMk id="9" creationId="{4A24185A-67B0-3899-B4E6-04F8481D582D}"/>
          </ac:picMkLst>
        </pc:picChg>
        <pc:picChg chg="add">
          <ac:chgData name="Waleed Sulaiman" userId="fba7ea9232b70604" providerId="LiveId" clId="{B2D5C213-F80D-4718-80D4-C8C894BBBAF8}" dt="2023-05-18T12:25:59.957" v="198" actId="26606"/>
          <ac:picMkLst>
            <pc:docMk/>
            <pc:sldMk cId="1025441750" sldId="261"/>
            <ac:picMk id="14" creationId="{844EE02A-F0F8-4A23-B21D-CF2066B65D30}"/>
          </ac:picMkLst>
        </pc:picChg>
        <pc:picChg chg="add">
          <ac:chgData name="Waleed Sulaiman" userId="fba7ea9232b70604" providerId="LiveId" clId="{B2D5C213-F80D-4718-80D4-C8C894BBBAF8}" dt="2023-05-18T12:25:59.957" v="198" actId="26606"/>
          <ac:picMkLst>
            <pc:docMk/>
            <pc:sldMk cId="1025441750" sldId="261"/>
            <ac:picMk id="16" creationId="{99F13062-7BB6-4A97-B661-CDE2EDEAE70E}"/>
          </ac:picMkLst>
        </pc:picChg>
        <pc:picChg chg="add">
          <ac:chgData name="Waleed Sulaiman" userId="fba7ea9232b70604" providerId="LiveId" clId="{B2D5C213-F80D-4718-80D4-C8C894BBBAF8}" dt="2023-05-18T12:25:59.957" v="198" actId="26606"/>
          <ac:picMkLst>
            <pc:docMk/>
            <pc:sldMk cId="1025441750" sldId="261"/>
            <ac:picMk id="20" creationId="{FFC3E649-106F-4B41-9FF5-327536E4CFBD}"/>
          </ac:picMkLst>
        </pc:picChg>
        <pc:picChg chg="add">
          <ac:chgData name="Waleed Sulaiman" userId="fba7ea9232b70604" providerId="LiveId" clId="{B2D5C213-F80D-4718-80D4-C8C894BBBAF8}" dt="2023-05-18T12:25:59.957" v="198" actId="26606"/>
          <ac:picMkLst>
            <pc:docMk/>
            <pc:sldMk cId="1025441750" sldId="261"/>
            <ac:picMk id="22" creationId="{79F6731C-42C0-45DB-9F9A-B831CBEC5182}"/>
          </ac:picMkLst>
        </pc:picChg>
      </pc:sldChg>
      <pc:sldChg chg="addSp delSp modSp new mod setBg">
        <pc:chgData name="Waleed Sulaiman" userId="fba7ea9232b70604" providerId="LiveId" clId="{B2D5C213-F80D-4718-80D4-C8C894BBBAF8}" dt="2023-05-18T13:26:26.802" v="231" actId="26606"/>
        <pc:sldMkLst>
          <pc:docMk/>
          <pc:sldMk cId="2135661200" sldId="262"/>
        </pc:sldMkLst>
        <pc:spChg chg="mod ord">
          <ac:chgData name="Waleed Sulaiman" userId="fba7ea9232b70604" providerId="LiveId" clId="{B2D5C213-F80D-4718-80D4-C8C894BBBAF8}" dt="2023-05-18T13:26:26.802" v="231" actId="26606"/>
          <ac:spMkLst>
            <pc:docMk/>
            <pc:sldMk cId="2135661200" sldId="262"/>
            <ac:spMk id="2" creationId="{8CEC0B4A-7405-9B0F-0279-5B5361A1A742}"/>
          </ac:spMkLst>
        </pc:spChg>
        <pc:spChg chg="del">
          <ac:chgData name="Waleed Sulaiman" userId="fba7ea9232b70604" providerId="LiveId" clId="{B2D5C213-F80D-4718-80D4-C8C894BBBAF8}" dt="2023-05-18T13:22:35.427" v="200" actId="931"/>
          <ac:spMkLst>
            <pc:docMk/>
            <pc:sldMk cId="2135661200" sldId="262"/>
            <ac:spMk id="3" creationId="{407DB5F7-7192-A77C-98F3-27DB7F3C3198}"/>
          </ac:spMkLst>
        </pc:spChg>
        <pc:spChg chg="add del">
          <ac:chgData name="Waleed Sulaiman" userId="fba7ea9232b70604" providerId="LiveId" clId="{B2D5C213-F80D-4718-80D4-C8C894BBBAF8}" dt="2023-05-18T13:23:21.695" v="211" actId="26606"/>
          <ac:spMkLst>
            <pc:docMk/>
            <pc:sldMk cId="2135661200" sldId="262"/>
            <ac:spMk id="18" creationId="{44F3197D-248B-46C5-B6EE-003F4E0C6CF9}"/>
          </ac:spMkLst>
        </pc:spChg>
        <pc:spChg chg="add del">
          <ac:chgData name="Waleed Sulaiman" userId="fba7ea9232b70604" providerId="LiveId" clId="{B2D5C213-F80D-4718-80D4-C8C894BBBAF8}" dt="2023-05-18T13:23:21.695" v="211" actId="26606"/>
          <ac:spMkLst>
            <pc:docMk/>
            <pc:sldMk cId="2135661200" sldId="262"/>
            <ac:spMk id="24" creationId="{040549E2-C5A5-4ED5-80AB-070FEBDF5320}"/>
          </ac:spMkLst>
        </pc:spChg>
        <pc:spChg chg="add del">
          <ac:chgData name="Waleed Sulaiman" userId="fba7ea9232b70604" providerId="LiveId" clId="{B2D5C213-F80D-4718-80D4-C8C894BBBAF8}" dt="2023-05-18T13:23:21.695" v="211" actId="26606"/>
          <ac:spMkLst>
            <pc:docMk/>
            <pc:sldMk cId="2135661200" sldId="262"/>
            <ac:spMk id="26" creationId="{E4F17063-EDA4-417B-946F-BA357F3B390D}"/>
          </ac:spMkLst>
        </pc:spChg>
        <pc:spChg chg="add del">
          <ac:chgData name="Waleed Sulaiman" userId="fba7ea9232b70604" providerId="LiveId" clId="{B2D5C213-F80D-4718-80D4-C8C894BBBAF8}" dt="2023-05-18T13:23:21.695" v="211" actId="26606"/>
          <ac:spMkLst>
            <pc:docMk/>
            <pc:sldMk cId="2135661200" sldId="262"/>
            <ac:spMk id="28" creationId="{D36F3EEA-55D4-4677-80E7-92D00B8F343B}"/>
          </ac:spMkLst>
        </pc:spChg>
        <pc:spChg chg="add del">
          <ac:chgData name="Waleed Sulaiman" userId="fba7ea9232b70604" providerId="LiveId" clId="{B2D5C213-F80D-4718-80D4-C8C894BBBAF8}" dt="2023-05-18T13:26:04.893" v="224" actId="931"/>
          <ac:spMkLst>
            <pc:docMk/>
            <pc:sldMk cId="2135661200" sldId="262"/>
            <ac:spMk id="32" creationId="{9E542007-AAD1-1AD4-F317-171953D30605}"/>
          </ac:spMkLst>
        </pc:spChg>
        <pc:spChg chg="add del">
          <ac:chgData name="Waleed Sulaiman" userId="fba7ea9232b70604" providerId="LiveId" clId="{B2D5C213-F80D-4718-80D4-C8C894BBBAF8}" dt="2023-05-18T13:26:16.297" v="229" actId="26606"/>
          <ac:spMkLst>
            <pc:docMk/>
            <pc:sldMk cId="2135661200" sldId="262"/>
            <ac:spMk id="35" creationId="{6DDE478A-9B9B-4F32-906C-273776BD77F0}"/>
          </ac:spMkLst>
        </pc:spChg>
        <pc:spChg chg="add del">
          <ac:chgData name="Waleed Sulaiman" userId="fba7ea9232b70604" providerId="LiveId" clId="{B2D5C213-F80D-4718-80D4-C8C894BBBAF8}" dt="2023-05-18T13:26:26.802" v="231" actId="26606"/>
          <ac:spMkLst>
            <pc:docMk/>
            <pc:sldMk cId="2135661200" sldId="262"/>
            <ac:spMk id="48" creationId="{D6573690-978D-48A4-8645-0E01F8211B71}"/>
          </ac:spMkLst>
        </pc:spChg>
        <pc:spChg chg="add del">
          <ac:chgData name="Waleed Sulaiman" userId="fba7ea9232b70604" providerId="LiveId" clId="{B2D5C213-F80D-4718-80D4-C8C894BBBAF8}" dt="2023-05-18T13:26:26.802" v="231" actId="26606"/>
          <ac:spMkLst>
            <pc:docMk/>
            <pc:sldMk cId="2135661200" sldId="262"/>
            <ac:spMk id="54" creationId="{858084FA-40DB-44FC-94DA-93AA71CD6924}"/>
          </ac:spMkLst>
        </pc:spChg>
        <pc:spChg chg="add del">
          <ac:chgData name="Waleed Sulaiman" userId="fba7ea9232b70604" providerId="LiveId" clId="{B2D5C213-F80D-4718-80D4-C8C894BBBAF8}" dt="2023-05-18T13:26:26.802" v="231" actId="26606"/>
          <ac:spMkLst>
            <pc:docMk/>
            <pc:sldMk cId="2135661200" sldId="262"/>
            <ac:spMk id="56" creationId="{E4F17063-EDA4-417B-946F-BA357F3B390D}"/>
          </ac:spMkLst>
        </pc:spChg>
        <pc:spChg chg="add del">
          <ac:chgData name="Waleed Sulaiman" userId="fba7ea9232b70604" providerId="LiveId" clId="{B2D5C213-F80D-4718-80D4-C8C894BBBAF8}" dt="2023-05-18T13:26:26.802" v="231" actId="26606"/>
          <ac:spMkLst>
            <pc:docMk/>
            <pc:sldMk cId="2135661200" sldId="262"/>
            <ac:spMk id="58" creationId="{D36F3EEA-55D4-4677-80E7-92D00B8F343B}"/>
          </ac:spMkLst>
        </pc:spChg>
        <pc:spChg chg="add">
          <ac:chgData name="Waleed Sulaiman" userId="fba7ea9232b70604" providerId="LiveId" clId="{B2D5C213-F80D-4718-80D4-C8C894BBBAF8}" dt="2023-05-18T13:26:26.802" v="231" actId="26606"/>
          <ac:spMkLst>
            <pc:docMk/>
            <pc:sldMk cId="2135661200" sldId="262"/>
            <ac:spMk id="62" creationId="{A3BEF45A-28BC-2BA2-957C-8343FEB03872}"/>
          </ac:spMkLst>
        </pc:spChg>
        <pc:spChg chg="add">
          <ac:chgData name="Waleed Sulaiman" userId="fba7ea9232b70604" providerId="LiveId" clId="{B2D5C213-F80D-4718-80D4-C8C894BBBAF8}" dt="2023-05-18T13:26:26.802" v="231" actId="26606"/>
          <ac:spMkLst>
            <pc:docMk/>
            <pc:sldMk cId="2135661200" sldId="262"/>
            <ac:spMk id="65" creationId="{6B41991E-FEAE-49BB-BDDD-80639BB61C96}"/>
          </ac:spMkLst>
        </pc:spChg>
        <pc:picChg chg="add mod ord">
          <ac:chgData name="Waleed Sulaiman" userId="fba7ea9232b70604" providerId="LiveId" clId="{B2D5C213-F80D-4718-80D4-C8C894BBBAF8}" dt="2023-05-18T13:26:26.802" v="231" actId="26606"/>
          <ac:picMkLst>
            <pc:docMk/>
            <pc:sldMk cId="2135661200" sldId="262"/>
            <ac:picMk id="5" creationId="{7690AEBF-131C-CB45-F5F8-2D93C98BB3E2}"/>
          </ac:picMkLst>
        </pc:picChg>
        <pc:picChg chg="add mod ord">
          <ac:chgData name="Waleed Sulaiman" userId="fba7ea9232b70604" providerId="LiveId" clId="{B2D5C213-F80D-4718-80D4-C8C894BBBAF8}" dt="2023-05-18T13:26:26.802" v="231" actId="26606"/>
          <ac:picMkLst>
            <pc:docMk/>
            <pc:sldMk cId="2135661200" sldId="262"/>
            <ac:picMk id="7" creationId="{DC1B25D7-9DD8-5F41-A29D-124D124D1179}"/>
          </ac:picMkLst>
        </pc:picChg>
        <pc:picChg chg="add mod ord">
          <ac:chgData name="Waleed Sulaiman" userId="fba7ea9232b70604" providerId="LiveId" clId="{B2D5C213-F80D-4718-80D4-C8C894BBBAF8}" dt="2023-05-18T13:26:26.802" v="231" actId="26606"/>
          <ac:picMkLst>
            <pc:docMk/>
            <pc:sldMk cId="2135661200" sldId="262"/>
            <ac:picMk id="9" creationId="{2840EC46-C478-4336-F123-EB5A95F3C0A2}"/>
          </ac:picMkLst>
        </pc:picChg>
        <pc:picChg chg="add mod ord">
          <ac:chgData name="Waleed Sulaiman" userId="fba7ea9232b70604" providerId="LiveId" clId="{B2D5C213-F80D-4718-80D4-C8C894BBBAF8}" dt="2023-05-18T13:26:26.802" v="231" actId="26606"/>
          <ac:picMkLst>
            <pc:docMk/>
            <pc:sldMk cId="2135661200" sldId="262"/>
            <ac:picMk id="11" creationId="{B1656233-0CAD-8AD4-028B-E3514514666B}"/>
          </ac:picMkLst>
        </pc:picChg>
        <pc:picChg chg="add del">
          <ac:chgData name="Waleed Sulaiman" userId="fba7ea9232b70604" providerId="LiveId" clId="{B2D5C213-F80D-4718-80D4-C8C894BBBAF8}" dt="2023-05-18T13:23:21.695" v="211" actId="26606"/>
          <ac:picMkLst>
            <pc:docMk/>
            <pc:sldMk cId="2135661200" sldId="262"/>
            <ac:picMk id="14" creationId="{844EE02A-F0F8-4A23-B21D-CF2066B65D30}"/>
          </ac:picMkLst>
        </pc:picChg>
        <pc:picChg chg="add del">
          <ac:chgData name="Waleed Sulaiman" userId="fba7ea9232b70604" providerId="LiveId" clId="{B2D5C213-F80D-4718-80D4-C8C894BBBAF8}" dt="2023-05-18T13:23:21.695" v="211" actId="26606"/>
          <ac:picMkLst>
            <pc:docMk/>
            <pc:sldMk cId="2135661200" sldId="262"/>
            <ac:picMk id="16" creationId="{99F13062-7BB6-4A97-B661-CDE2EDEAE70E}"/>
          </ac:picMkLst>
        </pc:picChg>
        <pc:picChg chg="add del">
          <ac:chgData name="Waleed Sulaiman" userId="fba7ea9232b70604" providerId="LiveId" clId="{B2D5C213-F80D-4718-80D4-C8C894BBBAF8}" dt="2023-05-18T13:23:21.695" v="211" actId="26606"/>
          <ac:picMkLst>
            <pc:docMk/>
            <pc:sldMk cId="2135661200" sldId="262"/>
            <ac:picMk id="20" creationId="{FFC3E649-106F-4B41-9FF5-327536E4CFBD}"/>
          </ac:picMkLst>
        </pc:picChg>
        <pc:picChg chg="add del">
          <ac:chgData name="Waleed Sulaiman" userId="fba7ea9232b70604" providerId="LiveId" clId="{B2D5C213-F80D-4718-80D4-C8C894BBBAF8}" dt="2023-05-18T13:23:21.695" v="211" actId="26606"/>
          <ac:picMkLst>
            <pc:docMk/>
            <pc:sldMk cId="2135661200" sldId="262"/>
            <ac:picMk id="22" creationId="{79F6731C-42C0-45DB-9F9A-B831CBEC5182}"/>
          </ac:picMkLst>
        </pc:picChg>
        <pc:picChg chg="add del">
          <ac:chgData name="Waleed Sulaiman" userId="fba7ea9232b70604" providerId="LiveId" clId="{B2D5C213-F80D-4718-80D4-C8C894BBBAF8}" dt="2023-05-18T13:26:26.802" v="231" actId="26606"/>
          <ac:picMkLst>
            <pc:docMk/>
            <pc:sldMk cId="2135661200" sldId="262"/>
            <ac:picMk id="44" creationId="{1530DCFF-08F5-434A-A0D5-F3E89407A615}"/>
          </ac:picMkLst>
        </pc:picChg>
        <pc:picChg chg="add del">
          <ac:chgData name="Waleed Sulaiman" userId="fba7ea9232b70604" providerId="LiveId" clId="{B2D5C213-F80D-4718-80D4-C8C894BBBAF8}" dt="2023-05-18T13:26:26.802" v="231" actId="26606"/>
          <ac:picMkLst>
            <pc:docMk/>
            <pc:sldMk cId="2135661200" sldId="262"/>
            <ac:picMk id="46" creationId="{24011A3A-9884-40BF-94F6-0625A0ADD326}"/>
          </ac:picMkLst>
        </pc:picChg>
        <pc:picChg chg="add del">
          <ac:chgData name="Waleed Sulaiman" userId="fba7ea9232b70604" providerId="LiveId" clId="{B2D5C213-F80D-4718-80D4-C8C894BBBAF8}" dt="2023-05-18T13:26:26.802" v="231" actId="26606"/>
          <ac:picMkLst>
            <pc:docMk/>
            <pc:sldMk cId="2135661200" sldId="262"/>
            <ac:picMk id="50" creationId="{D4B84446-184D-45CE-9532-48179EAE58C9}"/>
          </ac:picMkLst>
        </pc:picChg>
        <pc:picChg chg="add del">
          <ac:chgData name="Waleed Sulaiman" userId="fba7ea9232b70604" providerId="LiveId" clId="{B2D5C213-F80D-4718-80D4-C8C894BBBAF8}" dt="2023-05-18T13:26:26.802" v="231" actId="26606"/>
          <ac:picMkLst>
            <pc:docMk/>
            <pc:sldMk cId="2135661200" sldId="262"/>
            <ac:picMk id="52" creationId="{C9229660-8639-44E7-B486-7436516E6B62}"/>
          </ac:picMkLst>
        </pc:picChg>
        <pc:cxnChg chg="add del">
          <ac:chgData name="Waleed Sulaiman" userId="fba7ea9232b70604" providerId="LiveId" clId="{B2D5C213-F80D-4718-80D4-C8C894BBBAF8}" dt="2023-05-18T13:26:16.297" v="229" actId="26606"/>
          <ac:cxnSpMkLst>
            <pc:docMk/>
            <pc:sldMk cId="2135661200" sldId="262"/>
            <ac:cxnSpMk id="37" creationId="{133675D8-8B7A-4149-AD08-B81A69EC6C88}"/>
          </ac:cxnSpMkLst>
        </pc:cxnChg>
        <pc:cxnChg chg="add del">
          <ac:chgData name="Waleed Sulaiman" userId="fba7ea9232b70604" providerId="LiveId" clId="{B2D5C213-F80D-4718-80D4-C8C894BBBAF8}" dt="2023-05-18T13:26:16.297" v="229" actId="26606"/>
          <ac:cxnSpMkLst>
            <pc:docMk/>
            <pc:sldMk cId="2135661200" sldId="262"/>
            <ac:cxnSpMk id="39" creationId="{56FE85DE-8857-4E6E-800A-944BB57F97EF}"/>
          </ac:cxnSpMkLst>
        </pc:cxnChg>
      </pc:sldChg>
      <pc:sldChg chg="addSp delSp modSp new mod setBg">
        <pc:chgData name="Waleed Sulaiman" userId="fba7ea9232b70604" providerId="LiveId" clId="{B2D5C213-F80D-4718-80D4-C8C894BBBAF8}" dt="2023-05-18T13:57:09.167" v="257" actId="1076"/>
        <pc:sldMkLst>
          <pc:docMk/>
          <pc:sldMk cId="1501735270" sldId="263"/>
        </pc:sldMkLst>
        <pc:spChg chg="del">
          <ac:chgData name="Waleed Sulaiman" userId="fba7ea9232b70604" providerId="LiveId" clId="{B2D5C213-F80D-4718-80D4-C8C894BBBAF8}" dt="2023-05-18T13:27:16.392" v="237" actId="26606"/>
          <ac:spMkLst>
            <pc:docMk/>
            <pc:sldMk cId="1501735270" sldId="263"/>
            <ac:spMk id="2" creationId="{6F96A41A-E1FE-10FD-72F9-FE0AB1BBBF2D}"/>
          </ac:spMkLst>
        </pc:spChg>
        <pc:spChg chg="del">
          <ac:chgData name="Waleed Sulaiman" userId="fba7ea9232b70604" providerId="LiveId" clId="{B2D5C213-F80D-4718-80D4-C8C894BBBAF8}" dt="2023-05-18T13:27:11.081" v="233" actId="931"/>
          <ac:spMkLst>
            <pc:docMk/>
            <pc:sldMk cId="1501735270" sldId="263"/>
            <ac:spMk id="3" creationId="{37FF8C4C-DD76-CCE4-045F-EBF4C11B3C14}"/>
          </ac:spMkLst>
        </pc:spChg>
        <pc:spChg chg="add del">
          <ac:chgData name="Waleed Sulaiman" userId="fba7ea9232b70604" providerId="LiveId" clId="{B2D5C213-F80D-4718-80D4-C8C894BBBAF8}" dt="2023-05-18T13:43:46.537" v="239" actId="26606"/>
          <ac:spMkLst>
            <pc:docMk/>
            <pc:sldMk cId="1501735270" sldId="263"/>
            <ac:spMk id="14" creationId="{DA1DAC79-DDBA-4382-9D43-6E5F685BE5FB}"/>
          </ac:spMkLst>
        </pc:spChg>
        <pc:spChg chg="add del">
          <ac:chgData name="Waleed Sulaiman" userId="fba7ea9232b70604" providerId="LiveId" clId="{B2D5C213-F80D-4718-80D4-C8C894BBBAF8}" dt="2023-05-18T13:43:46.537" v="239" actId="26606"/>
          <ac:spMkLst>
            <pc:docMk/>
            <pc:sldMk cId="1501735270" sldId="263"/>
            <ac:spMk id="20" creationId="{6AACA73D-178F-4CFC-99E3-9F4FCBBDBA83}"/>
          </ac:spMkLst>
        </pc:spChg>
        <pc:spChg chg="add del">
          <ac:chgData name="Waleed Sulaiman" userId="fba7ea9232b70604" providerId="LiveId" clId="{B2D5C213-F80D-4718-80D4-C8C894BBBAF8}" dt="2023-05-18T13:43:59.843" v="242" actId="26606"/>
          <ac:spMkLst>
            <pc:docMk/>
            <pc:sldMk cId="1501735270" sldId="263"/>
            <ac:spMk id="24" creationId="{5C18CB66-A73B-B7DC-A7ED-1EABE9F0EF1A}"/>
          </ac:spMkLst>
        </pc:spChg>
        <pc:spChg chg="add del">
          <ac:chgData name="Waleed Sulaiman" userId="fba7ea9232b70604" providerId="LiveId" clId="{B2D5C213-F80D-4718-80D4-C8C894BBBAF8}" dt="2023-05-18T13:43:59.843" v="242" actId="26606"/>
          <ac:spMkLst>
            <pc:docMk/>
            <pc:sldMk cId="1501735270" sldId="263"/>
            <ac:spMk id="27" creationId="{29787B81-C7DF-412B-A405-EF4454012DEE}"/>
          </ac:spMkLst>
        </pc:spChg>
        <pc:spChg chg="add del">
          <ac:chgData name="Waleed Sulaiman" userId="fba7ea9232b70604" providerId="LiveId" clId="{B2D5C213-F80D-4718-80D4-C8C894BBBAF8}" dt="2023-05-18T13:43:59.843" v="241" actId="26606"/>
          <ac:spMkLst>
            <pc:docMk/>
            <pc:sldMk cId="1501735270" sldId="263"/>
            <ac:spMk id="36" creationId="{DA1DAC79-DDBA-4382-9D43-6E5F685BE5FB}"/>
          </ac:spMkLst>
        </pc:spChg>
        <pc:spChg chg="add del">
          <ac:chgData name="Waleed Sulaiman" userId="fba7ea9232b70604" providerId="LiveId" clId="{B2D5C213-F80D-4718-80D4-C8C894BBBAF8}" dt="2023-05-18T13:43:59.843" v="241" actId="26606"/>
          <ac:spMkLst>
            <pc:docMk/>
            <pc:sldMk cId="1501735270" sldId="263"/>
            <ac:spMk id="42" creationId="{6AACA73D-178F-4CFC-99E3-9F4FCBBDBA83}"/>
          </ac:spMkLst>
        </pc:spChg>
        <pc:spChg chg="add">
          <ac:chgData name="Waleed Sulaiman" userId="fba7ea9232b70604" providerId="LiveId" clId="{B2D5C213-F80D-4718-80D4-C8C894BBBAF8}" dt="2023-05-18T13:43:59.843" v="242" actId="26606"/>
          <ac:spMkLst>
            <pc:docMk/>
            <pc:sldMk cId="1501735270" sldId="263"/>
            <ac:spMk id="44" creationId="{29787B81-C7DF-412B-A405-EF4454012DEE}"/>
          </ac:spMkLst>
        </pc:spChg>
        <pc:spChg chg="add mod">
          <ac:chgData name="Waleed Sulaiman" userId="fba7ea9232b70604" providerId="LiveId" clId="{B2D5C213-F80D-4718-80D4-C8C894BBBAF8}" dt="2023-05-18T13:57:09.167" v="257" actId="1076"/>
          <ac:spMkLst>
            <pc:docMk/>
            <pc:sldMk cId="1501735270" sldId="263"/>
            <ac:spMk id="45" creationId="{5C18CB66-A73B-B7DC-A7ED-1EABE9F0EF1A}"/>
          </ac:spMkLst>
        </pc:spChg>
        <pc:picChg chg="add mod">
          <ac:chgData name="Waleed Sulaiman" userId="fba7ea9232b70604" providerId="LiveId" clId="{B2D5C213-F80D-4718-80D4-C8C894BBBAF8}" dt="2023-05-18T13:52:53.576" v="251" actId="1076"/>
          <ac:picMkLst>
            <pc:docMk/>
            <pc:sldMk cId="1501735270" sldId="263"/>
            <ac:picMk id="5" creationId="{A63F154F-1CB6-5B48-6F41-5762E9DD325B}"/>
          </ac:picMkLst>
        </pc:picChg>
        <pc:picChg chg="add del">
          <ac:chgData name="Waleed Sulaiman" userId="fba7ea9232b70604" providerId="LiveId" clId="{B2D5C213-F80D-4718-80D4-C8C894BBBAF8}" dt="2023-05-18T13:43:46.537" v="239" actId="26606"/>
          <ac:picMkLst>
            <pc:docMk/>
            <pc:sldMk cId="1501735270" sldId="263"/>
            <ac:picMk id="10" creationId="{5B89E5C5-A037-45B3-9D37-3658914D4799}"/>
          </ac:picMkLst>
        </pc:picChg>
        <pc:picChg chg="add del">
          <ac:chgData name="Waleed Sulaiman" userId="fba7ea9232b70604" providerId="LiveId" clId="{B2D5C213-F80D-4718-80D4-C8C894BBBAF8}" dt="2023-05-18T13:43:46.537" v="239" actId="26606"/>
          <ac:picMkLst>
            <pc:docMk/>
            <pc:sldMk cId="1501735270" sldId="263"/>
            <ac:picMk id="12" creationId="{5ACB93B0-521E-443D-9750-AFCFDDB3E801}"/>
          </ac:picMkLst>
        </pc:picChg>
        <pc:picChg chg="add del">
          <ac:chgData name="Waleed Sulaiman" userId="fba7ea9232b70604" providerId="LiveId" clId="{B2D5C213-F80D-4718-80D4-C8C894BBBAF8}" dt="2023-05-18T13:43:46.537" v="239" actId="26606"/>
          <ac:picMkLst>
            <pc:docMk/>
            <pc:sldMk cId="1501735270" sldId="263"/>
            <ac:picMk id="16" creationId="{E0880F10-995F-4F01-A83B-7ECDB7BE7905}"/>
          </ac:picMkLst>
        </pc:picChg>
        <pc:picChg chg="add del">
          <ac:chgData name="Waleed Sulaiman" userId="fba7ea9232b70604" providerId="LiveId" clId="{B2D5C213-F80D-4718-80D4-C8C894BBBAF8}" dt="2023-05-18T13:43:46.537" v="239" actId="26606"/>
          <ac:picMkLst>
            <pc:docMk/>
            <pc:sldMk cId="1501735270" sldId="263"/>
            <ac:picMk id="18" creationId="{A2D49266-1F08-40F2-B0E1-1D919DCB5780}"/>
          </ac:picMkLst>
        </pc:picChg>
        <pc:picChg chg="add del">
          <ac:chgData name="Waleed Sulaiman" userId="fba7ea9232b70604" providerId="LiveId" clId="{B2D5C213-F80D-4718-80D4-C8C894BBBAF8}" dt="2023-05-18T13:43:59.843" v="241" actId="26606"/>
          <ac:picMkLst>
            <pc:docMk/>
            <pc:sldMk cId="1501735270" sldId="263"/>
            <ac:picMk id="32" creationId="{5B89E5C5-A037-45B3-9D37-3658914D4799}"/>
          </ac:picMkLst>
        </pc:picChg>
        <pc:picChg chg="add del">
          <ac:chgData name="Waleed Sulaiman" userId="fba7ea9232b70604" providerId="LiveId" clId="{B2D5C213-F80D-4718-80D4-C8C894BBBAF8}" dt="2023-05-18T13:43:59.843" v="241" actId="26606"/>
          <ac:picMkLst>
            <pc:docMk/>
            <pc:sldMk cId="1501735270" sldId="263"/>
            <ac:picMk id="34" creationId="{5ACB93B0-521E-443D-9750-AFCFDDB3E801}"/>
          </ac:picMkLst>
        </pc:picChg>
        <pc:picChg chg="add del">
          <ac:chgData name="Waleed Sulaiman" userId="fba7ea9232b70604" providerId="LiveId" clId="{B2D5C213-F80D-4718-80D4-C8C894BBBAF8}" dt="2023-05-18T13:43:59.843" v="241" actId="26606"/>
          <ac:picMkLst>
            <pc:docMk/>
            <pc:sldMk cId="1501735270" sldId="263"/>
            <ac:picMk id="38" creationId="{E0880F10-995F-4F01-A83B-7ECDB7BE7905}"/>
          </ac:picMkLst>
        </pc:picChg>
        <pc:picChg chg="add del">
          <ac:chgData name="Waleed Sulaiman" userId="fba7ea9232b70604" providerId="LiveId" clId="{B2D5C213-F80D-4718-80D4-C8C894BBBAF8}" dt="2023-05-18T13:43:59.843" v="241" actId="26606"/>
          <ac:picMkLst>
            <pc:docMk/>
            <pc:sldMk cId="1501735270" sldId="263"/>
            <ac:picMk id="40" creationId="{A2D49266-1F08-40F2-B0E1-1D919DCB578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311386-494A-46CE-844A-C6D6C6FA0104}" type="datetimeFigureOut">
              <a:rPr lang="en-GB" smtClean="0"/>
              <a:t>18/05/2023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548A61-47F4-4665-83A7-36F04E6CB9E2}" type="slidenum">
              <a:rPr lang="en-GB" smtClean="0"/>
              <a:t>‹#›</a:t>
            </a:fld>
            <a:endParaRPr lang="en-GB"/>
          </a:p>
        </p:txBody>
      </p:sp>
    </p:spTree>
    <p:extLst>
      <p:ext uri="{BB962C8B-B14F-4D97-AF65-F5344CB8AC3E}">
        <p14:creationId xmlns:p14="http://schemas.microsoft.com/office/powerpoint/2010/main" val="267670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548A61-47F4-4665-83A7-36F04E6CB9E2}" type="slidenum">
              <a:rPr lang="en-GB" smtClean="0"/>
              <a:t>1</a:t>
            </a:fld>
            <a:endParaRPr lang="en-GB"/>
          </a:p>
        </p:txBody>
      </p:sp>
    </p:spTree>
    <p:extLst>
      <p:ext uri="{BB962C8B-B14F-4D97-AF65-F5344CB8AC3E}">
        <p14:creationId xmlns:p14="http://schemas.microsoft.com/office/powerpoint/2010/main" val="354518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548A61-47F4-4665-83A7-36F04E6CB9E2}" type="slidenum">
              <a:rPr lang="en-GB" smtClean="0"/>
              <a:t>2</a:t>
            </a:fld>
            <a:endParaRPr lang="en-GB"/>
          </a:p>
        </p:txBody>
      </p:sp>
    </p:spTree>
    <p:extLst>
      <p:ext uri="{BB962C8B-B14F-4D97-AF65-F5344CB8AC3E}">
        <p14:creationId xmlns:p14="http://schemas.microsoft.com/office/powerpoint/2010/main" val="3177423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891186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1350173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015658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4D507A-8942-4C84-A176-6829D32178D9}" type="datetimeFigureOut">
              <a:rPr lang="en-GB" smtClean="0"/>
              <a:t>18/05/2023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330288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4D507A-8942-4C84-A176-6829D32178D9}" type="datetimeFigureOut">
              <a:rPr lang="en-GB" smtClean="0"/>
              <a:t>18/05/2023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1370372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888849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98851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197681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D507A-8942-4C84-A176-6829D32178D9}" type="datetimeFigureOut">
              <a:rPr lang="en-GB" smtClean="0"/>
              <a:t>18/05/2023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3758163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D507A-8942-4C84-A176-6829D32178D9}" type="datetimeFigureOut">
              <a:rPr lang="en-GB" smtClean="0"/>
              <a:t>18/05/2023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1764541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2601669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56576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2825094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892987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2695139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25849955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D507A-8942-4C84-A176-6829D32178D9}" type="datetimeFigureOut">
              <a:rPr lang="en-GB" smtClean="0"/>
              <a:t>18/05/2023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A02BF7-1BDD-4663-B6E8-2E973B7742E2}" type="slidenum">
              <a:rPr lang="en-GB" smtClean="0"/>
              <a:t>‹#›</a:t>
            </a:fld>
            <a:endParaRPr lang="en-GB"/>
          </a:p>
        </p:txBody>
      </p:sp>
    </p:spTree>
    <p:extLst>
      <p:ext uri="{BB962C8B-B14F-4D97-AF65-F5344CB8AC3E}">
        <p14:creationId xmlns:p14="http://schemas.microsoft.com/office/powerpoint/2010/main" val="1090063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E4D507A-8942-4C84-A176-6829D32178D9}" type="datetimeFigureOut">
              <a:rPr lang="en-GB" smtClean="0"/>
              <a:t>18/05/2023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1A02BF7-1BDD-4663-B6E8-2E973B7742E2}" type="slidenum">
              <a:rPr lang="en-GB" smtClean="0"/>
              <a:t>‹#›</a:t>
            </a:fld>
            <a:endParaRPr lang="en-GB"/>
          </a:p>
        </p:txBody>
      </p:sp>
    </p:spTree>
    <p:extLst>
      <p:ext uri="{BB962C8B-B14F-4D97-AF65-F5344CB8AC3E}">
        <p14:creationId xmlns:p14="http://schemas.microsoft.com/office/powerpoint/2010/main" val="22785315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2.png"/><Relationship Id="rId7"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BE60E-3DEF-D254-A17C-734811338E90}"/>
              </a:ext>
            </a:extLst>
          </p:cNvPr>
          <p:cNvSpPr>
            <a:spLocks noGrp="1"/>
          </p:cNvSpPr>
          <p:nvPr>
            <p:ph type="title"/>
          </p:nvPr>
        </p:nvSpPr>
        <p:spPr>
          <a:xfrm>
            <a:off x="648930" y="629266"/>
            <a:ext cx="6188190" cy="1622321"/>
          </a:xfrm>
        </p:spPr>
        <p:txBody>
          <a:bodyPr>
            <a:normAutofit/>
          </a:bodyPr>
          <a:lstStyle/>
          <a:p>
            <a:r>
              <a:rPr lang="en-GB">
                <a:solidFill>
                  <a:srgbClr val="EBEBEB"/>
                </a:solidFill>
              </a:rPr>
              <a:t>Climate change </a:t>
            </a:r>
          </a:p>
        </p:txBody>
      </p:sp>
      <p:sp>
        <p:nvSpPr>
          <p:cNvPr id="3" name="Content Placeholder 2">
            <a:extLst>
              <a:ext uri="{FF2B5EF4-FFF2-40B4-BE49-F238E27FC236}">
                <a16:creationId xmlns:a16="http://schemas.microsoft.com/office/drawing/2014/main" id="{0BA37C9A-B0D5-A31A-CCA3-D377C5D48B50}"/>
              </a:ext>
            </a:extLst>
          </p:cNvPr>
          <p:cNvSpPr>
            <a:spLocks noGrp="1"/>
          </p:cNvSpPr>
          <p:nvPr>
            <p:ph idx="1"/>
          </p:nvPr>
        </p:nvSpPr>
        <p:spPr>
          <a:xfrm>
            <a:off x="648930" y="2438400"/>
            <a:ext cx="6188189" cy="3785419"/>
          </a:xfrm>
        </p:spPr>
        <p:txBody>
          <a:bodyPr>
            <a:normAutofit/>
          </a:bodyPr>
          <a:lstStyle/>
          <a:p>
            <a:r>
              <a:rPr lang="en-US" b="0" i="0" dirty="0">
                <a:solidFill>
                  <a:srgbClr val="FFFFFF"/>
                </a:solidFill>
                <a:effectLst/>
                <a:latin typeface="Söhne"/>
              </a:rPr>
              <a:t>Climate change refers to long-term shifts in weather patterns and average temperatures on Earth. It is primarily caused by the increase in greenhouse gas concentrations in the atmosphere, primarily carbon dioxide (CO2) from human activities such as burning fossil fuels, deforestation, and industrial processes. Climate change has significant impacts on ecosystems, weather events, sea levels, and the overall stability of the planet.</a:t>
            </a:r>
            <a:endParaRPr lang="en-GB" dirty="0">
              <a:solidFill>
                <a:srgbClr val="FFFFFF"/>
              </a:solidFill>
            </a:endParaRP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collage of different natural disasters&#10;&#10;Description automatically generated with low confidence">
            <a:extLst>
              <a:ext uri="{FF2B5EF4-FFF2-40B4-BE49-F238E27FC236}">
                <a16:creationId xmlns:a16="http://schemas.microsoft.com/office/drawing/2014/main" id="{C3CF03DA-C419-FAF9-B1F1-0AC50567B896}"/>
              </a:ext>
            </a:extLst>
          </p:cNvPr>
          <p:cNvPicPr>
            <a:picLocks noChangeAspect="1"/>
          </p:cNvPicPr>
          <p:nvPr/>
        </p:nvPicPr>
        <p:blipFill rotWithShape="1">
          <a:blip r:embed="rId4">
            <a:extLst>
              <a:ext uri="{28A0092B-C50C-407E-A947-70E740481C1C}">
                <a14:useLocalDpi xmlns:a14="http://schemas.microsoft.com/office/drawing/2010/main" val="0"/>
              </a:ext>
            </a:extLst>
          </a:blip>
          <a:srcRect l="13411" r="14218"/>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879505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icture containing text, diagram, line, screenshot&#10;&#10;Description automatically generated">
            <a:extLst>
              <a:ext uri="{FF2B5EF4-FFF2-40B4-BE49-F238E27FC236}">
                <a16:creationId xmlns:a16="http://schemas.microsoft.com/office/drawing/2014/main" id="{79AC21F6-4981-5FF5-2A34-67CFDFED6E02}"/>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2186483" y="643467"/>
            <a:ext cx="7819034" cy="5571066"/>
          </a:xfrm>
          <a:prstGeom prst="rect">
            <a:avLst/>
          </a:prstGeom>
        </p:spPr>
      </p:pic>
      <p:sp>
        <p:nvSpPr>
          <p:cNvPr id="24" name="Rectangle 23">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4952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icture containing text, screenshot, plot, line&#10;&#10;Description automatically generated">
            <a:extLst>
              <a:ext uri="{FF2B5EF4-FFF2-40B4-BE49-F238E27FC236}">
                <a16:creationId xmlns:a16="http://schemas.microsoft.com/office/drawing/2014/main" id="{6BCA19D7-3123-71CD-7318-205B7E67B7E2}"/>
              </a:ext>
            </a:extLst>
          </p:cNvPr>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a:xfrm>
            <a:off x="2430825" y="643467"/>
            <a:ext cx="7330350" cy="5571066"/>
          </a:xfrm>
          <a:prstGeom prst="rect">
            <a:avLst/>
          </a:prstGeom>
        </p:spPr>
      </p:pic>
      <p:sp>
        <p:nvSpPr>
          <p:cNvPr id="24" name="Rectangle 23">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4367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descr="A table and chairs in a grassy area&#10;&#10;Description automatically generated with low confidence">
            <a:extLst>
              <a:ext uri="{FF2B5EF4-FFF2-40B4-BE49-F238E27FC236}">
                <a16:creationId xmlns:a16="http://schemas.microsoft.com/office/drawing/2014/main" id="{DA906CD9-D3E7-FA0A-BAD7-380B49B06E6D}"/>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17122" r="22223" b="-1"/>
          <a:stretch/>
        </p:blipFill>
        <p:spPr>
          <a:xfrm>
            <a:off x="1" y="-5"/>
            <a:ext cx="4060014" cy="5020241"/>
          </a:xfrm>
          <a:custGeom>
            <a:avLst/>
            <a:gdLst/>
            <a:ahLst/>
            <a:cxnLst/>
            <a:rect l="l" t="t" r="r" b="b"/>
            <a:pathLst>
              <a:path w="4060014" h="5020241">
                <a:moveTo>
                  <a:pt x="0" y="0"/>
                </a:moveTo>
                <a:lnTo>
                  <a:pt x="4060014" y="0"/>
                </a:lnTo>
                <a:lnTo>
                  <a:pt x="4060014" y="451006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7" name="Picture 6" descr="A picture containing ground, furniture, outdoor, outdoor furniture&#10;&#10;Description automatically generated">
            <a:extLst>
              <a:ext uri="{FF2B5EF4-FFF2-40B4-BE49-F238E27FC236}">
                <a16:creationId xmlns:a16="http://schemas.microsoft.com/office/drawing/2014/main" id="{2FBE42AA-4DA0-76EB-2A10-F42D6DE0EB38}"/>
              </a:ext>
            </a:extLst>
          </p:cNvPr>
          <p:cNvPicPr>
            <a:picLocks noChangeAspect="1"/>
          </p:cNvPicPr>
          <p:nvPr/>
        </p:nvPicPr>
        <p:blipFill rotWithShape="1">
          <a:blip r:embed="rId8">
            <a:extLst>
              <a:ext uri="{28A0092B-C50C-407E-A947-70E740481C1C}">
                <a14:useLocalDpi xmlns:a14="http://schemas.microsoft.com/office/drawing/2010/main" val="0"/>
              </a:ext>
            </a:extLst>
          </a:blip>
          <a:srcRect l="11527" r="21441" b="-1"/>
          <a:stretch/>
        </p:blipFill>
        <p:spPr>
          <a:xfrm>
            <a:off x="8131987" y="-7"/>
            <a:ext cx="4059709" cy="4542350"/>
          </a:xfrm>
          <a:custGeom>
            <a:avLst/>
            <a:gdLst/>
            <a:ahLst/>
            <a:cxnLst/>
            <a:rect l="l" t="t" r="r" b="b"/>
            <a:pathLst>
              <a:path w="4059709" h="4542350">
                <a:moveTo>
                  <a:pt x="0" y="0"/>
                </a:moveTo>
                <a:lnTo>
                  <a:pt x="4059709" y="0"/>
                </a:lnTo>
                <a:lnTo>
                  <a:pt x="4059709" y="4057991"/>
                </a:lnTo>
                <a:lnTo>
                  <a:pt x="3782959" y="4110187"/>
                </a:lnTo>
                <a:lnTo>
                  <a:pt x="3507426" y="4159931"/>
                </a:lnTo>
                <a:lnTo>
                  <a:pt x="3230675" y="4208624"/>
                </a:lnTo>
                <a:lnTo>
                  <a:pt x="2952704" y="4250310"/>
                </a:lnTo>
                <a:lnTo>
                  <a:pt x="2675953" y="4292347"/>
                </a:lnTo>
                <a:lnTo>
                  <a:pt x="2397982" y="4331582"/>
                </a:lnTo>
                <a:lnTo>
                  <a:pt x="2123669" y="4365211"/>
                </a:lnTo>
                <a:lnTo>
                  <a:pt x="1845698" y="4397089"/>
                </a:lnTo>
                <a:lnTo>
                  <a:pt x="1568947" y="4426165"/>
                </a:lnTo>
                <a:lnTo>
                  <a:pt x="1297072" y="4451387"/>
                </a:lnTo>
                <a:lnTo>
                  <a:pt x="1021540" y="4476609"/>
                </a:lnTo>
                <a:lnTo>
                  <a:pt x="749665" y="4497628"/>
                </a:lnTo>
                <a:lnTo>
                  <a:pt x="477790" y="4514092"/>
                </a:lnTo>
                <a:lnTo>
                  <a:pt x="207135" y="4531258"/>
                </a:lnTo>
                <a:lnTo>
                  <a:pt x="0" y="4542350"/>
                </a:lnTo>
                <a:close/>
              </a:path>
            </a:pathLst>
          </a:custGeom>
        </p:spPr>
      </p:pic>
      <p:sp>
        <p:nvSpPr>
          <p:cNvPr id="2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Freeform: Shape 2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6842BE0-1FE3-8471-8496-3316CDD839F8}"/>
              </a:ext>
            </a:extLst>
          </p:cNvPr>
          <p:cNvSpPr>
            <a:spLocks noGrp="1"/>
          </p:cNvSpPr>
          <p:nvPr>
            <p:ph type="title"/>
          </p:nvPr>
        </p:nvSpPr>
        <p:spPr>
          <a:xfrm>
            <a:off x="636916" y="4854346"/>
            <a:ext cx="10407602" cy="868026"/>
          </a:xfrm>
        </p:spPr>
        <p:txBody>
          <a:bodyPr vert="horz" lIns="91440" tIns="45720" rIns="91440" bIns="45720" rtlCol="0" anchor="b">
            <a:normAutofit/>
          </a:bodyPr>
          <a:lstStyle/>
          <a:p>
            <a:endParaRPr lang="en-US" sz="4800">
              <a:solidFill>
                <a:srgbClr val="EBEBEB"/>
              </a:solidFill>
            </a:endParaRPr>
          </a:p>
        </p:txBody>
      </p:sp>
      <p:pic>
        <p:nvPicPr>
          <p:cNvPr id="9" name="Picture 8" descr="A picture containing furniture, drawer, indoor, cabinetry&#10;&#10;Description automatically generated">
            <a:extLst>
              <a:ext uri="{FF2B5EF4-FFF2-40B4-BE49-F238E27FC236}">
                <a16:creationId xmlns:a16="http://schemas.microsoft.com/office/drawing/2014/main" id="{4A24185A-67B0-3899-B4E6-04F8481D582D}"/>
              </a:ext>
            </a:extLst>
          </p:cNvPr>
          <p:cNvPicPr>
            <a:picLocks noChangeAspect="1"/>
          </p:cNvPicPr>
          <p:nvPr/>
        </p:nvPicPr>
        <p:blipFill rotWithShape="1">
          <a:blip r:embed="rId9">
            <a:extLst>
              <a:ext uri="{28A0092B-C50C-407E-A947-70E740481C1C}">
                <a14:useLocalDpi xmlns:a14="http://schemas.microsoft.com/office/drawing/2010/main" val="0"/>
              </a:ext>
            </a:extLst>
          </a:blip>
          <a:srcRect l="7455" r="3700" b="2"/>
          <a:stretch/>
        </p:blipFill>
        <p:spPr>
          <a:xfrm>
            <a:off x="4060015" y="10"/>
            <a:ext cx="4071972" cy="4583093"/>
          </a:xfrm>
          <a:custGeom>
            <a:avLst/>
            <a:gdLst/>
            <a:ahLst/>
            <a:cxnLst/>
            <a:rect l="l" t="t" r="r" b="b"/>
            <a:pathLst>
              <a:path w="4071972" h="4583103">
                <a:moveTo>
                  <a:pt x="0" y="0"/>
                </a:moveTo>
                <a:lnTo>
                  <a:pt x="4071972" y="0"/>
                </a:lnTo>
                <a:lnTo>
                  <a:pt x="4071972" y="4542358"/>
                </a:lnTo>
                <a:lnTo>
                  <a:pt x="4011042" y="4545620"/>
                </a:lnTo>
                <a:lnTo>
                  <a:pt x="3745263" y="4555779"/>
                </a:lnTo>
                <a:lnTo>
                  <a:pt x="3479483" y="4564537"/>
                </a:lnTo>
                <a:lnTo>
                  <a:pt x="3216143" y="4572944"/>
                </a:lnTo>
                <a:lnTo>
                  <a:pt x="2956461" y="4576798"/>
                </a:lnTo>
                <a:lnTo>
                  <a:pt x="2696778" y="4581001"/>
                </a:lnTo>
                <a:lnTo>
                  <a:pt x="2440752" y="4583103"/>
                </a:lnTo>
                <a:lnTo>
                  <a:pt x="2187164" y="4581001"/>
                </a:lnTo>
                <a:lnTo>
                  <a:pt x="1936015" y="4581001"/>
                </a:lnTo>
                <a:lnTo>
                  <a:pt x="1687305" y="4576798"/>
                </a:lnTo>
                <a:lnTo>
                  <a:pt x="1443471" y="4570492"/>
                </a:lnTo>
                <a:lnTo>
                  <a:pt x="1202077" y="4564537"/>
                </a:lnTo>
                <a:lnTo>
                  <a:pt x="965557" y="4557881"/>
                </a:lnTo>
                <a:lnTo>
                  <a:pt x="730256" y="4547722"/>
                </a:lnTo>
                <a:lnTo>
                  <a:pt x="498615" y="4536862"/>
                </a:lnTo>
                <a:lnTo>
                  <a:pt x="271848" y="4527054"/>
                </a:lnTo>
                <a:lnTo>
                  <a:pt x="0" y="4510054"/>
                </a:lnTo>
                <a:close/>
              </a:path>
            </a:pathLst>
          </a:custGeom>
        </p:spPr>
      </p:pic>
    </p:spTree>
    <p:extLst>
      <p:ext uri="{BB962C8B-B14F-4D97-AF65-F5344CB8AC3E}">
        <p14:creationId xmlns:p14="http://schemas.microsoft.com/office/powerpoint/2010/main" val="1025441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TextBox 5">
            <a:extLst>
              <a:ext uri="{FF2B5EF4-FFF2-40B4-BE49-F238E27FC236}">
                <a16:creationId xmlns:a16="http://schemas.microsoft.com/office/drawing/2014/main" id="{03FEAA56-5557-1A5E-A57E-EEF8692F6B5E}"/>
              </a:ext>
            </a:extLst>
          </p:cNvPr>
          <p:cNvSpPr txBox="1"/>
          <p:nvPr/>
        </p:nvSpPr>
        <p:spPr>
          <a:xfrm>
            <a:off x="650669" y="629266"/>
            <a:ext cx="3330328" cy="164198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a:solidFill>
                  <a:schemeClr val="tx2"/>
                </a:solidFill>
                <a:latin typeface="+mj-lt"/>
                <a:ea typeface="+mj-ea"/>
                <a:cs typeface="+mj-cs"/>
              </a:rPr>
              <a:t>Using Bamboo in furniture </a:t>
            </a:r>
          </a:p>
        </p:txBody>
      </p:sp>
      <p:pic>
        <p:nvPicPr>
          <p:cNvPr id="14" name="Content Placeholder 13" descr="A chair in a garden&#10;&#10;Description automatically generated with low confidence">
            <a:extLst>
              <a:ext uri="{FF2B5EF4-FFF2-40B4-BE49-F238E27FC236}">
                <a16:creationId xmlns:a16="http://schemas.microsoft.com/office/drawing/2014/main" id="{F0A6C05D-1CF7-2AD8-98C5-8C898EE48D9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5919" r="1952" b="-2"/>
          <a:stretch/>
        </p:blipFill>
        <p:spPr>
          <a:xfrm>
            <a:off x="4634680" y="10"/>
            <a:ext cx="7560130" cy="6857990"/>
          </a:xfrm>
          <a:prstGeom prst="rect">
            <a:avLst/>
          </a:prstGeom>
        </p:spPr>
      </p:pic>
      <p:sp>
        <p:nvSpPr>
          <p:cNvPr id="34" name="Rectangle 25">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01073CE4-CD88-C718-6B49-84A263E79142}"/>
              </a:ext>
            </a:extLst>
          </p:cNvPr>
          <p:cNvSpPr txBox="1"/>
          <p:nvPr/>
        </p:nvSpPr>
        <p:spPr>
          <a:xfrm>
            <a:off x="650669" y="2438400"/>
            <a:ext cx="3330328" cy="380999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a:effectLst/>
                <a:latin typeface="+mj-lt"/>
                <a:ea typeface="+mj-ea"/>
                <a:cs typeface="+mj-cs"/>
              </a:rPr>
              <a:t>Bamboo is a type of fast-growing, woody grass that belongs to the family Poaceae. It is known for its strength, versatility, and sustainability.</a:t>
            </a:r>
            <a:endParaRPr lang="en-US">
              <a:latin typeface="+mj-lt"/>
              <a:ea typeface="+mj-ea"/>
              <a:cs typeface="+mj-cs"/>
            </a:endParaRPr>
          </a:p>
        </p:txBody>
      </p:sp>
    </p:spTree>
    <p:extLst>
      <p:ext uri="{BB962C8B-B14F-4D97-AF65-F5344CB8AC3E}">
        <p14:creationId xmlns:p14="http://schemas.microsoft.com/office/powerpoint/2010/main" val="46727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0B4A-7405-9B0F-0279-5B5361A1A742}"/>
              </a:ext>
            </a:extLst>
          </p:cNvPr>
          <p:cNvSpPr>
            <a:spLocks noGrp="1"/>
          </p:cNvSpPr>
          <p:nvPr>
            <p:ph type="title"/>
          </p:nvPr>
        </p:nvSpPr>
        <p:spPr>
          <a:xfrm>
            <a:off x="646111" y="609601"/>
            <a:ext cx="3325731" cy="1675975"/>
          </a:xfrm>
        </p:spPr>
        <p:txBody>
          <a:bodyPr vert="horz" lIns="91440" tIns="45720" rIns="91440" bIns="45720" rtlCol="0">
            <a:normAutofit/>
          </a:bodyPr>
          <a:lstStyle/>
          <a:p>
            <a:endParaRPr lang="en-US"/>
          </a:p>
        </p:txBody>
      </p:sp>
      <p:pic>
        <p:nvPicPr>
          <p:cNvPr id="7" name="Picture 6" descr="A picture containing ceiling, indoor, floor, interior design&#10;&#10;Description automatically generated">
            <a:extLst>
              <a:ext uri="{FF2B5EF4-FFF2-40B4-BE49-F238E27FC236}">
                <a16:creationId xmlns:a16="http://schemas.microsoft.com/office/drawing/2014/main" id="{DC1B25D7-9DD8-5F41-A29D-124D124D1179}"/>
              </a:ext>
            </a:extLst>
          </p:cNvPr>
          <p:cNvPicPr>
            <a:picLocks noChangeAspect="1"/>
          </p:cNvPicPr>
          <p:nvPr/>
        </p:nvPicPr>
        <p:blipFill rotWithShape="1">
          <a:blip r:embed="rId3">
            <a:extLst>
              <a:ext uri="{28A0092B-C50C-407E-A947-70E740481C1C}">
                <a14:useLocalDpi xmlns:a14="http://schemas.microsoft.com/office/drawing/2010/main" val="0"/>
              </a:ext>
            </a:extLst>
          </a:blip>
          <a:srcRect l="12661" r="13384" b="-2"/>
          <a:stretch/>
        </p:blipFill>
        <p:spPr>
          <a:xfrm>
            <a:off x="4613643" y="609601"/>
            <a:ext cx="3409037" cy="2765825"/>
          </a:xfrm>
          <a:prstGeom prst="rect">
            <a:avLst/>
          </a:prstGeom>
          <a:effectLst>
            <a:outerShdw blurRad="50800" dist="38100" dir="5400000" algn="t" rotWithShape="0">
              <a:prstClr val="black">
                <a:alpha val="43000"/>
              </a:prstClr>
            </a:outerShdw>
          </a:effectLst>
        </p:spPr>
      </p:pic>
      <p:pic>
        <p:nvPicPr>
          <p:cNvPr id="11" name="Content Placeholder 10" descr="A picture containing sky, outdoor, tree, plant&#10;&#10;Description automatically generated">
            <a:extLst>
              <a:ext uri="{FF2B5EF4-FFF2-40B4-BE49-F238E27FC236}">
                <a16:creationId xmlns:a16="http://schemas.microsoft.com/office/drawing/2014/main" id="{B1656233-0CAD-8AD4-028B-E3514514666B}"/>
              </a:ext>
            </a:extLst>
          </p:cNvPr>
          <p:cNvPicPr>
            <a:picLocks noChangeAspect="1"/>
          </p:cNvPicPr>
          <p:nvPr/>
        </p:nvPicPr>
        <p:blipFill rotWithShape="1">
          <a:blip r:embed="rId4">
            <a:extLst>
              <a:ext uri="{28A0092B-C50C-407E-A947-70E740481C1C}">
                <a14:useLocalDpi xmlns:a14="http://schemas.microsoft.com/office/drawing/2010/main" val="0"/>
              </a:ext>
            </a:extLst>
          </a:blip>
          <a:srcRect l="7566" r="-2" b="-2"/>
          <a:stretch/>
        </p:blipFill>
        <p:spPr>
          <a:xfrm>
            <a:off x="8135262" y="609602"/>
            <a:ext cx="3409037" cy="2766058"/>
          </a:xfrm>
          <a:prstGeom prst="rect">
            <a:avLst/>
          </a:prstGeom>
          <a:effectLst>
            <a:outerShdw blurRad="50800" dist="38100" dir="5400000" algn="t" rotWithShape="0">
              <a:prstClr val="black">
                <a:alpha val="43000"/>
              </a:prstClr>
            </a:outerShdw>
          </a:effectLst>
        </p:spPr>
      </p:pic>
      <p:sp>
        <p:nvSpPr>
          <p:cNvPr id="65" name="Rectangle 64">
            <a:extLst>
              <a:ext uri="{FF2B5EF4-FFF2-40B4-BE49-F238E27FC236}">
                <a16:creationId xmlns:a16="http://schemas.microsoft.com/office/drawing/2014/main" id="{6B41991E-FEAE-49BB-BDDD-80639BB61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Content Placeholder 61">
            <a:extLst>
              <a:ext uri="{FF2B5EF4-FFF2-40B4-BE49-F238E27FC236}">
                <a16:creationId xmlns:a16="http://schemas.microsoft.com/office/drawing/2014/main" id="{A3BEF45A-28BC-2BA2-957C-8343FEB03872}"/>
              </a:ext>
            </a:extLst>
          </p:cNvPr>
          <p:cNvSpPr>
            <a:spLocks noGrp="1"/>
          </p:cNvSpPr>
          <p:nvPr>
            <p:ph idx="1"/>
          </p:nvPr>
        </p:nvSpPr>
        <p:spPr>
          <a:xfrm>
            <a:off x="642176" y="2484544"/>
            <a:ext cx="3329666" cy="3763855"/>
          </a:xfrm>
        </p:spPr>
        <p:txBody>
          <a:bodyPr>
            <a:normAutofit/>
          </a:bodyPr>
          <a:lstStyle/>
          <a:p>
            <a:endParaRPr lang="en-US"/>
          </a:p>
        </p:txBody>
      </p:sp>
      <p:pic>
        <p:nvPicPr>
          <p:cNvPr id="9" name="Picture 8" descr="A white couch in a living room&#10;&#10;Description automatically generated with low confidence">
            <a:extLst>
              <a:ext uri="{FF2B5EF4-FFF2-40B4-BE49-F238E27FC236}">
                <a16:creationId xmlns:a16="http://schemas.microsoft.com/office/drawing/2014/main" id="{2840EC46-C478-4336-F123-EB5A95F3C0A2}"/>
              </a:ext>
            </a:extLst>
          </p:cNvPr>
          <p:cNvPicPr>
            <a:picLocks noChangeAspect="1"/>
          </p:cNvPicPr>
          <p:nvPr/>
        </p:nvPicPr>
        <p:blipFill rotWithShape="1">
          <a:blip r:embed="rId5">
            <a:extLst>
              <a:ext uri="{28A0092B-C50C-407E-A947-70E740481C1C}">
                <a14:useLocalDpi xmlns:a14="http://schemas.microsoft.com/office/drawing/2010/main" val="0"/>
              </a:ext>
            </a:extLst>
          </a:blip>
          <a:srcRect l="12293" r="13751" b="-2"/>
          <a:stretch/>
        </p:blipFill>
        <p:spPr>
          <a:xfrm>
            <a:off x="4613644" y="3482340"/>
            <a:ext cx="3409037" cy="2765825"/>
          </a:xfrm>
          <a:prstGeom prst="rect">
            <a:avLst/>
          </a:prstGeom>
          <a:effectLst>
            <a:outerShdw blurRad="50800" dist="38100" dir="5400000" algn="t" rotWithShape="0">
              <a:prstClr val="black">
                <a:alpha val="43000"/>
              </a:prstClr>
            </a:outerShdw>
          </a:effectLst>
        </p:spPr>
      </p:pic>
      <p:pic>
        <p:nvPicPr>
          <p:cNvPr id="5" name="Content Placeholder 4" descr="A picture containing ceiling, indoor, airport, lobby&#10;&#10;Description automatically generated">
            <a:extLst>
              <a:ext uri="{FF2B5EF4-FFF2-40B4-BE49-F238E27FC236}">
                <a16:creationId xmlns:a16="http://schemas.microsoft.com/office/drawing/2014/main" id="{7690AEBF-131C-CB45-F5F8-2D93C98BB3E2}"/>
              </a:ext>
            </a:extLst>
          </p:cNvPr>
          <p:cNvPicPr>
            <a:picLocks noChangeAspect="1"/>
          </p:cNvPicPr>
          <p:nvPr/>
        </p:nvPicPr>
        <p:blipFill rotWithShape="1">
          <a:blip r:embed="rId6">
            <a:extLst>
              <a:ext uri="{28A0092B-C50C-407E-A947-70E740481C1C}">
                <a14:useLocalDpi xmlns:a14="http://schemas.microsoft.com/office/drawing/2010/main" val="0"/>
              </a:ext>
            </a:extLst>
          </a:blip>
          <a:srcRect r="3558" b="-3"/>
          <a:stretch/>
        </p:blipFill>
        <p:spPr>
          <a:xfrm>
            <a:off x="8135262" y="3482340"/>
            <a:ext cx="3409037" cy="276605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135661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1">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cloud, sky, outdoor, text&#10;&#10;Description automatically generated">
            <a:extLst>
              <a:ext uri="{FF2B5EF4-FFF2-40B4-BE49-F238E27FC236}">
                <a16:creationId xmlns:a16="http://schemas.microsoft.com/office/drawing/2014/main" id="{A63F154F-1CB6-5B48-6F41-5762E9DD325B}"/>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4336" b="11394"/>
          <a:stretch/>
        </p:blipFill>
        <p:spPr>
          <a:xfrm>
            <a:off x="20" y="-873761"/>
            <a:ext cx="12191980" cy="6858000"/>
          </a:xfrm>
          <a:prstGeom prst="rect">
            <a:avLst/>
          </a:prstGeom>
        </p:spPr>
      </p:pic>
      <p:sp>
        <p:nvSpPr>
          <p:cNvPr id="45" name="Content Placeholder 23">
            <a:extLst>
              <a:ext uri="{FF2B5EF4-FFF2-40B4-BE49-F238E27FC236}">
                <a16:creationId xmlns:a16="http://schemas.microsoft.com/office/drawing/2014/main" id="{5C18CB66-A73B-B7DC-A7ED-1EABE9F0EF1A}"/>
              </a:ext>
            </a:extLst>
          </p:cNvPr>
          <p:cNvSpPr>
            <a:spLocks noGrp="1"/>
          </p:cNvSpPr>
          <p:nvPr>
            <p:ph idx="1"/>
          </p:nvPr>
        </p:nvSpPr>
        <p:spPr>
          <a:xfrm>
            <a:off x="1255712" y="528918"/>
            <a:ext cx="8946541" cy="4195481"/>
          </a:xfrm>
        </p:spPr>
        <p:txBody>
          <a:bodyPr>
            <a:normAutofit/>
          </a:bodyPr>
          <a:lstStyle/>
          <a:p>
            <a:r>
              <a:rPr lang="en-GB" b="1" i="0" dirty="0">
                <a:effectLst/>
                <a:latin typeface="YouTube Sans"/>
              </a:rPr>
              <a:t>Bamboo to Save the World | Pablo van der </a:t>
            </a:r>
            <a:r>
              <a:rPr lang="en-GB" b="1" i="0" dirty="0" err="1">
                <a:effectLst/>
                <a:latin typeface="YouTube Sans"/>
              </a:rPr>
              <a:t>Lugt</a:t>
            </a:r>
            <a:r>
              <a:rPr lang="en-GB" b="1" i="0" dirty="0">
                <a:effectLst/>
                <a:latin typeface="YouTube Sans"/>
              </a:rPr>
              <a:t> | </a:t>
            </a:r>
            <a:r>
              <a:rPr lang="en-GB" b="1" i="0" dirty="0" err="1">
                <a:effectLst/>
                <a:latin typeface="YouTube Sans"/>
              </a:rPr>
              <a:t>TEDxErasmusUniversityRotterdam</a:t>
            </a:r>
            <a:endParaRPr lang="en-GB" b="1" i="0" dirty="0">
              <a:effectLst/>
              <a:latin typeface="YouTube Sans"/>
            </a:endParaRPr>
          </a:p>
          <a:p>
            <a:r>
              <a:rPr lang="en-GB" b="1" i="0" dirty="0">
                <a:effectLst/>
                <a:latin typeface="YouTube Sans"/>
              </a:rPr>
              <a:t>Bamboo: 21st century steel | David Trujillo | </a:t>
            </a:r>
            <a:r>
              <a:rPr lang="en-GB" b="1" i="0" dirty="0" err="1">
                <a:effectLst/>
                <a:latin typeface="YouTube Sans"/>
              </a:rPr>
              <a:t>TEDxCoventryUniversity</a:t>
            </a:r>
            <a:endParaRPr lang="en-GB" b="1" i="0" dirty="0">
              <a:effectLst/>
              <a:latin typeface="YouTube Sans"/>
            </a:endParaRPr>
          </a:p>
          <a:p>
            <a:r>
              <a:rPr lang="en-US" b="1" i="0" dirty="0">
                <a:effectLst/>
                <a:latin typeface="YouTube Sans"/>
              </a:rPr>
              <a:t>Houses made of grass | Elora Hardy | </a:t>
            </a:r>
            <a:r>
              <a:rPr lang="en-US" b="1" i="0" dirty="0" err="1">
                <a:effectLst/>
                <a:latin typeface="YouTube Sans"/>
              </a:rPr>
              <a:t>TEDxUbud</a:t>
            </a:r>
            <a:endParaRPr lang="en-US" b="1" i="0" dirty="0">
              <a:effectLst/>
              <a:latin typeface="YouTube Sans"/>
            </a:endParaRPr>
          </a:p>
          <a:p>
            <a:r>
              <a:rPr lang="en-US" b="0" i="0" dirty="0">
                <a:effectLst/>
                <a:latin typeface="Arial" panose="020B0604020202020204" pitchFamily="34" charset="0"/>
              </a:rPr>
              <a:t>Karl, T.R., Melillo, J.M. and Peterson, T.C., 2009. </a:t>
            </a:r>
            <a:r>
              <a:rPr lang="en-US" b="0" i="1" dirty="0">
                <a:effectLst/>
                <a:latin typeface="Arial" panose="020B0604020202020204" pitchFamily="34" charset="0"/>
              </a:rPr>
              <a:t>Global climate change impacts in the United States: a state of knowledge report from the US Global Change Research Program</a:t>
            </a:r>
            <a:r>
              <a:rPr lang="en-US" b="0" i="0" dirty="0">
                <a:effectLst/>
                <a:latin typeface="Arial" panose="020B0604020202020204" pitchFamily="34" charset="0"/>
              </a:rPr>
              <a:t>. Cambridge University Press.</a:t>
            </a:r>
            <a:endParaRPr lang="en-GB" b="1" i="0" dirty="0">
              <a:effectLst/>
              <a:latin typeface="YouTube Sans"/>
            </a:endParaRPr>
          </a:p>
          <a:p>
            <a:endParaRPr lang="en-GB" b="1" i="0" dirty="0">
              <a:effectLst/>
              <a:latin typeface="YouTube Sans"/>
            </a:endParaRPr>
          </a:p>
          <a:p>
            <a:endParaRPr lang="en-US" dirty="0"/>
          </a:p>
        </p:txBody>
      </p:sp>
    </p:spTree>
    <p:extLst>
      <p:ext uri="{BB962C8B-B14F-4D97-AF65-F5344CB8AC3E}">
        <p14:creationId xmlns:p14="http://schemas.microsoft.com/office/powerpoint/2010/main" val="15017352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164</TotalTime>
  <Words>187</Words>
  <Application>Microsoft Office PowerPoint</Application>
  <PresentationFormat>Widescreen</PresentationFormat>
  <Paragraphs>10</Paragraphs>
  <Slides>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Century Gothic</vt:lpstr>
      <vt:lpstr>Söhne</vt:lpstr>
      <vt:lpstr>Wingdings 3</vt:lpstr>
      <vt:lpstr>YouTube Sans</vt:lpstr>
      <vt:lpstr>Ion</vt:lpstr>
      <vt:lpstr>Climate change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dc:title>
  <dc:creator>Waleed Sulaiman</dc:creator>
  <cp:lastModifiedBy>Waleed Sulaiman</cp:lastModifiedBy>
  <cp:revision>1</cp:revision>
  <dcterms:created xsi:type="dcterms:W3CDTF">2023-05-18T11:12:21Z</dcterms:created>
  <dcterms:modified xsi:type="dcterms:W3CDTF">2023-05-18T13:57:17Z</dcterms:modified>
</cp:coreProperties>
</file>