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9"/>
  </p:notesMasterIdLst>
  <p:handoutMasterIdLst>
    <p:handoutMasterId r:id="rId10"/>
  </p:handoutMasterIdLst>
  <p:sldIdLst>
    <p:sldId id="256" r:id="rId5"/>
    <p:sldId id="257" r:id="rId6"/>
    <p:sldId id="259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E75E278A-FF0E-49A4-B170-79828D63BBAD}">
          <p14:sldIdLst>
            <p14:sldId id="256"/>
            <p14:sldId id="257"/>
            <p14:sldId id="259"/>
            <p14:sldId id="258"/>
          </p14:sldIdLst>
        </p14:section>
        <p14:section name="Design, Morph, Annotate, Work Together, Tell Me" id="{B9B51309-D148-4332-87C2-07BE32FBCA3B}">
          <p14:sldIdLst/>
        </p14:section>
        <p14:section name="Learn More" id="{2CC34DB2-6590-42C0-AD4B-A04C6060184E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404040"/>
    <a:srgbClr val="FF9B45"/>
    <a:srgbClr val="DD462F"/>
    <a:srgbClr val="F8CFB6"/>
    <a:srgbClr val="F8CAB6"/>
    <a:srgbClr val="923922"/>
    <a:srgbClr val="F5F5F5"/>
    <a:srgbClr val="F2F2F2"/>
    <a:srgbClr val="D2B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241" autoAdjust="0"/>
  </p:normalViewPr>
  <p:slideViewPr>
    <p:cSldViewPr snapToGrid="0">
      <p:cViewPr varScale="1">
        <p:scale>
          <a:sx n="76" d="100"/>
          <a:sy n="76" d="100"/>
        </p:scale>
        <p:origin x="678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80FBE-A8DF-4758-9AC4-3A9E1039168F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79768-A2FC-4D08-91F6-8DCE6C566B3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255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1EA0F-A667-4B49-8422-0062BC55E24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76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blackWhite"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 anchor="b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539496" y="1435608"/>
            <a:ext cx="44165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1536192"/>
            <a:ext cx="6876288" cy="6400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39496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8408" y="5082393"/>
            <a:ext cx="8895184" cy="1402296"/>
          </a:xfrm>
        </p:spPr>
        <p:txBody>
          <a:bodyPr anchor="ctr" anchorCtr="0">
            <a:normAutofit/>
          </a:bodyPr>
          <a:lstStyle/>
          <a:p>
            <a:pPr algn="ctr"/>
            <a:r>
              <a:rPr lang="ja-JP" altLang="en-US" sz="4800" dirty="0">
                <a:solidFill>
                  <a:schemeClr val="bg1"/>
                </a:solidFill>
              </a:rPr>
              <a:t>小心玻璃门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4292337" y="1048944"/>
            <a:ext cx="3607323" cy="1060055"/>
          </a:xfrm>
        </p:spPr>
        <p:txBody>
          <a:bodyPr>
            <a:normAutofit/>
          </a:bodyPr>
          <a:lstStyle/>
          <a:p>
            <a:pPr algn="ctr"/>
            <a:r>
              <a:rPr lang="en-GB" sz="4400" dirty="0" err="1"/>
              <a:t>警告</a:t>
            </a:r>
            <a:endParaRPr lang="en-GB" sz="4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EDAFCB-44AD-4860-B900-31C88DD19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1336" y="2179637"/>
            <a:ext cx="4169327" cy="27614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8E5D25-68F0-45FA-954E-BB9840332C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42" y="302423"/>
            <a:ext cx="2409825" cy="1895475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24B2E5B3-FA26-4E47-AE28-FA3677517424}"/>
              </a:ext>
            </a:extLst>
          </p:cNvPr>
          <p:cNvSpPr txBox="1">
            <a:spLocks/>
          </p:cNvSpPr>
          <p:nvPr/>
        </p:nvSpPr>
        <p:spPr>
          <a:xfrm>
            <a:off x="8307535" y="284162"/>
            <a:ext cx="3607323" cy="106005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ja-JP" altLang="en-US" sz="4400" dirty="0"/>
              <a:t>万豪酒店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471807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F4F8C-57DD-4F72-9379-8A5CD03DC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5873" y="334962"/>
            <a:ext cx="2810312" cy="729841"/>
          </a:xfrm>
        </p:spPr>
        <p:txBody>
          <a:bodyPr/>
          <a:lstStyle/>
          <a:p>
            <a:pPr algn="ctr"/>
            <a:r>
              <a:rPr lang="ja-JP" altLang="en-US" dirty="0"/>
              <a:t>万豪酒店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4CFD9E-586E-4DE9-B6FA-73C2BA7C804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819400" y="2362199"/>
            <a:ext cx="6629399" cy="316752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586EBE-6547-4385-AAEE-0F115109EB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73" y="334962"/>
            <a:ext cx="2409825" cy="18954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74B61A7-1C39-412B-88E4-FDF0A294DD48}"/>
              </a:ext>
            </a:extLst>
          </p:cNvPr>
          <p:cNvSpPr txBox="1">
            <a:spLocks/>
          </p:cNvSpPr>
          <p:nvPr/>
        </p:nvSpPr>
        <p:spPr>
          <a:xfrm>
            <a:off x="1663700" y="5359399"/>
            <a:ext cx="8879892" cy="1125289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bg2">
                    <a:lumMod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zh-CN" altLang="en-US" sz="4800" dirty="0">
                <a:solidFill>
                  <a:schemeClr val="tx2">
                    <a:lumMod val="50000"/>
                  </a:schemeClr>
                </a:solidFill>
              </a:rPr>
              <a:t>闭路电视正在运行</a:t>
            </a:r>
            <a:endParaRPr lang="en-US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70B3EB6-5E58-4B21-8214-691AB70C2E03}"/>
              </a:ext>
            </a:extLst>
          </p:cNvPr>
          <p:cNvSpPr txBox="1">
            <a:spLocks/>
          </p:cNvSpPr>
          <p:nvPr/>
        </p:nvSpPr>
        <p:spPr>
          <a:xfrm>
            <a:off x="4625072" y="1402011"/>
            <a:ext cx="2941856" cy="72945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bg2">
                    <a:lumMod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dirty="0"/>
              <a:t>警告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1188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D3377-8332-4319-90E5-3C4BF25FB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900" y="876300"/>
            <a:ext cx="4082796" cy="808036"/>
          </a:xfrm>
        </p:spPr>
        <p:txBody>
          <a:bodyPr/>
          <a:lstStyle/>
          <a:p>
            <a:pPr algn="ctr"/>
            <a:r>
              <a:rPr lang="ja-JP" altLang="en-US" dirty="0"/>
              <a:t>万豪酒店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D583B9-FD2B-408A-9F58-0E62FD753E10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1705088" y="3455702"/>
            <a:ext cx="8781823" cy="1866106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27BD117-E63C-41BF-8770-3B20BAE814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73" y="334962"/>
            <a:ext cx="2409825" cy="189547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04A05E31-1912-4566-B78C-548D6C0CC1A6}"/>
              </a:ext>
            </a:extLst>
          </p:cNvPr>
          <p:cNvSpPr txBox="1">
            <a:spLocks/>
          </p:cNvSpPr>
          <p:nvPr/>
        </p:nvSpPr>
        <p:spPr>
          <a:xfrm>
            <a:off x="4054601" y="2505583"/>
            <a:ext cx="4082796" cy="8080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800" dirty="0">
                <a:solidFill>
                  <a:schemeClr val="tx2">
                    <a:lumMod val="50000"/>
                  </a:schemeClr>
                </a:solidFill>
              </a:rPr>
              <a:t>警告</a:t>
            </a:r>
            <a:endParaRPr lang="en-GB" sz="4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0F0B783-F6FE-45FA-AC0C-ED4F9828207D}"/>
              </a:ext>
            </a:extLst>
          </p:cNvPr>
          <p:cNvSpPr txBox="1">
            <a:spLocks/>
          </p:cNvSpPr>
          <p:nvPr/>
        </p:nvSpPr>
        <p:spPr>
          <a:xfrm>
            <a:off x="3263900" y="5577681"/>
            <a:ext cx="6019799" cy="96939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800" dirty="0">
                <a:solidFill>
                  <a:schemeClr val="tx2">
                    <a:lumMod val="50000"/>
                  </a:schemeClr>
                </a:solidFill>
              </a:rPr>
              <a:t>小心你的头</a:t>
            </a:r>
            <a:endParaRPr lang="en-GB" sz="4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043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C2BDC-7B4F-4A69-BD1E-67C27CCDD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6981" y="295656"/>
            <a:ext cx="4017745" cy="834644"/>
          </a:xfrm>
        </p:spPr>
        <p:txBody>
          <a:bodyPr/>
          <a:lstStyle/>
          <a:p>
            <a:pPr algn="ctr"/>
            <a:r>
              <a:rPr lang="ja-JP" altLang="en-US" dirty="0"/>
              <a:t>万豪酒店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F73430-8070-4EDB-87CC-AE3063FAE89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934890" y="2882900"/>
            <a:ext cx="6322219" cy="273050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D80149-73FF-417C-A207-AC44D1932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73" y="334962"/>
            <a:ext cx="2409825" cy="18954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BEC160D-D1E2-447D-A1ED-CC0EC62DC96F}"/>
              </a:ext>
            </a:extLst>
          </p:cNvPr>
          <p:cNvSpPr txBox="1">
            <a:spLocks/>
          </p:cNvSpPr>
          <p:nvPr/>
        </p:nvSpPr>
        <p:spPr>
          <a:xfrm>
            <a:off x="4087126" y="1589278"/>
            <a:ext cx="4017745" cy="8346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bg2">
                    <a:lumMod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dirty="0"/>
              <a:t>万豪酒店</a:t>
            </a:r>
            <a:endParaRPr lang="en-GB" sz="40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B309387-E2DE-4A20-BEE9-28CE324DFFF5}"/>
              </a:ext>
            </a:extLst>
          </p:cNvPr>
          <p:cNvSpPr txBox="1">
            <a:spLocks/>
          </p:cNvSpPr>
          <p:nvPr/>
        </p:nvSpPr>
        <p:spPr>
          <a:xfrm>
            <a:off x="3891414" y="5740400"/>
            <a:ext cx="4409171" cy="8219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bg2">
                    <a:lumMod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ja-JP" altLang="en-US" sz="4000" dirty="0"/>
              <a:t>防火玻璃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284274747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Doc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108_Welcome to Powerpoint 2016_CLR_v2" id="{CAB9082A-965C-42BE-8170-C940D3319B60}" vid="{82B84162-888A-4FD2-BEC9-B29B6DB2C7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8a52e8c320b9a064ae3583ae3861c9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8020cb39231a0945110f9cd888b521a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50072C5-DDE0-4258-BA7A-4D4B80DFA63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7EE8C63A-4744-4DE4-BB49-0FF0B5375C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7FC771-7DFE-49DA-B577-71181BFBCB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Welcome to PowerPoint</Template>
  <TotalTime>0</TotalTime>
  <Words>48</Words>
  <Application>Microsoft Office PowerPoint</Application>
  <PresentationFormat>Widescreen</PresentationFormat>
  <Paragraphs>13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Segoe UI</vt:lpstr>
      <vt:lpstr>Segoe UI Light</vt:lpstr>
      <vt:lpstr>WelcomeDoc</vt:lpstr>
      <vt:lpstr>小心玻璃门</vt:lpstr>
      <vt:lpstr>万豪酒店</vt:lpstr>
      <vt:lpstr>万豪酒店</vt:lpstr>
      <vt:lpstr>万豪酒店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2019-11-14T08:45:23Z</dcterms:created>
  <dcterms:modified xsi:type="dcterms:W3CDTF">2019-11-14T09:01:57Z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